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5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4F80A88-0439-40A4-8FF8-592034F107EF}">
  <a:tblStyle styleId="{C4F80A88-0439-40A4-8FF8-592034F107EF}" styleName="Table_0">
    <a:wholeTbl>
      <a:tcTxStyle>
        <a:font>
          <a:latin typeface="Arial"/>
          <a:ea typeface="Arial"/>
          <a:cs typeface="Arial"/>
        </a:font>
        <a:srgbClr val="000000"/>
      </a:tcTxStyle>
      <a:tcStyle>
        <a:tcBdr>
          <a:left>
            <a:ln cap="flat" cmpd="sng" w="9525">
              <a:solidFill>
                <a:srgbClr val="000000"/>
              </a:solidFill>
              <a:prstDash val="solid"/>
              <a:round/>
              <a:headEnd len="sm" w="sm" type="none"/>
              <a:tailEnd len="sm" w="sm" type="none"/>
            </a:ln>
          </a:left>
          <a:right>
            <a:ln cap="flat" cmpd="sng" w="9525">
              <a:solidFill>
                <a:srgbClr val="000000"/>
              </a:solidFill>
              <a:prstDash val="solid"/>
              <a:round/>
              <a:headEnd len="sm" w="sm" type="none"/>
              <a:tailEnd len="sm" w="sm" type="none"/>
            </a:ln>
          </a:right>
          <a:top>
            <a:ln cap="flat" cmpd="sng" w="9525">
              <a:solidFill>
                <a:srgbClr val="000000"/>
              </a:solidFill>
              <a:prstDash val="solid"/>
              <a:round/>
              <a:headEnd len="sm" w="sm" type="none"/>
              <a:tailEnd len="sm" w="sm" type="none"/>
            </a:ln>
          </a:top>
          <a:bottom>
            <a:ln cap="flat" cmpd="sng" w="9525">
              <a:solidFill>
                <a:srgbClr val="000000"/>
              </a:solidFill>
              <a:prstDash val="solid"/>
              <a:round/>
              <a:headEnd len="sm" w="sm" type="none"/>
              <a:tailEnd len="sm" w="sm" type="none"/>
            </a:ln>
          </a:bottom>
          <a:insideH>
            <a:ln cap="flat" cmpd="sng" w="9525">
              <a:solidFill>
                <a:srgbClr val="000000"/>
              </a:solidFill>
              <a:prstDash val="solid"/>
              <a:round/>
              <a:headEnd len="sm" w="sm" type="none"/>
              <a:tailEnd len="sm" w="sm" type="none"/>
            </a:ln>
          </a:insideH>
          <a:insideV>
            <a:ln cap="flat" cmpd="sng" w="9525">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36634121-AA58-40D7-B5DF-F7332D9DA69D}"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slide" Target="slides/slide37.xml"/><Relationship Id="rId41" Type="http://schemas.openxmlformats.org/officeDocument/2006/relationships/slide" Target="slides/slide36.xml"/><Relationship Id="rId22" Type="http://schemas.openxmlformats.org/officeDocument/2006/relationships/slide" Target="slides/slide17.xml"/><Relationship Id="rId44" Type="http://schemas.openxmlformats.org/officeDocument/2006/relationships/slide" Target="slides/slide39.xml"/><Relationship Id="rId21" Type="http://schemas.openxmlformats.org/officeDocument/2006/relationships/slide" Target="slides/slide16.xml"/><Relationship Id="rId43" Type="http://schemas.openxmlformats.org/officeDocument/2006/relationships/slide" Target="slides/slide38.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35f391192_05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35f391192_0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35f391192_06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35f391192_0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35f391192_07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35f391192_0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35f391192_08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35f391192_0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35ed75ccf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35ed75ccf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35ed75ccf_02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35ed75ccf_0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35ed75ccf_03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35ed75ccf_0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35ed75ccf_04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35ed75ccf_0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35ed75ccf_05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35ed75ccf_0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35ed75ccf_07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00" name="Google Shape;400;g35ed75ccf_0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3606f1c2d_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3606f1c2d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35ed75ccf_08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24" name="Google Shape;424;g35ed75ccf_0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35ed75ccf_010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36" name="Google Shape;436;g35ed75ccf_0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35ed75ccf_011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48" name="Google Shape;448;g35ed75ccf_0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865c1d4c8a_0_23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60" name="Google Shape;460;g865c1d4c8a_0_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g35ed75ccf_013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73" name="Google Shape;473;g35ed75ccf_0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g35ed75ccf_014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80" name="Google Shape;480;g35ed75ccf_0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c85883115e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88" name="Google Shape;488;gc85883115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c85883115e_0_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95" name="Google Shape;495;gc85883115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gc85883115e_0_4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38" name="Google Shape;538;gc85883115e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gc85883115e_0_7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70" name="Google Shape;570;gc85883115e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35f391192_0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35f391192_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gc85883115e_0_8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77" name="Google Shape;577;gc85883115e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gc85883115e_0_10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95" name="Google Shape;595;gc85883115e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2" name="Shape 642"/>
        <p:cNvGrpSpPr/>
        <p:nvPr/>
      </p:nvGrpSpPr>
      <p:grpSpPr>
        <a:xfrm>
          <a:off x="0" y="0"/>
          <a:ext cx="0" cy="0"/>
          <a:chOff x="0" y="0"/>
          <a:chExt cx="0" cy="0"/>
        </a:xfrm>
      </p:grpSpPr>
      <p:sp>
        <p:nvSpPr>
          <p:cNvPr id="643" name="Google Shape;643;gc85883115e_0_14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44" name="Google Shape;644;gc85883115e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gc85883115e_0_17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70" name="Google Shape;670;gc85883115e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2" name="Shape 682"/>
        <p:cNvGrpSpPr/>
        <p:nvPr/>
      </p:nvGrpSpPr>
      <p:grpSpPr>
        <a:xfrm>
          <a:off x="0" y="0"/>
          <a:ext cx="0" cy="0"/>
          <a:chOff x="0" y="0"/>
          <a:chExt cx="0" cy="0"/>
        </a:xfrm>
      </p:grpSpPr>
      <p:sp>
        <p:nvSpPr>
          <p:cNvPr id="683" name="Google Shape;683;gc85883115e_0_18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84" name="Google Shape;684;gc85883115e_0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2" name="Shape 772"/>
        <p:cNvGrpSpPr/>
        <p:nvPr/>
      </p:nvGrpSpPr>
      <p:grpSpPr>
        <a:xfrm>
          <a:off x="0" y="0"/>
          <a:ext cx="0" cy="0"/>
          <a:chOff x="0" y="0"/>
          <a:chExt cx="0" cy="0"/>
        </a:xfrm>
      </p:grpSpPr>
      <p:sp>
        <p:nvSpPr>
          <p:cNvPr id="773" name="Google Shape;773;gc85883115e_0_27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74" name="Google Shape;774;gc85883115e_0_2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9" name="Shape 779"/>
        <p:cNvGrpSpPr/>
        <p:nvPr/>
      </p:nvGrpSpPr>
      <p:grpSpPr>
        <a:xfrm>
          <a:off x="0" y="0"/>
          <a:ext cx="0" cy="0"/>
          <a:chOff x="0" y="0"/>
          <a:chExt cx="0" cy="0"/>
        </a:xfrm>
      </p:grpSpPr>
      <p:sp>
        <p:nvSpPr>
          <p:cNvPr id="780" name="Google Shape;780;g35694cd56_044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81" name="Google Shape;781;g35694cd56_04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3" name="Shape 1233"/>
        <p:cNvGrpSpPr/>
        <p:nvPr/>
      </p:nvGrpSpPr>
      <p:grpSpPr>
        <a:xfrm>
          <a:off x="0" y="0"/>
          <a:ext cx="0" cy="0"/>
          <a:chOff x="0" y="0"/>
          <a:chExt cx="0" cy="0"/>
        </a:xfrm>
      </p:grpSpPr>
      <p:sp>
        <p:nvSpPr>
          <p:cNvPr id="1234" name="Google Shape;1234;g77ac4a4f4f_0_9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35" name="Google Shape;1235;g77ac4a4f4f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3" name="Shape 1683"/>
        <p:cNvGrpSpPr/>
        <p:nvPr/>
      </p:nvGrpSpPr>
      <p:grpSpPr>
        <a:xfrm>
          <a:off x="0" y="0"/>
          <a:ext cx="0" cy="0"/>
          <a:chOff x="0" y="0"/>
          <a:chExt cx="0" cy="0"/>
        </a:xfrm>
      </p:grpSpPr>
      <p:sp>
        <p:nvSpPr>
          <p:cNvPr id="1684" name="Google Shape;1684;g134fb1cf8c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85" name="Google Shape;1685;g134fb1cf8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0" name="Shape 1690"/>
        <p:cNvGrpSpPr/>
        <p:nvPr/>
      </p:nvGrpSpPr>
      <p:grpSpPr>
        <a:xfrm>
          <a:off x="0" y="0"/>
          <a:ext cx="0" cy="0"/>
          <a:chOff x="0" y="0"/>
          <a:chExt cx="0" cy="0"/>
        </a:xfrm>
      </p:grpSpPr>
      <p:sp>
        <p:nvSpPr>
          <p:cNvPr id="1691" name="Google Shape;1691;g41a98d525d_0_3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92" name="Google Shape;1692;g41a98d525d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35f391192_0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35f391192_0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35f391192_0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35f391192_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35ed75ccf_0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35ed75ccf_0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35f391192_0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35f391192_0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35f391192_04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35f391192_0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0" y="0"/>
            <a:ext cx="9143998" cy="5143471"/>
            <a:chOff x="0" y="0"/>
            <a:chExt cx="9143998" cy="5143471"/>
          </a:xfrm>
        </p:grpSpPr>
        <p:sp>
          <p:nvSpPr>
            <p:cNvPr id="11" name="Google Shape;11;p2"/>
            <p:cNvSpPr/>
            <p:nvPr/>
          </p:nvSpPr>
          <p:spPr>
            <a:xfrm>
              <a:off x="7804386" y="3246725"/>
              <a:ext cx="1339607" cy="1788411"/>
            </a:xfrm>
            <a:custGeom>
              <a:rect b="b" l="l" r="r" t="t"/>
              <a:pathLst>
                <a:path extrusionOk="0" h="17087" w="12799">
                  <a:moveTo>
                    <a:pt x="2845" y="387"/>
                  </a:moveTo>
                  <a:lnTo>
                    <a:pt x="4801" y="1514"/>
                  </a:lnTo>
                  <a:lnTo>
                    <a:pt x="4790" y="1559"/>
                  </a:lnTo>
                  <a:lnTo>
                    <a:pt x="4790" y="1605"/>
                  </a:lnTo>
                  <a:lnTo>
                    <a:pt x="4790" y="1639"/>
                  </a:lnTo>
                  <a:lnTo>
                    <a:pt x="4801" y="1684"/>
                  </a:lnTo>
                  <a:lnTo>
                    <a:pt x="4824" y="1718"/>
                  </a:lnTo>
                  <a:lnTo>
                    <a:pt x="4847" y="1741"/>
                  </a:lnTo>
                  <a:lnTo>
                    <a:pt x="4869" y="1775"/>
                  </a:lnTo>
                  <a:lnTo>
                    <a:pt x="4904" y="1798"/>
                  </a:lnTo>
                  <a:lnTo>
                    <a:pt x="4938" y="1809"/>
                  </a:lnTo>
                  <a:lnTo>
                    <a:pt x="4983" y="1821"/>
                  </a:lnTo>
                  <a:lnTo>
                    <a:pt x="4983" y="4164"/>
                  </a:lnTo>
                  <a:lnTo>
                    <a:pt x="4915" y="4187"/>
                  </a:lnTo>
                  <a:lnTo>
                    <a:pt x="4869" y="4232"/>
                  </a:lnTo>
                  <a:lnTo>
                    <a:pt x="4824" y="4289"/>
                  </a:lnTo>
                  <a:lnTo>
                    <a:pt x="4813" y="4357"/>
                  </a:lnTo>
                  <a:lnTo>
                    <a:pt x="4824" y="4414"/>
                  </a:lnTo>
                  <a:lnTo>
                    <a:pt x="2822" y="5575"/>
                  </a:lnTo>
                  <a:lnTo>
                    <a:pt x="2788" y="5540"/>
                  </a:lnTo>
                  <a:lnTo>
                    <a:pt x="2742" y="5506"/>
                  </a:lnTo>
                  <a:lnTo>
                    <a:pt x="2697" y="5484"/>
                  </a:lnTo>
                  <a:lnTo>
                    <a:pt x="2583" y="5484"/>
                  </a:lnTo>
                  <a:lnTo>
                    <a:pt x="2526" y="5506"/>
                  </a:lnTo>
                  <a:lnTo>
                    <a:pt x="2481" y="5540"/>
                  </a:lnTo>
                  <a:lnTo>
                    <a:pt x="2446" y="5575"/>
                  </a:lnTo>
                  <a:lnTo>
                    <a:pt x="513" y="4460"/>
                  </a:lnTo>
                  <a:lnTo>
                    <a:pt x="524" y="4414"/>
                  </a:lnTo>
                  <a:lnTo>
                    <a:pt x="535" y="4357"/>
                  </a:lnTo>
                  <a:lnTo>
                    <a:pt x="524" y="4301"/>
                  </a:lnTo>
                  <a:lnTo>
                    <a:pt x="513" y="4255"/>
                  </a:lnTo>
                  <a:lnTo>
                    <a:pt x="490" y="4210"/>
                  </a:lnTo>
                  <a:lnTo>
                    <a:pt x="467" y="4175"/>
                  </a:lnTo>
                  <a:lnTo>
                    <a:pt x="422" y="4141"/>
                  </a:lnTo>
                  <a:lnTo>
                    <a:pt x="388" y="4119"/>
                  </a:lnTo>
                  <a:lnTo>
                    <a:pt x="342" y="4096"/>
                  </a:lnTo>
                  <a:lnTo>
                    <a:pt x="285" y="4084"/>
                  </a:lnTo>
                  <a:lnTo>
                    <a:pt x="285" y="1798"/>
                  </a:lnTo>
                  <a:lnTo>
                    <a:pt x="319" y="1787"/>
                  </a:lnTo>
                  <a:lnTo>
                    <a:pt x="353" y="1775"/>
                  </a:lnTo>
                  <a:lnTo>
                    <a:pt x="410" y="1730"/>
                  </a:lnTo>
                  <a:lnTo>
                    <a:pt x="456" y="1673"/>
                  </a:lnTo>
                  <a:lnTo>
                    <a:pt x="467" y="1639"/>
                  </a:lnTo>
                  <a:lnTo>
                    <a:pt x="467" y="1605"/>
                  </a:lnTo>
                  <a:lnTo>
                    <a:pt x="467" y="1559"/>
                  </a:lnTo>
                  <a:lnTo>
                    <a:pt x="456" y="1525"/>
                  </a:lnTo>
                  <a:lnTo>
                    <a:pt x="2424" y="387"/>
                  </a:lnTo>
                  <a:lnTo>
                    <a:pt x="2458" y="433"/>
                  </a:lnTo>
                  <a:lnTo>
                    <a:pt x="2515" y="467"/>
                  </a:lnTo>
                  <a:lnTo>
                    <a:pt x="2572" y="490"/>
                  </a:lnTo>
                  <a:lnTo>
                    <a:pt x="2640" y="501"/>
                  </a:lnTo>
                  <a:lnTo>
                    <a:pt x="2697" y="490"/>
                  </a:lnTo>
                  <a:lnTo>
                    <a:pt x="2765" y="467"/>
                  </a:lnTo>
                  <a:lnTo>
                    <a:pt x="2810" y="433"/>
                  </a:lnTo>
                  <a:lnTo>
                    <a:pt x="2845" y="387"/>
                  </a:lnTo>
                  <a:close/>
                  <a:moveTo>
                    <a:pt x="5165" y="4460"/>
                  </a:moveTo>
                  <a:lnTo>
                    <a:pt x="7179" y="5620"/>
                  </a:lnTo>
                  <a:lnTo>
                    <a:pt x="7167" y="5666"/>
                  </a:lnTo>
                  <a:lnTo>
                    <a:pt x="7156" y="5700"/>
                  </a:lnTo>
                  <a:lnTo>
                    <a:pt x="7167" y="5745"/>
                  </a:lnTo>
                  <a:lnTo>
                    <a:pt x="7179" y="5779"/>
                  </a:lnTo>
                  <a:lnTo>
                    <a:pt x="7190" y="5813"/>
                  </a:lnTo>
                  <a:lnTo>
                    <a:pt x="7213" y="5848"/>
                  </a:lnTo>
                  <a:lnTo>
                    <a:pt x="7247" y="5870"/>
                  </a:lnTo>
                  <a:lnTo>
                    <a:pt x="7281" y="5893"/>
                  </a:lnTo>
                  <a:lnTo>
                    <a:pt x="7315" y="5916"/>
                  </a:lnTo>
                  <a:lnTo>
                    <a:pt x="7349" y="5916"/>
                  </a:lnTo>
                  <a:lnTo>
                    <a:pt x="7349" y="8214"/>
                  </a:lnTo>
                  <a:lnTo>
                    <a:pt x="7304" y="8225"/>
                  </a:lnTo>
                  <a:lnTo>
                    <a:pt x="7258" y="8236"/>
                  </a:lnTo>
                  <a:lnTo>
                    <a:pt x="7224" y="8259"/>
                  </a:lnTo>
                  <a:lnTo>
                    <a:pt x="7190" y="8293"/>
                  </a:lnTo>
                  <a:lnTo>
                    <a:pt x="7167" y="8327"/>
                  </a:lnTo>
                  <a:lnTo>
                    <a:pt x="7144" y="8373"/>
                  </a:lnTo>
                  <a:lnTo>
                    <a:pt x="7133" y="8418"/>
                  </a:lnTo>
                  <a:lnTo>
                    <a:pt x="7122" y="8464"/>
                  </a:lnTo>
                  <a:lnTo>
                    <a:pt x="7133" y="8509"/>
                  </a:lnTo>
                  <a:lnTo>
                    <a:pt x="7144" y="8555"/>
                  </a:lnTo>
                  <a:lnTo>
                    <a:pt x="5154" y="9704"/>
                  </a:lnTo>
                  <a:lnTo>
                    <a:pt x="5120" y="9681"/>
                  </a:lnTo>
                  <a:lnTo>
                    <a:pt x="5086" y="9647"/>
                  </a:lnTo>
                  <a:lnTo>
                    <a:pt x="5051" y="9636"/>
                  </a:lnTo>
                  <a:lnTo>
                    <a:pt x="4960" y="9636"/>
                  </a:lnTo>
                  <a:lnTo>
                    <a:pt x="4926" y="9647"/>
                  </a:lnTo>
                  <a:lnTo>
                    <a:pt x="4892" y="9681"/>
                  </a:lnTo>
                  <a:lnTo>
                    <a:pt x="4858" y="9704"/>
                  </a:lnTo>
                  <a:lnTo>
                    <a:pt x="2810" y="8521"/>
                  </a:lnTo>
                  <a:lnTo>
                    <a:pt x="2822" y="8464"/>
                  </a:lnTo>
                  <a:lnTo>
                    <a:pt x="2810" y="8396"/>
                  </a:lnTo>
                  <a:lnTo>
                    <a:pt x="2776" y="8339"/>
                  </a:lnTo>
                  <a:lnTo>
                    <a:pt x="2719" y="8293"/>
                  </a:lnTo>
                  <a:lnTo>
                    <a:pt x="2663" y="8271"/>
                  </a:lnTo>
                  <a:lnTo>
                    <a:pt x="2663" y="5927"/>
                  </a:lnTo>
                  <a:lnTo>
                    <a:pt x="2697" y="5916"/>
                  </a:lnTo>
                  <a:lnTo>
                    <a:pt x="2742" y="5904"/>
                  </a:lnTo>
                  <a:lnTo>
                    <a:pt x="2776" y="5882"/>
                  </a:lnTo>
                  <a:lnTo>
                    <a:pt x="2799" y="5859"/>
                  </a:lnTo>
                  <a:lnTo>
                    <a:pt x="2822" y="5825"/>
                  </a:lnTo>
                  <a:lnTo>
                    <a:pt x="2845" y="5791"/>
                  </a:lnTo>
                  <a:lnTo>
                    <a:pt x="2856" y="5745"/>
                  </a:lnTo>
                  <a:lnTo>
                    <a:pt x="2856" y="5700"/>
                  </a:lnTo>
                  <a:lnTo>
                    <a:pt x="2856" y="5654"/>
                  </a:lnTo>
                  <a:lnTo>
                    <a:pt x="2845" y="5620"/>
                  </a:lnTo>
                  <a:lnTo>
                    <a:pt x="4847" y="4460"/>
                  </a:lnTo>
                  <a:lnTo>
                    <a:pt x="4881" y="4494"/>
                  </a:lnTo>
                  <a:lnTo>
                    <a:pt x="4915" y="4528"/>
                  </a:lnTo>
                  <a:lnTo>
                    <a:pt x="4960" y="4539"/>
                  </a:lnTo>
                  <a:lnTo>
                    <a:pt x="5006" y="4551"/>
                  </a:lnTo>
                  <a:lnTo>
                    <a:pt x="5051" y="4539"/>
                  </a:lnTo>
                  <a:lnTo>
                    <a:pt x="5097" y="4528"/>
                  </a:lnTo>
                  <a:lnTo>
                    <a:pt x="5131" y="4494"/>
                  </a:lnTo>
                  <a:lnTo>
                    <a:pt x="5165" y="4460"/>
                  </a:lnTo>
                  <a:close/>
                  <a:moveTo>
                    <a:pt x="7588" y="8600"/>
                  </a:moveTo>
                  <a:lnTo>
                    <a:pt x="9556" y="9738"/>
                  </a:lnTo>
                  <a:lnTo>
                    <a:pt x="9545" y="9772"/>
                  </a:lnTo>
                  <a:lnTo>
                    <a:pt x="9545" y="9806"/>
                  </a:lnTo>
                  <a:lnTo>
                    <a:pt x="9545" y="9852"/>
                  </a:lnTo>
                  <a:lnTo>
                    <a:pt x="9556" y="9886"/>
                  </a:lnTo>
                  <a:lnTo>
                    <a:pt x="9590" y="9943"/>
                  </a:lnTo>
                  <a:lnTo>
                    <a:pt x="9647" y="9988"/>
                  </a:lnTo>
                  <a:lnTo>
                    <a:pt x="9681" y="10011"/>
                  </a:lnTo>
                  <a:lnTo>
                    <a:pt x="9727" y="10011"/>
                  </a:lnTo>
                  <a:lnTo>
                    <a:pt x="9727" y="12332"/>
                  </a:lnTo>
                  <a:lnTo>
                    <a:pt x="9681" y="12332"/>
                  </a:lnTo>
                  <a:lnTo>
                    <a:pt x="9636" y="12354"/>
                  </a:lnTo>
                  <a:lnTo>
                    <a:pt x="9602" y="12377"/>
                  </a:lnTo>
                  <a:lnTo>
                    <a:pt x="9567" y="12400"/>
                  </a:lnTo>
                  <a:lnTo>
                    <a:pt x="9545" y="12434"/>
                  </a:lnTo>
                  <a:lnTo>
                    <a:pt x="9522" y="12479"/>
                  </a:lnTo>
                  <a:lnTo>
                    <a:pt x="9511" y="12525"/>
                  </a:lnTo>
                  <a:lnTo>
                    <a:pt x="9511" y="12570"/>
                  </a:lnTo>
                  <a:lnTo>
                    <a:pt x="9511" y="12616"/>
                  </a:lnTo>
                  <a:lnTo>
                    <a:pt x="9522" y="12661"/>
                  </a:lnTo>
                  <a:lnTo>
                    <a:pt x="7565" y="13788"/>
                  </a:lnTo>
                  <a:lnTo>
                    <a:pt x="7520" y="13753"/>
                  </a:lnTo>
                  <a:lnTo>
                    <a:pt x="7486" y="13719"/>
                  </a:lnTo>
                  <a:lnTo>
                    <a:pt x="7429" y="13697"/>
                  </a:lnTo>
                  <a:lnTo>
                    <a:pt x="7326" y="13697"/>
                  </a:lnTo>
                  <a:lnTo>
                    <a:pt x="7270" y="13719"/>
                  </a:lnTo>
                  <a:lnTo>
                    <a:pt x="7224" y="13753"/>
                  </a:lnTo>
                  <a:lnTo>
                    <a:pt x="7190" y="13788"/>
                  </a:lnTo>
                  <a:lnTo>
                    <a:pt x="5233" y="12661"/>
                  </a:lnTo>
                  <a:lnTo>
                    <a:pt x="5256" y="12616"/>
                  </a:lnTo>
                  <a:lnTo>
                    <a:pt x="5256" y="12570"/>
                  </a:lnTo>
                  <a:lnTo>
                    <a:pt x="5256" y="12514"/>
                  </a:lnTo>
                  <a:lnTo>
                    <a:pt x="5233" y="12479"/>
                  </a:lnTo>
                  <a:lnTo>
                    <a:pt x="5222" y="12434"/>
                  </a:lnTo>
                  <a:lnTo>
                    <a:pt x="5188" y="12400"/>
                  </a:lnTo>
                  <a:lnTo>
                    <a:pt x="5154" y="12366"/>
                  </a:lnTo>
                  <a:lnTo>
                    <a:pt x="5120" y="12343"/>
                  </a:lnTo>
                  <a:lnTo>
                    <a:pt x="5074" y="12332"/>
                  </a:lnTo>
                  <a:lnTo>
                    <a:pt x="5029" y="12320"/>
                  </a:lnTo>
                  <a:lnTo>
                    <a:pt x="5029" y="9988"/>
                  </a:lnTo>
                  <a:lnTo>
                    <a:pt x="5086" y="9965"/>
                  </a:lnTo>
                  <a:lnTo>
                    <a:pt x="5142" y="9931"/>
                  </a:lnTo>
                  <a:lnTo>
                    <a:pt x="5177" y="9874"/>
                  </a:lnTo>
                  <a:lnTo>
                    <a:pt x="5188" y="9806"/>
                  </a:lnTo>
                  <a:lnTo>
                    <a:pt x="5177" y="9749"/>
                  </a:lnTo>
                  <a:lnTo>
                    <a:pt x="7167" y="8600"/>
                  </a:lnTo>
                  <a:lnTo>
                    <a:pt x="7201" y="8646"/>
                  </a:lnTo>
                  <a:lnTo>
                    <a:pt x="7258" y="8680"/>
                  </a:lnTo>
                  <a:lnTo>
                    <a:pt x="7315" y="8703"/>
                  </a:lnTo>
                  <a:lnTo>
                    <a:pt x="7372" y="8714"/>
                  </a:lnTo>
                  <a:lnTo>
                    <a:pt x="7440" y="8703"/>
                  </a:lnTo>
                  <a:lnTo>
                    <a:pt x="7497" y="8680"/>
                  </a:lnTo>
                  <a:lnTo>
                    <a:pt x="7543" y="8646"/>
                  </a:lnTo>
                  <a:lnTo>
                    <a:pt x="7588" y="8600"/>
                  </a:lnTo>
                  <a:close/>
                  <a:moveTo>
                    <a:pt x="2788" y="8566"/>
                  </a:moveTo>
                  <a:lnTo>
                    <a:pt x="4835" y="9749"/>
                  </a:lnTo>
                  <a:lnTo>
                    <a:pt x="4824" y="9806"/>
                  </a:lnTo>
                  <a:lnTo>
                    <a:pt x="4835" y="9874"/>
                  </a:lnTo>
                  <a:lnTo>
                    <a:pt x="4869" y="9931"/>
                  </a:lnTo>
                  <a:lnTo>
                    <a:pt x="4926" y="9965"/>
                  </a:lnTo>
                  <a:lnTo>
                    <a:pt x="4983" y="9988"/>
                  </a:lnTo>
                  <a:lnTo>
                    <a:pt x="4983" y="12320"/>
                  </a:lnTo>
                  <a:lnTo>
                    <a:pt x="4938" y="12332"/>
                  </a:lnTo>
                  <a:lnTo>
                    <a:pt x="4892" y="12343"/>
                  </a:lnTo>
                  <a:lnTo>
                    <a:pt x="4858" y="12366"/>
                  </a:lnTo>
                  <a:lnTo>
                    <a:pt x="4824" y="12400"/>
                  </a:lnTo>
                  <a:lnTo>
                    <a:pt x="4790" y="12434"/>
                  </a:lnTo>
                  <a:lnTo>
                    <a:pt x="4778" y="12479"/>
                  </a:lnTo>
                  <a:lnTo>
                    <a:pt x="4756" y="12514"/>
                  </a:lnTo>
                  <a:lnTo>
                    <a:pt x="4756" y="12570"/>
                  </a:lnTo>
                  <a:lnTo>
                    <a:pt x="4767" y="12616"/>
                  </a:lnTo>
                  <a:lnTo>
                    <a:pt x="4778" y="12661"/>
                  </a:lnTo>
                  <a:lnTo>
                    <a:pt x="2776" y="13822"/>
                  </a:lnTo>
                  <a:lnTo>
                    <a:pt x="2754" y="13788"/>
                  </a:lnTo>
                  <a:lnTo>
                    <a:pt x="2719" y="13765"/>
                  </a:lnTo>
                  <a:lnTo>
                    <a:pt x="2674" y="13753"/>
                  </a:lnTo>
                  <a:lnTo>
                    <a:pt x="2640" y="13742"/>
                  </a:lnTo>
                  <a:lnTo>
                    <a:pt x="2594" y="13753"/>
                  </a:lnTo>
                  <a:lnTo>
                    <a:pt x="2560" y="13765"/>
                  </a:lnTo>
                  <a:lnTo>
                    <a:pt x="2526" y="13788"/>
                  </a:lnTo>
                  <a:lnTo>
                    <a:pt x="2492" y="13822"/>
                  </a:lnTo>
                  <a:lnTo>
                    <a:pt x="467" y="12650"/>
                  </a:lnTo>
                  <a:lnTo>
                    <a:pt x="479" y="12605"/>
                  </a:lnTo>
                  <a:lnTo>
                    <a:pt x="490" y="12570"/>
                  </a:lnTo>
                  <a:lnTo>
                    <a:pt x="479" y="12525"/>
                  </a:lnTo>
                  <a:lnTo>
                    <a:pt x="467" y="12491"/>
                  </a:lnTo>
                  <a:lnTo>
                    <a:pt x="456" y="12445"/>
                  </a:lnTo>
                  <a:lnTo>
                    <a:pt x="433" y="12423"/>
                  </a:lnTo>
                  <a:lnTo>
                    <a:pt x="399" y="12388"/>
                  </a:lnTo>
                  <a:lnTo>
                    <a:pt x="365" y="12377"/>
                  </a:lnTo>
                  <a:lnTo>
                    <a:pt x="331" y="12354"/>
                  </a:lnTo>
                  <a:lnTo>
                    <a:pt x="285" y="12354"/>
                  </a:lnTo>
                  <a:lnTo>
                    <a:pt x="285" y="9988"/>
                  </a:lnTo>
                  <a:lnTo>
                    <a:pt x="353" y="9965"/>
                  </a:lnTo>
                  <a:lnTo>
                    <a:pt x="399" y="9931"/>
                  </a:lnTo>
                  <a:lnTo>
                    <a:pt x="433" y="9874"/>
                  </a:lnTo>
                  <a:lnTo>
                    <a:pt x="444" y="9806"/>
                  </a:lnTo>
                  <a:lnTo>
                    <a:pt x="433" y="9749"/>
                  </a:lnTo>
                  <a:lnTo>
                    <a:pt x="2481" y="8566"/>
                  </a:lnTo>
                  <a:lnTo>
                    <a:pt x="2515" y="8600"/>
                  </a:lnTo>
                  <a:lnTo>
                    <a:pt x="2549" y="8623"/>
                  </a:lnTo>
                  <a:lnTo>
                    <a:pt x="2594" y="8646"/>
                  </a:lnTo>
                  <a:lnTo>
                    <a:pt x="2685" y="8646"/>
                  </a:lnTo>
                  <a:lnTo>
                    <a:pt x="2731" y="8623"/>
                  </a:lnTo>
                  <a:lnTo>
                    <a:pt x="2765" y="8600"/>
                  </a:lnTo>
                  <a:lnTo>
                    <a:pt x="2788" y="8566"/>
                  </a:lnTo>
                  <a:close/>
                  <a:moveTo>
                    <a:pt x="2583" y="1"/>
                  </a:moveTo>
                  <a:lnTo>
                    <a:pt x="2537" y="12"/>
                  </a:lnTo>
                  <a:lnTo>
                    <a:pt x="2492" y="35"/>
                  </a:lnTo>
                  <a:lnTo>
                    <a:pt x="2458" y="69"/>
                  </a:lnTo>
                  <a:lnTo>
                    <a:pt x="2424" y="114"/>
                  </a:lnTo>
                  <a:lnTo>
                    <a:pt x="2401" y="149"/>
                  </a:lnTo>
                  <a:lnTo>
                    <a:pt x="2390" y="194"/>
                  </a:lnTo>
                  <a:lnTo>
                    <a:pt x="2378" y="251"/>
                  </a:lnTo>
                  <a:lnTo>
                    <a:pt x="2390" y="296"/>
                  </a:lnTo>
                  <a:lnTo>
                    <a:pt x="2401" y="342"/>
                  </a:lnTo>
                  <a:lnTo>
                    <a:pt x="433" y="1479"/>
                  </a:lnTo>
                  <a:lnTo>
                    <a:pt x="399" y="1445"/>
                  </a:lnTo>
                  <a:lnTo>
                    <a:pt x="365" y="1423"/>
                  </a:lnTo>
                  <a:lnTo>
                    <a:pt x="319" y="1400"/>
                  </a:lnTo>
                  <a:lnTo>
                    <a:pt x="228" y="1400"/>
                  </a:lnTo>
                  <a:lnTo>
                    <a:pt x="194" y="1411"/>
                  </a:lnTo>
                  <a:lnTo>
                    <a:pt x="160" y="1434"/>
                  </a:lnTo>
                  <a:lnTo>
                    <a:pt x="126" y="1457"/>
                  </a:lnTo>
                  <a:lnTo>
                    <a:pt x="103" y="1491"/>
                  </a:lnTo>
                  <a:lnTo>
                    <a:pt x="80" y="1525"/>
                  </a:lnTo>
                  <a:lnTo>
                    <a:pt x="69" y="1559"/>
                  </a:lnTo>
                  <a:lnTo>
                    <a:pt x="69" y="1605"/>
                  </a:lnTo>
                  <a:lnTo>
                    <a:pt x="69" y="1639"/>
                  </a:lnTo>
                  <a:lnTo>
                    <a:pt x="80" y="1673"/>
                  </a:lnTo>
                  <a:lnTo>
                    <a:pt x="114" y="1730"/>
                  </a:lnTo>
                  <a:lnTo>
                    <a:pt x="171" y="1775"/>
                  </a:lnTo>
                  <a:lnTo>
                    <a:pt x="240" y="1798"/>
                  </a:lnTo>
                  <a:lnTo>
                    <a:pt x="240" y="4096"/>
                  </a:lnTo>
                  <a:lnTo>
                    <a:pt x="194" y="4096"/>
                  </a:lnTo>
                  <a:lnTo>
                    <a:pt x="149" y="4119"/>
                  </a:lnTo>
                  <a:lnTo>
                    <a:pt x="103" y="4141"/>
                  </a:lnTo>
                  <a:lnTo>
                    <a:pt x="69" y="4175"/>
                  </a:lnTo>
                  <a:lnTo>
                    <a:pt x="35" y="4210"/>
                  </a:lnTo>
                  <a:lnTo>
                    <a:pt x="23" y="4255"/>
                  </a:lnTo>
                  <a:lnTo>
                    <a:pt x="1" y="4301"/>
                  </a:lnTo>
                  <a:lnTo>
                    <a:pt x="1" y="4357"/>
                  </a:lnTo>
                  <a:lnTo>
                    <a:pt x="1" y="4414"/>
                  </a:lnTo>
                  <a:lnTo>
                    <a:pt x="23" y="4460"/>
                  </a:lnTo>
                  <a:lnTo>
                    <a:pt x="46" y="4505"/>
                  </a:lnTo>
                  <a:lnTo>
                    <a:pt x="80" y="4551"/>
                  </a:lnTo>
                  <a:lnTo>
                    <a:pt x="114" y="4574"/>
                  </a:lnTo>
                  <a:lnTo>
                    <a:pt x="160" y="4608"/>
                  </a:lnTo>
                  <a:lnTo>
                    <a:pt x="217" y="4619"/>
                  </a:lnTo>
                  <a:lnTo>
                    <a:pt x="331" y="4619"/>
                  </a:lnTo>
                  <a:lnTo>
                    <a:pt x="399" y="4585"/>
                  </a:lnTo>
                  <a:lnTo>
                    <a:pt x="444" y="4551"/>
                  </a:lnTo>
                  <a:lnTo>
                    <a:pt x="490" y="4505"/>
                  </a:lnTo>
                  <a:lnTo>
                    <a:pt x="2424" y="5620"/>
                  </a:lnTo>
                  <a:lnTo>
                    <a:pt x="2412" y="5666"/>
                  </a:lnTo>
                  <a:lnTo>
                    <a:pt x="2412" y="5700"/>
                  </a:lnTo>
                  <a:lnTo>
                    <a:pt x="2412" y="5745"/>
                  </a:lnTo>
                  <a:lnTo>
                    <a:pt x="2424" y="5779"/>
                  </a:lnTo>
                  <a:lnTo>
                    <a:pt x="2446" y="5825"/>
                  </a:lnTo>
                  <a:lnTo>
                    <a:pt x="2469" y="5848"/>
                  </a:lnTo>
                  <a:lnTo>
                    <a:pt x="2503" y="5882"/>
                  </a:lnTo>
                  <a:lnTo>
                    <a:pt x="2537" y="5904"/>
                  </a:lnTo>
                  <a:lnTo>
                    <a:pt x="2572" y="5916"/>
                  </a:lnTo>
                  <a:lnTo>
                    <a:pt x="2617" y="5927"/>
                  </a:lnTo>
                  <a:lnTo>
                    <a:pt x="2617" y="8271"/>
                  </a:lnTo>
                  <a:lnTo>
                    <a:pt x="2549" y="8293"/>
                  </a:lnTo>
                  <a:lnTo>
                    <a:pt x="2492" y="8339"/>
                  </a:lnTo>
                  <a:lnTo>
                    <a:pt x="2458" y="8396"/>
                  </a:lnTo>
                  <a:lnTo>
                    <a:pt x="2446" y="8464"/>
                  </a:lnTo>
                  <a:lnTo>
                    <a:pt x="2458" y="8521"/>
                  </a:lnTo>
                  <a:lnTo>
                    <a:pt x="410" y="9704"/>
                  </a:lnTo>
                  <a:lnTo>
                    <a:pt x="388" y="9681"/>
                  </a:lnTo>
                  <a:lnTo>
                    <a:pt x="353" y="9658"/>
                  </a:lnTo>
                  <a:lnTo>
                    <a:pt x="308" y="9636"/>
                  </a:lnTo>
                  <a:lnTo>
                    <a:pt x="228" y="9636"/>
                  </a:lnTo>
                  <a:lnTo>
                    <a:pt x="194" y="9647"/>
                  </a:lnTo>
                  <a:lnTo>
                    <a:pt x="137" y="9681"/>
                  </a:lnTo>
                  <a:lnTo>
                    <a:pt x="103" y="9738"/>
                  </a:lnTo>
                  <a:lnTo>
                    <a:pt x="92" y="9772"/>
                  </a:lnTo>
                  <a:lnTo>
                    <a:pt x="92" y="9806"/>
                  </a:lnTo>
                  <a:lnTo>
                    <a:pt x="103" y="9874"/>
                  </a:lnTo>
                  <a:lnTo>
                    <a:pt x="137" y="9920"/>
                  </a:lnTo>
                  <a:lnTo>
                    <a:pt x="183" y="9965"/>
                  </a:lnTo>
                  <a:lnTo>
                    <a:pt x="240" y="9977"/>
                  </a:lnTo>
                  <a:lnTo>
                    <a:pt x="240" y="12354"/>
                  </a:lnTo>
                  <a:lnTo>
                    <a:pt x="205" y="12354"/>
                  </a:lnTo>
                  <a:lnTo>
                    <a:pt x="160" y="12377"/>
                  </a:lnTo>
                  <a:lnTo>
                    <a:pt x="137" y="12400"/>
                  </a:lnTo>
                  <a:lnTo>
                    <a:pt x="103" y="12423"/>
                  </a:lnTo>
                  <a:lnTo>
                    <a:pt x="80" y="12457"/>
                  </a:lnTo>
                  <a:lnTo>
                    <a:pt x="58" y="12491"/>
                  </a:lnTo>
                  <a:lnTo>
                    <a:pt x="46" y="12525"/>
                  </a:lnTo>
                  <a:lnTo>
                    <a:pt x="46" y="12570"/>
                  </a:lnTo>
                  <a:lnTo>
                    <a:pt x="58" y="12616"/>
                  </a:lnTo>
                  <a:lnTo>
                    <a:pt x="69" y="12650"/>
                  </a:lnTo>
                  <a:lnTo>
                    <a:pt x="80" y="12684"/>
                  </a:lnTo>
                  <a:lnTo>
                    <a:pt x="114" y="12718"/>
                  </a:lnTo>
                  <a:lnTo>
                    <a:pt x="149" y="12752"/>
                  </a:lnTo>
                  <a:lnTo>
                    <a:pt x="183" y="12764"/>
                  </a:lnTo>
                  <a:lnTo>
                    <a:pt x="228" y="12787"/>
                  </a:lnTo>
                  <a:lnTo>
                    <a:pt x="262" y="12787"/>
                  </a:lnTo>
                  <a:lnTo>
                    <a:pt x="319" y="12775"/>
                  </a:lnTo>
                  <a:lnTo>
                    <a:pt x="376" y="12764"/>
                  </a:lnTo>
                  <a:lnTo>
                    <a:pt x="410" y="12730"/>
                  </a:lnTo>
                  <a:lnTo>
                    <a:pt x="444" y="12684"/>
                  </a:lnTo>
                  <a:lnTo>
                    <a:pt x="2481" y="13856"/>
                  </a:lnTo>
                  <a:lnTo>
                    <a:pt x="2469" y="13913"/>
                  </a:lnTo>
                  <a:lnTo>
                    <a:pt x="2469" y="13947"/>
                  </a:lnTo>
                  <a:lnTo>
                    <a:pt x="2481" y="13981"/>
                  </a:lnTo>
                  <a:lnTo>
                    <a:pt x="2515" y="14038"/>
                  </a:lnTo>
                  <a:lnTo>
                    <a:pt x="2572" y="14072"/>
                  </a:lnTo>
                  <a:lnTo>
                    <a:pt x="2606" y="14083"/>
                  </a:lnTo>
                  <a:lnTo>
                    <a:pt x="2674" y="14083"/>
                  </a:lnTo>
                  <a:lnTo>
                    <a:pt x="2697" y="14072"/>
                  </a:lnTo>
                  <a:lnTo>
                    <a:pt x="2754" y="14038"/>
                  </a:lnTo>
                  <a:lnTo>
                    <a:pt x="2788" y="13981"/>
                  </a:lnTo>
                  <a:lnTo>
                    <a:pt x="2799" y="13947"/>
                  </a:lnTo>
                  <a:lnTo>
                    <a:pt x="2810" y="13913"/>
                  </a:lnTo>
                  <a:lnTo>
                    <a:pt x="2799" y="13856"/>
                  </a:lnTo>
                  <a:lnTo>
                    <a:pt x="4801" y="12707"/>
                  </a:lnTo>
                  <a:lnTo>
                    <a:pt x="4835" y="12752"/>
                  </a:lnTo>
                  <a:lnTo>
                    <a:pt x="4881" y="12787"/>
                  </a:lnTo>
                  <a:lnTo>
                    <a:pt x="4938" y="12809"/>
                  </a:lnTo>
                  <a:lnTo>
                    <a:pt x="5006" y="12821"/>
                  </a:lnTo>
                  <a:lnTo>
                    <a:pt x="5074" y="12809"/>
                  </a:lnTo>
                  <a:lnTo>
                    <a:pt x="5131" y="12787"/>
                  </a:lnTo>
                  <a:lnTo>
                    <a:pt x="5177" y="12752"/>
                  </a:lnTo>
                  <a:lnTo>
                    <a:pt x="5211" y="12707"/>
                  </a:lnTo>
                  <a:lnTo>
                    <a:pt x="7167" y="13833"/>
                  </a:lnTo>
                  <a:lnTo>
                    <a:pt x="7156" y="13867"/>
                  </a:lnTo>
                  <a:lnTo>
                    <a:pt x="7156" y="13913"/>
                  </a:lnTo>
                  <a:lnTo>
                    <a:pt x="7156" y="13958"/>
                  </a:lnTo>
                  <a:lnTo>
                    <a:pt x="7179" y="14004"/>
                  </a:lnTo>
                  <a:lnTo>
                    <a:pt x="7190" y="14038"/>
                  </a:lnTo>
                  <a:lnTo>
                    <a:pt x="7224" y="14072"/>
                  </a:lnTo>
                  <a:lnTo>
                    <a:pt x="7258" y="14095"/>
                  </a:lnTo>
                  <a:lnTo>
                    <a:pt x="7292" y="14117"/>
                  </a:lnTo>
                  <a:lnTo>
                    <a:pt x="7338" y="14129"/>
                  </a:lnTo>
                  <a:lnTo>
                    <a:pt x="7417" y="14129"/>
                  </a:lnTo>
                  <a:lnTo>
                    <a:pt x="7463" y="14117"/>
                  </a:lnTo>
                  <a:lnTo>
                    <a:pt x="7497" y="14095"/>
                  </a:lnTo>
                  <a:lnTo>
                    <a:pt x="7531" y="14072"/>
                  </a:lnTo>
                  <a:lnTo>
                    <a:pt x="7554" y="14038"/>
                  </a:lnTo>
                  <a:lnTo>
                    <a:pt x="7577" y="14004"/>
                  </a:lnTo>
                  <a:lnTo>
                    <a:pt x="7588" y="13958"/>
                  </a:lnTo>
                  <a:lnTo>
                    <a:pt x="7600" y="13913"/>
                  </a:lnTo>
                  <a:lnTo>
                    <a:pt x="7588" y="13867"/>
                  </a:lnTo>
                  <a:lnTo>
                    <a:pt x="7577" y="13833"/>
                  </a:lnTo>
                  <a:lnTo>
                    <a:pt x="9545" y="12696"/>
                  </a:lnTo>
                  <a:lnTo>
                    <a:pt x="9579" y="12741"/>
                  </a:lnTo>
                  <a:lnTo>
                    <a:pt x="9624" y="12775"/>
                  </a:lnTo>
                  <a:lnTo>
                    <a:pt x="9681" y="12798"/>
                  </a:lnTo>
                  <a:lnTo>
                    <a:pt x="9749" y="12809"/>
                  </a:lnTo>
                  <a:lnTo>
                    <a:pt x="9806" y="12798"/>
                  </a:lnTo>
                  <a:lnTo>
                    <a:pt x="9863" y="12775"/>
                  </a:lnTo>
                  <a:lnTo>
                    <a:pt x="9909" y="12741"/>
                  </a:lnTo>
                  <a:lnTo>
                    <a:pt x="9954" y="12696"/>
                  </a:lnTo>
                  <a:lnTo>
                    <a:pt x="11888" y="13822"/>
                  </a:lnTo>
                  <a:lnTo>
                    <a:pt x="11877" y="13867"/>
                  </a:lnTo>
                  <a:lnTo>
                    <a:pt x="11877" y="13913"/>
                  </a:lnTo>
                  <a:lnTo>
                    <a:pt x="11877" y="13958"/>
                  </a:lnTo>
                  <a:lnTo>
                    <a:pt x="11888" y="14004"/>
                  </a:lnTo>
                  <a:lnTo>
                    <a:pt x="11911" y="14038"/>
                  </a:lnTo>
                  <a:lnTo>
                    <a:pt x="11934" y="14072"/>
                  </a:lnTo>
                  <a:lnTo>
                    <a:pt x="11968" y="14106"/>
                  </a:lnTo>
                  <a:lnTo>
                    <a:pt x="12002" y="14129"/>
                  </a:lnTo>
                  <a:lnTo>
                    <a:pt x="12047" y="14152"/>
                  </a:lnTo>
                  <a:lnTo>
                    <a:pt x="12093" y="14152"/>
                  </a:lnTo>
                  <a:lnTo>
                    <a:pt x="12093" y="16449"/>
                  </a:lnTo>
                  <a:lnTo>
                    <a:pt x="12047" y="16461"/>
                  </a:lnTo>
                  <a:lnTo>
                    <a:pt x="12013" y="16472"/>
                  </a:lnTo>
                  <a:lnTo>
                    <a:pt x="11979" y="16495"/>
                  </a:lnTo>
                  <a:lnTo>
                    <a:pt x="11956" y="16518"/>
                  </a:lnTo>
                  <a:lnTo>
                    <a:pt x="11922" y="16552"/>
                  </a:lnTo>
                  <a:lnTo>
                    <a:pt x="11911" y="16586"/>
                  </a:lnTo>
                  <a:lnTo>
                    <a:pt x="11899" y="16631"/>
                  </a:lnTo>
                  <a:lnTo>
                    <a:pt x="11888" y="16666"/>
                  </a:lnTo>
                  <a:lnTo>
                    <a:pt x="11899" y="16711"/>
                  </a:lnTo>
                  <a:lnTo>
                    <a:pt x="11911" y="16757"/>
                  </a:lnTo>
                  <a:lnTo>
                    <a:pt x="11934" y="16791"/>
                  </a:lnTo>
                  <a:lnTo>
                    <a:pt x="11956" y="16825"/>
                  </a:lnTo>
                  <a:lnTo>
                    <a:pt x="11990" y="16859"/>
                  </a:lnTo>
                  <a:lnTo>
                    <a:pt x="12025" y="16882"/>
                  </a:lnTo>
                  <a:lnTo>
                    <a:pt x="12070" y="16893"/>
                  </a:lnTo>
                  <a:lnTo>
                    <a:pt x="12116" y="16893"/>
                  </a:lnTo>
                  <a:lnTo>
                    <a:pt x="12172" y="16882"/>
                  </a:lnTo>
                  <a:lnTo>
                    <a:pt x="12218" y="16870"/>
                  </a:lnTo>
                  <a:lnTo>
                    <a:pt x="12263" y="16836"/>
                  </a:lnTo>
                  <a:lnTo>
                    <a:pt x="12298" y="16791"/>
                  </a:lnTo>
                  <a:lnTo>
                    <a:pt x="12798" y="17086"/>
                  </a:lnTo>
                  <a:lnTo>
                    <a:pt x="12798" y="17030"/>
                  </a:lnTo>
                  <a:lnTo>
                    <a:pt x="12320" y="16757"/>
                  </a:lnTo>
                  <a:lnTo>
                    <a:pt x="12332" y="16711"/>
                  </a:lnTo>
                  <a:lnTo>
                    <a:pt x="12343" y="16666"/>
                  </a:lnTo>
                  <a:lnTo>
                    <a:pt x="12332" y="16631"/>
                  </a:lnTo>
                  <a:lnTo>
                    <a:pt x="12320" y="16586"/>
                  </a:lnTo>
                  <a:lnTo>
                    <a:pt x="12309" y="16552"/>
                  </a:lnTo>
                  <a:lnTo>
                    <a:pt x="12286" y="16518"/>
                  </a:lnTo>
                  <a:lnTo>
                    <a:pt x="12252" y="16495"/>
                  </a:lnTo>
                  <a:lnTo>
                    <a:pt x="12218" y="16472"/>
                  </a:lnTo>
                  <a:lnTo>
                    <a:pt x="12184" y="16461"/>
                  </a:lnTo>
                  <a:lnTo>
                    <a:pt x="12138" y="16449"/>
                  </a:lnTo>
                  <a:lnTo>
                    <a:pt x="12138" y="14152"/>
                  </a:lnTo>
                  <a:lnTo>
                    <a:pt x="12184" y="14152"/>
                  </a:lnTo>
                  <a:lnTo>
                    <a:pt x="12229" y="14129"/>
                  </a:lnTo>
                  <a:lnTo>
                    <a:pt x="12263" y="14106"/>
                  </a:lnTo>
                  <a:lnTo>
                    <a:pt x="12298" y="14083"/>
                  </a:lnTo>
                  <a:lnTo>
                    <a:pt x="12320" y="14038"/>
                  </a:lnTo>
                  <a:lnTo>
                    <a:pt x="12343" y="14004"/>
                  </a:lnTo>
                  <a:lnTo>
                    <a:pt x="12354" y="13958"/>
                  </a:lnTo>
                  <a:lnTo>
                    <a:pt x="12366" y="13913"/>
                  </a:lnTo>
                  <a:lnTo>
                    <a:pt x="12354" y="13867"/>
                  </a:lnTo>
                  <a:lnTo>
                    <a:pt x="12343" y="13822"/>
                  </a:lnTo>
                  <a:lnTo>
                    <a:pt x="12798" y="13560"/>
                  </a:lnTo>
                  <a:lnTo>
                    <a:pt x="12798" y="13503"/>
                  </a:lnTo>
                  <a:lnTo>
                    <a:pt x="12320" y="13776"/>
                  </a:lnTo>
                  <a:lnTo>
                    <a:pt x="12286" y="13731"/>
                  </a:lnTo>
                  <a:lnTo>
                    <a:pt x="12229" y="13697"/>
                  </a:lnTo>
                  <a:lnTo>
                    <a:pt x="12184" y="13674"/>
                  </a:lnTo>
                  <a:lnTo>
                    <a:pt x="12059" y="13674"/>
                  </a:lnTo>
                  <a:lnTo>
                    <a:pt x="12002" y="13697"/>
                  </a:lnTo>
                  <a:lnTo>
                    <a:pt x="11956" y="13731"/>
                  </a:lnTo>
                  <a:lnTo>
                    <a:pt x="11911" y="13776"/>
                  </a:lnTo>
                  <a:lnTo>
                    <a:pt x="9966" y="12661"/>
                  </a:lnTo>
                  <a:lnTo>
                    <a:pt x="9988" y="12616"/>
                  </a:lnTo>
                  <a:lnTo>
                    <a:pt x="9988" y="12570"/>
                  </a:lnTo>
                  <a:lnTo>
                    <a:pt x="9988" y="12525"/>
                  </a:lnTo>
                  <a:lnTo>
                    <a:pt x="9977" y="12479"/>
                  </a:lnTo>
                  <a:lnTo>
                    <a:pt x="9954" y="12434"/>
                  </a:lnTo>
                  <a:lnTo>
                    <a:pt x="9920" y="12400"/>
                  </a:lnTo>
                  <a:lnTo>
                    <a:pt x="9897" y="12377"/>
                  </a:lnTo>
                  <a:lnTo>
                    <a:pt x="9852" y="12354"/>
                  </a:lnTo>
                  <a:lnTo>
                    <a:pt x="9818" y="12332"/>
                  </a:lnTo>
                  <a:lnTo>
                    <a:pt x="9772" y="12332"/>
                  </a:lnTo>
                  <a:lnTo>
                    <a:pt x="9772" y="10011"/>
                  </a:lnTo>
                  <a:lnTo>
                    <a:pt x="9806" y="10011"/>
                  </a:lnTo>
                  <a:lnTo>
                    <a:pt x="9840" y="9988"/>
                  </a:lnTo>
                  <a:lnTo>
                    <a:pt x="9897" y="9943"/>
                  </a:lnTo>
                  <a:lnTo>
                    <a:pt x="9943" y="9886"/>
                  </a:lnTo>
                  <a:lnTo>
                    <a:pt x="9954" y="9852"/>
                  </a:lnTo>
                  <a:lnTo>
                    <a:pt x="9954" y="9806"/>
                  </a:lnTo>
                  <a:lnTo>
                    <a:pt x="9954" y="9772"/>
                  </a:lnTo>
                  <a:lnTo>
                    <a:pt x="9943" y="9738"/>
                  </a:lnTo>
                  <a:lnTo>
                    <a:pt x="11979" y="8555"/>
                  </a:lnTo>
                  <a:lnTo>
                    <a:pt x="12002" y="8589"/>
                  </a:lnTo>
                  <a:lnTo>
                    <a:pt x="12036" y="8612"/>
                  </a:lnTo>
                  <a:lnTo>
                    <a:pt x="12081" y="8623"/>
                  </a:lnTo>
                  <a:lnTo>
                    <a:pt x="12161" y="8623"/>
                  </a:lnTo>
                  <a:lnTo>
                    <a:pt x="12195" y="8612"/>
                  </a:lnTo>
                  <a:lnTo>
                    <a:pt x="12229" y="8589"/>
                  </a:lnTo>
                  <a:lnTo>
                    <a:pt x="12252" y="8555"/>
                  </a:lnTo>
                  <a:lnTo>
                    <a:pt x="12798" y="8873"/>
                  </a:lnTo>
                  <a:lnTo>
                    <a:pt x="12798" y="8817"/>
                  </a:lnTo>
                  <a:lnTo>
                    <a:pt x="12275" y="8509"/>
                  </a:lnTo>
                  <a:lnTo>
                    <a:pt x="12286" y="8464"/>
                  </a:lnTo>
                  <a:lnTo>
                    <a:pt x="12263" y="8396"/>
                  </a:lnTo>
                  <a:lnTo>
                    <a:pt x="12229" y="8339"/>
                  </a:lnTo>
                  <a:lnTo>
                    <a:pt x="12184" y="8305"/>
                  </a:lnTo>
                  <a:lnTo>
                    <a:pt x="12116" y="8293"/>
                  </a:lnTo>
                  <a:lnTo>
                    <a:pt x="12047" y="8305"/>
                  </a:lnTo>
                  <a:lnTo>
                    <a:pt x="12002" y="8339"/>
                  </a:lnTo>
                  <a:lnTo>
                    <a:pt x="11968" y="8396"/>
                  </a:lnTo>
                  <a:lnTo>
                    <a:pt x="11956" y="8464"/>
                  </a:lnTo>
                  <a:lnTo>
                    <a:pt x="11956" y="8509"/>
                  </a:lnTo>
                  <a:lnTo>
                    <a:pt x="9920" y="9692"/>
                  </a:lnTo>
                  <a:lnTo>
                    <a:pt x="9886" y="9658"/>
                  </a:lnTo>
                  <a:lnTo>
                    <a:pt x="9840" y="9624"/>
                  </a:lnTo>
                  <a:lnTo>
                    <a:pt x="9795" y="9613"/>
                  </a:lnTo>
                  <a:lnTo>
                    <a:pt x="9749" y="9601"/>
                  </a:lnTo>
                  <a:lnTo>
                    <a:pt x="9693" y="9613"/>
                  </a:lnTo>
                  <a:lnTo>
                    <a:pt x="9647" y="9624"/>
                  </a:lnTo>
                  <a:lnTo>
                    <a:pt x="9613" y="9658"/>
                  </a:lnTo>
                  <a:lnTo>
                    <a:pt x="9579" y="9692"/>
                  </a:lnTo>
                  <a:lnTo>
                    <a:pt x="7611" y="8555"/>
                  </a:lnTo>
                  <a:lnTo>
                    <a:pt x="7622" y="8509"/>
                  </a:lnTo>
                  <a:lnTo>
                    <a:pt x="7634" y="8464"/>
                  </a:lnTo>
                  <a:lnTo>
                    <a:pt x="7622" y="8407"/>
                  </a:lnTo>
                  <a:lnTo>
                    <a:pt x="7611" y="8373"/>
                  </a:lnTo>
                  <a:lnTo>
                    <a:pt x="7588" y="8327"/>
                  </a:lnTo>
                  <a:lnTo>
                    <a:pt x="7565" y="8293"/>
                  </a:lnTo>
                  <a:lnTo>
                    <a:pt x="7531" y="8259"/>
                  </a:lnTo>
                  <a:lnTo>
                    <a:pt x="7486" y="8236"/>
                  </a:lnTo>
                  <a:lnTo>
                    <a:pt x="7440" y="8214"/>
                  </a:lnTo>
                  <a:lnTo>
                    <a:pt x="7395" y="8214"/>
                  </a:lnTo>
                  <a:lnTo>
                    <a:pt x="7395" y="5916"/>
                  </a:lnTo>
                  <a:lnTo>
                    <a:pt x="7440" y="5916"/>
                  </a:lnTo>
                  <a:lnTo>
                    <a:pt x="7474" y="5893"/>
                  </a:lnTo>
                  <a:lnTo>
                    <a:pt x="7509" y="5882"/>
                  </a:lnTo>
                  <a:lnTo>
                    <a:pt x="7543" y="5848"/>
                  </a:lnTo>
                  <a:lnTo>
                    <a:pt x="7565" y="5813"/>
                  </a:lnTo>
                  <a:lnTo>
                    <a:pt x="7577" y="5779"/>
                  </a:lnTo>
                  <a:lnTo>
                    <a:pt x="7588" y="5745"/>
                  </a:lnTo>
                  <a:lnTo>
                    <a:pt x="7600" y="5700"/>
                  </a:lnTo>
                  <a:lnTo>
                    <a:pt x="7588" y="5654"/>
                  </a:lnTo>
                  <a:lnTo>
                    <a:pt x="7577" y="5620"/>
                  </a:lnTo>
                  <a:lnTo>
                    <a:pt x="7554" y="5586"/>
                  </a:lnTo>
                  <a:lnTo>
                    <a:pt x="7531" y="5552"/>
                  </a:lnTo>
                  <a:lnTo>
                    <a:pt x="7497" y="5518"/>
                  </a:lnTo>
                  <a:lnTo>
                    <a:pt x="7463" y="5506"/>
                  </a:lnTo>
                  <a:lnTo>
                    <a:pt x="7417" y="5484"/>
                  </a:lnTo>
                  <a:lnTo>
                    <a:pt x="7372" y="5484"/>
                  </a:lnTo>
                  <a:lnTo>
                    <a:pt x="7326" y="5495"/>
                  </a:lnTo>
                  <a:lnTo>
                    <a:pt x="7270" y="5506"/>
                  </a:lnTo>
                  <a:lnTo>
                    <a:pt x="7224" y="5540"/>
                  </a:lnTo>
                  <a:lnTo>
                    <a:pt x="7190" y="5586"/>
                  </a:lnTo>
                  <a:lnTo>
                    <a:pt x="5188" y="4426"/>
                  </a:lnTo>
                  <a:lnTo>
                    <a:pt x="5199" y="4357"/>
                  </a:lnTo>
                  <a:lnTo>
                    <a:pt x="5188" y="4289"/>
                  </a:lnTo>
                  <a:lnTo>
                    <a:pt x="5142" y="4232"/>
                  </a:lnTo>
                  <a:lnTo>
                    <a:pt x="5097" y="4187"/>
                  </a:lnTo>
                  <a:lnTo>
                    <a:pt x="5029" y="4164"/>
                  </a:lnTo>
                  <a:lnTo>
                    <a:pt x="5029" y="1821"/>
                  </a:lnTo>
                  <a:lnTo>
                    <a:pt x="5063" y="1809"/>
                  </a:lnTo>
                  <a:lnTo>
                    <a:pt x="5108" y="1798"/>
                  </a:lnTo>
                  <a:lnTo>
                    <a:pt x="5142" y="1775"/>
                  </a:lnTo>
                  <a:lnTo>
                    <a:pt x="5165" y="1752"/>
                  </a:lnTo>
                  <a:lnTo>
                    <a:pt x="5188" y="1718"/>
                  </a:lnTo>
                  <a:lnTo>
                    <a:pt x="5211" y="1684"/>
                  </a:lnTo>
                  <a:lnTo>
                    <a:pt x="5222" y="1639"/>
                  </a:lnTo>
                  <a:lnTo>
                    <a:pt x="5222" y="1605"/>
                  </a:lnTo>
                  <a:lnTo>
                    <a:pt x="5222" y="1559"/>
                  </a:lnTo>
                  <a:lnTo>
                    <a:pt x="5211" y="1514"/>
                  </a:lnTo>
                  <a:lnTo>
                    <a:pt x="5188" y="1479"/>
                  </a:lnTo>
                  <a:lnTo>
                    <a:pt x="5165" y="1445"/>
                  </a:lnTo>
                  <a:lnTo>
                    <a:pt x="5131" y="1411"/>
                  </a:lnTo>
                  <a:lnTo>
                    <a:pt x="5097" y="1400"/>
                  </a:lnTo>
                  <a:lnTo>
                    <a:pt x="5051" y="1388"/>
                  </a:lnTo>
                  <a:lnTo>
                    <a:pt x="5006" y="1377"/>
                  </a:lnTo>
                  <a:lnTo>
                    <a:pt x="4949" y="1388"/>
                  </a:lnTo>
                  <a:lnTo>
                    <a:pt x="4904" y="1400"/>
                  </a:lnTo>
                  <a:lnTo>
                    <a:pt x="4858" y="1434"/>
                  </a:lnTo>
                  <a:lnTo>
                    <a:pt x="4824" y="1479"/>
                  </a:lnTo>
                  <a:lnTo>
                    <a:pt x="2867" y="353"/>
                  </a:lnTo>
                  <a:lnTo>
                    <a:pt x="2890" y="296"/>
                  </a:lnTo>
                  <a:lnTo>
                    <a:pt x="2890" y="251"/>
                  </a:lnTo>
                  <a:lnTo>
                    <a:pt x="2890" y="194"/>
                  </a:lnTo>
                  <a:lnTo>
                    <a:pt x="2867" y="149"/>
                  </a:lnTo>
                  <a:lnTo>
                    <a:pt x="2845" y="114"/>
                  </a:lnTo>
                  <a:lnTo>
                    <a:pt x="2810" y="69"/>
                  </a:lnTo>
                  <a:lnTo>
                    <a:pt x="2776" y="35"/>
                  </a:lnTo>
                  <a:lnTo>
                    <a:pt x="2731" y="12"/>
                  </a:lnTo>
                  <a:lnTo>
                    <a:pt x="2685" y="1"/>
                  </a:lnTo>
                  <a:close/>
                </a:path>
              </a:pathLst>
            </a:custGeom>
            <a:solidFill>
              <a:srgbClr val="FFFFFF">
                <a:alpha val="1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6075625" y="4536204"/>
              <a:ext cx="787081" cy="607266"/>
            </a:xfrm>
            <a:custGeom>
              <a:rect b="b" l="l" r="r" t="t"/>
              <a:pathLst>
                <a:path extrusionOk="0" h="5802" w="7520">
                  <a:moveTo>
                    <a:pt x="2788" y="376"/>
                  </a:moveTo>
                  <a:lnTo>
                    <a:pt x="4733" y="1502"/>
                  </a:lnTo>
                  <a:lnTo>
                    <a:pt x="4721" y="1547"/>
                  </a:lnTo>
                  <a:lnTo>
                    <a:pt x="4710" y="1593"/>
                  </a:lnTo>
                  <a:lnTo>
                    <a:pt x="4721" y="1638"/>
                  </a:lnTo>
                  <a:lnTo>
                    <a:pt x="4733" y="1684"/>
                  </a:lnTo>
                  <a:lnTo>
                    <a:pt x="4756" y="1718"/>
                  </a:lnTo>
                  <a:lnTo>
                    <a:pt x="4778" y="1752"/>
                  </a:lnTo>
                  <a:lnTo>
                    <a:pt x="4812" y="1786"/>
                  </a:lnTo>
                  <a:lnTo>
                    <a:pt x="4847" y="1809"/>
                  </a:lnTo>
                  <a:lnTo>
                    <a:pt x="4892" y="1832"/>
                  </a:lnTo>
                  <a:lnTo>
                    <a:pt x="4938" y="1832"/>
                  </a:lnTo>
                  <a:lnTo>
                    <a:pt x="4938" y="4129"/>
                  </a:lnTo>
                  <a:lnTo>
                    <a:pt x="4892" y="4141"/>
                  </a:lnTo>
                  <a:lnTo>
                    <a:pt x="4858" y="4152"/>
                  </a:lnTo>
                  <a:lnTo>
                    <a:pt x="4824" y="4175"/>
                  </a:lnTo>
                  <a:lnTo>
                    <a:pt x="4790" y="4198"/>
                  </a:lnTo>
                  <a:lnTo>
                    <a:pt x="4767" y="4232"/>
                  </a:lnTo>
                  <a:lnTo>
                    <a:pt x="4756" y="4266"/>
                  </a:lnTo>
                  <a:lnTo>
                    <a:pt x="4744" y="4311"/>
                  </a:lnTo>
                  <a:lnTo>
                    <a:pt x="4733" y="4346"/>
                  </a:lnTo>
                  <a:lnTo>
                    <a:pt x="4744" y="4391"/>
                  </a:lnTo>
                  <a:lnTo>
                    <a:pt x="4756" y="4437"/>
                  </a:lnTo>
                  <a:lnTo>
                    <a:pt x="2754" y="5585"/>
                  </a:lnTo>
                  <a:lnTo>
                    <a:pt x="2719" y="5551"/>
                  </a:lnTo>
                  <a:lnTo>
                    <a:pt x="2685" y="5529"/>
                  </a:lnTo>
                  <a:lnTo>
                    <a:pt x="2640" y="5506"/>
                  </a:lnTo>
                  <a:lnTo>
                    <a:pt x="2537" y="5506"/>
                  </a:lnTo>
                  <a:lnTo>
                    <a:pt x="2492" y="5529"/>
                  </a:lnTo>
                  <a:lnTo>
                    <a:pt x="2458" y="5551"/>
                  </a:lnTo>
                  <a:lnTo>
                    <a:pt x="2424" y="5585"/>
                  </a:lnTo>
                  <a:lnTo>
                    <a:pt x="422" y="4437"/>
                  </a:lnTo>
                  <a:lnTo>
                    <a:pt x="433" y="4391"/>
                  </a:lnTo>
                  <a:lnTo>
                    <a:pt x="444" y="4346"/>
                  </a:lnTo>
                  <a:lnTo>
                    <a:pt x="433" y="4311"/>
                  </a:lnTo>
                  <a:lnTo>
                    <a:pt x="422" y="4266"/>
                  </a:lnTo>
                  <a:lnTo>
                    <a:pt x="410" y="4232"/>
                  </a:lnTo>
                  <a:lnTo>
                    <a:pt x="376" y="4198"/>
                  </a:lnTo>
                  <a:lnTo>
                    <a:pt x="353" y="4175"/>
                  </a:lnTo>
                  <a:lnTo>
                    <a:pt x="319" y="4152"/>
                  </a:lnTo>
                  <a:lnTo>
                    <a:pt x="285" y="4141"/>
                  </a:lnTo>
                  <a:lnTo>
                    <a:pt x="240" y="4129"/>
                  </a:lnTo>
                  <a:lnTo>
                    <a:pt x="240" y="1809"/>
                  </a:lnTo>
                  <a:lnTo>
                    <a:pt x="285" y="1809"/>
                  </a:lnTo>
                  <a:lnTo>
                    <a:pt x="319" y="1786"/>
                  </a:lnTo>
                  <a:lnTo>
                    <a:pt x="353" y="1763"/>
                  </a:lnTo>
                  <a:lnTo>
                    <a:pt x="376" y="1741"/>
                  </a:lnTo>
                  <a:lnTo>
                    <a:pt x="410" y="1706"/>
                  </a:lnTo>
                  <a:lnTo>
                    <a:pt x="422" y="1672"/>
                  </a:lnTo>
                  <a:lnTo>
                    <a:pt x="433" y="1638"/>
                  </a:lnTo>
                  <a:lnTo>
                    <a:pt x="444" y="1593"/>
                  </a:lnTo>
                  <a:lnTo>
                    <a:pt x="433" y="1547"/>
                  </a:lnTo>
                  <a:lnTo>
                    <a:pt x="422" y="1513"/>
                  </a:lnTo>
                  <a:lnTo>
                    <a:pt x="2389" y="376"/>
                  </a:lnTo>
                  <a:lnTo>
                    <a:pt x="2424" y="421"/>
                  </a:lnTo>
                  <a:lnTo>
                    <a:pt x="2469" y="455"/>
                  </a:lnTo>
                  <a:lnTo>
                    <a:pt x="2526" y="478"/>
                  </a:lnTo>
                  <a:lnTo>
                    <a:pt x="2583" y="489"/>
                  </a:lnTo>
                  <a:lnTo>
                    <a:pt x="2651" y="478"/>
                  </a:lnTo>
                  <a:lnTo>
                    <a:pt x="2708" y="455"/>
                  </a:lnTo>
                  <a:lnTo>
                    <a:pt x="2754" y="421"/>
                  </a:lnTo>
                  <a:lnTo>
                    <a:pt x="2788" y="376"/>
                  </a:lnTo>
                  <a:close/>
                  <a:moveTo>
                    <a:pt x="2583" y="0"/>
                  </a:moveTo>
                  <a:lnTo>
                    <a:pt x="2537" y="12"/>
                  </a:lnTo>
                  <a:lnTo>
                    <a:pt x="2492" y="23"/>
                  </a:lnTo>
                  <a:lnTo>
                    <a:pt x="2458" y="46"/>
                  </a:lnTo>
                  <a:lnTo>
                    <a:pt x="2412" y="80"/>
                  </a:lnTo>
                  <a:lnTo>
                    <a:pt x="2389" y="114"/>
                  </a:lnTo>
                  <a:lnTo>
                    <a:pt x="2367" y="148"/>
                  </a:lnTo>
                  <a:lnTo>
                    <a:pt x="2355" y="194"/>
                  </a:lnTo>
                  <a:lnTo>
                    <a:pt x="2344" y="250"/>
                  </a:lnTo>
                  <a:lnTo>
                    <a:pt x="2355" y="296"/>
                  </a:lnTo>
                  <a:lnTo>
                    <a:pt x="2367" y="341"/>
                  </a:lnTo>
                  <a:lnTo>
                    <a:pt x="399" y="1468"/>
                  </a:lnTo>
                  <a:lnTo>
                    <a:pt x="365" y="1433"/>
                  </a:lnTo>
                  <a:lnTo>
                    <a:pt x="319" y="1399"/>
                  </a:lnTo>
                  <a:lnTo>
                    <a:pt x="274" y="1377"/>
                  </a:lnTo>
                  <a:lnTo>
                    <a:pt x="171" y="1377"/>
                  </a:lnTo>
                  <a:lnTo>
                    <a:pt x="137" y="1388"/>
                  </a:lnTo>
                  <a:lnTo>
                    <a:pt x="92" y="1411"/>
                  </a:lnTo>
                  <a:lnTo>
                    <a:pt x="58" y="1433"/>
                  </a:lnTo>
                  <a:lnTo>
                    <a:pt x="35" y="1468"/>
                  </a:lnTo>
                  <a:lnTo>
                    <a:pt x="12" y="1513"/>
                  </a:lnTo>
                  <a:lnTo>
                    <a:pt x="1" y="1547"/>
                  </a:lnTo>
                  <a:lnTo>
                    <a:pt x="1" y="1593"/>
                  </a:lnTo>
                  <a:lnTo>
                    <a:pt x="1" y="1638"/>
                  </a:lnTo>
                  <a:lnTo>
                    <a:pt x="12" y="1672"/>
                  </a:lnTo>
                  <a:lnTo>
                    <a:pt x="35" y="1706"/>
                  </a:lnTo>
                  <a:lnTo>
                    <a:pt x="58" y="1741"/>
                  </a:lnTo>
                  <a:lnTo>
                    <a:pt x="80" y="1763"/>
                  </a:lnTo>
                  <a:lnTo>
                    <a:pt x="114" y="1786"/>
                  </a:lnTo>
                  <a:lnTo>
                    <a:pt x="160" y="1797"/>
                  </a:lnTo>
                  <a:lnTo>
                    <a:pt x="194" y="1809"/>
                  </a:lnTo>
                  <a:lnTo>
                    <a:pt x="194" y="4129"/>
                  </a:lnTo>
                  <a:lnTo>
                    <a:pt x="160" y="4141"/>
                  </a:lnTo>
                  <a:lnTo>
                    <a:pt x="114" y="4152"/>
                  </a:lnTo>
                  <a:lnTo>
                    <a:pt x="80" y="4175"/>
                  </a:lnTo>
                  <a:lnTo>
                    <a:pt x="58" y="4209"/>
                  </a:lnTo>
                  <a:lnTo>
                    <a:pt x="35" y="4232"/>
                  </a:lnTo>
                  <a:lnTo>
                    <a:pt x="12" y="4266"/>
                  </a:lnTo>
                  <a:lnTo>
                    <a:pt x="1" y="4311"/>
                  </a:lnTo>
                  <a:lnTo>
                    <a:pt x="1" y="4346"/>
                  </a:lnTo>
                  <a:lnTo>
                    <a:pt x="1" y="4391"/>
                  </a:lnTo>
                  <a:lnTo>
                    <a:pt x="12" y="4437"/>
                  </a:lnTo>
                  <a:lnTo>
                    <a:pt x="35" y="4471"/>
                  </a:lnTo>
                  <a:lnTo>
                    <a:pt x="58" y="4505"/>
                  </a:lnTo>
                  <a:lnTo>
                    <a:pt x="92" y="4539"/>
                  </a:lnTo>
                  <a:lnTo>
                    <a:pt x="137" y="4550"/>
                  </a:lnTo>
                  <a:lnTo>
                    <a:pt x="171" y="4562"/>
                  </a:lnTo>
                  <a:lnTo>
                    <a:pt x="217" y="4573"/>
                  </a:lnTo>
                  <a:lnTo>
                    <a:pt x="274" y="4562"/>
                  </a:lnTo>
                  <a:lnTo>
                    <a:pt x="319" y="4550"/>
                  </a:lnTo>
                  <a:lnTo>
                    <a:pt x="365" y="4516"/>
                  </a:lnTo>
                  <a:lnTo>
                    <a:pt x="399" y="4471"/>
                  </a:lnTo>
                  <a:lnTo>
                    <a:pt x="2401" y="5631"/>
                  </a:lnTo>
                  <a:lnTo>
                    <a:pt x="2389" y="5665"/>
                  </a:lnTo>
                  <a:lnTo>
                    <a:pt x="2389" y="5699"/>
                  </a:lnTo>
                  <a:lnTo>
                    <a:pt x="2401" y="5756"/>
                  </a:lnTo>
                  <a:lnTo>
                    <a:pt x="2424" y="5802"/>
                  </a:lnTo>
                  <a:lnTo>
                    <a:pt x="2754" y="5802"/>
                  </a:lnTo>
                  <a:lnTo>
                    <a:pt x="2776" y="5756"/>
                  </a:lnTo>
                  <a:lnTo>
                    <a:pt x="2788" y="5699"/>
                  </a:lnTo>
                  <a:lnTo>
                    <a:pt x="2788" y="5665"/>
                  </a:lnTo>
                  <a:lnTo>
                    <a:pt x="2776" y="5631"/>
                  </a:lnTo>
                  <a:lnTo>
                    <a:pt x="4778" y="4471"/>
                  </a:lnTo>
                  <a:lnTo>
                    <a:pt x="4812" y="4516"/>
                  </a:lnTo>
                  <a:lnTo>
                    <a:pt x="4847" y="4550"/>
                  </a:lnTo>
                  <a:lnTo>
                    <a:pt x="4903" y="4562"/>
                  </a:lnTo>
                  <a:lnTo>
                    <a:pt x="4960" y="4573"/>
                  </a:lnTo>
                  <a:lnTo>
                    <a:pt x="5017" y="4562"/>
                  </a:lnTo>
                  <a:lnTo>
                    <a:pt x="5063" y="4550"/>
                  </a:lnTo>
                  <a:lnTo>
                    <a:pt x="5108" y="4516"/>
                  </a:lnTo>
                  <a:lnTo>
                    <a:pt x="5142" y="4471"/>
                  </a:lnTo>
                  <a:lnTo>
                    <a:pt x="7167" y="5642"/>
                  </a:lnTo>
                  <a:lnTo>
                    <a:pt x="7156" y="5699"/>
                  </a:lnTo>
                  <a:lnTo>
                    <a:pt x="7167" y="5756"/>
                  </a:lnTo>
                  <a:lnTo>
                    <a:pt x="7190" y="5802"/>
                  </a:lnTo>
                  <a:lnTo>
                    <a:pt x="7486" y="5802"/>
                  </a:lnTo>
                  <a:lnTo>
                    <a:pt x="7508" y="5756"/>
                  </a:lnTo>
                  <a:lnTo>
                    <a:pt x="7520" y="5699"/>
                  </a:lnTo>
                  <a:lnTo>
                    <a:pt x="7508" y="5665"/>
                  </a:lnTo>
                  <a:lnTo>
                    <a:pt x="7497" y="5631"/>
                  </a:lnTo>
                  <a:lnTo>
                    <a:pt x="7463" y="5574"/>
                  </a:lnTo>
                  <a:lnTo>
                    <a:pt x="7406" y="5540"/>
                  </a:lnTo>
                  <a:lnTo>
                    <a:pt x="7372" y="5529"/>
                  </a:lnTo>
                  <a:lnTo>
                    <a:pt x="7338" y="5517"/>
                  </a:lnTo>
                  <a:lnTo>
                    <a:pt x="7292" y="5529"/>
                  </a:lnTo>
                  <a:lnTo>
                    <a:pt x="7247" y="5540"/>
                  </a:lnTo>
                  <a:lnTo>
                    <a:pt x="7213" y="5574"/>
                  </a:lnTo>
                  <a:lnTo>
                    <a:pt x="7190" y="5608"/>
                  </a:lnTo>
                  <a:lnTo>
                    <a:pt x="5165" y="4437"/>
                  </a:lnTo>
                  <a:lnTo>
                    <a:pt x="5176" y="4391"/>
                  </a:lnTo>
                  <a:lnTo>
                    <a:pt x="5176" y="4346"/>
                  </a:lnTo>
                  <a:lnTo>
                    <a:pt x="5176" y="4311"/>
                  </a:lnTo>
                  <a:lnTo>
                    <a:pt x="5165" y="4266"/>
                  </a:lnTo>
                  <a:lnTo>
                    <a:pt x="5142" y="4232"/>
                  </a:lnTo>
                  <a:lnTo>
                    <a:pt x="5120" y="4198"/>
                  </a:lnTo>
                  <a:lnTo>
                    <a:pt x="5097" y="4175"/>
                  </a:lnTo>
                  <a:lnTo>
                    <a:pt x="5063" y="4152"/>
                  </a:lnTo>
                  <a:lnTo>
                    <a:pt x="5017" y="4141"/>
                  </a:lnTo>
                  <a:lnTo>
                    <a:pt x="4983" y="4129"/>
                  </a:lnTo>
                  <a:lnTo>
                    <a:pt x="4983" y="1832"/>
                  </a:lnTo>
                  <a:lnTo>
                    <a:pt x="5029" y="1832"/>
                  </a:lnTo>
                  <a:lnTo>
                    <a:pt x="5063" y="1809"/>
                  </a:lnTo>
                  <a:lnTo>
                    <a:pt x="5108" y="1786"/>
                  </a:lnTo>
                  <a:lnTo>
                    <a:pt x="5142" y="1763"/>
                  </a:lnTo>
                  <a:lnTo>
                    <a:pt x="5165" y="1718"/>
                  </a:lnTo>
                  <a:lnTo>
                    <a:pt x="5188" y="1684"/>
                  </a:lnTo>
                  <a:lnTo>
                    <a:pt x="5199" y="1638"/>
                  </a:lnTo>
                  <a:lnTo>
                    <a:pt x="5199" y="1593"/>
                  </a:lnTo>
                  <a:lnTo>
                    <a:pt x="5199" y="1547"/>
                  </a:lnTo>
                  <a:lnTo>
                    <a:pt x="5188" y="1502"/>
                  </a:lnTo>
                  <a:lnTo>
                    <a:pt x="5165" y="1456"/>
                  </a:lnTo>
                  <a:lnTo>
                    <a:pt x="5131" y="1422"/>
                  </a:lnTo>
                  <a:lnTo>
                    <a:pt x="5097" y="1388"/>
                  </a:lnTo>
                  <a:lnTo>
                    <a:pt x="5051" y="1365"/>
                  </a:lnTo>
                  <a:lnTo>
                    <a:pt x="5006" y="1354"/>
                  </a:lnTo>
                  <a:lnTo>
                    <a:pt x="4892" y="1354"/>
                  </a:lnTo>
                  <a:lnTo>
                    <a:pt x="4835" y="1377"/>
                  </a:lnTo>
                  <a:lnTo>
                    <a:pt x="4790" y="1411"/>
                  </a:lnTo>
                  <a:lnTo>
                    <a:pt x="4756" y="1456"/>
                  </a:lnTo>
                  <a:lnTo>
                    <a:pt x="2810" y="341"/>
                  </a:lnTo>
                  <a:lnTo>
                    <a:pt x="2822" y="296"/>
                  </a:lnTo>
                  <a:lnTo>
                    <a:pt x="2833" y="250"/>
                  </a:lnTo>
                  <a:lnTo>
                    <a:pt x="2822" y="194"/>
                  </a:lnTo>
                  <a:lnTo>
                    <a:pt x="2810" y="148"/>
                  </a:lnTo>
                  <a:lnTo>
                    <a:pt x="2788" y="114"/>
                  </a:lnTo>
                  <a:lnTo>
                    <a:pt x="2765" y="80"/>
                  </a:lnTo>
                  <a:lnTo>
                    <a:pt x="2719" y="46"/>
                  </a:lnTo>
                  <a:lnTo>
                    <a:pt x="2685" y="23"/>
                  </a:lnTo>
                  <a:lnTo>
                    <a:pt x="2640" y="12"/>
                  </a:lnTo>
                  <a:lnTo>
                    <a:pt x="2583" y="0"/>
                  </a:lnTo>
                  <a:close/>
                </a:path>
              </a:pathLst>
            </a:custGeom>
            <a:solidFill>
              <a:srgbClr val="FFFFFF">
                <a:alpha val="1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0" y="0"/>
              <a:ext cx="3388529" cy="5074369"/>
            </a:xfrm>
            <a:custGeom>
              <a:rect b="b" l="l" r="r" t="t"/>
              <a:pathLst>
                <a:path extrusionOk="0" h="48482" w="32375">
                  <a:moveTo>
                    <a:pt x="3925" y="2662"/>
                  </a:moveTo>
                  <a:lnTo>
                    <a:pt x="5892" y="3799"/>
                  </a:lnTo>
                  <a:lnTo>
                    <a:pt x="5881" y="3845"/>
                  </a:lnTo>
                  <a:lnTo>
                    <a:pt x="5870" y="3879"/>
                  </a:lnTo>
                  <a:lnTo>
                    <a:pt x="5881" y="3925"/>
                  </a:lnTo>
                  <a:lnTo>
                    <a:pt x="5892" y="3959"/>
                  </a:lnTo>
                  <a:lnTo>
                    <a:pt x="5904" y="3993"/>
                  </a:lnTo>
                  <a:lnTo>
                    <a:pt x="5927" y="4027"/>
                  </a:lnTo>
                  <a:lnTo>
                    <a:pt x="5983" y="4072"/>
                  </a:lnTo>
                  <a:lnTo>
                    <a:pt x="6029" y="4084"/>
                  </a:lnTo>
                  <a:lnTo>
                    <a:pt x="6063" y="4095"/>
                  </a:lnTo>
                  <a:lnTo>
                    <a:pt x="6063" y="6473"/>
                  </a:lnTo>
                  <a:lnTo>
                    <a:pt x="6006" y="6484"/>
                  </a:lnTo>
                  <a:lnTo>
                    <a:pt x="5961" y="6529"/>
                  </a:lnTo>
                  <a:lnTo>
                    <a:pt x="5927" y="6575"/>
                  </a:lnTo>
                  <a:lnTo>
                    <a:pt x="5915" y="6643"/>
                  </a:lnTo>
                  <a:lnTo>
                    <a:pt x="5927" y="6689"/>
                  </a:lnTo>
                  <a:lnTo>
                    <a:pt x="3879" y="7872"/>
                  </a:lnTo>
                  <a:lnTo>
                    <a:pt x="3845" y="7838"/>
                  </a:lnTo>
                  <a:lnTo>
                    <a:pt x="3811" y="7815"/>
                  </a:lnTo>
                  <a:lnTo>
                    <a:pt x="3765" y="7804"/>
                  </a:lnTo>
                  <a:lnTo>
                    <a:pt x="3720" y="7792"/>
                  </a:lnTo>
                  <a:lnTo>
                    <a:pt x="3674" y="7804"/>
                  </a:lnTo>
                  <a:lnTo>
                    <a:pt x="3629" y="7815"/>
                  </a:lnTo>
                  <a:lnTo>
                    <a:pt x="3595" y="7838"/>
                  </a:lnTo>
                  <a:lnTo>
                    <a:pt x="3561" y="7872"/>
                  </a:lnTo>
                  <a:lnTo>
                    <a:pt x="1570" y="6723"/>
                  </a:lnTo>
                  <a:lnTo>
                    <a:pt x="1581" y="6689"/>
                  </a:lnTo>
                  <a:lnTo>
                    <a:pt x="1593" y="6643"/>
                  </a:lnTo>
                  <a:lnTo>
                    <a:pt x="1581" y="6598"/>
                  </a:lnTo>
                  <a:lnTo>
                    <a:pt x="1570" y="6552"/>
                  </a:lnTo>
                  <a:lnTo>
                    <a:pt x="1558" y="6507"/>
                  </a:lnTo>
                  <a:lnTo>
                    <a:pt x="1524" y="6473"/>
                  </a:lnTo>
                  <a:lnTo>
                    <a:pt x="1490" y="6450"/>
                  </a:lnTo>
                  <a:lnTo>
                    <a:pt x="1456" y="6427"/>
                  </a:lnTo>
                  <a:lnTo>
                    <a:pt x="1411" y="6404"/>
                  </a:lnTo>
                  <a:lnTo>
                    <a:pt x="1365" y="6404"/>
                  </a:lnTo>
                  <a:lnTo>
                    <a:pt x="1365" y="4050"/>
                  </a:lnTo>
                  <a:lnTo>
                    <a:pt x="1433" y="4038"/>
                  </a:lnTo>
                  <a:lnTo>
                    <a:pt x="1479" y="3993"/>
                  </a:lnTo>
                  <a:lnTo>
                    <a:pt x="1513" y="3947"/>
                  </a:lnTo>
                  <a:lnTo>
                    <a:pt x="1524" y="3879"/>
                  </a:lnTo>
                  <a:lnTo>
                    <a:pt x="1524" y="3845"/>
                  </a:lnTo>
                  <a:lnTo>
                    <a:pt x="1513" y="3811"/>
                  </a:lnTo>
                  <a:lnTo>
                    <a:pt x="3515" y="2662"/>
                  </a:lnTo>
                  <a:lnTo>
                    <a:pt x="3549" y="2707"/>
                  </a:lnTo>
                  <a:lnTo>
                    <a:pt x="3606" y="2741"/>
                  </a:lnTo>
                  <a:lnTo>
                    <a:pt x="3663" y="2764"/>
                  </a:lnTo>
                  <a:lnTo>
                    <a:pt x="3720" y="2776"/>
                  </a:lnTo>
                  <a:lnTo>
                    <a:pt x="3777" y="2764"/>
                  </a:lnTo>
                  <a:lnTo>
                    <a:pt x="3834" y="2741"/>
                  </a:lnTo>
                  <a:lnTo>
                    <a:pt x="3879" y="2707"/>
                  </a:lnTo>
                  <a:lnTo>
                    <a:pt x="3925" y="2662"/>
                  </a:lnTo>
                  <a:close/>
                  <a:moveTo>
                    <a:pt x="8668" y="2662"/>
                  </a:moveTo>
                  <a:lnTo>
                    <a:pt x="10602" y="3777"/>
                  </a:lnTo>
                  <a:lnTo>
                    <a:pt x="10579" y="3834"/>
                  </a:lnTo>
                  <a:lnTo>
                    <a:pt x="10579" y="3879"/>
                  </a:lnTo>
                  <a:lnTo>
                    <a:pt x="10579" y="3925"/>
                  </a:lnTo>
                  <a:lnTo>
                    <a:pt x="10602" y="3970"/>
                  </a:lnTo>
                  <a:lnTo>
                    <a:pt x="10613" y="4016"/>
                  </a:lnTo>
                  <a:lnTo>
                    <a:pt x="10647" y="4050"/>
                  </a:lnTo>
                  <a:lnTo>
                    <a:pt x="10681" y="4084"/>
                  </a:lnTo>
                  <a:lnTo>
                    <a:pt x="10716" y="4107"/>
                  </a:lnTo>
                  <a:lnTo>
                    <a:pt x="10761" y="4118"/>
                  </a:lnTo>
                  <a:lnTo>
                    <a:pt x="10807" y="4129"/>
                  </a:lnTo>
                  <a:lnTo>
                    <a:pt x="10807" y="6450"/>
                  </a:lnTo>
                  <a:lnTo>
                    <a:pt x="10738" y="6473"/>
                  </a:lnTo>
                  <a:lnTo>
                    <a:pt x="10681" y="6518"/>
                  </a:lnTo>
                  <a:lnTo>
                    <a:pt x="10647" y="6575"/>
                  </a:lnTo>
                  <a:lnTo>
                    <a:pt x="10636" y="6643"/>
                  </a:lnTo>
                  <a:lnTo>
                    <a:pt x="10647" y="6700"/>
                  </a:lnTo>
                  <a:lnTo>
                    <a:pt x="8634" y="7860"/>
                  </a:lnTo>
                  <a:lnTo>
                    <a:pt x="8600" y="7826"/>
                  </a:lnTo>
                  <a:lnTo>
                    <a:pt x="8554" y="7804"/>
                  </a:lnTo>
                  <a:lnTo>
                    <a:pt x="8509" y="7781"/>
                  </a:lnTo>
                  <a:lnTo>
                    <a:pt x="8406" y="7781"/>
                  </a:lnTo>
                  <a:lnTo>
                    <a:pt x="8361" y="7804"/>
                  </a:lnTo>
                  <a:lnTo>
                    <a:pt x="8327" y="7826"/>
                  </a:lnTo>
                  <a:lnTo>
                    <a:pt x="8293" y="7872"/>
                  </a:lnTo>
                  <a:lnTo>
                    <a:pt x="6256" y="6689"/>
                  </a:lnTo>
                  <a:lnTo>
                    <a:pt x="6268" y="6643"/>
                  </a:lnTo>
                  <a:lnTo>
                    <a:pt x="6256" y="6575"/>
                  </a:lnTo>
                  <a:lnTo>
                    <a:pt x="6222" y="6518"/>
                  </a:lnTo>
                  <a:lnTo>
                    <a:pt x="6165" y="6484"/>
                  </a:lnTo>
                  <a:lnTo>
                    <a:pt x="6109" y="6461"/>
                  </a:lnTo>
                  <a:lnTo>
                    <a:pt x="6109" y="4095"/>
                  </a:lnTo>
                  <a:lnTo>
                    <a:pt x="6143" y="4084"/>
                  </a:lnTo>
                  <a:lnTo>
                    <a:pt x="6188" y="4072"/>
                  </a:lnTo>
                  <a:lnTo>
                    <a:pt x="6222" y="4050"/>
                  </a:lnTo>
                  <a:lnTo>
                    <a:pt x="6245" y="4027"/>
                  </a:lnTo>
                  <a:lnTo>
                    <a:pt x="6268" y="3993"/>
                  </a:lnTo>
                  <a:lnTo>
                    <a:pt x="6291" y="3959"/>
                  </a:lnTo>
                  <a:lnTo>
                    <a:pt x="6302" y="3925"/>
                  </a:lnTo>
                  <a:lnTo>
                    <a:pt x="6302" y="3879"/>
                  </a:lnTo>
                  <a:lnTo>
                    <a:pt x="6302" y="3834"/>
                  </a:lnTo>
                  <a:lnTo>
                    <a:pt x="6291" y="3799"/>
                  </a:lnTo>
                  <a:lnTo>
                    <a:pt x="8259" y="2662"/>
                  </a:lnTo>
                  <a:lnTo>
                    <a:pt x="8293" y="2707"/>
                  </a:lnTo>
                  <a:lnTo>
                    <a:pt x="8338" y="2741"/>
                  </a:lnTo>
                  <a:lnTo>
                    <a:pt x="8395" y="2764"/>
                  </a:lnTo>
                  <a:lnTo>
                    <a:pt x="8463" y="2776"/>
                  </a:lnTo>
                  <a:lnTo>
                    <a:pt x="8520" y="2764"/>
                  </a:lnTo>
                  <a:lnTo>
                    <a:pt x="8577" y="2741"/>
                  </a:lnTo>
                  <a:lnTo>
                    <a:pt x="8623" y="2707"/>
                  </a:lnTo>
                  <a:lnTo>
                    <a:pt x="8668" y="2662"/>
                  </a:lnTo>
                  <a:close/>
                  <a:moveTo>
                    <a:pt x="18121" y="2650"/>
                  </a:moveTo>
                  <a:lnTo>
                    <a:pt x="20089" y="3788"/>
                  </a:lnTo>
                  <a:lnTo>
                    <a:pt x="20066" y="3834"/>
                  </a:lnTo>
                  <a:lnTo>
                    <a:pt x="20066" y="3879"/>
                  </a:lnTo>
                  <a:lnTo>
                    <a:pt x="20066" y="3925"/>
                  </a:lnTo>
                  <a:lnTo>
                    <a:pt x="20078" y="3970"/>
                  </a:lnTo>
                  <a:lnTo>
                    <a:pt x="20100" y="4016"/>
                  </a:lnTo>
                  <a:lnTo>
                    <a:pt x="20134" y="4050"/>
                  </a:lnTo>
                  <a:lnTo>
                    <a:pt x="20157" y="4072"/>
                  </a:lnTo>
                  <a:lnTo>
                    <a:pt x="20203" y="4095"/>
                  </a:lnTo>
                  <a:lnTo>
                    <a:pt x="20237" y="4118"/>
                  </a:lnTo>
                  <a:lnTo>
                    <a:pt x="20282" y="4129"/>
                  </a:lnTo>
                  <a:lnTo>
                    <a:pt x="20282" y="6382"/>
                  </a:lnTo>
                  <a:lnTo>
                    <a:pt x="20237" y="6393"/>
                  </a:lnTo>
                  <a:lnTo>
                    <a:pt x="20191" y="6416"/>
                  </a:lnTo>
                  <a:lnTo>
                    <a:pt x="20157" y="6438"/>
                  </a:lnTo>
                  <a:lnTo>
                    <a:pt x="20123" y="6473"/>
                  </a:lnTo>
                  <a:lnTo>
                    <a:pt x="20089" y="6507"/>
                  </a:lnTo>
                  <a:lnTo>
                    <a:pt x="20078" y="6541"/>
                  </a:lnTo>
                  <a:lnTo>
                    <a:pt x="20055" y="6586"/>
                  </a:lnTo>
                  <a:lnTo>
                    <a:pt x="20055" y="6643"/>
                  </a:lnTo>
                  <a:lnTo>
                    <a:pt x="20055" y="6689"/>
                  </a:lnTo>
                  <a:lnTo>
                    <a:pt x="20078" y="6734"/>
                  </a:lnTo>
                  <a:lnTo>
                    <a:pt x="18098" y="7872"/>
                  </a:lnTo>
                  <a:lnTo>
                    <a:pt x="18064" y="7838"/>
                  </a:lnTo>
                  <a:lnTo>
                    <a:pt x="18030" y="7815"/>
                  </a:lnTo>
                  <a:lnTo>
                    <a:pt x="17985" y="7804"/>
                  </a:lnTo>
                  <a:lnTo>
                    <a:pt x="17939" y="7792"/>
                  </a:lnTo>
                  <a:lnTo>
                    <a:pt x="17894" y="7804"/>
                  </a:lnTo>
                  <a:lnTo>
                    <a:pt x="17848" y="7815"/>
                  </a:lnTo>
                  <a:lnTo>
                    <a:pt x="17814" y="7838"/>
                  </a:lnTo>
                  <a:lnTo>
                    <a:pt x="17780" y="7872"/>
                  </a:lnTo>
                  <a:lnTo>
                    <a:pt x="15800" y="6734"/>
                  </a:lnTo>
                  <a:lnTo>
                    <a:pt x="15812" y="6689"/>
                  </a:lnTo>
                  <a:lnTo>
                    <a:pt x="15812" y="6643"/>
                  </a:lnTo>
                  <a:lnTo>
                    <a:pt x="15812" y="6598"/>
                  </a:lnTo>
                  <a:lnTo>
                    <a:pt x="15800" y="6552"/>
                  </a:lnTo>
                  <a:lnTo>
                    <a:pt x="15778" y="6507"/>
                  </a:lnTo>
                  <a:lnTo>
                    <a:pt x="15755" y="6473"/>
                  </a:lnTo>
                  <a:lnTo>
                    <a:pt x="15721" y="6438"/>
                  </a:lnTo>
                  <a:lnTo>
                    <a:pt x="15675" y="6416"/>
                  </a:lnTo>
                  <a:lnTo>
                    <a:pt x="15641" y="6404"/>
                  </a:lnTo>
                  <a:lnTo>
                    <a:pt x="15584" y="6393"/>
                  </a:lnTo>
                  <a:lnTo>
                    <a:pt x="15584" y="4061"/>
                  </a:lnTo>
                  <a:lnTo>
                    <a:pt x="15653" y="4038"/>
                  </a:lnTo>
                  <a:lnTo>
                    <a:pt x="15698" y="4004"/>
                  </a:lnTo>
                  <a:lnTo>
                    <a:pt x="15732" y="3947"/>
                  </a:lnTo>
                  <a:lnTo>
                    <a:pt x="15744" y="3879"/>
                  </a:lnTo>
                  <a:lnTo>
                    <a:pt x="15744" y="3845"/>
                  </a:lnTo>
                  <a:lnTo>
                    <a:pt x="15732" y="3811"/>
                  </a:lnTo>
                  <a:lnTo>
                    <a:pt x="17757" y="2650"/>
                  </a:lnTo>
                  <a:lnTo>
                    <a:pt x="17791" y="2685"/>
                  </a:lnTo>
                  <a:lnTo>
                    <a:pt x="17837" y="2719"/>
                  </a:lnTo>
                  <a:lnTo>
                    <a:pt x="17882" y="2741"/>
                  </a:lnTo>
                  <a:lnTo>
                    <a:pt x="17939" y="2753"/>
                  </a:lnTo>
                  <a:lnTo>
                    <a:pt x="17996" y="2741"/>
                  </a:lnTo>
                  <a:lnTo>
                    <a:pt x="18041" y="2719"/>
                  </a:lnTo>
                  <a:lnTo>
                    <a:pt x="18087" y="2696"/>
                  </a:lnTo>
                  <a:lnTo>
                    <a:pt x="18121" y="2650"/>
                  </a:lnTo>
                  <a:close/>
                  <a:moveTo>
                    <a:pt x="20089" y="6768"/>
                  </a:moveTo>
                  <a:lnTo>
                    <a:pt x="20134" y="6825"/>
                  </a:lnTo>
                  <a:lnTo>
                    <a:pt x="20180" y="6859"/>
                  </a:lnTo>
                  <a:lnTo>
                    <a:pt x="20248" y="6882"/>
                  </a:lnTo>
                  <a:lnTo>
                    <a:pt x="20305" y="6893"/>
                  </a:lnTo>
                  <a:lnTo>
                    <a:pt x="20373" y="6882"/>
                  </a:lnTo>
                  <a:lnTo>
                    <a:pt x="20442" y="6859"/>
                  </a:lnTo>
                  <a:lnTo>
                    <a:pt x="20487" y="6825"/>
                  </a:lnTo>
                  <a:lnTo>
                    <a:pt x="20533" y="6780"/>
                  </a:lnTo>
                  <a:lnTo>
                    <a:pt x="22489" y="7906"/>
                  </a:lnTo>
                  <a:lnTo>
                    <a:pt x="22478" y="7951"/>
                  </a:lnTo>
                  <a:lnTo>
                    <a:pt x="22478" y="7986"/>
                  </a:lnTo>
                  <a:lnTo>
                    <a:pt x="22478" y="8031"/>
                  </a:lnTo>
                  <a:lnTo>
                    <a:pt x="22489" y="8065"/>
                  </a:lnTo>
                  <a:lnTo>
                    <a:pt x="22535" y="8122"/>
                  </a:lnTo>
                  <a:lnTo>
                    <a:pt x="22580" y="8168"/>
                  </a:lnTo>
                  <a:lnTo>
                    <a:pt x="22660" y="8190"/>
                  </a:lnTo>
                  <a:lnTo>
                    <a:pt x="22660" y="10477"/>
                  </a:lnTo>
                  <a:lnTo>
                    <a:pt x="22603" y="10488"/>
                  </a:lnTo>
                  <a:lnTo>
                    <a:pt x="22557" y="10511"/>
                  </a:lnTo>
                  <a:lnTo>
                    <a:pt x="22523" y="10534"/>
                  </a:lnTo>
                  <a:lnTo>
                    <a:pt x="22489" y="10568"/>
                  </a:lnTo>
                  <a:lnTo>
                    <a:pt x="22455" y="10602"/>
                  </a:lnTo>
                  <a:lnTo>
                    <a:pt x="22432" y="10647"/>
                  </a:lnTo>
                  <a:lnTo>
                    <a:pt x="22421" y="10693"/>
                  </a:lnTo>
                  <a:lnTo>
                    <a:pt x="22410" y="10750"/>
                  </a:lnTo>
                  <a:lnTo>
                    <a:pt x="22421" y="10795"/>
                  </a:lnTo>
                  <a:lnTo>
                    <a:pt x="22432" y="10841"/>
                  </a:lnTo>
                  <a:lnTo>
                    <a:pt x="20533" y="11944"/>
                  </a:lnTo>
                  <a:lnTo>
                    <a:pt x="20487" y="11899"/>
                  </a:lnTo>
                  <a:lnTo>
                    <a:pt x="20442" y="11853"/>
                  </a:lnTo>
                  <a:lnTo>
                    <a:pt x="20373" y="11830"/>
                  </a:lnTo>
                  <a:lnTo>
                    <a:pt x="20248" y="11830"/>
                  </a:lnTo>
                  <a:lnTo>
                    <a:pt x="20180" y="11853"/>
                  </a:lnTo>
                  <a:lnTo>
                    <a:pt x="20134" y="11899"/>
                  </a:lnTo>
                  <a:lnTo>
                    <a:pt x="20089" y="11944"/>
                  </a:lnTo>
                  <a:lnTo>
                    <a:pt x="18167" y="10829"/>
                  </a:lnTo>
                  <a:lnTo>
                    <a:pt x="18178" y="10795"/>
                  </a:lnTo>
                  <a:lnTo>
                    <a:pt x="18178" y="10750"/>
                  </a:lnTo>
                  <a:lnTo>
                    <a:pt x="18178" y="10704"/>
                  </a:lnTo>
                  <a:lnTo>
                    <a:pt x="18167" y="10659"/>
                  </a:lnTo>
                  <a:lnTo>
                    <a:pt x="18144" y="10613"/>
                  </a:lnTo>
                  <a:lnTo>
                    <a:pt x="18121" y="10579"/>
                  </a:lnTo>
                  <a:lnTo>
                    <a:pt x="18087" y="10556"/>
                  </a:lnTo>
                  <a:lnTo>
                    <a:pt x="18041" y="10534"/>
                  </a:lnTo>
                  <a:lnTo>
                    <a:pt x="18007" y="10522"/>
                  </a:lnTo>
                  <a:lnTo>
                    <a:pt x="17962" y="10511"/>
                  </a:lnTo>
                  <a:lnTo>
                    <a:pt x="17962" y="8179"/>
                  </a:lnTo>
                  <a:lnTo>
                    <a:pt x="18030" y="8156"/>
                  </a:lnTo>
                  <a:lnTo>
                    <a:pt x="18087" y="8122"/>
                  </a:lnTo>
                  <a:lnTo>
                    <a:pt x="18121" y="8054"/>
                  </a:lnTo>
                  <a:lnTo>
                    <a:pt x="18132" y="8020"/>
                  </a:lnTo>
                  <a:lnTo>
                    <a:pt x="18132" y="7986"/>
                  </a:lnTo>
                  <a:lnTo>
                    <a:pt x="18132" y="7951"/>
                  </a:lnTo>
                  <a:lnTo>
                    <a:pt x="18121" y="7917"/>
                  </a:lnTo>
                  <a:lnTo>
                    <a:pt x="20089" y="6768"/>
                  </a:lnTo>
                  <a:close/>
                  <a:moveTo>
                    <a:pt x="25219" y="6746"/>
                  </a:moveTo>
                  <a:lnTo>
                    <a:pt x="27176" y="7872"/>
                  </a:lnTo>
                  <a:lnTo>
                    <a:pt x="27153" y="7929"/>
                  </a:lnTo>
                  <a:lnTo>
                    <a:pt x="27153" y="7986"/>
                  </a:lnTo>
                  <a:lnTo>
                    <a:pt x="27153" y="8042"/>
                  </a:lnTo>
                  <a:lnTo>
                    <a:pt x="27176" y="8088"/>
                  </a:lnTo>
                  <a:lnTo>
                    <a:pt x="27199" y="8133"/>
                  </a:lnTo>
                  <a:lnTo>
                    <a:pt x="27221" y="8168"/>
                  </a:lnTo>
                  <a:lnTo>
                    <a:pt x="27255" y="8202"/>
                  </a:lnTo>
                  <a:lnTo>
                    <a:pt x="27301" y="8224"/>
                  </a:lnTo>
                  <a:lnTo>
                    <a:pt x="27346" y="8247"/>
                  </a:lnTo>
                  <a:lnTo>
                    <a:pt x="27392" y="8259"/>
                  </a:lnTo>
                  <a:lnTo>
                    <a:pt x="27392" y="10579"/>
                  </a:lnTo>
                  <a:lnTo>
                    <a:pt x="27335" y="10602"/>
                  </a:lnTo>
                  <a:lnTo>
                    <a:pt x="27290" y="10636"/>
                  </a:lnTo>
                  <a:lnTo>
                    <a:pt x="27255" y="10681"/>
                  </a:lnTo>
                  <a:lnTo>
                    <a:pt x="27244" y="10750"/>
                  </a:lnTo>
                  <a:lnTo>
                    <a:pt x="27255" y="10795"/>
                  </a:lnTo>
                  <a:lnTo>
                    <a:pt x="25265" y="11944"/>
                  </a:lnTo>
                  <a:lnTo>
                    <a:pt x="25231" y="11899"/>
                  </a:lnTo>
                  <a:lnTo>
                    <a:pt x="25174" y="11865"/>
                  </a:lnTo>
                  <a:lnTo>
                    <a:pt x="25117" y="11842"/>
                  </a:lnTo>
                  <a:lnTo>
                    <a:pt x="25049" y="11830"/>
                  </a:lnTo>
                  <a:lnTo>
                    <a:pt x="24980" y="11842"/>
                  </a:lnTo>
                  <a:lnTo>
                    <a:pt x="24923" y="11865"/>
                  </a:lnTo>
                  <a:lnTo>
                    <a:pt x="24878" y="11899"/>
                  </a:lnTo>
                  <a:lnTo>
                    <a:pt x="24832" y="11944"/>
                  </a:lnTo>
                  <a:lnTo>
                    <a:pt x="22933" y="10841"/>
                  </a:lnTo>
                  <a:lnTo>
                    <a:pt x="22944" y="10795"/>
                  </a:lnTo>
                  <a:lnTo>
                    <a:pt x="22944" y="10750"/>
                  </a:lnTo>
                  <a:lnTo>
                    <a:pt x="22944" y="10693"/>
                  </a:lnTo>
                  <a:lnTo>
                    <a:pt x="22933" y="10647"/>
                  </a:lnTo>
                  <a:lnTo>
                    <a:pt x="22910" y="10602"/>
                  </a:lnTo>
                  <a:lnTo>
                    <a:pt x="22876" y="10568"/>
                  </a:lnTo>
                  <a:lnTo>
                    <a:pt x="22842" y="10534"/>
                  </a:lnTo>
                  <a:lnTo>
                    <a:pt x="22796" y="10511"/>
                  </a:lnTo>
                  <a:lnTo>
                    <a:pt x="22751" y="10488"/>
                  </a:lnTo>
                  <a:lnTo>
                    <a:pt x="22705" y="10477"/>
                  </a:lnTo>
                  <a:lnTo>
                    <a:pt x="22705" y="8190"/>
                  </a:lnTo>
                  <a:lnTo>
                    <a:pt x="22739" y="8179"/>
                  </a:lnTo>
                  <a:lnTo>
                    <a:pt x="22774" y="8168"/>
                  </a:lnTo>
                  <a:lnTo>
                    <a:pt x="22830" y="8122"/>
                  </a:lnTo>
                  <a:lnTo>
                    <a:pt x="22865" y="8065"/>
                  </a:lnTo>
                  <a:lnTo>
                    <a:pt x="22876" y="8031"/>
                  </a:lnTo>
                  <a:lnTo>
                    <a:pt x="22887" y="7986"/>
                  </a:lnTo>
                  <a:lnTo>
                    <a:pt x="22876" y="7951"/>
                  </a:lnTo>
                  <a:lnTo>
                    <a:pt x="22865" y="7906"/>
                  </a:lnTo>
                  <a:lnTo>
                    <a:pt x="24878" y="6746"/>
                  </a:lnTo>
                  <a:lnTo>
                    <a:pt x="24912" y="6791"/>
                  </a:lnTo>
                  <a:lnTo>
                    <a:pt x="24946" y="6814"/>
                  </a:lnTo>
                  <a:lnTo>
                    <a:pt x="24992" y="6837"/>
                  </a:lnTo>
                  <a:lnTo>
                    <a:pt x="25049" y="6848"/>
                  </a:lnTo>
                  <a:lnTo>
                    <a:pt x="25106" y="6837"/>
                  </a:lnTo>
                  <a:lnTo>
                    <a:pt x="25151" y="6814"/>
                  </a:lnTo>
                  <a:lnTo>
                    <a:pt x="25197" y="6791"/>
                  </a:lnTo>
                  <a:lnTo>
                    <a:pt x="25219" y="6746"/>
                  </a:lnTo>
                  <a:close/>
                  <a:moveTo>
                    <a:pt x="29986" y="6757"/>
                  </a:moveTo>
                  <a:lnTo>
                    <a:pt x="31976" y="7906"/>
                  </a:lnTo>
                  <a:lnTo>
                    <a:pt x="31965" y="7951"/>
                  </a:lnTo>
                  <a:lnTo>
                    <a:pt x="31953" y="7986"/>
                  </a:lnTo>
                  <a:lnTo>
                    <a:pt x="31965" y="8031"/>
                  </a:lnTo>
                  <a:lnTo>
                    <a:pt x="31976" y="8065"/>
                  </a:lnTo>
                  <a:lnTo>
                    <a:pt x="32010" y="8122"/>
                  </a:lnTo>
                  <a:lnTo>
                    <a:pt x="32067" y="8168"/>
                  </a:lnTo>
                  <a:lnTo>
                    <a:pt x="32136" y="8190"/>
                  </a:lnTo>
                  <a:lnTo>
                    <a:pt x="32136" y="10556"/>
                  </a:lnTo>
                  <a:lnTo>
                    <a:pt x="32079" y="10579"/>
                  </a:lnTo>
                  <a:lnTo>
                    <a:pt x="32022" y="10625"/>
                  </a:lnTo>
                  <a:lnTo>
                    <a:pt x="31988" y="10681"/>
                  </a:lnTo>
                  <a:lnTo>
                    <a:pt x="31976" y="10750"/>
                  </a:lnTo>
                  <a:lnTo>
                    <a:pt x="31988" y="10795"/>
                  </a:lnTo>
                  <a:lnTo>
                    <a:pt x="29974" y="11956"/>
                  </a:lnTo>
                  <a:lnTo>
                    <a:pt x="29940" y="11921"/>
                  </a:lnTo>
                  <a:lnTo>
                    <a:pt x="29895" y="11887"/>
                  </a:lnTo>
                  <a:lnTo>
                    <a:pt x="29849" y="11865"/>
                  </a:lnTo>
                  <a:lnTo>
                    <a:pt x="29735" y="11865"/>
                  </a:lnTo>
                  <a:lnTo>
                    <a:pt x="29678" y="11887"/>
                  </a:lnTo>
                  <a:lnTo>
                    <a:pt x="29633" y="11921"/>
                  </a:lnTo>
                  <a:lnTo>
                    <a:pt x="29599" y="11967"/>
                  </a:lnTo>
                  <a:lnTo>
                    <a:pt x="27585" y="10795"/>
                  </a:lnTo>
                  <a:lnTo>
                    <a:pt x="27597" y="10750"/>
                  </a:lnTo>
                  <a:lnTo>
                    <a:pt x="27574" y="10681"/>
                  </a:lnTo>
                  <a:lnTo>
                    <a:pt x="27551" y="10636"/>
                  </a:lnTo>
                  <a:lnTo>
                    <a:pt x="27506" y="10590"/>
                  </a:lnTo>
                  <a:lnTo>
                    <a:pt x="27437" y="10579"/>
                  </a:lnTo>
                  <a:lnTo>
                    <a:pt x="27437" y="8259"/>
                  </a:lnTo>
                  <a:lnTo>
                    <a:pt x="27494" y="8247"/>
                  </a:lnTo>
                  <a:lnTo>
                    <a:pt x="27540" y="8224"/>
                  </a:lnTo>
                  <a:lnTo>
                    <a:pt x="27585" y="8202"/>
                  </a:lnTo>
                  <a:lnTo>
                    <a:pt x="27619" y="8168"/>
                  </a:lnTo>
                  <a:lnTo>
                    <a:pt x="27642" y="8133"/>
                  </a:lnTo>
                  <a:lnTo>
                    <a:pt x="27665" y="8088"/>
                  </a:lnTo>
                  <a:lnTo>
                    <a:pt x="27688" y="8042"/>
                  </a:lnTo>
                  <a:lnTo>
                    <a:pt x="27688" y="7986"/>
                  </a:lnTo>
                  <a:lnTo>
                    <a:pt x="27688" y="7929"/>
                  </a:lnTo>
                  <a:lnTo>
                    <a:pt x="27665" y="7872"/>
                  </a:lnTo>
                  <a:lnTo>
                    <a:pt x="29599" y="6757"/>
                  </a:lnTo>
                  <a:lnTo>
                    <a:pt x="29633" y="6802"/>
                  </a:lnTo>
                  <a:lnTo>
                    <a:pt x="29678" y="6837"/>
                  </a:lnTo>
                  <a:lnTo>
                    <a:pt x="29735" y="6859"/>
                  </a:lnTo>
                  <a:lnTo>
                    <a:pt x="29849" y="6859"/>
                  </a:lnTo>
                  <a:lnTo>
                    <a:pt x="29906" y="6837"/>
                  </a:lnTo>
                  <a:lnTo>
                    <a:pt x="29940" y="6802"/>
                  </a:lnTo>
                  <a:lnTo>
                    <a:pt x="29986" y="6757"/>
                  </a:lnTo>
                  <a:close/>
                  <a:moveTo>
                    <a:pt x="10989" y="6746"/>
                  </a:moveTo>
                  <a:lnTo>
                    <a:pt x="12957" y="7883"/>
                  </a:lnTo>
                  <a:lnTo>
                    <a:pt x="12945" y="7929"/>
                  </a:lnTo>
                  <a:lnTo>
                    <a:pt x="12934" y="7986"/>
                  </a:lnTo>
                  <a:lnTo>
                    <a:pt x="12945" y="8042"/>
                  </a:lnTo>
                  <a:lnTo>
                    <a:pt x="12957" y="8088"/>
                  </a:lnTo>
                  <a:lnTo>
                    <a:pt x="12979" y="8133"/>
                  </a:lnTo>
                  <a:lnTo>
                    <a:pt x="13002" y="8168"/>
                  </a:lnTo>
                  <a:lnTo>
                    <a:pt x="13036" y="8202"/>
                  </a:lnTo>
                  <a:lnTo>
                    <a:pt x="13082" y="8224"/>
                  </a:lnTo>
                  <a:lnTo>
                    <a:pt x="13127" y="8247"/>
                  </a:lnTo>
                  <a:lnTo>
                    <a:pt x="13173" y="8247"/>
                  </a:lnTo>
                  <a:lnTo>
                    <a:pt x="13173" y="10568"/>
                  </a:lnTo>
                  <a:lnTo>
                    <a:pt x="13116" y="10590"/>
                  </a:lnTo>
                  <a:lnTo>
                    <a:pt x="13059" y="10625"/>
                  </a:lnTo>
                  <a:lnTo>
                    <a:pt x="13036" y="10681"/>
                  </a:lnTo>
                  <a:lnTo>
                    <a:pt x="13025" y="10750"/>
                  </a:lnTo>
                  <a:lnTo>
                    <a:pt x="13025" y="10795"/>
                  </a:lnTo>
                  <a:lnTo>
                    <a:pt x="10966" y="11990"/>
                  </a:lnTo>
                  <a:lnTo>
                    <a:pt x="10943" y="11956"/>
                  </a:lnTo>
                  <a:lnTo>
                    <a:pt x="10909" y="11944"/>
                  </a:lnTo>
                  <a:lnTo>
                    <a:pt x="10875" y="11921"/>
                  </a:lnTo>
                  <a:lnTo>
                    <a:pt x="10784" y="11921"/>
                  </a:lnTo>
                  <a:lnTo>
                    <a:pt x="10750" y="11944"/>
                  </a:lnTo>
                  <a:lnTo>
                    <a:pt x="10716" y="11967"/>
                  </a:lnTo>
                  <a:lnTo>
                    <a:pt x="10693" y="11990"/>
                  </a:lnTo>
                  <a:lnTo>
                    <a:pt x="8634" y="10807"/>
                  </a:lnTo>
                  <a:lnTo>
                    <a:pt x="8645" y="10750"/>
                  </a:lnTo>
                  <a:lnTo>
                    <a:pt x="8634" y="10681"/>
                  </a:lnTo>
                  <a:lnTo>
                    <a:pt x="8600" y="10625"/>
                  </a:lnTo>
                  <a:lnTo>
                    <a:pt x="8543" y="10590"/>
                  </a:lnTo>
                  <a:lnTo>
                    <a:pt x="8475" y="10568"/>
                  </a:lnTo>
                  <a:lnTo>
                    <a:pt x="8475" y="8202"/>
                  </a:lnTo>
                  <a:lnTo>
                    <a:pt x="8520" y="8190"/>
                  </a:lnTo>
                  <a:lnTo>
                    <a:pt x="8554" y="8179"/>
                  </a:lnTo>
                  <a:lnTo>
                    <a:pt x="8588" y="8156"/>
                  </a:lnTo>
                  <a:lnTo>
                    <a:pt x="8611" y="8133"/>
                  </a:lnTo>
                  <a:lnTo>
                    <a:pt x="8634" y="8099"/>
                  </a:lnTo>
                  <a:lnTo>
                    <a:pt x="8657" y="8065"/>
                  </a:lnTo>
                  <a:lnTo>
                    <a:pt x="8668" y="8031"/>
                  </a:lnTo>
                  <a:lnTo>
                    <a:pt x="8668" y="7986"/>
                  </a:lnTo>
                  <a:lnTo>
                    <a:pt x="8668" y="7940"/>
                  </a:lnTo>
                  <a:lnTo>
                    <a:pt x="8657" y="7906"/>
                  </a:lnTo>
                  <a:lnTo>
                    <a:pt x="10670" y="6746"/>
                  </a:lnTo>
                  <a:lnTo>
                    <a:pt x="10693" y="6780"/>
                  </a:lnTo>
                  <a:lnTo>
                    <a:pt x="10738" y="6802"/>
                  </a:lnTo>
                  <a:lnTo>
                    <a:pt x="10784" y="6825"/>
                  </a:lnTo>
                  <a:lnTo>
                    <a:pt x="10829" y="6837"/>
                  </a:lnTo>
                  <a:lnTo>
                    <a:pt x="10875" y="6825"/>
                  </a:lnTo>
                  <a:lnTo>
                    <a:pt x="10920" y="6814"/>
                  </a:lnTo>
                  <a:lnTo>
                    <a:pt x="10966" y="6780"/>
                  </a:lnTo>
                  <a:lnTo>
                    <a:pt x="10989" y="6746"/>
                  </a:lnTo>
                  <a:close/>
                  <a:moveTo>
                    <a:pt x="15778" y="6768"/>
                  </a:moveTo>
                  <a:lnTo>
                    <a:pt x="17757" y="7917"/>
                  </a:lnTo>
                  <a:lnTo>
                    <a:pt x="17746" y="7951"/>
                  </a:lnTo>
                  <a:lnTo>
                    <a:pt x="17746" y="7986"/>
                  </a:lnTo>
                  <a:lnTo>
                    <a:pt x="17757" y="8054"/>
                  </a:lnTo>
                  <a:lnTo>
                    <a:pt x="17791" y="8111"/>
                  </a:lnTo>
                  <a:lnTo>
                    <a:pt x="17848" y="8156"/>
                  </a:lnTo>
                  <a:lnTo>
                    <a:pt x="17916" y="8179"/>
                  </a:lnTo>
                  <a:lnTo>
                    <a:pt x="17916" y="10511"/>
                  </a:lnTo>
                  <a:lnTo>
                    <a:pt x="17871" y="10522"/>
                  </a:lnTo>
                  <a:lnTo>
                    <a:pt x="17825" y="10534"/>
                  </a:lnTo>
                  <a:lnTo>
                    <a:pt x="17791" y="10556"/>
                  </a:lnTo>
                  <a:lnTo>
                    <a:pt x="17768" y="10590"/>
                  </a:lnTo>
                  <a:lnTo>
                    <a:pt x="17734" y="10625"/>
                  </a:lnTo>
                  <a:lnTo>
                    <a:pt x="17723" y="10659"/>
                  </a:lnTo>
                  <a:lnTo>
                    <a:pt x="17700" y="10704"/>
                  </a:lnTo>
                  <a:lnTo>
                    <a:pt x="17700" y="10750"/>
                  </a:lnTo>
                  <a:lnTo>
                    <a:pt x="17700" y="10784"/>
                  </a:lnTo>
                  <a:lnTo>
                    <a:pt x="17711" y="10829"/>
                  </a:lnTo>
                  <a:lnTo>
                    <a:pt x="15709" y="11990"/>
                  </a:lnTo>
                  <a:lnTo>
                    <a:pt x="15675" y="11967"/>
                  </a:lnTo>
                  <a:lnTo>
                    <a:pt x="15653" y="11944"/>
                  </a:lnTo>
                  <a:lnTo>
                    <a:pt x="15607" y="11921"/>
                  </a:lnTo>
                  <a:lnTo>
                    <a:pt x="15527" y="11921"/>
                  </a:lnTo>
                  <a:lnTo>
                    <a:pt x="15493" y="11944"/>
                  </a:lnTo>
                  <a:lnTo>
                    <a:pt x="15459" y="11967"/>
                  </a:lnTo>
                  <a:lnTo>
                    <a:pt x="15436" y="11990"/>
                  </a:lnTo>
                  <a:lnTo>
                    <a:pt x="13366" y="10807"/>
                  </a:lnTo>
                  <a:lnTo>
                    <a:pt x="13377" y="10750"/>
                  </a:lnTo>
                  <a:lnTo>
                    <a:pt x="13366" y="10681"/>
                  </a:lnTo>
                  <a:lnTo>
                    <a:pt x="13332" y="10625"/>
                  </a:lnTo>
                  <a:lnTo>
                    <a:pt x="13286" y="10590"/>
                  </a:lnTo>
                  <a:lnTo>
                    <a:pt x="13218" y="10568"/>
                  </a:lnTo>
                  <a:lnTo>
                    <a:pt x="13218" y="8259"/>
                  </a:lnTo>
                  <a:lnTo>
                    <a:pt x="13275" y="8247"/>
                  </a:lnTo>
                  <a:lnTo>
                    <a:pt x="13321" y="8224"/>
                  </a:lnTo>
                  <a:lnTo>
                    <a:pt x="13355" y="8202"/>
                  </a:lnTo>
                  <a:lnTo>
                    <a:pt x="13389" y="8168"/>
                  </a:lnTo>
                  <a:lnTo>
                    <a:pt x="13423" y="8133"/>
                  </a:lnTo>
                  <a:lnTo>
                    <a:pt x="13446" y="8088"/>
                  </a:lnTo>
                  <a:lnTo>
                    <a:pt x="13457" y="8042"/>
                  </a:lnTo>
                  <a:lnTo>
                    <a:pt x="13468" y="7986"/>
                  </a:lnTo>
                  <a:lnTo>
                    <a:pt x="13457" y="7929"/>
                  </a:lnTo>
                  <a:lnTo>
                    <a:pt x="13446" y="7872"/>
                  </a:lnTo>
                  <a:lnTo>
                    <a:pt x="15357" y="6768"/>
                  </a:lnTo>
                  <a:lnTo>
                    <a:pt x="15402" y="6814"/>
                  </a:lnTo>
                  <a:lnTo>
                    <a:pt x="15448" y="6848"/>
                  </a:lnTo>
                  <a:lnTo>
                    <a:pt x="15505" y="6882"/>
                  </a:lnTo>
                  <a:lnTo>
                    <a:pt x="15630" y="6882"/>
                  </a:lnTo>
                  <a:lnTo>
                    <a:pt x="15687" y="6859"/>
                  </a:lnTo>
                  <a:lnTo>
                    <a:pt x="15744" y="6814"/>
                  </a:lnTo>
                  <a:lnTo>
                    <a:pt x="15778" y="6768"/>
                  </a:lnTo>
                  <a:close/>
                  <a:moveTo>
                    <a:pt x="22910" y="10886"/>
                  </a:moveTo>
                  <a:lnTo>
                    <a:pt x="24810" y="11990"/>
                  </a:lnTo>
                  <a:lnTo>
                    <a:pt x="24798" y="12035"/>
                  </a:lnTo>
                  <a:lnTo>
                    <a:pt x="24787" y="12092"/>
                  </a:lnTo>
                  <a:lnTo>
                    <a:pt x="24787" y="12138"/>
                  </a:lnTo>
                  <a:lnTo>
                    <a:pt x="24810" y="12194"/>
                  </a:lnTo>
                  <a:lnTo>
                    <a:pt x="24832" y="12229"/>
                  </a:lnTo>
                  <a:lnTo>
                    <a:pt x="24855" y="12274"/>
                  </a:lnTo>
                  <a:lnTo>
                    <a:pt x="24889" y="12308"/>
                  </a:lnTo>
                  <a:lnTo>
                    <a:pt x="24935" y="12331"/>
                  </a:lnTo>
                  <a:lnTo>
                    <a:pt x="24980" y="12342"/>
                  </a:lnTo>
                  <a:lnTo>
                    <a:pt x="25026" y="12354"/>
                  </a:lnTo>
                  <a:lnTo>
                    <a:pt x="25026" y="14595"/>
                  </a:lnTo>
                  <a:lnTo>
                    <a:pt x="24980" y="14606"/>
                  </a:lnTo>
                  <a:lnTo>
                    <a:pt x="24935" y="14617"/>
                  </a:lnTo>
                  <a:lnTo>
                    <a:pt x="24889" y="14640"/>
                  </a:lnTo>
                  <a:lnTo>
                    <a:pt x="24855" y="14674"/>
                  </a:lnTo>
                  <a:lnTo>
                    <a:pt x="24832" y="14708"/>
                  </a:lnTo>
                  <a:lnTo>
                    <a:pt x="24810" y="14754"/>
                  </a:lnTo>
                  <a:lnTo>
                    <a:pt x="24798" y="14799"/>
                  </a:lnTo>
                  <a:lnTo>
                    <a:pt x="24787" y="14845"/>
                  </a:lnTo>
                  <a:lnTo>
                    <a:pt x="24798" y="14902"/>
                  </a:lnTo>
                  <a:lnTo>
                    <a:pt x="24810" y="14947"/>
                  </a:lnTo>
                  <a:lnTo>
                    <a:pt x="22899" y="16051"/>
                  </a:lnTo>
                  <a:lnTo>
                    <a:pt x="22853" y="16005"/>
                  </a:lnTo>
                  <a:lnTo>
                    <a:pt x="22808" y="15971"/>
                  </a:lnTo>
                  <a:lnTo>
                    <a:pt x="22751" y="15948"/>
                  </a:lnTo>
                  <a:lnTo>
                    <a:pt x="22683" y="15937"/>
                  </a:lnTo>
                  <a:lnTo>
                    <a:pt x="22614" y="15948"/>
                  </a:lnTo>
                  <a:lnTo>
                    <a:pt x="22557" y="15971"/>
                  </a:lnTo>
                  <a:lnTo>
                    <a:pt x="22501" y="16005"/>
                  </a:lnTo>
                  <a:lnTo>
                    <a:pt x="22466" y="16051"/>
                  </a:lnTo>
                  <a:lnTo>
                    <a:pt x="20544" y="14936"/>
                  </a:lnTo>
                  <a:lnTo>
                    <a:pt x="20555" y="14902"/>
                  </a:lnTo>
                  <a:lnTo>
                    <a:pt x="20555" y="14845"/>
                  </a:lnTo>
                  <a:lnTo>
                    <a:pt x="20555" y="14799"/>
                  </a:lnTo>
                  <a:lnTo>
                    <a:pt x="20544" y="14754"/>
                  </a:lnTo>
                  <a:lnTo>
                    <a:pt x="20521" y="14720"/>
                  </a:lnTo>
                  <a:lnTo>
                    <a:pt x="20487" y="14686"/>
                  </a:lnTo>
                  <a:lnTo>
                    <a:pt x="20453" y="14651"/>
                  </a:lnTo>
                  <a:lnTo>
                    <a:pt x="20419" y="14629"/>
                  </a:lnTo>
                  <a:lnTo>
                    <a:pt x="20373" y="14617"/>
                  </a:lnTo>
                  <a:lnTo>
                    <a:pt x="20328" y="14606"/>
                  </a:lnTo>
                  <a:lnTo>
                    <a:pt x="20328" y="12354"/>
                  </a:lnTo>
                  <a:lnTo>
                    <a:pt x="20385" y="12354"/>
                  </a:lnTo>
                  <a:lnTo>
                    <a:pt x="20430" y="12331"/>
                  </a:lnTo>
                  <a:lnTo>
                    <a:pt x="20464" y="12308"/>
                  </a:lnTo>
                  <a:lnTo>
                    <a:pt x="20510" y="12274"/>
                  </a:lnTo>
                  <a:lnTo>
                    <a:pt x="20533" y="12240"/>
                  </a:lnTo>
                  <a:lnTo>
                    <a:pt x="20555" y="12194"/>
                  </a:lnTo>
                  <a:lnTo>
                    <a:pt x="20567" y="12149"/>
                  </a:lnTo>
                  <a:lnTo>
                    <a:pt x="20578" y="12092"/>
                  </a:lnTo>
                  <a:lnTo>
                    <a:pt x="20567" y="12035"/>
                  </a:lnTo>
                  <a:lnTo>
                    <a:pt x="20555" y="11978"/>
                  </a:lnTo>
                  <a:lnTo>
                    <a:pt x="22455" y="10886"/>
                  </a:lnTo>
                  <a:lnTo>
                    <a:pt x="22501" y="10932"/>
                  </a:lnTo>
                  <a:lnTo>
                    <a:pt x="22546" y="10977"/>
                  </a:lnTo>
                  <a:lnTo>
                    <a:pt x="22614" y="11000"/>
                  </a:lnTo>
                  <a:lnTo>
                    <a:pt x="22683" y="11011"/>
                  </a:lnTo>
                  <a:lnTo>
                    <a:pt x="22751" y="11000"/>
                  </a:lnTo>
                  <a:lnTo>
                    <a:pt x="22808" y="10977"/>
                  </a:lnTo>
                  <a:lnTo>
                    <a:pt x="22865" y="10932"/>
                  </a:lnTo>
                  <a:lnTo>
                    <a:pt x="22910" y="10886"/>
                  </a:lnTo>
                  <a:close/>
                  <a:moveTo>
                    <a:pt x="18144" y="10875"/>
                  </a:moveTo>
                  <a:lnTo>
                    <a:pt x="20066" y="11978"/>
                  </a:lnTo>
                  <a:lnTo>
                    <a:pt x="20055" y="12035"/>
                  </a:lnTo>
                  <a:lnTo>
                    <a:pt x="20043" y="12092"/>
                  </a:lnTo>
                  <a:lnTo>
                    <a:pt x="20043" y="12149"/>
                  </a:lnTo>
                  <a:lnTo>
                    <a:pt x="20066" y="12194"/>
                  </a:lnTo>
                  <a:lnTo>
                    <a:pt x="20089" y="12229"/>
                  </a:lnTo>
                  <a:lnTo>
                    <a:pt x="20112" y="12274"/>
                  </a:lnTo>
                  <a:lnTo>
                    <a:pt x="20146" y="12308"/>
                  </a:lnTo>
                  <a:lnTo>
                    <a:pt x="20191" y="12331"/>
                  </a:lnTo>
                  <a:lnTo>
                    <a:pt x="20237" y="12354"/>
                  </a:lnTo>
                  <a:lnTo>
                    <a:pt x="20282" y="12354"/>
                  </a:lnTo>
                  <a:lnTo>
                    <a:pt x="20282" y="14606"/>
                  </a:lnTo>
                  <a:lnTo>
                    <a:pt x="20237" y="14617"/>
                  </a:lnTo>
                  <a:lnTo>
                    <a:pt x="20203" y="14629"/>
                  </a:lnTo>
                  <a:lnTo>
                    <a:pt x="20157" y="14651"/>
                  </a:lnTo>
                  <a:lnTo>
                    <a:pt x="20123" y="14686"/>
                  </a:lnTo>
                  <a:lnTo>
                    <a:pt x="20100" y="14720"/>
                  </a:lnTo>
                  <a:lnTo>
                    <a:pt x="20078" y="14754"/>
                  </a:lnTo>
                  <a:lnTo>
                    <a:pt x="20066" y="14799"/>
                  </a:lnTo>
                  <a:lnTo>
                    <a:pt x="20066" y="14845"/>
                  </a:lnTo>
                  <a:lnTo>
                    <a:pt x="20066" y="14890"/>
                  </a:lnTo>
                  <a:lnTo>
                    <a:pt x="20078" y="14936"/>
                  </a:lnTo>
                  <a:lnTo>
                    <a:pt x="18121" y="16073"/>
                  </a:lnTo>
                  <a:lnTo>
                    <a:pt x="18087" y="16039"/>
                  </a:lnTo>
                  <a:lnTo>
                    <a:pt x="18041" y="16005"/>
                  </a:lnTo>
                  <a:lnTo>
                    <a:pt x="17996" y="15982"/>
                  </a:lnTo>
                  <a:lnTo>
                    <a:pt x="17882" y="15982"/>
                  </a:lnTo>
                  <a:lnTo>
                    <a:pt x="17837" y="16005"/>
                  </a:lnTo>
                  <a:lnTo>
                    <a:pt x="17791" y="16039"/>
                  </a:lnTo>
                  <a:lnTo>
                    <a:pt x="17757" y="16073"/>
                  </a:lnTo>
                  <a:lnTo>
                    <a:pt x="15812" y="14947"/>
                  </a:lnTo>
                  <a:lnTo>
                    <a:pt x="15823" y="14902"/>
                  </a:lnTo>
                  <a:lnTo>
                    <a:pt x="15835" y="14845"/>
                  </a:lnTo>
                  <a:lnTo>
                    <a:pt x="15823" y="14799"/>
                  </a:lnTo>
                  <a:lnTo>
                    <a:pt x="15812" y="14754"/>
                  </a:lnTo>
                  <a:lnTo>
                    <a:pt x="15789" y="14708"/>
                  </a:lnTo>
                  <a:lnTo>
                    <a:pt x="15755" y="14674"/>
                  </a:lnTo>
                  <a:lnTo>
                    <a:pt x="15721" y="14640"/>
                  </a:lnTo>
                  <a:lnTo>
                    <a:pt x="15687" y="14617"/>
                  </a:lnTo>
                  <a:lnTo>
                    <a:pt x="15641" y="14606"/>
                  </a:lnTo>
                  <a:lnTo>
                    <a:pt x="15584" y="14595"/>
                  </a:lnTo>
                  <a:lnTo>
                    <a:pt x="15584" y="12263"/>
                  </a:lnTo>
                  <a:lnTo>
                    <a:pt x="15653" y="12240"/>
                  </a:lnTo>
                  <a:lnTo>
                    <a:pt x="15698" y="12206"/>
                  </a:lnTo>
                  <a:lnTo>
                    <a:pt x="15732" y="12149"/>
                  </a:lnTo>
                  <a:lnTo>
                    <a:pt x="15744" y="12092"/>
                  </a:lnTo>
                  <a:lnTo>
                    <a:pt x="15732" y="12024"/>
                  </a:lnTo>
                  <a:lnTo>
                    <a:pt x="17734" y="10875"/>
                  </a:lnTo>
                  <a:lnTo>
                    <a:pt x="17780" y="10920"/>
                  </a:lnTo>
                  <a:lnTo>
                    <a:pt x="17825" y="10954"/>
                  </a:lnTo>
                  <a:lnTo>
                    <a:pt x="17882" y="10977"/>
                  </a:lnTo>
                  <a:lnTo>
                    <a:pt x="17939" y="10989"/>
                  </a:lnTo>
                  <a:lnTo>
                    <a:pt x="18007" y="10977"/>
                  </a:lnTo>
                  <a:lnTo>
                    <a:pt x="18053" y="10954"/>
                  </a:lnTo>
                  <a:lnTo>
                    <a:pt x="18110" y="10920"/>
                  </a:lnTo>
                  <a:lnTo>
                    <a:pt x="18144" y="10875"/>
                  </a:lnTo>
                  <a:close/>
                  <a:moveTo>
                    <a:pt x="8611" y="10841"/>
                  </a:moveTo>
                  <a:lnTo>
                    <a:pt x="10670" y="12035"/>
                  </a:lnTo>
                  <a:lnTo>
                    <a:pt x="10659" y="12092"/>
                  </a:lnTo>
                  <a:lnTo>
                    <a:pt x="10670" y="12149"/>
                  </a:lnTo>
                  <a:lnTo>
                    <a:pt x="10704" y="12206"/>
                  </a:lnTo>
                  <a:lnTo>
                    <a:pt x="10750" y="12240"/>
                  </a:lnTo>
                  <a:lnTo>
                    <a:pt x="10807" y="12263"/>
                  </a:lnTo>
                  <a:lnTo>
                    <a:pt x="10807" y="14674"/>
                  </a:lnTo>
                  <a:lnTo>
                    <a:pt x="10750" y="14697"/>
                  </a:lnTo>
                  <a:lnTo>
                    <a:pt x="10693" y="14731"/>
                  </a:lnTo>
                  <a:lnTo>
                    <a:pt x="10670" y="14788"/>
                  </a:lnTo>
                  <a:lnTo>
                    <a:pt x="10659" y="14845"/>
                  </a:lnTo>
                  <a:lnTo>
                    <a:pt x="10659" y="14902"/>
                  </a:lnTo>
                  <a:lnTo>
                    <a:pt x="8600" y="16096"/>
                  </a:lnTo>
                  <a:lnTo>
                    <a:pt x="8566" y="16062"/>
                  </a:lnTo>
                  <a:lnTo>
                    <a:pt x="8543" y="16051"/>
                  </a:lnTo>
                  <a:lnTo>
                    <a:pt x="8497" y="16028"/>
                  </a:lnTo>
                  <a:lnTo>
                    <a:pt x="8418" y="16028"/>
                  </a:lnTo>
                  <a:lnTo>
                    <a:pt x="8384" y="16051"/>
                  </a:lnTo>
                  <a:lnTo>
                    <a:pt x="8350" y="16073"/>
                  </a:lnTo>
                  <a:lnTo>
                    <a:pt x="8315" y="16096"/>
                  </a:lnTo>
                  <a:lnTo>
                    <a:pt x="6279" y="14924"/>
                  </a:lnTo>
                  <a:lnTo>
                    <a:pt x="6291" y="14890"/>
                  </a:lnTo>
                  <a:lnTo>
                    <a:pt x="6291" y="14845"/>
                  </a:lnTo>
                  <a:lnTo>
                    <a:pt x="6291" y="14811"/>
                  </a:lnTo>
                  <a:lnTo>
                    <a:pt x="6279" y="14777"/>
                  </a:lnTo>
                  <a:lnTo>
                    <a:pt x="6268" y="14742"/>
                  </a:lnTo>
                  <a:lnTo>
                    <a:pt x="6245" y="14708"/>
                  </a:lnTo>
                  <a:lnTo>
                    <a:pt x="6177" y="14663"/>
                  </a:lnTo>
                  <a:lnTo>
                    <a:pt x="6143" y="14651"/>
                  </a:lnTo>
                  <a:lnTo>
                    <a:pt x="6109" y="14651"/>
                  </a:lnTo>
                  <a:lnTo>
                    <a:pt x="6109" y="12342"/>
                  </a:lnTo>
                  <a:lnTo>
                    <a:pt x="6154" y="12331"/>
                  </a:lnTo>
                  <a:lnTo>
                    <a:pt x="6200" y="12320"/>
                  </a:lnTo>
                  <a:lnTo>
                    <a:pt x="6234" y="12297"/>
                  </a:lnTo>
                  <a:lnTo>
                    <a:pt x="6268" y="12263"/>
                  </a:lnTo>
                  <a:lnTo>
                    <a:pt x="6302" y="12229"/>
                  </a:lnTo>
                  <a:lnTo>
                    <a:pt x="6325" y="12183"/>
                  </a:lnTo>
                  <a:lnTo>
                    <a:pt x="6336" y="12138"/>
                  </a:lnTo>
                  <a:lnTo>
                    <a:pt x="6336" y="12092"/>
                  </a:lnTo>
                  <a:lnTo>
                    <a:pt x="6336" y="12035"/>
                  </a:lnTo>
                  <a:lnTo>
                    <a:pt x="6313" y="11990"/>
                  </a:lnTo>
                  <a:lnTo>
                    <a:pt x="8304" y="10841"/>
                  </a:lnTo>
                  <a:lnTo>
                    <a:pt x="8338" y="10875"/>
                  </a:lnTo>
                  <a:lnTo>
                    <a:pt x="8372" y="10898"/>
                  </a:lnTo>
                  <a:lnTo>
                    <a:pt x="8418" y="10920"/>
                  </a:lnTo>
                  <a:lnTo>
                    <a:pt x="8463" y="10932"/>
                  </a:lnTo>
                  <a:lnTo>
                    <a:pt x="8509" y="10920"/>
                  </a:lnTo>
                  <a:lnTo>
                    <a:pt x="8543" y="10909"/>
                  </a:lnTo>
                  <a:lnTo>
                    <a:pt x="8588" y="10875"/>
                  </a:lnTo>
                  <a:lnTo>
                    <a:pt x="8611" y="10841"/>
                  </a:lnTo>
                  <a:close/>
                  <a:moveTo>
                    <a:pt x="15345" y="14981"/>
                  </a:moveTo>
                  <a:lnTo>
                    <a:pt x="15391" y="15038"/>
                  </a:lnTo>
                  <a:lnTo>
                    <a:pt x="15448" y="15072"/>
                  </a:lnTo>
                  <a:lnTo>
                    <a:pt x="15505" y="15095"/>
                  </a:lnTo>
                  <a:lnTo>
                    <a:pt x="15573" y="15107"/>
                  </a:lnTo>
                  <a:lnTo>
                    <a:pt x="15641" y="15095"/>
                  </a:lnTo>
                  <a:lnTo>
                    <a:pt x="15698" y="15072"/>
                  </a:lnTo>
                  <a:lnTo>
                    <a:pt x="15744" y="15038"/>
                  </a:lnTo>
                  <a:lnTo>
                    <a:pt x="15789" y="14993"/>
                  </a:lnTo>
                  <a:lnTo>
                    <a:pt x="17746" y="16119"/>
                  </a:lnTo>
                  <a:lnTo>
                    <a:pt x="17723" y="16153"/>
                  </a:lnTo>
                  <a:lnTo>
                    <a:pt x="17723" y="16199"/>
                  </a:lnTo>
                  <a:lnTo>
                    <a:pt x="17723" y="16244"/>
                  </a:lnTo>
                  <a:lnTo>
                    <a:pt x="17734" y="16278"/>
                  </a:lnTo>
                  <a:lnTo>
                    <a:pt x="17757" y="16312"/>
                  </a:lnTo>
                  <a:lnTo>
                    <a:pt x="17780" y="16346"/>
                  </a:lnTo>
                  <a:lnTo>
                    <a:pt x="17802" y="16369"/>
                  </a:lnTo>
                  <a:lnTo>
                    <a:pt x="17837" y="16392"/>
                  </a:lnTo>
                  <a:lnTo>
                    <a:pt x="17871" y="16403"/>
                  </a:lnTo>
                  <a:lnTo>
                    <a:pt x="17916" y="16415"/>
                  </a:lnTo>
                  <a:lnTo>
                    <a:pt x="17916" y="18769"/>
                  </a:lnTo>
                  <a:lnTo>
                    <a:pt x="17848" y="18792"/>
                  </a:lnTo>
                  <a:lnTo>
                    <a:pt x="17802" y="18826"/>
                  </a:lnTo>
                  <a:lnTo>
                    <a:pt x="17768" y="18883"/>
                  </a:lnTo>
                  <a:lnTo>
                    <a:pt x="17757" y="18951"/>
                  </a:lnTo>
                  <a:lnTo>
                    <a:pt x="17757" y="19020"/>
                  </a:lnTo>
                  <a:lnTo>
                    <a:pt x="15732" y="20191"/>
                  </a:lnTo>
                  <a:lnTo>
                    <a:pt x="15698" y="20157"/>
                  </a:lnTo>
                  <a:lnTo>
                    <a:pt x="15664" y="20123"/>
                  </a:lnTo>
                  <a:lnTo>
                    <a:pt x="15618" y="20112"/>
                  </a:lnTo>
                  <a:lnTo>
                    <a:pt x="15573" y="20100"/>
                  </a:lnTo>
                  <a:lnTo>
                    <a:pt x="15516" y="20112"/>
                  </a:lnTo>
                  <a:lnTo>
                    <a:pt x="15482" y="20123"/>
                  </a:lnTo>
                  <a:lnTo>
                    <a:pt x="15436" y="20157"/>
                  </a:lnTo>
                  <a:lnTo>
                    <a:pt x="15402" y="20191"/>
                  </a:lnTo>
                  <a:lnTo>
                    <a:pt x="13389" y="19020"/>
                  </a:lnTo>
                  <a:lnTo>
                    <a:pt x="13400" y="18951"/>
                  </a:lnTo>
                  <a:lnTo>
                    <a:pt x="13400" y="18917"/>
                  </a:lnTo>
                  <a:lnTo>
                    <a:pt x="13389" y="18883"/>
                  </a:lnTo>
                  <a:lnTo>
                    <a:pt x="13343" y="18826"/>
                  </a:lnTo>
                  <a:lnTo>
                    <a:pt x="13286" y="18781"/>
                  </a:lnTo>
                  <a:lnTo>
                    <a:pt x="13252" y="18769"/>
                  </a:lnTo>
                  <a:lnTo>
                    <a:pt x="13218" y="18758"/>
                  </a:lnTo>
                  <a:lnTo>
                    <a:pt x="13218" y="16460"/>
                  </a:lnTo>
                  <a:lnTo>
                    <a:pt x="13264" y="16449"/>
                  </a:lnTo>
                  <a:lnTo>
                    <a:pt x="13321" y="16437"/>
                  </a:lnTo>
                  <a:lnTo>
                    <a:pt x="13355" y="16415"/>
                  </a:lnTo>
                  <a:lnTo>
                    <a:pt x="13389" y="16381"/>
                  </a:lnTo>
                  <a:lnTo>
                    <a:pt x="13423" y="16335"/>
                  </a:lnTo>
                  <a:lnTo>
                    <a:pt x="13446" y="16301"/>
                  </a:lnTo>
                  <a:lnTo>
                    <a:pt x="13457" y="16244"/>
                  </a:lnTo>
                  <a:lnTo>
                    <a:pt x="13468" y="16199"/>
                  </a:lnTo>
                  <a:lnTo>
                    <a:pt x="13457" y="16142"/>
                  </a:lnTo>
                  <a:lnTo>
                    <a:pt x="13434" y="16085"/>
                  </a:lnTo>
                  <a:lnTo>
                    <a:pt x="15345" y="14981"/>
                  </a:lnTo>
                  <a:close/>
                  <a:moveTo>
                    <a:pt x="24832" y="14981"/>
                  </a:moveTo>
                  <a:lnTo>
                    <a:pt x="24867" y="15038"/>
                  </a:lnTo>
                  <a:lnTo>
                    <a:pt x="24923" y="15072"/>
                  </a:lnTo>
                  <a:lnTo>
                    <a:pt x="24980" y="15095"/>
                  </a:lnTo>
                  <a:lnTo>
                    <a:pt x="25049" y="15107"/>
                  </a:lnTo>
                  <a:lnTo>
                    <a:pt x="25117" y="15095"/>
                  </a:lnTo>
                  <a:lnTo>
                    <a:pt x="25174" y="15072"/>
                  </a:lnTo>
                  <a:lnTo>
                    <a:pt x="25231" y="15038"/>
                  </a:lnTo>
                  <a:lnTo>
                    <a:pt x="25265" y="14993"/>
                  </a:lnTo>
                  <a:lnTo>
                    <a:pt x="27187" y="16096"/>
                  </a:lnTo>
                  <a:lnTo>
                    <a:pt x="27176" y="16142"/>
                  </a:lnTo>
                  <a:lnTo>
                    <a:pt x="27164" y="16199"/>
                  </a:lnTo>
                  <a:lnTo>
                    <a:pt x="27176" y="16244"/>
                  </a:lnTo>
                  <a:lnTo>
                    <a:pt x="27187" y="16290"/>
                  </a:lnTo>
                  <a:lnTo>
                    <a:pt x="27210" y="16335"/>
                  </a:lnTo>
                  <a:lnTo>
                    <a:pt x="27233" y="16369"/>
                  </a:lnTo>
                  <a:lnTo>
                    <a:pt x="27267" y="16403"/>
                  </a:lnTo>
                  <a:lnTo>
                    <a:pt x="27301" y="16426"/>
                  </a:lnTo>
                  <a:lnTo>
                    <a:pt x="27346" y="16437"/>
                  </a:lnTo>
                  <a:lnTo>
                    <a:pt x="27392" y="16449"/>
                  </a:lnTo>
                  <a:lnTo>
                    <a:pt x="27392" y="18724"/>
                  </a:lnTo>
                  <a:lnTo>
                    <a:pt x="27358" y="18735"/>
                  </a:lnTo>
                  <a:lnTo>
                    <a:pt x="27312" y="18747"/>
                  </a:lnTo>
                  <a:lnTo>
                    <a:pt x="27278" y="18769"/>
                  </a:lnTo>
                  <a:lnTo>
                    <a:pt x="27244" y="18792"/>
                  </a:lnTo>
                  <a:lnTo>
                    <a:pt x="27221" y="18826"/>
                  </a:lnTo>
                  <a:lnTo>
                    <a:pt x="27199" y="18872"/>
                  </a:lnTo>
                  <a:lnTo>
                    <a:pt x="27187" y="18906"/>
                  </a:lnTo>
                  <a:lnTo>
                    <a:pt x="27187" y="18951"/>
                  </a:lnTo>
                  <a:lnTo>
                    <a:pt x="27187" y="18997"/>
                  </a:lnTo>
                  <a:lnTo>
                    <a:pt x="27199" y="19042"/>
                  </a:lnTo>
                  <a:lnTo>
                    <a:pt x="25208" y="20191"/>
                  </a:lnTo>
                  <a:lnTo>
                    <a:pt x="25174" y="20157"/>
                  </a:lnTo>
                  <a:lnTo>
                    <a:pt x="25140" y="20134"/>
                  </a:lnTo>
                  <a:lnTo>
                    <a:pt x="25094" y="20123"/>
                  </a:lnTo>
                  <a:lnTo>
                    <a:pt x="25049" y="20112"/>
                  </a:lnTo>
                  <a:lnTo>
                    <a:pt x="25003" y="20123"/>
                  </a:lnTo>
                  <a:lnTo>
                    <a:pt x="24958" y="20134"/>
                  </a:lnTo>
                  <a:lnTo>
                    <a:pt x="24923" y="20157"/>
                  </a:lnTo>
                  <a:lnTo>
                    <a:pt x="24889" y="20191"/>
                  </a:lnTo>
                  <a:lnTo>
                    <a:pt x="22910" y="19054"/>
                  </a:lnTo>
                  <a:lnTo>
                    <a:pt x="22933" y="19008"/>
                  </a:lnTo>
                  <a:lnTo>
                    <a:pt x="22933" y="18951"/>
                  </a:lnTo>
                  <a:lnTo>
                    <a:pt x="22933" y="18906"/>
                  </a:lnTo>
                  <a:lnTo>
                    <a:pt x="22910" y="18860"/>
                  </a:lnTo>
                  <a:lnTo>
                    <a:pt x="22899" y="18826"/>
                  </a:lnTo>
                  <a:lnTo>
                    <a:pt x="22865" y="18781"/>
                  </a:lnTo>
                  <a:lnTo>
                    <a:pt x="22830" y="18758"/>
                  </a:lnTo>
                  <a:lnTo>
                    <a:pt x="22796" y="18724"/>
                  </a:lnTo>
                  <a:lnTo>
                    <a:pt x="22751" y="18712"/>
                  </a:lnTo>
                  <a:lnTo>
                    <a:pt x="22705" y="18701"/>
                  </a:lnTo>
                  <a:lnTo>
                    <a:pt x="22705" y="16460"/>
                  </a:lnTo>
                  <a:lnTo>
                    <a:pt x="22751" y="16449"/>
                  </a:lnTo>
                  <a:lnTo>
                    <a:pt x="22796" y="16437"/>
                  </a:lnTo>
                  <a:lnTo>
                    <a:pt x="22842" y="16403"/>
                  </a:lnTo>
                  <a:lnTo>
                    <a:pt x="22876" y="16381"/>
                  </a:lnTo>
                  <a:lnTo>
                    <a:pt x="22899" y="16335"/>
                  </a:lnTo>
                  <a:lnTo>
                    <a:pt x="22921" y="16301"/>
                  </a:lnTo>
                  <a:lnTo>
                    <a:pt x="22933" y="16244"/>
                  </a:lnTo>
                  <a:lnTo>
                    <a:pt x="22944" y="16199"/>
                  </a:lnTo>
                  <a:lnTo>
                    <a:pt x="22933" y="16142"/>
                  </a:lnTo>
                  <a:lnTo>
                    <a:pt x="22921" y="16085"/>
                  </a:lnTo>
                  <a:lnTo>
                    <a:pt x="24832" y="14981"/>
                  </a:lnTo>
                  <a:close/>
                  <a:moveTo>
                    <a:pt x="6256" y="14959"/>
                  </a:moveTo>
                  <a:lnTo>
                    <a:pt x="8304" y="16142"/>
                  </a:lnTo>
                  <a:lnTo>
                    <a:pt x="8293" y="16199"/>
                  </a:lnTo>
                  <a:lnTo>
                    <a:pt x="8304" y="16255"/>
                  </a:lnTo>
                  <a:lnTo>
                    <a:pt x="8327" y="16312"/>
                  </a:lnTo>
                  <a:lnTo>
                    <a:pt x="8372" y="16346"/>
                  </a:lnTo>
                  <a:lnTo>
                    <a:pt x="8429" y="16369"/>
                  </a:lnTo>
                  <a:lnTo>
                    <a:pt x="8429" y="18724"/>
                  </a:lnTo>
                  <a:lnTo>
                    <a:pt x="8395" y="18735"/>
                  </a:lnTo>
                  <a:lnTo>
                    <a:pt x="8350" y="18758"/>
                  </a:lnTo>
                  <a:lnTo>
                    <a:pt x="8315" y="18781"/>
                  </a:lnTo>
                  <a:lnTo>
                    <a:pt x="8293" y="18804"/>
                  </a:lnTo>
                  <a:lnTo>
                    <a:pt x="8270" y="18838"/>
                  </a:lnTo>
                  <a:lnTo>
                    <a:pt x="8247" y="18872"/>
                  </a:lnTo>
                  <a:lnTo>
                    <a:pt x="8236" y="18917"/>
                  </a:lnTo>
                  <a:lnTo>
                    <a:pt x="8236" y="18951"/>
                  </a:lnTo>
                  <a:lnTo>
                    <a:pt x="8236" y="18997"/>
                  </a:lnTo>
                  <a:lnTo>
                    <a:pt x="8247" y="19031"/>
                  </a:lnTo>
                  <a:lnTo>
                    <a:pt x="6234" y="20203"/>
                  </a:lnTo>
                  <a:lnTo>
                    <a:pt x="6200" y="20169"/>
                  </a:lnTo>
                  <a:lnTo>
                    <a:pt x="6165" y="20146"/>
                  </a:lnTo>
                  <a:lnTo>
                    <a:pt x="6131" y="20134"/>
                  </a:lnTo>
                  <a:lnTo>
                    <a:pt x="6086" y="20123"/>
                  </a:lnTo>
                  <a:lnTo>
                    <a:pt x="6052" y="20134"/>
                  </a:lnTo>
                  <a:lnTo>
                    <a:pt x="6006" y="20146"/>
                  </a:lnTo>
                  <a:lnTo>
                    <a:pt x="5972" y="20169"/>
                  </a:lnTo>
                  <a:lnTo>
                    <a:pt x="5949" y="20203"/>
                  </a:lnTo>
                  <a:lnTo>
                    <a:pt x="3902" y="19020"/>
                  </a:lnTo>
                  <a:lnTo>
                    <a:pt x="3913" y="18951"/>
                  </a:lnTo>
                  <a:lnTo>
                    <a:pt x="3913" y="18917"/>
                  </a:lnTo>
                  <a:lnTo>
                    <a:pt x="3902" y="18883"/>
                  </a:lnTo>
                  <a:lnTo>
                    <a:pt x="3856" y="18826"/>
                  </a:lnTo>
                  <a:lnTo>
                    <a:pt x="3811" y="18781"/>
                  </a:lnTo>
                  <a:lnTo>
                    <a:pt x="3743" y="18769"/>
                  </a:lnTo>
                  <a:lnTo>
                    <a:pt x="3743" y="16369"/>
                  </a:lnTo>
                  <a:lnTo>
                    <a:pt x="3799" y="16358"/>
                  </a:lnTo>
                  <a:lnTo>
                    <a:pt x="3856" y="16312"/>
                  </a:lnTo>
                  <a:lnTo>
                    <a:pt x="3890" y="16267"/>
                  </a:lnTo>
                  <a:lnTo>
                    <a:pt x="3902" y="16199"/>
                  </a:lnTo>
                  <a:lnTo>
                    <a:pt x="3890" y="16164"/>
                  </a:lnTo>
                  <a:lnTo>
                    <a:pt x="3879" y="16130"/>
                  </a:lnTo>
                  <a:lnTo>
                    <a:pt x="5915" y="14959"/>
                  </a:lnTo>
                  <a:lnTo>
                    <a:pt x="5949" y="14993"/>
                  </a:lnTo>
                  <a:lnTo>
                    <a:pt x="5995" y="15027"/>
                  </a:lnTo>
                  <a:lnTo>
                    <a:pt x="6040" y="15050"/>
                  </a:lnTo>
                  <a:lnTo>
                    <a:pt x="6143" y="15050"/>
                  </a:lnTo>
                  <a:lnTo>
                    <a:pt x="6188" y="15027"/>
                  </a:lnTo>
                  <a:lnTo>
                    <a:pt x="6234" y="15004"/>
                  </a:lnTo>
                  <a:lnTo>
                    <a:pt x="6256" y="14959"/>
                  </a:lnTo>
                  <a:close/>
                  <a:moveTo>
                    <a:pt x="6256" y="23172"/>
                  </a:moveTo>
                  <a:lnTo>
                    <a:pt x="8259" y="24332"/>
                  </a:lnTo>
                  <a:lnTo>
                    <a:pt x="8247" y="24366"/>
                  </a:lnTo>
                  <a:lnTo>
                    <a:pt x="8236" y="24412"/>
                  </a:lnTo>
                  <a:lnTo>
                    <a:pt x="8247" y="24446"/>
                  </a:lnTo>
                  <a:lnTo>
                    <a:pt x="8259" y="24491"/>
                  </a:lnTo>
                  <a:lnTo>
                    <a:pt x="8270" y="24525"/>
                  </a:lnTo>
                  <a:lnTo>
                    <a:pt x="8293" y="24548"/>
                  </a:lnTo>
                  <a:lnTo>
                    <a:pt x="8327" y="24582"/>
                  </a:lnTo>
                  <a:lnTo>
                    <a:pt x="8361" y="24605"/>
                  </a:lnTo>
                  <a:lnTo>
                    <a:pt x="8395" y="24616"/>
                  </a:lnTo>
                  <a:lnTo>
                    <a:pt x="8429" y="24628"/>
                  </a:lnTo>
                  <a:lnTo>
                    <a:pt x="8429" y="26960"/>
                  </a:lnTo>
                  <a:lnTo>
                    <a:pt x="8395" y="26960"/>
                  </a:lnTo>
                  <a:lnTo>
                    <a:pt x="8361" y="26982"/>
                  </a:lnTo>
                  <a:lnTo>
                    <a:pt x="8304" y="27028"/>
                  </a:lnTo>
                  <a:lnTo>
                    <a:pt x="8281" y="27051"/>
                  </a:lnTo>
                  <a:lnTo>
                    <a:pt x="8259" y="27085"/>
                  </a:lnTo>
                  <a:lnTo>
                    <a:pt x="8247" y="27130"/>
                  </a:lnTo>
                  <a:lnTo>
                    <a:pt x="8247" y="27164"/>
                  </a:lnTo>
                  <a:lnTo>
                    <a:pt x="8247" y="27199"/>
                  </a:lnTo>
                  <a:lnTo>
                    <a:pt x="8259" y="27244"/>
                  </a:lnTo>
                  <a:lnTo>
                    <a:pt x="6291" y="28382"/>
                  </a:lnTo>
                  <a:lnTo>
                    <a:pt x="6256" y="28336"/>
                  </a:lnTo>
                  <a:lnTo>
                    <a:pt x="6200" y="28302"/>
                  </a:lnTo>
                  <a:lnTo>
                    <a:pt x="6154" y="28279"/>
                  </a:lnTo>
                  <a:lnTo>
                    <a:pt x="6086" y="28268"/>
                  </a:lnTo>
                  <a:lnTo>
                    <a:pt x="6029" y="28279"/>
                  </a:lnTo>
                  <a:lnTo>
                    <a:pt x="5972" y="28302"/>
                  </a:lnTo>
                  <a:lnTo>
                    <a:pt x="5927" y="28336"/>
                  </a:lnTo>
                  <a:lnTo>
                    <a:pt x="5892" y="28382"/>
                  </a:lnTo>
                  <a:lnTo>
                    <a:pt x="3890" y="27233"/>
                  </a:lnTo>
                  <a:lnTo>
                    <a:pt x="3902" y="27164"/>
                  </a:lnTo>
                  <a:lnTo>
                    <a:pt x="3890" y="27096"/>
                  </a:lnTo>
                  <a:lnTo>
                    <a:pt x="3856" y="27039"/>
                  </a:lnTo>
                  <a:lnTo>
                    <a:pt x="3799" y="27005"/>
                  </a:lnTo>
                  <a:lnTo>
                    <a:pt x="3743" y="26982"/>
                  </a:lnTo>
                  <a:lnTo>
                    <a:pt x="3743" y="24571"/>
                  </a:lnTo>
                  <a:lnTo>
                    <a:pt x="3799" y="24559"/>
                  </a:lnTo>
                  <a:lnTo>
                    <a:pt x="3845" y="24525"/>
                  </a:lnTo>
                  <a:lnTo>
                    <a:pt x="3879" y="24468"/>
                  </a:lnTo>
                  <a:lnTo>
                    <a:pt x="3890" y="24412"/>
                  </a:lnTo>
                  <a:lnTo>
                    <a:pt x="3879" y="24343"/>
                  </a:lnTo>
                  <a:lnTo>
                    <a:pt x="5915" y="23172"/>
                  </a:lnTo>
                  <a:lnTo>
                    <a:pt x="5949" y="23206"/>
                  </a:lnTo>
                  <a:lnTo>
                    <a:pt x="5995" y="23240"/>
                  </a:lnTo>
                  <a:lnTo>
                    <a:pt x="6040" y="23251"/>
                  </a:lnTo>
                  <a:lnTo>
                    <a:pt x="6086" y="23263"/>
                  </a:lnTo>
                  <a:lnTo>
                    <a:pt x="6143" y="23251"/>
                  </a:lnTo>
                  <a:lnTo>
                    <a:pt x="6188" y="23240"/>
                  </a:lnTo>
                  <a:lnTo>
                    <a:pt x="6222" y="23206"/>
                  </a:lnTo>
                  <a:lnTo>
                    <a:pt x="6256" y="23172"/>
                  </a:lnTo>
                  <a:close/>
                  <a:moveTo>
                    <a:pt x="5949" y="31362"/>
                  </a:moveTo>
                  <a:lnTo>
                    <a:pt x="5972" y="31396"/>
                  </a:lnTo>
                  <a:lnTo>
                    <a:pt x="6006" y="31419"/>
                  </a:lnTo>
                  <a:lnTo>
                    <a:pt x="6052" y="31442"/>
                  </a:lnTo>
                  <a:lnTo>
                    <a:pt x="6131" y="31442"/>
                  </a:lnTo>
                  <a:lnTo>
                    <a:pt x="6177" y="31419"/>
                  </a:lnTo>
                  <a:lnTo>
                    <a:pt x="6211" y="31396"/>
                  </a:lnTo>
                  <a:lnTo>
                    <a:pt x="6234" y="31373"/>
                  </a:lnTo>
                  <a:lnTo>
                    <a:pt x="8259" y="32545"/>
                  </a:lnTo>
                  <a:lnTo>
                    <a:pt x="8247" y="32579"/>
                  </a:lnTo>
                  <a:lnTo>
                    <a:pt x="8247" y="32625"/>
                  </a:lnTo>
                  <a:lnTo>
                    <a:pt x="8247" y="32659"/>
                  </a:lnTo>
                  <a:lnTo>
                    <a:pt x="8259" y="32693"/>
                  </a:lnTo>
                  <a:lnTo>
                    <a:pt x="8304" y="32761"/>
                  </a:lnTo>
                  <a:lnTo>
                    <a:pt x="8361" y="32807"/>
                  </a:lnTo>
                  <a:lnTo>
                    <a:pt x="8395" y="32818"/>
                  </a:lnTo>
                  <a:lnTo>
                    <a:pt x="8429" y="32829"/>
                  </a:lnTo>
                  <a:lnTo>
                    <a:pt x="8429" y="35173"/>
                  </a:lnTo>
                  <a:lnTo>
                    <a:pt x="8395" y="35173"/>
                  </a:lnTo>
                  <a:lnTo>
                    <a:pt x="8361" y="35195"/>
                  </a:lnTo>
                  <a:lnTo>
                    <a:pt x="8304" y="35241"/>
                  </a:lnTo>
                  <a:lnTo>
                    <a:pt x="8259" y="35298"/>
                  </a:lnTo>
                  <a:lnTo>
                    <a:pt x="8259" y="35332"/>
                  </a:lnTo>
                  <a:lnTo>
                    <a:pt x="8247" y="35377"/>
                  </a:lnTo>
                  <a:lnTo>
                    <a:pt x="8259" y="35412"/>
                  </a:lnTo>
                  <a:lnTo>
                    <a:pt x="8259" y="35446"/>
                  </a:lnTo>
                  <a:lnTo>
                    <a:pt x="6234" y="36617"/>
                  </a:lnTo>
                  <a:lnTo>
                    <a:pt x="6211" y="36595"/>
                  </a:lnTo>
                  <a:lnTo>
                    <a:pt x="6177" y="36572"/>
                  </a:lnTo>
                  <a:lnTo>
                    <a:pt x="6131" y="36549"/>
                  </a:lnTo>
                  <a:lnTo>
                    <a:pt x="6052" y="36549"/>
                  </a:lnTo>
                  <a:lnTo>
                    <a:pt x="6006" y="36572"/>
                  </a:lnTo>
                  <a:lnTo>
                    <a:pt x="5972" y="36595"/>
                  </a:lnTo>
                  <a:lnTo>
                    <a:pt x="5949" y="36629"/>
                  </a:lnTo>
                  <a:lnTo>
                    <a:pt x="3925" y="35457"/>
                  </a:lnTo>
                  <a:lnTo>
                    <a:pt x="3936" y="35423"/>
                  </a:lnTo>
                  <a:lnTo>
                    <a:pt x="3936" y="35377"/>
                  </a:lnTo>
                  <a:lnTo>
                    <a:pt x="3936" y="35332"/>
                  </a:lnTo>
                  <a:lnTo>
                    <a:pt x="3925" y="35298"/>
                  </a:lnTo>
                  <a:lnTo>
                    <a:pt x="3902" y="35264"/>
                  </a:lnTo>
                  <a:lnTo>
                    <a:pt x="3879" y="35230"/>
                  </a:lnTo>
                  <a:lnTo>
                    <a:pt x="3845" y="35207"/>
                  </a:lnTo>
                  <a:lnTo>
                    <a:pt x="3811" y="35184"/>
                  </a:lnTo>
                  <a:lnTo>
                    <a:pt x="3777" y="35173"/>
                  </a:lnTo>
                  <a:lnTo>
                    <a:pt x="3743" y="35161"/>
                  </a:lnTo>
                  <a:lnTo>
                    <a:pt x="3743" y="32818"/>
                  </a:lnTo>
                  <a:lnTo>
                    <a:pt x="3777" y="32807"/>
                  </a:lnTo>
                  <a:lnTo>
                    <a:pt x="3811" y="32795"/>
                  </a:lnTo>
                  <a:lnTo>
                    <a:pt x="3868" y="32750"/>
                  </a:lnTo>
                  <a:lnTo>
                    <a:pt x="3902" y="32693"/>
                  </a:lnTo>
                  <a:lnTo>
                    <a:pt x="3913" y="32659"/>
                  </a:lnTo>
                  <a:lnTo>
                    <a:pt x="3913" y="32625"/>
                  </a:lnTo>
                  <a:lnTo>
                    <a:pt x="3913" y="32579"/>
                  </a:lnTo>
                  <a:lnTo>
                    <a:pt x="3902" y="32545"/>
                  </a:lnTo>
                  <a:lnTo>
                    <a:pt x="5949" y="31362"/>
                  </a:lnTo>
                  <a:close/>
                  <a:moveTo>
                    <a:pt x="8634" y="35491"/>
                  </a:moveTo>
                  <a:lnTo>
                    <a:pt x="10647" y="36651"/>
                  </a:lnTo>
                  <a:lnTo>
                    <a:pt x="10636" y="36720"/>
                  </a:lnTo>
                  <a:lnTo>
                    <a:pt x="10647" y="36788"/>
                  </a:lnTo>
                  <a:lnTo>
                    <a:pt x="10681" y="36845"/>
                  </a:lnTo>
                  <a:lnTo>
                    <a:pt x="10738" y="36890"/>
                  </a:lnTo>
                  <a:lnTo>
                    <a:pt x="10807" y="36913"/>
                  </a:lnTo>
                  <a:lnTo>
                    <a:pt x="10807" y="39279"/>
                  </a:lnTo>
                  <a:lnTo>
                    <a:pt x="10738" y="39302"/>
                  </a:lnTo>
                  <a:lnTo>
                    <a:pt x="10681" y="39347"/>
                  </a:lnTo>
                  <a:lnTo>
                    <a:pt x="10636" y="39404"/>
                  </a:lnTo>
                  <a:lnTo>
                    <a:pt x="10625" y="39438"/>
                  </a:lnTo>
                  <a:lnTo>
                    <a:pt x="10625" y="39484"/>
                  </a:lnTo>
                  <a:lnTo>
                    <a:pt x="10625" y="39518"/>
                  </a:lnTo>
                  <a:lnTo>
                    <a:pt x="10636" y="39552"/>
                  </a:lnTo>
                  <a:lnTo>
                    <a:pt x="8668" y="40690"/>
                  </a:lnTo>
                  <a:lnTo>
                    <a:pt x="8623" y="40644"/>
                  </a:lnTo>
                  <a:lnTo>
                    <a:pt x="8577" y="40610"/>
                  </a:lnTo>
                  <a:lnTo>
                    <a:pt x="8520" y="40587"/>
                  </a:lnTo>
                  <a:lnTo>
                    <a:pt x="8395" y="40587"/>
                  </a:lnTo>
                  <a:lnTo>
                    <a:pt x="8338" y="40610"/>
                  </a:lnTo>
                  <a:lnTo>
                    <a:pt x="8293" y="40644"/>
                  </a:lnTo>
                  <a:lnTo>
                    <a:pt x="8247" y="40690"/>
                  </a:lnTo>
                  <a:lnTo>
                    <a:pt x="6313" y="39575"/>
                  </a:lnTo>
                  <a:lnTo>
                    <a:pt x="6336" y="39529"/>
                  </a:lnTo>
                  <a:lnTo>
                    <a:pt x="6336" y="39484"/>
                  </a:lnTo>
                  <a:lnTo>
                    <a:pt x="6336" y="39438"/>
                  </a:lnTo>
                  <a:lnTo>
                    <a:pt x="6325" y="39393"/>
                  </a:lnTo>
                  <a:lnTo>
                    <a:pt x="6302" y="39347"/>
                  </a:lnTo>
                  <a:lnTo>
                    <a:pt x="6268" y="39313"/>
                  </a:lnTo>
                  <a:lnTo>
                    <a:pt x="6234" y="39279"/>
                  </a:lnTo>
                  <a:lnTo>
                    <a:pt x="6200" y="39256"/>
                  </a:lnTo>
                  <a:lnTo>
                    <a:pt x="6154" y="39245"/>
                  </a:lnTo>
                  <a:lnTo>
                    <a:pt x="6109" y="39234"/>
                  </a:lnTo>
                  <a:lnTo>
                    <a:pt x="6109" y="36902"/>
                  </a:lnTo>
                  <a:lnTo>
                    <a:pt x="6165" y="36879"/>
                  </a:lnTo>
                  <a:lnTo>
                    <a:pt x="6222" y="36845"/>
                  </a:lnTo>
                  <a:lnTo>
                    <a:pt x="6256" y="36788"/>
                  </a:lnTo>
                  <a:lnTo>
                    <a:pt x="6268" y="36720"/>
                  </a:lnTo>
                  <a:lnTo>
                    <a:pt x="6256" y="36663"/>
                  </a:lnTo>
                  <a:lnTo>
                    <a:pt x="8281" y="35491"/>
                  </a:lnTo>
                  <a:lnTo>
                    <a:pt x="8315" y="35525"/>
                  </a:lnTo>
                  <a:lnTo>
                    <a:pt x="8361" y="35559"/>
                  </a:lnTo>
                  <a:lnTo>
                    <a:pt x="8406" y="35582"/>
                  </a:lnTo>
                  <a:lnTo>
                    <a:pt x="8509" y="35582"/>
                  </a:lnTo>
                  <a:lnTo>
                    <a:pt x="8566" y="35559"/>
                  </a:lnTo>
                  <a:lnTo>
                    <a:pt x="8600" y="35537"/>
                  </a:lnTo>
                  <a:lnTo>
                    <a:pt x="8634" y="35491"/>
                  </a:lnTo>
                  <a:close/>
                  <a:moveTo>
                    <a:pt x="3538" y="35491"/>
                  </a:moveTo>
                  <a:lnTo>
                    <a:pt x="3572" y="35537"/>
                  </a:lnTo>
                  <a:lnTo>
                    <a:pt x="3617" y="35571"/>
                  </a:lnTo>
                  <a:lnTo>
                    <a:pt x="3663" y="35582"/>
                  </a:lnTo>
                  <a:lnTo>
                    <a:pt x="3720" y="35594"/>
                  </a:lnTo>
                  <a:lnTo>
                    <a:pt x="3777" y="35582"/>
                  </a:lnTo>
                  <a:lnTo>
                    <a:pt x="3822" y="35571"/>
                  </a:lnTo>
                  <a:lnTo>
                    <a:pt x="3868" y="35537"/>
                  </a:lnTo>
                  <a:lnTo>
                    <a:pt x="3902" y="35503"/>
                  </a:lnTo>
                  <a:lnTo>
                    <a:pt x="5927" y="36663"/>
                  </a:lnTo>
                  <a:lnTo>
                    <a:pt x="5915" y="36720"/>
                  </a:lnTo>
                  <a:lnTo>
                    <a:pt x="5927" y="36788"/>
                  </a:lnTo>
                  <a:lnTo>
                    <a:pt x="5961" y="36833"/>
                  </a:lnTo>
                  <a:lnTo>
                    <a:pt x="6006" y="36879"/>
                  </a:lnTo>
                  <a:lnTo>
                    <a:pt x="6063" y="36902"/>
                  </a:lnTo>
                  <a:lnTo>
                    <a:pt x="6063" y="39234"/>
                  </a:lnTo>
                  <a:lnTo>
                    <a:pt x="6018" y="39245"/>
                  </a:lnTo>
                  <a:lnTo>
                    <a:pt x="5972" y="39256"/>
                  </a:lnTo>
                  <a:lnTo>
                    <a:pt x="5938" y="39279"/>
                  </a:lnTo>
                  <a:lnTo>
                    <a:pt x="5904" y="39313"/>
                  </a:lnTo>
                  <a:lnTo>
                    <a:pt x="5881" y="39347"/>
                  </a:lnTo>
                  <a:lnTo>
                    <a:pt x="5858" y="39393"/>
                  </a:lnTo>
                  <a:lnTo>
                    <a:pt x="5847" y="39438"/>
                  </a:lnTo>
                  <a:lnTo>
                    <a:pt x="5847" y="39484"/>
                  </a:lnTo>
                  <a:lnTo>
                    <a:pt x="5847" y="39529"/>
                  </a:lnTo>
                  <a:lnTo>
                    <a:pt x="5858" y="39575"/>
                  </a:lnTo>
                  <a:lnTo>
                    <a:pt x="3856" y="40735"/>
                  </a:lnTo>
                  <a:lnTo>
                    <a:pt x="3834" y="40701"/>
                  </a:lnTo>
                  <a:lnTo>
                    <a:pt x="3799" y="40678"/>
                  </a:lnTo>
                  <a:lnTo>
                    <a:pt x="3765" y="40667"/>
                  </a:lnTo>
                  <a:lnTo>
                    <a:pt x="3720" y="40656"/>
                  </a:lnTo>
                  <a:lnTo>
                    <a:pt x="3674" y="40667"/>
                  </a:lnTo>
                  <a:lnTo>
                    <a:pt x="3640" y="40678"/>
                  </a:lnTo>
                  <a:lnTo>
                    <a:pt x="3606" y="40701"/>
                  </a:lnTo>
                  <a:lnTo>
                    <a:pt x="3583" y="40735"/>
                  </a:lnTo>
                  <a:lnTo>
                    <a:pt x="1547" y="39552"/>
                  </a:lnTo>
                  <a:lnTo>
                    <a:pt x="1547" y="39518"/>
                  </a:lnTo>
                  <a:lnTo>
                    <a:pt x="1558" y="39484"/>
                  </a:lnTo>
                  <a:lnTo>
                    <a:pt x="1558" y="39438"/>
                  </a:lnTo>
                  <a:lnTo>
                    <a:pt x="1547" y="39404"/>
                  </a:lnTo>
                  <a:lnTo>
                    <a:pt x="1524" y="39370"/>
                  </a:lnTo>
                  <a:lnTo>
                    <a:pt x="1502" y="39336"/>
                  </a:lnTo>
                  <a:lnTo>
                    <a:pt x="1479" y="39313"/>
                  </a:lnTo>
                  <a:lnTo>
                    <a:pt x="1445" y="39302"/>
                  </a:lnTo>
                  <a:lnTo>
                    <a:pt x="1411" y="39279"/>
                  </a:lnTo>
                  <a:lnTo>
                    <a:pt x="1365" y="39279"/>
                  </a:lnTo>
                  <a:lnTo>
                    <a:pt x="1365" y="36970"/>
                  </a:lnTo>
                  <a:lnTo>
                    <a:pt x="1411" y="36959"/>
                  </a:lnTo>
                  <a:lnTo>
                    <a:pt x="1456" y="36947"/>
                  </a:lnTo>
                  <a:lnTo>
                    <a:pt x="1490" y="36913"/>
                  </a:lnTo>
                  <a:lnTo>
                    <a:pt x="1524" y="36890"/>
                  </a:lnTo>
                  <a:lnTo>
                    <a:pt x="1558" y="36856"/>
                  </a:lnTo>
                  <a:lnTo>
                    <a:pt x="1581" y="36811"/>
                  </a:lnTo>
                  <a:lnTo>
                    <a:pt x="1593" y="36765"/>
                  </a:lnTo>
                  <a:lnTo>
                    <a:pt x="1593" y="36720"/>
                  </a:lnTo>
                  <a:lnTo>
                    <a:pt x="1593" y="36674"/>
                  </a:lnTo>
                  <a:lnTo>
                    <a:pt x="1570" y="36629"/>
                  </a:lnTo>
                  <a:lnTo>
                    <a:pt x="3538" y="35491"/>
                  </a:lnTo>
                  <a:close/>
                  <a:moveTo>
                    <a:pt x="3640" y="0"/>
                  </a:moveTo>
                  <a:lnTo>
                    <a:pt x="3697" y="11"/>
                  </a:lnTo>
                  <a:lnTo>
                    <a:pt x="3697" y="2298"/>
                  </a:lnTo>
                  <a:lnTo>
                    <a:pt x="3652" y="2309"/>
                  </a:lnTo>
                  <a:lnTo>
                    <a:pt x="3606" y="2332"/>
                  </a:lnTo>
                  <a:lnTo>
                    <a:pt x="3572" y="2355"/>
                  </a:lnTo>
                  <a:lnTo>
                    <a:pt x="3538" y="2377"/>
                  </a:lnTo>
                  <a:lnTo>
                    <a:pt x="3515" y="2412"/>
                  </a:lnTo>
                  <a:lnTo>
                    <a:pt x="3504" y="2446"/>
                  </a:lnTo>
                  <a:lnTo>
                    <a:pt x="3492" y="2491"/>
                  </a:lnTo>
                  <a:lnTo>
                    <a:pt x="3481" y="2537"/>
                  </a:lnTo>
                  <a:lnTo>
                    <a:pt x="3481" y="2571"/>
                  </a:lnTo>
                  <a:lnTo>
                    <a:pt x="3492" y="2616"/>
                  </a:lnTo>
                  <a:lnTo>
                    <a:pt x="1490" y="3777"/>
                  </a:lnTo>
                  <a:lnTo>
                    <a:pt x="1456" y="3754"/>
                  </a:lnTo>
                  <a:lnTo>
                    <a:pt x="1422" y="3731"/>
                  </a:lnTo>
                  <a:lnTo>
                    <a:pt x="1388" y="3720"/>
                  </a:lnTo>
                  <a:lnTo>
                    <a:pt x="1354" y="3708"/>
                  </a:lnTo>
                  <a:lnTo>
                    <a:pt x="1308" y="3720"/>
                  </a:lnTo>
                  <a:lnTo>
                    <a:pt x="1274" y="3731"/>
                  </a:lnTo>
                  <a:lnTo>
                    <a:pt x="1240" y="3754"/>
                  </a:lnTo>
                  <a:lnTo>
                    <a:pt x="1217" y="3777"/>
                  </a:lnTo>
                  <a:lnTo>
                    <a:pt x="0" y="3083"/>
                  </a:lnTo>
                  <a:lnTo>
                    <a:pt x="0" y="3140"/>
                  </a:lnTo>
                  <a:lnTo>
                    <a:pt x="1194" y="3822"/>
                  </a:lnTo>
                  <a:lnTo>
                    <a:pt x="1183" y="3879"/>
                  </a:lnTo>
                  <a:lnTo>
                    <a:pt x="1194" y="3947"/>
                  </a:lnTo>
                  <a:lnTo>
                    <a:pt x="1217" y="3993"/>
                  </a:lnTo>
                  <a:lnTo>
                    <a:pt x="1263" y="4027"/>
                  </a:lnTo>
                  <a:lnTo>
                    <a:pt x="1320" y="4050"/>
                  </a:lnTo>
                  <a:lnTo>
                    <a:pt x="1320" y="6404"/>
                  </a:lnTo>
                  <a:lnTo>
                    <a:pt x="1274" y="6416"/>
                  </a:lnTo>
                  <a:lnTo>
                    <a:pt x="1240" y="6427"/>
                  </a:lnTo>
                  <a:lnTo>
                    <a:pt x="1206" y="6450"/>
                  </a:lnTo>
                  <a:lnTo>
                    <a:pt x="1172" y="6484"/>
                  </a:lnTo>
                  <a:lnTo>
                    <a:pt x="1149" y="6518"/>
                  </a:lnTo>
                  <a:lnTo>
                    <a:pt x="1126" y="6552"/>
                  </a:lnTo>
                  <a:lnTo>
                    <a:pt x="1115" y="6598"/>
                  </a:lnTo>
                  <a:lnTo>
                    <a:pt x="1115" y="6643"/>
                  </a:lnTo>
                  <a:lnTo>
                    <a:pt x="1115" y="6677"/>
                  </a:lnTo>
                  <a:lnTo>
                    <a:pt x="1126" y="6723"/>
                  </a:lnTo>
                  <a:lnTo>
                    <a:pt x="0" y="7371"/>
                  </a:lnTo>
                  <a:lnTo>
                    <a:pt x="0" y="7428"/>
                  </a:lnTo>
                  <a:lnTo>
                    <a:pt x="1149" y="6768"/>
                  </a:lnTo>
                  <a:lnTo>
                    <a:pt x="1183" y="6814"/>
                  </a:lnTo>
                  <a:lnTo>
                    <a:pt x="1229" y="6848"/>
                  </a:lnTo>
                  <a:lnTo>
                    <a:pt x="1285" y="6871"/>
                  </a:lnTo>
                  <a:lnTo>
                    <a:pt x="1354" y="6882"/>
                  </a:lnTo>
                  <a:lnTo>
                    <a:pt x="1411" y="6871"/>
                  </a:lnTo>
                  <a:lnTo>
                    <a:pt x="1467" y="6848"/>
                  </a:lnTo>
                  <a:lnTo>
                    <a:pt x="1513" y="6814"/>
                  </a:lnTo>
                  <a:lnTo>
                    <a:pt x="1558" y="6768"/>
                  </a:lnTo>
                  <a:lnTo>
                    <a:pt x="3538" y="7917"/>
                  </a:lnTo>
                  <a:lnTo>
                    <a:pt x="3526" y="7951"/>
                  </a:lnTo>
                  <a:lnTo>
                    <a:pt x="3526" y="7986"/>
                  </a:lnTo>
                  <a:lnTo>
                    <a:pt x="3526" y="8031"/>
                  </a:lnTo>
                  <a:lnTo>
                    <a:pt x="3538" y="8065"/>
                  </a:lnTo>
                  <a:lnTo>
                    <a:pt x="3561" y="8099"/>
                  </a:lnTo>
                  <a:lnTo>
                    <a:pt x="3583" y="8122"/>
                  </a:lnTo>
                  <a:lnTo>
                    <a:pt x="3617" y="8145"/>
                  </a:lnTo>
                  <a:lnTo>
                    <a:pt x="3640" y="8168"/>
                  </a:lnTo>
                  <a:lnTo>
                    <a:pt x="3686" y="8179"/>
                  </a:lnTo>
                  <a:lnTo>
                    <a:pt x="3754" y="8179"/>
                  </a:lnTo>
                  <a:lnTo>
                    <a:pt x="3799" y="8168"/>
                  </a:lnTo>
                  <a:lnTo>
                    <a:pt x="3834" y="8145"/>
                  </a:lnTo>
                  <a:lnTo>
                    <a:pt x="3856" y="8122"/>
                  </a:lnTo>
                  <a:lnTo>
                    <a:pt x="3879" y="8099"/>
                  </a:lnTo>
                  <a:lnTo>
                    <a:pt x="3902" y="8065"/>
                  </a:lnTo>
                  <a:lnTo>
                    <a:pt x="3913" y="8031"/>
                  </a:lnTo>
                  <a:lnTo>
                    <a:pt x="3913" y="7986"/>
                  </a:lnTo>
                  <a:lnTo>
                    <a:pt x="3913" y="7951"/>
                  </a:lnTo>
                  <a:lnTo>
                    <a:pt x="3902" y="7906"/>
                  </a:lnTo>
                  <a:lnTo>
                    <a:pt x="5938" y="6734"/>
                  </a:lnTo>
                  <a:lnTo>
                    <a:pt x="5972" y="6768"/>
                  </a:lnTo>
                  <a:lnTo>
                    <a:pt x="6006" y="6791"/>
                  </a:lnTo>
                  <a:lnTo>
                    <a:pt x="6040" y="6814"/>
                  </a:lnTo>
                  <a:lnTo>
                    <a:pt x="6131" y="6814"/>
                  </a:lnTo>
                  <a:lnTo>
                    <a:pt x="6177" y="6791"/>
                  </a:lnTo>
                  <a:lnTo>
                    <a:pt x="6211" y="6768"/>
                  </a:lnTo>
                  <a:lnTo>
                    <a:pt x="6234" y="6734"/>
                  </a:lnTo>
                  <a:lnTo>
                    <a:pt x="8270" y="7906"/>
                  </a:lnTo>
                  <a:lnTo>
                    <a:pt x="8259" y="7951"/>
                  </a:lnTo>
                  <a:lnTo>
                    <a:pt x="8247" y="7986"/>
                  </a:lnTo>
                  <a:lnTo>
                    <a:pt x="8259" y="8031"/>
                  </a:lnTo>
                  <a:lnTo>
                    <a:pt x="8270" y="8065"/>
                  </a:lnTo>
                  <a:lnTo>
                    <a:pt x="8304" y="8122"/>
                  </a:lnTo>
                  <a:lnTo>
                    <a:pt x="8361" y="8168"/>
                  </a:lnTo>
                  <a:lnTo>
                    <a:pt x="8395" y="8190"/>
                  </a:lnTo>
                  <a:lnTo>
                    <a:pt x="8429" y="8190"/>
                  </a:lnTo>
                  <a:lnTo>
                    <a:pt x="8429" y="10568"/>
                  </a:lnTo>
                  <a:lnTo>
                    <a:pt x="8372" y="10590"/>
                  </a:lnTo>
                  <a:lnTo>
                    <a:pt x="8327" y="10625"/>
                  </a:lnTo>
                  <a:lnTo>
                    <a:pt x="8293" y="10681"/>
                  </a:lnTo>
                  <a:lnTo>
                    <a:pt x="8281" y="10750"/>
                  </a:lnTo>
                  <a:lnTo>
                    <a:pt x="8293" y="10795"/>
                  </a:lnTo>
                  <a:lnTo>
                    <a:pt x="6291" y="11956"/>
                  </a:lnTo>
                  <a:lnTo>
                    <a:pt x="6256" y="11910"/>
                  </a:lnTo>
                  <a:lnTo>
                    <a:pt x="6211" y="11876"/>
                  </a:lnTo>
                  <a:lnTo>
                    <a:pt x="6154" y="11853"/>
                  </a:lnTo>
                  <a:lnTo>
                    <a:pt x="6086" y="11842"/>
                  </a:lnTo>
                  <a:lnTo>
                    <a:pt x="6040" y="11853"/>
                  </a:lnTo>
                  <a:lnTo>
                    <a:pt x="5995" y="11865"/>
                  </a:lnTo>
                  <a:lnTo>
                    <a:pt x="5949" y="11887"/>
                  </a:lnTo>
                  <a:lnTo>
                    <a:pt x="5915" y="11921"/>
                  </a:lnTo>
                  <a:lnTo>
                    <a:pt x="5881" y="11956"/>
                  </a:lnTo>
                  <a:lnTo>
                    <a:pt x="5858" y="12001"/>
                  </a:lnTo>
                  <a:lnTo>
                    <a:pt x="5847" y="12047"/>
                  </a:lnTo>
                  <a:lnTo>
                    <a:pt x="5847" y="12092"/>
                  </a:lnTo>
                  <a:lnTo>
                    <a:pt x="5847" y="12138"/>
                  </a:lnTo>
                  <a:lnTo>
                    <a:pt x="5858" y="12183"/>
                  </a:lnTo>
                  <a:lnTo>
                    <a:pt x="5881" y="12217"/>
                  </a:lnTo>
                  <a:lnTo>
                    <a:pt x="5904" y="12263"/>
                  </a:lnTo>
                  <a:lnTo>
                    <a:pt x="5938" y="12285"/>
                  </a:lnTo>
                  <a:lnTo>
                    <a:pt x="5972" y="12308"/>
                  </a:lnTo>
                  <a:lnTo>
                    <a:pt x="6018" y="12331"/>
                  </a:lnTo>
                  <a:lnTo>
                    <a:pt x="6063" y="12342"/>
                  </a:lnTo>
                  <a:lnTo>
                    <a:pt x="6063" y="14651"/>
                  </a:lnTo>
                  <a:lnTo>
                    <a:pt x="5995" y="14674"/>
                  </a:lnTo>
                  <a:lnTo>
                    <a:pt x="5938" y="14720"/>
                  </a:lnTo>
                  <a:lnTo>
                    <a:pt x="5904" y="14777"/>
                  </a:lnTo>
                  <a:lnTo>
                    <a:pt x="5892" y="14811"/>
                  </a:lnTo>
                  <a:lnTo>
                    <a:pt x="5881" y="14845"/>
                  </a:lnTo>
                  <a:lnTo>
                    <a:pt x="5904" y="14913"/>
                  </a:lnTo>
                  <a:lnTo>
                    <a:pt x="3856" y="16096"/>
                  </a:lnTo>
                  <a:lnTo>
                    <a:pt x="3834" y="16062"/>
                  </a:lnTo>
                  <a:lnTo>
                    <a:pt x="3799" y="16039"/>
                  </a:lnTo>
                  <a:lnTo>
                    <a:pt x="3765" y="16028"/>
                  </a:lnTo>
                  <a:lnTo>
                    <a:pt x="3720" y="16017"/>
                  </a:lnTo>
                  <a:lnTo>
                    <a:pt x="3674" y="16028"/>
                  </a:lnTo>
                  <a:lnTo>
                    <a:pt x="3640" y="16039"/>
                  </a:lnTo>
                  <a:lnTo>
                    <a:pt x="3606" y="16062"/>
                  </a:lnTo>
                  <a:lnTo>
                    <a:pt x="3572" y="16096"/>
                  </a:lnTo>
                  <a:lnTo>
                    <a:pt x="1547" y="14924"/>
                  </a:lnTo>
                  <a:lnTo>
                    <a:pt x="1547" y="14890"/>
                  </a:lnTo>
                  <a:lnTo>
                    <a:pt x="1558" y="14845"/>
                  </a:lnTo>
                  <a:lnTo>
                    <a:pt x="1547" y="14811"/>
                  </a:lnTo>
                  <a:lnTo>
                    <a:pt x="1536" y="14765"/>
                  </a:lnTo>
                  <a:lnTo>
                    <a:pt x="1524" y="14731"/>
                  </a:lnTo>
                  <a:lnTo>
                    <a:pt x="1502" y="14708"/>
                  </a:lnTo>
                  <a:lnTo>
                    <a:pt x="1467" y="14674"/>
                  </a:lnTo>
                  <a:lnTo>
                    <a:pt x="1433" y="14663"/>
                  </a:lnTo>
                  <a:lnTo>
                    <a:pt x="1388" y="14651"/>
                  </a:lnTo>
                  <a:lnTo>
                    <a:pt x="1354" y="14640"/>
                  </a:lnTo>
                  <a:lnTo>
                    <a:pt x="1308" y="14651"/>
                  </a:lnTo>
                  <a:lnTo>
                    <a:pt x="1274" y="14663"/>
                  </a:lnTo>
                  <a:lnTo>
                    <a:pt x="1240" y="14674"/>
                  </a:lnTo>
                  <a:lnTo>
                    <a:pt x="1206" y="14708"/>
                  </a:lnTo>
                  <a:lnTo>
                    <a:pt x="1183" y="14731"/>
                  </a:lnTo>
                  <a:lnTo>
                    <a:pt x="1160" y="14765"/>
                  </a:lnTo>
                  <a:lnTo>
                    <a:pt x="1149" y="14811"/>
                  </a:lnTo>
                  <a:lnTo>
                    <a:pt x="1149" y="14845"/>
                  </a:lnTo>
                  <a:lnTo>
                    <a:pt x="1160" y="14913"/>
                  </a:lnTo>
                  <a:lnTo>
                    <a:pt x="0" y="15584"/>
                  </a:lnTo>
                  <a:lnTo>
                    <a:pt x="0" y="15641"/>
                  </a:lnTo>
                  <a:lnTo>
                    <a:pt x="1172" y="14959"/>
                  </a:lnTo>
                  <a:lnTo>
                    <a:pt x="1206" y="14993"/>
                  </a:lnTo>
                  <a:lnTo>
                    <a:pt x="1251" y="15027"/>
                  </a:lnTo>
                  <a:lnTo>
                    <a:pt x="1297" y="15050"/>
                  </a:lnTo>
                  <a:lnTo>
                    <a:pt x="1354" y="15061"/>
                  </a:lnTo>
                  <a:lnTo>
                    <a:pt x="1399" y="15050"/>
                  </a:lnTo>
                  <a:lnTo>
                    <a:pt x="1445" y="15027"/>
                  </a:lnTo>
                  <a:lnTo>
                    <a:pt x="1490" y="15004"/>
                  </a:lnTo>
                  <a:lnTo>
                    <a:pt x="1524" y="14959"/>
                  </a:lnTo>
                  <a:lnTo>
                    <a:pt x="3549" y="16142"/>
                  </a:lnTo>
                  <a:lnTo>
                    <a:pt x="3538" y="16199"/>
                  </a:lnTo>
                  <a:lnTo>
                    <a:pt x="3549" y="16267"/>
                  </a:lnTo>
                  <a:lnTo>
                    <a:pt x="3583" y="16312"/>
                  </a:lnTo>
                  <a:lnTo>
                    <a:pt x="3629" y="16358"/>
                  </a:lnTo>
                  <a:lnTo>
                    <a:pt x="3697" y="16369"/>
                  </a:lnTo>
                  <a:lnTo>
                    <a:pt x="3697" y="18769"/>
                  </a:lnTo>
                  <a:lnTo>
                    <a:pt x="3629" y="18792"/>
                  </a:lnTo>
                  <a:lnTo>
                    <a:pt x="3572" y="18826"/>
                  </a:lnTo>
                  <a:lnTo>
                    <a:pt x="3538" y="18883"/>
                  </a:lnTo>
                  <a:lnTo>
                    <a:pt x="3526" y="18951"/>
                  </a:lnTo>
                  <a:lnTo>
                    <a:pt x="3538" y="19020"/>
                  </a:lnTo>
                  <a:lnTo>
                    <a:pt x="1502" y="20191"/>
                  </a:lnTo>
                  <a:lnTo>
                    <a:pt x="1467" y="20169"/>
                  </a:lnTo>
                  <a:lnTo>
                    <a:pt x="1433" y="20134"/>
                  </a:lnTo>
                  <a:lnTo>
                    <a:pt x="1399" y="20123"/>
                  </a:lnTo>
                  <a:lnTo>
                    <a:pt x="1308" y="20123"/>
                  </a:lnTo>
                  <a:lnTo>
                    <a:pt x="1263" y="20146"/>
                  </a:lnTo>
                  <a:lnTo>
                    <a:pt x="1229" y="20169"/>
                  </a:lnTo>
                  <a:lnTo>
                    <a:pt x="1194" y="20203"/>
                  </a:lnTo>
                  <a:lnTo>
                    <a:pt x="0" y="19509"/>
                  </a:lnTo>
                  <a:lnTo>
                    <a:pt x="0" y="19554"/>
                  </a:lnTo>
                  <a:lnTo>
                    <a:pt x="1183" y="20237"/>
                  </a:lnTo>
                  <a:lnTo>
                    <a:pt x="1172" y="20305"/>
                  </a:lnTo>
                  <a:lnTo>
                    <a:pt x="1183" y="20362"/>
                  </a:lnTo>
                  <a:lnTo>
                    <a:pt x="1206" y="20419"/>
                  </a:lnTo>
                  <a:lnTo>
                    <a:pt x="1263" y="20464"/>
                  </a:lnTo>
                  <a:lnTo>
                    <a:pt x="1320" y="20487"/>
                  </a:lnTo>
                  <a:lnTo>
                    <a:pt x="1320" y="22830"/>
                  </a:lnTo>
                  <a:lnTo>
                    <a:pt x="1285" y="22842"/>
                  </a:lnTo>
                  <a:lnTo>
                    <a:pt x="1240" y="22865"/>
                  </a:lnTo>
                  <a:lnTo>
                    <a:pt x="1206" y="22887"/>
                  </a:lnTo>
                  <a:lnTo>
                    <a:pt x="1183" y="22910"/>
                  </a:lnTo>
                  <a:lnTo>
                    <a:pt x="1160" y="22944"/>
                  </a:lnTo>
                  <a:lnTo>
                    <a:pt x="1138" y="22978"/>
                  </a:lnTo>
                  <a:lnTo>
                    <a:pt x="1126" y="23012"/>
                  </a:lnTo>
                  <a:lnTo>
                    <a:pt x="1126" y="23058"/>
                  </a:lnTo>
                  <a:lnTo>
                    <a:pt x="1126" y="23103"/>
                  </a:lnTo>
                  <a:lnTo>
                    <a:pt x="1138" y="23138"/>
                  </a:lnTo>
                  <a:lnTo>
                    <a:pt x="0" y="23797"/>
                  </a:lnTo>
                  <a:lnTo>
                    <a:pt x="0" y="23843"/>
                  </a:lnTo>
                  <a:lnTo>
                    <a:pt x="1160" y="23183"/>
                  </a:lnTo>
                  <a:lnTo>
                    <a:pt x="1194" y="23229"/>
                  </a:lnTo>
                  <a:lnTo>
                    <a:pt x="1240" y="23263"/>
                  </a:lnTo>
                  <a:lnTo>
                    <a:pt x="1297" y="23285"/>
                  </a:lnTo>
                  <a:lnTo>
                    <a:pt x="1411" y="23285"/>
                  </a:lnTo>
                  <a:lnTo>
                    <a:pt x="1456" y="23263"/>
                  </a:lnTo>
                  <a:lnTo>
                    <a:pt x="1502" y="23229"/>
                  </a:lnTo>
                  <a:lnTo>
                    <a:pt x="1536" y="23183"/>
                  </a:lnTo>
                  <a:lnTo>
                    <a:pt x="3561" y="24355"/>
                  </a:lnTo>
                  <a:lnTo>
                    <a:pt x="3549" y="24412"/>
                  </a:lnTo>
                  <a:lnTo>
                    <a:pt x="3561" y="24468"/>
                  </a:lnTo>
                  <a:lnTo>
                    <a:pt x="3595" y="24514"/>
                  </a:lnTo>
                  <a:lnTo>
                    <a:pt x="3640" y="24548"/>
                  </a:lnTo>
                  <a:lnTo>
                    <a:pt x="3697" y="24571"/>
                  </a:lnTo>
                  <a:lnTo>
                    <a:pt x="3697" y="26982"/>
                  </a:lnTo>
                  <a:lnTo>
                    <a:pt x="3629" y="27005"/>
                  </a:lnTo>
                  <a:lnTo>
                    <a:pt x="3583" y="27051"/>
                  </a:lnTo>
                  <a:lnTo>
                    <a:pt x="3549" y="27096"/>
                  </a:lnTo>
                  <a:lnTo>
                    <a:pt x="3538" y="27164"/>
                  </a:lnTo>
                  <a:lnTo>
                    <a:pt x="3549" y="27221"/>
                  </a:lnTo>
                  <a:lnTo>
                    <a:pt x="1490" y="28416"/>
                  </a:lnTo>
                  <a:lnTo>
                    <a:pt x="1456" y="28382"/>
                  </a:lnTo>
                  <a:lnTo>
                    <a:pt x="1433" y="28359"/>
                  </a:lnTo>
                  <a:lnTo>
                    <a:pt x="1388" y="28347"/>
                  </a:lnTo>
                  <a:lnTo>
                    <a:pt x="1354" y="28336"/>
                  </a:lnTo>
                  <a:lnTo>
                    <a:pt x="1308" y="28347"/>
                  </a:lnTo>
                  <a:lnTo>
                    <a:pt x="1274" y="28359"/>
                  </a:lnTo>
                  <a:lnTo>
                    <a:pt x="1240" y="28382"/>
                  </a:lnTo>
                  <a:lnTo>
                    <a:pt x="1206" y="28416"/>
                  </a:lnTo>
                  <a:lnTo>
                    <a:pt x="0" y="27722"/>
                  </a:lnTo>
                  <a:lnTo>
                    <a:pt x="0" y="27767"/>
                  </a:lnTo>
                  <a:lnTo>
                    <a:pt x="1183" y="28461"/>
                  </a:lnTo>
                  <a:lnTo>
                    <a:pt x="1183" y="28518"/>
                  </a:lnTo>
                  <a:lnTo>
                    <a:pt x="1194" y="28575"/>
                  </a:lnTo>
                  <a:lnTo>
                    <a:pt x="1217" y="28620"/>
                  </a:lnTo>
                  <a:lnTo>
                    <a:pt x="1263" y="28666"/>
                  </a:lnTo>
                  <a:lnTo>
                    <a:pt x="1320" y="28677"/>
                  </a:lnTo>
                  <a:lnTo>
                    <a:pt x="1320" y="31032"/>
                  </a:lnTo>
                  <a:lnTo>
                    <a:pt x="1274" y="31043"/>
                  </a:lnTo>
                  <a:lnTo>
                    <a:pt x="1240" y="31055"/>
                  </a:lnTo>
                  <a:lnTo>
                    <a:pt x="1206" y="31078"/>
                  </a:lnTo>
                  <a:lnTo>
                    <a:pt x="1172" y="31112"/>
                  </a:lnTo>
                  <a:lnTo>
                    <a:pt x="1149" y="31146"/>
                  </a:lnTo>
                  <a:lnTo>
                    <a:pt x="1126" y="31180"/>
                  </a:lnTo>
                  <a:lnTo>
                    <a:pt x="1115" y="31225"/>
                  </a:lnTo>
                  <a:lnTo>
                    <a:pt x="1115" y="31271"/>
                  </a:lnTo>
                  <a:lnTo>
                    <a:pt x="1115" y="31316"/>
                  </a:lnTo>
                  <a:lnTo>
                    <a:pt x="1126" y="31362"/>
                  </a:lnTo>
                  <a:lnTo>
                    <a:pt x="0" y="32010"/>
                  </a:lnTo>
                  <a:lnTo>
                    <a:pt x="0" y="32056"/>
                  </a:lnTo>
                  <a:lnTo>
                    <a:pt x="1149" y="31396"/>
                  </a:lnTo>
                  <a:lnTo>
                    <a:pt x="1183" y="31442"/>
                  </a:lnTo>
                  <a:lnTo>
                    <a:pt x="1229" y="31476"/>
                  </a:lnTo>
                  <a:lnTo>
                    <a:pt x="1285" y="31498"/>
                  </a:lnTo>
                  <a:lnTo>
                    <a:pt x="1354" y="31510"/>
                  </a:lnTo>
                  <a:lnTo>
                    <a:pt x="1411" y="31498"/>
                  </a:lnTo>
                  <a:lnTo>
                    <a:pt x="1467" y="31476"/>
                  </a:lnTo>
                  <a:lnTo>
                    <a:pt x="1513" y="31442"/>
                  </a:lnTo>
                  <a:lnTo>
                    <a:pt x="1547" y="31407"/>
                  </a:lnTo>
                  <a:lnTo>
                    <a:pt x="3538" y="32545"/>
                  </a:lnTo>
                  <a:lnTo>
                    <a:pt x="3526" y="32579"/>
                  </a:lnTo>
                  <a:lnTo>
                    <a:pt x="3526" y="32625"/>
                  </a:lnTo>
                  <a:lnTo>
                    <a:pt x="3538" y="32693"/>
                  </a:lnTo>
                  <a:lnTo>
                    <a:pt x="3572" y="32750"/>
                  </a:lnTo>
                  <a:lnTo>
                    <a:pt x="3629" y="32795"/>
                  </a:lnTo>
                  <a:lnTo>
                    <a:pt x="3697" y="32818"/>
                  </a:lnTo>
                  <a:lnTo>
                    <a:pt x="3697" y="35161"/>
                  </a:lnTo>
                  <a:lnTo>
                    <a:pt x="3652" y="35173"/>
                  </a:lnTo>
                  <a:lnTo>
                    <a:pt x="3617" y="35184"/>
                  </a:lnTo>
                  <a:lnTo>
                    <a:pt x="3561" y="35230"/>
                  </a:lnTo>
                  <a:lnTo>
                    <a:pt x="3538" y="35264"/>
                  </a:lnTo>
                  <a:lnTo>
                    <a:pt x="3515" y="35298"/>
                  </a:lnTo>
                  <a:lnTo>
                    <a:pt x="3504" y="35332"/>
                  </a:lnTo>
                  <a:lnTo>
                    <a:pt x="3504" y="35377"/>
                  </a:lnTo>
                  <a:lnTo>
                    <a:pt x="3504" y="35412"/>
                  </a:lnTo>
                  <a:lnTo>
                    <a:pt x="3515" y="35457"/>
                  </a:lnTo>
                  <a:lnTo>
                    <a:pt x="1547" y="36583"/>
                  </a:lnTo>
                  <a:lnTo>
                    <a:pt x="1513" y="36538"/>
                  </a:lnTo>
                  <a:lnTo>
                    <a:pt x="1467" y="36504"/>
                  </a:lnTo>
                  <a:lnTo>
                    <a:pt x="1411" y="36492"/>
                  </a:lnTo>
                  <a:lnTo>
                    <a:pt x="1354" y="36481"/>
                  </a:lnTo>
                  <a:lnTo>
                    <a:pt x="1285" y="36492"/>
                  </a:lnTo>
                  <a:lnTo>
                    <a:pt x="1229" y="36515"/>
                  </a:lnTo>
                  <a:lnTo>
                    <a:pt x="1183" y="36549"/>
                  </a:lnTo>
                  <a:lnTo>
                    <a:pt x="1149" y="36595"/>
                  </a:lnTo>
                  <a:lnTo>
                    <a:pt x="0" y="35935"/>
                  </a:lnTo>
                  <a:lnTo>
                    <a:pt x="0" y="35980"/>
                  </a:lnTo>
                  <a:lnTo>
                    <a:pt x="1126" y="36629"/>
                  </a:lnTo>
                  <a:lnTo>
                    <a:pt x="1115" y="36674"/>
                  </a:lnTo>
                  <a:lnTo>
                    <a:pt x="1103" y="36720"/>
                  </a:lnTo>
                  <a:lnTo>
                    <a:pt x="1115" y="36765"/>
                  </a:lnTo>
                  <a:lnTo>
                    <a:pt x="1126" y="36811"/>
                  </a:lnTo>
                  <a:lnTo>
                    <a:pt x="1138" y="36845"/>
                  </a:lnTo>
                  <a:lnTo>
                    <a:pt x="1172" y="36890"/>
                  </a:lnTo>
                  <a:lnTo>
                    <a:pt x="1206" y="36913"/>
                  </a:lnTo>
                  <a:lnTo>
                    <a:pt x="1240" y="36936"/>
                  </a:lnTo>
                  <a:lnTo>
                    <a:pt x="1274" y="36959"/>
                  </a:lnTo>
                  <a:lnTo>
                    <a:pt x="1320" y="36959"/>
                  </a:lnTo>
                  <a:lnTo>
                    <a:pt x="1320" y="39279"/>
                  </a:lnTo>
                  <a:lnTo>
                    <a:pt x="1251" y="39302"/>
                  </a:lnTo>
                  <a:lnTo>
                    <a:pt x="1194" y="39347"/>
                  </a:lnTo>
                  <a:lnTo>
                    <a:pt x="1160" y="39404"/>
                  </a:lnTo>
                  <a:lnTo>
                    <a:pt x="1149" y="39438"/>
                  </a:lnTo>
                  <a:lnTo>
                    <a:pt x="1149" y="39484"/>
                  </a:lnTo>
                  <a:lnTo>
                    <a:pt x="1149" y="39518"/>
                  </a:lnTo>
                  <a:lnTo>
                    <a:pt x="1160" y="39552"/>
                  </a:lnTo>
                  <a:lnTo>
                    <a:pt x="0" y="40223"/>
                  </a:lnTo>
                  <a:lnTo>
                    <a:pt x="0" y="40269"/>
                  </a:lnTo>
                  <a:lnTo>
                    <a:pt x="1172" y="39598"/>
                  </a:lnTo>
                  <a:lnTo>
                    <a:pt x="1206" y="39632"/>
                  </a:lnTo>
                  <a:lnTo>
                    <a:pt x="1251" y="39666"/>
                  </a:lnTo>
                  <a:lnTo>
                    <a:pt x="1297" y="39677"/>
                  </a:lnTo>
                  <a:lnTo>
                    <a:pt x="1354" y="39689"/>
                  </a:lnTo>
                  <a:lnTo>
                    <a:pt x="1399" y="39677"/>
                  </a:lnTo>
                  <a:lnTo>
                    <a:pt x="1445" y="39666"/>
                  </a:lnTo>
                  <a:lnTo>
                    <a:pt x="1490" y="39632"/>
                  </a:lnTo>
                  <a:lnTo>
                    <a:pt x="1524" y="39598"/>
                  </a:lnTo>
                  <a:lnTo>
                    <a:pt x="3561" y="40781"/>
                  </a:lnTo>
                  <a:lnTo>
                    <a:pt x="3549" y="40826"/>
                  </a:lnTo>
                  <a:lnTo>
                    <a:pt x="3561" y="40894"/>
                  </a:lnTo>
                  <a:lnTo>
                    <a:pt x="3595" y="40940"/>
                  </a:lnTo>
                  <a:lnTo>
                    <a:pt x="3640" y="40974"/>
                  </a:lnTo>
                  <a:lnTo>
                    <a:pt x="3697" y="40997"/>
                  </a:lnTo>
                  <a:lnTo>
                    <a:pt x="3697" y="43352"/>
                  </a:lnTo>
                  <a:lnTo>
                    <a:pt x="3652" y="43363"/>
                  </a:lnTo>
                  <a:lnTo>
                    <a:pt x="3606" y="43374"/>
                  </a:lnTo>
                  <a:lnTo>
                    <a:pt x="3572" y="43397"/>
                  </a:lnTo>
                  <a:lnTo>
                    <a:pt x="3538" y="43431"/>
                  </a:lnTo>
                  <a:lnTo>
                    <a:pt x="3515" y="43465"/>
                  </a:lnTo>
                  <a:lnTo>
                    <a:pt x="3504" y="43499"/>
                  </a:lnTo>
                  <a:lnTo>
                    <a:pt x="3492" y="43545"/>
                  </a:lnTo>
                  <a:lnTo>
                    <a:pt x="3481" y="43590"/>
                  </a:lnTo>
                  <a:lnTo>
                    <a:pt x="3492" y="43636"/>
                  </a:lnTo>
                  <a:lnTo>
                    <a:pt x="3504" y="43670"/>
                  </a:lnTo>
                  <a:lnTo>
                    <a:pt x="1570" y="44785"/>
                  </a:lnTo>
                  <a:lnTo>
                    <a:pt x="1524" y="44739"/>
                  </a:lnTo>
                  <a:lnTo>
                    <a:pt x="1479" y="44705"/>
                  </a:lnTo>
                  <a:lnTo>
                    <a:pt x="1422" y="44682"/>
                  </a:lnTo>
                  <a:lnTo>
                    <a:pt x="1354" y="44671"/>
                  </a:lnTo>
                  <a:lnTo>
                    <a:pt x="1285" y="44682"/>
                  </a:lnTo>
                  <a:lnTo>
                    <a:pt x="1217" y="44705"/>
                  </a:lnTo>
                  <a:lnTo>
                    <a:pt x="1172" y="44739"/>
                  </a:lnTo>
                  <a:lnTo>
                    <a:pt x="1126" y="44796"/>
                  </a:lnTo>
                  <a:lnTo>
                    <a:pt x="0" y="44136"/>
                  </a:lnTo>
                  <a:lnTo>
                    <a:pt x="0" y="44193"/>
                  </a:lnTo>
                  <a:lnTo>
                    <a:pt x="1103" y="44830"/>
                  </a:lnTo>
                  <a:lnTo>
                    <a:pt x="1092" y="44887"/>
                  </a:lnTo>
                  <a:lnTo>
                    <a:pt x="1081" y="44933"/>
                  </a:lnTo>
                  <a:lnTo>
                    <a:pt x="1092" y="44978"/>
                  </a:lnTo>
                  <a:lnTo>
                    <a:pt x="1103" y="45035"/>
                  </a:lnTo>
                  <a:lnTo>
                    <a:pt x="1126" y="45069"/>
                  </a:lnTo>
                  <a:lnTo>
                    <a:pt x="1149" y="45115"/>
                  </a:lnTo>
                  <a:lnTo>
                    <a:pt x="1194" y="45137"/>
                  </a:lnTo>
                  <a:lnTo>
                    <a:pt x="1229" y="45172"/>
                  </a:lnTo>
                  <a:lnTo>
                    <a:pt x="1274" y="45183"/>
                  </a:lnTo>
                  <a:lnTo>
                    <a:pt x="1320" y="45194"/>
                  </a:lnTo>
                  <a:lnTo>
                    <a:pt x="1320" y="47435"/>
                  </a:lnTo>
                  <a:lnTo>
                    <a:pt x="1274" y="47447"/>
                  </a:lnTo>
                  <a:lnTo>
                    <a:pt x="1229" y="47469"/>
                  </a:lnTo>
                  <a:lnTo>
                    <a:pt x="1194" y="47492"/>
                  </a:lnTo>
                  <a:lnTo>
                    <a:pt x="1160" y="47526"/>
                  </a:lnTo>
                  <a:lnTo>
                    <a:pt x="1138" y="47560"/>
                  </a:lnTo>
                  <a:lnTo>
                    <a:pt x="1115" y="47595"/>
                  </a:lnTo>
                  <a:lnTo>
                    <a:pt x="1103" y="47640"/>
                  </a:lnTo>
                  <a:lnTo>
                    <a:pt x="1103" y="47686"/>
                  </a:lnTo>
                  <a:lnTo>
                    <a:pt x="1103" y="47742"/>
                  </a:lnTo>
                  <a:lnTo>
                    <a:pt x="1115" y="47788"/>
                  </a:lnTo>
                  <a:lnTo>
                    <a:pt x="0" y="48436"/>
                  </a:lnTo>
                  <a:lnTo>
                    <a:pt x="0" y="48482"/>
                  </a:lnTo>
                  <a:lnTo>
                    <a:pt x="1138" y="47822"/>
                  </a:lnTo>
                  <a:lnTo>
                    <a:pt x="1183" y="47879"/>
                  </a:lnTo>
                  <a:lnTo>
                    <a:pt x="1229" y="47913"/>
                  </a:lnTo>
                  <a:lnTo>
                    <a:pt x="1285" y="47936"/>
                  </a:lnTo>
                  <a:lnTo>
                    <a:pt x="1354" y="47947"/>
                  </a:lnTo>
                  <a:lnTo>
                    <a:pt x="1399" y="47936"/>
                  </a:lnTo>
                  <a:lnTo>
                    <a:pt x="1445" y="47924"/>
                  </a:lnTo>
                  <a:lnTo>
                    <a:pt x="1490" y="47902"/>
                  </a:lnTo>
                  <a:lnTo>
                    <a:pt x="1524" y="47868"/>
                  </a:lnTo>
                  <a:lnTo>
                    <a:pt x="1558" y="47833"/>
                  </a:lnTo>
                  <a:lnTo>
                    <a:pt x="1581" y="47788"/>
                  </a:lnTo>
                  <a:lnTo>
                    <a:pt x="1593" y="47742"/>
                  </a:lnTo>
                  <a:lnTo>
                    <a:pt x="1604" y="47686"/>
                  </a:lnTo>
                  <a:lnTo>
                    <a:pt x="1593" y="47640"/>
                  </a:lnTo>
                  <a:lnTo>
                    <a:pt x="1581" y="47595"/>
                  </a:lnTo>
                  <a:lnTo>
                    <a:pt x="1558" y="47560"/>
                  </a:lnTo>
                  <a:lnTo>
                    <a:pt x="1536" y="47515"/>
                  </a:lnTo>
                  <a:lnTo>
                    <a:pt x="1502" y="47492"/>
                  </a:lnTo>
                  <a:lnTo>
                    <a:pt x="1456" y="47469"/>
                  </a:lnTo>
                  <a:lnTo>
                    <a:pt x="1411" y="47447"/>
                  </a:lnTo>
                  <a:lnTo>
                    <a:pt x="1365" y="47435"/>
                  </a:lnTo>
                  <a:lnTo>
                    <a:pt x="1365" y="45194"/>
                  </a:lnTo>
                  <a:lnTo>
                    <a:pt x="1422" y="45183"/>
                  </a:lnTo>
                  <a:lnTo>
                    <a:pt x="1467" y="45172"/>
                  </a:lnTo>
                  <a:lnTo>
                    <a:pt x="1502" y="45149"/>
                  </a:lnTo>
                  <a:lnTo>
                    <a:pt x="1547" y="45115"/>
                  </a:lnTo>
                  <a:lnTo>
                    <a:pt x="1570" y="45081"/>
                  </a:lnTo>
                  <a:lnTo>
                    <a:pt x="1593" y="45035"/>
                  </a:lnTo>
                  <a:lnTo>
                    <a:pt x="1604" y="44990"/>
                  </a:lnTo>
                  <a:lnTo>
                    <a:pt x="1615" y="44933"/>
                  </a:lnTo>
                  <a:lnTo>
                    <a:pt x="1604" y="44876"/>
                  </a:lnTo>
                  <a:lnTo>
                    <a:pt x="1593" y="44830"/>
                  </a:lnTo>
                  <a:lnTo>
                    <a:pt x="3515" y="43716"/>
                  </a:lnTo>
                  <a:lnTo>
                    <a:pt x="3561" y="43761"/>
                  </a:lnTo>
                  <a:lnTo>
                    <a:pt x="3606" y="43795"/>
                  </a:lnTo>
                  <a:lnTo>
                    <a:pt x="3663" y="43818"/>
                  </a:lnTo>
                  <a:lnTo>
                    <a:pt x="3720" y="43829"/>
                  </a:lnTo>
                  <a:lnTo>
                    <a:pt x="3765" y="43818"/>
                  </a:lnTo>
                  <a:lnTo>
                    <a:pt x="3811" y="43807"/>
                  </a:lnTo>
                  <a:lnTo>
                    <a:pt x="3856" y="43784"/>
                  </a:lnTo>
                  <a:lnTo>
                    <a:pt x="3890" y="43750"/>
                  </a:lnTo>
                  <a:lnTo>
                    <a:pt x="3913" y="43716"/>
                  </a:lnTo>
                  <a:lnTo>
                    <a:pt x="3936" y="43681"/>
                  </a:lnTo>
                  <a:lnTo>
                    <a:pt x="3947" y="43636"/>
                  </a:lnTo>
                  <a:lnTo>
                    <a:pt x="3959" y="43590"/>
                  </a:lnTo>
                  <a:lnTo>
                    <a:pt x="3959" y="43545"/>
                  </a:lnTo>
                  <a:lnTo>
                    <a:pt x="3936" y="43499"/>
                  </a:lnTo>
                  <a:lnTo>
                    <a:pt x="3925" y="43454"/>
                  </a:lnTo>
                  <a:lnTo>
                    <a:pt x="3890" y="43420"/>
                  </a:lnTo>
                  <a:lnTo>
                    <a:pt x="3856" y="43397"/>
                  </a:lnTo>
                  <a:lnTo>
                    <a:pt x="3822" y="43374"/>
                  </a:lnTo>
                  <a:lnTo>
                    <a:pt x="3777" y="43363"/>
                  </a:lnTo>
                  <a:lnTo>
                    <a:pt x="3743" y="43352"/>
                  </a:lnTo>
                  <a:lnTo>
                    <a:pt x="3743" y="40997"/>
                  </a:lnTo>
                  <a:lnTo>
                    <a:pt x="3799" y="40985"/>
                  </a:lnTo>
                  <a:lnTo>
                    <a:pt x="3845" y="40940"/>
                  </a:lnTo>
                  <a:lnTo>
                    <a:pt x="3879" y="40894"/>
                  </a:lnTo>
                  <a:lnTo>
                    <a:pt x="3890" y="40826"/>
                  </a:lnTo>
                  <a:lnTo>
                    <a:pt x="3879" y="40769"/>
                  </a:lnTo>
                  <a:lnTo>
                    <a:pt x="5881" y="39609"/>
                  </a:lnTo>
                  <a:lnTo>
                    <a:pt x="5915" y="39666"/>
                  </a:lnTo>
                  <a:lnTo>
                    <a:pt x="5972" y="39700"/>
                  </a:lnTo>
                  <a:lnTo>
                    <a:pt x="6029" y="39723"/>
                  </a:lnTo>
                  <a:lnTo>
                    <a:pt x="6086" y="39734"/>
                  </a:lnTo>
                  <a:lnTo>
                    <a:pt x="6154" y="39723"/>
                  </a:lnTo>
                  <a:lnTo>
                    <a:pt x="6211" y="39700"/>
                  </a:lnTo>
                  <a:lnTo>
                    <a:pt x="6256" y="39666"/>
                  </a:lnTo>
                  <a:lnTo>
                    <a:pt x="6302" y="39620"/>
                  </a:lnTo>
                  <a:lnTo>
                    <a:pt x="8236" y="40735"/>
                  </a:lnTo>
                  <a:lnTo>
                    <a:pt x="8213" y="40781"/>
                  </a:lnTo>
                  <a:lnTo>
                    <a:pt x="8213" y="40826"/>
                  </a:lnTo>
                  <a:lnTo>
                    <a:pt x="8213" y="40883"/>
                  </a:lnTo>
                  <a:lnTo>
                    <a:pt x="8236" y="40929"/>
                  </a:lnTo>
                  <a:lnTo>
                    <a:pt x="8259" y="40963"/>
                  </a:lnTo>
                  <a:lnTo>
                    <a:pt x="8281" y="41008"/>
                  </a:lnTo>
                  <a:lnTo>
                    <a:pt x="8327" y="41031"/>
                  </a:lnTo>
                  <a:lnTo>
                    <a:pt x="8361" y="41054"/>
                  </a:lnTo>
                  <a:lnTo>
                    <a:pt x="8406" y="41076"/>
                  </a:lnTo>
                  <a:lnTo>
                    <a:pt x="8509" y="41076"/>
                  </a:lnTo>
                  <a:lnTo>
                    <a:pt x="8554" y="41054"/>
                  </a:lnTo>
                  <a:lnTo>
                    <a:pt x="8600" y="41031"/>
                  </a:lnTo>
                  <a:lnTo>
                    <a:pt x="8634" y="41008"/>
                  </a:lnTo>
                  <a:lnTo>
                    <a:pt x="8668" y="40963"/>
                  </a:lnTo>
                  <a:lnTo>
                    <a:pt x="8691" y="40929"/>
                  </a:lnTo>
                  <a:lnTo>
                    <a:pt x="8702" y="40883"/>
                  </a:lnTo>
                  <a:lnTo>
                    <a:pt x="8702" y="40826"/>
                  </a:lnTo>
                  <a:lnTo>
                    <a:pt x="8702" y="40781"/>
                  </a:lnTo>
                  <a:lnTo>
                    <a:pt x="8691" y="40735"/>
                  </a:lnTo>
                  <a:lnTo>
                    <a:pt x="10659" y="39598"/>
                  </a:lnTo>
                  <a:lnTo>
                    <a:pt x="10693" y="39632"/>
                  </a:lnTo>
                  <a:lnTo>
                    <a:pt x="10727" y="39655"/>
                  </a:lnTo>
                  <a:lnTo>
                    <a:pt x="10784" y="39677"/>
                  </a:lnTo>
                  <a:lnTo>
                    <a:pt x="10829" y="39689"/>
                  </a:lnTo>
                  <a:lnTo>
                    <a:pt x="10875" y="39677"/>
                  </a:lnTo>
                  <a:lnTo>
                    <a:pt x="10909" y="39666"/>
                  </a:lnTo>
                  <a:lnTo>
                    <a:pt x="10943" y="39655"/>
                  </a:lnTo>
                  <a:lnTo>
                    <a:pt x="10977" y="39620"/>
                  </a:lnTo>
                  <a:lnTo>
                    <a:pt x="11000" y="39598"/>
                  </a:lnTo>
                  <a:lnTo>
                    <a:pt x="11023" y="39564"/>
                  </a:lnTo>
                  <a:lnTo>
                    <a:pt x="11034" y="39518"/>
                  </a:lnTo>
                  <a:lnTo>
                    <a:pt x="11034" y="39484"/>
                  </a:lnTo>
                  <a:lnTo>
                    <a:pt x="11034" y="39438"/>
                  </a:lnTo>
                  <a:lnTo>
                    <a:pt x="11023" y="39404"/>
                  </a:lnTo>
                  <a:lnTo>
                    <a:pt x="11000" y="39370"/>
                  </a:lnTo>
                  <a:lnTo>
                    <a:pt x="10977" y="39347"/>
                  </a:lnTo>
                  <a:lnTo>
                    <a:pt x="10920" y="39302"/>
                  </a:lnTo>
                  <a:lnTo>
                    <a:pt x="10886" y="39291"/>
                  </a:lnTo>
                  <a:lnTo>
                    <a:pt x="10852" y="39279"/>
                  </a:lnTo>
                  <a:lnTo>
                    <a:pt x="10852" y="36913"/>
                  </a:lnTo>
                  <a:lnTo>
                    <a:pt x="10920" y="36890"/>
                  </a:lnTo>
                  <a:lnTo>
                    <a:pt x="10977" y="36856"/>
                  </a:lnTo>
                  <a:lnTo>
                    <a:pt x="11011" y="36799"/>
                  </a:lnTo>
                  <a:lnTo>
                    <a:pt x="11023" y="36765"/>
                  </a:lnTo>
                  <a:lnTo>
                    <a:pt x="11023" y="36720"/>
                  </a:lnTo>
                  <a:lnTo>
                    <a:pt x="11023" y="36686"/>
                  </a:lnTo>
                  <a:lnTo>
                    <a:pt x="11011" y="36651"/>
                  </a:lnTo>
                  <a:lnTo>
                    <a:pt x="10989" y="36617"/>
                  </a:lnTo>
                  <a:lnTo>
                    <a:pt x="10966" y="36583"/>
                  </a:lnTo>
                  <a:lnTo>
                    <a:pt x="10943" y="36560"/>
                  </a:lnTo>
                  <a:lnTo>
                    <a:pt x="10909" y="36549"/>
                  </a:lnTo>
                  <a:lnTo>
                    <a:pt x="10864" y="36538"/>
                  </a:lnTo>
                  <a:lnTo>
                    <a:pt x="10829" y="36526"/>
                  </a:lnTo>
                  <a:lnTo>
                    <a:pt x="10784" y="36538"/>
                  </a:lnTo>
                  <a:lnTo>
                    <a:pt x="10738" y="36549"/>
                  </a:lnTo>
                  <a:lnTo>
                    <a:pt x="10704" y="36583"/>
                  </a:lnTo>
                  <a:lnTo>
                    <a:pt x="10670" y="36617"/>
                  </a:lnTo>
                  <a:lnTo>
                    <a:pt x="8657" y="35457"/>
                  </a:lnTo>
                  <a:lnTo>
                    <a:pt x="8668" y="35412"/>
                  </a:lnTo>
                  <a:lnTo>
                    <a:pt x="8668" y="35377"/>
                  </a:lnTo>
                  <a:lnTo>
                    <a:pt x="8668" y="35332"/>
                  </a:lnTo>
                  <a:lnTo>
                    <a:pt x="8657" y="35298"/>
                  </a:lnTo>
                  <a:lnTo>
                    <a:pt x="8634" y="35264"/>
                  </a:lnTo>
                  <a:lnTo>
                    <a:pt x="8611" y="35230"/>
                  </a:lnTo>
                  <a:lnTo>
                    <a:pt x="8588" y="35207"/>
                  </a:lnTo>
                  <a:lnTo>
                    <a:pt x="8554" y="35184"/>
                  </a:lnTo>
                  <a:lnTo>
                    <a:pt x="8520" y="35173"/>
                  </a:lnTo>
                  <a:lnTo>
                    <a:pt x="8475" y="35173"/>
                  </a:lnTo>
                  <a:lnTo>
                    <a:pt x="8475" y="32829"/>
                  </a:lnTo>
                  <a:lnTo>
                    <a:pt x="8520" y="32818"/>
                  </a:lnTo>
                  <a:lnTo>
                    <a:pt x="8554" y="32807"/>
                  </a:lnTo>
                  <a:lnTo>
                    <a:pt x="8588" y="32784"/>
                  </a:lnTo>
                  <a:lnTo>
                    <a:pt x="8611" y="32761"/>
                  </a:lnTo>
                  <a:lnTo>
                    <a:pt x="8645" y="32727"/>
                  </a:lnTo>
                  <a:lnTo>
                    <a:pt x="8657" y="32693"/>
                  </a:lnTo>
                  <a:lnTo>
                    <a:pt x="8668" y="32659"/>
                  </a:lnTo>
                  <a:lnTo>
                    <a:pt x="8668" y="32625"/>
                  </a:lnTo>
                  <a:lnTo>
                    <a:pt x="8668" y="32579"/>
                  </a:lnTo>
                  <a:lnTo>
                    <a:pt x="8657" y="32534"/>
                  </a:lnTo>
                  <a:lnTo>
                    <a:pt x="8634" y="32499"/>
                  </a:lnTo>
                  <a:lnTo>
                    <a:pt x="8611" y="32465"/>
                  </a:lnTo>
                  <a:lnTo>
                    <a:pt x="8577" y="32443"/>
                  </a:lnTo>
                  <a:lnTo>
                    <a:pt x="8543" y="32420"/>
                  </a:lnTo>
                  <a:lnTo>
                    <a:pt x="8509" y="32408"/>
                  </a:lnTo>
                  <a:lnTo>
                    <a:pt x="8406" y="32408"/>
                  </a:lnTo>
                  <a:lnTo>
                    <a:pt x="8361" y="32431"/>
                  </a:lnTo>
                  <a:lnTo>
                    <a:pt x="8315" y="32465"/>
                  </a:lnTo>
                  <a:lnTo>
                    <a:pt x="8281" y="32499"/>
                  </a:lnTo>
                  <a:lnTo>
                    <a:pt x="6256" y="31328"/>
                  </a:lnTo>
                  <a:lnTo>
                    <a:pt x="6268" y="31271"/>
                  </a:lnTo>
                  <a:lnTo>
                    <a:pt x="6256" y="31237"/>
                  </a:lnTo>
                  <a:lnTo>
                    <a:pt x="6245" y="31203"/>
                  </a:lnTo>
                  <a:lnTo>
                    <a:pt x="6211" y="31146"/>
                  </a:lnTo>
                  <a:lnTo>
                    <a:pt x="6154" y="31112"/>
                  </a:lnTo>
                  <a:lnTo>
                    <a:pt x="6120" y="31100"/>
                  </a:lnTo>
                  <a:lnTo>
                    <a:pt x="6052" y="31100"/>
                  </a:lnTo>
                  <a:lnTo>
                    <a:pt x="6018" y="31112"/>
                  </a:lnTo>
                  <a:lnTo>
                    <a:pt x="5972" y="31146"/>
                  </a:lnTo>
                  <a:lnTo>
                    <a:pt x="5927" y="31203"/>
                  </a:lnTo>
                  <a:lnTo>
                    <a:pt x="5915" y="31237"/>
                  </a:lnTo>
                  <a:lnTo>
                    <a:pt x="5915" y="31271"/>
                  </a:lnTo>
                  <a:lnTo>
                    <a:pt x="5927" y="31328"/>
                  </a:lnTo>
                  <a:lnTo>
                    <a:pt x="3879" y="32499"/>
                  </a:lnTo>
                  <a:lnTo>
                    <a:pt x="3845" y="32465"/>
                  </a:lnTo>
                  <a:lnTo>
                    <a:pt x="3811" y="32443"/>
                  </a:lnTo>
                  <a:lnTo>
                    <a:pt x="3765" y="32431"/>
                  </a:lnTo>
                  <a:lnTo>
                    <a:pt x="3720" y="32420"/>
                  </a:lnTo>
                  <a:lnTo>
                    <a:pt x="3674" y="32431"/>
                  </a:lnTo>
                  <a:lnTo>
                    <a:pt x="3629" y="32443"/>
                  </a:lnTo>
                  <a:lnTo>
                    <a:pt x="3583" y="32477"/>
                  </a:lnTo>
                  <a:lnTo>
                    <a:pt x="3561" y="32511"/>
                  </a:lnTo>
                  <a:lnTo>
                    <a:pt x="1570" y="31362"/>
                  </a:lnTo>
                  <a:lnTo>
                    <a:pt x="1581" y="31316"/>
                  </a:lnTo>
                  <a:lnTo>
                    <a:pt x="1593" y="31271"/>
                  </a:lnTo>
                  <a:lnTo>
                    <a:pt x="1581" y="31225"/>
                  </a:lnTo>
                  <a:lnTo>
                    <a:pt x="1570" y="31180"/>
                  </a:lnTo>
                  <a:lnTo>
                    <a:pt x="1547" y="31146"/>
                  </a:lnTo>
                  <a:lnTo>
                    <a:pt x="1524" y="31112"/>
                  </a:lnTo>
                  <a:lnTo>
                    <a:pt x="1490" y="31078"/>
                  </a:lnTo>
                  <a:lnTo>
                    <a:pt x="1456" y="31055"/>
                  </a:lnTo>
                  <a:lnTo>
                    <a:pt x="1411" y="31043"/>
                  </a:lnTo>
                  <a:lnTo>
                    <a:pt x="1365" y="31032"/>
                  </a:lnTo>
                  <a:lnTo>
                    <a:pt x="1365" y="28689"/>
                  </a:lnTo>
                  <a:lnTo>
                    <a:pt x="1433" y="28666"/>
                  </a:lnTo>
                  <a:lnTo>
                    <a:pt x="1479" y="28632"/>
                  </a:lnTo>
                  <a:lnTo>
                    <a:pt x="1513" y="28575"/>
                  </a:lnTo>
                  <a:lnTo>
                    <a:pt x="1524" y="28518"/>
                  </a:lnTo>
                  <a:lnTo>
                    <a:pt x="1513" y="28450"/>
                  </a:lnTo>
                  <a:lnTo>
                    <a:pt x="3561" y="27267"/>
                  </a:lnTo>
                  <a:lnTo>
                    <a:pt x="3595" y="27301"/>
                  </a:lnTo>
                  <a:lnTo>
                    <a:pt x="3629" y="27324"/>
                  </a:lnTo>
                  <a:lnTo>
                    <a:pt x="3674" y="27346"/>
                  </a:lnTo>
                  <a:lnTo>
                    <a:pt x="3765" y="27346"/>
                  </a:lnTo>
                  <a:lnTo>
                    <a:pt x="3811" y="27324"/>
                  </a:lnTo>
                  <a:lnTo>
                    <a:pt x="3845" y="27301"/>
                  </a:lnTo>
                  <a:lnTo>
                    <a:pt x="3868" y="27267"/>
                  </a:lnTo>
                  <a:lnTo>
                    <a:pt x="5870" y="28416"/>
                  </a:lnTo>
                  <a:lnTo>
                    <a:pt x="5858" y="28461"/>
                  </a:lnTo>
                  <a:lnTo>
                    <a:pt x="5847" y="28518"/>
                  </a:lnTo>
                  <a:lnTo>
                    <a:pt x="5858" y="28564"/>
                  </a:lnTo>
                  <a:lnTo>
                    <a:pt x="5870" y="28609"/>
                  </a:lnTo>
                  <a:lnTo>
                    <a:pt x="5892" y="28643"/>
                  </a:lnTo>
                  <a:lnTo>
                    <a:pt x="5915" y="28689"/>
                  </a:lnTo>
                  <a:lnTo>
                    <a:pt x="5949" y="28711"/>
                  </a:lnTo>
                  <a:lnTo>
                    <a:pt x="5995" y="28734"/>
                  </a:lnTo>
                  <a:lnTo>
                    <a:pt x="6040" y="28746"/>
                  </a:lnTo>
                  <a:lnTo>
                    <a:pt x="6086" y="28757"/>
                  </a:lnTo>
                  <a:lnTo>
                    <a:pt x="6143" y="28746"/>
                  </a:lnTo>
                  <a:lnTo>
                    <a:pt x="6188" y="28734"/>
                  </a:lnTo>
                  <a:lnTo>
                    <a:pt x="6222" y="28711"/>
                  </a:lnTo>
                  <a:lnTo>
                    <a:pt x="6256" y="28689"/>
                  </a:lnTo>
                  <a:lnTo>
                    <a:pt x="6291" y="28643"/>
                  </a:lnTo>
                  <a:lnTo>
                    <a:pt x="6313" y="28609"/>
                  </a:lnTo>
                  <a:lnTo>
                    <a:pt x="6325" y="28564"/>
                  </a:lnTo>
                  <a:lnTo>
                    <a:pt x="6336" y="28518"/>
                  </a:lnTo>
                  <a:lnTo>
                    <a:pt x="6325" y="28461"/>
                  </a:lnTo>
                  <a:lnTo>
                    <a:pt x="6313" y="28416"/>
                  </a:lnTo>
                  <a:lnTo>
                    <a:pt x="8281" y="27278"/>
                  </a:lnTo>
                  <a:lnTo>
                    <a:pt x="8315" y="27324"/>
                  </a:lnTo>
                  <a:lnTo>
                    <a:pt x="8361" y="27358"/>
                  </a:lnTo>
                  <a:lnTo>
                    <a:pt x="8406" y="27369"/>
                  </a:lnTo>
                  <a:lnTo>
                    <a:pt x="8463" y="27381"/>
                  </a:lnTo>
                  <a:lnTo>
                    <a:pt x="8509" y="27381"/>
                  </a:lnTo>
                  <a:lnTo>
                    <a:pt x="8543" y="27358"/>
                  </a:lnTo>
                  <a:lnTo>
                    <a:pt x="8577" y="27346"/>
                  </a:lnTo>
                  <a:lnTo>
                    <a:pt x="8611" y="27312"/>
                  </a:lnTo>
                  <a:lnTo>
                    <a:pt x="8634" y="27290"/>
                  </a:lnTo>
                  <a:lnTo>
                    <a:pt x="8657" y="27244"/>
                  </a:lnTo>
                  <a:lnTo>
                    <a:pt x="8668" y="27210"/>
                  </a:lnTo>
                  <a:lnTo>
                    <a:pt x="8679" y="27164"/>
                  </a:lnTo>
                  <a:lnTo>
                    <a:pt x="8668" y="27130"/>
                  </a:lnTo>
                  <a:lnTo>
                    <a:pt x="8657" y="27085"/>
                  </a:lnTo>
                  <a:lnTo>
                    <a:pt x="8645" y="27051"/>
                  </a:lnTo>
                  <a:lnTo>
                    <a:pt x="8623" y="27017"/>
                  </a:lnTo>
                  <a:lnTo>
                    <a:pt x="8588" y="26994"/>
                  </a:lnTo>
                  <a:lnTo>
                    <a:pt x="8554" y="26971"/>
                  </a:lnTo>
                  <a:lnTo>
                    <a:pt x="8520" y="26960"/>
                  </a:lnTo>
                  <a:lnTo>
                    <a:pt x="8475" y="26960"/>
                  </a:lnTo>
                  <a:lnTo>
                    <a:pt x="8475" y="24628"/>
                  </a:lnTo>
                  <a:lnTo>
                    <a:pt x="8520" y="24616"/>
                  </a:lnTo>
                  <a:lnTo>
                    <a:pt x="8554" y="24605"/>
                  </a:lnTo>
                  <a:lnTo>
                    <a:pt x="8588" y="24582"/>
                  </a:lnTo>
                  <a:lnTo>
                    <a:pt x="8623" y="24559"/>
                  </a:lnTo>
                  <a:lnTo>
                    <a:pt x="8645" y="24525"/>
                  </a:lnTo>
                  <a:lnTo>
                    <a:pt x="8668" y="24491"/>
                  </a:lnTo>
                  <a:lnTo>
                    <a:pt x="8679" y="24446"/>
                  </a:lnTo>
                  <a:lnTo>
                    <a:pt x="8679" y="24412"/>
                  </a:lnTo>
                  <a:lnTo>
                    <a:pt x="8679" y="24366"/>
                  </a:lnTo>
                  <a:lnTo>
                    <a:pt x="8657" y="24321"/>
                  </a:lnTo>
                  <a:lnTo>
                    <a:pt x="8645" y="24286"/>
                  </a:lnTo>
                  <a:lnTo>
                    <a:pt x="8611" y="24252"/>
                  </a:lnTo>
                  <a:lnTo>
                    <a:pt x="8577" y="24230"/>
                  </a:lnTo>
                  <a:lnTo>
                    <a:pt x="8543" y="24207"/>
                  </a:lnTo>
                  <a:lnTo>
                    <a:pt x="8509" y="24195"/>
                  </a:lnTo>
                  <a:lnTo>
                    <a:pt x="8406" y="24195"/>
                  </a:lnTo>
                  <a:lnTo>
                    <a:pt x="8361" y="24218"/>
                  </a:lnTo>
                  <a:lnTo>
                    <a:pt x="8315" y="24241"/>
                  </a:lnTo>
                  <a:lnTo>
                    <a:pt x="8281" y="24286"/>
                  </a:lnTo>
                  <a:lnTo>
                    <a:pt x="6279" y="23126"/>
                  </a:lnTo>
                  <a:lnTo>
                    <a:pt x="6291" y="23092"/>
                  </a:lnTo>
                  <a:lnTo>
                    <a:pt x="6291" y="23058"/>
                  </a:lnTo>
                  <a:lnTo>
                    <a:pt x="6291" y="23024"/>
                  </a:lnTo>
                  <a:lnTo>
                    <a:pt x="6279" y="22978"/>
                  </a:lnTo>
                  <a:lnTo>
                    <a:pt x="6256" y="22944"/>
                  </a:lnTo>
                  <a:lnTo>
                    <a:pt x="6234" y="22921"/>
                  </a:lnTo>
                  <a:lnTo>
                    <a:pt x="6200" y="22899"/>
                  </a:lnTo>
                  <a:lnTo>
                    <a:pt x="6165" y="22876"/>
                  </a:lnTo>
                  <a:lnTo>
                    <a:pt x="6131" y="22865"/>
                  </a:lnTo>
                  <a:lnTo>
                    <a:pt x="6086" y="22853"/>
                  </a:lnTo>
                  <a:lnTo>
                    <a:pt x="6052" y="22865"/>
                  </a:lnTo>
                  <a:lnTo>
                    <a:pt x="6006" y="22876"/>
                  </a:lnTo>
                  <a:lnTo>
                    <a:pt x="5972" y="22899"/>
                  </a:lnTo>
                  <a:lnTo>
                    <a:pt x="5949" y="22921"/>
                  </a:lnTo>
                  <a:lnTo>
                    <a:pt x="5927" y="22944"/>
                  </a:lnTo>
                  <a:lnTo>
                    <a:pt x="5904" y="22978"/>
                  </a:lnTo>
                  <a:lnTo>
                    <a:pt x="5892" y="23024"/>
                  </a:lnTo>
                  <a:lnTo>
                    <a:pt x="5892" y="23058"/>
                  </a:lnTo>
                  <a:lnTo>
                    <a:pt x="5904" y="23126"/>
                  </a:lnTo>
                  <a:lnTo>
                    <a:pt x="3856" y="24309"/>
                  </a:lnTo>
                  <a:lnTo>
                    <a:pt x="3822" y="24286"/>
                  </a:lnTo>
                  <a:lnTo>
                    <a:pt x="3799" y="24264"/>
                  </a:lnTo>
                  <a:lnTo>
                    <a:pt x="3754" y="24252"/>
                  </a:lnTo>
                  <a:lnTo>
                    <a:pt x="3720" y="24241"/>
                  </a:lnTo>
                  <a:lnTo>
                    <a:pt x="3674" y="24252"/>
                  </a:lnTo>
                  <a:lnTo>
                    <a:pt x="3640" y="24264"/>
                  </a:lnTo>
                  <a:lnTo>
                    <a:pt x="3606" y="24286"/>
                  </a:lnTo>
                  <a:lnTo>
                    <a:pt x="3583" y="24309"/>
                  </a:lnTo>
                  <a:lnTo>
                    <a:pt x="1558" y="23149"/>
                  </a:lnTo>
                  <a:lnTo>
                    <a:pt x="1570" y="23103"/>
                  </a:lnTo>
                  <a:lnTo>
                    <a:pt x="1581" y="23058"/>
                  </a:lnTo>
                  <a:lnTo>
                    <a:pt x="1570" y="23012"/>
                  </a:lnTo>
                  <a:lnTo>
                    <a:pt x="1558" y="22978"/>
                  </a:lnTo>
                  <a:lnTo>
                    <a:pt x="1547" y="22933"/>
                  </a:lnTo>
                  <a:lnTo>
                    <a:pt x="1513" y="22910"/>
                  </a:lnTo>
                  <a:lnTo>
                    <a:pt x="1490" y="22876"/>
                  </a:lnTo>
                  <a:lnTo>
                    <a:pt x="1445" y="22853"/>
                  </a:lnTo>
                  <a:lnTo>
                    <a:pt x="1411" y="22842"/>
                  </a:lnTo>
                  <a:lnTo>
                    <a:pt x="1365" y="22830"/>
                  </a:lnTo>
                  <a:lnTo>
                    <a:pt x="1365" y="20487"/>
                  </a:lnTo>
                  <a:lnTo>
                    <a:pt x="1433" y="20464"/>
                  </a:lnTo>
                  <a:lnTo>
                    <a:pt x="1490" y="20430"/>
                  </a:lnTo>
                  <a:lnTo>
                    <a:pt x="1524" y="20373"/>
                  </a:lnTo>
                  <a:lnTo>
                    <a:pt x="1536" y="20305"/>
                  </a:lnTo>
                  <a:lnTo>
                    <a:pt x="1524" y="20271"/>
                  </a:lnTo>
                  <a:lnTo>
                    <a:pt x="1524" y="20237"/>
                  </a:lnTo>
                  <a:lnTo>
                    <a:pt x="3561" y="19054"/>
                  </a:lnTo>
                  <a:lnTo>
                    <a:pt x="3583" y="19088"/>
                  </a:lnTo>
                  <a:lnTo>
                    <a:pt x="3629" y="19122"/>
                  </a:lnTo>
                  <a:lnTo>
                    <a:pt x="3674" y="19145"/>
                  </a:lnTo>
                  <a:lnTo>
                    <a:pt x="3765" y="19145"/>
                  </a:lnTo>
                  <a:lnTo>
                    <a:pt x="3811" y="19122"/>
                  </a:lnTo>
                  <a:lnTo>
                    <a:pt x="3845" y="19099"/>
                  </a:lnTo>
                  <a:lnTo>
                    <a:pt x="3879" y="19065"/>
                  </a:lnTo>
                  <a:lnTo>
                    <a:pt x="5927" y="20248"/>
                  </a:lnTo>
                  <a:lnTo>
                    <a:pt x="5915" y="20305"/>
                  </a:lnTo>
                  <a:lnTo>
                    <a:pt x="5915" y="20339"/>
                  </a:lnTo>
                  <a:lnTo>
                    <a:pt x="5927" y="20373"/>
                  </a:lnTo>
                  <a:lnTo>
                    <a:pt x="5972" y="20430"/>
                  </a:lnTo>
                  <a:lnTo>
                    <a:pt x="6018" y="20464"/>
                  </a:lnTo>
                  <a:lnTo>
                    <a:pt x="6052" y="20476"/>
                  </a:lnTo>
                  <a:lnTo>
                    <a:pt x="6120" y="20476"/>
                  </a:lnTo>
                  <a:lnTo>
                    <a:pt x="6154" y="20464"/>
                  </a:lnTo>
                  <a:lnTo>
                    <a:pt x="6211" y="20430"/>
                  </a:lnTo>
                  <a:lnTo>
                    <a:pt x="6256" y="20373"/>
                  </a:lnTo>
                  <a:lnTo>
                    <a:pt x="6256" y="20339"/>
                  </a:lnTo>
                  <a:lnTo>
                    <a:pt x="6268" y="20305"/>
                  </a:lnTo>
                  <a:lnTo>
                    <a:pt x="6256" y="20237"/>
                  </a:lnTo>
                  <a:lnTo>
                    <a:pt x="8270" y="19077"/>
                  </a:lnTo>
                  <a:lnTo>
                    <a:pt x="8304" y="19122"/>
                  </a:lnTo>
                  <a:lnTo>
                    <a:pt x="8350" y="19156"/>
                  </a:lnTo>
                  <a:lnTo>
                    <a:pt x="8395" y="19179"/>
                  </a:lnTo>
                  <a:lnTo>
                    <a:pt x="8463" y="19190"/>
                  </a:lnTo>
                  <a:lnTo>
                    <a:pt x="8509" y="19179"/>
                  </a:lnTo>
                  <a:lnTo>
                    <a:pt x="8554" y="19168"/>
                  </a:lnTo>
                  <a:lnTo>
                    <a:pt x="8588" y="19145"/>
                  </a:lnTo>
                  <a:lnTo>
                    <a:pt x="8623" y="19122"/>
                  </a:lnTo>
                  <a:lnTo>
                    <a:pt x="8645" y="19088"/>
                  </a:lnTo>
                  <a:lnTo>
                    <a:pt x="8668" y="19042"/>
                  </a:lnTo>
                  <a:lnTo>
                    <a:pt x="8691" y="18997"/>
                  </a:lnTo>
                  <a:lnTo>
                    <a:pt x="8691" y="18951"/>
                  </a:lnTo>
                  <a:lnTo>
                    <a:pt x="8691" y="18917"/>
                  </a:lnTo>
                  <a:lnTo>
                    <a:pt x="8668" y="18872"/>
                  </a:lnTo>
                  <a:lnTo>
                    <a:pt x="8657" y="18838"/>
                  </a:lnTo>
                  <a:lnTo>
                    <a:pt x="8634" y="18804"/>
                  </a:lnTo>
                  <a:lnTo>
                    <a:pt x="8600" y="18769"/>
                  </a:lnTo>
                  <a:lnTo>
                    <a:pt x="8566" y="18747"/>
                  </a:lnTo>
                  <a:lnTo>
                    <a:pt x="8520" y="18735"/>
                  </a:lnTo>
                  <a:lnTo>
                    <a:pt x="8475" y="18724"/>
                  </a:lnTo>
                  <a:lnTo>
                    <a:pt x="8475" y="16369"/>
                  </a:lnTo>
                  <a:lnTo>
                    <a:pt x="8543" y="16346"/>
                  </a:lnTo>
                  <a:lnTo>
                    <a:pt x="8588" y="16312"/>
                  </a:lnTo>
                  <a:lnTo>
                    <a:pt x="8623" y="16267"/>
                  </a:lnTo>
                  <a:lnTo>
                    <a:pt x="8634" y="16199"/>
                  </a:lnTo>
                  <a:lnTo>
                    <a:pt x="8623" y="16130"/>
                  </a:lnTo>
                  <a:lnTo>
                    <a:pt x="10681" y="14947"/>
                  </a:lnTo>
                  <a:lnTo>
                    <a:pt x="10704" y="14981"/>
                  </a:lnTo>
                  <a:lnTo>
                    <a:pt x="10750" y="15004"/>
                  </a:lnTo>
                  <a:lnTo>
                    <a:pt x="10784" y="15016"/>
                  </a:lnTo>
                  <a:lnTo>
                    <a:pt x="10829" y="15027"/>
                  </a:lnTo>
                  <a:lnTo>
                    <a:pt x="10864" y="15027"/>
                  </a:lnTo>
                  <a:lnTo>
                    <a:pt x="10898" y="15016"/>
                  </a:lnTo>
                  <a:lnTo>
                    <a:pt x="10955" y="14970"/>
                  </a:lnTo>
                  <a:lnTo>
                    <a:pt x="10989" y="14913"/>
                  </a:lnTo>
                  <a:lnTo>
                    <a:pt x="11000" y="14890"/>
                  </a:lnTo>
                  <a:lnTo>
                    <a:pt x="11000" y="14845"/>
                  </a:lnTo>
                  <a:lnTo>
                    <a:pt x="10989" y="14788"/>
                  </a:lnTo>
                  <a:lnTo>
                    <a:pt x="10955" y="14731"/>
                  </a:lnTo>
                  <a:lnTo>
                    <a:pt x="10909" y="14697"/>
                  </a:lnTo>
                  <a:lnTo>
                    <a:pt x="10852" y="14674"/>
                  </a:lnTo>
                  <a:lnTo>
                    <a:pt x="10852" y="12263"/>
                  </a:lnTo>
                  <a:lnTo>
                    <a:pt x="10909" y="12240"/>
                  </a:lnTo>
                  <a:lnTo>
                    <a:pt x="10955" y="12206"/>
                  </a:lnTo>
                  <a:lnTo>
                    <a:pt x="10989" y="12160"/>
                  </a:lnTo>
                  <a:lnTo>
                    <a:pt x="11000" y="12092"/>
                  </a:lnTo>
                  <a:lnTo>
                    <a:pt x="10989" y="12024"/>
                  </a:lnTo>
                  <a:lnTo>
                    <a:pt x="13048" y="10841"/>
                  </a:lnTo>
                  <a:lnTo>
                    <a:pt x="13070" y="10875"/>
                  </a:lnTo>
                  <a:lnTo>
                    <a:pt x="13116" y="10898"/>
                  </a:lnTo>
                  <a:lnTo>
                    <a:pt x="13150" y="10920"/>
                  </a:lnTo>
                  <a:lnTo>
                    <a:pt x="13195" y="10932"/>
                  </a:lnTo>
                  <a:lnTo>
                    <a:pt x="13241" y="10920"/>
                  </a:lnTo>
                  <a:lnTo>
                    <a:pt x="13286" y="10909"/>
                  </a:lnTo>
                  <a:lnTo>
                    <a:pt x="13321" y="10875"/>
                  </a:lnTo>
                  <a:lnTo>
                    <a:pt x="13355" y="10841"/>
                  </a:lnTo>
                  <a:lnTo>
                    <a:pt x="15414" y="12035"/>
                  </a:lnTo>
                  <a:lnTo>
                    <a:pt x="15402" y="12092"/>
                  </a:lnTo>
                  <a:lnTo>
                    <a:pt x="15414" y="12149"/>
                  </a:lnTo>
                  <a:lnTo>
                    <a:pt x="15436" y="12206"/>
                  </a:lnTo>
                  <a:lnTo>
                    <a:pt x="15482" y="12240"/>
                  </a:lnTo>
                  <a:lnTo>
                    <a:pt x="15539" y="12263"/>
                  </a:lnTo>
                  <a:lnTo>
                    <a:pt x="15539" y="14595"/>
                  </a:lnTo>
                  <a:lnTo>
                    <a:pt x="15493" y="14606"/>
                  </a:lnTo>
                  <a:lnTo>
                    <a:pt x="15448" y="14617"/>
                  </a:lnTo>
                  <a:lnTo>
                    <a:pt x="15414" y="14640"/>
                  </a:lnTo>
                  <a:lnTo>
                    <a:pt x="15380" y="14674"/>
                  </a:lnTo>
                  <a:lnTo>
                    <a:pt x="15345" y="14708"/>
                  </a:lnTo>
                  <a:lnTo>
                    <a:pt x="15334" y="14754"/>
                  </a:lnTo>
                  <a:lnTo>
                    <a:pt x="15311" y="14799"/>
                  </a:lnTo>
                  <a:lnTo>
                    <a:pt x="15311" y="14845"/>
                  </a:lnTo>
                  <a:lnTo>
                    <a:pt x="15311" y="14902"/>
                  </a:lnTo>
                  <a:lnTo>
                    <a:pt x="15334" y="14947"/>
                  </a:lnTo>
                  <a:lnTo>
                    <a:pt x="13412" y="16051"/>
                  </a:lnTo>
                  <a:lnTo>
                    <a:pt x="13377" y="16005"/>
                  </a:lnTo>
                  <a:lnTo>
                    <a:pt x="13321" y="15971"/>
                  </a:lnTo>
                  <a:lnTo>
                    <a:pt x="13264" y="15948"/>
                  </a:lnTo>
                  <a:lnTo>
                    <a:pt x="13195" y="15937"/>
                  </a:lnTo>
                  <a:lnTo>
                    <a:pt x="13150" y="15937"/>
                  </a:lnTo>
                  <a:lnTo>
                    <a:pt x="13093" y="15960"/>
                  </a:lnTo>
                  <a:lnTo>
                    <a:pt x="13048" y="15982"/>
                  </a:lnTo>
                  <a:lnTo>
                    <a:pt x="13013" y="16017"/>
                  </a:lnTo>
                  <a:lnTo>
                    <a:pt x="12979" y="16051"/>
                  </a:lnTo>
                  <a:lnTo>
                    <a:pt x="12957" y="16096"/>
                  </a:lnTo>
                  <a:lnTo>
                    <a:pt x="12945" y="16142"/>
                  </a:lnTo>
                  <a:lnTo>
                    <a:pt x="12934" y="16199"/>
                  </a:lnTo>
                  <a:lnTo>
                    <a:pt x="12945" y="16244"/>
                  </a:lnTo>
                  <a:lnTo>
                    <a:pt x="12957" y="16301"/>
                  </a:lnTo>
                  <a:lnTo>
                    <a:pt x="12979" y="16335"/>
                  </a:lnTo>
                  <a:lnTo>
                    <a:pt x="13002" y="16381"/>
                  </a:lnTo>
                  <a:lnTo>
                    <a:pt x="13036" y="16403"/>
                  </a:lnTo>
                  <a:lnTo>
                    <a:pt x="13082" y="16437"/>
                  </a:lnTo>
                  <a:lnTo>
                    <a:pt x="13127" y="16449"/>
                  </a:lnTo>
                  <a:lnTo>
                    <a:pt x="13173" y="16460"/>
                  </a:lnTo>
                  <a:lnTo>
                    <a:pt x="13173" y="18758"/>
                  </a:lnTo>
                  <a:lnTo>
                    <a:pt x="13104" y="18781"/>
                  </a:lnTo>
                  <a:lnTo>
                    <a:pt x="13048" y="18826"/>
                  </a:lnTo>
                  <a:lnTo>
                    <a:pt x="13013" y="18883"/>
                  </a:lnTo>
                  <a:lnTo>
                    <a:pt x="13002" y="18917"/>
                  </a:lnTo>
                  <a:lnTo>
                    <a:pt x="13002" y="18951"/>
                  </a:lnTo>
                  <a:lnTo>
                    <a:pt x="13002" y="18997"/>
                  </a:lnTo>
                  <a:lnTo>
                    <a:pt x="13013" y="19031"/>
                  </a:lnTo>
                  <a:lnTo>
                    <a:pt x="13036" y="19065"/>
                  </a:lnTo>
                  <a:lnTo>
                    <a:pt x="13059" y="19099"/>
                  </a:lnTo>
                  <a:lnTo>
                    <a:pt x="13093" y="19122"/>
                  </a:lnTo>
                  <a:lnTo>
                    <a:pt x="13127" y="19145"/>
                  </a:lnTo>
                  <a:lnTo>
                    <a:pt x="13161" y="19156"/>
                  </a:lnTo>
                  <a:lnTo>
                    <a:pt x="13195" y="19156"/>
                  </a:lnTo>
                  <a:lnTo>
                    <a:pt x="13252" y="19145"/>
                  </a:lnTo>
                  <a:lnTo>
                    <a:pt x="13298" y="19133"/>
                  </a:lnTo>
                  <a:lnTo>
                    <a:pt x="13332" y="19099"/>
                  </a:lnTo>
                  <a:lnTo>
                    <a:pt x="13366" y="19065"/>
                  </a:lnTo>
                  <a:lnTo>
                    <a:pt x="15391" y="20225"/>
                  </a:lnTo>
                  <a:lnTo>
                    <a:pt x="15380" y="20260"/>
                  </a:lnTo>
                  <a:lnTo>
                    <a:pt x="15368" y="20305"/>
                  </a:lnTo>
                  <a:lnTo>
                    <a:pt x="15380" y="20339"/>
                  </a:lnTo>
                  <a:lnTo>
                    <a:pt x="15391" y="20385"/>
                  </a:lnTo>
                  <a:lnTo>
                    <a:pt x="15402" y="20419"/>
                  </a:lnTo>
                  <a:lnTo>
                    <a:pt x="15425" y="20442"/>
                  </a:lnTo>
                  <a:lnTo>
                    <a:pt x="15459" y="20464"/>
                  </a:lnTo>
                  <a:lnTo>
                    <a:pt x="15493" y="20487"/>
                  </a:lnTo>
                  <a:lnTo>
                    <a:pt x="15527" y="20498"/>
                  </a:lnTo>
                  <a:lnTo>
                    <a:pt x="15607" y="20498"/>
                  </a:lnTo>
                  <a:lnTo>
                    <a:pt x="15653" y="20487"/>
                  </a:lnTo>
                  <a:lnTo>
                    <a:pt x="15687" y="20464"/>
                  </a:lnTo>
                  <a:lnTo>
                    <a:pt x="15709" y="20442"/>
                  </a:lnTo>
                  <a:lnTo>
                    <a:pt x="15732" y="20419"/>
                  </a:lnTo>
                  <a:lnTo>
                    <a:pt x="15755" y="20385"/>
                  </a:lnTo>
                  <a:lnTo>
                    <a:pt x="15766" y="20339"/>
                  </a:lnTo>
                  <a:lnTo>
                    <a:pt x="15766" y="20305"/>
                  </a:lnTo>
                  <a:lnTo>
                    <a:pt x="15766" y="20260"/>
                  </a:lnTo>
                  <a:lnTo>
                    <a:pt x="15755" y="20225"/>
                  </a:lnTo>
                  <a:lnTo>
                    <a:pt x="17780" y="19054"/>
                  </a:lnTo>
                  <a:lnTo>
                    <a:pt x="17814" y="19088"/>
                  </a:lnTo>
                  <a:lnTo>
                    <a:pt x="17848" y="19122"/>
                  </a:lnTo>
                  <a:lnTo>
                    <a:pt x="17894" y="19133"/>
                  </a:lnTo>
                  <a:lnTo>
                    <a:pt x="17939" y="19145"/>
                  </a:lnTo>
                  <a:lnTo>
                    <a:pt x="17973" y="19145"/>
                  </a:lnTo>
                  <a:lnTo>
                    <a:pt x="18019" y="19133"/>
                  </a:lnTo>
                  <a:lnTo>
                    <a:pt x="18041" y="19111"/>
                  </a:lnTo>
                  <a:lnTo>
                    <a:pt x="18076" y="19088"/>
                  </a:lnTo>
                  <a:lnTo>
                    <a:pt x="18098" y="19065"/>
                  </a:lnTo>
                  <a:lnTo>
                    <a:pt x="18110" y="19031"/>
                  </a:lnTo>
                  <a:lnTo>
                    <a:pt x="18121" y="18997"/>
                  </a:lnTo>
                  <a:lnTo>
                    <a:pt x="18132" y="18951"/>
                  </a:lnTo>
                  <a:lnTo>
                    <a:pt x="18121" y="18883"/>
                  </a:lnTo>
                  <a:lnTo>
                    <a:pt x="18076" y="18826"/>
                  </a:lnTo>
                  <a:lnTo>
                    <a:pt x="18030" y="18792"/>
                  </a:lnTo>
                  <a:lnTo>
                    <a:pt x="17962" y="18769"/>
                  </a:lnTo>
                  <a:lnTo>
                    <a:pt x="17962" y="16415"/>
                  </a:lnTo>
                  <a:lnTo>
                    <a:pt x="17996" y="16403"/>
                  </a:lnTo>
                  <a:lnTo>
                    <a:pt x="18041" y="16392"/>
                  </a:lnTo>
                  <a:lnTo>
                    <a:pt x="18076" y="16369"/>
                  </a:lnTo>
                  <a:lnTo>
                    <a:pt x="18098" y="16346"/>
                  </a:lnTo>
                  <a:lnTo>
                    <a:pt x="18121" y="16312"/>
                  </a:lnTo>
                  <a:lnTo>
                    <a:pt x="18144" y="16278"/>
                  </a:lnTo>
                  <a:lnTo>
                    <a:pt x="18155" y="16244"/>
                  </a:lnTo>
                  <a:lnTo>
                    <a:pt x="18155" y="16199"/>
                  </a:lnTo>
                  <a:lnTo>
                    <a:pt x="18155" y="16153"/>
                  </a:lnTo>
                  <a:lnTo>
                    <a:pt x="18144" y="16108"/>
                  </a:lnTo>
                  <a:lnTo>
                    <a:pt x="20100" y="14981"/>
                  </a:lnTo>
                  <a:lnTo>
                    <a:pt x="20134" y="15027"/>
                  </a:lnTo>
                  <a:lnTo>
                    <a:pt x="20191" y="15061"/>
                  </a:lnTo>
                  <a:lnTo>
                    <a:pt x="20248" y="15084"/>
                  </a:lnTo>
                  <a:lnTo>
                    <a:pt x="20305" y="15095"/>
                  </a:lnTo>
                  <a:lnTo>
                    <a:pt x="20373" y="15084"/>
                  </a:lnTo>
                  <a:lnTo>
                    <a:pt x="20430" y="15061"/>
                  </a:lnTo>
                  <a:lnTo>
                    <a:pt x="20476" y="15027"/>
                  </a:lnTo>
                  <a:lnTo>
                    <a:pt x="20521" y="14981"/>
                  </a:lnTo>
                  <a:lnTo>
                    <a:pt x="22444" y="16096"/>
                  </a:lnTo>
                  <a:lnTo>
                    <a:pt x="22421" y="16142"/>
                  </a:lnTo>
                  <a:lnTo>
                    <a:pt x="22421" y="16199"/>
                  </a:lnTo>
                  <a:lnTo>
                    <a:pt x="22421" y="16244"/>
                  </a:lnTo>
                  <a:lnTo>
                    <a:pt x="22432" y="16290"/>
                  </a:lnTo>
                  <a:lnTo>
                    <a:pt x="22455" y="16335"/>
                  </a:lnTo>
                  <a:lnTo>
                    <a:pt x="22489" y="16381"/>
                  </a:lnTo>
                  <a:lnTo>
                    <a:pt x="22523" y="16403"/>
                  </a:lnTo>
                  <a:lnTo>
                    <a:pt x="22557" y="16437"/>
                  </a:lnTo>
                  <a:lnTo>
                    <a:pt x="22603" y="16449"/>
                  </a:lnTo>
                  <a:lnTo>
                    <a:pt x="22660" y="16460"/>
                  </a:lnTo>
                  <a:lnTo>
                    <a:pt x="22660" y="18701"/>
                  </a:lnTo>
                  <a:lnTo>
                    <a:pt x="22614" y="18712"/>
                  </a:lnTo>
                  <a:lnTo>
                    <a:pt x="22569" y="18735"/>
                  </a:lnTo>
                  <a:lnTo>
                    <a:pt x="22523" y="18758"/>
                  </a:lnTo>
                  <a:lnTo>
                    <a:pt x="22489" y="18781"/>
                  </a:lnTo>
                  <a:lnTo>
                    <a:pt x="22466" y="18826"/>
                  </a:lnTo>
                  <a:lnTo>
                    <a:pt x="22444" y="18860"/>
                  </a:lnTo>
                  <a:lnTo>
                    <a:pt x="22432" y="18906"/>
                  </a:lnTo>
                  <a:lnTo>
                    <a:pt x="22432" y="18951"/>
                  </a:lnTo>
                  <a:lnTo>
                    <a:pt x="22432" y="19008"/>
                  </a:lnTo>
                  <a:lnTo>
                    <a:pt x="22444" y="19054"/>
                  </a:lnTo>
                  <a:lnTo>
                    <a:pt x="22466" y="19099"/>
                  </a:lnTo>
                  <a:lnTo>
                    <a:pt x="22501" y="19133"/>
                  </a:lnTo>
                  <a:lnTo>
                    <a:pt x="22535" y="19168"/>
                  </a:lnTo>
                  <a:lnTo>
                    <a:pt x="22580" y="19190"/>
                  </a:lnTo>
                  <a:lnTo>
                    <a:pt x="22626" y="19202"/>
                  </a:lnTo>
                  <a:lnTo>
                    <a:pt x="22683" y="19213"/>
                  </a:lnTo>
                  <a:lnTo>
                    <a:pt x="22751" y="19202"/>
                  </a:lnTo>
                  <a:lnTo>
                    <a:pt x="22808" y="19179"/>
                  </a:lnTo>
                  <a:lnTo>
                    <a:pt x="22853" y="19133"/>
                  </a:lnTo>
                  <a:lnTo>
                    <a:pt x="22899" y="19088"/>
                  </a:lnTo>
                  <a:lnTo>
                    <a:pt x="24878" y="20237"/>
                  </a:lnTo>
                  <a:lnTo>
                    <a:pt x="24867" y="20271"/>
                  </a:lnTo>
                  <a:lnTo>
                    <a:pt x="24855" y="20305"/>
                  </a:lnTo>
                  <a:lnTo>
                    <a:pt x="24867" y="20339"/>
                  </a:lnTo>
                  <a:lnTo>
                    <a:pt x="24878" y="20373"/>
                  </a:lnTo>
                  <a:lnTo>
                    <a:pt x="24889" y="20407"/>
                  </a:lnTo>
                  <a:lnTo>
                    <a:pt x="24912" y="20442"/>
                  </a:lnTo>
                  <a:lnTo>
                    <a:pt x="24946" y="20464"/>
                  </a:lnTo>
                  <a:lnTo>
                    <a:pt x="24980" y="20476"/>
                  </a:lnTo>
                  <a:lnTo>
                    <a:pt x="25015" y="20487"/>
                  </a:lnTo>
                  <a:lnTo>
                    <a:pt x="25049" y="20498"/>
                  </a:lnTo>
                  <a:lnTo>
                    <a:pt x="25094" y="20487"/>
                  </a:lnTo>
                  <a:lnTo>
                    <a:pt x="25128" y="20476"/>
                  </a:lnTo>
                  <a:lnTo>
                    <a:pt x="25162" y="20464"/>
                  </a:lnTo>
                  <a:lnTo>
                    <a:pt x="25185" y="20442"/>
                  </a:lnTo>
                  <a:lnTo>
                    <a:pt x="25208" y="20407"/>
                  </a:lnTo>
                  <a:lnTo>
                    <a:pt x="25231" y="20373"/>
                  </a:lnTo>
                  <a:lnTo>
                    <a:pt x="25242" y="20339"/>
                  </a:lnTo>
                  <a:lnTo>
                    <a:pt x="25242" y="20305"/>
                  </a:lnTo>
                  <a:lnTo>
                    <a:pt x="25242" y="20271"/>
                  </a:lnTo>
                  <a:lnTo>
                    <a:pt x="25231" y="20237"/>
                  </a:lnTo>
                  <a:lnTo>
                    <a:pt x="27221" y="19077"/>
                  </a:lnTo>
                  <a:lnTo>
                    <a:pt x="27255" y="19122"/>
                  </a:lnTo>
                  <a:lnTo>
                    <a:pt x="27301" y="19168"/>
                  </a:lnTo>
                  <a:lnTo>
                    <a:pt x="27358" y="19179"/>
                  </a:lnTo>
                  <a:lnTo>
                    <a:pt x="27415" y="19190"/>
                  </a:lnTo>
                  <a:lnTo>
                    <a:pt x="27472" y="19190"/>
                  </a:lnTo>
                  <a:lnTo>
                    <a:pt x="27517" y="19179"/>
                  </a:lnTo>
                  <a:lnTo>
                    <a:pt x="27551" y="19156"/>
                  </a:lnTo>
                  <a:lnTo>
                    <a:pt x="27585" y="19122"/>
                  </a:lnTo>
                  <a:lnTo>
                    <a:pt x="27619" y="19088"/>
                  </a:lnTo>
                  <a:lnTo>
                    <a:pt x="27642" y="19054"/>
                  </a:lnTo>
                  <a:lnTo>
                    <a:pt x="27654" y="19008"/>
                  </a:lnTo>
                  <a:lnTo>
                    <a:pt x="27654" y="18951"/>
                  </a:lnTo>
                  <a:lnTo>
                    <a:pt x="27654" y="18906"/>
                  </a:lnTo>
                  <a:lnTo>
                    <a:pt x="27642" y="18872"/>
                  </a:lnTo>
                  <a:lnTo>
                    <a:pt x="27619" y="18826"/>
                  </a:lnTo>
                  <a:lnTo>
                    <a:pt x="27597" y="18792"/>
                  </a:lnTo>
                  <a:lnTo>
                    <a:pt x="27563" y="18769"/>
                  </a:lnTo>
                  <a:lnTo>
                    <a:pt x="27528" y="18747"/>
                  </a:lnTo>
                  <a:lnTo>
                    <a:pt x="27483" y="18735"/>
                  </a:lnTo>
                  <a:lnTo>
                    <a:pt x="27437" y="18724"/>
                  </a:lnTo>
                  <a:lnTo>
                    <a:pt x="27437" y="16449"/>
                  </a:lnTo>
                  <a:lnTo>
                    <a:pt x="27494" y="16437"/>
                  </a:lnTo>
                  <a:lnTo>
                    <a:pt x="27528" y="16426"/>
                  </a:lnTo>
                  <a:lnTo>
                    <a:pt x="27574" y="16403"/>
                  </a:lnTo>
                  <a:lnTo>
                    <a:pt x="27608" y="16369"/>
                  </a:lnTo>
                  <a:lnTo>
                    <a:pt x="27631" y="16335"/>
                  </a:lnTo>
                  <a:lnTo>
                    <a:pt x="27654" y="16290"/>
                  </a:lnTo>
                  <a:lnTo>
                    <a:pt x="27665" y="16244"/>
                  </a:lnTo>
                  <a:lnTo>
                    <a:pt x="27676" y="16199"/>
                  </a:lnTo>
                  <a:lnTo>
                    <a:pt x="27665" y="16153"/>
                  </a:lnTo>
                  <a:lnTo>
                    <a:pt x="27654" y="16096"/>
                  </a:lnTo>
                  <a:lnTo>
                    <a:pt x="27631" y="16062"/>
                  </a:lnTo>
                  <a:lnTo>
                    <a:pt x="27597" y="16017"/>
                  </a:lnTo>
                  <a:lnTo>
                    <a:pt x="27563" y="15994"/>
                  </a:lnTo>
                  <a:lnTo>
                    <a:pt x="27517" y="15960"/>
                  </a:lnTo>
                  <a:lnTo>
                    <a:pt x="27472" y="15948"/>
                  </a:lnTo>
                  <a:lnTo>
                    <a:pt x="27358" y="15948"/>
                  </a:lnTo>
                  <a:lnTo>
                    <a:pt x="27301" y="15971"/>
                  </a:lnTo>
                  <a:lnTo>
                    <a:pt x="27255" y="16005"/>
                  </a:lnTo>
                  <a:lnTo>
                    <a:pt x="27210" y="16051"/>
                  </a:lnTo>
                  <a:lnTo>
                    <a:pt x="25288" y="14947"/>
                  </a:lnTo>
                  <a:lnTo>
                    <a:pt x="25299" y="14902"/>
                  </a:lnTo>
                  <a:lnTo>
                    <a:pt x="25310" y="14845"/>
                  </a:lnTo>
                  <a:lnTo>
                    <a:pt x="25310" y="14799"/>
                  </a:lnTo>
                  <a:lnTo>
                    <a:pt x="25288" y="14754"/>
                  </a:lnTo>
                  <a:lnTo>
                    <a:pt x="25265" y="14708"/>
                  </a:lnTo>
                  <a:lnTo>
                    <a:pt x="25242" y="14674"/>
                  </a:lnTo>
                  <a:lnTo>
                    <a:pt x="25208" y="14640"/>
                  </a:lnTo>
                  <a:lnTo>
                    <a:pt x="25162" y="14617"/>
                  </a:lnTo>
                  <a:lnTo>
                    <a:pt x="25117" y="14606"/>
                  </a:lnTo>
                  <a:lnTo>
                    <a:pt x="25071" y="14595"/>
                  </a:lnTo>
                  <a:lnTo>
                    <a:pt x="25071" y="12354"/>
                  </a:lnTo>
                  <a:lnTo>
                    <a:pt x="25117" y="12342"/>
                  </a:lnTo>
                  <a:lnTo>
                    <a:pt x="25162" y="12331"/>
                  </a:lnTo>
                  <a:lnTo>
                    <a:pt x="25208" y="12308"/>
                  </a:lnTo>
                  <a:lnTo>
                    <a:pt x="25242" y="12274"/>
                  </a:lnTo>
                  <a:lnTo>
                    <a:pt x="25276" y="12229"/>
                  </a:lnTo>
                  <a:lnTo>
                    <a:pt x="25299" y="12194"/>
                  </a:lnTo>
                  <a:lnTo>
                    <a:pt x="25310" y="12138"/>
                  </a:lnTo>
                  <a:lnTo>
                    <a:pt x="25310" y="12092"/>
                  </a:lnTo>
                  <a:lnTo>
                    <a:pt x="25310" y="12035"/>
                  </a:lnTo>
                  <a:lnTo>
                    <a:pt x="25288" y="11978"/>
                  </a:lnTo>
                  <a:lnTo>
                    <a:pt x="27278" y="10841"/>
                  </a:lnTo>
                  <a:lnTo>
                    <a:pt x="27301" y="10875"/>
                  </a:lnTo>
                  <a:lnTo>
                    <a:pt x="27335" y="10898"/>
                  </a:lnTo>
                  <a:lnTo>
                    <a:pt x="27381" y="10909"/>
                  </a:lnTo>
                  <a:lnTo>
                    <a:pt x="27415" y="10920"/>
                  </a:lnTo>
                  <a:lnTo>
                    <a:pt x="27460" y="10909"/>
                  </a:lnTo>
                  <a:lnTo>
                    <a:pt x="27506" y="10898"/>
                  </a:lnTo>
                  <a:lnTo>
                    <a:pt x="27540" y="10875"/>
                  </a:lnTo>
                  <a:lnTo>
                    <a:pt x="27563" y="10841"/>
                  </a:lnTo>
                  <a:lnTo>
                    <a:pt x="29576" y="12001"/>
                  </a:lnTo>
                  <a:lnTo>
                    <a:pt x="29565" y="12047"/>
                  </a:lnTo>
                  <a:lnTo>
                    <a:pt x="29565" y="12092"/>
                  </a:lnTo>
                  <a:lnTo>
                    <a:pt x="29565" y="12138"/>
                  </a:lnTo>
                  <a:lnTo>
                    <a:pt x="29576" y="12183"/>
                  </a:lnTo>
                  <a:lnTo>
                    <a:pt x="29599" y="12217"/>
                  </a:lnTo>
                  <a:lnTo>
                    <a:pt x="29633" y="12251"/>
                  </a:lnTo>
                  <a:lnTo>
                    <a:pt x="29667" y="12285"/>
                  </a:lnTo>
                  <a:lnTo>
                    <a:pt x="29701" y="12308"/>
                  </a:lnTo>
                  <a:lnTo>
                    <a:pt x="29747" y="12320"/>
                  </a:lnTo>
                  <a:lnTo>
                    <a:pt x="29838" y="12320"/>
                  </a:lnTo>
                  <a:lnTo>
                    <a:pt x="29883" y="12308"/>
                  </a:lnTo>
                  <a:lnTo>
                    <a:pt x="29917" y="12285"/>
                  </a:lnTo>
                  <a:lnTo>
                    <a:pt x="29951" y="12251"/>
                  </a:lnTo>
                  <a:lnTo>
                    <a:pt x="29986" y="12217"/>
                  </a:lnTo>
                  <a:lnTo>
                    <a:pt x="29997" y="12183"/>
                  </a:lnTo>
                  <a:lnTo>
                    <a:pt x="30020" y="12138"/>
                  </a:lnTo>
                  <a:lnTo>
                    <a:pt x="30020" y="12092"/>
                  </a:lnTo>
                  <a:lnTo>
                    <a:pt x="30020" y="12047"/>
                  </a:lnTo>
                  <a:lnTo>
                    <a:pt x="29997" y="12001"/>
                  </a:lnTo>
                  <a:lnTo>
                    <a:pt x="32010" y="10841"/>
                  </a:lnTo>
                  <a:lnTo>
                    <a:pt x="32033" y="10875"/>
                  </a:lnTo>
                  <a:lnTo>
                    <a:pt x="32079" y="10909"/>
                  </a:lnTo>
                  <a:lnTo>
                    <a:pt x="32124" y="10932"/>
                  </a:lnTo>
                  <a:lnTo>
                    <a:pt x="32204" y="10932"/>
                  </a:lnTo>
                  <a:lnTo>
                    <a:pt x="32238" y="10920"/>
                  </a:lnTo>
                  <a:lnTo>
                    <a:pt x="32272" y="10898"/>
                  </a:lnTo>
                  <a:lnTo>
                    <a:pt x="32306" y="10875"/>
                  </a:lnTo>
                  <a:lnTo>
                    <a:pt x="32329" y="10852"/>
                  </a:lnTo>
                  <a:lnTo>
                    <a:pt x="32340" y="10818"/>
                  </a:lnTo>
                  <a:lnTo>
                    <a:pt x="32352" y="10784"/>
                  </a:lnTo>
                  <a:lnTo>
                    <a:pt x="32352" y="10750"/>
                  </a:lnTo>
                  <a:lnTo>
                    <a:pt x="32352" y="10704"/>
                  </a:lnTo>
                  <a:lnTo>
                    <a:pt x="32340" y="10681"/>
                  </a:lnTo>
                  <a:lnTo>
                    <a:pt x="32306" y="10613"/>
                  </a:lnTo>
                  <a:lnTo>
                    <a:pt x="32249" y="10579"/>
                  </a:lnTo>
                  <a:lnTo>
                    <a:pt x="32181" y="10556"/>
                  </a:lnTo>
                  <a:lnTo>
                    <a:pt x="32181" y="8202"/>
                  </a:lnTo>
                  <a:lnTo>
                    <a:pt x="32227" y="8190"/>
                  </a:lnTo>
                  <a:lnTo>
                    <a:pt x="32261" y="8179"/>
                  </a:lnTo>
                  <a:lnTo>
                    <a:pt x="32295" y="8156"/>
                  </a:lnTo>
                  <a:lnTo>
                    <a:pt x="32318" y="8133"/>
                  </a:lnTo>
                  <a:lnTo>
                    <a:pt x="32340" y="8099"/>
                  </a:lnTo>
                  <a:lnTo>
                    <a:pt x="32363" y="8065"/>
                  </a:lnTo>
                  <a:lnTo>
                    <a:pt x="32374" y="8031"/>
                  </a:lnTo>
                  <a:lnTo>
                    <a:pt x="32374" y="7986"/>
                  </a:lnTo>
                  <a:lnTo>
                    <a:pt x="32374" y="7951"/>
                  </a:lnTo>
                  <a:lnTo>
                    <a:pt x="32363" y="7906"/>
                  </a:lnTo>
                  <a:lnTo>
                    <a:pt x="32340" y="7872"/>
                  </a:lnTo>
                  <a:lnTo>
                    <a:pt x="32318" y="7838"/>
                  </a:lnTo>
                  <a:lnTo>
                    <a:pt x="32283" y="7815"/>
                  </a:lnTo>
                  <a:lnTo>
                    <a:pt x="32249" y="7792"/>
                  </a:lnTo>
                  <a:lnTo>
                    <a:pt x="32215" y="7781"/>
                  </a:lnTo>
                  <a:lnTo>
                    <a:pt x="32113" y="7781"/>
                  </a:lnTo>
                  <a:lnTo>
                    <a:pt x="32067" y="7804"/>
                  </a:lnTo>
                  <a:lnTo>
                    <a:pt x="32033" y="7826"/>
                  </a:lnTo>
                  <a:lnTo>
                    <a:pt x="31999" y="7872"/>
                  </a:lnTo>
                  <a:lnTo>
                    <a:pt x="29997" y="6711"/>
                  </a:lnTo>
                  <a:lnTo>
                    <a:pt x="30008" y="6677"/>
                  </a:lnTo>
                  <a:lnTo>
                    <a:pt x="30020" y="6643"/>
                  </a:lnTo>
                  <a:lnTo>
                    <a:pt x="30008" y="6598"/>
                  </a:lnTo>
                  <a:lnTo>
                    <a:pt x="29997" y="6552"/>
                  </a:lnTo>
                  <a:lnTo>
                    <a:pt x="29974" y="6518"/>
                  </a:lnTo>
                  <a:lnTo>
                    <a:pt x="29951" y="6484"/>
                  </a:lnTo>
                  <a:lnTo>
                    <a:pt x="29917" y="6450"/>
                  </a:lnTo>
                  <a:lnTo>
                    <a:pt x="29883" y="6438"/>
                  </a:lnTo>
                  <a:lnTo>
                    <a:pt x="29838" y="6416"/>
                  </a:lnTo>
                  <a:lnTo>
                    <a:pt x="29747" y="6416"/>
                  </a:lnTo>
                  <a:lnTo>
                    <a:pt x="29701" y="6438"/>
                  </a:lnTo>
                  <a:lnTo>
                    <a:pt x="29667" y="6450"/>
                  </a:lnTo>
                  <a:lnTo>
                    <a:pt x="29633" y="6484"/>
                  </a:lnTo>
                  <a:lnTo>
                    <a:pt x="29599" y="6518"/>
                  </a:lnTo>
                  <a:lnTo>
                    <a:pt x="29587" y="6552"/>
                  </a:lnTo>
                  <a:lnTo>
                    <a:pt x="29565" y="6598"/>
                  </a:lnTo>
                  <a:lnTo>
                    <a:pt x="29565" y="6643"/>
                  </a:lnTo>
                  <a:lnTo>
                    <a:pt x="29565" y="6677"/>
                  </a:lnTo>
                  <a:lnTo>
                    <a:pt x="29576" y="6711"/>
                  </a:lnTo>
                  <a:lnTo>
                    <a:pt x="27642" y="7838"/>
                  </a:lnTo>
                  <a:lnTo>
                    <a:pt x="27597" y="7792"/>
                  </a:lnTo>
                  <a:lnTo>
                    <a:pt x="27551" y="7747"/>
                  </a:lnTo>
                  <a:lnTo>
                    <a:pt x="27483" y="7724"/>
                  </a:lnTo>
                  <a:lnTo>
                    <a:pt x="27358" y="7724"/>
                  </a:lnTo>
                  <a:lnTo>
                    <a:pt x="27290" y="7747"/>
                  </a:lnTo>
                  <a:lnTo>
                    <a:pt x="27244" y="7792"/>
                  </a:lnTo>
                  <a:lnTo>
                    <a:pt x="27199" y="7838"/>
                  </a:lnTo>
                  <a:lnTo>
                    <a:pt x="25242" y="6711"/>
                  </a:lnTo>
                  <a:lnTo>
                    <a:pt x="25253" y="6643"/>
                  </a:lnTo>
                  <a:lnTo>
                    <a:pt x="25253" y="6598"/>
                  </a:lnTo>
                  <a:lnTo>
                    <a:pt x="25242" y="6564"/>
                  </a:lnTo>
                  <a:lnTo>
                    <a:pt x="25219" y="6529"/>
                  </a:lnTo>
                  <a:lnTo>
                    <a:pt x="25197" y="6495"/>
                  </a:lnTo>
                  <a:lnTo>
                    <a:pt x="25162" y="6473"/>
                  </a:lnTo>
                  <a:lnTo>
                    <a:pt x="25128" y="6450"/>
                  </a:lnTo>
                  <a:lnTo>
                    <a:pt x="25094" y="6438"/>
                  </a:lnTo>
                  <a:lnTo>
                    <a:pt x="25015" y="6438"/>
                  </a:lnTo>
                  <a:lnTo>
                    <a:pt x="24969" y="6450"/>
                  </a:lnTo>
                  <a:lnTo>
                    <a:pt x="24935" y="6473"/>
                  </a:lnTo>
                  <a:lnTo>
                    <a:pt x="24901" y="6495"/>
                  </a:lnTo>
                  <a:lnTo>
                    <a:pt x="24878" y="6529"/>
                  </a:lnTo>
                  <a:lnTo>
                    <a:pt x="24855" y="6564"/>
                  </a:lnTo>
                  <a:lnTo>
                    <a:pt x="24844" y="6598"/>
                  </a:lnTo>
                  <a:lnTo>
                    <a:pt x="24844" y="6643"/>
                  </a:lnTo>
                  <a:lnTo>
                    <a:pt x="24855" y="6711"/>
                  </a:lnTo>
                  <a:lnTo>
                    <a:pt x="22842" y="7872"/>
                  </a:lnTo>
                  <a:lnTo>
                    <a:pt x="22808" y="7838"/>
                  </a:lnTo>
                  <a:lnTo>
                    <a:pt x="22774" y="7804"/>
                  </a:lnTo>
                  <a:lnTo>
                    <a:pt x="22728" y="7792"/>
                  </a:lnTo>
                  <a:lnTo>
                    <a:pt x="22683" y="7781"/>
                  </a:lnTo>
                  <a:lnTo>
                    <a:pt x="22626" y="7792"/>
                  </a:lnTo>
                  <a:lnTo>
                    <a:pt x="22592" y="7804"/>
                  </a:lnTo>
                  <a:lnTo>
                    <a:pt x="22546" y="7838"/>
                  </a:lnTo>
                  <a:lnTo>
                    <a:pt x="22512" y="7872"/>
                  </a:lnTo>
                  <a:lnTo>
                    <a:pt x="20544" y="6734"/>
                  </a:lnTo>
                  <a:lnTo>
                    <a:pt x="20555" y="6689"/>
                  </a:lnTo>
                  <a:lnTo>
                    <a:pt x="20567" y="6643"/>
                  </a:lnTo>
                  <a:lnTo>
                    <a:pt x="20555" y="6586"/>
                  </a:lnTo>
                  <a:lnTo>
                    <a:pt x="20544" y="6541"/>
                  </a:lnTo>
                  <a:lnTo>
                    <a:pt x="20521" y="6507"/>
                  </a:lnTo>
                  <a:lnTo>
                    <a:pt x="20498" y="6461"/>
                  </a:lnTo>
                  <a:lnTo>
                    <a:pt x="20464" y="6438"/>
                  </a:lnTo>
                  <a:lnTo>
                    <a:pt x="20419" y="6416"/>
                  </a:lnTo>
                  <a:lnTo>
                    <a:pt x="20373" y="6393"/>
                  </a:lnTo>
                  <a:lnTo>
                    <a:pt x="20328" y="6382"/>
                  </a:lnTo>
                  <a:lnTo>
                    <a:pt x="20328" y="4129"/>
                  </a:lnTo>
                  <a:lnTo>
                    <a:pt x="20373" y="4118"/>
                  </a:lnTo>
                  <a:lnTo>
                    <a:pt x="20419" y="4107"/>
                  </a:lnTo>
                  <a:lnTo>
                    <a:pt x="20453" y="4072"/>
                  </a:lnTo>
                  <a:lnTo>
                    <a:pt x="20487" y="4050"/>
                  </a:lnTo>
                  <a:lnTo>
                    <a:pt x="20521" y="4016"/>
                  </a:lnTo>
                  <a:lnTo>
                    <a:pt x="20533" y="3970"/>
                  </a:lnTo>
                  <a:lnTo>
                    <a:pt x="20555" y="3925"/>
                  </a:lnTo>
                  <a:lnTo>
                    <a:pt x="20555" y="3879"/>
                  </a:lnTo>
                  <a:lnTo>
                    <a:pt x="20555" y="3834"/>
                  </a:lnTo>
                  <a:lnTo>
                    <a:pt x="20533" y="3788"/>
                  </a:lnTo>
                  <a:lnTo>
                    <a:pt x="20510" y="3743"/>
                  </a:lnTo>
                  <a:lnTo>
                    <a:pt x="20487" y="3708"/>
                  </a:lnTo>
                  <a:lnTo>
                    <a:pt x="20453" y="3674"/>
                  </a:lnTo>
                  <a:lnTo>
                    <a:pt x="20407" y="3651"/>
                  </a:lnTo>
                  <a:lnTo>
                    <a:pt x="20362" y="3640"/>
                  </a:lnTo>
                  <a:lnTo>
                    <a:pt x="20248" y="3640"/>
                  </a:lnTo>
                  <a:lnTo>
                    <a:pt x="20191" y="3663"/>
                  </a:lnTo>
                  <a:lnTo>
                    <a:pt x="20146" y="3697"/>
                  </a:lnTo>
                  <a:lnTo>
                    <a:pt x="20112" y="3743"/>
                  </a:lnTo>
                  <a:lnTo>
                    <a:pt x="18144" y="2605"/>
                  </a:lnTo>
                  <a:lnTo>
                    <a:pt x="18155" y="2571"/>
                  </a:lnTo>
                  <a:lnTo>
                    <a:pt x="18155" y="2537"/>
                  </a:lnTo>
                  <a:lnTo>
                    <a:pt x="18155" y="2491"/>
                  </a:lnTo>
                  <a:lnTo>
                    <a:pt x="18144" y="2446"/>
                  </a:lnTo>
                  <a:lnTo>
                    <a:pt x="18121" y="2412"/>
                  </a:lnTo>
                  <a:lnTo>
                    <a:pt x="18098" y="2377"/>
                  </a:lnTo>
                  <a:lnTo>
                    <a:pt x="18064" y="2355"/>
                  </a:lnTo>
                  <a:lnTo>
                    <a:pt x="18030" y="2332"/>
                  </a:lnTo>
                  <a:lnTo>
                    <a:pt x="17985" y="2321"/>
                  </a:lnTo>
                  <a:lnTo>
                    <a:pt x="17894" y="2321"/>
                  </a:lnTo>
                  <a:lnTo>
                    <a:pt x="17859" y="2332"/>
                  </a:lnTo>
                  <a:lnTo>
                    <a:pt x="17814" y="2355"/>
                  </a:lnTo>
                  <a:lnTo>
                    <a:pt x="17791" y="2377"/>
                  </a:lnTo>
                  <a:lnTo>
                    <a:pt x="17757" y="2412"/>
                  </a:lnTo>
                  <a:lnTo>
                    <a:pt x="17746" y="2446"/>
                  </a:lnTo>
                  <a:lnTo>
                    <a:pt x="17723" y="2491"/>
                  </a:lnTo>
                  <a:lnTo>
                    <a:pt x="17723" y="2537"/>
                  </a:lnTo>
                  <a:lnTo>
                    <a:pt x="17734" y="2605"/>
                  </a:lnTo>
                  <a:lnTo>
                    <a:pt x="15709" y="3777"/>
                  </a:lnTo>
                  <a:lnTo>
                    <a:pt x="15687" y="3743"/>
                  </a:lnTo>
                  <a:lnTo>
                    <a:pt x="15653" y="3720"/>
                  </a:lnTo>
                  <a:lnTo>
                    <a:pt x="15607" y="3708"/>
                  </a:lnTo>
                  <a:lnTo>
                    <a:pt x="15539" y="3708"/>
                  </a:lnTo>
                  <a:lnTo>
                    <a:pt x="15505" y="3720"/>
                  </a:lnTo>
                  <a:lnTo>
                    <a:pt x="15448" y="3754"/>
                  </a:lnTo>
                  <a:lnTo>
                    <a:pt x="15402" y="3811"/>
                  </a:lnTo>
                  <a:lnTo>
                    <a:pt x="15402" y="3845"/>
                  </a:lnTo>
                  <a:lnTo>
                    <a:pt x="15391" y="3879"/>
                  </a:lnTo>
                  <a:lnTo>
                    <a:pt x="15402" y="3947"/>
                  </a:lnTo>
                  <a:lnTo>
                    <a:pt x="15436" y="3993"/>
                  </a:lnTo>
                  <a:lnTo>
                    <a:pt x="15482" y="4038"/>
                  </a:lnTo>
                  <a:lnTo>
                    <a:pt x="15539" y="4061"/>
                  </a:lnTo>
                  <a:lnTo>
                    <a:pt x="15539" y="6393"/>
                  </a:lnTo>
                  <a:lnTo>
                    <a:pt x="15505" y="6404"/>
                  </a:lnTo>
                  <a:lnTo>
                    <a:pt x="15459" y="6416"/>
                  </a:lnTo>
                  <a:lnTo>
                    <a:pt x="15425" y="6450"/>
                  </a:lnTo>
                  <a:lnTo>
                    <a:pt x="15391" y="6473"/>
                  </a:lnTo>
                  <a:lnTo>
                    <a:pt x="15357" y="6507"/>
                  </a:lnTo>
                  <a:lnTo>
                    <a:pt x="15345" y="6552"/>
                  </a:lnTo>
                  <a:lnTo>
                    <a:pt x="15334" y="6598"/>
                  </a:lnTo>
                  <a:lnTo>
                    <a:pt x="15323" y="6643"/>
                  </a:lnTo>
                  <a:lnTo>
                    <a:pt x="15323" y="6689"/>
                  </a:lnTo>
                  <a:lnTo>
                    <a:pt x="15345" y="6723"/>
                  </a:lnTo>
                  <a:lnTo>
                    <a:pt x="13423" y="7838"/>
                  </a:lnTo>
                  <a:lnTo>
                    <a:pt x="13377" y="7792"/>
                  </a:lnTo>
                  <a:lnTo>
                    <a:pt x="13321" y="7758"/>
                  </a:lnTo>
                  <a:lnTo>
                    <a:pt x="13264" y="7735"/>
                  </a:lnTo>
                  <a:lnTo>
                    <a:pt x="13195" y="7724"/>
                  </a:lnTo>
                  <a:lnTo>
                    <a:pt x="13139" y="7735"/>
                  </a:lnTo>
                  <a:lnTo>
                    <a:pt x="13070" y="7758"/>
                  </a:lnTo>
                  <a:lnTo>
                    <a:pt x="13025" y="7792"/>
                  </a:lnTo>
                  <a:lnTo>
                    <a:pt x="12979" y="7838"/>
                  </a:lnTo>
                  <a:lnTo>
                    <a:pt x="11011" y="6700"/>
                  </a:lnTo>
                  <a:lnTo>
                    <a:pt x="11023" y="6643"/>
                  </a:lnTo>
                  <a:lnTo>
                    <a:pt x="11023" y="6598"/>
                  </a:lnTo>
                  <a:lnTo>
                    <a:pt x="11011" y="6564"/>
                  </a:lnTo>
                  <a:lnTo>
                    <a:pt x="10977" y="6507"/>
                  </a:lnTo>
                  <a:lnTo>
                    <a:pt x="10920" y="6473"/>
                  </a:lnTo>
                  <a:lnTo>
                    <a:pt x="10852" y="6450"/>
                  </a:lnTo>
                  <a:lnTo>
                    <a:pt x="10852" y="4129"/>
                  </a:lnTo>
                  <a:lnTo>
                    <a:pt x="10898" y="4129"/>
                  </a:lnTo>
                  <a:lnTo>
                    <a:pt x="10943" y="4107"/>
                  </a:lnTo>
                  <a:lnTo>
                    <a:pt x="10977" y="4084"/>
                  </a:lnTo>
                  <a:lnTo>
                    <a:pt x="11011" y="4050"/>
                  </a:lnTo>
                  <a:lnTo>
                    <a:pt x="11046" y="4016"/>
                  </a:lnTo>
                  <a:lnTo>
                    <a:pt x="11068" y="3981"/>
                  </a:lnTo>
                  <a:lnTo>
                    <a:pt x="11080" y="3936"/>
                  </a:lnTo>
                  <a:lnTo>
                    <a:pt x="11080" y="3879"/>
                  </a:lnTo>
                  <a:lnTo>
                    <a:pt x="11080" y="3834"/>
                  </a:lnTo>
                  <a:lnTo>
                    <a:pt x="11057" y="3788"/>
                  </a:lnTo>
                  <a:lnTo>
                    <a:pt x="11034" y="3743"/>
                  </a:lnTo>
                  <a:lnTo>
                    <a:pt x="11011" y="3708"/>
                  </a:lnTo>
                  <a:lnTo>
                    <a:pt x="10966" y="3674"/>
                  </a:lnTo>
                  <a:lnTo>
                    <a:pt x="10932" y="3651"/>
                  </a:lnTo>
                  <a:lnTo>
                    <a:pt x="10886" y="3640"/>
                  </a:lnTo>
                  <a:lnTo>
                    <a:pt x="10829" y="3629"/>
                  </a:lnTo>
                  <a:lnTo>
                    <a:pt x="10773" y="3640"/>
                  </a:lnTo>
                  <a:lnTo>
                    <a:pt x="10716" y="3663"/>
                  </a:lnTo>
                  <a:lnTo>
                    <a:pt x="10659" y="3697"/>
                  </a:lnTo>
                  <a:lnTo>
                    <a:pt x="10625" y="3743"/>
                  </a:lnTo>
                  <a:lnTo>
                    <a:pt x="8691" y="2616"/>
                  </a:lnTo>
                  <a:lnTo>
                    <a:pt x="8702" y="2582"/>
                  </a:lnTo>
                  <a:lnTo>
                    <a:pt x="8702" y="2537"/>
                  </a:lnTo>
                  <a:lnTo>
                    <a:pt x="8702" y="2491"/>
                  </a:lnTo>
                  <a:lnTo>
                    <a:pt x="8679" y="2446"/>
                  </a:lnTo>
                  <a:lnTo>
                    <a:pt x="8657" y="2400"/>
                  </a:lnTo>
                  <a:lnTo>
                    <a:pt x="8634" y="2366"/>
                  </a:lnTo>
                  <a:lnTo>
                    <a:pt x="8600" y="2332"/>
                  </a:lnTo>
                  <a:lnTo>
                    <a:pt x="8554" y="2309"/>
                  </a:lnTo>
                  <a:lnTo>
                    <a:pt x="8509" y="2298"/>
                  </a:lnTo>
                  <a:lnTo>
                    <a:pt x="8406" y="2298"/>
                  </a:lnTo>
                  <a:lnTo>
                    <a:pt x="8361" y="2309"/>
                  </a:lnTo>
                  <a:lnTo>
                    <a:pt x="8327" y="2332"/>
                  </a:lnTo>
                  <a:lnTo>
                    <a:pt x="8293" y="2366"/>
                  </a:lnTo>
                  <a:lnTo>
                    <a:pt x="8259" y="2400"/>
                  </a:lnTo>
                  <a:lnTo>
                    <a:pt x="8236" y="2446"/>
                  </a:lnTo>
                  <a:lnTo>
                    <a:pt x="8224" y="2491"/>
                  </a:lnTo>
                  <a:lnTo>
                    <a:pt x="8224" y="2537"/>
                  </a:lnTo>
                  <a:lnTo>
                    <a:pt x="8224" y="2582"/>
                  </a:lnTo>
                  <a:lnTo>
                    <a:pt x="8236" y="2616"/>
                  </a:lnTo>
                  <a:lnTo>
                    <a:pt x="6268" y="3754"/>
                  </a:lnTo>
                  <a:lnTo>
                    <a:pt x="6234" y="3720"/>
                  </a:lnTo>
                  <a:lnTo>
                    <a:pt x="6188" y="3697"/>
                  </a:lnTo>
                  <a:lnTo>
                    <a:pt x="6143" y="3674"/>
                  </a:lnTo>
                  <a:lnTo>
                    <a:pt x="6086" y="3663"/>
                  </a:lnTo>
                  <a:lnTo>
                    <a:pt x="6040" y="3674"/>
                  </a:lnTo>
                  <a:lnTo>
                    <a:pt x="5995" y="3697"/>
                  </a:lnTo>
                  <a:lnTo>
                    <a:pt x="5949" y="3720"/>
                  </a:lnTo>
                  <a:lnTo>
                    <a:pt x="5915" y="3754"/>
                  </a:lnTo>
                  <a:lnTo>
                    <a:pt x="3947" y="2616"/>
                  </a:lnTo>
                  <a:lnTo>
                    <a:pt x="3959" y="2582"/>
                  </a:lnTo>
                  <a:lnTo>
                    <a:pt x="3959" y="2537"/>
                  </a:lnTo>
                  <a:lnTo>
                    <a:pt x="3959" y="2491"/>
                  </a:lnTo>
                  <a:lnTo>
                    <a:pt x="3936" y="2446"/>
                  </a:lnTo>
                  <a:lnTo>
                    <a:pt x="3925" y="2412"/>
                  </a:lnTo>
                  <a:lnTo>
                    <a:pt x="3890" y="2377"/>
                  </a:lnTo>
                  <a:lnTo>
                    <a:pt x="3856" y="2343"/>
                  </a:lnTo>
                  <a:lnTo>
                    <a:pt x="3822" y="2321"/>
                  </a:lnTo>
                  <a:lnTo>
                    <a:pt x="3777" y="2309"/>
                  </a:lnTo>
                  <a:lnTo>
                    <a:pt x="3743" y="2298"/>
                  </a:lnTo>
                  <a:lnTo>
                    <a:pt x="3743" y="11"/>
                  </a:lnTo>
                  <a:lnTo>
                    <a:pt x="3799" y="0"/>
                  </a:lnTo>
                  <a:close/>
                </a:path>
              </a:pathLst>
            </a:custGeom>
            <a:solidFill>
              <a:srgbClr val="FFFFFF">
                <a:alpha val="1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7809200" y="0"/>
              <a:ext cx="543002" cy="408403"/>
            </a:xfrm>
            <a:custGeom>
              <a:rect b="b" l="l" r="r" t="t"/>
              <a:pathLst>
                <a:path extrusionOk="0" h="3902" w="5188">
                  <a:moveTo>
                    <a:pt x="125" y="0"/>
                  </a:moveTo>
                  <a:lnTo>
                    <a:pt x="194" y="23"/>
                  </a:lnTo>
                  <a:lnTo>
                    <a:pt x="194" y="2321"/>
                  </a:lnTo>
                  <a:lnTo>
                    <a:pt x="159" y="2332"/>
                  </a:lnTo>
                  <a:lnTo>
                    <a:pt x="125" y="2343"/>
                  </a:lnTo>
                  <a:lnTo>
                    <a:pt x="91" y="2366"/>
                  </a:lnTo>
                  <a:lnTo>
                    <a:pt x="57" y="2389"/>
                  </a:lnTo>
                  <a:lnTo>
                    <a:pt x="34" y="2423"/>
                  </a:lnTo>
                  <a:lnTo>
                    <a:pt x="23" y="2457"/>
                  </a:lnTo>
                  <a:lnTo>
                    <a:pt x="12" y="2491"/>
                  </a:lnTo>
                  <a:lnTo>
                    <a:pt x="0" y="2537"/>
                  </a:lnTo>
                  <a:lnTo>
                    <a:pt x="12" y="2582"/>
                  </a:lnTo>
                  <a:lnTo>
                    <a:pt x="23" y="2616"/>
                  </a:lnTo>
                  <a:lnTo>
                    <a:pt x="46" y="2662"/>
                  </a:lnTo>
                  <a:lnTo>
                    <a:pt x="68" y="2685"/>
                  </a:lnTo>
                  <a:lnTo>
                    <a:pt x="103" y="2719"/>
                  </a:lnTo>
                  <a:lnTo>
                    <a:pt x="137" y="2730"/>
                  </a:lnTo>
                  <a:lnTo>
                    <a:pt x="182" y="2753"/>
                  </a:lnTo>
                  <a:lnTo>
                    <a:pt x="216" y="2753"/>
                  </a:lnTo>
                  <a:lnTo>
                    <a:pt x="273" y="2741"/>
                  </a:lnTo>
                  <a:lnTo>
                    <a:pt x="330" y="2719"/>
                  </a:lnTo>
                  <a:lnTo>
                    <a:pt x="376" y="2696"/>
                  </a:lnTo>
                  <a:lnTo>
                    <a:pt x="410" y="2650"/>
                  </a:lnTo>
                  <a:lnTo>
                    <a:pt x="2582" y="3902"/>
                  </a:lnTo>
                  <a:lnTo>
                    <a:pt x="2594" y="3879"/>
                  </a:lnTo>
                  <a:lnTo>
                    <a:pt x="2605" y="3902"/>
                  </a:lnTo>
                  <a:lnTo>
                    <a:pt x="4767" y="2650"/>
                  </a:lnTo>
                  <a:lnTo>
                    <a:pt x="4801" y="2696"/>
                  </a:lnTo>
                  <a:lnTo>
                    <a:pt x="4846" y="2730"/>
                  </a:lnTo>
                  <a:lnTo>
                    <a:pt x="4903" y="2753"/>
                  </a:lnTo>
                  <a:lnTo>
                    <a:pt x="4960" y="2764"/>
                  </a:lnTo>
                  <a:lnTo>
                    <a:pt x="5005" y="2753"/>
                  </a:lnTo>
                  <a:lnTo>
                    <a:pt x="5051" y="2741"/>
                  </a:lnTo>
                  <a:lnTo>
                    <a:pt x="5085" y="2719"/>
                  </a:lnTo>
                  <a:lnTo>
                    <a:pt x="5119" y="2696"/>
                  </a:lnTo>
                  <a:lnTo>
                    <a:pt x="5153" y="2662"/>
                  </a:lnTo>
                  <a:lnTo>
                    <a:pt x="5165" y="2628"/>
                  </a:lnTo>
                  <a:lnTo>
                    <a:pt x="5187" y="2582"/>
                  </a:lnTo>
                  <a:lnTo>
                    <a:pt x="5187" y="2537"/>
                  </a:lnTo>
                  <a:lnTo>
                    <a:pt x="5187" y="2491"/>
                  </a:lnTo>
                  <a:lnTo>
                    <a:pt x="5176" y="2457"/>
                  </a:lnTo>
                  <a:lnTo>
                    <a:pt x="5153" y="2412"/>
                  </a:lnTo>
                  <a:lnTo>
                    <a:pt x="5131" y="2389"/>
                  </a:lnTo>
                  <a:lnTo>
                    <a:pt x="5096" y="2355"/>
                  </a:lnTo>
                  <a:lnTo>
                    <a:pt x="5062" y="2332"/>
                  </a:lnTo>
                  <a:lnTo>
                    <a:pt x="5028" y="2321"/>
                  </a:lnTo>
                  <a:lnTo>
                    <a:pt x="4983" y="2309"/>
                  </a:lnTo>
                  <a:lnTo>
                    <a:pt x="4983" y="23"/>
                  </a:lnTo>
                  <a:lnTo>
                    <a:pt x="5028" y="11"/>
                  </a:lnTo>
                  <a:lnTo>
                    <a:pt x="5074" y="0"/>
                  </a:lnTo>
                  <a:lnTo>
                    <a:pt x="4846" y="0"/>
                  </a:lnTo>
                  <a:lnTo>
                    <a:pt x="4892" y="11"/>
                  </a:lnTo>
                  <a:lnTo>
                    <a:pt x="4937" y="23"/>
                  </a:lnTo>
                  <a:lnTo>
                    <a:pt x="4937" y="2309"/>
                  </a:lnTo>
                  <a:lnTo>
                    <a:pt x="4892" y="2321"/>
                  </a:lnTo>
                  <a:lnTo>
                    <a:pt x="4858" y="2332"/>
                  </a:lnTo>
                  <a:lnTo>
                    <a:pt x="4823" y="2355"/>
                  </a:lnTo>
                  <a:lnTo>
                    <a:pt x="4789" y="2389"/>
                  </a:lnTo>
                  <a:lnTo>
                    <a:pt x="4767" y="2412"/>
                  </a:lnTo>
                  <a:lnTo>
                    <a:pt x="4755" y="2457"/>
                  </a:lnTo>
                  <a:lnTo>
                    <a:pt x="4744" y="2491"/>
                  </a:lnTo>
                  <a:lnTo>
                    <a:pt x="4732" y="2537"/>
                  </a:lnTo>
                  <a:lnTo>
                    <a:pt x="4732" y="2571"/>
                  </a:lnTo>
                  <a:lnTo>
                    <a:pt x="4744" y="2616"/>
                  </a:lnTo>
                  <a:lnTo>
                    <a:pt x="2594" y="3856"/>
                  </a:lnTo>
                  <a:lnTo>
                    <a:pt x="421" y="2605"/>
                  </a:lnTo>
                  <a:lnTo>
                    <a:pt x="433" y="2571"/>
                  </a:lnTo>
                  <a:lnTo>
                    <a:pt x="433" y="2537"/>
                  </a:lnTo>
                  <a:lnTo>
                    <a:pt x="433" y="2491"/>
                  </a:lnTo>
                  <a:lnTo>
                    <a:pt x="421" y="2457"/>
                  </a:lnTo>
                  <a:lnTo>
                    <a:pt x="410" y="2423"/>
                  </a:lnTo>
                  <a:lnTo>
                    <a:pt x="376" y="2389"/>
                  </a:lnTo>
                  <a:lnTo>
                    <a:pt x="353" y="2366"/>
                  </a:lnTo>
                  <a:lnTo>
                    <a:pt x="319" y="2343"/>
                  </a:lnTo>
                  <a:lnTo>
                    <a:pt x="285" y="2332"/>
                  </a:lnTo>
                  <a:lnTo>
                    <a:pt x="239" y="2321"/>
                  </a:lnTo>
                  <a:lnTo>
                    <a:pt x="239" y="23"/>
                  </a:lnTo>
                  <a:lnTo>
                    <a:pt x="285" y="11"/>
                  </a:lnTo>
                  <a:lnTo>
                    <a:pt x="319" y="0"/>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6814982" y="0"/>
              <a:ext cx="546665" cy="408403"/>
            </a:xfrm>
            <a:custGeom>
              <a:rect b="b" l="l" r="r" t="t"/>
              <a:pathLst>
                <a:path extrusionOk="0" h="3902" w="5223">
                  <a:moveTo>
                    <a:pt x="217" y="0"/>
                  </a:moveTo>
                  <a:lnTo>
                    <a:pt x="217" y="2298"/>
                  </a:lnTo>
                  <a:lnTo>
                    <a:pt x="171" y="2309"/>
                  </a:lnTo>
                  <a:lnTo>
                    <a:pt x="126" y="2321"/>
                  </a:lnTo>
                  <a:lnTo>
                    <a:pt x="92" y="2343"/>
                  </a:lnTo>
                  <a:lnTo>
                    <a:pt x="58" y="2377"/>
                  </a:lnTo>
                  <a:lnTo>
                    <a:pt x="35" y="2412"/>
                  </a:lnTo>
                  <a:lnTo>
                    <a:pt x="12" y="2446"/>
                  </a:lnTo>
                  <a:lnTo>
                    <a:pt x="1" y="2491"/>
                  </a:lnTo>
                  <a:lnTo>
                    <a:pt x="1" y="2537"/>
                  </a:lnTo>
                  <a:lnTo>
                    <a:pt x="1" y="2582"/>
                  </a:lnTo>
                  <a:lnTo>
                    <a:pt x="12" y="2628"/>
                  </a:lnTo>
                  <a:lnTo>
                    <a:pt x="35" y="2673"/>
                  </a:lnTo>
                  <a:lnTo>
                    <a:pt x="69" y="2707"/>
                  </a:lnTo>
                  <a:lnTo>
                    <a:pt x="103" y="2730"/>
                  </a:lnTo>
                  <a:lnTo>
                    <a:pt x="149" y="2753"/>
                  </a:lnTo>
                  <a:lnTo>
                    <a:pt x="194" y="2776"/>
                  </a:lnTo>
                  <a:lnTo>
                    <a:pt x="240" y="2776"/>
                  </a:lnTo>
                  <a:lnTo>
                    <a:pt x="297" y="2764"/>
                  </a:lnTo>
                  <a:lnTo>
                    <a:pt x="353" y="2741"/>
                  </a:lnTo>
                  <a:lnTo>
                    <a:pt x="410" y="2707"/>
                  </a:lnTo>
                  <a:lnTo>
                    <a:pt x="444" y="2662"/>
                  </a:lnTo>
                  <a:lnTo>
                    <a:pt x="2594" y="3902"/>
                  </a:lnTo>
                  <a:lnTo>
                    <a:pt x="2606" y="3879"/>
                  </a:lnTo>
                  <a:lnTo>
                    <a:pt x="2617" y="3902"/>
                  </a:lnTo>
                  <a:lnTo>
                    <a:pt x="4767" y="2662"/>
                  </a:lnTo>
                  <a:lnTo>
                    <a:pt x="4813" y="2707"/>
                  </a:lnTo>
                  <a:lnTo>
                    <a:pt x="4858" y="2753"/>
                  </a:lnTo>
                  <a:lnTo>
                    <a:pt x="4915" y="2776"/>
                  </a:lnTo>
                  <a:lnTo>
                    <a:pt x="5029" y="2776"/>
                  </a:lnTo>
                  <a:lnTo>
                    <a:pt x="5074" y="2764"/>
                  </a:lnTo>
                  <a:lnTo>
                    <a:pt x="5120" y="2741"/>
                  </a:lnTo>
                  <a:lnTo>
                    <a:pt x="5154" y="2707"/>
                  </a:lnTo>
                  <a:lnTo>
                    <a:pt x="5188" y="2673"/>
                  </a:lnTo>
                  <a:lnTo>
                    <a:pt x="5211" y="2628"/>
                  </a:lnTo>
                  <a:lnTo>
                    <a:pt x="5222" y="2582"/>
                  </a:lnTo>
                  <a:lnTo>
                    <a:pt x="5222" y="2537"/>
                  </a:lnTo>
                  <a:lnTo>
                    <a:pt x="5222" y="2491"/>
                  </a:lnTo>
                  <a:lnTo>
                    <a:pt x="5211" y="2446"/>
                  </a:lnTo>
                  <a:lnTo>
                    <a:pt x="5188" y="2400"/>
                  </a:lnTo>
                  <a:lnTo>
                    <a:pt x="5154" y="2366"/>
                  </a:lnTo>
                  <a:lnTo>
                    <a:pt x="5131" y="2343"/>
                  </a:lnTo>
                  <a:lnTo>
                    <a:pt x="5086" y="2321"/>
                  </a:lnTo>
                  <a:lnTo>
                    <a:pt x="5040" y="2298"/>
                  </a:lnTo>
                  <a:lnTo>
                    <a:pt x="4995" y="2298"/>
                  </a:lnTo>
                  <a:lnTo>
                    <a:pt x="4995" y="0"/>
                  </a:lnTo>
                  <a:lnTo>
                    <a:pt x="4949" y="0"/>
                  </a:lnTo>
                  <a:lnTo>
                    <a:pt x="4949" y="2298"/>
                  </a:lnTo>
                  <a:lnTo>
                    <a:pt x="4904" y="2298"/>
                  </a:lnTo>
                  <a:lnTo>
                    <a:pt x="4869" y="2321"/>
                  </a:lnTo>
                  <a:lnTo>
                    <a:pt x="4835" y="2343"/>
                  </a:lnTo>
                  <a:lnTo>
                    <a:pt x="4801" y="2377"/>
                  </a:lnTo>
                  <a:lnTo>
                    <a:pt x="4767" y="2412"/>
                  </a:lnTo>
                  <a:lnTo>
                    <a:pt x="4756" y="2446"/>
                  </a:lnTo>
                  <a:lnTo>
                    <a:pt x="4744" y="2491"/>
                  </a:lnTo>
                  <a:lnTo>
                    <a:pt x="4733" y="2537"/>
                  </a:lnTo>
                  <a:lnTo>
                    <a:pt x="4744" y="2582"/>
                  </a:lnTo>
                  <a:lnTo>
                    <a:pt x="4756" y="2616"/>
                  </a:lnTo>
                  <a:lnTo>
                    <a:pt x="2606" y="3856"/>
                  </a:lnTo>
                  <a:lnTo>
                    <a:pt x="467" y="2616"/>
                  </a:lnTo>
                  <a:lnTo>
                    <a:pt x="479" y="2582"/>
                  </a:lnTo>
                  <a:lnTo>
                    <a:pt x="479" y="2537"/>
                  </a:lnTo>
                  <a:lnTo>
                    <a:pt x="479" y="2491"/>
                  </a:lnTo>
                  <a:lnTo>
                    <a:pt x="467" y="2446"/>
                  </a:lnTo>
                  <a:lnTo>
                    <a:pt x="444" y="2412"/>
                  </a:lnTo>
                  <a:lnTo>
                    <a:pt x="422" y="2366"/>
                  </a:lnTo>
                  <a:lnTo>
                    <a:pt x="388" y="2343"/>
                  </a:lnTo>
                  <a:lnTo>
                    <a:pt x="342" y="2321"/>
                  </a:lnTo>
                  <a:lnTo>
                    <a:pt x="308" y="2309"/>
                  </a:lnTo>
                  <a:lnTo>
                    <a:pt x="262" y="2298"/>
                  </a:lnTo>
                  <a:lnTo>
                    <a:pt x="262" y="0"/>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1113118" y="4538507"/>
              <a:ext cx="1033567" cy="604964"/>
            </a:xfrm>
            <a:custGeom>
              <a:rect b="b" l="l" r="r" t="t"/>
              <a:pathLst>
                <a:path extrusionOk="0" h="5780" w="9875">
                  <a:moveTo>
                    <a:pt x="2401" y="319"/>
                  </a:moveTo>
                  <a:lnTo>
                    <a:pt x="2424" y="354"/>
                  </a:lnTo>
                  <a:lnTo>
                    <a:pt x="2458" y="376"/>
                  </a:lnTo>
                  <a:lnTo>
                    <a:pt x="2504" y="399"/>
                  </a:lnTo>
                  <a:lnTo>
                    <a:pt x="2583" y="399"/>
                  </a:lnTo>
                  <a:lnTo>
                    <a:pt x="2629" y="376"/>
                  </a:lnTo>
                  <a:lnTo>
                    <a:pt x="2663" y="354"/>
                  </a:lnTo>
                  <a:lnTo>
                    <a:pt x="2686" y="331"/>
                  </a:lnTo>
                  <a:lnTo>
                    <a:pt x="4699" y="1491"/>
                  </a:lnTo>
                  <a:lnTo>
                    <a:pt x="4688" y="1525"/>
                  </a:lnTo>
                  <a:lnTo>
                    <a:pt x="4688" y="1571"/>
                  </a:lnTo>
                  <a:lnTo>
                    <a:pt x="4688" y="1616"/>
                  </a:lnTo>
                  <a:lnTo>
                    <a:pt x="4699" y="1650"/>
                  </a:lnTo>
                  <a:lnTo>
                    <a:pt x="4722" y="1684"/>
                  </a:lnTo>
                  <a:lnTo>
                    <a:pt x="4745" y="1719"/>
                  </a:lnTo>
                  <a:lnTo>
                    <a:pt x="4779" y="1753"/>
                  </a:lnTo>
                  <a:lnTo>
                    <a:pt x="4813" y="1775"/>
                  </a:lnTo>
                  <a:lnTo>
                    <a:pt x="4847" y="1787"/>
                  </a:lnTo>
                  <a:lnTo>
                    <a:pt x="4892" y="1798"/>
                  </a:lnTo>
                  <a:lnTo>
                    <a:pt x="4892" y="4153"/>
                  </a:lnTo>
                  <a:lnTo>
                    <a:pt x="4824" y="4164"/>
                  </a:lnTo>
                  <a:lnTo>
                    <a:pt x="4779" y="4210"/>
                  </a:lnTo>
                  <a:lnTo>
                    <a:pt x="4745" y="4267"/>
                  </a:lnTo>
                  <a:lnTo>
                    <a:pt x="4733" y="4324"/>
                  </a:lnTo>
                  <a:lnTo>
                    <a:pt x="4745" y="4392"/>
                  </a:lnTo>
                  <a:lnTo>
                    <a:pt x="2754" y="5541"/>
                  </a:lnTo>
                  <a:lnTo>
                    <a:pt x="2720" y="5495"/>
                  </a:lnTo>
                  <a:lnTo>
                    <a:pt x="2663" y="5450"/>
                  </a:lnTo>
                  <a:lnTo>
                    <a:pt x="2606" y="5427"/>
                  </a:lnTo>
                  <a:lnTo>
                    <a:pt x="2481" y="5427"/>
                  </a:lnTo>
                  <a:lnTo>
                    <a:pt x="2424" y="5450"/>
                  </a:lnTo>
                  <a:lnTo>
                    <a:pt x="2367" y="5495"/>
                  </a:lnTo>
                  <a:lnTo>
                    <a:pt x="2333" y="5541"/>
                  </a:lnTo>
                  <a:lnTo>
                    <a:pt x="331" y="4392"/>
                  </a:lnTo>
                  <a:lnTo>
                    <a:pt x="342" y="4324"/>
                  </a:lnTo>
                  <a:lnTo>
                    <a:pt x="331" y="4267"/>
                  </a:lnTo>
                  <a:lnTo>
                    <a:pt x="297" y="4221"/>
                  </a:lnTo>
                  <a:lnTo>
                    <a:pt x="251" y="4176"/>
                  </a:lnTo>
                  <a:lnTo>
                    <a:pt x="194" y="4164"/>
                  </a:lnTo>
                  <a:lnTo>
                    <a:pt x="194" y="1741"/>
                  </a:lnTo>
                  <a:lnTo>
                    <a:pt x="251" y="1719"/>
                  </a:lnTo>
                  <a:lnTo>
                    <a:pt x="297" y="1684"/>
                  </a:lnTo>
                  <a:lnTo>
                    <a:pt x="331" y="1628"/>
                  </a:lnTo>
                  <a:lnTo>
                    <a:pt x="342" y="1571"/>
                  </a:lnTo>
                  <a:lnTo>
                    <a:pt x="331" y="1514"/>
                  </a:lnTo>
                  <a:lnTo>
                    <a:pt x="2401" y="319"/>
                  </a:lnTo>
                  <a:close/>
                  <a:moveTo>
                    <a:pt x="7463" y="342"/>
                  </a:moveTo>
                  <a:lnTo>
                    <a:pt x="9499" y="1514"/>
                  </a:lnTo>
                  <a:lnTo>
                    <a:pt x="9488" y="1571"/>
                  </a:lnTo>
                  <a:lnTo>
                    <a:pt x="9499" y="1628"/>
                  </a:lnTo>
                  <a:lnTo>
                    <a:pt x="9522" y="1684"/>
                  </a:lnTo>
                  <a:lnTo>
                    <a:pt x="9568" y="1719"/>
                  </a:lnTo>
                  <a:lnTo>
                    <a:pt x="9625" y="1741"/>
                  </a:lnTo>
                  <a:lnTo>
                    <a:pt x="9625" y="4107"/>
                  </a:lnTo>
                  <a:lnTo>
                    <a:pt x="9590" y="4119"/>
                  </a:lnTo>
                  <a:lnTo>
                    <a:pt x="9556" y="4130"/>
                  </a:lnTo>
                  <a:lnTo>
                    <a:pt x="9522" y="4153"/>
                  </a:lnTo>
                  <a:lnTo>
                    <a:pt x="9488" y="4187"/>
                  </a:lnTo>
                  <a:lnTo>
                    <a:pt x="9465" y="4210"/>
                  </a:lnTo>
                  <a:lnTo>
                    <a:pt x="9443" y="4244"/>
                  </a:lnTo>
                  <a:lnTo>
                    <a:pt x="9431" y="4289"/>
                  </a:lnTo>
                  <a:lnTo>
                    <a:pt x="9431" y="4324"/>
                  </a:lnTo>
                  <a:lnTo>
                    <a:pt x="9431" y="4369"/>
                  </a:lnTo>
                  <a:lnTo>
                    <a:pt x="9443" y="4415"/>
                  </a:lnTo>
                  <a:lnTo>
                    <a:pt x="7497" y="5529"/>
                  </a:lnTo>
                  <a:lnTo>
                    <a:pt x="7463" y="5484"/>
                  </a:lnTo>
                  <a:lnTo>
                    <a:pt x="7406" y="5450"/>
                  </a:lnTo>
                  <a:lnTo>
                    <a:pt x="7350" y="5427"/>
                  </a:lnTo>
                  <a:lnTo>
                    <a:pt x="7281" y="5416"/>
                  </a:lnTo>
                  <a:lnTo>
                    <a:pt x="7213" y="5427"/>
                  </a:lnTo>
                  <a:lnTo>
                    <a:pt x="7156" y="5450"/>
                  </a:lnTo>
                  <a:lnTo>
                    <a:pt x="7099" y="5484"/>
                  </a:lnTo>
                  <a:lnTo>
                    <a:pt x="7065" y="5541"/>
                  </a:lnTo>
                  <a:lnTo>
                    <a:pt x="5086" y="4392"/>
                  </a:lnTo>
                  <a:lnTo>
                    <a:pt x="5097" y="4324"/>
                  </a:lnTo>
                  <a:lnTo>
                    <a:pt x="5086" y="4267"/>
                  </a:lnTo>
                  <a:lnTo>
                    <a:pt x="5052" y="4210"/>
                  </a:lnTo>
                  <a:lnTo>
                    <a:pt x="4995" y="4164"/>
                  </a:lnTo>
                  <a:lnTo>
                    <a:pt x="4938" y="4153"/>
                  </a:lnTo>
                  <a:lnTo>
                    <a:pt x="4938" y="1798"/>
                  </a:lnTo>
                  <a:lnTo>
                    <a:pt x="4972" y="1787"/>
                  </a:lnTo>
                  <a:lnTo>
                    <a:pt x="5018" y="1775"/>
                  </a:lnTo>
                  <a:lnTo>
                    <a:pt x="5052" y="1753"/>
                  </a:lnTo>
                  <a:lnTo>
                    <a:pt x="5074" y="1719"/>
                  </a:lnTo>
                  <a:lnTo>
                    <a:pt x="5109" y="1696"/>
                  </a:lnTo>
                  <a:lnTo>
                    <a:pt x="5120" y="1650"/>
                  </a:lnTo>
                  <a:lnTo>
                    <a:pt x="5131" y="1616"/>
                  </a:lnTo>
                  <a:lnTo>
                    <a:pt x="5143" y="1571"/>
                  </a:lnTo>
                  <a:lnTo>
                    <a:pt x="5131" y="1525"/>
                  </a:lnTo>
                  <a:lnTo>
                    <a:pt x="5120" y="1491"/>
                  </a:lnTo>
                  <a:lnTo>
                    <a:pt x="7099" y="342"/>
                  </a:lnTo>
                  <a:lnTo>
                    <a:pt x="7133" y="388"/>
                  </a:lnTo>
                  <a:lnTo>
                    <a:pt x="7179" y="410"/>
                  </a:lnTo>
                  <a:lnTo>
                    <a:pt x="7224" y="433"/>
                  </a:lnTo>
                  <a:lnTo>
                    <a:pt x="7281" y="445"/>
                  </a:lnTo>
                  <a:lnTo>
                    <a:pt x="7338" y="433"/>
                  </a:lnTo>
                  <a:lnTo>
                    <a:pt x="7384" y="422"/>
                  </a:lnTo>
                  <a:lnTo>
                    <a:pt x="7429" y="388"/>
                  </a:lnTo>
                  <a:lnTo>
                    <a:pt x="7463" y="342"/>
                  </a:lnTo>
                  <a:close/>
                  <a:moveTo>
                    <a:pt x="7281" y="1"/>
                  </a:moveTo>
                  <a:lnTo>
                    <a:pt x="7236" y="12"/>
                  </a:lnTo>
                  <a:lnTo>
                    <a:pt x="7202" y="24"/>
                  </a:lnTo>
                  <a:lnTo>
                    <a:pt x="7156" y="46"/>
                  </a:lnTo>
                  <a:lnTo>
                    <a:pt x="7133" y="69"/>
                  </a:lnTo>
                  <a:lnTo>
                    <a:pt x="7099" y="103"/>
                  </a:lnTo>
                  <a:lnTo>
                    <a:pt x="7076" y="137"/>
                  </a:lnTo>
                  <a:lnTo>
                    <a:pt x="7065" y="183"/>
                  </a:lnTo>
                  <a:lnTo>
                    <a:pt x="7065" y="228"/>
                  </a:lnTo>
                  <a:lnTo>
                    <a:pt x="7065" y="263"/>
                  </a:lnTo>
                  <a:lnTo>
                    <a:pt x="7076" y="308"/>
                  </a:lnTo>
                  <a:lnTo>
                    <a:pt x="5097" y="1446"/>
                  </a:lnTo>
                  <a:lnTo>
                    <a:pt x="5063" y="1400"/>
                  </a:lnTo>
                  <a:lnTo>
                    <a:pt x="5018" y="1377"/>
                  </a:lnTo>
                  <a:lnTo>
                    <a:pt x="4972" y="1355"/>
                  </a:lnTo>
                  <a:lnTo>
                    <a:pt x="4915" y="1343"/>
                  </a:lnTo>
                  <a:lnTo>
                    <a:pt x="4858" y="1355"/>
                  </a:lnTo>
                  <a:lnTo>
                    <a:pt x="4801" y="1377"/>
                  </a:lnTo>
                  <a:lnTo>
                    <a:pt x="4756" y="1411"/>
                  </a:lnTo>
                  <a:lnTo>
                    <a:pt x="4722" y="1446"/>
                  </a:lnTo>
                  <a:lnTo>
                    <a:pt x="2708" y="285"/>
                  </a:lnTo>
                  <a:lnTo>
                    <a:pt x="2720" y="228"/>
                  </a:lnTo>
                  <a:lnTo>
                    <a:pt x="2720" y="194"/>
                  </a:lnTo>
                  <a:lnTo>
                    <a:pt x="2708" y="160"/>
                  </a:lnTo>
                  <a:lnTo>
                    <a:pt x="2674" y="103"/>
                  </a:lnTo>
                  <a:lnTo>
                    <a:pt x="2617" y="58"/>
                  </a:lnTo>
                  <a:lnTo>
                    <a:pt x="2583" y="46"/>
                  </a:lnTo>
                  <a:lnTo>
                    <a:pt x="2504" y="46"/>
                  </a:lnTo>
                  <a:lnTo>
                    <a:pt x="2469" y="58"/>
                  </a:lnTo>
                  <a:lnTo>
                    <a:pt x="2413" y="103"/>
                  </a:lnTo>
                  <a:lnTo>
                    <a:pt x="2378" y="160"/>
                  </a:lnTo>
                  <a:lnTo>
                    <a:pt x="2367" y="194"/>
                  </a:lnTo>
                  <a:lnTo>
                    <a:pt x="2367" y="228"/>
                  </a:lnTo>
                  <a:lnTo>
                    <a:pt x="2378" y="285"/>
                  </a:lnTo>
                  <a:lnTo>
                    <a:pt x="308" y="1480"/>
                  </a:lnTo>
                  <a:lnTo>
                    <a:pt x="285" y="1446"/>
                  </a:lnTo>
                  <a:lnTo>
                    <a:pt x="251" y="1423"/>
                  </a:lnTo>
                  <a:lnTo>
                    <a:pt x="217" y="1411"/>
                  </a:lnTo>
                  <a:lnTo>
                    <a:pt x="172" y="1400"/>
                  </a:lnTo>
                  <a:lnTo>
                    <a:pt x="138" y="1411"/>
                  </a:lnTo>
                  <a:lnTo>
                    <a:pt x="103" y="1411"/>
                  </a:lnTo>
                  <a:lnTo>
                    <a:pt x="58" y="1457"/>
                  </a:lnTo>
                  <a:lnTo>
                    <a:pt x="12" y="1502"/>
                  </a:lnTo>
                  <a:lnTo>
                    <a:pt x="12" y="1537"/>
                  </a:lnTo>
                  <a:lnTo>
                    <a:pt x="1" y="1571"/>
                  </a:lnTo>
                  <a:lnTo>
                    <a:pt x="12" y="1628"/>
                  </a:lnTo>
                  <a:lnTo>
                    <a:pt x="46" y="1684"/>
                  </a:lnTo>
                  <a:lnTo>
                    <a:pt x="92" y="1719"/>
                  </a:lnTo>
                  <a:lnTo>
                    <a:pt x="149" y="1741"/>
                  </a:lnTo>
                  <a:lnTo>
                    <a:pt x="149" y="4164"/>
                  </a:lnTo>
                  <a:lnTo>
                    <a:pt x="92" y="4187"/>
                  </a:lnTo>
                  <a:lnTo>
                    <a:pt x="46" y="4221"/>
                  </a:lnTo>
                  <a:lnTo>
                    <a:pt x="12" y="4267"/>
                  </a:lnTo>
                  <a:lnTo>
                    <a:pt x="1" y="4324"/>
                  </a:lnTo>
                  <a:lnTo>
                    <a:pt x="12" y="4358"/>
                  </a:lnTo>
                  <a:lnTo>
                    <a:pt x="24" y="4392"/>
                  </a:lnTo>
                  <a:lnTo>
                    <a:pt x="58" y="4449"/>
                  </a:lnTo>
                  <a:lnTo>
                    <a:pt x="103" y="4483"/>
                  </a:lnTo>
                  <a:lnTo>
                    <a:pt x="138" y="4494"/>
                  </a:lnTo>
                  <a:lnTo>
                    <a:pt x="217" y="4494"/>
                  </a:lnTo>
                  <a:lnTo>
                    <a:pt x="251" y="4483"/>
                  </a:lnTo>
                  <a:lnTo>
                    <a:pt x="285" y="4460"/>
                  </a:lnTo>
                  <a:lnTo>
                    <a:pt x="308" y="4426"/>
                  </a:lnTo>
                  <a:lnTo>
                    <a:pt x="2310" y="5586"/>
                  </a:lnTo>
                  <a:lnTo>
                    <a:pt x="2299" y="5632"/>
                  </a:lnTo>
                  <a:lnTo>
                    <a:pt x="2287" y="5677"/>
                  </a:lnTo>
                  <a:lnTo>
                    <a:pt x="2299" y="5734"/>
                  </a:lnTo>
                  <a:lnTo>
                    <a:pt x="2310" y="5780"/>
                  </a:lnTo>
                  <a:lnTo>
                    <a:pt x="2777" y="5780"/>
                  </a:lnTo>
                  <a:lnTo>
                    <a:pt x="2788" y="5734"/>
                  </a:lnTo>
                  <a:lnTo>
                    <a:pt x="2799" y="5677"/>
                  </a:lnTo>
                  <a:lnTo>
                    <a:pt x="2788" y="5620"/>
                  </a:lnTo>
                  <a:lnTo>
                    <a:pt x="2777" y="5575"/>
                  </a:lnTo>
                  <a:lnTo>
                    <a:pt x="4767" y="4437"/>
                  </a:lnTo>
                  <a:lnTo>
                    <a:pt x="4790" y="4460"/>
                  </a:lnTo>
                  <a:lnTo>
                    <a:pt x="4824" y="4494"/>
                  </a:lnTo>
                  <a:lnTo>
                    <a:pt x="4870" y="4506"/>
                  </a:lnTo>
                  <a:lnTo>
                    <a:pt x="4915" y="4517"/>
                  </a:lnTo>
                  <a:lnTo>
                    <a:pt x="4961" y="4506"/>
                  </a:lnTo>
                  <a:lnTo>
                    <a:pt x="4995" y="4494"/>
                  </a:lnTo>
                  <a:lnTo>
                    <a:pt x="5029" y="4471"/>
                  </a:lnTo>
                  <a:lnTo>
                    <a:pt x="5063" y="4437"/>
                  </a:lnTo>
                  <a:lnTo>
                    <a:pt x="7042" y="5575"/>
                  </a:lnTo>
                  <a:lnTo>
                    <a:pt x="7031" y="5620"/>
                  </a:lnTo>
                  <a:lnTo>
                    <a:pt x="7020" y="5677"/>
                  </a:lnTo>
                  <a:lnTo>
                    <a:pt x="7031" y="5734"/>
                  </a:lnTo>
                  <a:lnTo>
                    <a:pt x="7042" y="5780"/>
                  </a:lnTo>
                  <a:lnTo>
                    <a:pt x="7520" y="5780"/>
                  </a:lnTo>
                  <a:lnTo>
                    <a:pt x="7543" y="5734"/>
                  </a:lnTo>
                  <a:lnTo>
                    <a:pt x="7543" y="5677"/>
                  </a:lnTo>
                  <a:lnTo>
                    <a:pt x="7543" y="5620"/>
                  </a:lnTo>
                  <a:lnTo>
                    <a:pt x="7520" y="5575"/>
                  </a:lnTo>
                  <a:lnTo>
                    <a:pt x="9465" y="4449"/>
                  </a:lnTo>
                  <a:lnTo>
                    <a:pt x="9499" y="4494"/>
                  </a:lnTo>
                  <a:lnTo>
                    <a:pt x="9545" y="4528"/>
                  </a:lnTo>
                  <a:lnTo>
                    <a:pt x="9602" y="4540"/>
                  </a:lnTo>
                  <a:lnTo>
                    <a:pt x="9659" y="4551"/>
                  </a:lnTo>
                  <a:lnTo>
                    <a:pt x="9693" y="4551"/>
                  </a:lnTo>
                  <a:lnTo>
                    <a:pt x="9738" y="4528"/>
                  </a:lnTo>
                  <a:lnTo>
                    <a:pt x="9772" y="4517"/>
                  </a:lnTo>
                  <a:lnTo>
                    <a:pt x="9807" y="4483"/>
                  </a:lnTo>
                  <a:lnTo>
                    <a:pt x="9841" y="4449"/>
                  </a:lnTo>
                  <a:lnTo>
                    <a:pt x="9852" y="4415"/>
                  </a:lnTo>
                  <a:lnTo>
                    <a:pt x="9875" y="4369"/>
                  </a:lnTo>
                  <a:lnTo>
                    <a:pt x="9875" y="4324"/>
                  </a:lnTo>
                  <a:lnTo>
                    <a:pt x="9875" y="4289"/>
                  </a:lnTo>
                  <a:lnTo>
                    <a:pt x="9863" y="4244"/>
                  </a:lnTo>
                  <a:lnTo>
                    <a:pt x="9841" y="4210"/>
                  </a:lnTo>
                  <a:lnTo>
                    <a:pt x="9818" y="4176"/>
                  </a:lnTo>
                  <a:lnTo>
                    <a:pt x="9784" y="4153"/>
                  </a:lnTo>
                  <a:lnTo>
                    <a:pt x="9750" y="4130"/>
                  </a:lnTo>
                  <a:lnTo>
                    <a:pt x="9716" y="4119"/>
                  </a:lnTo>
                  <a:lnTo>
                    <a:pt x="9670" y="4107"/>
                  </a:lnTo>
                  <a:lnTo>
                    <a:pt x="9670" y="1741"/>
                  </a:lnTo>
                  <a:lnTo>
                    <a:pt x="9727" y="1719"/>
                  </a:lnTo>
                  <a:lnTo>
                    <a:pt x="9784" y="1684"/>
                  </a:lnTo>
                  <a:lnTo>
                    <a:pt x="9807" y="1628"/>
                  </a:lnTo>
                  <a:lnTo>
                    <a:pt x="9818" y="1571"/>
                  </a:lnTo>
                  <a:lnTo>
                    <a:pt x="9818" y="1537"/>
                  </a:lnTo>
                  <a:lnTo>
                    <a:pt x="9807" y="1502"/>
                  </a:lnTo>
                  <a:lnTo>
                    <a:pt x="9772" y="1457"/>
                  </a:lnTo>
                  <a:lnTo>
                    <a:pt x="9716" y="1411"/>
                  </a:lnTo>
                  <a:lnTo>
                    <a:pt x="9693" y="1411"/>
                  </a:lnTo>
                  <a:lnTo>
                    <a:pt x="9659" y="1400"/>
                  </a:lnTo>
                  <a:lnTo>
                    <a:pt x="9613" y="1411"/>
                  </a:lnTo>
                  <a:lnTo>
                    <a:pt x="9568" y="1423"/>
                  </a:lnTo>
                  <a:lnTo>
                    <a:pt x="9545" y="1446"/>
                  </a:lnTo>
                  <a:lnTo>
                    <a:pt x="9511" y="1480"/>
                  </a:lnTo>
                  <a:lnTo>
                    <a:pt x="7486" y="308"/>
                  </a:lnTo>
                  <a:lnTo>
                    <a:pt x="7497" y="263"/>
                  </a:lnTo>
                  <a:lnTo>
                    <a:pt x="7497" y="228"/>
                  </a:lnTo>
                  <a:lnTo>
                    <a:pt x="7497" y="183"/>
                  </a:lnTo>
                  <a:lnTo>
                    <a:pt x="7486" y="137"/>
                  </a:lnTo>
                  <a:lnTo>
                    <a:pt x="7463" y="103"/>
                  </a:lnTo>
                  <a:lnTo>
                    <a:pt x="7441" y="69"/>
                  </a:lnTo>
                  <a:lnTo>
                    <a:pt x="7406" y="46"/>
                  </a:lnTo>
                  <a:lnTo>
                    <a:pt x="7372" y="24"/>
                  </a:lnTo>
                  <a:lnTo>
                    <a:pt x="7327" y="12"/>
                  </a:lnTo>
                  <a:lnTo>
                    <a:pt x="7281" y="1"/>
                  </a:lnTo>
                  <a:close/>
                </a:path>
              </a:pathLst>
            </a:custGeom>
            <a:solidFill>
              <a:srgbClr val="FFFFFF">
                <a:alpha val="1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3845621" y="4533797"/>
              <a:ext cx="1780038" cy="609674"/>
            </a:xfrm>
            <a:custGeom>
              <a:rect b="b" l="l" r="r" t="t"/>
              <a:pathLst>
                <a:path extrusionOk="0" h="5825" w="17007">
                  <a:moveTo>
                    <a:pt x="9522" y="364"/>
                  </a:moveTo>
                  <a:lnTo>
                    <a:pt x="9556" y="399"/>
                  </a:lnTo>
                  <a:lnTo>
                    <a:pt x="9590" y="421"/>
                  </a:lnTo>
                  <a:lnTo>
                    <a:pt x="9635" y="444"/>
                  </a:lnTo>
                  <a:lnTo>
                    <a:pt x="9715" y="444"/>
                  </a:lnTo>
                  <a:lnTo>
                    <a:pt x="9761" y="421"/>
                  </a:lnTo>
                  <a:lnTo>
                    <a:pt x="9795" y="399"/>
                  </a:lnTo>
                  <a:lnTo>
                    <a:pt x="9818" y="376"/>
                  </a:lnTo>
                  <a:lnTo>
                    <a:pt x="11831" y="1536"/>
                  </a:lnTo>
                  <a:lnTo>
                    <a:pt x="11820" y="1570"/>
                  </a:lnTo>
                  <a:lnTo>
                    <a:pt x="11820" y="1616"/>
                  </a:lnTo>
                  <a:lnTo>
                    <a:pt x="11820" y="1661"/>
                  </a:lnTo>
                  <a:lnTo>
                    <a:pt x="11831" y="1695"/>
                  </a:lnTo>
                  <a:lnTo>
                    <a:pt x="11854" y="1729"/>
                  </a:lnTo>
                  <a:lnTo>
                    <a:pt x="11876" y="1764"/>
                  </a:lnTo>
                  <a:lnTo>
                    <a:pt x="11911" y="1798"/>
                  </a:lnTo>
                  <a:lnTo>
                    <a:pt x="11945" y="1820"/>
                  </a:lnTo>
                  <a:lnTo>
                    <a:pt x="11979" y="1832"/>
                  </a:lnTo>
                  <a:lnTo>
                    <a:pt x="12013" y="1843"/>
                  </a:lnTo>
                  <a:lnTo>
                    <a:pt x="12013" y="4198"/>
                  </a:lnTo>
                  <a:lnTo>
                    <a:pt x="11956" y="4209"/>
                  </a:lnTo>
                  <a:lnTo>
                    <a:pt x="11911" y="4255"/>
                  </a:lnTo>
                  <a:lnTo>
                    <a:pt x="11876" y="4312"/>
                  </a:lnTo>
                  <a:lnTo>
                    <a:pt x="11865" y="4369"/>
                  </a:lnTo>
                  <a:lnTo>
                    <a:pt x="11876" y="4437"/>
                  </a:lnTo>
                  <a:lnTo>
                    <a:pt x="9886" y="5586"/>
                  </a:lnTo>
                  <a:lnTo>
                    <a:pt x="9852" y="5540"/>
                  </a:lnTo>
                  <a:lnTo>
                    <a:pt x="9795" y="5495"/>
                  </a:lnTo>
                  <a:lnTo>
                    <a:pt x="9738" y="5472"/>
                  </a:lnTo>
                  <a:lnTo>
                    <a:pt x="9613" y="5472"/>
                  </a:lnTo>
                  <a:lnTo>
                    <a:pt x="9556" y="5495"/>
                  </a:lnTo>
                  <a:lnTo>
                    <a:pt x="9499" y="5540"/>
                  </a:lnTo>
                  <a:lnTo>
                    <a:pt x="9465" y="5586"/>
                  </a:lnTo>
                  <a:lnTo>
                    <a:pt x="7463" y="4437"/>
                  </a:lnTo>
                  <a:lnTo>
                    <a:pt x="7474" y="4369"/>
                  </a:lnTo>
                  <a:lnTo>
                    <a:pt x="7463" y="4312"/>
                  </a:lnTo>
                  <a:lnTo>
                    <a:pt x="7429" y="4266"/>
                  </a:lnTo>
                  <a:lnTo>
                    <a:pt x="7383" y="4221"/>
                  </a:lnTo>
                  <a:lnTo>
                    <a:pt x="7326" y="4209"/>
                  </a:lnTo>
                  <a:lnTo>
                    <a:pt x="7326" y="1786"/>
                  </a:lnTo>
                  <a:lnTo>
                    <a:pt x="7383" y="1764"/>
                  </a:lnTo>
                  <a:lnTo>
                    <a:pt x="7429" y="1729"/>
                  </a:lnTo>
                  <a:lnTo>
                    <a:pt x="7463" y="1673"/>
                  </a:lnTo>
                  <a:lnTo>
                    <a:pt x="7474" y="1616"/>
                  </a:lnTo>
                  <a:lnTo>
                    <a:pt x="7463" y="1559"/>
                  </a:lnTo>
                  <a:lnTo>
                    <a:pt x="9522" y="364"/>
                  </a:lnTo>
                  <a:close/>
                  <a:moveTo>
                    <a:pt x="14595" y="387"/>
                  </a:moveTo>
                  <a:lnTo>
                    <a:pt x="16620" y="1559"/>
                  </a:lnTo>
                  <a:lnTo>
                    <a:pt x="16620" y="1616"/>
                  </a:lnTo>
                  <a:lnTo>
                    <a:pt x="16631" y="1673"/>
                  </a:lnTo>
                  <a:lnTo>
                    <a:pt x="16654" y="1729"/>
                  </a:lnTo>
                  <a:lnTo>
                    <a:pt x="16700" y="1764"/>
                  </a:lnTo>
                  <a:lnTo>
                    <a:pt x="16756" y="1786"/>
                  </a:lnTo>
                  <a:lnTo>
                    <a:pt x="16756" y="4152"/>
                  </a:lnTo>
                  <a:lnTo>
                    <a:pt x="16722" y="4164"/>
                  </a:lnTo>
                  <a:lnTo>
                    <a:pt x="16677" y="4175"/>
                  </a:lnTo>
                  <a:lnTo>
                    <a:pt x="16654" y="4198"/>
                  </a:lnTo>
                  <a:lnTo>
                    <a:pt x="16620" y="4232"/>
                  </a:lnTo>
                  <a:lnTo>
                    <a:pt x="16597" y="4255"/>
                  </a:lnTo>
                  <a:lnTo>
                    <a:pt x="16574" y="4289"/>
                  </a:lnTo>
                  <a:lnTo>
                    <a:pt x="16563" y="4334"/>
                  </a:lnTo>
                  <a:lnTo>
                    <a:pt x="16563" y="4369"/>
                  </a:lnTo>
                  <a:lnTo>
                    <a:pt x="16563" y="4414"/>
                  </a:lnTo>
                  <a:lnTo>
                    <a:pt x="16574" y="4460"/>
                  </a:lnTo>
                  <a:lnTo>
                    <a:pt x="14629" y="5574"/>
                  </a:lnTo>
                  <a:lnTo>
                    <a:pt x="14595" y="5529"/>
                  </a:lnTo>
                  <a:lnTo>
                    <a:pt x="14538" y="5495"/>
                  </a:lnTo>
                  <a:lnTo>
                    <a:pt x="14481" y="5472"/>
                  </a:lnTo>
                  <a:lnTo>
                    <a:pt x="14413" y="5461"/>
                  </a:lnTo>
                  <a:lnTo>
                    <a:pt x="14345" y="5472"/>
                  </a:lnTo>
                  <a:lnTo>
                    <a:pt x="14288" y="5495"/>
                  </a:lnTo>
                  <a:lnTo>
                    <a:pt x="14231" y="5529"/>
                  </a:lnTo>
                  <a:lnTo>
                    <a:pt x="14197" y="5586"/>
                  </a:lnTo>
                  <a:lnTo>
                    <a:pt x="12218" y="4437"/>
                  </a:lnTo>
                  <a:lnTo>
                    <a:pt x="12229" y="4369"/>
                  </a:lnTo>
                  <a:lnTo>
                    <a:pt x="12218" y="4312"/>
                  </a:lnTo>
                  <a:lnTo>
                    <a:pt x="12184" y="4255"/>
                  </a:lnTo>
                  <a:lnTo>
                    <a:pt x="12127" y="4209"/>
                  </a:lnTo>
                  <a:lnTo>
                    <a:pt x="12058" y="4198"/>
                  </a:lnTo>
                  <a:lnTo>
                    <a:pt x="12058" y="1843"/>
                  </a:lnTo>
                  <a:lnTo>
                    <a:pt x="12104" y="1832"/>
                  </a:lnTo>
                  <a:lnTo>
                    <a:pt x="12149" y="1820"/>
                  </a:lnTo>
                  <a:lnTo>
                    <a:pt x="12184" y="1798"/>
                  </a:lnTo>
                  <a:lnTo>
                    <a:pt x="12206" y="1764"/>
                  </a:lnTo>
                  <a:lnTo>
                    <a:pt x="12240" y="1741"/>
                  </a:lnTo>
                  <a:lnTo>
                    <a:pt x="12252" y="1695"/>
                  </a:lnTo>
                  <a:lnTo>
                    <a:pt x="12263" y="1661"/>
                  </a:lnTo>
                  <a:lnTo>
                    <a:pt x="12275" y="1616"/>
                  </a:lnTo>
                  <a:lnTo>
                    <a:pt x="12263" y="1570"/>
                  </a:lnTo>
                  <a:lnTo>
                    <a:pt x="12252" y="1536"/>
                  </a:lnTo>
                  <a:lnTo>
                    <a:pt x="14231" y="387"/>
                  </a:lnTo>
                  <a:lnTo>
                    <a:pt x="14265" y="433"/>
                  </a:lnTo>
                  <a:lnTo>
                    <a:pt x="14311" y="455"/>
                  </a:lnTo>
                  <a:lnTo>
                    <a:pt x="14356" y="478"/>
                  </a:lnTo>
                  <a:lnTo>
                    <a:pt x="14413" y="490"/>
                  </a:lnTo>
                  <a:lnTo>
                    <a:pt x="14470" y="478"/>
                  </a:lnTo>
                  <a:lnTo>
                    <a:pt x="14516" y="467"/>
                  </a:lnTo>
                  <a:lnTo>
                    <a:pt x="14561" y="433"/>
                  </a:lnTo>
                  <a:lnTo>
                    <a:pt x="14595" y="387"/>
                  </a:lnTo>
                  <a:close/>
                  <a:moveTo>
                    <a:pt x="5154" y="410"/>
                  </a:moveTo>
                  <a:lnTo>
                    <a:pt x="7144" y="1559"/>
                  </a:lnTo>
                  <a:lnTo>
                    <a:pt x="7133" y="1616"/>
                  </a:lnTo>
                  <a:lnTo>
                    <a:pt x="7144" y="1673"/>
                  </a:lnTo>
                  <a:lnTo>
                    <a:pt x="7178" y="1729"/>
                  </a:lnTo>
                  <a:lnTo>
                    <a:pt x="7224" y="1764"/>
                  </a:lnTo>
                  <a:lnTo>
                    <a:pt x="7281" y="1786"/>
                  </a:lnTo>
                  <a:lnTo>
                    <a:pt x="7281" y="4209"/>
                  </a:lnTo>
                  <a:lnTo>
                    <a:pt x="7224" y="4232"/>
                  </a:lnTo>
                  <a:lnTo>
                    <a:pt x="7178" y="4266"/>
                  </a:lnTo>
                  <a:lnTo>
                    <a:pt x="7144" y="4312"/>
                  </a:lnTo>
                  <a:lnTo>
                    <a:pt x="7133" y="4369"/>
                  </a:lnTo>
                  <a:lnTo>
                    <a:pt x="7144" y="4425"/>
                  </a:lnTo>
                  <a:lnTo>
                    <a:pt x="5119" y="5597"/>
                  </a:lnTo>
                  <a:lnTo>
                    <a:pt x="5085" y="5563"/>
                  </a:lnTo>
                  <a:lnTo>
                    <a:pt x="5040" y="5529"/>
                  </a:lnTo>
                  <a:lnTo>
                    <a:pt x="4994" y="5506"/>
                  </a:lnTo>
                  <a:lnTo>
                    <a:pt x="4881" y="5506"/>
                  </a:lnTo>
                  <a:lnTo>
                    <a:pt x="4824" y="5529"/>
                  </a:lnTo>
                  <a:lnTo>
                    <a:pt x="4790" y="5563"/>
                  </a:lnTo>
                  <a:lnTo>
                    <a:pt x="4755" y="5608"/>
                  </a:lnTo>
                  <a:lnTo>
                    <a:pt x="2765" y="4460"/>
                  </a:lnTo>
                  <a:lnTo>
                    <a:pt x="2776" y="4414"/>
                  </a:lnTo>
                  <a:lnTo>
                    <a:pt x="2776" y="4369"/>
                  </a:lnTo>
                  <a:lnTo>
                    <a:pt x="2776" y="4334"/>
                  </a:lnTo>
                  <a:lnTo>
                    <a:pt x="2765" y="4289"/>
                  </a:lnTo>
                  <a:lnTo>
                    <a:pt x="2742" y="4255"/>
                  </a:lnTo>
                  <a:lnTo>
                    <a:pt x="2719" y="4232"/>
                  </a:lnTo>
                  <a:lnTo>
                    <a:pt x="2697" y="4198"/>
                  </a:lnTo>
                  <a:lnTo>
                    <a:pt x="2662" y="4187"/>
                  </a:lnTo>
                  <a:lnTo>
                    <a:pt x="2617" y="4164"/>
                  </a:lnTo>
                  <a:lnTo>
                    <a:pt x="2583" y="4164"/>
                  </a:lnTo>
                  <a:lnTo>
                    <a:pt x="2583" y="1866"/>
                  </a:lnTo>
                  <a:lnTo>
                    <a:pt x="2628" y="1866"/>
                  </a:lnTo>
                  <a:lnTo>
                    <a:pt x="2674" y="1843"/>
                  </a:lnTo>
                  <a:lnTo>
                    <a:pt x="2719" y="1820"/>
                  </a:lnTo>
                  <a:lnTo>
                    <a:pt x="2753" y="1786"/>
                  </a:lnTo>
                  <a:lnTo>
                    <a:pt x="2776" y="1752"/>
                  </a:lnTo>
                  <a:lnTo>
                    <a:pt x="2799" y="1707"/>
                  </a:lnTo>
                  <a:lnTo>
                    <a:pt x="2810" y="1661"/>
                  </a:lnTo>
                  <a:lnTo>
                    <a:pt x="2822" y="1616"/>
                  </a:lnTo>
                  <a:lnTo>
                    <a:pt x="2810" y="1570"/>
                  </a:lnTo>
                  <a:lnTo>
                    <a:pt x="2799" y="1513"/>
                  </a:lnTo>
                  <a:lnTo>
                    <a:pt x="4710" y="410"/>
                  </a:lnTo>
                  <a:lnTo>
                    <a:pt x="4755" y="467"/>
                  </a:lnTo>
                  <a:lnTo>
                    <a:pt x="4801" y="501"/>
                  </a:lnTo>
                  <a:lnTo>
                    <a:pt x="4869" y="524"/>
                  </a:lnTo>
                  <a:lnTo>
                    <a:pt x="4937" y="535"/>
                  </a:lnTo>
                  <a:lnTo>
                    <a:pt x="5006" y="524"/>
                  </a:lnTo>
                  <a:lnTo>
                    <a:pt x="5063" y="501"/>
                  </a:lnTo>
                  <a:lnTo>
                    <a:pt x="5108" y="467"/>
                  </a:lnTo>
                  <a:lnTo>
                    <a:pt x="5154" y="410"/>
                  </a:lnTo>
                  <a:close/>
                  <a:moveTo>
                    <a:pt x="4937" y="0"/>
                  </a:moveTo>
                  <a:lnTo>
                    <a:pt x="4881" y="12"/>
                  </a:lnTo>
                  <a:lnTo>
                    <a:pt x="4835" y="23"/>
                  </a:lnTo>
                  <a:lnTo>
                    <a:pt x="4790" y="46"/>
                  </a:lnTo>
                  <a:lnTo>
                    <a:pt x="4744" y="80"/>
                  </a:lnTo>
                  <a:lnTo>
                    <a:pt x="4710" y="126"/>
                  </a:lnTo>
                  <a:lnTo>
                    <a:pt x="4687" y="171"/>
                  </a:lnTo>
                  <a:lnTo>
                    <a:pt x="4676" y="217"/>
                  </a:lnTo>
                  <a:lnTo>
                    <a:pt x="4664" y="273"/>
                  </a:lnTo>
                  <a:lnTo>
                    <a:pt x="4676" y="319"/>
                  </a:lnTo>
                  <a:lnTo>
                    <a:pt x="4687" y="376"/>
                  </a:lnTo>
                  <a:lnTo>
                    <a:pt x="2776" y="1479"/>
                  </a:lnTo>
                  <a:lnTo>
                    <a:pt x="2731" y="1434"/>
                  </a:lnTo>
                  <a:lnTo>
                    <a:pt x="2685" y="1400"/>
                  </a:lnTo>
                  <a:lnTo>
                    <a:pt x="2628" y="1377"/>
                  </a:lnTo>
                  <a:lnTo>
                    <a:pt x="2560" y="1365"/>
                  </a:lnTo>
                  <a:lnTo>
                    <a:pt x="2515" y="1365"/>
                  </a:lnTo>
                  <a:lnTo>
                    <a:pt x="2469" y="1388"/>
                  </a:lnTo>
                  <a:lnTo>
                    <a:pt x="2423" y="1411"/>
                  </a:lnTo>
                  <a:lnTo>
                    <a:pt x="2389" y="1434"/>
                  </a:lnTo>
                  <a:lnTo>
                    <a:pt x="2355" y="1479"/>
                  </a:lnTo>
                  <a:lnTo>
                    <a:pt x="2332" y="1513"/>
                  </a:lnTo>
                  <a:lnTo>
                    <a:pt x="2321" y="1570"/>
                  </a:lnTo>
                  <a:lnTo>
                    <a:pt x="2310" y="1616"/>
                  </a:lnTo>
                  <a:lnTo>
                    <a:pt x="2321" y="1661"/>
                  </a:lnTo>
                  <a:lnTo>
                    <a:pt x="2332" y="1707"/>
                  </a:lnTo>
                  <a:lnTo>
                    <a:pt x="2344" y="1752"/>
                  </a:lnTo>
                  <a:lnTo>
                    <a:pt x="2378" y="1786"/>
                  </a:lnTo>
                  <a:lnTo>
                    <a:pt x="2412" y="1820"/>
                  </a:lnTo>
                  <a:lnTo>
                    <a:pt x="2446" y="1843"/>
                  </a:lnTo>
                  <a:lnTo>
                    <a:pt x="2492" y="1855"/>
                  </a:lnTo>
                  <a:lnTo>
                    <a:pt x="2537" y="1866"/>
                  </a:lnTo>
                  <a:lnTo>
                    <a:pt x="2537" y="4164"/>
                  </a:lnTo>
                  <a:lnTo>
                    <a:pt x="2503" y="4175"/>
                  </a:lnTo>
                  <a:lnTo>
                    <a:pt x="2458" y="4187"/>
                  </a:lnTo>
                  <a:lnTo>
                    <a:pt x="2401" y="4232"/>
                  </a:lnTo>
                  <a:lnTo>
                    <a:pt x="2378" y="4266"/>
                  </a:lnTo>
                  <a:lnTo>
                    <a:pt x="2367" y="4300"/>
                  </a:lnTo>
                  <a:lnTo>
                    <a:pt x="2355" y="4334"/>
                  </a:lnTo>
                  <a:lnTo>
                    <a:pt x="2355" y="4369"/>
                  </a:lnTo>
                  <a:lnTo>
                    <a:pt x="2355" y="4414"/>
                  </a:lnTo>
                  <a:lnTo>
                    <a:pt x="2367" y="4448"/>
                  </a:lnTo>
                  <a:lnTo>
                    <a:pt x="353" y="5608"/>
                  </a:lnTo>
                  <a:lnTo>
                    <a:pt x="319" y="5586"/>
                  </a:lnTo>
                  <a:lnTo>
                    <a:pt x="285" y="5552"/>
                  </a:lnTo>
                  <a:lnTo>
                    <a:pt x="239" y="5540"/>
                  </a:lnTo>
                  <a:lnTo>
                    <a:pt x="194" y="5529"/>
                  </a:lnTo>
                  <a:lnTo>
                    <a:pt x="160" y="5540"/>
                  </a:lnTo>
                  <a:lnTo>
                    <a:pt x="126" y="5552"/>
                  </a:lnTo>
                  <a:lnTo>
                    <a:pt x="92" y="5563"/>
                  </a:lnTo>
                  <a:lnTo>
                    <a:pt x="57" y="5586"/>
                  </a:lnTo>
                  <a:lnTo>
                    <a:pt x="35" y="5620"/>
                  </a:lnTo>
                  <a:lnTo>
                    <a:pt x="23" y="5654"/>
                  </a:lnTo>
                  <a:lnTo>
                    <a:pt x="12" y="5688"/>
                  </a:lnTo>
                  <a:lnTo>
                    <a:pt x="1" y="5722"/>
                  </a:lnTo>
                  <a:lnTo>
                    <a:pt x="12" y="5779"/>
                  </a:lnTo>
                  <a:lnTo>
                    <a:pt x="35" y="5825"/>
                  </a:lnTo>
                  <a:lnTo>
                    <a:pt x="353" y="5825"/>
                  </a:lnTo>
                  <a:lnTo>
                    <a:pt x="376" y="5779"/>
                  </a:lnTo>
                  <a:lnTo>
                    <a:pt x="387" y="5722"/>
                  </a:lnTo>
                  <a:lnTo>
                    <a:pt x="376" y="5688"/>
                  </a:lnTo>
                  <a:lnTo>
                    <a:pt x="376" y="5654"/>
                  </a:lnTo>
                  <a:lnTo>
                    <a:pt x="2389" y="4494"/>
                  </a:lnTo>
                  <a:lnTo>
                    <a:pt x="2423" y="4528"/>
                  </a:lnTo>
                  <a:lnTo>
                    <a:pt x="2458" y="4562"/>
                  </a:lnTo>
                  <a:lnTo>
                    <a:pt x="2515" y="4585"/>
                  </a:lnTo>
                  <a:lnTo>
                    <a:pt x="2617" y="4585"/>
                  </a:lnTo>
                  <a:lnTo>
                    <a:pt x="2662" y="4562"/>
                  </a:lnTo>
                  <a:lnTo>
                    <a:pt x="2708" y="4539"/>
                  </a:lnTo>
                  <a:lnTo>
                    <a:pt x="2742" y="4494"/>
                  </a:lnTo>
                  <a:lnTo>
                    <a:pt x="4733" y="5643"/>
                  </a:lnTo>
                  <a:lnTo>
                    <a:pt x="4721" y="5677"/>
                  </a:lnTo>
                  <a:lnTo>
                    <a:pt x="4721" y="5722"/>
                  </a:lnTo>
                  <a:lnTo>
                    <a:pt x="4721" y="5779"/>
                  </a:lnTo>
                  <a:lnTo>
                    <a:pt x="4744" y="5825"/>
                  </a:lnTo>
                  <a:lnTo>
                    <a:pt x="5131" y="5825"/>
                  </a:lnTo>
                  <a:lnTo>
                    <a:pt x="5142" y="5779"/>
                  </a:lnTo>
                  <a:lnTo>
                    <a:pt x="5154" y="5722"/>
                  </a:lnTo>
                  <a:lnTo>
                    <a:pt x="5154" y="5677"/>
                  </a:lnTo>
                  <a:lnTo>
                    <a:pt x="5142" y="5643"/>
                  </a:lnTo>
                  <a:lnTo>
                    <a:pt x="7167" y="4471"/>
                  </a:lnTo>
                  <a:lnTo>
                    <a:pt x="7190" y="4494"/>
                  </a:lnTo>
                  <a:lnTo>
                    <a:pt x="7224" y="4516"/>
                  </a:lnTo>
                  <a:lnTo>
                    <a:pt x="7258" y="4539"/>
                  </a:lnTo>
                  <a:lnTo>
                    <a:pt x="7349" y="4539"/>
                  </a:lnTo>
                  <a:lnTo>
                    <a:pt x="7383" y="4528"/>
                  </a:lnTo>
                  <a:lnTo>
                    <a:pt x="7417" y="4505"/>
                  </a:lnTo>
                  <a:lnTo>
                    <a:pt x="7440" y="4471"/>
                  </a:lnTo>
                  <a:lnTo>
                    <a:pt x="9442" y="5631"/>
                  </a:lnTo>
                  <a:lnTo>
                    <a:pt x="9419" y="5677"/>
                  </a:lnTo>
                  <a:lnTo>
                    <a:pt x="9419" y="5722"/>
                  </a:lnTo>
                  <a:lnTo>
                    <a:pt x="9431" y="5779"/>
                  </a:lnTo>
                  <a:lnTo>
                    <a:pt x="9442" y="5825"/>
                  </a:lnTo>
                  <a:lnTo>
                    <a:pt x="9909" y="5825"/>
                  </a:lnTo>
                  <a:lnTo>
                    <a:pt x="9920" y="5779"/>
                  </a:lnTo>
                  <a:lnTo>
                    <a:pt x="9931" y="5722"/>
                  </a:lnTo>
                  <a:lnTo>
                    <a:pt x="9920" y="5665"/>
                  </a:lnTo>
                  <a:lnTo>
                    <a:pt x="9909" y="5620"/>
                  </a:lnTo>
                  <a:lnTo>
                    <a:pt x="11888" y="4482"/>
                  </a:lnTo>
                  <a:lnTo>
                    <a:pt x="11922" y="4505"/>
                  </a:lnTo>
                  <a:lnTo>
                    <a:pt x="11956" y="4539"/>
                  </a:lnTo>
                  <a:lnTo>
                    <a:pt x="12002" y="4551"/>
                  </a:lnTo>
                  <a:lnTo>
                    <a:pt x="12047" y="4562"/>
                  </a:lnTo>
                  <a:lnTo>
                    <a:pt x="12093" y="4551"/>
                  </a:lnTo>
                  <a:lnTo>
                    <a:pt x="12127" y="4539"/>
                  </a:lnTo>
                  <a:lnTo>
                    <a:pt x="12161" y="4516"/>
                  </a:lnTo>
                  <a:lnTo>
                    <a:pt x="12195" y="4482"/>
                  </a:lnTo>
                  <a:lnTo>
                    <a:pt x="14174" y="5620"/>
                  </a:lnTo>
                  <a:lnTo>
                    <a:pt x="14163" y="5665"/>
                  </a:lnTo>
                  <a:lnTo>
                    <a:pt x="14152" y="5722"/>
                  </a:lnTo>
                  <a:lnTo>
                    <a:pt x="14163" y="5779"/>
                  </a:lnTo>
                  <a:lnTo>
                    <a:pt x="14174" y="5825"/>
                  </a:lnTo>
                  <a:lnTo>
                    <a:pt x="14652" y="5825"/>
                  </a:lnTo>
                  <a:lnTo>
                    <a:pt x="14675" y="5779"/>
                  </a:lnTo>
                  <a:lnTo>
                    <a:pt x="14675" y="5722"/>
                  </a:lnTo>
                  <a:lnTo>
                    <a:pt x="14675" y="5665"/>
                  </a:lnTo>
                  <a:lnTo>
                    <a:pt x="14652" y="5620"/>
                  </a:lnTo>
                  <a:lnTo>
                    <a:pt x="16597" y="4494"/>
                  </a:lnTo>
                  <a:lnTo>
                    <a:pt x="16631" y="4539"/>
                  </a:lnTo>
                  <a:lnTo>
                    <a:pt x="16677" y="4573"/>
                  </a:lnTo>
                  <a:lnTo>
                    <a:pt x="16734" y="4585"/>
                  </a:lnTo>
                  <a:lnTo>
                    <a:pt x="16779" y="4596"/>
                  </a:lnTo>
                  <a:lnTo>
                    <a:pt x="16825" y="4596"/>
                  </a:lnTo>
                  <a:lnTo>
                    <a:pt x="16870" y="4573"/>
                  </a:lnTo>
                  <a:lnTo>
                    <a:pt x="16904" y="4562"/>
                  </a:lnTo>
                  <a:lnTo>
                    <a:pt x="16939" y="4528"/>
                  </a:lnTo>
                  <a:lnTo>
                    <a:pt x="16973" y="4494"/>
                  </a:lnTo>
                  <a:lnTo>
                    <a:pt x="16984" y="4460"/>
                  </a:lnTo>
                  <a:lnTo>
                    <a:pt x="17007" y="4414"/>
                  </a:lnTo>
                  <a:lnTo>
                    <a:pt x="17007" y="4369"/>
                  </a:lnTo>
                  <a:lnTo>
                    <a:pt x="17007" y="4334"/>
                  </a:lnTo>
                  <a:lnTo>
                    <a:pt x="16995" y="4289"/>
                  </a:lnTo>
                  <a:lnTo>
                    <a:pt x="16973" y="4255"/>
                  </a:lnTo>
                  <a:lnTo>
                    <a:pt x="16950" y="4221"/>
                  </a:lnTo>
                  <a:lnTo>
                    <a:pt x="16916" y="4198"/>
                  </a:lnTo>
                  <a:lnTo>
                    <a:pt x="16882" y="4175"/>
                  </a:lnTo>
                  <a:lnTo>
                    <a:pt x="16848" y="4164"/>
                  </a:lnTo>
                  <a:lnTo>
                    <a:pt x="16802" y="4152"/>
                  </a:lnTo>
                  <a:lnTo>
                    <a:pt x="16802" y="1786"/>
                  </a:lnTo>
                  <a:lnTo>
                    <a:pt x="16859" y="1764"/>
                  </a:lnTo>
                  <a:lnTo>
                    <a:pt x="16916" y="1729"/>
                  </a:lnTo>
                  <a:lnTo>
                    <a:pt x="16939" y="1673"/>
                  </a:lnTo>
                  <a:lnTo>
                    <a:pt x="16950" y="1616"/>
                  </a:lnTo>
                  <a:lnTo>
                    <a:pt x="16950" y="1582"/>
                  </a:lnTo>
                  <a:lnTo>
                    <a:pt x="16939" y="1547"/>
                  </a:lnTo>
                  <a:lnTo>
                    <a:pt x="16904" y="1502"/>
                  </a:lnTo>
                  <a:lnTo>
                    <a:pt x="16848" y="1456"/>
                  </a:lnTo>
                  <a:lnTo>
                    <a:pt x="16813" y="1456"/>
                  </a:lnTo>
                  <a:lnTo>
                    <a:pt x="16779" y="1445"/>
                  </a:lnTo>
                  <a:lnTo>
                    <a:pt x="16745" y="1456"/>
                  </a:lnTo>
                  <a:lnTo>
                    <a:pt x="16700" y="1468"/>
                  </a:lnTo>
                  <a:lnTo>
                    <a:pt x="16677" y="1491"/>
                  </a:lnTo>
                  <a:lnTo>
                    <a:pt x="16643" y="1525"/>
                  </a:lnTo>
                  <a:lnTo>
                    <a:pt x="14618" y="353"/>
                  </a:lnTo>
                  <a:lnTo>
                    <a:pt x="14629" y="308"/>
                  </a:lnTo>
                  <a:lnTo>
                    <a:pt x="14629" y="273"/>
                  </a:lnTo>
                  <a:lnTo>
                    <a:pt x="14629" y="228"/>
                  </a:lnTo>
                  <a:lnTo>
                    <a:pt x="14618" y="182"/>
                  </a:lnTo>
                  <a:lnTo>
                    <a:pt x="14595" y="148"/>
                  </a:lnTo>
                  <a:lnTo>
                    <a:pt x="14572" y="114"/>
                  </a:lnTo>
                  <a:lnTo>
                    <a:pt x="14538" y="91"/>
                  </a:lnTo>
                  <a:lnTo>
                    <a:pt x="14504" y="69"/>
                  </a:lnTo>
                  <a:lnTo>
                    <a:pt x="14459" y="57"/>
                  </a:lnTo>
                  <a:lnTo>
                    <a:pt x="14413" y="46"/>
                  </a:lnTo>
                  <a:lnTo>
                    <a:pt x="14368" y="57"/>
                  </a:lnTo>
                  <a:lnTo>
                    <a:pt x="14334" y="69"/>
                  </a:lnTo>
                  <a:lnTo>
                    <a:pt x="14288" y="91"/>
                  </a:lnTo>
                  <a:lnTo>
                    <a:pt x="14265" y="114"/>
                  </a:lnTo>
                  <a:lnTo>
                    <a:pt x="14231" y="148"/>
                  </a:lnTo>
                  <a:lnTo>
                    <a:pt x="14208" y="182"/>
                  </a:lnTo>
                  <a:lnTo>
                    <a:pt x="14197" y="228"/>
                  </a:lnTo>
                  <a:lnTo>
                    <a:pt x="14197" y="273"/>
                  </a:lnTo>
                  <a:lnTo>
                    <a:pt x="14197" y="308"/>
                  </a:lnTo>
                  <a:lnTo>
                    <a:pt x="14208" y="353"/>
                  </a:lnTo>
                  <a:lnTo>
                    <a:pt x="12229" y="1491"/>
                  </a:lnTo>
                  <a:lnTo>
                    <a:pt x="12195" y="1445"/>
                  </a:lnTo>
                  <a:lnTo>
                    <a:pt x="12149" y="1422"/>
                  </a:lnTo>
                  <a:lnTo>
                    <a:pt x="12104" y="1400"/>
                  </a:lnTo>
                  <a:lnTo>
                    <a:pt x="12047" y="1388"/>
                  </a:lnTo>
                  <a:lnTo>
                    <a:pt x="11990" y="1400"/>
                  </a:lnTo>
                  <a:lnTo>
                    <a:pt x="11933" y="1422"/>
                  </a:lnTo>
                  <a:lnTo>
                    <a:pt x="11888" y="1456"/>
                  </a:lnTo>
                  <a:lnTo>
                    <a:pt x="11854" y="1491"/>
                  </a:lnTo>
                  <a:lnTo>
                    <a:pt x="9840" y="330"/>
                  </a:lnTo>
                  <a:lnTo>
                    <a:pt x="9852" y="273"/>
                  </a:lnTo>
                  <a:lnTo>
                    <a:pt x="9852" y="239"/>
                  </a:lnTo>
                  <a:lnTo>
                    <a:pt x="9840" y="205"/>
                  </a:lnTo>
                  <a:lnTo>
                    <a:pt x="9795" y="148"/>
                  </a:lnTo>
                  <a:lnTo>
                    <a:pt x="9738" y="103"/>
                  </a:lnTo>
                  <a:lnTo>
                    <a:pt x="9715" y="91"/>
                  </a:lnTo>
                  <a:lnTo>
                    <a:pt x="9635" y="91"/>
                  </a:lnTo>
                  <a:lnTo>
                    <a:pt x="9601" y="103"/>
                  </a:lnTo>
                  <a:lnTo>
                    <a:pt x="9544" y="148"/>
                  </a:lnTo>
                  <a:lnTo>
                    <a:pt x="9510" y="205"/>
                  </a:lnTo>
                  <a:lnTo>
                    <a:pt x="9499" y="239"/>
                  </a:lnTo>
                  <a:lnTo>
                    <a:pt x="9499" y="273"/>
                  </a:lnTo>
                  <a:lnTo>
                    <a:pt x="9510" y="330"/>
                  </a:lnTo>
                  <a:lnTo>
                    <a:pt x="7440" y="1525"/>
                  </a:lnTo>
                  <a:lnTo>
                    <a:pt x="7417" y="1491"/>
                  </a:lnTo>
                  <a:lnTo>
                    <a:pt x="7383" y="1468"/>
                  </a:lnTo>
                  <a:lnTo>
                    <a:pt x="7349" y="1456"/>
                  </a:lnTo>
                  <a:lnTo>
                    <a:pt x="7304" y="1445"/>
                  </a:lnTo>
                  <a:lnTo>
                    <a:pt x="7258" y="1456"/>
                  </a:lnTo>
                  <a:lnTo>
                    <a:pt x="7224" y="1468"/>
                  </a:lnTo>
                  <a:lnTo>
                    <a:pt x="7190" y="1491"/>
                  </a:lnTo>
                  <a:lnTo>
                    <a:pt x="7167" y="1525"/>
                  </a:lnTo>
                  <a:lnTo>
                    <a:pt x="5176" y="376"/>
                  </a:lnTo>
                  <a:lnTo>
                    <a:pt x="5188" y="319"/>
                  </a:lnTo>
                  <a:lnTo>
                    <a:pt x="5199" y="273"/>
                  </a:lnTo>
                  <a:lnTo>
                    <a:pt x="5199" y="217"/>
                  </a:lnTo>
                  <a:lnTo>
                    <a:pt x="5176" y="171"/>
                  </a:lnTo>
                  <a:lnTo>
                    <a:pt x="5154" y="126"/>
                  </a:lnTo>
                  <a:lnTo>
                    <a:pt x="5119" y="80"/>
                  </a:lnTo>
                  <a:lnTo>
                    <a:pt x="5085" y="46"/>
                  </a:lnTo>
                  <a:lnTo>
                    <a:pt x="5040" y="23"/>
                  </a:lnTo>
                  <a:lnTo>
                    <a:pt x="4983" y="12"/>
                  </a:lnTo>
                  <a:lnTo>
                    <a:pt x="4937" y="0"/>
                  </a:lnTo>
                  <a:close/>
                </a:path>
              </a:pathLst>
            </a:custGeom>
            <a:solidFill>
              <a:srgbClr val="FFFFFF">
                <a:alpha val="1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8300919" y="0"/>
              <a:ext cx="843077" cy="1293031"/>
            </a:xfrm>
            <a:custGeom>
              <a:rect b="b" l="l" r="r" t="t"/>
              <a:pathLst>
                <a:path extrusionOk="0" h="12354" w="8055">
                  <a:moveTo>
                    <a:pt x="2810" y="6746"/>
                  </a:moveTo>
                  <a:lnTo>
                    <a:pt x="4755" y="7872"/>
                  </a:lnTo>
                  <a:lnTo>
                    <a:pt x="4744" y="7929"/>
                  </a:lnTo>
                  <a:lnTo>
                    <a:pt x="4732" y="7986"/>
                  </a:lnTo>
                  <a:lnTo>
                    <a:pt x="4744" y="8042"/>
                  </a:lnTo>
                  <a:lnTo>
                    <a:pt x="4755" y="8088"/>
                  </a:lnTo>
                  <a:lnTo>
                    <a:pt x="4778" y="8133"/>
                  </a:lnTo>
                  <a:lnTo>
                    <a:pt x="4801" y="8168"/>
                  </a:lnTo>
                  <a:lnTo>
                    <a:pt x="4846" y="8202"/>
                  </a:lnTo>
                  <a:lnTo>
                    <a:pt x="4880" y="8224"/>
                  </a:lnTo>
                  <a:lnTo>
                    <a:pt x="4926" y="8247"/>
                  </a:lnTo>
                  <a:lnTo>
                    <a:pt x="4983" y="8259"/>
                  </a:lnTo>
                  <a:lnTo>
                    <a:pt x="4983" y="10579"/>
                  </a:lnTo>
                  <a:lnTo>
                    <a:pt x="4926" y="10602"/>
                  </a:lnTo>
                  <a:lnTo>
                    <a:pt x="4869" y="10636"/>
                  </a:lnTo>
                  <a:lnTo>
                    <a:pt x="4846" y="10681"/>
                  </a:lnTo>
                  <a:lnTo>
                    <a:pt x="4835" y="10750"/>
                  </a:lnTo>
                  <a:lnTo>
                    <a:pt x="4835" y="10795"/>
                  </a:lnTo>
                  <a:lnTo>
                    <a:pt x="2856" y="11944"/>
                  </a:lnTo>
                  <a:lnTo>
                    <a:pt x="2810" y="11899"/>
                  </a:lnTo>
                  <a:lnTo>
                    <a:pt x="2753" y="11865"/>
                  </a:lnTo>
                  <a:lnTo>
                    <a:pt x="2696" y="11842"/>
                  </a:lnTo>
                  <a:lnTo>
                    <a:pt x="2628" y="11830"/>
                  </a:lnTo>
                  <a:lnTo>
                    <a:pt x="2571" y="11842"/>
                  </a:lnTo>
                  <a:lnTo>
                    <a:pt x="2503" y="11865"/>
                  </a:lnTo>
                  <a:lnTo>
                    <a:pt x="2457" y="11899"/>
                  </a:lnTo>
                  <a:lnTo>
                    <a:pt x="2412" y="11944"/>
                  </a:lnTo>
                  <a:lnTo>
                    <a:pt x="512" y="10841"/>
                  </a:lnTo>
                  <a:lnTo>
                    <a:pt x="524" y="10795"/>
                  </a:lnTo>
                  <a:lnTo>
                    <a:pt x="524" y="10750"/>
                  </a:lnTo>
                  <a:lnTo>
                    <a:pt x="524" y="10693"/>
                  </a:lnTo>
                  <a:lnTo>
                    <a:pt x="512" y="10647"/>
                  </a:lnTo>
                  <a:lnTo>
                    <a:pt x="489" y="10602"/>
                  </a:lnTo>
                  <a:lnTo>
                    <a:pt x="455" y="10568"/>
                  </a:lnTo>
                  <a:lnTo>
                    <a:pt x="421" y="10534"/>
                  </a:lnTo>
                  <a:lnTo>
                    <a:pt x="376" y="10511"/>
                  </a:lnTo>
                  <a:lnTo>
                    <a:pt x="330" y="10488"/>
                  </a:lnTo>
                  <a:lnTo>
                    <a:pt x="285" y="10477"/>
                  </a:lnTo>
                  <a:lnTo>
                    <a:pt x="285" y="8190"/>
                  </a:lnTo>
                  <a:lnTo>
                    <a:pt x="319" y="8179"/>
                  </a:lnTo>
                  <a:lnTo>
                    <a:pt x="353" y="8168"/>
                  </a:lnTo>
                  <a:lnTo>
                    <a:pt x="410" y="8122"/>
                  </a:lnTo>
                  <a:lnTo>
                    <a:pt x="455" y="8065"/>
                  </a:lnTo>
                  <a:lnTo>
                    <a:pt x="467" y="8031"/>
                  </a:lnTo>
                  <a:lnTo>
                    <a:pt x="467" y="7986"/>
                  </a:lnTo>
                  <a:lnTo>
                    <a:pt x="455" y="7951"/>
                  </a:lnTo>
                  <a:lnTo>
                    <a:pt x="444" y="7906"/>
                  </a:lnTo>
                  <a:lnTo>
                    <a:pt x="2457" y="6746"/>
                  </a:lnTo>
                  <a:lnTo>
                    <a:pt x="2491" y="6791"/>
                  </a:lnTo>
                  <a:lnTo>
                    <a:pt x="2537" y="6814"/>
                  </a:lnTo>
                  <a:lnTo>
                    <a:pt x="2582" y="6837"/>
                  </a:lnTo>
                  <a:lnTo>
                    <a:pt x="2628" y="6848"/>
                  </a:lnTo>
                  <a:lnTo>
                    <a:pt x="2685" y="6837"/>
                  </a:lnTo>
                  <a:lnTo>
                    <a:pt x="2730" y="6814"/>
                  </a:lnTo>
                  <a:lnTo>
                    <a:pt x="2776" y="6791"/>
                  </a:lnTo>
                  <a:lnTo>
                    <a:pt x="2810" y="6746"/>
                  </a:lnTo>
                  <a:close/>
                  <a:moveTo>
                    <a:pt x="4983" y="0"/>
                  </a:moveTo>
                  <a:lnTo>
                    <a:pt x="4983" y="2321"/>
                  </a:lnTo>
                  <a:lnTo>
                    <a:pt x="4937" y="2321"/>
                  </a:lnTo>
                  <a:lnTo>
                    <a:pt x="4903" y="2343"/>
                  </a:lnTo>
                  <a:lnTo>
                    <a:pt x="4869" y="2366"/>
                  </a:lnTo>
                  <a:lnTo>
                    <a:pt x="4835" y="2389"/>
                  </a:lnTo>
                  <a:lnTo>
                    <a:pt x="4812" y="2423"/>
                  </a:lnTo>
                  <a:lnTo>
                    <a:pt x="4801" y="2457"/>
                  </a:lnTo>
                  <a:lnTo>
                    <a:pt x="4789" y="2491"/>
                  </a:lnTo>
                  <a:lnTo>
                    <a:pt x="4778" y="2537"/>
                  </a:lnTo>
                  <a:lnTo>
                    <a:pt x="4789" y="2582"/>
                  </a:lnTo>
                  <a:lnTo>
                    <a:pt x="4801" y="2616"/>
                  </a:lnTo>
                  <a:lnTo>
                    <a:pt x="4823" y="2662"/>
                  </a:lnTo>
                  <a:lnTo>
                    <a:pt x="4846" y="2696"/>
                  </a:lnTo>
                  <a:lnTo>
                    <a:pt x="4880" y="2719"/>
                  </a:lnTo>
                  <a:lnTo>
                    <a:pt x="4914" y="2741"/>
                  </a:lnTo>
                  <a:lnTo>
                    <a:pt x="4960" y="2753"/>
                  </a:lnTo>
                  <a:lnTo>
                    <a:pt x="5062" y="2753"/>
                  </a:lnTo>
                  <a:lnTo>
                    <a:pt x="5108" y="2730"/>
                  </a:lnTo>
                  <a:lnTo>
                    <a:pt x="5153" y="2696"/>
                  </a:lnTo>
                  <a:lnTo>
                    <a:pt x="5187" y="2650"/>
                  </a:lnTo>
                  <a:lnTo>
                    <a:pt x="7155" y="3788"/>
                  </a:lnTo>
                  <a:lnTo>
                    <a:pt x="7133" y="3834"/>
                  </a:lnTo>
                  <a:lnTo>
                    <a:pt x="7133" y="3879"/>
                  </a:lnTo>
                  <a:lnTo>
                    <a:pt x="7133" y="3925"/>
                  </a:lnTo>
                  <a:lnTo>
                    <a:pt x="7144" y="3970"/>
                  </a:lnTo>
                  <a:lnTo>
                    <a:pt x="7167" y="4004"/>
                  </a:lnTo>
                  <a:lnTo>
                    <a:pt x="7190" y="4050"/>
                  </a:lnTo>
                  <a:lnTo>
                    <a:pt x="7224" y="4072"/>
                  </a:lnTo>
                  <a:lnTo>
                    <a:pt x="7269" y="4095"/>
                  </a:lnTo>
                  <a:lnTo>
                    <a:pt x="7303" y="4118"/>
                  </a:lnTo>
                  <a:lnTo>
                    <a:pt x="7349" y="4118"/>
                  </a:lnTo>
                  <a:lnTo>
                    <a:pt x="7349" y="6416"/>
                  </a:lnTo>
                  <a:lnTo>
                    <a:pt x="7303" y="6427"/>
                  </a:lnTo>
                  <a:lnTo>
                    <a:pt x="7269" y="6438"/>
                  </a:lnTo>
                  <a:lnTo>
                    <a:pt x="7235" y="6461"/>
                  </a:lnTo>
                  <a:lnTo>
                    <a:pt x="7201" y="6484"/>
                  </a:lnTo>
                  <a:lnTo>
                    <a:pt x="7178" y="6518"/>
                  </a:lnTo>
                  <a:lnTo>
                    <a:pt x="7167" y="6552"/>
                  </a:lnTo>
                  <a:lnTo>
                    <a:pt x="7155" y="6598"/>
                  </a:lnTo>
                  <a:lnTo>
                    <a:pt x="7144" y="6643"/>
                  </a:lnTo>
                  <a:lnTo>
                    <a:pt x="7155" y="6677"/>
                  </a:lnTo>
                  <a:lnTo>
                    <a:pt x="7167" y="6711"/>
                  </a:lnTo>
                  <a:lnTo>
                    <a:pt x="5222" y="7838"/>
                  </a:lnTo>
                  <a:lnTo>
                    <a:pt x="5176" y="7792"/>
                  </a:lnTo>
                  <a:lnTo>
                    <a:pt x="5131" y="7747"/>
                  </a:lnTo>
                  <a:lnTo>
                    <a:pt x="5074" y="7724"/>
                  </a:lnTo>
                  <a:lnTo>
                    <a:pt x="4937" y="7724"/>
                  </a:lnTo>
                  <a:lnTo>
                    <a:pt x="4880" y="7747"/>
                  </a:lnTo>
                  <a:lnTo>
                    <a:pt x="4823" y="7792"/>
                  </a:lnTo>
                  <a:lnTo>
                    <a:pt x="4778" y="7838"/>
                  </a:lnTo>
                  <a:lnTo>
                    <a:pt x="2821" y="6711"/>
                  </a:lnTo>
                  <a:lnTo>
                    <a:pt x="2844" y="6643"/>
                  </a:lnTo>
                  <a:lnTo>
                    <a:pt x="2833" y="6598"/>
                  </a:lnTo>
                  <a:lnTo>
                    <a:pt x="2821" y="6564"/>
                  </a:lnTo>
                  <a:lnTo>
                    <a:pt x="2799" y="6529"/>
                  </a:lnTo>
                  <a:lnTo>
                    <a:pt x="2776" y="6495"/>
                  </a:lnTo>
                  <a:lnTo>
                    <a:pt x="2753" y="6473"/>
                  </a:lnTo>
                  <a:lnTo>
                    <a:pt x="2708" y="6450"/>
                  </a:lnTo>
                  <a:lnTo>
                    <a:pt x="2673" y="6438"/>
                  </a:lnTo>
                  <a:lnTo>
                    <a:pt x="2594" y="6438"/>
                  </a:lnTo>
                  <a:lnTo>
                    <a:pt x="2548" y="6450"/>
                  </a:lnTo>
                  <a:lnTo>
                    <a:pt x="2514" y="6473"/>
                  </a:lnTo>
                  <a:lnTo>
                    <a:pt x="2491" y="6495"/>
                  </a:lnTo>
                  <a:lnTo>
                    <a:pt x="2457" y="6529"/>
                  </a:lnTo>
                  <a:lnTo>
                    <a:pt x="2446" y="6564"/>
                  </a:lnTo>
                  <a:lnTo>
                    <a:pt x="2435" y="6598"/>
                  </a:lnTo>
                  <a:lnTo>
                    <a:pt x="2423" y="6643"/>
                  </a:lnTo>
                  <a:lnTo>
                    <a:pt x="2435" y="6711"/>
                  </a:lnTo>
                  <a:lnTo>
                    <a:pt x="421" y="7872"/>
                  </a:lnTo>
                  <a:lnTo>
                    <a:pt x="398" y="7838"/>
                  </a:lnTo>
                  <a:lnTo>
                    <a:pt x="353" y="7804"/>
                  </a:lnTo>
                  <a:lnTo>
                    <a:pt x="307" y="7792"/>
                  </a:lnTo>
                  <a:lnTo>
                    <a:pt x="262" y="7781"/>
                  </a:lnTo>
                  <a:lnTo>
                    <a:pt x="216" y="7792"/>
                  </a:lnTo>
                  <a:lnTo>
                    <a:pt x="182" y="7804"/>
                  </a:lnTo>
                  <a:lnTo>
                    <a:pt x="148" y="7815"/>
                  </a:lnTo>
                  <a:lnTo>
                    <a:pt x="114" y="7849"/>
                  </a:lnTo>
                  <a:lnTo>
                    <a:pt x="91" y="7872"/>
                  </a:lnTo>
                  <a:lnTo>
                    <a:pt x="80" y="7906"/>
                  </a:lnTo>
                  <a:lnTo>
                    <a:pt x="69" y="7951"/>
                  </a:lnTo>
                  <a:lnTo>
                    <a:pt x="57" y="7986"/>
                  </a:lnTo>
                  <a:lnTo>
                    <a:pt x="69" y="8031"/>
                  </a:lnTo>
                  <a:lnTo>
                    <a:pt x="69" y="8065"/>
                  </a:lnTo>
                  <a:lnTo>
                    <a:pt x="114" y="8122"/>
                  </a:lnTo>
                  <a:lnTo>
                    <a:pt x="171" y="8168"/>
                  </a:lnTo>
                  <a:lnTo>
                    <a:pt x="239" y="8190"/>
                  </a:lnTo>
                  <a:lnTo>
                    <a:pt x="239" y="10477"/>
                  </a:lnTo>
                  <a:lnTo>
                    <a:pt x="194" y="10488"/>
                  </a:lnTo>
                  <a:lnTo>
                    <a:pt x="148" y="10511"/>
                  </a:lnTo>
                  <a:lnTo>
                    <a:pt x="103" y="10534"/>
                  </a:lnTo>
                  <a:lnTo>
                    <a:pt x="69" y="10568"/>
                  </a:lnTo>
                  <a:lnTo>
                    <a:pt x="34" y="10602"/>
                  </a:lnTo>
                  <a:lnTo>
                    <a:pt x="12" y="10647"/>
                  </a:lnTo>
                  <a:lnTo>
                    <a:pt x="0" y="10693"/>
                  </a:lnTo>
                  <a:lnTo>
                    <a:pt x="0" y="10750"/>
                  </a:lnTo>
                  <a:lnTo>
                    <a:pt x="0" y="10795"/>
                  </a:lnTo>
                  <a:lnTo>
                    <a:pt x="23" y="10852"/>
                  </a:lnTo>
                  <a:lnTo>
                    <a:pt x="46" y="10898"/>
                  </a:lnTo>
                  <a:lnTo>
                    <a:pt x="80" y="10932"/>
                  </a:lnTo>
                  <a:lnTo>
                    <a:pt x="114" y="10966"/>
                  </a:lnTo>
                  <a:lnTo>
                    <a:pt x="160" y="10989"/>
                  </a:lnTo>
                  <a:lnTo>
                    <a:pt x="205" y="11011"/>
                  </a:lnTo>
                  <a:lnTo>
                    <a:pt x="262" y="11011"/>
                  </a:lnTo>
                  <a:lnTo>
                    <a:pt x="330" y="11000"/>
                  </a:lnTo>
                  <a:lnTo>
                    <a:pt x="398" y="10977"/>
                  </a:lnTo>
                  <a:lnTo>
                    <a:pt x="444" y="10932"/>
                  </a:lnTo>
                  <a:lnTo>
                    <a:pt x="489" y="10886"/>
                  </a:lnTo>
                  <a:lnTo>
                    <a:pt x="2389" y="11990"/>
                  </a:lnTo>
                  <a:lnTo>
                    <a:pt x="2378" y="12035"/>
                  </a:lnTo>
                  <a:lnTo>
                    <a:pt x="2366" y="12092"/>
                  </a:lnTo>
                  <a:lnTo>
                    <a:pt x="2378" y="12149"/>
                  </a:lnTo>
                  <a:lnTo>
                    <a:pt x="2389" y="12194"/>
                  </a:lnTo>
                  <a:lnTo>
                    <a:pt x="2412" y="12240"/>
                  </a:lnTo>
                  <a:lnTo>
                    <a:pt x="2446" y="12274"/>
                  </a:lnTo>
                  <a:lnTo>
                    <a:pt x="2480" y="12308"/>
                  </a:lnTo>
                  <a:lnTo>
                    <a:pt x="2526" y="12331"/>
                  </a:lnTo>
                  <a:lnTo>
                    <a:pt x="2582" y="12354"/>
                  </a:lnTo>
                  <a:lnTo>
                    <a:pt x="2685" y="12354"/>
                  </a:lnTo>
                  <a:lnTo>
                    <a:pt x="2730" y="12331"/>
                  </a:lnTo>
                  <a:lnTo>
                    <a:pt x="2776" y="12308"/>
                  </a:lnTo>
                  <a:lnTo>
                    <a:pt x="2821" y="12274"/>
                  </a:lnTo>
                  <a:lnTo>
                    <a:pt x="2856" y="12240"/>
                  </a:lnTo>
                  <a:lnTo>
                    <a:pt x="2878" y="12194"/>
                  </a:lnTo>
                  <a:lnTo>
                    <a:pt x="2890" y="12149"/>
                  </a:lnTo>
                  <a:lnTo>
                    <a:pt x="2901" y="12092"/>
                  </a:lnTo>
                  <a:lnTo>
                    <a:pt x="2890" y="12035"/>
                  </a:lnTo>
                  <a:lnTo>
                    <a:pt x="2867" y="11978"/>
                  </a:lnTo>
                  <a:lnTo>
                    <a:pt x="4858" y="10841"/>
                  </a:lnTo>
                  <a:lnTo>
                    <a:pt x="4880" y="10875"/>
                  </a:lnTo>
                  <a:lnTo>
                    <a:pt x="4914" y="10898"/>
                  </a:lnTo>
                  <a:lnTo>
                    <a:pt x="4960" y="10909"/>
                  </a:lnTo>
                  <a:lnTo>
                    <a:pt x="5005" y="10920"/>
                  </a:lnTo>
                  <a:lnTo>
                    <a:pt x="5051" y="10909"/>
                  </a:lnTo>
                  <a:lnTo>
                    <a:pt x="5085" y="10898"/>
                  </a:lnTo>
                  <a:lnTo>
                    <a:pt x="5119" y="10875"/>
                  </a:lnTo>
                  <a:lnTo>
                    <a:pt x="5142" y="10841"/>
                  </a:lnTo>
                  <a:lnTo>
                    <a:pt x="7167" y="12001"/>
                  </a:lnTo>
                  <a:lnTo>
                    <a:pt x="7144" y="12047"/>
                  </a:lnTo>
                  <a:lnTo>
                    <a:pt x="7144" y="12092"/>
                  </a:lnTo>
                  <a:lnTo>
                    <a:pt x="7144" y="12138"/>
                  </a:lnTo>
                  <a:lnTo>
                    <a:pt x="7155" y="12183"/>
                  </a:lnTo>
                  <a:lnTo>
                    <a:pt x="7178" y="12217"/>
                  </a:lnTo>
                  <a:lnTo>
                    <a:pt x="7212" y="12251"/>
                  </a:lnTo>
                  <a:lnTo>
                    <a:pt x="7246" y="12285"/>
                  </a:lnTo>
                  <a:lnTo>
                    <a:pt x="7281" y="12308"/>
                  </a:lnTo>
                  <a:lnTo>
                    <a:pt x="7326" y="12320"/>
                  </a:lnTo>
                  <a:lnTo>
                    <a:pt x="7417" y="12320"/>
                  </a:lnTo>
                  <a:lnTo>
                    <a:pt x="7463" y="12308"/>
                  </a:lnTo>
                  <a:lnTo>
                    <a:pt x="7497" y="12285"/>
                  </a:lnTo>
                  <a:lnTo>
                    <a:pt x="7531" y="12251"/>
                  </a:lnTo>
                  <a:lnTo>
                    <a:pt x="7565" y="12217"/>
                  </a:lnTo>
                  <a:lnTo>
                    <a:pt x="7588" y="12183"/>
                  </a:lnTo>
                  <a:lnTo>
                    <a:pt x="7599" y="12138"/>
                  </a:lnTo>
                  <a:lnTo>
                    <a:pt x="7599" y="12092"/>
                  </a:lnTo>
                  <a:lnTo>
                    <a:pt x="7599" y="12047"/>
                  </a:lnTo>
                  <a:lnTo>
                    <a:pt x="7588" y="12001"/>
                  </a:lnTo>
                  <a:lnTo>
                    <a:pt x="8054" y="11728"/>
                  </a:lnTo>
                  <a:lnTo>
                    <a:pt x="8054" y="11671"/>
                  </a:lnTo>
                  <a:lnTo>
                    <a:pt x="7565" y="11956"/>
                  </a:lnTo>
                  <a:lnTo>
                    <a:pt x="7531" y="11921"/>
                  </a:lnTo>
                  <a:lnTo>
                    <a:pt x="7485" y="11887"/>
                  </a:lnTo>
                  <a:lnTo>
                    <a:pt x="7428" y="11865"/>
                  </a:lnTo>
                  <a:lnTo>
                    <a:pt x="7315" y="11865"/>
                  </a:lnTo>
                  <a:lnTo>
                    <a:pt x="7269" y="11887"/>
                  </a:lnTo>
                  <a:lnTo>
                    <a:pt x="7224" y="11921"/>
                  </a:lnTo>
                  <a:lnTo>
                    <a:pt x="7190" y="11967"/>
                  </a:lnTo>
                  <a:lnTo>
                    <a:pt x="5165" y="10795"/>
                  </a:lnTo>
                  <a:lnTo>
                    <a:pt x="5176" y="10750"/>
                  </a:lnTo>
                  <a:lnTo>
                    <a:pt x="5165" y="10681"/>
                  </a:lnTo>
                  <a:lnTo>
                    <a:pt x="5131" y="10636"/>
                  </a:lnTo>
                  <a:lnTo>
                    <a:pt x="5085" y="10590"/>
                  </a:lnTo>
                  <a:lnTo>
                    <a:pt x="5028" y="10579"/>
                  </a:lnTo>
                  <a:lnTo>
                    <a:pt x="5028" y="8259"/>
                  </a:lnTo>
                  <a:lnTo>
                    <a:pt x="5074" y="8247"/>
                  </a:lnTo>
                  <a:lnTo>
                    <a:pt x="5119" y="8224"/>
                  </a:lnTo>
                  <a:lnTo>
                    <a:pt x="5165" y="8202"/>
                  </a:lnTo>
                  <a:lnTo>
                    <a:pt x="5199" y="8168"/>
                  </a:lnTo>
                  <a:lnTo>
                    <a:pt x="5233" y="8133"/>
                  </a:lnTo>
                  <a:lnTo>
                    <a:pt x="5256" y="8088"/>
                  </a:lnTo>
                  <a:lnTo>
                    <a:pt x="5267" y="8042"/>
                  </a:lnTo>
                  <a:lnTo>
                    <a:pt x="5267" y="7986"/>
                  </a:lnTo>
                  <a:lnTo>
                    <a:pt x="5267" y="7929"/>
                  </a:lnTo>
                  <a:lnTo>
                    <a:pt x="5244" y="7872"/>
                  </a:lnTo>
                  <a:lnTo>
                    <a:pt x="7178" y="6757"/>
                  </a:lnTo>
                  <a:lnTo>
                    <a:pt x="7212" y="6802"/>
                  </a:lnTo>
                  <a:lnTo>
                    <a:pt x="7258" y="6837"/>
                  </a:lnTo>
                  <a:lnTo>
                    <a:pt x="7315" y="6859"/>
                  </a:lnTo>
                  <a:lnTo>
                    <a:pt x="7428" y="6859"/>
                  </a:lnTo>
                  <a:lnTo>
                    <a:pt x="7485" y="6837"/>
                  </a:lnTo>
                  <a:lnTo>
                    <a:pt x="7531" y="6802"/>
                  </a:lnTo>
                  <a:lnTo>
                    <a:pt x="7565" y="6757"/>
                  </a:lnTo>
                  <a:lnTo>
                    <a:pt x="8054" y="7041"/>
                  </a:lnTo>
                  <a:lnTo>
                    <a:pt x="8054" y="6984"/>
                  </a:lnTo>
                  <a:lnTo>
                    <a:pt x="7588" y="6711"/>
                  </a:lnTo>
                  <a:lnTo>
                    <a:pt x="7599" y="6677"/>
                  </a:lnTo>
                  <a:lnTo>
                    <a:pt x="7599" y="6643"/>
                  </a:lnTo>
                  <a:lnTo>
                    <a:pt x="7588" y="6598"/>
                  </a:lnTo>
                  <a:lnTo>
                    <a:pt x="7576" y="6552"/>
                  </a:lnTo>
                  <a:lnTo>
                    <a:pt x="7565" y="6518"/>
                  </a:lnTo>
                  <a:lnTo>
                    <a:pt x="7542" y="6484"/>
                  </a:lnTo>
                  <a:lnTo>
                    <a:pt x="7508" y="6461"/>
                  </a:lnTo>
                  <a:lnTo>
                    <a:pt x="7474" y="6438"/>
                  </a:lnTo>
                  <a:lnTo>
                    <a:pt x="7440" y="6427"/>
                  </a:lnTo>
                  <a:lnTo>
                    <a:pt x="7394" y="6416"/>
                  </a:lnTo>
                  <a:lnTo>
                    <a:pt x="7394" y="4118"/>
                  </a:lnTo>
                  <a:lnTo>
                    <a:pt x="7440" y="4118"/>
                  </a:lnTo>
                  <a:lnTo>
                    <a:pt x="7485" y="4095"/>
                  </a:lnTo>
                  <a:lnTo>
                    <a:pt x="7519" y="4072"/>
                  </a:lnTo>
                  <a:lnTo>
                    <a:pt x="7554" y="4050"/>
                  </a:lnTo>
                  <a:lnTo>
                    <a:pt x="7576" y="4016"/>
                  </a:lnTo>
                  <a:lnTo>
                    <a:pt x="7599" y="3970"/>
                  </a:lnTo>
                  <a:lnTo>
                    <a:pt x="7610" y="3925"/>
                  </a:lnTo>
                  <a:lnTo>
                    <a:pt x="7610" y="3879"/>
                  </a:lnTo>
                  <a:lnTo>
                    <a:pt x="7610" y="3834"/>
                  </a:lnTo>
                  <a:lnTo>
                    <a:pt x="7588" y="3788"/>
                  </a:lnTo>
                  <a:lnTo>
                    <a:pt x="8054" y="3515"/>
                  </a:lnTo>
                  <a:lnTo>
                    <a:pt x="8054" y="3469"/>
                  </a:lnTo>
                  <a:lnTo>
                    <a:pt x="7565" y="3743"/>
                  </a:lnTo>
                  <a:lnTo>
                    <a:pt x="7531" y="3697"/>
                  </a:lnTo>
                  <a:lnTo>
                    <a:pt x="7485" y="3674"/>
                  </a:lnTo>
                  <a:lnTo>
                    <a:pt x="7428" y="3651"/>
                  </a:lnTo>
                  <a:lnTo>
                    <a:pt x="7372" y="3640"/>
                  </a:lnTo>
                  <a:lnTo>
                    <a:pt x="7315" y="3651"/>
                  </a:lnTo>
                  <a:lnTo>
                    <a:pt x="7258" y="3674"/>
                  </a:lnTo>
                  <a:lnTo>
                    <a:pt x="7212" y="3697"/>
                  </a:lnTo>
                  <a:lnTo>
                    <a:pt x="7178" y="3743"/>
                  </a:lnTo>
                  <a:lnTo>
                    <a:pt x="5210" y="2605"/>
                  </a:lnTo>
                  <a:lnTo>
                    <a:pt x="5222" y="2571"/>
                  </a:lnTo>
                  <a:lnTo>
                    <a:pt x="5222" y="2537"/>
                  </a:lnTo>
                  <a:lnTo>
                    <a:pt x="5222" y="2491"/>
                  </a:lnTo>
                  <a:lnTo>
                    <a:pt x="5210" y="2457"/>
                  </a:lnTo>
                  <a:lnTo>
                    <a:pt x="5187" y="2423"/>
                  </a:lnTo>
                  <a:lnTo>
                    <a:pt x="5165" y="2389"/>
                  </a:lnTo>
                  <a:lnTo>
                    <a:pt x="5142" y="2355"/>
                  </a:lnTo>
                  <a:lnTo>
                    <a:pt x="5108" y="2343"/>
                  </a:lnTo>
                  <a:lnTo>
                    <a:pt x="5062" y="2321"/>
                  </a:lnTo>
                  <a:lnTo>
                    <a:pt x="5028" y="2321"/>
                  </a:lnTo>
                  <a:lnTo>
                    <a:pt x="5028" y="0"/>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8799755" y="3252691"/>
              <a:ext cx="344243" cy="619198"/>
            </a:xfrm>
            <a:custGeom>
              <a:rect b="b" l="l" r="r" t="t"/>
              <a:pathLst>
                <a:path extrusionOk="0" h="5916" w="3289">
                  <a:moveTo>
                    <a:pt x="2571" y="1"/>
                  </a:moveTo>
                  <a:lnTo>
                    <a:pt x="2526" y="12"/>
                  </a:lnTo>
                  <a:lnTo>
                    <a:pt x="2503" y="35"/>
                  </a:lnTo>
                  <a:lnTo>
                    <a:pt x="2469" y="57"/>
                  </a:lnTo>
                  <a:lnTo>
                    <a:pt x="2446" y="80"/>
                  </a:lnTo>
                  <a:lnTo>
                    <a:pt x="2424" y="114"/>
                  </a:lnTo>
                  <a:lnTo>
                    <a:pt x="2412" y="160"/>
                  </a:lnTo>
                  <a:lnTo>
                    <a:pt x="2412" y="194"/>
                  </a:lnTo>
                  <a:lnTo>
                    <a:pt x="2424" y="262"/>
                  </a:lnTo>
                  <a:lnTo>
                    <a:pt x="433" y="1411"/>
                  </a:lnTo>
                  <a:lnTo>
                    <a:pt x="399" y="1366"/>
                  </a:lnTo>
                  <a:lnTo>
                    <a:pt x="353" y="1331"/>
                  </a:lnTo>
                  <a:lnTo>
                    <a:pt x="296" y="1309"/>
                  </a:lnTo>
                  <a:lnTo>
                    <a:pt x="194" y="1309"/>
                  </a:lnTo>
                  <a:lnTo>
                    <a:pt x="148" y="1320"/>
                  </a:lnTo>
                  <a:lnTo>
                    <a:pt x="103" y="1343"/>
                  </a:lnTo>
                  <a:lnTo>
                    <a:pt x="69" y="1377"/>
                  </a:lnTo>
                  <a:lnTo>
                    <a:pt x="35" y="1411"/>
                  </a:lnTo>
                  <a:lnTo>
                    <a:pt x="12" y="1445"/>
                  </a:lnTo>
                  <a:lnTo>
                    <a:pt x="1" y="1491"/>
                  </a:lnTo>
                  <a:lnTo>
                    <a:pt x="1" y="1548"/>
                  </a:lnTo>
                  <a:lnTo>
                    <a:pt x="1" y="1582"/>
                  </a:lnTo>
                  <a:lnTo>
                    <a:pt x="12" y="1627"/>
                  </a:lnTo>
                  <a:lnTo>
                    <a:pt x="35" y="1673"/>
                  </a:lnTo>
                  <a:lnTo>
                    <a:pt x="57" y="1707"/>
                  </a:lnTo>
                  <a:lnTo>
                    <a:pt x="92" y="1730"/>
                  </a:lnTo>
                  <a:lnTo>
                    <a:pt x="126" y="1752"/>
                  </a:lnTo>
                  <a:lnTo>
                    <a:pt x="171" y="1775"/>
                  </a:lnTo>
                  <a:lnTo>
                    <a:pt x="217" y="1775"/>
                  </a:lnTo>
                  <a:lnTo>
                    <a:pt x="217" y="4130"/>
                  </a:lnTo>
                  <a:lnTo>
                    <a:pt x="148" y="4153"/>
                  </a:lnTo>
                  <a:lnTo>
                    <a:pt x="103" y="4187"/>
                  </a:lnTo>
                  <a:lnTo>
                    <a:pt x="69" y="4232"/>
                  </a:lnTo>
                  <a:lnTo>
                    <a:pt x="57" y="4300"/>
                  </a:lnTo>
                  <a:lnTo>
                    <a:pt x="69" y="4335"/>
                  </a:lnTo>
                  <a:lnTo>
                    <a:pt x="80" y="4369"/>
                  </a:lnTo>
                  <a:lnTo>
                    <a:pt x="114" y="4426"/>
                  </a:lnTo>
                  <a:lnTo>
                    <a:pt x="171" y="4460"/>
                  </a:lnTo>
                  <a:lnTo>
                    <a:pt x="205" y="4471"/>
                  </a:lnTo>
                  <a:lnTo>
                    <a:pt x="285" y="4471"/>
                  </a:lnTo>
                  <a:lnTo>
                    <a:pt x="319" y="4448"/>
                  </a:lnTo>
                  <a:lnTo>
                    <a:pt x="353" y="4426"/>
                  </a:lnTo>
                  <a:lnTo>
                    <a:pt x="376" y="4391"/>
                  </a:lnTo>
                  <a:lnTo>
                    <a:pt x="2367" y="5540"/>
                  </a:lnTo>
                  <a:lnTo>
                    <a:pt x="2344" y="5586"/>
                  </a:lnTo>
                  <a:lnTo>
                    <a:pt x="2344" y="5643"/>
                  </a:lnTo>
                  <a:lnTo>
                    <a:pt x="2344" y="5700"/>
                  </a:lnTo>
                  <a:lnTo>
                    <a:pt x="2355" y="5745"/>
                  </a:lnTo>
                  <a:lnTo>
                    <a:pt x="2389" y="5791"/>
                  </a:lnTo>
                  <a:lnTo>
                    <a:pt x="2412" y="5836"/>
                  </a:lnTo>
                  <a:lnTo>
                    <a:pt x="2458" y="5870"/>
                  </a:lnTo>
                  <a:lnTo>
                    <a:pt x="2503" y="5893"/>
                  </a:lnTo>
                  <a:lnTo>
                    <a:pt x="2549" y="5904"/>
                  </a:lnTo>
                  <a:lnTo>
                    <a:pt x="2606" y="5916"/>
                  </a:lnTo>
                  <a:lnTo>
                    <a:pt x="2662" y="5904"/>
                  </a:lnTo>
                  <a:lnTo>
                    <a:pt x="2708" y="5893"/>
                  </a:lnTo>
                  <a:lnTo>
                    <a:pt x="2753" y="5870"/>
                  </a:lnTo>
                  <a:lnTo>
                    <a:pt x="2799" y="5836"/>
                  </a:lnTo>
                  <a:lnTo>
                    <a:pt x="2833" y="5791"/>
                  </a:lnTo>
                  <a:lnTo>
                    <a:pt x="2856" y="5745"/>
                  </a:lnTo>
                  <a:lnTo>
                    <a:pt x="2867" y="5700"/>
                  </a:lnTo>
                  <a:lnTo>
                    <a:pt x="2879" y="5643"/>
                  </a:lnTo>
                  <a:lnTo>
                    <a:pt x="2867" y="5586"/>
                  </a:lnTo>
                  <a:lnTo>
                    <a:pt x="2856" y="5540"/>
                  </a:lnTo>
                  <a:lnTo>
                    <a:pt x="3288" y="5290"/>
                  </a:lnTo>
                  <a:lnTo>
                    <a:pt x="3288" y="5233"/>
                  </a:lnTo>
                  <a:lnTo>
                    <a:pt x="2833" y="5495"/>
                  </a:lnTo>
                  <a:lnTo>
                    <a:pt x="2788" y="5449"/>
                  </a:lnTo>
                  <a:lnTo>
                    <a:pt x="2731" y="5415"/>
                  </a:lnTo>
                  <a:lnTo>
                    <a:pt x="2674" y="5392"/>
                  </a:lnTo>
                  <a:lnTo>
                    <a:pt x="2606" y="5381"/>
                  </a:lnTo>
                  <a:lnTo>
                    <a:pt x="2537" y="5392"/>
                  </a:lnTo>
                  <a:lnTo>
                    <a:pt x="2480" y="5415"/>
                  </a:lnTo>
                  <a:lnTo>
                    <a:pt x="2424" y="5449"/>
                  </a:lnTo>
                  <a:lnTo>
                    <a:pt x="2378" y="5495"/>
                  </a:lnTo>
                  <a:lnTo>
                    <a:pt x="399" y="4357"/>
                  </a:lnTo>
                  <a:lnTo>
                    <a:pt x="410" y="4300"/>
                  </a:lnTo>
                  <a:lnTo>
                    <a:pt x="399" y="4232"/>
                  </a:lnTo>
                  <a:lnTo>
                    <a:pt x="365" y="4187"/>
                  </a:lnTo>
                  <a:lnTo>
                    <a:pt x="319" y="4141"/>
                  </a:lnTo>
                  <a:lnTo>
                    <a:pt x="262" y="4130"/>
                  </a:lnTo>
                  <a:lnTo>
                    <a:pt x="262" y="1775"/>
                  </a:lnTo>
                  <a:lnTo>
                    <a:pt x="308" y="1775"/>
                  </a:lnTo>
                  <a:lnTo>
                    <a:pt x="342" y="1752"/>
                  </a:lnTo>
                  <a:lnTo>
                    <a:pt x="376" y="1730"/>
                  </a:lnTo>
                  <a:lnTo>
                    <a:pt x="410" y="1707"/>
                  </a:lnTo>
                  <a:lnTo>
                    <a:pt x="444" y="1673"/>
                  </a:lnTo>
                  <a:lnTo>
                    <a:pt x="456" y="1627"/>
                  </a:lnTo>
                  <a:lnTo>
                    <a:pt x="467" y="1593"/>
                  </a:lnTo>
                  <a:lnTo>
                    <a:pt x="478" y="1548"/>
                  </a:lnTo>
                  <a:lnTo>
                    <a:pt x="467" y="1491"/>
                  </a:lnTo>
                  <a:lnTo>
                    <a:pt x="456" y="1445"/>
                  </a:lnTo>
                  <a:lnTo>
                    <a:pt x="2446" y="296"/>
                  </a:lnTo>
                  <a:lnTo>
                    <a:pt x="2480" y="330"/>
                  </a:lnTo>
                  <a:lnTo>
                    <a:pt x="2515" y="365"/>
                  </a:lnTo>
                  <a:lnTo>
                    <a:pt x="2560" y="376"/>
                  </a:lnTo>
                  <a:lnTo>
                    <a:pt x="2606" y="387"/>
                  </a:lnTo>
                  <a:lnTo>
                    <a:pt x="2651" y="376"/>
                  </a:lnTo>
                  <a:lnTo>
                    <a:pt x="2697" y="365"/>
                  </a:lnTo>
                  <a:lnTo>
                    <a:pt x="2742" y="342"/>
                  </a:lnTo>
                  <a:lnTo>
                    <a:pt x="2765" y="296"/>
                  </a:lnTo>
                  <a:lnTo>
                    <a:pt x="3288" y="603"/>
                  </a:lnTo>
                  <a:lnTo>
                    <a:pt x="3288" y="547"/>
                  </a:lnTo>
                  <a:lnTo>
                    <a:pt x="2788" y="262"/>
                  </a:lnTo>
                  <a:lnTo>
                    <a:pt x="2799" y="194"/>
                  </a:lnTo>
                  <a:lnTo>
                    <a:pt x="2799" y="160"/>
                  </a:lnTo>
                  <a:lnTo>
                    <a:pt x="2788" y="114"/>
                  </a:lnTo>
                  <a:lnTo>
                    <a:pt x="2765" y="80"/>
                  </a:lnTo>
                  <a:lnTo>
                    <a:pt x="2742" y="57"/>
                  </a:lnTo>
                  <a:lnTo>
                    <a:pt x="2719" y="35"/>
                  </a:lnTo>
                  <a:lnTo>
                    <a:pt x="2685" y="12"/>
                  </a:lnTo>
                  <a:lnTo>
                    <a:pt x="2651" y="1"/>
                  </a:lnTo>
                  <a:close/>
                </a:path>
              </a:pathLst>
            </a:custGeom>
            <a:solidFill>
              <a:srgbClr val="FFFFFF">
                <a:alpha val="1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2489470" y="0"/>
              <a:ext cx="6654496" cy="5143447"/>
            </a:xfrm>
            <a:custGeom>
              <a:rect b="b" l="l" r="r" t="t"/>
              <a:pathLst>
                <a:path extrusionOk="0" h="49142" w="63579">
                  <a:moveTo>
                    <a:pt x="45082" y="830"/>
                  </a:moveTo>
                  <a:lnTo>
                    <a:pt x="45127" y="887"/>
                  </a:lnTo>
                  <a:lnTo>
                    <a:pt x="45173" y="921"/>
                  </a:lnTo>
                  <a:lnTo>
                    <a:pt x="45230" y="956"/>
                  </a:lnTo>
                  <a:lnTo>
                    <a:pt x="45366" y="956"/>
                  </a:lnTo>
                  <a:lnTo>
                    <a:pt x="45423" y="921"/>
                  </a:lnTo>
                  <a:lnTo>
                    <a:pt x="45480" y="887"/>
                  </a:lnTo>
                  <a:lnTo>
                    <a:pt x="45514" y="842"/>
                  </a:lnTo>
                  <a:lnTo>
                    <a:pt x="47459" y="1957"/>
                  </a:lnTo>
                  <a:lnTo>
                    <a:pt x="47448" y="2002"/>
                  </a:lnTo>
                  <a:lnTo>
                    <a:pt x="47448" y="2048"/>
                  </a:lnTo>
                  <a:lnTo>
                    <a:pt x="47448" y="2093"/>
                  </a:lnTo>
                  <a:lnTo>
                    <a:pt x="47459" y="2139"/>
                  </a:lnTo>
                  <a:lnTo>
                    <a:pt x="47482" y="2173"/>
                  </a:lnTo>
                  <a:lnTo>
                    <a:pt x="47505" y="2207"/>
                  </a:lnTo>
                  <a:lnTo>
                    <a:pt x="47527" y="2230"/>
                  </a:lnTo>
                  <a:lnTo>
                    <a:pt x="47562" y="2252"/>
                  </a:lnTo>
                  <a:lnTo>
                    <a:pt x="47607" y="2264"/>
                  </a:lnTo>
                  <a:lnTo>
                    <a:pt x="47641" y="2275"/>
                  </a:lnTo>
                  <a:lnTo>
                    <a:pt x="47641" y="4573"/>
                  </a:lnTo>
                  <a:lnTo>
                    <a:pt x="47596" y="4573"/>
                  </a:lnTo>
                  <a:lnTo>
                    <a:pt x="47562" y="4596"/>
                  </a:lnTo>
                  <a:lnTo>
                    <a:pt x="47527" y="4618"/>
                  </a:lnTo>
                  <a:lnTo>
                    <a:pt x="47493" y="4653"/>
                  </a:lnTo>
                  <a:lnTo>
                    <a:pt x="47459" y="4687"/>
                  </a:lnTo>
                  <a:lnTo>
                    <a:pt x="47448" y="4721"/>
                  </a:lnTo>
                  <a:lnTo>
                    <a:pt x="47436" y="4766"/>
                  </a:lnTo>
                  <a:lnTo>
                    <a:pt x="47425" y="4812"/>
                  </a:lnTo>
                  <a:lnTo>
                    <a:pt x="47436" y="4857"/>
                  </a:lnTo>
                  <a:lnTo>
                    <a:pt x="47448" y="4891"/>
                  </a:lnTo>
                  <a:lnTo>
                    <a:pt x="45503" y="6018"/>
                  </a:lnTo>
                  <a:lnTo>
                    <a:pt x="45468" y="5972"/>
                  </a:lnTo>
                  <a:lnTo>
                    <a:pt x="45423" y="5938"/>
                  </a:lnTo>
                  <a:lnTo>
                    <a:pt x="45366" y="5915"/>
                  </a:lnTo>
                  <a:lnTo>
                    <a:pt x="45298" y="5904"/>
                  </a:lnTo>
                  <a:lnTo>
                    <a:pt x="45241" y="5915"/>
                  </a:lnTo>
                  <a:lnTo>
                    <a:pt x="45184" y="5938"/>
                  </a:lnTo>
                  <a:lnTo>
                    <a:pt x="45139" y="5972"/>
                  </a:lnTo>
                  <a:lnTo>
                    <a:pt x="45093" y="6018"/>
                  </a:lnTo>
                  <a:lnTo>
                    <a:pt x="43159" y="4891"/>
                  </a:lnTo>
                  <a:lnTo>
                    <a:pt x="43171" y="4857"/>
                  </a:lnTo>
                  <a:lnTo>
                    <a:pt x="43171" y="4812"/>
                  </a:lnTo>
                  <a:lnTo>
                    <a:pt x="43171" y="4766"/>
                  </a:lnTo>
                  <a:lnTo>
                    <a:pt x="43159" y="4721"/>
                  </a:lnTo>
                  <a:lnTo>
                    <a:pt x="43136" y="4687"/>
                  </a:lnTo>
                  <a:lnTo>
                    <a:pt x="43114" y="4641"/>
                  </a:lnTo>
                  <a:lnTo>
                    <a:pt x="43080" y="4618"/>
                  </a:lnTo>
                  <a:lnTo>
                    <a:pt x="43034" y="4596"/>
                  </a:lnTo>
                  <a:lnTo>
                    <a:pt x="43000" y="4584"/>
                  </a:lnTo>
                  <a:lnTo>
                    <a:pt x="42954" y="4573"/>
                  </a:lnTo>
                  <a:lnTo>
                    <a:pt x="42954" y="2275"/>
                  </a:lnTo>
                  <a:lnTo>
                    <a:pt x="42989" y="2264"/>
                  </a:lnTo>
                  <a:lnTo>
                    <a:pt x="43034" y="2252"/>
                  </a:lnTo>
                  <a:lnTo>
                    <a:pt x="43068" y="2230"/>
                  </a:lnTo>
                  <a:lnTo>
                    <a:pt x="43091" y="2207"/>
                  </a:lnTo>
                  <a:lnTo>
                    <a:pt x="43125" y="2173"/>
                  </a:lnTo>
                  <a:lnTo>
                    <a:pt x="43136" y="2139"/>
                  </a:lnTo>
                  <a:lnTo>
                    <a:pt x="43148" y="2093"/>
                  </a:lnTo>
                  <a:lnTo>
                    <a:pt x="43159" y="2048"/>
                  </a:lnTo>
                  <a:lnTo>
                    <a:pt x="43148" y="2002"/>
                  </a:lnTo>
                  <a:lnTo>
                    <a:pt x="43136" y="1957"/>
                  </a:lnTo>
                  <a:lnTo>
                    <a:pt x="45082" y="830"/>
                  </a:lnTo>
                  <a:close/>
                  <a:moveTo>
                    <a:pt x="40736" y="808"/>
                  </a:moveTo>
                  <a:lnTo>
                    <a:pt x="42727" y="1968"/>
                  </a:lnTo>
                  <a:lnTo>
                    <a:pt x="42716" y="2002"/>
                  </a:lnTo>
                  <a:lnTo>
                    <a:pt x="42704" y="2048"/>
                  </a:lnTo>
                  <a:lnTo>
                    <a:pt x="42716" y="2093"/>
                  </a:lnTo>
                  <a:lnTo>
                    <a:pt x="42727" y="2139"/>
                  </a:lnTo>
                  <a:lnTo>
                    <a:pt x="42738" y="2173"/>
                  </a:lnTo>
                  <a:lnTo>
                    <a:pt x="42761" y="2207"/>
                  </a:lnTo>
                  <a:lnTo>
                    <a:pt x="42795" y="2230"/>
                  </a:lnTo>
                  <a:lnTo>
                    <a:pt x="42829" y="2252"/>
                  </a:lnTo>
                  <a:lnTo>
                    <a:pt x="42863" y="2264"/>
                  </a:lnTo>
                  <a:lnTo>
                    <a:pt x="42909" y="2275"/>
                  </a:lnTo>
                  <a:lnTo>
                    <a:pt x="42909" y="4573"/>
                  </a:lnTo>
                  <a:lnTo>
                    <a:pt x="42863" y="4584"/>
                  </a:lnTo>
                  <a:lnTo>
                    <a:pt x="42818" y="4596"/>
                  </a:lnTo>
                  <a:lnTo>
                    <a:pt x="42784" y="4618"/>
                  </a:lnTo>
                  <a:lnTo>
                    <a:pt x="42750" y="4653"/>
                  </a:lnTo>
                  <a:lnTo>
                    <a:pt x="42727" y="4687"/>
                  </a:lnTo>
                  <a:lnTo>
                    <a:pt x="42704" y="4721"/>
                  </a:lnTo>
                  <a:lnTo>
                    <a:pt x="42693" y="4766"/>
                  </a:lnTo>
                  <a:lnTo>
                    <a:pt x="42693" y="4812"/>
                  </a:lnTo>
                  <a:lnTo>
                    <a:pt x="42693" y="4857"/>
                  </a:lnTo>
                  <a:lnTo>
                    <a:pt x="42704" y="4891"/>
                  </a:lnTo>
                  <a:lnTo>
                    <a:pt x="40736" y="6029"/>
                  </a:lnTo>
                  <a:lnTo>
                    <a:pt x="40702" y="5995"/>
                  </a:lnTo>
                  <a:lnTo>
                    <a:pt x="40657" y="5972"/>
                  </a:lnTo>
                  <a:lnTo>
                    <a:pt x="40611" y="5949"/>
                  </a:lnTo>
                  <a:lnTo>
                    <a:pt x="40566" y="5938"/>
                  </a:lnTo>
                  <a:lnTo>
                    <a:pt x="40509" y="5949"/>
                  </a:lnTo>
                  <a:lnTo>
                    <a:pt x="40463" y="5972"/>
                  </a:lnTo>
                  <a:lnTo>
                    <a:pt x="40418" y="5995"/>
                  </a:lnTo>
                  <a:lnTo>
                    <a:pt x="40384" y="6029"/>
                  </a:lnTo>
                  <a:lnTo>
                    <a:pt x="38416" y="4891"/>
                  </a:lnTo>
                  <a:lnTo>
                    <a:pt x="38427" y="4857"/>
                  </a:lnTo>
                  <a:lnTo>
                    <a:pt x="38427" y="4812"/>
                  </a:lnTo>
                  <a:lnTo>
                    <a:pt x="38427" y="4766"/>
                  </a:lnTo>
                  <a:lnTo>
                    <a:pt x="38416" y="4721"/>
                  </a:lnTo>
                  <a:lnTo>
                    <a:pt x="38393" y="4687"/>
                  </a:lnTo>
                  <a:lnTo>
                    <a:pt x="38370" y="4653"/>
                  </a:lnTo>
                  <a:lnTo>
                    <a:pt x="38336" y="4618"/>
                  </a:lnTo>
                  <a:lnTo>
                    <a:pt x="38291" y="4596"/>
                  </a:lnTo>
                  <a:lnTo>
                    <a:pt x="38256" y="4584"/>
                  </a:lnTo>
                  <a:lnTo>
                    <a:pt x="38211" y="4573"/>
                  </a:lnTo>
                  <a:lnTo>
                    <a:pt x="38211" y="2286"/>
                  </a:lnTo>
                  <a:lnTo>
                    <a:pt x="38256" y="2286"/>
                  </a:lnTo>
                  <a:lnTo>
                    <a:pt x="38291" y="2264"/>
                  </a:lnTo>
                  <a:lnTo>
                    <a:pt x="38336" y="2241"/>
                  </a:lnTo>
                  <a:lnTo>
                    <a:pt x="38370" y="2218"/>
                  </a:lnTo>
                  <a:lnTo>
                    <a:pt x="38393" y="2184"/>
                  </a:lnTo>
                  <a:lnTo>
                    <a:pt x="38416" y="2139"/>
                  </a:lnTo>
                  <a:lnTo>
                    <a:pt x="38427" y="2104"/>
                  </a:lnTo>
                  <a:lnTo>
                    <a:pt x="38427" y="2048"/>
                  </a:lnTo>
                  <a:lnTo>
                    <a:pt x="38427" y="2002"/>
                  </a:lnTo>
                  <a:lnTo>
                    <a:pt x="38404" y="1957"/>
                  </a:lnTo>
                  <a:lnTo>
                    <a:pt x="40395" y="808"/>
                  </a:lnTo>
                  <a:lnTo>
                    <a:pt x="40418" y="842"/>
                  </a:lnTo>
                  <a:lnTo>
                    <a:pt x="40463" y="876"/>
                  </a:lnTo>
                  <a:lnTo>
                    <a:pt x="40509" y="899"/>
                  </a:lnTo>
                  <a:lnTo>
                    <a:pt x="40566" y="910"/>
                  </a:lnTo>
                  <a:lnTo>
                    <a:pt x="40611" y="899"/>
                  </a:lnTo>
                  <a:lnTo>
                    <a:pt x="40657" y="876"/>
                  </a:lnTo>
                  <a:lnTo>
                    <a:pt x="40702" y="853"/>
                  </a:lnTo>
                  <a:lnTo>
                    <a:pt x="40736" y="808"/>
                  </a:lnTo>
                  <a:close/>
                  <a:moveTo>
                    <a:pt x="35981" y="808"/>
                  </a:moveTo>
                  <a:lnTo>
                    <a:pt x="37972" y="1957"/>
                  </a:lnTo>
                  <a:lnTo>
                    <a:pt x="37961" y="2002"/>
                  </a:lnTo>
                  <a:lnTo>
                    <a:pt x="37949" y="2048"/>
                  </a:lnTo>
                  <a:lnTo>
                    <a:pt x="37961" y="2093"/>
                  </a:lnTo>
                  <a:lnTo>
                    <a:pt x="37972" y="2139"/>
                  </a:lnTo>
                  <a:lnTo>
                    <a:pt x="37995" y="2173"/>
                  </a:lnTo>
                  <a:lnTo>
                    <a:pt x="38018" y="2207"/>
                  </a:lnTo>
                  <a:lnTo>
                    <a:pt x="38040" y="2241"/>
                  </a:lnTo>
                  <a:lnTo>
                    <a:pt x="38086" y="2264"/>
                  </a:lnTo>
                  <a:lnTo>
                    <a:pt x="38120" y="2275"/>
                  </a:lnTo>
                  <a:lnTo>
                    <a:pt x="38165" y="2286"/>
                  </a:lnTo>
                  <a:lnTo>
                    <a:pt x="38165" y="4573"/>
                  </a:lnTo>
                  <a:lnTo>
                    <a:pt x="38120" y="4584"/>
                  </a:lnTo>
                  <a:lnTo>
                    <a:pt x="38086" y="4607"/>
                  </a:lnTo>
                  <a:lnTo>
                    <a:pt x="38040" y="4630"/>
                  </a:lnTo>
                  <a:lnTo>
                    <a:pt x="38018" y="4653"/>
                  </a:lnTo>
                  <a:lnTo>
                    <a:pt x="37995" y="4687"/>
                  </a:lnTo>
                  <a:lnTo>
                    <a:pt x="37972" y="4721"/>
                  </a:lnTo>
                  <a:lnTo>
                    <a:pt x="37961" y="4766"/>
                  </a:lnTo>
                  <a:lnTo>
                    <a:pt x="37949" y="4812"/>
                  </a:lnTo>
                  <a:lnTo>
                    <a:pt x="37961" y="4846"/>
                  </a:lnTo>
                  <a:lnTo>
                    <a:pt x="37972" y="4891"/>
                  </a:lnTo>
                  <a:lnTo>
                    <a:pt x="35959" y="6052"/>
                  </a:lnTo>
                  <a:lnTo>
                    <a:pt x="35924" y="6029"/>
                  </a:lnTo>
                  <a:lnTo>
                    <a:pt x="35902" y="6006"/>
                  </a:lnTo>
                  <a:lnTo>
                    <a:pt x="35856" y="5995"/>
                  </a:lnTo>
                  <a:lnTo>
                    <a:pt x="35822" y="5983"/>
                  </a:lnTo>
                  <a:lnTo>
                    <a:pt x="35777" y="5995"/>
                  </a:lnTo>
                  <a:lnTo>
                    <a:pt x="35742" y="6006"/>
                  </a:lnTo>
                  <a:lnTo>
                    <a:pt x="35708" y="6029"/>
                  </a:lnTo>
                  <a:lnTo>
                    <a:pt x="35686" y="6052"/>
                  </a:lnTo>
                  <a:lnTo>
                    <a:pt x="33672" y="4891"/>
                  </a:lnTo>
                  <a:lnTo>
                    <a:pt x="33684" y="4857"/>
                  </a:lnTo>
                  <a:lnTo>
                    <a:pt x="33684" y="4812"/>
                  </a:lnTo>
                  <a:lnTo>
                    <a:pt x="33684" y="4766"/>
                  </a:lnTo>
                  <a:lnTo>
                    <a:pt x="33672" y="4721"/>
                  </a:lnTo>
                  <a:lnTo>
                    <a:pt x="33649" y="4687"/>
                  </a:lnTo>
                  <a:lnTo>
                    <a:pt x="33627" y="4653"/>
                  </a:lnTo>
                  <a:lnTo>
                    <a:pt x="33593" y="4618"/>
                  </a:lnTo>
                  <a:lnTo>
                    <a:pt x="33558" y="4596"/>
                  </a:lnTo>
                  <a:lnTo>
                    <a:pt x="33513" y="4584"/>
                  </a:lnTo>
                  <a:lnTo>
                    <a:pt x="33467" y="4573"/>
                  </a:lnTo>
                  <a:lnTo>
                    <a:pt x="33467" y="2230"/>
                  </a:lnTo>
                  <a:lnTo>
                    <a:pt x="33524" y="2207"/>
                  </a:lnTo>
                  <a:lnTo>
                    <a:pt x="33581" y="2173"/>
                  </a:lnTo>
                  <a:lnTo>
                    <a:pt x="33615" y="2116"/>
                  </a:lnTo>
                  <a:lnTo>
                    <a:pt x="33627" y="2048"/>
                  </a:lnTo>
                  <a:lnTo>
                    <a:pt x="33615" y="2013"/>
                  </a:lnTo>
                  <a:lnTo>
                    <a:pt x="33604" y="1979"/>
                  </a:lnTo>
                  <a:lnTo>
                    <a:pt x="35663" y="808"/>
                  </a:lnTo>
                  <a:lnTo>
                    <a:pt x="35686" y="842"/>
                  </a:lnTo>
                  <a:lnTo>
                    <a:pt x="35731" y="865"/>
                  </a:lnTo>
                  <a:lnTo>
                    <a:pt x="35777" y="887"/>
                  </a:lnTo>
                  <a:lnTo>
                    <a:pt x="35822" y="899"/>
                  </a:lnTo>
                  <a:lnTo>
                    <a:pt x="35868" y="887"/>
                  </a:lnTo>
                  <a:lnTo>
                    <a:pt x="35913" y="876"/>
                  </a:lnTo>
                  <a:lnTo>
                    <a:pt x="35947" y="842"/>
                  </a:lnTo>
                  <a:lnTo>
                    <a:pt x="35981" y="808"/>
                  </a:lnTo>
                  <a:close/>
                  <a:moveTo>
                    <a:pt x="47880" y="4937"/>
                  </a:moveTo>
                  <a:lnTo>
                    <a:pt x="49882" y="6097"/>
                  </a:lnTo>
                  <a:lnTo>
                    <a:pt x="49859" y="6154"/>
                  </a:lnTo>
                  <a:lnTo>
                    <a:pt x="49871" y="6222"/>
                  </a:lnTo>
                  <a:lnTo>
                    <a:pt x="49905" y="6268"/>
                  </a:lnTo>
                  <a:lnTo>
                    <a:pt x="49962" y="6313"/>
                  </a:lnTo>
                  <a:lnTo>
                    <a:pt x="50019" y="6336"/>
                  </a:lnTo>
                  <a:lnTo>
                    <a:pt x="50019" y="8668"/>
                  </a:lnTo>
                  <a:lnTo>
                    <a:pt x="49973" y="8679"/>
                  </a:lnTo>
                  <a:lnTo>
                    <a:pt x="49928" y="8691"/>
                  </a:lnTo>
                  <a:lnTo>
                    <a:pt x="49893" y="8725"/>
                  </a:lnTo>
                  <a:lnTo>
                    <a:pt x="49859" y="8748"/>
                  </a:lnTo>
                  <a:lnTo>
                    <a:pt x="49837" y="8782"/>
                  </a:lnTo>
                  <a:lnTo>
                    <a:pt x="49814" y="8827"/>
                  </a:lnTo>
                  <a:lnTo>
                    <a:pt x="49802" y="8873"/>
                  </a:lnTo>
                  <a:lnTo>
                    <a:pt x="49791" y="8918"/>
                  </a:lnTo>
                  <a:lnTo>
                    <a:pt x="49802" y="8964"/>
                  </a:lnTo>
                  <a:lnTo>
                    <a:pt x="49814" y="8998"/>
                  </a:lnTo>
                  <a:lnTo>
                    <a:pt x="47891" y="10113"/>
                  </a:lnTo>
                  <a:lnTo>
                    <a:pt x="47846" y="10067"/>
                  </a:lnTo>
                  <a:lnTo>
                    <a:pt x="47800" y="10033"/>
                  </a:lnTo>
                  <a:lnTo>
                    <a:pt x="47732" y="10010"/>
                  </a:lnTo>
                  <a:lnTo>
                    <a:pt x="47675" y="9999"/>
                  </a:lnTo>
                  <a:lnTo>
                    <a:pt x="47607" y="10010"/>
                  </a:lnTo>
                  <a:lnTo>
                    <a:pt x="47550" y="10033"/>
                  </a:lnTo>
                  <a:lnTo>
                    <a:pt x="47493" y="10067"/>
                  </a:lnTo>
                  <a:lnTo>
                    <a:pt x="47448" y="10113"/>
                  </a:lnTo>
                  <a:lnTo>
                    <a:pt x="45480" y="8975"/>
                  </a:lnTo>
                  <a:lnTo>
                    <a:pt x="45491" y="8918"/>
                  </a:lnTo>
                  <a:lnTo>
                    <a:pt x="45491" y="8873"/>
                  </a:lnTo>
                  <a:lnTo>
                    <a:pt x="45480" y="8839"/>
                  </a:lnTo>
                  <a:lnTo>
                    <a:pt x="45446" y="8782"/>
                  </a:lnTo>
                  <a:lnTo>
                    <a:pt x="45389" y="8748"/>
                  </a:lnTo>
                  <a:lnTo>
                    <a:pt x="45321" y="8725"/>
                  </a:lnTo>
                  <a:lnTo>
                    <a:pt x="45321" y="6404"/>
                  </a:lnTo>
                  <a:lnTo>
                    <a:pt x="45366" y="6404"/>
                  </a:lnTo>
                  <a:lnTo>
                    <a:pt x="45412" y="6382"/>
                  </a:lnTo>
                  <a:lnTo>
                    <a:pt x="45446" y="6359"/>
                  </a:lnTo>
                  <a:lnTo>
                    <a:pt x="45491" y="6325"/>
                  </a:lnTo>
                  <a:lnTo>
                    <a:pt x="45514" y="6291"/>
                  </a:lnTo>
                  <a:lnTo>
                    <a:pt x="45537" y="6256"/>
                  </a:lnTo>
                  <a:lnTo>
                    <a:pt x="45548" y="6211"/>
                  </a:lnTo>
                  <a:lnTo>
                    <a:pt x="45548" y="6154"/>
                  </a:lnTo>
                  <a:lnTo>
                    <a:pt x="45548" y="6097"/>
                  </a:lnTo>
                  <a:lnTo>
                    <a:pt x="45525" y="6052"/>
                  </a:lnTo>
                  <a:lnTo>
                    <a:pt x="47459" y="4937"/>
                  </a:lnTo>
                  <a:lnTo>
                    <a:pt x="47505" y="4982"/>
                  </a:lnTo>
                  <a:lnTo>
                    <a:pt x="47550" y="5028"/>
                  </a:lnTo>
                  <a:lnTo>
                    <a:pt x="47607" y="5051"/>
                  </a:lnTo>
                  <a:lnTo>
                    <a:pt x="47732" y="5051"/>
                  </a:lnTo>
                  <a:lnTo>
                    <a:pt x="47789" y="5028"/>
                  </a:lnTo>
                  <a:lnTo>
                    <a:pt x="47846" y="4982"/>
                  </a:lnTo>
                  <a:lnTo>
                    <a:pt x="47880" y="4937"/>
                  </a:lnTo>
                  <a:close/>
                  <a:moveTo>
                    <a:pt x="43136" y="4937"/>
                  </a:moveTo>
                  <a:lnTo>
                    <a:pt x="45070" y="6052"/>
                  </a:lnTo>
                  <a:lnTo>
                    <a:pt x="45059" y="6109"/>
                  </a:lnTo>
                  <a:lnTo>
                    <a:pt x="45048" y="6154"/>
                  </a:lnTo>
                  <a:lnTo>
                    <a:pt x="45059" y="6200"/>
                  </a:lnTo>
                  <a:lnTo>
                    <a:pt x="45070" y="6245"/>
                  </a:lnTo>
                  <a:lnTo>
                    <a:pt x="45093" y="6291"/>
                  </a:lnTo>
                  <a:lnTo>
                    <a:pt x="45116" y="6325"/>
                  </a:lnTo>
                  <a:lnTo>
                    <a:pt x="45150" y="6359"/>
                  </a:lnTo>
                  <a:lnTo>
                    <a:pt x="45184" y="6382"/>
                  </a:lnTo>
                  <a:lnTo>
                    <a:pt x="45230" y="6393"/>
                  </a:lnTo>
                  <a:lnTo>
                    <a:pt x="45275" y="6404"/>
                  </a:lnTo>
                  <a:lnTo>
                    <a:pt x="45275" y="8725"/>
                  </a:lnTo>
                  <a:lnTo>
                    <a:pt x="45207" y="8748"/>
                  </a:lnTo>
                  <a:lnTo>
                    <a:pt x="45161" y="8793"/>
                  </a:lnTo>
                  <a:lnTo>
                    <a:pt x="45127" y="8850"/>
                  </a:lnTo>
                  <a:lnTo>
                    <a:pt x="45104" y="8918"/>
                  </a:lnTo>
                  <a:lnTo>
                    <a:pt x="45116" y="8975"/>
                  </a:lnTo>
                  <a:lnTo>
                    <a:pt x="43102" y="10135"/>
                  </a:lnTo>
                  <a:lnTo>
                    <a:pt x="43068" y="10101"/>
                  </a:lnTo>
                  <a:lnTo>
                    <a:pt x="43023" y="10079"/>
                  </a:lnTo>
                  <a:lnTo>
                    <a:pt x="42977" y="10056"/>
                  </a:lnTo>
                  <a:lnTo>
                    <a:pt x="42875" y="10056"/>
                  </a:lnTo>
                  <a:lnTo>
                    <a:pt x="42829" y="10079"/>
                  </a:lnTo>
                  <a:lnTo>
                    <a:pt x="42795" y="10101"/>
                  </a:lnTo>
                  <a:lnTo>
                    <a:pt x="42761" y="10147"/>
                  </a:lnTo>
                  <a:lnTo>
                    <a:pt x="40725" y="8964"/>
                  </a:lnTo>
                  <a:lnTo>
                    <a:pt x="40736" y="8918"/>
                  </a:lnTo>
                  <a:lnTo>
                    <a:pt x="40725" y="8850"/>
                  </a:lnTo>
                  <a:lnTo>
                    <a:pt x="40691" y="8793"/>
                  </a:lnTo>
                  <a:lnTo>
                    <a:pt x="40645" y="8759"/>
                  </a:lnTo>
                  <a:lnTo>
                    <a:pt x="40577" y="8736"/>
                  </a:lnTo>
                  <a:lnTo>
                    <a:pt x="40577" y="6370"/>
                  </a:lnTo>
                  <a:lnTo>
                    <a:pt x="40623" y="6359"/>
                  </a:lnTo>
                  <a:lnTo>
                    <a:pt x="40657" y="6347"/>
                  </a:lnTo>
                  <a:lnTo>
                    <a:pt x="40691" y="6325"/>
                  </a:lnTo>
                  <a:lnTo>
                    <a:pt x="40725" y="6302"/>
                  </a:lnTo>
                  <a:lnTo>
                    <a:pt x="40748" y="6268"/>
                  </a:lnTo>
                  <a:lnTo>
                    <a:pt x="40759" y="6234"/>
                  </a:lnTo>
                  <a:lnTo>
                    <a:pt x="40770" y="6200"/>
                  </a:lnTo>
                  <a:lnTo>
                    <a:pt x="40782" y="6154"/>
                  </a:lnTo>
                  <a:lnTo>
                    <a:pt x="40770" y="6109"/>
                  </a:lnTo>
                  <a:lnTo>
                    <a:pt x="40759" y="6074"/>
                  </a:lnTo>
                  <a:lnTo>
                    <a:pt x="42727" y="4937"/>
                  </a:lnTo>
                  <a:lnTo>
                    <a:pt x="42761" y="4982"/>
                  </a:lnTo>
                  <a:lnTo>
                    <a:pt x="42807" y="5017"/>
                  </a:lnTo>
                  <a:lnTo>
                    <a:pt x="42863" y="5039"/>
                  </a:lnTo>
                  <a:lnTo>
                    <a:pt x="42932" y="5051"/>
                  </a:lnTo>
                  <a:lnTo>
                    <a:pt x="42989" y="5039"/>
                  </a:lnTo>
                  <a:lnTo>
                    <a:pt x="43045" y="5017"/>
                  </a:lnTo>
                  <a:lnTo>
                    <a:pt x="43102" y="4982"/>
                  </a:lnTo>
                  <a:lnTo>
                    <a:pt x="43136" y="4937"/>
                  </a:lnTo>
                  <a:close/>
                  <a:moveTo>
                    <a:pt x="57344" y="4926"/>
                  </a:moveTo>
                  <a:lnTo>
                    <a:pt x="59335" y="6074"/>
                  </a:lnTo>
                  <a:lnTo>
                    <a:pt x="59324" y="6120"/>
                  </a:lnTo>
                  <a:lnTo>
                    <a:pt x="59312" y="6154"/>
                  </a:lnTo>
                  <a:lnTo>
                    <a:pt x="59324" y="6200"/>
                  </a:lnTo>
                  <a:lnTo>
                    <a:pt x="59335" y="6234"/>
                  </a:lnTo>
                  <a:lnTo>
                    <a:pt x="59369" y="6291"/>
                  </a:lnTo>
                  <a:lnTo>
                    <a:pt x="59426" y="6336"/>
                  </a:lnTo>
                  <a:lnTo>
                    <a:pt x="59460" y="6347"/>
                  </a:lnTo>
                  <a:lnTo>
                    <a:pt x="59494" y="6359"/>
                  </a:lnTo>
                  <a:lnTo>
                    <a:pt x="59494" y="8714"/>
                  </a:lnTo>
                  <a:lnTo>
                    <a:pt x="59460" y="8725"/>
                  </a:lnTo>
                  <a:lnTo>
                    <a:pt x="59426" y="8736"/>
                  </a:lnTo>
                  <a:lnTo>
                    <a:pt x="59369" y="8782"/>
                  </a:lnTo>
                  <a:lnTo>
                    <a:pt x="59335" y="8839"/>
                  </a:lnTo>
                  <a:lnTo>
                    <a:pt x="59324" y="8873"/>
                  </a:lnTo>
                  <a:lnTo>
                    <a:pt x="59312" y="8918"/>
                  </a:lnTo>
                  <a:lnTo>
                    <a:pt x="59324" y="8987"/>
                  </a:lnTo>
                  <a:lnTo>
                    <a:pt x="57310" y="10147"/>
                  </a:lnTo>
                  <a:lnTo>
                    <a:pt x="57287" y="10113"/>
                  </a:lnTo>
                  <a:lnTo>
                    <a:pt x="57242" y="10079"/>
                  </a:lnTo>
                  <a:lnTo>
                    <a:pt x="57196" y="10067"/>
                  </a:lnTo>
                  <a:lnTo>
                    <a:pt x="57151" y="10056"/>
                  </a:lnTo>
                  <a:lnTo>
                    <a:pt x="57105" y="10067"/>
                  </a:lnTo>
                  <a:lnTo>
                    <a:pt x="57060" y="10079"/>
                  </a:lnTo>
                  <a:lnTo>
                    <a:pt x="57014" y="10113"/>
                  </a:lnTo>
                  <a:lnTo>
                    <a:pt x="56992" y="10147"/>
                  </a:lnTo>
                  <a:lnTo>
                    <a:pt x="55024" y="9009"/>
                  </a:lnTo>
                  <a:lnTo>
                    <a:pt x="55035" y="8964"/>
                  </a:lnTo>
                  <a:lnTo>
                    <a:pt x="55035" y="8918"/>
                  </a:lnTo>
                  <a:lnTo>
                    <a:pt x="55035" y="8861"/>
                  </a:lnTo>
                  <a:lnTo>
                    <a:pt x="55024" y="8816"/>
                  </a:lnTo>
                  <a:lnTo>
                    <a:pt x="55001" y="8782"/>
                  </a:lnTo>
                  <a:lnTo>
                    <a:pt x="54967" y="8736"/>
                  </a:lnTo>
                  <a:lnTo>
                    <a:pt x="54933" y="8714"/>
                  </a:lnTo>
                  <a:lnTo>
                    <a:pt x="54899" y="8691"/>
                  </a:lnTo>
                  <a:lnTo>
                    <a:pt x="54853" y="8668"/>
                  </a:lnTo>
                  <a:lnTo>
                    <a:pt x="54808" y="8657"/>
                  </a:lnTo>
                  <a:lnTo>
                    <a:pt x="54808" y="6404"/>
                  </a:lnTo>
                  <a:lnTo>
                    <a:pt x="54853" y="6393"/>
                  </a:lnTo>
                  <a:lnTo>
                    <a:pt x="54887" y="6382"/>
                  </a:lnTo>
                  <a:lnTo>
                    <a:pt x="54933" y="6347"/>
                  </a:lnTo>
                  <a:lnTo>
                    <a:pt x="54967" y="6325"/>
                  </a:lnTo>
                  <a:lnTo>
                    <a:pt x="54990" y="6291"/>
                  </a:lnTo>
                  <a:lnTo>
                    <a:pt x="55012" y="6245"/>
                  </a:lnTo>
                  <a:lnTo>
                    <a:pt x="55024" y="6200"/>
                  </a:lnTo>
                  <a:lnTo>
                    <a:pt x="55024" y="6154"/>
                  </a:lnTo>
                  <a:lnTo>
                    <a:pt x="55024" y="6109"/>
                  </a:lnTo>
                  <a:lnTo>
                    <a:pt x="55001" y="6052"/>
                  </a:lnTo>
                  <a:lnTo>
                    <a:pt x="56958" y="4926"/>
                  </a:lnTo>
                  <a:lnTo>
                    <a:pt x="56992" y="4971"/>
                  </a:lnTo>
                  <a:lnTo>
                    <a:pt x="57037" y="5005"/>
                  </a:lnTo>
                  <a:lnTo>
                    <a:pt x="57094" y="5028"/>
                  </a:lnTo>
                  <a:lnTo>
                    <a:pt x="57151" y="5039"/>
                  </a:lnTo>
                  <a:lnTo>
                    <a:pt x="57208" y="5028"/>
                  </a:lnTo>
                  <a:lnTo>
                    <a:pt x="57265" y="5005"/>
                  </a:lnTo>
                  <a:lnTo>
                    <a:pt x="57310" y="4971"/>
                  </a:lnTo>
                  <a:lnTo>
                    <a:pt x="57344" y="4926"/>
                  </a:lnTo>
                  <a:close/>
                  <a:moveTo>
                    <a:pt x="54569" y="9043"/>
                  </a:moveTo>
                  <a:lnTo>
                    <a:pt x="54603" y="9100"/>
                  </a:lnTo>
                  <a:lnTo>
                    <a:pt x="54660" y="9134"/>
                  </a:lnTo>
                  <a:lnTo>
                    <a:pt x="54717" y="9157"/>
                  </a:lnTo>
                  <a:lnTo>
                    <a:pt x="54785" y="9169"/>
                  </a:lnTo>
                  <a:lnTo>
                    <a:pt x="54853" y="9157"/>
                  </a:lnTo>
                  <a:lnTo>
                    <a:pt x="54910" y="9134"/>
                  </a:lnTo>
                  <a:lnTo>
                    <a:pt x="54956" y="9100"/>
                  </a:lnTo>
                  <a:lnTo>
                    <a:pt x="55001" y="9055"/>
                  </a:lnTo>
                  <a:lnTo>
                    <a:pt x="56969" y="10181"/>
                  </a:lnTo>
                  <a:lnTo>
                    <a:pt x="56958" y="10226"/>
                  </a:lnTo>
                  <a:lnTo>
                    <a:pt x="56946" y="10261"/>
                  </a:lnTo>
                  <a:lnTo>
                    <a:pt x="56958" y="10306"/>
                  </a:lnTo>
                  <a:lnTo>
                    <a:pt x="56958" y="10340"/>
                  </a:lnTo>
                  <a:lnTo>
                    <a:pt x="57003" y="10397"/>
                  </a:lnTo>
                  <a:lnTo>
                    <a:pt x="57060" y="10443"/>
                  </a:lnTo>
                  <a:lnTo>
                    <a:pt x="57128" y="10465"/>
                  </a:lnTo>
                  <a:lnTo>
                    <a:pt x="57128" y="12752"/>
                  </a:lnTo>
                  <a:lnTo>
                    <a:pt x="57083" y="12763"/>
                  </a:lnTo>
                  <a:lnTo>
                    <a:pt x="57037" y="12786"/>
                  </a:lnTo>
                  <a:lnTo>
                    <a:pt x="56992" y="12809"/>
                  </a:lnTo>
                  <a:lnTo>
                    <a:pt x="56958" y="12843"/>
                  </a:lnTo>
                  <a:lnTo>
                    <a:pt x="56923" y="12877"/>
                  </a:lnTo>
                  <a:lnTo>
                    <a:pt x="56901" y="12922"/>
                  </a:lnTo>
                  <a:lnTo>
                    <a:pt x="56889" y="12968"/>
                  </a:lnTo>
                  <a:lnTo>
                    <a:pt x="56889" y="13025"/>
                  </a:lnTo>
                  <a:lnTo>
                    <a:pt x="56889" y="13070"/>
                  </a:lnTo>
                  <a:lnTo>
                    <a:pt x="56901" y="13116"/>
                  </a:lnTo>
                  <a:lnTo>
                    <a:pt x="55001" y="14219"/>
                  </a:lnTo>
                  <a:lnTo>
                    <a:pt x="54956" y="14174"/>
                  </a:lnTo>
                  <a:lnTo>
                    <a:pt x="54910" y="14128"/>
                  </a:lnTo>
                  <a:lnTo>
                    <a:pt x="54853" y="14105"/>
                  </a:lnTo>
                  <a:lnTo>
                    <a:pt x="54717" y="14105"/>
                  </a:lnTo>
                  <a:lnTo>
                    <a:pt x="54660" y="14128"/>
                  </a:lnTo>
                  <a:lnTo>
                    <a:pt x="54603" y="14174"/>
                  </a:lnTo>
                  <a:lnTo>
                    <a:pt x="54557" y="14219"/>
                  </a:lnTo>
                  <a:lnTo>
                    <a:pt x="52635" y="13104"/>
                  </a:lnTo>
                  <a:lnTo>
                    <a:pt x="52646" y="13070"/>
                  </a:lnTo>
                  <a:lnTo>
                    <a:pt x="52646" y="13025"/>
                  </a:lnTo>
                  <a:lnTo>
                    <a:pt x="52646" y="12979"/>
                  </a:lnTo>
                  <a:lnTo>
                    <a:pt x="52635" y="12934"/>
                  </a:lnTo>
                  <a:lnTo>
                    <a:pt x="52612" y="12888"/>
                  </a:lnTo>
                  <a:lnTo>
                    <a:pt x="52589" y="12854"/>
                  </a:lnTo>
                  <a:lnTo>
                    <a:pt x="52555" y="12831"/>
                  </a:lnTo>
                  <a:lnTo>
                    <a:pt x="52521" y="12809"/>
                  </a:lnTo>
                  <a:lnTo>
                    <a:pt x="52476" y="12797"/>
                  </a:lnTo>
                  <a:lnTo>
                    <a:pt x="52430" y="12786"/>
                  </a:lnTo>
                  <a:lnTo>
                    <a:pt x="52430" y="10454"/>
                  </a:lnTo>
                  <a:lnTo>
                    <a:pt x="52498" y="10431"/>
                  </a:lnTo>
                  <a:lnTo>
                    <a:pt x="52555" y="10397"/>
                  </a:lnTo>
                  <a:lnTo>
                    <a:pt x="52589" y="10329"/>
                  </a:lnTo>
                  <a:lnTo>
                    <a:pt x="52601" y="10295"/>
                  </a:lnTo>
                  <a:lnTo>
                    <a:pt x="52601" y="10261"/>
                  </a:lnTo>
                  <a:lnTo>
                    <a:pt x="52601" y="10226"/>
                  </a:lnTo>
                  <a:lnTo>
                    <a:pt x="52589" y="10192"/>
                  </a:lnTo>
                  <a:lnTo>
                    <a:pt x="54569" y="9043"/>
                  </a:lnTo>
                  <a:close/>
                  <a:moveTo>
                    <a:pt x="59699" y="9021"/>
                  </a:moveTo>
                  <a:lnTo>
                    <a:pt x="61644" y="10147"/>
                  </a:lnTo>
                  <a:lnTo>
                    <a:pt x="61633" y="10204"/>
                  </a:lnTo>
                  <a:lnTo>
                    <a:pt x="61621" y="10261"/>
                  </a:lnTo>
                  <a:lnTo>
                    <a:pt x="61633" y="10317"/>
                  </a:lnTo>
                  <a:lnTo>
                    <a:pt x="61644" y="10363"/>
                  </a:lnTo>
                  <a:lnTo>
                    <a:pt x="61667" y="10408"/>
                  </a:lnTo>
                  <a:lnTo>
                    <a:pt x="61690" y="10443"/>
                  </a:lnTo>
                  <a:lnTo>
                    <a:pt x="61735" y="10477"/>
                  </a:lnTo>
                  <a:lnTo>
                    <a:pt x="61769" y="10499"/>
                  </a:lnTo>
                  <a:lnTo>
                    <a:pt x="61815" y="10522"/>
                  </a:lnTo>
                  <a:lnTo>
                    <a:pt x="61872" y="10534"/>
                  </a:lnTo>
                  <a:lnTo>
                    <a:pt x="61872" y="12854"/>
                  </a:lnTo>
                  <a:lnTo>
                    <a:pt x="61815" y="12877"/>
                  </a:lnTo>
                  <a:lnTo>
                    <a:pt x="61758" y="12911"/>
                  </a:lnTo>
                  <a:lnTo>
                    <a:pt x="61735" y="12957"/>
                  </a:lnTo>
                  <a:lnTo>
                    <a:pt x="61724" y="13025"/>
                  </a:lnTo>
                  <a:lnTo>
                    <a:pt x="61724" y="13070"/>
                  </a:lnTo>
                  <a:lnTo>
                    <a:pt x="59745" y="14219"/>
                  </a:lnTo>
                  <a:lnTo>
                    <a:pt x="59699" y="14174"/>
                  </a:lnTo>
                  <a:lnTo>
                    <a:pt x="59642" y="14140"/>
                  </a:lnTo>
                  <a:lnTo>
                    <a:pt x="59585" y="14117"/>
                  </a:lnTo>
                  <a:lnTo>
                    <a:pt x="59517" y="14105"/>
                  </a:lnTo>
                  <a:lnTo>
                    <a:pt x="59460" y="14117"/>
                  </a:lnTo>
                  <a:lnTo>
                    <a:pt x="59392" y="14140"/>
                  </a:lnTo>
                  <a:lnTo>
                    <a:pt x="59346" y="14174"/>
                  </a:lnTo>
                  <a:lnTo>
                    <a:pt x="59301" y="14219"/>
                  </a:lnTo>
                  <a:lnTo>
                    <a:pt x="57401" y="13116"/>
                  </a:lnTo>
                  <a:lnTo>
                    <a:pt x="57413" y="13070"/>
                  </a:lnTo>
                  <a:lnTo>
                    <a:pt x="57413" y="13025"/>
                  </a:lnTo>
                  <a:lnTo>
                    <a:pt x="57413" y="12968"/>
                  </a:lnTo>
                  <a:lnTo>
                    <a:pt x="57401" y="12922"/>
                  </a:lnTo>
                  <a:lnTo>
                    <a:pt x="57378" y="12877"/>
                  </a:lnTo>
                  <a:lnTo>
                    <a:pt x="57344" y="12843"/>
                  </a:lnTo>
                  <a:lnTo>
                    <a:pt x="57310" y="12809"/>
                  </a:lnTo>
                  <a:lnTo>
                    <a:pt x="57265" y="12786"/>
                  </a:lnTo>
                  <a:lnTo>
                    <a:pt x="57219" y="12763"/>
                  </a:lnTo>
                  <a:lnTo>
                    <a:pt x="57174" y="12752"/>
                  </a:lnTo>
                  <a:lnTo>
                    <a:pt x="57174" y="10465"/>
                  </a:lnTo>
                  <a:lnTo>
                    <a:pt x="57208" y="10454"/>
                  </a:lnTo>
                  <a:lnTo>
                    <a:pt x="57242" y="10443"/>
                  </a:lnTo>
                  <a:lnTo>
                    <a:pt x="57299" y="10397"/>
                  </a:lnTo>
                  <a:lnTo>
                    <a:pt x="57344" y="10340"/>
                  </a:lnTo>
                  <a:lnTo>
                    <a:pt x="57356" y="10306"/>
                  </a:lnTo>
                  <a:lnTo>
                    <a:pt x="57356" y="10261"/>
                  </a:lnTo>
                  <a:lnTo>
                    <a:pt x="57344" y="10226"/>
                  </a:lnTo>
                  <a:lnTo>
                    <a:pt x="57333" y="10181"/>
                  </a:lnTo>
                  <a:lnTo>
                    <a:pt x="59346" y="9021"/>
                  </a:lnTo>
                  <a:lnTo>
                    <a:pt x="59381" y="9066"/>
                  </a:lnTo>
                  <a:lnTo>
                    <a:pt x="59426" y="9089"/>
                  </a:lnTo>
                  <a:lnTo>
                    <a:pt x="59472" y="9112"/>
                  </a:lnTo>
                  <a:lnTo>
                    <a:pt x="59517" y="9123"/>
                  </a:lnTo>
                  <a:lnTo>
                    <a:pt x="59574" y="9112"/>
                  </a:lnTo>
                  <a:lnTo>
                    <a:pt x="59619" y="9089"/>
                  </a:lnTo>
                  <a:lnTo>
                    <a:pt x="59665" y="9066"/>
                  </a:lnTo>
                  <a:lnTo>
                    <a:pt x="59699" y="9021"/>
                  </a:lnTo>
                  <a:close/>
                  <a:moveTo>
                    <a:pt x="36027" y="9043"/>
                  </a:moveTo>
                  <a:lnTo>
                    <a:pt x="38018" y="10192"/>
                  </a:lnTo>
                  <a:lnTo>
                    <a:pt x="38006" y="10226"/>
                  </a:lnTo>
                  <a:lnTo>
                    <a:pt x="37995" y="10261"/>
                  </a:lnTo>
                  <a:lnTo>
                    <a:pt x="38006" y="10329"/>
                  </a:lnTo>
                  <a:lnTo>
                    <a:pt x="38052" y="10386"/>
                  </a:lnTo>
                  <a:lnTo>
                    <a:pt x="38097" y="10431"/>
                  </a:lnTo>
                  <a:lnTo>
                    <a:pt x="38165" y="10454"/>
                  </a:lnTo>
                  <a:lnTo>
                    <a:pt x="38165" y="12775"/>
                  </a:lnTo>
                  <a:lnTo>
                    <a:pt x="38120" y="12786"/>
                  </a:lnTo>
                  <a:lnTo>
                    <a:pt x="38074" y="12797"/>
                  </a:lnTo>
                  <a:lnTo>
                    <a:pt x="38040" y="12820"/>
                  </a:lnTo>
                  <a:lnTo>
                    <a:pt x="38006" y="12854"/>
                  </a:lnTo>
                  <a:lnTo>
                    <a:pt x="37983" y="12888"/>
                  </a:lnTo>
                  <a:lnTo>
                    <a:pt x="37961" y="12934"/>
                  </a:lnTo>
                  <a:lnTo>
                    <a:pt x="37949" y="12979"/>
                  </a:lnTo>
                  <a:lnTo>
                    <a:pt x="37949" y="13025"/>
                  </a:lnTo>
                  <a:lnTo>
                    <a:pt x="37949" y="13070"/>
                  </a:lnTo>
                  <a:lnTo>
                    <a:pt x="37961" y="13104"/>
                  </a:lnTo>
                  <a:lnTo>
                    <a:pt x="35959" y="14265"/>
                  </a:lnTo>
                  <a:lnTo>
                    <a:pt x="35936" y="14231"/>
                  </a:lnTo>
                  <a:lnTo>
                    <a:pt x="35902" y="14208"/>
                  </a:lnTo>
                  <a:lnTo>
                    <a:pt x="35868" y="14196"/>
                  </a:lnTo>
                  <a:lnTo>
                    <a:pt x="35822" y="14185"/>
                  </a:lnTo>
                  <a:lnTo>
                    <a:pt x="35777" y="14196"/>
                  </a:lnTo>
                  <a:lnTo>
                    <a:pt x="35742" y="14208"/>
                  </a:lnTo>
                  <a:lnTo>
                    <a:pt x="35708" y="14231"/>
                  </a:lnTo>
                  <a:lnTo>
                    <a:pt x="35674" y="14265"/>
                  </a:lnTo>
                  <a:lnTo>
                    <a:pt x="33684" y="13116"/>
                  </a:lnTo>
                  <a:lnTo>
                    <a:pt x="33695" y="13070"/>
                  </a:lnTo>
                  <a:lnTo>
                    <a:pt x="33706" y="13025"/>
                  </a:lnTo>
                  <a:lnTo>
                    <a:pt x="33695" y="12968"/>
                  </a:lnTo>
                  <a:lnTo>
                    <a:pt x="33684" y="12922"/>
                  </a:lnTo>
                  <a:lnTo>
                    <a:pt x="33661" y="12888"/>
                  </a:lnTo>
                  <a:lnTo>
                    <a:pt x="33638" y="12843"/>
                  </a:lnTo>
                  <a:lnTo>
                    <a:pt x="33604" y="12820"/>
                  </a:lnTo>
                  <a:lnTo>
                    <a:pt x="33558" y="12797"/>
                  </a:lnTo>
                  <a:lnTo>
                    <a:pt x="33513" y="12775"/>
                  </a:lnTo>
                  <a:lnTo>
                    <a:pt x="33467" y="12775"/>
                  </a:lnTo>
                  <a:lnTo>
                    <a:pt x="33467" y="10443"/>
                  </a:lnTo>
                  <a:lnTo>
                    <a:pt x="33536" y="10431"/>
                  </a:lnTo>
                  <a:lnTo>
                    <a:pt x="33593" y="10386"/>
                  </a:lnTo>
                  <a:lnTo>
                    <a:pt x="33627" y="10329"/>
                  </a:lnTo>
                  <a:lnTo>
                    <a:pt x="33638" y="10295"/>
                  </a:lnTo>
                  <a:lnTo>
                    <a:pt x="33638" y="10261"/>
                  </a:lnTo>
                  <a:lnTo>
                    <a:pt x="33638" y="10226"/>
                  </a:lnTo>
                  <a:lnTo>
                    <a:pt x="33627" y="10192"/>
                  </a:lnTo>
                  <a:lnTo>
                    <a:pt x="35617" y="9043"/>
                  </a:lnTo>
                  <a:lnTo>
                    <a:pt x="35651" y="9089"/>
                  </a:lnTo>
                  <a:lnTo>
                    <a:pt x="35697" y="9123"/>
                  </a:lnTo>
                  <a:lnTo>
                    <a:pt x="35754" y="9146"/>
                  </a:lnTo>
                  <a:lnTo>
                    <a:pt x="35822" y="9157"/>
                  </a:lnTo>
                  <a:lnTo>
                    <a:pt x="35879" y="9146"/>
                  </a:lnTo>
                  <a:lnTo>
                    <a:pt x="35936" y="9123"/>
                  </a:lnTo>
                  <a:lnTo>
                    <a:pt x="35981" y="9089"/>
                  </a:lnTo>
                  <a:lnTo>
                    <a:pt x="36027" y="9043"/>
                  </a:lnTo>
                  <a:close/>
                  <a:moveTo>
                    <a:pt x="45468" y="9021"/>
                  </a:moveTo>
                  <a:lnTo>
                    <a:pt x="47425" y="10158"/>
                  </a:lnTo>
                  <a:lnTo>
                    <a:pt x="47414" y="10204"/>
                  </a:lnTo>
                  <a:lnTo>
                    <a:pt x="47402" y="10261"/>
                  </a:lnTo>
                  <a:lnTo>
                    <a:pt x="47414" y="10317"/>
                  </a:lnTo>
                  <a:lnTo>
                    <a:pt x="47425" y="10363"/>
                  </a:lnTo>
                  <a:lnTo>
                    <a:pt x="47448" y="10408"/>
                  </a:lnTo>
                  <a:lnTo>
                    <a:pt x="47470" y="10443"/>
                  </a:lnTo>
                  <a:lnTo>
                    <a:pt x="47516" y="10477"/>
                  </a:lnTo>
                  <a:lnTo>
                    <a:pt x="47550" y="10499"/>
                  </a:lnTo>
                  <a:lnTo>
                    <a:pt x="47596" y="10522"/>
                  </a:lnTo>
                  <a:lnTo>
                    <a:pt x="47641" y="10522"/>
                  </a:lnTo>
                  <a:lnTo>
                    <a:pt x="47641" y="12843"/>
                  </a:lnTo>
                  <a:lnTo>
                    <a:pt x="47584" y="12866"/>
                  </a:lnTo>
                  <a:lnTo>
                    <a:pt x="47539" y="12900"/>
                  </a:lnTo>
                  <a:lnTo>
                    <a:pt x="47505" y="12957"/>
                  </a:lnTo>
                  <a:lnTo>
                    <a:pt x="47493" y="13025"/>
                  </a:lnTo>
                  <a:lnTo>
                    <a:pt x="47505" y="13070"/>
                  </a:lnTo>
                  <a:lnTo>
                    <a:pt x="45434" y="14265"/>
                  </a:lnTo>
                  <a:lnTo>
                    <a:pt x="45412" y="14231"/>
                  </a:lnTo>
                  <a:lnTo>
                    <a:pt x="45377" y="14219"/>
                  </a:lnTo>
                  <a:lnTo>
                    <a:pt x="45343" y="14196"/>
                  </a:lnTo>
                  <a:lnTo>
                    <a:pt x="45264" y="14196"/>
                  </a:lnTo>
                  <a:lnTo>
                    <a:pt x="45218" y="14219"/>
                  </a:lnTo>
                  <a:lnTo>
                    <a:pt x="45184" y="14242"/>
                  </a:lnTo>
                  <a:lnTo>
                    <a:pt x="45161" y="14265"/>
                  </a:lnTo>
                  <a:lnTo>
                    <a:pt x="43102" y="13082"/>
                  </a:lnTo>
                  <a:lnTo>
                    <a:pt x="43114" y="13025"/>
                  </a:lnTo>
                  <a:lnTo>
                    <a:pt x="43102" y="12957"/>
                  </a:lnTo>
                  <a:lnTo>
                    <a:pt x="43068" y="12900"/>
                  </a:lnTo>
                  <a:lnTo>
                    <a:pt x="43011" y="12866"/>
                  </a:lnTo>
                  <a:lnTo>
                    <a:pt x="42954" y="12843"/>
                  </a:lnTo>
                  <a:lnTo>
                    <a:pt x="42954" y="10477"/>
                  </a:lnTo>
                  <a:lnTo>
                    <a:pt x="42989" y="10465"/>
                  </a:lnTo>
                  <a:lnTo>
                    <a:pt x="43023" y="10454"/>
                  </a:lnTo>
                  <a:lnTo>
                    <a:pt x="43057" y="10431"/>
                  </a:lnTo>
                  <a:lnTo>
                    <a:pt x="43091" y="10408"/>
                  </a:lnTo>
                  <a:lnTo>
                    <a:pt x="43114" y="10374"/>
                  </a:lnTo>
                  <a:lnTo>
                    <a:pt x="43125" y="10340"/>
                  </a:lnTo>
                  <a:lnTo>
                    <a:pt x="43136" y="10306"/>
                  </a:lnTo>
                  <a:lnTo>
                    <a:pt x="43136" y="10261"/>
                  </a:lnTo>
                  <a:lnTo>
                    <a:pt x="43136" y="10215"/>
                  </a:lnTo>
                  <a:lnTo>
                    <a:pt x="43125" y="10181"/>
                  </a:lnTo>
                  <a:lnTo>
                    <a:pt x="45139" y="9021"/>
                  </a:lnTo>
                  <a:lnTo>
                    <a:pt x="45173" y="9055"/>
                  </a:lnTo>
                  <a:lnTo>
                    <a:pt x="45207" y="9078"/>
                  </a:lnTo>
                  <a:lnTo>
                    <a:pt x="45252" y="9100"/>
                  </a:lnTo>
                  <a:lnTo>
                    <a:pt x="45298" y="9112"/>
                  </a:lnTo>
                  <a:lnTo>
                    <a:pt x="45355" y="9100"/>
                  </a:lnTo>
                  <a:lnTo>
                    <a:pt x="45400" y="9089"/>
                  </a:lnTo>
                  <a:lnTo>
                    <a:pt x="45434" y="9055"/>
                  </a:lnTo>
                  <a:lnTo>
                    <a:pt x="45468" y="9021"/>
                  </a:lnTo>
                  <a:close/>
                  <a:moveTo>
                    <a:pt x="47823" y="13116"/>
                  </a:moveTo>
                  <a:lnTo>
                    <a:pt x="49882" y="14310"/>
                  </a:lnTo>
                  <a:lnTo>
                    <a:pt x="49871" y="14367"/>
                  </a:lnTo>
                  <a:lnTo>
                    <a:pt x="49882" y="14424"/>
                  </a:lnTo>
                  <a:lnTo>
                    <a:pt x="49916" y="14481"/>
                  </a:lnTo>
                  <a:lnTo>
                    <a:pt x="49962" y="14515"/>
                  </a:lnTo>
                  <a:lnTo>
                    <a:pt x="50019" y="14538"/>
                  </a:lnTo>
                  <a:lnTo>
                    <a:pt x="50019" y="16870"/>
                  </a:lnTo>
                  <a:lnTo>
                    <a:pt x="49973" y="16881"/>
                  </a:lnTo>
                  <a:lnTo>
                    <a:pt x="49928" y="16892"/>
                  </a:lnTo>
                  <a:lnTo>
                    <a:pt x="49882" y="16915"/>
                  </a:lnTo>
                  <a:lnTo>
                    <a:pt x="49848" y="16949"/>
                  </a:lnTo>
                  <a:lnTo>
                    <a:pt x="49825" y="16983"/>
                  </a:lnTo>
                  <a:lnTo>
                    <a:pt x="49802" y="17029"/>
                  </a:lnTo>
                  <a:lnTo>
                    <a:pt x="49791" y="17074"/>
                  </a:lnTo>
                  <a:lnTo>
                    <a:pt x="49780" y="17120"/>
                  </a:lnTo>
                  <a:lnTo>
                    <a:pt x="49791" y="17177"/>
                  </a:lnTo>
                  <a:lnTo>
                    <a:pt x="49802" y="17222"/>
                  </a:lnTo>
                  <a:lnTo>
                    <a:pt x="47891" y="18326"/>
                  </a:lnTo>
                  <a:lnTo>
                    <a:pt x="47846" y="18280"/>
                  </a:lnTo>
                  <a:lnTo>
                    <a:pt x="47800" y="18246"/>
                  </a:lnTo>
                  <a:lnTo>
                    <a:pt x="47732" y="18223"/>
                  </a:lnTo>
                  <a:lnTo>
                    <a:pt x="47675" y="18212"/>
                  </a:lnTo>
                  <a:lnTo>
                    <a:pt x="47607" y="18223"/>
                  </a:lnTo>
                  <a:lnTo>
                    <a:pt x="47550" y="18246"/>
                  </a:lnTo>
                  <a:lnTo>
                    <a:pt x="47493" y="18280"/>
                  </a:lnTo>
                  <a:lnTo>
                    <a:pt x="47448" y="18326"/>
                  </a:lnTo>
                  <a:lnTo>
                    <a:pt x="45468" y="17177"/>
                  </a:lnTo>
                  <a:lnTo>
                    <a:pt x="45480" y="17120"/>
                  </a:lnTo>
                  <a:lnTo>
                    <a:pt x="45468" y="17063"/>
                  </a:lnTo>
                  <a:lnTo>
                    <a:pt x="45434" y="17006"/>
                  </a:lnTo>
                  <a:lnTo>
                    <a:pt x="45377" y="16972"/>
                  </a:lnTo>
                  <a:lnTo>
                    <a:pt x="45321" y="16949"/>
                  </a:lnTo>
                  <a:lnTo>
                    <a:pt x="45321" y="14538"/>
                  </a:lnTo>
                  <a:lnTo>
                    <a:pt x="45377" y="14515"/>
                  </a:lnTo>
                  <a:lnTo>
                    <a:pt x="45434" y="14481"/>
                  </a:lnTo>
                  <a:lnTo>
                    <a:pt x="45457" y="14435"/>
                  </a:lnTo>
                  <a:lnTo>
                    <a:pt x="45468" y="14367"/>
                  </a:lnTo>
                  <a:lnTo>
                    <a:pt x="45457" y="14299"/>
                  </a:lnTo>
                  <a:lnTo>
                    <a:pt x="47516" y="13116"/>
                  </a:lnTo>
                  <a:lnTo>
                    <a:pt x="47550" y="13150"/>
                  </a:lnTo>
                  <a:lnTo>
                    <a:pt x="47584" y="13173"/>
                  </a:lnTo>
                  <a:lnTo>
                    <a:pt x="47630" y="13195"/>
                  </a:lnTo>
                  <a:lnTo>
                    <a:pt x="47675" y="13207"/>
                  </a:lnTo>
                  <a:lnTo>
                    <a:pt x="47721" y="13195"/>
                  </a:lnTo>
                  <a:lnTo>
                    <a:pt x="47755" y="13184"/>
                  </a:lnTo>
                  <a:lnTo>
                    <a:pt x="47800" y="13150"/>
                  </a:lnTo>
                  <a:lnTo>
                    <a:pt x="47823" y="13116"/>
                  </a:lnTo>
                  <a:close/>
                  <a:moveTo>
                    <a:pt x="33661" y="13150"/>
                  </a:moveTo>
                  <a:lnTo>
                    <a:pt x="35651" y="14310"/>
                  </a:lnTo>
                  <a:lnTo>
                    <a:pt x="35640" y="14367"/>
                  </a:lnTo>
                  <a:lnTo>
                    <a:pt x="35651" y="14435"/>
                  </a:lnTo>
                  <a:lnTo>
                    <a:pt x="35686" y="14481"/>
                  </a:lnTo>
                  <a:lnTo>
                    <a:pt x="35731" y="14526"/>
                  </a:lnTo>
                  <a:lnTo>
                    <a:pt x="35788" y="14538"/>
                  </a:lnTo>
                  <a:lnTo>
                    <a:pt x="35788" y="16927"/>
                  </a:lnTo>
                  <a:lnTo>
                    <a:pt x="35720" y="16949"/>
                  </a:lnTo>
                  <a:lnTo>
                    <a:pt x="35663" y="16995"/>
                  </a:lnTo>
                  <a:lnTo>
                    <a:pt x="35629" y="17052"/>
                  </a:lnTo>
                  <a:lnTo>
                    <a:pt x="35617" y="17086"/>
                  </a:lnTo>
                  <a:lnTo>
                    <a:pt x="35617" y="17120"/>
                  </a:lnTo>
                  <a:lnTo>
                    <a:pt x="35629" y="17188"/>
                  </a:lnTo>
                  <a:lnTo>
                    <a:pt x="33615" y="18348"/>
                  </a:lnTo>
                  <a:lnTo>
                    <a:pt x="33581" y="18314"/>
                  </a:lnTo>
                  <a:lnTo>
                    <a:pt x="33547" y="18292"/>
                  </a:lnTo>
                  <a:lnTo>
                    <a:pt x="33502" y="18269"/>
                  </a:lnTo>
                  <a:lnTo>
                    <a:pt x="33399" y="18269"/>
                  </a:lnTo>
                  <a:lnTo>
                    <a:pt x="33354" y="18292"/>
                  </a:lnTo>
                  <a:lnTo>
                    <a:pt x="33320" y="18314"/>
                  </a:lnTo>
                  <a:lnTo>
                    <a:pt x="33285" y="18360"/>
                  </a:lnTo>
                  <a:lnTo>
                    <a:pt x="31295" y="17211"/>
                  </a:lnTo>
                  <a:lnTo>
                    <a:pt x="31306" y="17165"/>
                  </a:lnTo>
                  <a:lnTo>
                    <a:pt x="31317" y="17120"/>
                  </a:lnTo>
                  <a:lnTo>
                    <a:pt x="31306" y="17074"/>
                  </a:lnTo>
                  <a:lnTo>
                    <a:pt x="31295" y="17040"/>
                  </a:lnTo>
                  <a:lnTo>
                    <a:pt x="31283" y="16995"/>
                  </a:lnTo>
                  <a:lnTo>
                    <a:pt x="31249" y="16961"/>
                  </a:lnTo>
                  <a:lnTo>
                    <a:pt x="31215" y="16938"/>
                  </a:lnTo>
                  <a:lnTo>
                    <a:pt x="31181" y="16915"/>
                  </a:lnTo>
                  <a:lnTo>
                    <a:pt x="31147" y="16904"/>
                  </a:lnTo>
                  <a:lnTo>
                    <a:pt x="31101" y="16892"/>
                  </a:lnTo>
                  <a:lnTo>
                    <a:pt x="31101" y="14560"/>
                  </a:lnTo>
                  <a:lnTo>
                    <a:pt x="31135" y="14560"/>
                  </a:lnTo>
                  <a:lnTo>
                    <a:pt x="31170" y="14538"/>
                  </a:lnTo>
                  <a:lnTo>
                    <a:pt x="31226" y="14504"/>
                  </a:lnTo>
                  <a:lnTo>
                    <a:pt x="31261" y="14435"/>
                  </a:lnTo>
                  <a:lnTo>
                    <a:pt x="31272" y="14401"/>
                  </a:lnTo>
                  <a:lnTo>
                    <a:pt x="31272" y="14367"/>
                  </a:lnTo>
                  <a:lnTo>
                    <a:pt x="31272" y="14333"/>
                  </a:lnTo>
                  <a:lnTo>
                    <a:pt x="31261" y="14287"/>
                  </a:lnTo>
                  <a:lnTo>
                    <a:pt x="33240" y="13150"/>
                  </a:lnTo>
                  <a:lnTo>
                    <a:pt x="33274" y="13195"/>
                  </a:lnTo>
                  <a:lnTo>
                    <a:pt x="33331" y="13241"/>
                  </a:lnTo>
                  <a:lnTo>
                    <a:pt x="33388" y="13264"/>
                  </a:lnTo>
                  <a:lnTo>
                    <a:pt x="33456" y="13275"/>
                  </a:lnTo>
                  <a:lnTo>
                    <a:pt x="33513" y="13264"/>
                  </a:lnTo>
                  <a:lnTo>
                    <a:pt x="33570" y="13241"/>
                  </a:lnTo>
                  <a:lnTo>
                    <a:pt x="33627" y="13207"/>
                  </a:lnTo>
                  <a:lnTo>
                    <a:pt x="33661" y="13150"/>
                  </a:lnTo>
                  <a:close/>
                  <a:moveTo>
                    <a:pt x="38404" y="13150"/>
                  </a:moveTo>
                  <a:lnTo>
                    <a:pt x="40338" y="14265"/>
                  </a:lnTo>
                  <a:lnTo>
                    <a:pt x="40315" y="14322"/>
                  </a:lnTo>
                  <a:lnTo>
                    <a:pt x="40315" y="14367"/>
                  </a:lnTo>
                  <a:lnTo>
                    <a:pt x="40315" y="14413"/>
                  </a:lnTo>
                  <a:lnTo>
                    <a:pt x="40327" y="14458"/>
                  </a:lnTo>
                  <a:lnTo>
                    <a:pt x="40349" y="14492"/>
                  </a:lnTo>
                  <a:lnTo>
                    <a:pt x="40372" y="14538"/>
                  </a:lnTo>
                  <a:lnTo>
                    <a:pt x="40406" y="14560"/>
                  </a:lnTo>
                  <a:lnTo>
                    <a:pt x="40452" y="14583"/>
                  </a:lnTo>
                  <a:lnTo>
                    <a:pt x="40486" y="14606"/>
                  </a:lnTo>
                  <a:lnTo>
                    <a:pt x="40532" y="14617"/>
                  </a:lnTo>
                  <a:lnTo>
                    <a:pt x="40532" y="16927"/>
                  </a:lnTo>
                  <a:lnTo>
                    <a:pt x="40463" y="16949"/>
                  </a:lnTo>
                  <a:lnTo>
                    <a:pt x="40406" y="16995"/>
                  </a:lnTo>
                  <a:lnTo>
                    <a:pt x="40372" y="17052"/>
                  </a:lnTo>
                  <a:lnTo>
                    <a:pt x="40361" y="17086"/>
                  </a:lnTo>
                  <a:lnTo>
                    <a:pt x="40361" y="17120"/>
                  </a:lnTo>
                  <a:lnTo>
                    <a:pt x="40372" y="17188"/>
                  </a:lnTo>
                  <a:lnTo>
                    <a:pt x="38336" y="18371"/>
                  </a:lnTo>
                  <a:lnTo>
                    <a:pt x="38302" y="18337"/>
                  </a:lnTo>
                  <a:lnTo>
                    <a:pt x="38268" y="18314"/>
                  </a:lnTo>
                  <a:lnTo>
                    <a:pt x="38234" y="18303"/>
                  </a:lnTo>
                  <a:lnTo>
                    <a:pt x="38188" y="18292"/>
                  </a:lnTo>
                  <a:lnTo>
                    <a:pt x="38154" y="18303"/>
                  </a:lnTo>
                  <a:lnTo>
                    <a:pt x="38109" y="18314"/>
                  </a:lnTo>
                  <a:lnTo>
                    <a:pt x="38074" y="18337"/>
                  </a:lnTo>
                  <a:lnTo>
                    <a:pt x="38052" y="18371"/>
                  </a:lnTo>
                  <a:lnTo>
                    <a:pt x="36015" y="17200"/>
                  </a:lnTo>
                  <a:lnTo>
                    <a:pt x="36027" y="17165"/>
                  </a:lnTo>
                  <a:lnTo>
                    <a:pt x="36027" y="17120"/>
                  </a:lnTo>
                  <a:lnTo>
                    <a:pt x="36027" y="17086"/>
                  </a:lnTo>
                  <a:lnTo>
                    <a:pt x="36015" y="17052"/>
                  </a:lnTo>
                  <a:lnTo>
                    <a:pt x="35993" y="17018"/>
                  </a:lnTo>
                  <a:lnTo>
                    <a:pt x="35970" y="16983"/>
                  </a:lnTo>
                  <a:lnTo>
                    <a:pt x="35947" y="16961"/>
                  </a:lnTo>
                  <a:lnTo>
                    <a:pt x="35913" y="16938"/>
                  </a:lnTo>
                  <a:lnTo>
                    <a:pt x="35879" y="16927"/>
                  </a:lnTo>
                  <a:lnTo>
                    <a:pt x="35833" y="16915"/>
                  </a:lnTo>
                  <a:lnTo>
                    <a:pt x="35833" y="14549"/>
                  </a:lnTo>
                  <a:lnTo>
                    <a:pt x="35902" y="14526"/>
                  </a:lnTo>
                  <a:lnTo>
                    <a:pt x="35959" y="14492"/>
                  </a:lnTo>
                  <a:lnTo>
                    <a:pt x="35993" y="14435"/>
                  </a:lnTo>
                  <a:lnTo>
                    <a:pt x="36004" y="14367"/>
                  </a:lnTo>
                  <a:lnTo>
                    <a:pt x="35993" y="14333"/>
                  </a:lnTo>
                  <a:lnTo>
                    <a:pt x="35981" y="14299"/>
                  </a:lnTo>
                  <a:lnTo>
                    <a:pt x="37983" y="13150"/>
                  </a:lnTo>
                  <a:lnTo>
                    <a:pt x="38018" y="13195"/>
                  </a:lnTo>
                  <a:lnTo>
                    <a:pt x="38063" y="13241"/>
                  </a:lnTo>
                  <a:lnTo>
                    <a:pt x="38131" y="13264"/>
                  </a:lnTo>
                  <a:lnTo>
                    <a:pt x="38256" y="13264"/>
                  </a:lnTo>
                  <a:lnTo>
                    <a:pt x="38313" y="13241"/>
                  </a:lnTo>
                  <a:lnTo>
                    <a:pt x="38359" y="13195"/>
                  </a:lnTo>
                  <a:lnTo>
                    <a:pt x="38404" y="13150"/>
                  </a:lnTo>
                  <a:close/>
                  <a:moveTo>
                    <a:pt x="43080" y="13116"/>
                  </a:moveTo>
                  <a:lnTo>
                    <a:pt x="45139" y="14310"/>
                  </a:lnTo>
                  <a:lnTo>
                    <a:pt x="45127" y="14367"/>
                  </a:lnTo>
                  <a:lnTo>
                    <a:pt x="45139" y="14424"/>
                  </a:lnTo>
                  <a:lnTo>
                    <a:pt x="45173" y="14481"/>
                  </a:lnTo>
                  <a:lnTo>
                    <a:pt x="45218" y="14515"/>
                  </a:lnTo>
                  <a:lnTo>
                    <a:pt x="45275" y="14538"/>
                  </a:lnTo>
                  <a:lnTo>
                    <a:pt x="45275" y="16949"/>
                  </a:lnTo>
                  <a:lnTo>
                    <a:pt x="45218" y="16972"/>
                  </a:lnTo>
                  <a:lnTo>
                    <a:pt x="45173" y="17006"/>
                  </a:lnTo>
                  <a:lnTo>
                    <a:pt x="45139" y="17063"/>
                  </a:lnTo>
                  <a:lnTo>
                    <a:pt x="45127" y="17120"/>
                  </a:lnTo>
                  <a:lnTo>
                    <a:pt x="45139" y="17177"/>
                  </a:lnTo>
                  <a:lnTo>
                    <a:pt x="43068" y="18371"/>
                  </a:lnTo>
                  <a:lnTo>
                    <a:pt x="43045" y="18337"/>
                  </a:lnTo>
                  <a:lnTo>
                    <a:pt x="43011" y="18326"/>
                  </a:lnTo>
                  <a:lnTo>
                    <a:pt x="42977" y="18303"/>
                  </a:lnTo>
                  <a:lnTo>
                    <a:pt x="42886" y="18303"/>
                  </a:lnTo>
                  <a:lnTo>
                    <a:pt x="42852" y="18326"/>
                  </a:lnTo>
                  <a:lnTo>
                    <a:pt x="42818" y="18348"/>
                  </a:lnTo>
                  <a:lnTo>
                    <a:pt x="42795" y="18371"/>
                  </a:lnTo>
                  <a:lnTo>
                    <a:pt x="40748" y="17200"/>
                  </a:lnTo>
                  <a:lnTo>
                    <a:pt x="40759" y="17165"/>
                  </a:lnTo>
                  <a:lnTo>
                    <a:pt x="40770" y="17120"/>
                  </a:lnTo>
                  <a:lnTo>
                    <a:pt x="40759" y="17086"/>
                  </a:lnTo>
                  <a:lnTo>
                    <a:pt x="40748" y="17052"/>
                  </a:lnTo>
                  <a:lnTo>
                    <a:pt x="40736" y="17018"/>
                  </a:lnTo>
                  <a:lnTo>
                    <a:pt x="40714" y="16983"/>
                  </a:lnTo>
                  <a:lnTo>
                    <a:pt x="40657" y="16938"/>
                  </a:lnTo>
                  <a:lnTo>
                    <a:pt x="40623" y="16927"/>
                  </a:lnTo>
                  <a:lnTo>
                    <a:pt x="40577" y="16927"/>
                  </a:lnTo>
                  <a:lnTo>
                    <a:pt x="40577" y="14617"/>
                  </a:lnTo>
                  <a:lnTo>
                    <a:pt x="40623" y="14606"/>
                  </a:lnTo>
                  <a:lnTo>
                    <a:pt x="40668" y="14595"/>
                  </a:lnTo>
                  <a:lnTo>
                    <a:pt x="40714" y="14572"/>
                  </a:lnTo>
                  <a:lnTo>
                    <a:pt x="40748" y="14538"/>
                  </a:lnTo>
                  <a:lnTo>
                    <a:pt x="40770" y="14504"/>
                  </a:lnTo>
                  <a:lnTo>
                    <a:pt x="40793" y="14458"/>
                  </a:lnTo>
                  <a:lnTo>
                    <a:pt x="40805" y="14413"/>
                  </a:lnTo>
                  <a:lnTo>
                    <a:pt x="40805" y="14367"/>
                  </a:lnTo>
                  <a:lnTo>
                    <a:pt x="40805" y="14310"/>
                  </a:lnTo>
                  <a:lnTo>
                    <a:pt x="40782" y="14265"/>
                  </a:lnTo>
                  <a:lnTo>
                    <a:pt x="42772" y="13116"/>
                  </a:lnTo>
                  <a:lnTo>
                    <a:pt x="42807" y="13150"/>
                  </a:lnTo>
                  <a:lnTo>
                    <a:pt x="42841" y="13173"/>
                  </a:lnTo>
                  <a:lnTo>
                    <a:pt x="42886" y="13195"/>
                  </a:lnTo>
                  <a:lnTo>
                    <a:pt x="42932" y="13207"/>
                  </a:lnTo>
                  <a:lnTo>
                    <a:pt x="42977" y="13195"/>
                  </a:lnTo>
                  <a:lnTo>
                    <a:pt x="43023" y="13184"/>
                  </a:lnTo>
                  <a:lnTo>
                    <a:pt x="43057" y="13150"/>
                  </a:lnTo>
                  <a:lnTo>
                    <a:pt x="43080" y="13116"/>
                  </a:lnTo>
                  <a:close/>
                  <a:moveTo>
                    <a:pt x="54990" y="17256"/>
                  </a:moveTo>
                  <a:lnTo>
                    <a:pt x="56912" y="18371"/>
                  </a:lnTo>
                  <a:lnTo>
                    <a:pt x="56901" y="18417"/>
                  </a:lnTo>
                  <a:lnTo>
                    <a:pt x="56889" y="18474"/>
                  </a:lnTo>
                  <a:lnTo>
                    <a:pt x="56889" y="18519"/>
                  </a:lnTo>
                  <a:lnTo>
                    <a:pt x="56912" y="18565"/>
                  </a:lnTo>
                  <a:lnTo>
                    <a:pt x="56935" y="18610"/>
                  </a:lnTo>
                  <a:lnTo>
                    <a:pt x="56958" y="18656"/>
                  </a:lnTo>
                  <a:lnTo>
                    <a:pt x="56992" y="18678"/>
                  </a:lnTo>
                  <a:lnTo>
                    <a:pt x="57037" y="18712"/>
                  </a:lnTo>
                  <a:lnTo>
                    <a:pt x="57083" y="18724"/>
                  </a:lnTo>
                  <a:lnTo>
                    <a:pt x="57128" y="18735"/>
                  </a:lnTo>
                  <a:lnTo>
                    <a:pt x="57128" y="20976"/>
                  </a:lnTo>
                  <a:lnTo>
                    <a:pt x="57083" y="20988"/>
                  </a:lnTo>
                  <a:lnTo>
                    <a:pt x="57037" y="21010"/>
                  </a:lnTo>
                  <a:lnTo>
                    <a:pt x="57003" y="21033"/>
                  </a:lnTo>
                  <a:lnTo>
                    <a:pt x="56969" y="21056"/>
                  </a:lnTo>
                  <a:lnTo>
                    <a:pt x="56935" y="21101"/>
                  </a:lnTo>
                  <a:lnTo>
                    <a:pt x="56912" y="21135"/>
                  </a:lnTo>
                  <a:lnTo>
                    <a:pt x="56901" y="21181"/>
                  </a:lnTo>
                  <a:lnTo>
                    <a:pt x="56901" y="21226"/>
                  </a:lnTo>
                  <a:lnTo>
                    <a:pt x="56901" y="21283"/>
                  </a:lnTo>
                  <a:lnTo>
                    <a:pt x="56912" y="21329"/>
                  </a:lnTo>
                  <a:lnTo>
                    <a:pt x="54956" y="22455"/>
                  </a:lnTo>
                  <a:lnTo>
                    <a:pt x="54921" y="22421"/>
                  </a:lnTo>
                  <a:lnTo>
                    <a:pt x="54887" y="22387"/>
                  </a:lnTo>
                  <a:lnTo>
                    <a:pt x="54830" y="22364"/>
                  </a:lnTo>
                  <a:lnTo>
                    <a:pt x="54728" y="22364"/>
                  </a:lnTo>
                  <a:lnTo>
                    <a:pt x="54682" y="22387"/>
                  </a:lnTo>
                  <a:lnTo>
                    <a:pt x="54637" y="22421"/>
                  </a:lnTo>
                  <a:lnTo>
                    <a:pt x="54603" y="22455"/>
                  </a:lnTo>
                  <a:lnTo>
                    <a:pt x="52589" y="21295"/>
                  </a:lnTo>
                  <a:lnTo>
                    <a:pt x="52601" y="21226"/>
                  </a:lnTo>
                  <a:lnTo>
                    <a:pt x="52589" y="21158"/>
                  </a:lnTo>
                  <a:lnTo>
                    <a:pt x="52555" y="21101"/>
                  </a:lnTo>
                  <a:lnTo>
                    <a:pt x="52498" y="21067"/>
                  </a:lnTo>
                  <a:lnTo>
                    <a:pt x="52430" y="21044"/>
                  </a:lnTo>
                  <a:lnTo>
                    <a:pt x="52430" y="18690"/>
                  </a:lnTo>
                  <a:lnTo>
                    <a:pt x="52476" y="18678"/>
                  </a:lnTo>
                  <a:lnTo>
                    <a:pt x="52510" y="18667"/>
                  </a:lnTo>
                  <a:lnTo>
                    <a:pt x="52544" y="18644"/>
                  </a:lnTo>
                  <a:lnTo>
                    <a:pt x="52567" y="18621"/>
                  </a:lnTo>
                  <a:lnTo>
                    <a:pt x="52601" y="18587"/>
                  </a:lnTo>
                  <a:lnTo>
                    <a:pt x="52612" y="18553"/>
                  </a:lnTo>
                  <a:lnTo>
                    <a:pt x="52624" y="18519"/>
                  </a:lnTo>
                  <a:lnTo>
                    <a:pt x="52624" y="18474"/>
                  </a:lnTo>
                  <a:lnTo>
                    <a:pt x="52624" y="18428"/>
                  </a:lnTo>
                  <a:lnTo>
                    <a:pt x="52612" y="18383"/>
                  </a:lnTo>
                  <a:lnTo>
                    <a:pt x="54569" y="17256"/>
                  </a:lnTo>
                  <a:lnTo>
                    <a:pt x="54614" y="17302"/>
                  </a:lnTo>
                  <a:lnTo>
                    <a:pt x="54660" y="17336"/>
                  </a:lnTo>
                  <a:lnTo>
                    <a:pt x="54717" y="17359"/>
                  </a:lnTo>
                  <a:lnTo>
                    <a:pt x="54785" y="17370"/>
                  </a:lnTo>
                  <a:lnTo>
                    <a:pt x="54842" y="17359"/>
                  </a:lnTo>
                  <a:lnTo>
                    <a:pt x="54899" y="17336"/>
                  </a:lnTo>
                  <a:lnTo>
                    <a:pt x="54956" y="17302"/>
                  </a:lnTo>
                  <a:lnTo>
                    <a:pt x="54990" y="17256"/>
                  </a:lnTo>
                  <a:close/>
                  <a:moveTo>
                    <a:pt x="45446" y="17222"/>
                  </a:moveTo>
                  <a:lnTo>
                    <a:pt x="47436" y="18371"/>
                  </a:lnTo>
                  <a:lnTo>
                    <a:pt x="47414" y="18417"/>
                  </a:lnTo>
                  <a:lnTo>
                    <a:pt x="47414" y="18474"/>
                  </a:lnTo>
                  <a:lnTo>
                    <a:pt x="47414" y="18519"/>
                  </a:lnTo>
                  <a:lnTo>
                    <a:pt x="47425" y="18576"/>
                  </a:lnTo>
                  <a:lnTo>
                    <a:pt x="47448" y="18610"/>
                  </a:lnTo>
                  <a:lnTo>
                    <a:pt x="47482" y="18656"/>
                  </a:lnTo>
                  <a:lnTo>
                    <a:pt x="47516" y="18678"/>
                  </a:lnTo>
                  <a:lnTo>
                    <a:pt x="47550" y="18712"/>
                  </a:lnTo>
                  <a:lnTo>
                    <a:pt x="47596" y="18724"/>
                  </a:lnTo>
                  <a:lnTo>
                    <a:pt x="47641" y="18735"/>
                  </a:lnTo>
                  <a:lnTo>
                    <a:pt x="47641" y="21033"/>
                  </a:lnTo>
                  <a:lnTo>
                    <a:pt x="47573" y="21056"/>
                  </a:lnTo>
                  <a:lnTo>
                    <a:pt x="47527" y="21101"/>
                  </a:lnTo>
                  <a:lnTo>
                    <a:pt x="47482" y="21158"/>
                  </a:lnTo>
                  <a:lnTo>
                    <a:pt x="47470" y="21192"/>
                  </a:lnTo>
                  <a:lnTo>
                    <a:pt x="47470" y="21226"/>
                  </a:lnTo>
                  <a:lnTo>
                    <a:pt x="47482" y="21295"/>
                  </a:lnTo>
                  <a:lnTo>
                    <a:pt x="45468" y="22455"/>
                  </a:lnTo>
                  <a:lnTo>
                    <a:pt x="45434" y="22421"/>
                  </a:lnTo>
                  <a:lnTo>
                    <a:pt x="45400" y="22398"/>
                  </a:lnTo>
                  <a:lnTo>
                    <a:pt x="45355" y="22375"/>
                  </a:lnTo>
                  <a:lnTo>
                    <a:pt x="45252" y="22375"/>
                  </a:lnTo>
                  <a:lnTo>
                    <a:pt x="45207" y="22398"/>
                  </a:lnTo>
                  <a:lnTo>
                    <a:pt x="45161" y="22421"/>
                  </a:lnTo>
                  <a:lnTo>
                    <a:pt x="45139" y="22466"/>
                  </a:lnTo>
                  <a:lnTo>
                    <a:pt x="43148" y="21317"/>
                  </a:lnTo>
                  <a:lnTo>
                    <a:pt x="43159" y="21272"/>
                  </a:lnTo>
                  <a:lnTo>
                    <a:pt x="43159" y="21226"/>
                  </a:lnTo>
                  <a:lnTo>
                    <a:pt x="43159" y="21192"/>
                  </a:lnTo>
                  <a:lnTo>
                    <a:pt x="43148" y="21147"/>
                  </a:lnTo>
                  <a:lnTo>
                    <a:pt x="43125" y="21113"/>
                  </a:lnTo>
                  <a:lnTo>
                    <a:pt x="43102" y="21079"/>
                  </a:lnTo>
                  <a:lnTo>
                    <a:pt x="43068" y="21044"/>
                  </a:lnTo>
                  <a:lnTo>
                    <a:pt x="43034" y="21022"/>
                  </a:lnTo>
                  <a:lnTo>
                    <a:pt x="42989" y="21010"/>
                  </a:lnTo>
                  <a:lnTo>
                    <a:pt x="42954" y="20999"/>
                  </a:lnTo>
                  <a:lnTo>
                    <a:pt x="42954" y="18644"/>
                  </a:lnTo>
                  <a:lnTo>
                    <a:pt x="43011" y="18621"/>
                  </a:lnTo>
                  <a:lnTo>
                    <a:pt x="43057" y="18587"/>
                  </a:lnTo>
                  <a:lnTo>
                    <a:pt x="43091" y="18542"/>
                  </a:lnTo>
                  <a:lnTo>
                    <a:pt x="43102" y="18474"/>
                  </a:lnTo>
                  <a:lnTo>
                    <a:pt x="43091" y="18405"/>
                  </a:lnTo>
                  <a:lnTo>
                    <a:pt x="45150" y="17222"/>
                  </a:lnTo>
                  <a:lnTo>
                    <a:pt x="45184" y="17256"/>
                  </a:lnTo>
                  <a:lnTo>
                    <a:pt x="45218" y="17279"/>
                  </a:lnTo>
                  <a:lnTo>
                    <a:pt x="45252" y="17291"/>
                  </a:lnTo>
                  <a:lnTo>
                    <a:pt x="45298" y="17302"/>
                  </a:lnTo>
                  <a:lnTo>
                    <a:pt x="45343" y="17291"/>
                  </a:lnTo>
                  <a:lnTo>
                    <a:pt x="45389" y="17279"/>
                  </a:lnTo>
                  <a:lnTo>
                    <a:pt x="45423" y="17256"/>
                  </a:lnTo>
                  <a:lnTo>
                    <a:pt x="45446" y="17222"/>
                  </a:lnTo>
                  <a:close/>
                  <a:moveTo>
                    <a:pt x="49825" y="17256"/>
                  </a:moveTo>
                  <a:lnTo>
                    <a:pt x="49859" y="17313"/>
                  </a:lnTo>
                  <a:lnTo>
                    <a:pt x="49916" y="17347"/>
                  </a:lnTo>
                  <a:lnTo>
                    <a:pt x="49973" y="17370"/>
                  </a:lnTo>
                  <a:lnTo>
                    <a:pt x="50041" y="17382"/>
                  </a:lnTo>
                  <a:lnTo>
                    <a:pt x="50110" y="17370"/>
                  </a:lnTo>
                  <a:lnTo>
                    <a:pt x="50166" y="17347"/>
                  </a:lnTo>
                  <a:lnTo>
                    <a:pt x="50223" y="17313"/>
                  </a:lnTo>
                  <a:lnTo>
                    <a:pt x="50257" y="17268"/>
                  </a:lnTo>
                  <a:lnTo>
                    <a:pt x="52214" y="18394"/>
                  </a:lnTo>
                  <a:lnTo>
                    <a:pt x="52203" y="18428"/>
                  </a:lnTo>
                  <a:lnTo>
                    <a:pt x="52191" y="18474"/>
                  </a:lnTo>
                  <a:lnTo>
                    <a:pt x="52203" y="18519"/>
                  </a:lnTo>
                  <a:lnTo>
                    <a:pt x="52214" y="18553"/>
                  </a:lnTo>
                  <a:lnTo>
                    <a:pt x="52225" y="18587"/>
                  </a:lnTo>
                  <a:lnTo>
                    <a:pt x="52248" y="18621"/>
                  </a:lnTo>
                  <a:lnTo>
                    <a:pt x="52282" y="18644"/>
                  </a:lnTo>
                  <a:lnTo>
                    <a:pt x="52316" y="18667"/>
                  </a:lnTo>
                  <a:lnTo>
                    <a:pt x="52351" y="18678"/>
                  </a:lnTo>
                  <a:lnTo>
                    <a:pt x="52385" y="18690"/>
                  </a:lnTo>
                  <a:lnTo>
                    <a:pt x="52385" y="21044"/>
                  </a:lnTo>
                  <a:lnTo>
                    <a:pt x="52316" y="21067"/>
                  </a:lnTo>
                  <a:lnTo>
                    <a:pt x="52271" y="21101"/>
                  </a:lnTo>
                  <a:lnTo>
                    <a:pt x="52237" y="21158"/>
                  </a:lnTo>
                  <a:lnTo>
                    <a:pt x="52225" y="21226"/>
                  </a:lnTo>
                  <a:lnTo>
                    <a:pt x="52237" y="21295"/>
                  </a:lnTo>
                  <a:lnTo>
                    <a:pt x="50201" y="22466"/>
                  </a:lnTo>
                  <a:lnTo>
                    <a:pt x="50166" y="22432"/>
                  </a:lnTo>
                  <a:lnTo>
                    <a:pt x="50132" y="22398"/>
                  </a:lnTo>
                  <a:lnTo>
                    <a:pt x="50087" y="22387"/>
                  </a:lnTo>
                  <a:lnTo>
                    <a:pt x="50041" y="22375"/>
                  </a:lnTo>
                  <a:lnTo>
                    <a:pt x="49996" y="22387"/>
                  </a:lnTo>
                  <a:lnTo>
                    <a:pt x="49950" y="22398"/>
                  </a:lnTo>
                  <a:lnTo>
                    <a:pt x="49905" y="22432"/>
                  </a:lnTo>
                  <a:lnTo>
                    <a:pt x="49882" y="22466"/>
                  </a:lnTo>
                  <a:lnTo>
                    <a:pt x="47857" y="21295"/>
                  </a:lnTo>
                  <a:lnTo>
                    <a:pt x="47869" y="21226"/>
                  </a:lnTo>
                  <a:lnTo>
                    <a:pt x="47869" y="21192"/>
                  </a:lnTo>
                  <a:lnTo>
                    <a:pt x="47857" y="21158"/>
                  </a:lnTo>
                  <a:lnTo>
                    <a:pt x="47823" y="21101"/>
                  </a:lnTo>
                  <a:lnTo>
                    <a:pt x="47766" y="21056"/>
                  </a:lnTo>
                  <a:lnTo>
                    <a:pt x="47732" y="21044"/>
                  </a:lnTo>
                  <a:lnTo>
                    <a:pt x="47687" y="21033"/>
                  </a:lnTo>
                  <a:lnTo>
                    <a:pt x="47687" y="18735"/>
                  </a:lnTo>
                  <a:lnTo>
                    <a:pt x="47744" y="18724"/>
                  </a:lnTo>
                  <a:lnTo>
                    <a:pt x="47789" y="18712"/>
                  </a:lnTo>
                  <a:lnTo>
                    <a:pt x="47823" y="18690"/>
                  </a:lnTo>
                  <a:lnTo>
                    <a:pt x="47869" y="18656"/>
                  </a:lnTo>
                  <a:lnTo>
                    <a:pt x="47891" y="18610"/>
                  </a:lnTo>
                  <a:lnTo>
                    <a:pt x="47914" y="18576"/>
                  </a:lnTo>
                  <a:lnTo>
                    <a:pt x="47926" y="18519"/>
                  </a:lnTo>
                  <a:lnTo>
                    <a:pt x="47937" y="18474"/>
                  </a:lnTo>
                  <a:lnTo>
                    <a:pt x="47926" y="18417"/>
                  </a:lnTo>
                  <a:lnTo>
                    <a:pt x="47914" y="18360"/>
                  </a:lnTo>
                  <a:lnTo>
                    <a:pt x="49825" y="17256"/>
                  </a:lnTo>
                  <a:close/>
                  <a:moveTo>
                    <a:pt x="59301" y="17256"/>
                  </a:moveTo>
                  <a:lnTo>
                    <a:pt x="59346" y="17313"/>
                  </a:lnTo>
                  <a:lnTo>
                    <a:pt x="59392" y="17347"/>
                  </a:lnTo>
                  <a:lnTo>
                    <a:pt x="59460" y="17370"/>
                  </a:lnTo>
                  <a:lnTo>
                    <a:pt x="59517" y="17382"/>
                  </a:lnTo>
                  <a:lnTo>
                    <a:pt x="59585" y="17370"/>
                  </a:lnTo>
                  <a:lnTo>
                    <a:pt x="59654" y="17347"/>
                  </a:lnTo>
                  <a:lnTo>
                    <a:pt x="59699" y="17313"/>
                  </a:lnTo>
                  <a:lnTo>
                    <a:pt x="59745" y="17268"/>
                  </a:lnTo>
                  <a:lnTo>
                    <a:pt x="61656" y="18371"/>
                  </a:lnTo>
                  <a:lnTo>
                    <a:pt x="61644" y="18417"/>
                  </a:lnTo>
                  <a:lnTo>
                    <a:pt x="61633" y="18474"/>
                  </a:lnTo>
                  <a:lnTo>
                    <a:pt x="61644" y="18519"/>
                  </a:lnTo>
                  <a:lnTo>
                    <a:pt x="61656" y="18565"/>
                  </a:lnTo>
                  <a:lnTo>
                    <a:pt x="61678" y="18610"/>
                  </a:lnTo>
                  <a:lnTo>
                    <a:pt x="61701" y="18644"/>
                  </a:lnTo>
                  <a:lnTo>
                    <a:pt x="61735" y="18678"/>
                  </a:lnTo>
                  <a:lnTo>
                    <a:pt x="61781" y="18701"/>
                  </a:lnTo>
                  <a:lnTo>
                    <a:pt x="61826" y="18712"/>
                  </a:lnTo>
                  <a:lnTo>
                    <a:pt x="61872" y="18724"/>
                  </a:lnTo>
                  <a:lnTo>
                    <a:pt x="61872" y="20999"/>
                  </a:lnTo>
                  <a:lnTo>
                    <a:pt x="61826" y="21010"/>
                  </a:lnTo>
                  <a:lnTo>
                    <a:pt x="61781" y="21022"/>
                  </a:lnTo>
                  <a:lnTo>
                    <a:pt x="61747" y="21044"/>
                  </a:lnTo>
                  <a:lnTo>
                    <a:pt x="61712" y="21067"/>
                  </a:lnTo>
                  <a:lnTo>
                    <a:pt x="61690" y="21101"/>
                  </a:lnTo>
                  <a:lnTo>
                    <a:pt x="61667" y="21147"/>
                  </a:lnTo>
                  <a:lnTo>
                    <a:pt x="61656" y="21181"/>
                  </a:lnTo>
                  <a:lnTo>
                    <a:pt x="61656" y="21226"/>
                  </a:lnTo>
                  <a:lnTo>
                    <a:pt x="61656" y="21272"/>
                  </a:lnTo>
                  <a:lnTo>
                    <a:pt x="61667" y="21317"/>
                  </a:lnTo>
                  <a:lnTo>
                    <a:pt x="59676" y="22466"/>
                  </a:lnTo>
                  <a:lnTo>
                    <a:pt x="59642" y="22432"/>
                  </a:lnTo>
                  <a:lnTo>
                    <a:pt x="59608" y="22409"/>
                  </a:lnTo>
                  <a:lnTo>
                    <a:pt x="59563" y="22398"/>
                  </a:lnTo>
                  <a:lnTo>
                    <a:pt x="59517" y="22387"/>
                  </a:lnTo>
                  <a:lnTo>
                    <a:pt x="59472" y="22398"/>
                  </a:lnTo>
                  <a:lnTo>
                    <a:pt x="59437" y="22409"/>
                  </a:lnTo>
                  <a:lnTo>
                    <a:pt x="59392" y="22432"/>
                  </a:lnTo>
                  <a:lnTo>
                    <a:pt x="59369" y="22466"/>
                  </a:lnTo>
                  <a:lnTo>
                    <a:pt x="57390" y="21329"/>
                  </a:lnTo>
                  <a:lnTo>
                    <a:pt x="57401" y="21283"/>
                  </a:lnTo>
                  <a:lnTo>
                    <a:pt x="57401" y="21226"/>
                  </a:lnTo>
                  <a:lnTo>
                    <a:pt x="57401" y="21181"/>
                  </a:lnTo>
                  <a:lnTo>
                    <a:pt x="57390" y="21135"/>
                  </a:lnTo>
                  <a:lnTo>
                    <a:pt x="57367" y="21101"/>
                  </a:lnTo>
                  <a:lnTo>
                    <a:pt x="57333" y="21056"/>
                  </a:lnTo>
                  <a:lnTo>
                    <a:pt x="57299" y="21033"/>
                  </a:lnTo>
                  <a:lnTo>
                    <a:pt x="57265" y="20999"/>
                  </a:lnTo>
                  <a:lnTo>
                    <a:pt x="57219" y="20988"/>
                  </a:lnTo>
                  <a:lnTo>
                    <a:pt x="57174" y="20976"/>
                  </a:lnTo>
                  <a:lnTo>
                    <a:pt x="57174" y="18735"/>
                  </a:lnTo>
                  <a:lnTo>
                    <a:pt x="57219" y="18724"/>
                  </a:lnTo>
                  <a:lnTo>
                    <a:pt x="57265" y="18712"/>
                  </a:lnTo>
                  <a:lnTo>
                    <a:pt x="57310" y="18678"/>
                  </a:lnTo>
                  <a:lnTo>
                    <a:pt x="57344" y="18656"/>
                  </a:lnTo>
                  <a:lnTo>
                    <a:pt x="57367" y="18610"/>
                  </a:lnTo>
                  <a:lnTo>
                    <a:pt x="57390" y="18576"/>
                  </a:lnTo>
                  <a:lnTo>
                    <a:pt x="57413" y="18519"/>
                  </a:lnTo>
                  <a:lnTo>
                    <a:pt x="57413" y="18474"/>
                  </a:lnTo>
                  <a:lnTo>
                    <a:pt x="57413" y="18417"/>
                  </a:lnTo>
                  <a:lnTo>
                    <a:pt x="57390" y="18360"/>
                  </a:lnTo>
                  <a:lnTo>
                    <a:pt x="59301" y="17256"/>
                  </a:lnTo>
                  <a:close/>
                  <a:moveTo>
                    <a:pt x="33604" y="21329"/>
                  </a:moveTo>
                  <a:lnTo>
                    <a:pt x="35651" y="22512"/>
                  </a:lnTo>
                  <a:lnTo>
                    <a:pt x="35640" y="22580"/>
                  </a:lnTo>
                  <a:lnTo>
                    <a:pt x="35651" y="22637"/>
                  </a:lnTo>
                  <a:lnTo>
                    <a:pt x="35686" y="22694"/>
                  </a:lnTo>
                  <a:lnTo>
                    <a:pt x="35731" y="22739"/>
                  </a:lnTo>
                  <a:lnTo>
                    <a:pt x="35788" y="22762"/>
                  </a:lnTo>
                  <a:lnTo>
                    <a:pt x="35788" y="25105"/>
                  </a:lnTo>
                  <a:lnTo>
                    <a:pt x="35754" y="25117"/>
                  </a:lnTo>
                  <a:lnTo>
                    <a:pt x="35720" y="25140"/>
                  </a:lnTo>
                  <a:lnTo>
                    <a:pt x="35686" y="25162"/>
                  </a:lnTo>
                  <a:lnTo>
                    <a:pt x="35651" y="25185"/>
                  </a:lnTo>
                  <a:lnTo>
                    <a:pt x="35629" y="25219"/>
                  </a:lnTo>
                  <a:lnTo>
                    <a:pt x="35606" y="25253"/>
                  </a:lnTo>
                  <a:lnTo>
                    <a:pt x="35595" y="25287"/>
                  </a:lnTo>
                  <a:lnTo>
                    <a:pt x="35595" y="25333"/>
                  </a:lnTo>
                  <a:lnTo>
                    <a:pt x="35595" y="25378"/>
                  </a:lnTo>
                  <a:lnTo>
                    <a:pt x="35606" y="25413"/>
                  </a:lnTo>
                  <a:lnTo>
                    <a:pt x="33661" y="26539"/>
                  </a:lnTo>
                  <a:lnTo>
                    <a:pt x="33615" y="26493"/>
                  </a:lnTo>
                  <a:lnTo>
                    <a:pt x="33570" y="26459"/>
                  </a:lnTo>
                  <a:lnTo>
                    <a:pt x="33513" y="26436"/>
                  </a:lnTo>
                  <a:lnTo>
                    <a:pt x="33388" y="26436"/>
                  </a:lnTo>
                  <a:lnTo>
                    <a:pt x="33331" y="26459"/>
                  </a:lnTo>
                  <a:lnTo>
                    <a:pt x="33285" y="26493"/>
                  </a:lnTo>
                  <a:lnTo>
                    <a:pt x="33240" y="26550"/>
                  </a:lnTo>
                  <a:lnTo>
                    <a:pt x="31283" y="25413"/>
                  </a:lnTo>
                  <a:lnTo>
                    <a:pt x="31295" y="25378"/>
                  </a:lnTo>
                  <a:lnTo>
                    <a:pt x="31295" y="25333"/>
                  </a:lnTo>
                  <a:lnTo>
                    <a:pt x="31295" y="25299"/>
                  </a:lnTo>
                  <a:lnTo>
                    <a:pt x="31283" y="25253"/>
                  </a:lnTo>
                  <a:lnTo>
                    <a:pt x="31261" y="25219"/>
                  </a:lnTo>
                  <a:lnTo>
                    <a:pt x="31238" y="25185"/>
                  </a:lnTo>
                  <a:lnTo>
                    <a:pt x="31215" y="25162"/>
                  </a:lnTo>
                  <a:lnTo>
                    <a:pt x="31181" y="25140"/>
                  </a:lnTo>
                  <a:lnTo>
                    <a:pt x="31135" y="25128"/>
                  </a:lnTo>
                  <a:lnTo>
                    <a:pt x="31101" y="25117"/>
                  </a:lnTo>
                  <a:lnTo>
                    <a:pt x="31101" y="22796"/>
                  </a:lnTo>
                  <a:lnTo>
                    <a:pt x="31135" y="22785"/>
                  </a:lnTo>
                  <a:lnTo>
                    <a:pt x="31181" y="22774"/>
                  </a:lnTo>
                  <a:lnTo>
                    <a:pt x="31215" y="22751"/>
                  </a:lnTo>
                  <a:lnTo>
                    <a:pt x="31238" y="22728"/>
                  </a:lnTo>
                  <a:lnTo>
                    <a:pt x="31261" y="22694"/>
                  </a:lnTo>
                  <a:lnTo>
                    <a:pt x="31283" y="22660"/>
                  </a:lnTo>
                  <a:lnTo>
                    <a:pt x="31295" y="22614"/>
                  </a:lnTo>
                  <a:lnTo>
                    <a:pt x="31295" y="22580"/>
                  </a:lnTo>
                  <a:lnTo>
                    <a:pt x="31295" y="22535"/>
                  </a:lnTo>
                  <a:lnTo>
                    <a:pt x="31283" y="22489"/>
                  </a:lnTo>
                  <a:lnTo>
                    <a:pt x="33297" y="21329"/>
                  </a:lnTo>
                  <a:lnTo>
                    <a:pt x="33320" y="21363"/>
                  </a:lnTo>
                  <a:lnTo>
                    <a:pt x="33365" y="21397"/>
                  </a:lnTo>
                  <a:lnTo>
                    <a:pt x="33399" y="21408"/>
                  </a:lnTo>
                  <a:lnTo>
                    <a:pt x="33456" y="21420"/>
                  </a:lnTo>
                  <a:lnTo>
                    <a:pt x="33502" y="21408"/>
                  </a:lnTo>
                  <a:lnTo>
                    <a:pt x="33536" y="21397"/>
                  </a:lnTo>
                  <a:lnTo>
                    <a:pt x="33581" y="21363"/>
                  </a:lnTo>
                  <a:lnTo>
                    <a:pt x="33604" y="21329"/>
                  </a:lnTo>
                  <a:close/>
                  <a:moveTo>
                    <a:pt x="52567" y="21329"/>
                  </a:moveTo>
                  <a:lnTo>
                    <a:pt x="54580" y="22500"/>
                  </a:lnTo>
                  <a:lnTo>
                    <a:pt x="54569" y="22535"/>
                  </a:lnTo>
                  <a:lnTo>
                    <a:pt x="54569" y="22580"/>
                  </a:lnTo>
                  <a:lnTo>
                    <a:pt x="54569" y="22614"/>
                  </a:lnTo>
                  <a:lnTo>
                    <a:pt x="54580" y="22660"/>
                  </a:lnTo>
                  <a:lnTo>
                    <a:pt x="54603" y="22694"/>
                  </a:lnTo>
                  <a:lnTo>
                    <a:pt x="54626" y="22717"/>
                  </a:lnTo>
                  <a:lnTo>
                    <a:pt x="54648" y="22751"/>
                  </a:lnTo>
                  <a:lnTo>
                    <a:pt x="54682" y="22774"/>
                  </a:lnTo>
                  <a:lnTo>
                    <a:pt x="54717" y="22785"/>
                  </a:lnTo>
                  <a:lnTo>
                    <a:pt x="54762" y="22796"/>
                  </a:lnTo>
                  <a:lnTo>
                    <a:pt x="54762" y="25105"/>
                  </a:lnTo>
                  <a:lnTo>
                    <a:pt x="54717" y="25117"/>
                  </a:lnTo>
                  <a:lnTo>
                    <a:pt x="54682" y="25140"/>
                  </a:lnTo>
                  <a:lnTo>
                    <a:pt x="54637" y="25151"/>
                  </a:lnTo>
                  <a:lnTo>
                    <a:pt x="54614" y="25185"/>
                  </a:lnTo>
                  <a:lnTo>
                    <a:pt x="54591" y="25219"/>
                  </a:lnTo>
                  <a:lnTo>
                    <a:pt x="54569" y="25253"/>
                  </a:lnTo>
                  <a:lnTo>
                    <a:pt x="54557" y="25287"/>
                  </a:lnTo>
                  <a:lnTo>
                    <a:pt x="54557" y="25333"/>
                  </a:lnTo>
                  <a:lnTo>
                    <a:pt x="54557" y="25378"/>
                  </a:lnTo>
                  <a:lnTo>
                    <a:pt x="54569" y="25413"/>
                  </a:lnTo>
                  <a:lnTo>
                    <a:pt x="52612" y="26539"/>
                  </a:lnTo>
                  <a:lnTo>
                    <a:pt x="52578" y="26505"/>
                  </a:lnTo>
                  <a:lnTo>
                    <a:pt x="52533" y="26471"/>
                  </a:lnTo>
                  <a:lnTo>
                    <a:pt x="52476" y="26448"/>
                  </a:lnTo>
                  <a:lnTo>
                    <a:pt x="52407" y="26436"/>
                  </a:lnTo>
                  <a:lnTo>
                    <a:pt x="52351" y="26448"/>
                  </a:lnTo>
                  <a:lnTo>
                    <a:pt x="52294" y="26471"/>
                  </a:lnTo>
                  <a:lnTo>
                    <a:pt x="52248" y="26505"/>
                  </a:lnTo>
                  <a:lnTo>
                    <a:pt x="52203" y="26550"/>
                  </a:lnTo>
                  <a:lnTo>
                    <a:pt x="50257" y="25424"/>
                  </a:lnTo>
                  <a:lnTo>
                    <a:pt x="50280" y="25378"/>
                  </a:lnTo>
                  <a:lnTo>
                    <a:pt x="50280" y="25333"/>
                  </a:lnTo>
                  <a:lnTo>
                    <a:pt x="50280" y="25287"/>
                  </a:lnTo>
                  <a:lnTo>
                    <a:pt x="50257" y="25242"/>
                  </a:lnTo>
                  <a:lnTo>
                    <a:pt x="50246" y="25208"/>
                  </a:lnTo>
                  <a:lnTo>
                    <a:pt x="50212" y="25174"/>
                  </a:lnTo>
                  <a:lnTo>
                    <a:pt x="50189" y="25151"/>
                  </a:lnTo>
                  <a:lnTo>
                    <a:pt x="50144" y="25128"/>
                  </a:lnTo>
                  <a:lnTo>
                    <a:pt x="50110" y="25105"/>
                  </a:lnTo>
                  <a:lnTo>
                    <a:pt x="50064" y="25094"/>
                  </a:lnTo>
                  <a:lnTo>
                    <a:pt x="50064" y="22774"/>
                  </a:lnTo>
                  <a:lnTo>
                    <a:pt x="50098" y="22762"/>
                  </a:lnTo>
                  <a:lnTo>
                    <a:pt x="50132" y="22751"/>
                  </a:lnTo>
                  <a:lnTo>
                    <a:pt x="50189" y="22717"/>
                  </a:lnTo>
                  <a:lnTo>
                    <a:pt x="50223" y="22648"/>
                  </a:lnTo>
                  <a:lnTo>
                    <a:pt x="50235" y="22614"/>
                  </a:lnTo>
                  <a:lnTo>
                    <a:pt x="50246" y="22580"/>
                  </a:lnTo>
                  <a:lnTo>
                    <a:pt x="50235" y="22535"/>
                  </a:lnTo>
                  <a:lnTo>
                    <a:pt x="50223" y="22500"/>
                  </a:lnTo>
                  <a:lnTo>
                    <a:pt x="52248" y="21329"/>
                  </a:lnTo>
                  <a:lnTo>
                    <a:pt x="52282" y="21363"/>
                  </a:lnTo>
                  <a:lnTo>
                    <a:pt x="52316" y="21397"/>
                  </a:lnTo>
                  <a:lnTo>
                    <a:pt x="52362" y="21408"/>
                  </a:lnTo>
                  <a:lnTo>
                    <a:pt x="52407" y="21420"/>
                  </a:lnTo>
                  <a:lnTo>
                    <a:pt x="52464" y="21408"/>
                  </a:lnTo>
                  <a:lnTo>
                    <a:pt x="52498" y="21397"/>
                  </a:lnTo>
                  <a:lnTo>
                    <a:pt x="52544" y="21374"/>
                  </a:lnTo>
                  <a:lnTo>
                    <a:pt x="52567" y="21329"/>
                  </a:lnTo>
                  <a:close/>
                  <a:moveTo>
                    <a:pt x="43125" y="21352"/>
                  </a:moveTo>
                  <a:lnTo>
                    <a:pt x="45116" y="22500"/>
                  </a:lnTo>
                  <a:lnTo>
                    <a:pt x="45104" y="22535"/>
                  </a:lnTo>
                  <a:lnTo>
                    <a:pt x="45093" y="22580"/>
                  </a:lnTo>
                  <a:lnTo>
                    <a:pt x="45104" y="22614"/>
                  </a:lnTo>
                  <a:lnTo>
                    <a:pt x="45116" y="22648"/>
                  </a:lnTo>
                  <a:lnTo>
                    <a:pt x="45150" y="22717"/>
                  </a:lnTo>
                  <a:lnTo>
                    <a:pt x="45207" y="22762"/>
                  </a:lnTo>
                  <a:lnTo>
                    <a:pt x="45275" y="22774"/>
                  </a:lnTo>
                  <a:lnTo>
                    <a:pt x="45275" y="25140"/>
                  </a:lnTo>
                  <a:lnTo>
                    <a:pt x="45207" y="25162"/>
                  </a:lnTo>
                  <a:lnTo>
                    <a:pt x="45150" y="25196"/>
                  </a:lnTo>
                  <a:lnTo>
                    <a:pt x="45116" y="25265"/>
                  </a:lnTo>
                  <a:lnTo>
                    <a:pt x="45104" y="25299"/>
                  </a:lnTo>
                  <a:lnTo>
                    <a:pt x="45104" y="25333"/>
                  </a:lnTo>
                  <a:lnTo>
                    <a:pt x="45116" y="25401"/>
                  </a:lnTo>
                  <a:lnTo>
                    <a:pt x="43114" y="26562"/>
                  </a:lnTo>
                  <a:lnTo>
                    <a:pt x="43080" y="26516"/>
                  </a:lnTo>
                  <a:lnTo>
                    <a:pt x="43034" y="26493"/>
                  </a:lnTo>
                  <a:lnTo>
                    <a:pt x="42989" y="26471"/>
                  </a:lnTo>
                  <a:lnTo>
                    <a:pt x="42875" y="26471"/>
                  </a:lnTo>
                  <a:lnTo>
                    <a:pt x="42829" y="26493"/>
                  </a:lnTo>
                  <a:lnTo>
                    <a:pt x="42784" y="26516"/>
                  </a:lnTo>
                  <a:lnTo>
                    <a:pt x="42750" y="26562"/>
                  </a:lnTo>
                  <a:lnTo>
                    <a:pt x="40748" y="25401"/>
                  </a:lnTo>
                  <a:lnTo>
                    <a:pt x="40759" y="25367"/>
                  </a:lnTo>
                  <a:lnTo>
                    <a:pt x="40759" y="25333"/>
                  </a:lnTo>
                  <a:lnTo>
                    <a:pt x="40759" y="25299"/>
                  </a:lnTo>
                  <a:lnTo>
                    <a:pt x="40748" y="25265"/>
                  </a:lnTo>
                  <a:lnTo>
                    <a:pt x="40714" y="25196"/>
                  </a:lnTo>
                  <a:lnTo>
                    <a:pt x="40657" y="25151"/>
                  </a:lnTo>
                  <a:lnTo>
                    <a:pt x="40611" y="25140"/>
                  </a:lnTo>
                  <a:lnTo>
                    <a:pt x="40577" y="25140"/>
                  </a:lnTo>
                  <a:lnTo>
                    <a:pt x="40577" y="22751"/>
                  </a:lnTo>
                  <a:lnTo>
                    <a:pt x="40645" y="22728"/>
                  </a:lnTo>
                  <a:lnTo>
                    <a:pt x="40691" y="22694"/>
                  </a:lnTo>
                  <a:lnTo>
                    <a:pt x="40725" y="22637"/>
                  </a:lnTo>
                  <a:lnTo>
                    <a:pt x="40736" y="22580"/>
                  </a:lnTo>
                  <a:lnTo>
                    <a:pt x="40725" y="22512"/>
                  </a:lnTo>
                  <a:lnTo>
                    <a:pt x="42738" y="21352"/>
                  </a:lnTo>
                  <a:lnTo>
                    <a:pt x="42772" y="21397"/>
                  </a:lnTo>
                  <a:lnTo>
                    <a:pt x="42818" y="21431"/>
                  </a:lnTo>
                  <a:lnTo>
                    <a:pt x="42875" y="21454"/>
                  </a:lnTo>
                  <a:lnTo>
                    <a:pt x="42932" y="21465"/>
                  </a:lnTo>
                  <a:lnTo>
                    <a:pt x="42989" y="21454"/>
                  </a:lnTo>
                  <a:lnTo>
                    <a:pt x="43045" y="21431"/>
                  </a:lnTo>
                  <a:lnTo>
                    <a:pt x="43091" y="21397"/>
                  </a:lnTo>
                  <a:lnTo>
                    <a:pt x="43125" y="21352"/>
                  </a:lnTo>
                  <a:close/>
                  <a:moveTo>
                    <a:pt x="38029" y="21329"/>
                  </a:moveTo>
                  <a:lnTo>
                    <a:pt x="38063" y="21363"/>
                  </a:lnTo>
                  <a:lnTo>
                    <a:pt x="38097" y="21397"/>
                  </a:lnTo>
                  <a:lnTo>
                    <a:pt x="38143" y="21420"/>
                  </a:lnTo>
                  <a:lnTo>
                    <a:pt x="38245" y="21420"/>
                  </a:lnTo>
                  <a:lnTo>
                    <a:pt x="38279" y="21397"/>
                  </a:lnTo>
                  <a:lnTo>
                    <a:pt x="38325" y="21374"/>
                  </a:lnTo>
                  <a:lnTo>
                    <a:pt x="38347" y="21340"/>
                  </a:lnTo>
                  <a:lnTo>
                    <a:pt x="40395" y="22523"/>
                  </a:lnTo>
                  <a:lnTo>
                    <a:pt x="40384" y="22580"/>
                  </a:lnTo>
                  <a:lnTo>
                    <a:pt x="40395" y="22637"/>
                  </a:lnTo>
                  <a:lnTo>
                    <a:pt x="40429" y="22694"/>
                  </a:lnTo>
                  <a:lnTo>
                    <a:pt x="40475" y="22728"/>
                  </a:lnTo>
                  <a:lnTo>
                    <a:pt x="40532" y="22751"/>
                  </a:lnTo>
                  <a:lnTo>
                    <a:pt x="40532" y="25140"/>
                  </a:lnTo>
                  <a:lnTo>
                    <a:pt x="40463" y="25162"/>
                  </a:lnTo>
                  <a:lnTo>
                    <a:pt x="40406" y="25208"/>
                  </a:lnTo>
                  <a:lnTo>
                    <a:pt x="40372" y="25265"/>
                  </a:lnTo>
                  <a:lnTo>
                    <a:pt x="40361" y="25299"/>
                  </a:lnTo>
                  <a:lnTo>
                    <a:pt x="40361" y="25333"/>
                  </a:lnTo>
                  <a:lnTo>
                    <a:pt x="40372" y="25401"/>
                  </a:lnTo>
                  <a:lnTo>
                    <a:pt x="38325" y="26584"/>
                  </a:lnTo>
                  <a:lnTo>
                    <a:pt x="38302" y="26562"/>
                  </a:lnTo>
                  <a:lnTo>
                    <a:pt x="38268" y="26539"/>
                  </a:lnTo>
                  <a:lnTo>
                    <a:pt x="38234" y="26527"/>
                  </a:lnTo>
                  <a:lnTo>
                    <a:pt x="38188" y="26516"/>
                  </a:lnTo>
                  <a:lnTo>
                    <a:pt x="38154" y="26527"/>
                  </a:lnTo>
                  <a:lnTo>
                    <a:pt x="38120" y="26539"/>
                  </a:lnTo>
                  <a:lnTo>
                    <a:pt x="38086" y="26562"/>
                  </a:lnTo>
                  <a:lnTo>
                    <a:pt x="38052" y="26584"/>
                  </a:lnTo>
                  <a:lnTo>
                    <a:pt x="36027" y="25424"/>
                  </a:lnTo>
                  <a:lnTo>
                    <a:pt x="36050" y="25378"/>
                  </a:lnTo>
                  <a:lnTo>
                    <a:pt x="36050" y="25333"/>
                  </a:lnTo>
                  <a:lnTo>
                    <a:pt x="36050" y="25287"/>
                  </a:lnTo>
                  <a:lnTo>
                    <a:pt x="36038" y="25253"/>
                  </a:lnTo>
                  <a:lnTo>
                    <a:pt x="36015" y="25208"/>
                  </a:lnTo>
                  <a:lnTo>
                    <a:pt x="35993" y="25185"/>
                  </a:lnTo>
                  <a:lnTo>
                    <a:pt x="35959" y="25151"/>
                  </a:lnTo>
                  <a:lnTo>
                    <a:pt x="35924" y="25128"/>
                  </a:lnTo>
                  <a:lnTo>
                    <a:pt x="35879" y="25117"/>
                  </a:lnTo>
                  <a:lnTo>
                    <a:pt x="35833" y="25105"/>
                  </a:lnTo>
                  <a:lnTo>
                    <a:pt x="35833" y="22762"/>
                  </a:lnTo>
                  <a:lnTo>
                    <a:pt x="35902" y="22739"/>
                  </a:lnTo>
                  <a:lnTo>
                    <a:pt x="35959" y="22705"/>
                  </a:lnTo>
                  <a:lnTo>
                    <a:pt x="35993" y="22648"/>
                  </a:lnTo>
                  <a:lnTo>
                    <a:pt x="36004" y="22580"/>
                  </a:lnTo>
                  <a:lnTo>
                    <a:pt x="36004" y="22546"/>
                  </a:lnTo>
                  <a:lnTo>
                    <a:pt x="35993" y="22512"/>
                  </a:lnTo>
                  <a:lnTo>
                    <a:pt x="38029" y="21329"/>
                  </a:lnTo>
                  <a:close/>
                  <a:moveTo>
                    <a:pt x="47835" y="21340"/>
                  </a:moveTo>
                  <a:lnTo>
                    <a:pt x="49859" y="22500"/>
                  </a:lnTo>
                  <a:lnTo>
                    <a:pt x="49848" y="22535"/>
                  </a:lnTo>
                  <a:lnTo>
                    <a:pt x="49848" y="22580"/>
                  </a:lnTo>
                  <a:lnTo>
                    <a:pt x="49848" y="22614"/>
                  </a:lnTo>
                  <a:lnTo>
                    <a:pt x="49859" y="22648"/>
                  </a:lnTo>
                  <a:lnTo>
                    <a:pt x="49893" y="22705"/>
                  </a:lnTo>
                  <a:lnTo>
                    <a:pt x="49950" y="22751"/>
                  </a:lnTo>
                  <a:lnTo>
                    <a:pt x="50019" y="22774"/>
                  </a:lnTo>
                  <a:lnTo>
                    <a:pt x="50019" y="25094"/>
                  </a:lnTo>
                  <a:lnTo>
                    <a:pt x="49973" y="25105"/>
                  </a:lnTo>
                  <a:lnTo>
                    <a:pt x="49928" y="25128"/>
                  </a:lnTo>
                  <a:lnTo>
                    <a:pt x="49893" y="25151"/>
                  </a:lnTo>
                  <a:lnTo>
                    <a:pt x="49859" y="25174"/>
                  </a:lnTo>
                  <a:lnTo>
                    <a:pt x="49837" y="25208"/>
                  </a:lnTo>
                  <a:lnTo>
                    <a:pt x="49825" y="25253"/>
                  </a:lnTo>
                  <a:lnTo>
                    <a:pt x="49802" y="25287"/>
                  </a:lnTo>
                  <a:lnTo>
                    <a:pt x="49802" y="25333"/>
                  </a:lnTo>
                  <a:lnTo>
                    <a:pt x="49802" y="25378"/>
                  </a:lnTo>
                  <a:lnTo>
                    <a:pt x="49825" y="25424"/>
                  </a:lnTo>
                  <a:lnTo>
                    <a:pt x="47812" y="26573"/>
                  </a:lnTo>
                  <a:lnTo>
                    <a:pt x="47789" y="26550"/>
                  </a:lnTo>
                  <a:lnTo>
                    <a:pt x="47755" y="26527"/>
                  </a:lnTo>
                  <a:lnTo>
                    <a:pt x="47709" y="26505"/>
                  </a:lnTo>
                  <a:lnTo>
                    <a:pt x="47630" y="26505"/>
                  </a:lnTo>
                  <a:lnTo>
                    <a:pt x="47584" y="26527"/>
                  </a:lnTo>
                  <a:lnTo>
                    <a:pt x="47550" y="26550"/>
                  </a:lnTo>
                  <a:lnTo>
                    <a:pt x="47527" y="26584"/>
                  </a:lnTo>
                  <a:lnTo>
                    <a:pt x="45491" y="25401"/>
                  </a:lnTo>
                  <a:lnTo>
                    <a:pt x="45503" y="25367"/>
                  </a:lnTo>
                  <a:lnTo>
                    <a:pt x="45503" y="25333"/>
                  </a:lnTo>
                  <a:lnTo>
                    <a:pt x="45503" y="25299"/>
                  </a:lnTo>
                  <a:lnTo>
                    <a:pt x="45491" y="25265"/>
                  </a:lnTo>
                  <a:lnTo>
                    <a:pt x="45446" y="25196"/>
                  </a:lnTo>
                  <a:lnTo>
                    <a:pt x="45389" y="25151"/>
                  </a:lnTo>
                  <a:lnTo>
                    <a:pt x="45355" y="25140"/>
                  </a:lnTo>
                  <a:lnTo>
                    <a:pt x="45321" y="25140"/>
                  </a:lnTo>
                  <a:lnTo>
                    <a:pt x="45321" y="22785"/>
                  </a:lnTo>
                  <a:lnTo>
                    <a:pt x="45355" y="22774"/>
                  </a:lnTo>
                  <a:lnTo>
                    <a:pt x="45389" y="22762"/>
                  </a:lnTo>
                  <a:lnTo>
                    <a:pt x="45457" y="22717"/>
                  </a:lnTo>
                  <a:lnTo>
                    <a:pt x="45480" y="22683"/>
                  </a:lnTo>
                  <a:lnTo>
                    <a:pt x="45491" y="22648"/>
                  </a:lnTo>
                  <a:lnTo>
                    <a:pt x="45503" y="22614"/>
                  </a:lnTo>
                  <a:lnTo>
                    <a:pt x="45503" y="22580"/>
                  </a:lnTo>
                  <a:lnTo>
                    <a:pt x="45503" y="22535"/>
                  </a:lnTo>
                  <a:lnTo>
                    <a:pt x="45491" y="22500"/>
                  </a:lnTo>
                  <a:lnTo>
                    <a:pt x="47505" y="21340"/>
                  </a:lnTo>
                  <a:lnTo>
                    <a:pt x="47539" y="21374"/>
                  </a:lnTo>
                  <a:lnTo>
                    <a:pt x="47573" y="21408"/>
                  </a:lnTo>
                  <a:lnTo>
                    <a:pt x="47618" y="21420"/>
                  </a:lnTo>
                  <a:lnTo>
                    <a:pt x="47675" y="21431"/>
                  </a:lnTo>
                  <a:lnTo>
                    <a:pt x="47721" y="21420"/>
                  </a:lnTo>
                  <a:lnTo>
                    <a:pt x="47766" y="21408"/>
                  </a:lnTo>
                  <a:lnTo>
                    <a:pt x="47812" y="21374"/>
                  </a:lnTo>
                  <a:lnTo>
                    <a:pt x="47835" y="21340"/>
                  </a:lnTo>
                  <a:close/>
                  <a:moveTo>
                    <a:pt x="30897" y="25447"/>
                  </a:moveTo>
                  <a:lnTo>
                    <a:pt x="30931" y="25492"/>
                  </a:lnTo>
                  <a:lnTo>
                    <a:pt x="30976" y="25526"/>
                  </a:lnTo>
                  <a:lnTo>
                    <a:pt x="31022" y="25549"/>
                  </a:lnTo>
                  <a:lnTo>
                    <a:pt x="31135" y="25549"/>
                  </a:lnTo>
                  <a:lnTo>
                    <a:pt x="31181" y="25526"/>
                  </a:lnTo>
                  <a:lnTo>
                    <a:pt x="31226" y="25492"/>
                  </a:lnTo>
                  <a:lnTo>
                    <a:pt x="31261" y="25458"/>
                  </a:lnTo>
                  <a:lnTo>
                    <a:pt x="33217" y="26584"/>
                  </a:lnTo>
                  <a:lnTo>
                    <a:pt x="33206" y="26630"/>
                  </a:lnTo>
                  <a:lnTo>
                    <a:pt x="33194" y="26687"/>
                  </a:lnTo>
                  <a:lnTo>
                    <a:pt x="33206" y="26732"/>
                  </a:lnTo>
                  <a:lnTo>
                    <a:pt x="33217" y="26778"/>
                  </a:lnTo>
                  <a:lnTo>
                    <a:pt x="33240" y="26812"/>
                  </a:lnTo>
                  <a:lnTo>
                    <a:pt x="33263" y="26857"/>
                  </a:lnTo>
                  <a:lnTo>
                    <a:pt x="33297" y="26880"/>
                  </a:lnTo>
                  <a:lnTo>
                    <a:pt x="33331" y="26903"/>
                  </a:lnTo>
                  <a:lnTo>
                    <a:pt x="33376" y="26926"/>
                  </a:lnTo>
                  <a:lnTo>
                    <a:pt x="33422" y="26937"/>
                  </a:lnTo>
                  <a:lnTo>
                    <a:pt x="33422" y="29201"/>
                  </a:lnTo>
                  <a:lnTo>
                    <a:pt x="33376" y="29212"/>
                  </a:lnTo>
                  <a:lnTo>
                    <a:pt x="33342" y="29223"/>
                  </a:lnTo>
                  <a:lnTo>
                    <a:pt x="33297" y="29246"/>
                  </a:lnTo>
                  <a:lnTo>
                    <a:pt x="33274" y="29280"/>
                  </a:lnTo>
                  <a:lnTo>
                    <a:pt x="33240" y="29314"/>
                  </a:lnTo>
                  <a:lnTo>
                    <a:pt x="33228" y="29348"/>
                  </a:lnTo>
                  <a:lnTo>
                    <a:pt x="33206" y="29394"/>
                  </a:lnTo>
                  <a:lnTo>
                    <a:pt x="33206" y="29439"/>
                  </a:lnTo>
                  <a:lnTo>
                    <a:pt x="33206" y="29485"/>
                  </a:lnTo>
                  <a:lnTo>
                    <a:pt x="33228" y="29530"/>
                  </a:lnTo>
                  <a:lnTo>
                    <a:pt x="31306" y="30634"/>
                  </a:lnTo>
                  <a:lnTo>
                    <a:pt x="31261" y="30588"/>
                  </a:lnTo>
                  <a:lnTo>
                    <a:pt x="31215" y="30554"/>
                  </a:lnTo>
                  <a:lnTo>
                    <a:pt x="31147" y="30532"/>
                  </a:lnTo>
                  <a:lnTo>
                    <a:pt x="31079" y="30520"/>
                  </a:lnTo>
                  <a:lnTo>
                    <a:pt x="31010" y="30532"/>
                  </a:lnTo>
                  <a:lnTo>
                    <a:pt x="30953" y="30554"/>
                  </a:lnTo>
                  <a:lnTo>
                    <a:pt x="30897" y="30588"/>
                  </a:lnTo>
                  <a:lnTo>
                    <a:pt x="30851" y="30645"/>
                  </a:lnTo>
                  <a:lnTo>
                    <a:pt x="28894" y="29508"/>
                  </a:lnTo>
                  <a:lnTo>
                    <a:pt x="28906" y="29439"/>
                  </a:lnTo>
                  <a:lnTo>
                    <a:pt x="28894" y="29405"/>
                  </a:lnTo>
                  <a:lnTo>
                    <a:pt x="28883" y="29371"/>
                  </a:lnTo>
                  <a:lnTo>
                    <a:pt x="28849" y="29314"/>
                  </a:lnTo>
                  <a:lnTo>
                    <a:pt x="28792" y="29269"/>
                  </a:lnTo>
                  <a:lnTo>
                    <a:pt x="28758" y="29257"/>
                  </a:lnTo>
                  <a:lnTo>
                    <a:pt x="28724" y="29257"/>
                  </a:lnTo>
                  <a:lnTo>
                    <a:pt x="28724" y="26937"/>
                  </a:lnTo>
                  <a:lnTo>
                    <a:pt x="28781" y="26926"/>
                  </a:lnTo>
                  <a:lnTo>
                    <a:pt x="28826" y="26914"/>
                  </a:lnTo>
                  <a:lnTo>
                    <a:pt x="28860" y="26891"/>
                  </a:lnTo>
                  <a:lnTo>
                    <a:pt x="28894" y="26857"/>
                  </a:lnTo>
                  <a:lnTo>
                    <a:pt x="28929" y="26823"/>
                  </a:lnTo>
                  <a:lnTo>
                    <a:pt x="28951" y="26778"/>
                  </a:lnTo>
                  <a:lnTo>
                    <a:pt x="28963" y="26732"/>
                  </a:lnTo>
                  <a:lnTo>
                    <a:pt x="28963" y="26687"/>
                  </a:lnTo>
                  <a:lnTo>
                    <a:pt x="28963" y="26630"/>
                  </a:lnTo>
                  <a:lnTo>
                    <a:pt x="28940" y="26573"/>
                  </a:lnTo>
                  <a:lnTo>
                    <a:pt x="30897" y="25447"/>
                  </a:lnTo>
                  <a:close/>
                  <a:moveTo>
                    <a:pt x="45468" y="25447"/>
                  </a:moveTo>
                  <a:lnTo>
                    <a:pt x="47505" y="26618"/>
                  </a:lnTo>
                  <a:lnTo>
                    <a:pt x="47493" y="26687"/>
                  </a:lnTo>
                  <a:lnTo>
                    <a:pt x="47505" y="26744"/>
                  </a:lnTo>
                  <a:lnTo>
                    <a:pt x="47539" y="26800"/>
                  </a:lnTo>
                  <a:lnTo>
                    <a:pt x="47584" y="26835"/>
                  </a:lnTo>
                  <a:lnTo>
                    <a:pt x="47641" y="26857"/>
                  </a:lnTo>
                  <a:lnTo>
                    <a:pt x="47641" y="29246"/>
                  </a:lnTo>
                  <a:lnTo>
                    <a:pt x="47573" y="29269"/>
                  </a:lnTo>
                  <a:lnTo>
                    <a:pt x="47516" y="29303"/>
                  </a:lnTo>
                  <a:lnTo>
                    <a:pt x="47482" y="29371"/>
                  </a:lnTo>
                  <a:lnTo>
                    <a:pt x="47470" y="29405"/>
                  </a:lnTo>
                  <a:lnTo>
                    <a:pt x="47470" y="29439"/>
                  </a:lnTo>
                  <a:lnTo>
                    <a:pt x="47482" y="29508"/>
                  </a:lnTo>
                  <a:lnTo>
                    <a:pt x="45491" y="30657"/>
                  </a:lnTo>
                  <a:lnTo>
                    <a:pt x="45457" y="30623"/>
                  </a:lnTo>
                  <a:lnTo>
                    <a:pt x="45412" y="30588"/>
                  </a:lnTo>
                  <a:lnTo>
                    <a:pt x="45355" y="30566"/>
                  </a:lnTo>
                  <a:lnTo>
                    <a:pt x="45298" y="30554"/>
                  </a:lnTo>
                  <a:lnTo>
                    <a:pt x="45241" y="30566"/>
                  </a:lnTo>
                  <a:lnTo>
                    <a:pt x="45195" y="30588"/>
                  </a:lnTo>
                  <a:lnTo>
                    <a:pt x="45150" y="30623"/>
                  </a:lnTo>
                  <a:lnTo>
                    <a:pt x="45116" y="30657"/>
                  </a:lnTo>
                  <a:lnTo>
                    <a:pt x="43125" y="29519"/>
                  </a:lnTo>
                  <a:lnTo>
                    <a:pt x="43136" y="29485"/>
                  </a:lnTo>
                  <a:lnTo>
                    <a:pt x="43148" y="29439"/>
                  </a:lnTo>
                  <a:lnTo>
                    <a:pt x="43136" y="29405"/>
                  </a:lnTo>
                  <a:lnTo>
                    <a:pt x="43125" y="29360"/>
                  </a:lnTo>
                  <a:lnTo>
                    <a:pt x="43114" y="29326"/>
                  </a:lnTo>
                  <a:lnTo>
                    <a:pt x="43091" y="29292"/>
                  </a:lnTo>
                  <a:lnTo>
                    <a:pt x="43057" y="29269"/>
                  </a:lnTo>
                  <a:lnTo>
                    <a:pt x="43023" y="29246"/>
                  </a:lnTo>
                  <a:lnTo>
                    <a:pt x="42989" y="29235"/>
                  </a:lnTo>
                  <a:lnTo>
                    <a:pt x="42954" y="29235"/>
                  </a:lnTo>
                  <a:lnTo>
                    <a:pt x="42954" y="26903"/>
                  </a:lnTo>
                  <a:lnTo>
                    <a:pt x="42989" y="26891"/>
                  </a:lnTo>
                  <a:lnTo>
                    <a:pt x="43034" y="26880"/>
                  </a:lnTo>
                  <a:lnTo>
                    <a:pt x="43068" y="26857"/>
                  </a:lnTo>
                  <a:lnTo>
                    <a:pt x="43091" y="26835"/>
                  </a:lnTo>
                  <a:lnTo>
                    <a:pt x="43114" y="26800"/>
                  </a:lnTo>
                  <a:lnTo>
                    <a:pt x="43136" y="26766"/>
                  </a:lnTo>
                  <a:lnTo>
                    <a:pt x="43148" y="26721"/>
                  </a:lnTo>
                  <a:lnTo>
                    <a:pt x="43148" y="26687"/>
                  </a:lnTo>
                  <a:lnTo>
                    <a:pt x="43148" y="26641"/>
                  </a:lnTo>
                  <a:lnTo>
                    <a:pt x="43136" y="26596"/>
                  </a:lnTo>
                  <a:lnTo>
                    <a:pt x="45127" y="25447"/>
                  </a:lnTo>
                  <a:lnTo>
                    <a:pt x="45161" y="25481"/>
                  </a:lnTo>
                  <a:lnTo>
                    <a:pt x="45207" y="25515"/>
                  </a:lnTo>
                  <a:lnTo>
                    <a:pt x="45252" y="25526"/>
                  </a:lnTo>
                  <a:lnTo>
                    <a:pt x="45298" y="25538"/>
                  </a:lnTo>
                  <a:lnTo>
                    <a:pt x="45355" y="25526"/>
                  </a:lnTo>
                  <a:lnTo>
                    <a:pt x="45400" y="25515"/>
                  </a:lnTo>
                  <a:lnTo>
                    <a:pt x="45434" y="25481"/>
                  </a:lnTo>
                  <a:lnTo>
                    <a:pt x="45468" y="25447"/>
                  </a:lnTo>
                  <a:close/>
                  <a:moveTo>
                    <a:pt x="7213" y="25435"/>
                  </a:moveTo>
                  <a:lnTo>
                    <a:pt x="7236" y="25481"/>
                  </a:lnTo>
                  <a:lnTo>
                    <a:pt x="7281" y="25504"/>
                  </a:lnTo>
                  <a:lnTo>
                    <a:pt x="7315" y="25526"/>
                  </a:lnTo>
                  <a:lnTo>
                    <a:pt x="7418" y="25526"/>
                  </a:lnTo>
                  <a:lnTo>
                    <a:pt x="7463" y="25504"/>
                  </a:lnTo>
                  <a:lnTo>
                    <a:pt x="7497" y="25481"/>
                  </a:lnTo>
                  <a:lnTo>
                    <a:pt x="7531" y="25447"/>
                  </a:lnTo>
                  <a:lnTo>
                    <a:pt x="9579" y="26630"/>
                  </a:lnTo>
                  <a:lnTo>
                    <a:pt x="9568" y="26687"/>
                  </a:lnTo>
                  <a:lnTo>
                    <a:pt x="9579" y="26744"/>
                  </a:lnTo>
                  <a:lnTo>
                    <a:pt x="9613" y="26800"/>
                  </a:lnTo>
                  <a:lnTo>
                    <a:pt x="9659" y="26835"/>
                  </a:lnTo>
                  <a:lnTo>
                    <a:pt x="9716" y="26857"/>
                  </a:lnTo>
                  <a:lnTo>
                    <a:pt x="9716" y="29223"/>
                  </a:lnTo>
                  <a:lnTo>
                    <a:pt x="9681" y="29235"/>
                  </a:lnTo>
                  <a:lnTo>
                    <a:pt x="9647" y="29246"/>
                  </a:lnTo>
                  <a:lnTo>
                    <a:pt x="9579" y="29292"/>
                  </a:lnTo>
                  <a:lnTo>
                    <a:pt x="9556" y="29326"/>
                  </a:lnTo>
                  <a:lnTo>
                    <a:pt x="9545" y="29360"/>
                  </a:lnTo>
                  <a:lnTo>
                    <a:pt x="9534" y="29405"/>
                  </a:lnTo>
                  <a:lnTo>
                    <a:pt x="9534" y="29439"/>
                  </a:lnTo>
                  <a:lnTo>
                    <a:pt x="9534" y="29474"/>
                  </a:lnTo>
                  <a:lnTo>
                    <a:pt x="9545" y="29519"/>
                  </a:lnTo>
                  <a:lnTo>
                    <a:pt x="7543" y="30668"/>
                  </a:lnTo>
                  <a:lnTo>
                    <a:pt x="7509" y="30634"/>
                  </a:lnTo>
                  <a:lnTo>
                    <a:pt x="7463" y="30611"/>
                  </a:lnTo>
                  <a:lnTo>
                    <a:pt x="7418" y="30588"/>
                  </a:lnTo>
                  <a:lnTo>
                    <a:pt x="7315" y="30588"/>
                  </a:lnTo>
                  <a:lnTo>
                    <a:pt x="7270" y="30611"/>
                  </a:lnTo>
                  <a:lnTo>
                    <a:pt x="7236" y="30634"/>
                  </a:lnTo>
                  <a:lnTo>
                    <a:pt x="7202" y="30668"/>
                  </a:lnTo>
                  <a:lnTo>
                    <a:pt x="5200" y="29519"/>
                  </a:lnTo>
                  <a:lnTo>
                    <a:pt x="5211" y="29474"/>
                  </a:lnTo>
                  <a:lnTo>
                    <a:pt x="5211" y="29439"/>
                  </a:lnTo>
                  <a:lnTo>
                    <a:pt x="5211" y="29405"/>
                  </a:lnTo>
                  <a:lnTo>
                    <a:pt x="5200" y="29360"/>
                  </a:lnTo>
                  <a:lnTo>
                    <a:pt x="5177" y="29326"/>
                  </a:lnTo>
                  <a:lnTo>
                    <a:pt x="5154" y="29303"/>
                  </a:lnTo>
                  <a:lnTo>
                    <a:pt x="5097" y="29257"/>
                  </a:lnTo>
                  <a:lnTo>
                    <a:pt x="5063" y="29246"/>
                  </a:lnTo>
                  <a:lnTo>
                    <a:pt x="5018" y="29235"/>
                  </a:lnTo>
                  <a:lnTo>
                    <a:pt x="5018" y="26903"/>
                  </a:lnTo>
                  <a:lnTo>
                    <a:pt x="5063" y="26891"/>
                  </a:lnTo>
                  <a:lnTo>
                    <a:pt x="5097" y="26880"/>
                  </a:lnTo>
                  <a:lnTo>
                    <a:pt x="5131" y="26857"/>
                  </a:lnTo>
                  <a:lnTo>
                    <a:pt x="5165" y="26835"/>
                  </a:lnTo>
                  <a:lnTo>
                    <a:pt x="5188" y="26800"/>
                  </a:lnTo>
                  <a:lnTo>
                    <a:pt x="5200" y="26766"/>
                  </a:lnTo>
                  <a:lnTo>
                    <a:pt x="5211" y="26721"/>
                  </a:lnTo>
                  <a:lnTo>
                    <a:pt x="5222" y="26687"/>
                  </a:lnTo>
                  <a:lnTo>
                    <a:pt x="5211" y="26641"/>
                  </a:lnTo>
                  <a:lnTo>
                    <a:pt x="5200" y="26596"/>
                  </a:lnTo>
                  <a:lnTo>
                    <a:pt x="7213" y="25435"/>
                  </a:lnTo>
                  <a:close/>
                  <a:moveTo>
                    <a:pt x="54978" y="25458"/>
                  </a:moveTo>
                  <a:lnTo>
                    <a:pt x="56980" y="26618"/>
                  </a:lnTo>
                  <a:lnTo>
                    <a:pt x="56969" y="26653"/>
                  </a:lnTo>
                  <a:lnTo>
                    <a:pt x="56958" y="26687"/>
                  </a:lnTo>
                  <a:lnTo>
                    <a:pt x="56980" y="26755"/>
                  </a:lnTo>
                  <a:lnTo>
                    <a:pt x="57014" y="26812"/>
                  </a:lnTo>
                  <a:lnTo>
                    <a:pt x="57060" y="26846"/>
                  </a:lnTo>
                  <a:lnTo>
                    <a:pt x="57128" y="26869"/>
                  </a:lnTo>
                  <a:lnTo>
                    <a:pt x="57128" y="29189"/>
                  </a:lnTo>
                  <a:lnTo>
                    <a:pt x="57083" y="29189"/>
                  </a:lnTo>
                  <a:lnTo>
                    <a:pt x="57037" y="29212"/>
                  </a:lnTo>
                  <a:lnTo>
                    <a:pt x="56992" y="29235"/>
                  </a:lnTo>
                  <a:lnTo>
                    <a:pt x="56958" y="29269"/>
                  </a:lnTo>
                  <a:lnTo>
                    <a:pt x="56935" y="29303"/>
                  </a:lnTo>
                  <a:lnTo>
                    <a:pt x="56912" y="29348"/>
                  </a:lnTo>
                  <a:lnTo>
                    <a:pt x="56901" y="29394"/>
                  </a:lnTo>
                  <a:lnTo>
                    <a:pt x="56889" y="29439"/>
                  </a:lnTo>
                  <a:lnTo>
                    <a:pt x="56901" y="29496"/>
                  </a:lnTo>
                  <a:lnTo>
                    <a:pt x="56912" y="29542"/>
                  </a:lnTo>
                  <a:lnTo>
                    <a:pt x="54956" y="30668"/>
                  </a:lnTo>
                  <a:lnTo>
                    <a:pt x="54921" y="30634"/>
                  </a:lnTo>
                  <a:lnTo>
                    <a:pt x="54876" y="30600"/>
                  </a:lnTo>
                  <a:lnTo>
                    <a:pt x="54830" y="30588"/>
                  </a:lnTo>
                  <a:lnTo>
                    <a:pt x="54785" y="30577"/>
                  </a:lnTo>
                  <a:lnTo>
                    <a:pt x="54728" y="30588"/>
                  </a:lnTo>
                  <a:lnTo>
                    <a:pt x="54682" y="30600"/>
                  </a:lnTo>
                  <a:lnTo>
                    <a:pt x="54637" y="30634"/>
                  </a:lnTo>
                  <a:lnTo>
                    <a:pt x="54603" y="30668"/>
                  </a:lnTo>
                  <a:lnTo>
                    <a:pt x="52612" y="29519"/>
                  </a:lnTo>
                  <a:lnTo>
                    <a:pt x="52624" y="29485"/>
                  </a:lnTo>
                  <a:lnTo>
                    <a:pt x="52624" y="29439"/>
                  </a:lnTo>
                  <a:lnTo>
                    <a:pt x="52624" y="29405"/>
                  </a:lnTo>
                  <a:lnTo>
                    <a:pt x="52612" y="29360"/>
                  </a:lnTo>
                  <a:lnTo>
                    <a:pt x="52589" y="29326"/>
                  </a:lnTo>
                  <a:lnTo>
                    <a:pt x="52567" y="29292"/>
                  </a:lnTo>
                  <a:lnTo>
                    <a:pt x="52544" y="29269"/>
                  </a:lnTo>
                  <a:lnTo>
                    <a:pt x="52510" y="29246"/>
                  </a:lnTo>
                  <a:lnTo>
                    <a:pt x="52476" y="29235"/>
                  </a:lnTo>
                  <a:lnTo>
                    <a:pt x="52430" y="29223"/>
                  </a:lnTo>
                  <a:lnTo>
                    <a:pt x="52430" y="26926"/>
                  </a:lnTo>
                  <a:lnTo>
                    <a:pt x="52476" y="26926"/>
                  </a:lnTo>
                  <a:lnTo>
                    <a:pt x="52521" y="26903"/>
                  </a:lnTo>
                  <a:lnTo>
                    <a:pt x="52555" y="26880"/>
                  </a:lnTo>
                  <a:lnTo>
                    <a:pt x="52589" y="26857"/>
                  </a:lnTo>
                  <a:lnTo>
                    <a:pt x="52624" y="26812"/>
                  </a:lnTo>
                  <a:lnTo>
                    <a:pt x="52646" y="26778"/>
                  </a:lnTo>
                  <a:lnTo>
                    <a:pt x="52658" y="26732"/>
                  </a:lnTo>
                  <a:lnTo>
                    <a:pt x="52658" y="26687"/>
                  </a:lnTo>
                  <a:lnTo>
                    <a:pt x="52658" y="26630"/>
                  </a:lnTo>
                  <a:lnTo>
                    <a:pt x="52635" y="26584"/>
                  </a:lnTo>
                  <a:lnTo>
                    <a:pt x="54591" y="25458"/>
                  </a:lnTo>
                  <a:lnTo>
                    <a:pt x="54626" y="25504"/>
                  </a:lnTo>
                  <a:lnTo>
                    <a:pt x="54671" y="25538"/>
                  </a:lnTo>
                  <a:lnTo>
                    <a:pt x="54728" y="25560"/>
                  </a:lnTo>
                  <a:lnTo>
                    <a:pt x="54842" y="25560"/>
                  </a:lnTo>
                  <a:lnTo>
                    <a:pt x="54887" y="25538"/>
                  </a:lnTo>
                  <a:lnTo>
                    <a:pt x="54933" y="25504"/>
                  </a:lnTo>
                  <a:lnTo>
                    <a:pt x="54978" y="25458"/>
                  </a:lnTo>
                  <a:close/>
                  <a:moveTo>
                    <a:pt x="21398" y="25458"/>
                  </a:moveTo>
                  <a:lnTo>
                    <a:pt x="21432" y="25515"/>
                  </a:lnTo>
                  <a:lnTo>
                    <a:pt x="21478" y="25549"/>
                  </a:lnTo>
                  <a:lnTo>
                    <a:pt x="21535" y="25572"/>
                  </a:lnTo>
                  <a:lnTo>
                    <a:pt x="21603" y="25583"/>
                  </a:lnTo>
                  <a:lnTo>
                    <a:pt x="21660" y="25572"/>
                  </a:lnTo>
                  <a:lnTo>
                    <a:pt x="21717" y="25549"/>
                  </a:lnTo>
                  <a:lnTo>
                    <a:pt x="21762" y="25515"/>
                  </a:lnTo>
                  <a:lnTo>
                    <a:pt x="21808" y="25469"/>
                  </a:lnTo>
                  <a:lnTo>
                    <a:pt x="23764" y="26596"/>
                  </a:lnTo>
                  <a:lnTo>
                    <a:pt x="23753" y="26641"/>
                  </a:lnTo>
                  <a:lnTo>
                    <a:pt x="23741" y="26687"/>
                  </a:lnTo>
                  <a:lnTo>
                    <a:pt x="23753" y="26721"/>
                  </a:lnTo>
                  <a:lnTo>
                    <a:pt x="23764" y="26766"/>
                  </a:lnTo>
                  <a:lnTo>
                    <a:pt x="23776" y="26800"/>
                  </a:lnTo>
                  <a:lnTo>
                    <a:pt x="23798" y="26835"/>
                  </a:lnTo>
                  <a:lnTo>
                    <a:pt x="23832" y="26857"/>
                  </a:lnTo>
                  <a:lnTo>
                    <a:pt x="23867" y="26880"/>
                  </a:lnTo>
                  <a:lnTo>
                    <a:pt x="23901" y="26903"/>
                  </a:lnTo>
                  <a:lnTo>
                    <a:pt x="23946" y="26903"/>
                  </a:lnTo>
                  <a:lnTo>
                    <a:pt x="23946" y="29223"/>
                  </a:lnTo>
                  <a:lnTo>
                    <a:pt x="23901" y="29235"/>
                  </a:lnTo>
                  <a:lnTo>
                    <a:pt x="23867" y="29246"/>
                  </a:lnTo>
                  <a:lnTo>
                    <a:pt x="23810" y="29292"/>
                  </a:lnTo>
                  <a:lnTo>
                    <a:pt x="23787" y="29326"/>
                  </a:lnTo>
                  <a:lnTo>
                    <a:pt x="23764" y="29360"/>
                  </a:lnTo>
                  <a:lnTo>
                    <a:pt x="23753" y="29405"/>
                  </a:lnTo>
                  <a:lnTo>
                    <a:pt x="23753" y="29439"/>
                  </a:lnTo>
                  <a:lnTo>
                    <a:pt x="23753" y="29474"/>
                  </a:lnTo>
                  <a:lnTo>
                    <a:pt x="23764" y="29519"/>
                  </a:lnTo>
                  <a:lnTo>
                    <a:pt x="21762" y="30679"/>
                  </a:lnTo>
                  <a:lnTo>
                    <a:pt x="21728" y="30645"/>
                  </a:lnTo>
                  <a:lnTo>
                    <a:pt x="21694" y="30611"/>
                  </a:lnTo>
                  <a:lnTo>
                    <a:pt x="21648" y="30600"/>
                  </a:lnTo>
                  <a:lnTo>
                    <a:pt x="21557" y="30600"/>
                  </a:lnTo>
                  <a:lnTo>
                    <a:pt x="21512" y="30623"/>
                  </a:lnTo>
                  <a:lnTo>
                    <a:pt x="21466" y="30645"/>
                  </a:lnTo>
                  <a:lnTo>
                    <a:pt x="21444" y="30679"/>
                  </a:lnTo>
                  <a:lnTo>
                    <a:pt x="19453" y="29530"/>
                  </a:lnTo>
                  <a:lnTo>
                    <a:pt x="19476" y="29485"/>
                  </a:lnTo>
                  <a:lnTo>
                    <a:pt x="19476" y="29439"/>
                  </a:lnTo>
                  <a:lnTo>
                    <a:pt x="19476" y="29394"/>
                  </a:lnTo>
                  <a:lnTo>
                    <a:pt x="19453" y="29348"/>
                  </a:lnTo>
                  <a:lnTo>
                    <a:pt x="19442" y="29314"/>
                  </a:lnTo>
                  <a:lnTo>
                    <a:pt x="19407" y="29269"/>
                  </a:lnTo>
                  <a:lnTo>
                    <a:pt x="19373" y="29246"/>
                  </a:lnTo>
                  <a:lnTo>
                    <a:pt x="19339" y="29223"/>
                  </a:lnTo>
                  <a:lnTo>
                    <a:pt x="19294" y="29201"/>
                  </a:lnTo>
                  <a:lnTo>
                    <a:pt x="19248" y="29201"/>
                  </a:lnTo>
                  <a:lnTo>
                    <a:pt x="19248" y="26937"/>
                  </a:lnTo>
                  <a:lnTo>
                    <a:pt x="19294" y="26937"/>
                  </a:lnTo>
                  <a:lnTo>
                    <a:pt x="19339" y="26914"/>
                  </a:lnTo>
                  <a:lnTo>
                    <a:pt x="19385" y="26891"/>
                  </a:lnTo>
                  <a:lnTo>
                    <a:pt x="19419" y="26857"/>
                  </a:lnTo>
                  <a:lnTo>
                    <a:pt x="19453" y="26823"/>
                  </a:lnTo>
                  <a:lnTo>
                    <a:pt x="19464" y="26778"/>
                  </a:lnTo>
                  <a:lnTo>
                    <a:pt x="19487" y="26732"/>
                  </a:lnTo>
                  <a:lnTo>
                    <a:pt x="19487" y="26687"/>
                  </a:lnTo>
                  <a:lnTo>
                    <a:pt x="19487" y="26630"/>
                  </a:lnTo>
                  <a:lnTo>
                    <a:pt x="19464" y="26573"/>
                  </a:lnTo>
                  <a:lnTo>
                    <a:pt x="21398" y="25458"/>
                  </a:lnTo>
                  <a:close/>
                  <a:moveTo>
                    <a:pt x="2424" y="25458"/>
                  </a:moveTo>
                  <a:lnTo>
                    <a:pt x="2469" y="25504"/>
                  </a:lnTo>
                  <a:lnTo>
                    <a:pt x="2515" y="25549"/>
                  </a:lnTo>
                  <a:lnTo>
                    <a:pt x="2572" y="25572"/>
                  </a:lnTo>
                  <a:lnTo>
                    <a:pt x="2697" y="25572"/>
                  </a:lnTo>
                  <a:lnTo>
                    <a:pt x="2742" y="25549"/>
                  </a:lnTo>
                  <a:lnTo>
                    <a:pt x="2799" y="25515"/>
                  </a:lnTo>
                  <a:lnTo>
                    <a:pt x="2833" y="25469"/>
                  </a:lnTo>
                  <a:lnTo>
                    <a:pt x="4801" y="26596"/>
                  </a:lnTo>
                  <a:lnTo>
                    <a:pt x="4790" y="26641"/>
                  </a:lnTo>
                  <a:lnTo>
                    <a:pt x="4779" y="26687"/>
                  </a:lnTo>
                  <a:lnTo>
                    <a:pt x="4790" y="26721"/>
                  </a:lnTo>
                  <a:lnTo>
                    <a:pt x="4801" y="26766"/>
                  </a:lnTo>
                  <a:lnTo>
                    <a:pt x="4813" y="26800"/>
                  </a:lnTo>
                  <a:lnTo>
                    <a:pt x="4836" y="26835"/>
                  </a:lnTo>
                  <a:lnTo>
                    <a:pt x="4870" y="26857"/>
                  </a:lnTo>
                  <a:lnTo>
                    <a:pt x="4904" y="26880"/>
                  </a:lnTo>
                  <a:lnTo>
                    <a:pt x="4938" y="26891"/>
                  </a:lnTo>
                  <a:lnTo>
                    <a:pt x="4972" y="26903"/>
                  </a:lnTo>
                  <a:lnTo>
                    <a:pt x="4972" y="29235"/>
                  </a:lnTo>
                  <a:lnTo>
                    <a:pt x="4938" y="29246"/>
                  </a:lnTo>
                  <a:lnTo>
                    <a:pt x="4904" y="29257"/>
                  </a:lnTo>
                  <a:lnTo>
                    <a:pt x="4847" y="29303"/>
                  </a:lnTo>
                  <a:lnTo>
                    <a:pt x="4824" y="29326"/>
                  </a:lnTo>
                  <a:lnTo>
                    <a:pt x="4801" y="29360"/>
                  </a:lnTo>
                  <a:lnTo>
                    <a:pt x="4790" y="29405"/>
                  </a:lnTo>
                  <a:lnTo>
                    <a:pt x="4790" y="29439"/>
                  </a:lnTo>
                  <a:lnTo>
                    <a:pt x="4790" y="29474"/>
                  </a:lnTo>
                  <a:lnTo>
                    <a:pt x="4801" y="29519"/>
                  </a:lnTo>
                  <a:lnTo>
                    <a:pt x="2765" y="30691"/>
                  </a:lnTo>
                  <a:lnTo>
                    <a:pt x="2742" y="30657"/>
                  </a:lnTo>
                  <a:lnTo>
                    <a:pt x="2708" y="30645"/>
                  </a:lnTo>
                  <a:lnTo>
                    <a:pt x="2674" y="30623"/>
                  </a:lnTo>
                  <a:lnTo>
                    <a:pt x="2595" y="30623"/>
                  </a:lnTo>
                  <a:lnTo>
                    <a:pt x="2549" y="30645"/>
                  </a:lnTo>
                  <a:lnTo>
                    <a:pt x="2515" y="30668"/>
                  </a:lnTo>
                  <a:lnTo>
                    <a:pt x="2492" y="30691"/>
                  </a:lnTo>
                  <a:lnTo>
                    <a:pt x="501" y="29542"/>
                  </a:lnTo>
                  <a:lnTo>
                    <a:pt x="513" y="29496"/>
                  </a:lnTo>
                  <a:lnTo>
                    <a:pt x="524" y="29439"/>
                  </a:lnTo>
                  <a:lnTo>
                    <a:pt x="513" y="29394"/>
                  </a:lnTo>
                  <a:lnTo>
                    <a:pt x="501" y="29348"/>
                  </a:lnTo>
                  <a:lnTo>
                    <a:pt x="479" y="29303"/>
                  </a:lnTo>
                  <a:lnTo>
                    <a:pt x="445" y="29269"/>
                  </a:lnTo>
                  <a:lnTo>
                    <a:pt x="410" y="29235"/>
                  </a:lnTo>
                  <a:lnTo>
                    <a:pt x="376" y="29212"/>
                  </a:lnTo>
                  <a:lnTo>
                    <a:pt x="331" y="29189"/>
                  </a:lnTo>
                  <a:lnTo>
                    <a:pt x="285" y="29189"/>
                  </a:lnTo>
                  <a:lnTo>
                    <a:pt x="285" y="26869"/>
                  </a:lnTo>
                  <a:lnTo>
                    <a:pt x="342" y="26846"/>
                  </a:lnTo>
                  <a:lnTo>
                    <a:pt x="399" y="26812"/>
                  </a:lnTo>
                  <a:lnTo>
                    <a:pt x="433" y="26755"/>
                  </a:lnTo>
                  <a:lnTo>
                    <a:pt x="445" y="26687"/>
                  </a:lnTo>
                  <a:lnTo>
                    <a:pt x="445" y="26653"/>
                  </a:lnTo>
                  <a:lnTo>
                    <a:pt x="433" y="26618"/>
                  </a:lnTo>
                  <a:lnTo>
                    <a:pt x="2424" y="25458"/>
                  </a:lnTo>
                  <a:close/>
                  <a:moveTo>
                    <a:pt x="26153" y="25447"/>
                  </a:moveTo>
                  <a:lnTo>
                    <a:pt x="26187" y="25492"/>
                  </a:lnTo>
                  <a:lnTo>
                    <a:pt x="26233" y="25526"/>
                  </a:lnTo>
                  <a:lnTo>
                    <a:pt x="26290" y="25549"/>
                  </a:lnTo>
                  <a:lnTo>
                    <a:pt x="26392" y="25549"/>
                  </a:lnTo>
                  <a:lnTo>
                    <a:pt x="26449" y="25526"/>
                  </a:lnTo>
                  <a:lnTo>
                    <a:pt x="26483" y="25492"/>
                  </a:lnTo>
                  <a:lnTo>
                    <a:pt x="26517" y="25458"/>
                  </a:lnTo>
                  <a:lnTo>
                    <a:pt x="28474" y="26584"/>
                  </a:lnTo>
                  <a:lnTo>
                    <a:pt x="28462" y="26630"/>
                  </a:lnTo>
                  <a:lnTo>
                    <a:pt x="28462" y="26687"/>
                  </a:lnTo>
                  <a:lnTo>
                    <a:pt x="28462" y="26732"/>
                  </a:lnTo>
                  <a:lnTo>
                    <a:pt x="28474" y="26778"/>
                  </a:lnTo>
                  <a:lnTo>
                    <a:pt x="28496" y="26812"/>
                  </a:lnTo>
                  <a:lnTo>
                    <a:pt x="28519" y="26857"/>
                  </a:lnTo>
                  <a:lnTo>
                    <a:pt x="28553" y="26880"/>
                  </a:lnTo>
                  <a:lnTo>
                    <a:pt x="28599" y="26914"/>
                  </a:lnTo>
                  <a:lnTo>
                    <a:pt x="28633" y="26926"/>
                  </a:lnTo>
                  <a:lnTo>
                    <a:pt x="28678" y="26937"/>
                  </a:lnTo>
                  <a:lnTo>
                    <a:pt x="28678" y="29257"/>
                  </a:lnTo>
                  <a:lnTo>
                    <a:pt x="28621" y="29280"/>
                  </a:lnTo>
                  <a:lnTo>
                    <a:pt x="28565" y="29314"/>
                  </a:lnTo>
                  <a:lnTo>
                    <a:pt x="28530" y="29371"/>
                  </a:lnTo>
                  <a:lnTo>
                    <a:pt x="28519" y="29439"/>
                  </a:lnTo>
                  <a:lnTo>
                    <a:pt x="28530" y="29496"/>
                  </a:lnTo>
                  <a:lnTo>
                    <a:pt x="26483" y="30679"/>
                  </a:lnTo>
                  <a:lnTo>
                    <a:pt x="26449" y="30657"/>
                  </a:lnTo>
                  <a:lnTo>
                    <a:pt x="26415" y="30634"/>
                  </a:lnTo>
                  <a:lnTo>
                    <a:pt x="26381" y="30623"/>
                  </a:lnTo>
                  <a:lnTo>
                    <a:pt x="26346" y="30611"/>
                  </a:lnTo>
                  <a:lnTo>
                    <a:pt x="26301" y="30623"/>
                  </a:lnTo>
                  <a:lnTo>
                    <a:pt x="26255" y="30634"/>
                  </a:lnTo>
                  <a:lnTo>
                    <a:pt x="26221" y="30657"/>
                  </a:lnTo>
                  <a:lnTo>
                    <a:pt x="26199" y="30691"/>
                  </a:lnTo>
                  <a:lnTo>
                    <a:pt x="24174" y="29519"/>
                  </a:lnTo>
                  <a:lnTo>
                    <a:pt x="24185" y="29485"/>
                  </a:lnTo>
                  <a:lnTo>
                    <a:pt x="24196" y="29439"/>
                  </a:lnTo>
                  <a:lnTo>
                    <a:pt x="24185" y="29394"/>
                  </a:lnTo>
                  <a:lnTo>
                    <a:pt x="24174" y="29360"/>
                  </a:lnTo>
                  <a:lnTo>
                    <a:pt x="24162" y="29326"/>
                  </a:lnTo>
                  <a:lnTo>
                    <a:pt x="24128" y="29292"/>
                  </a:lnTo>
                  <a:lnTo>
                    <a:pt x="24105" y="29269"/>
                  </a:lnTo>
                  <a:lnTo>
                    <a:pt x="24071" y="29246"/>
                  </a:lnTo>
                  <a:lnTo>
                    <a:pt x="24026" y="29235"/>
                  </a:lnTo>
                  <a:lnTo>
                    <a:pt x="23992" y="29223"/>
                  </a:lnTo>
                  <a:lnTo>
                    <a:pt x="23992" y="26914"/>
                  </a:lnTo>
                  <a:lnTo>
                    <a:pt x="24026" y="26903"/>
                  </a:lnTo>
                  <a:lnTo>
                    <a:pt x="24071" y="26891"/>
                  </a:lnTo>
                  <a:lnTo>
                    <a:pt x="24105" y="26869"/>
                  </a:lnTo>
                  <a:lnTo>
                    <a:pt x="24140" y="26835"/>
                  </a:lnTo>
                  <a:lnTo>
                    <a:pt x="24162" y="26812"/>
                  </a:lnTo>
                  <a:lnTo>
                    <a:pt x="24185" y="26766"/>
                  </a:lnTo>
                  <a:lnTo>
                    <a:pt x="24196" y="26732"/>
                  </a:lnTo>
                  <a:lnTo>
                    <a:pt x="24196" y="26687"/>
                  </a:lnTo>
                  <a:lnTo>
                    <a:pt x="24196" y="26641"/>
                  </a:lnTo>
                  <a:lnTo>
                    <a:pt x="24174" y="26596"/>
                  </a:lnTo>
                  <a:lnTo>
                    <a:pt x="26153" y="25447"/>
                  </a:lnTo>
                  <a:close/>
                  <a:moveTo>
                    <a:pt x="9556" y="29553"/>
                  </a:moveTo>
                  <a:lnTo>
                    <a:pt x="9590" y="29599"/>
                  </a:lnTo>
                  <a:lnTo>
                    <a:pt x="9636" y="29633"/>
                  </a:lnTo>
                  <a:lnTo>
                    <a:pt x="9693" y="29656"/>
                  </a:lnTo>
                  <a:lnTo>
                    <a:pt x="9750" y="29667"/>
                  </a:lnTo>
                  <a:lnTo>
                    <a:pt x="9807" y="29656"/>
                  </a:lnTo>
                  <a:lnTo>
                    <a:pt x="9852" y="29633"/>
                  </a:lnTo>
                  <a:lnTo>
                    <a:pt x="9898" y="29599"/>
                  </a:lnTo>
                  <a:lnTo>
                    <a:pt x="9932" y="29565"/>
                  </a:lnTo>
                  <a:lnTo>
                    <a:pt x="11900" y="30702"/>
                  </a:lnTo>
                  <a:lnTo>
                    <a:pt x="11877" y="30736"/>
                  </a:lnTo>
                  <a:lnTo>
                    <a:pt x="11877" y="30793"/>
                  </a:lnTo>
                  <a:lnTo>
                    <a:pt x="11877" y="30839"/>
                  </a:lnTo>
                  <a:lnTo>
                    <a:pt x="11888" y="30873"/>
                  </a:lnTo>
                  <a:lnTo>
                    <a:pt x="11911" y="30918"/>
                  </a:lnTo>
                  <a:lnTo>
                    <a:pt x="11934" y="30952"/>
                  </a:lnTo>
                  <a:lnTo>
                    <a:pt x="11968" y="30975"/>
                  </a:lnTo>
                  <a:lnTo>
                    <a:pt x="12002" y="30998"/>
                  </a:lnTo>
                  <a:lnTo>
                    <a:pt x="12048" y="31021"/>
                  </a:lnTo>
                  <a:lnTo>
                    <a:pt x="12093" y="31032"/>
                  </a:lnTo>
                  <a:lnTo>
                    <a:pt x="12093" y="33364"/>
                  </a:lnTo>
                  <a:lnTo>
                    <a:pt x="12025" y="33387"/>
                  </a:lnTo>
                  <a:lnTo>
                    <a:pt x="11979" y="33421"/>
                  </a:lnTo>
                  <a:lnTo>
                    <a:pt x="11945" y="33478"/>
                  </a:lnTo>
                  <a:lnTo>
                    <a:pt x="11934" y="33546"/>
                  </a:lnTo>
                  <a:lnTo>
                    <a:pt x="11945" y="33603"/>
                  </a:lnTo>
                  <a:lnTo>
                    <a:pt x="9966" y="34752"/>
                  </a:lnTo>
                  <a:lnTo>
                    <a:pt x="9920" y="34706"/>
                  </a:lnTo>
                  <a:lnTo>
                    <a:pt x="9875" y="34661"/>
                  </a:lnTo>
                  <a:lnTo>
                    <a:pt x="9818" y="34638"/>
                  </a:lnTo>
                  <a:lnTo>
                    <a:pt x="9750" y="34638"/>
                  </a:lnTo>
                  <a:lnTo>
                    <a:pt x="9681" y="34649"/>
                  </a:lnTo>
                  <a:lnTo>
                    <a:pt x="9625" y="34672"/>
                  </a:lnTo>
                  <a:lnTo>
                    <a:pt x="9568" y="34706"/>
                  </a:lnTo>
                  <a:lnTo>
                    <a:pt x="9534" y="34752"/>
                  </a:lnTo>
                  <a:lnTo>
                    <a:pt x="7554" y="33614"/>
                  </a:lnTo>
                  <a:lnTo>
                    <a:pt x="7566" y="33546"/>
                  </a:lnTo>
                  <a:lnTo>
                    <a:pt x="7566" y="33512"/>
                  </a:lnTo>
                  <a:lnTo>
                    <a:pt x="7554" y="33478"/>
                  </a:lnTo>
                  <a:lnTo>
                    <a:pt x="7520" y="33421"/>
                  </a:lnTo>
                  <a:lnTo>
                    <a:pt x="7463" y="33375"/>
                  </a:lnTo>
                  <a:lnTo>
                    <a:pt x="7395" y="33353"/>
                  </a:lnTo>
                  <a:lnTo>
                    <a:pt x="7395" y="30987"/>
                  </a:lnTo>
                  <a:lnTo>
                    <a:pt x="7429" y="30987"/>
                  </a:lnTo>
                  <a:lnTo>
                    <a:pt x="7463" y="30964"/>
                  </a:lnTo>
                  <a:lnTo>
                    <a:pt x="7520" y="30918"/>
                  </a:lnTo>
                  <a:lnTo>
                    <a:pt x="7566" y="30861"/>
                  </a:lnTo>
                  <a:lnTo>
                    <a:pt x="7566" y="30827"/>
                  </a:lnTo>
                  <a:lnTo>
                    <a:pt x="7577" y="30793"/>
                  </a:lnTo>
                  <a:lnTo>
                    <a:pt x="7566" y="30748"/>
                  </a:lnTo>
                  <a:lnTo>
                    <a:pt x="7554" y="30714"/>
                  </a:lnTo>
                  <a:lnTo>
                    <a:pt x="9556" y="29553"/>
                  </a:lnTo>
                  <a:close/>
                  <a:moveTo>
                    <a:pt x="14345" y="29530"/>
                  </a:moveTo>
                  <a:lnTo>
                    <a:pt x="14379" y="29565"/>
                  </a:lnTo>
                  <a:lnTo>
                    <a:pt x="14414" y="29587"/>
                  </a:lnTo>
                  <a:lnTo>
                    <a:pt x="14448" y="29599"/>
                  </a:lnTo>
                  <a:lnTo>
                    <a:pt x="14493" y="29610"/>
                  </a:lnTo>
                  <a:lnTo>
                    <a:pt x="14527" y="29599"/>
                  </a:lnTo>
                  <a:lnTo>
                    <a:pt x="14573" y="29587"/>
                  </a:lnTo>
                  <a:lnTo>
                    <a:pt x="14607" y="29565"/>
                  </a:lnTo>
                  <a:lnTo>
                    <a:pt x="14630" y="29542"/>
                  </a:lnTo>
                  <a:lnTo>
                    <a:pt x="16700" y="30736"/>
                  </a:lnTo>
                  <a:lnTo>
                    <a:pt x="16689" y="30793"/>
                  </a:lnTo>
                  <a:lnTo>
                    <a:pt x="16700" y="30850"/>
                  </a:lnTo>
                  <a:lnTo>
                    <a:pt x="16734" y="30896"/>
                  </a:lnTo>
                  <a:lnTo>
                    <a:pt x="16768" y="30941"/>
                  </a:lnTo>
                  <a:lnTo>
                    <a:pt x="16825" y="30952"/>
                  </a:lnTo>
                  <a:lnTo>
                    <a:pt x="16825" y="33353"/>
                  </a:lnTo>
                  <a:lnTo>
                    <a:pt x="16768" y="33375"/>
                  </a:lnTo>
                  <a:lnTo>
                    <a:pt x="16711" y="33421"/>
                  </a:lnTo>
                  <a:lnTo>
                    <a:pt x="16677" y="33478"/>
                  </a:lnTo>
                  <a:lnTo>
                    <a:pt x="16666" y="33546"/>
                  </a:lnTo>
                  <a:lnTo>
                    <a:pt x="16677" y="33603"/>
                  </a:lnTo>
                  <a:lnTo>
                    <a:pt x="14675" y="34763"/>
                  </a:lnTo>
                  <a:lnTo>
                    <a:pt x="14641" y="34718"/>
                  </a:lnTo>
                  <a:lnTo>
                    <a:pt x="14596" y="34684"/>
                  </a:lnTo>
                  <a:lnTo>
                    <a:pt x="14550" y="34672"/>
                  </a:lnTo>
                  <a:lnTo>
                    <a:pt x="14493" y="34661"/>
                  </a:lnTo>
                  <a:lnTo>
                    <a:pt x="14436" y="34672"/>
                  </a:lnTo>
                  <a:lnTo>
                    <a:pt x="14379" y="34695"/>
                  </a:lnTo>
                  <a:lnTo>
                    <a:pt x="14334" y="34729"/>
                  </a:lnTo>
                  <a:lnTo>
                    <a:pt x="14300" y="34763"/>
                  </a:lnTo>
                  <a:lnTo>
                    <a:pt x="12298" y="33614"/>
                  </a:lnTo>
                  <a:lnTo>
                    <a:pt x="12309" y="33580"/>
                  </a:lnTo>
                  <a:lnTo>
                    <a:pt x="12309" y="33546"/>
                  </a:lnTo>
                  <a:lnTo>
                    <a:pt x="12309" y="33512"/>
                  </a:lnTo>
                  <a:lnTo>
                    <a:pt x="12298" y="33478"/>
                  </a:lnTo>
                  <a:lnTo>
                    <a:pt x="12264" y="33421"/>
                  </a:lnTo>
                  <a:lnTo>
                    <a:pt x="12207" y="33375"/>
                  </a:lnTo>
                  <a:lnTo>
                    <a:pt x="12173" y="33364"/>
                  </a:lnTo>
                  <a:lnTo>
                    <a:pt x="12139" y="33353"/>
                  </a:lnTo>
                  <a:lnTo>
                    <a:pt x="12139" y="31032"/>
                  </a:lnTo>
                  <a:lnTo>
                    <a:pt x="12184" y="31021"/>
                  </a:lnTo>
                  <a:lnTo>
                    <a:pt x="12230" y="31009"/>
                  </a:lnTo>
                  <a:lnTo>
                    <a:pt x="12264" y="30987"/>
                  </a:lnTo>
                  <a:lnTo>
                    <a:pt x="12298" y="30952"/>
                  </a:lnTo>
                  <a:lnTo>
                    <a:pt x="12332" y="30918"/>
                  </a:lnTo>
                  <a:lnTo>
                    <a:pt x="12343" y="30884"/>
                  </a:lnTo>
                  <a:lnTo>
                    <a:pt x="12366" y="30839"/>
                  </a:lnTo>
                  <a:lnTo>
                    <a:pt x="12366" y="30793"/>
                  </a:lnTo>
                  <a:lnTo>
                    <a:pt x="12366" y="30736"/>
                  </a:lnTo>
                  <a:lnTo>
                    <a:pt x="12343" y="30691"/>
                  </a:lnTo>
                  <a:lnTo>
                    <a:pt x="14345" y="29530"/>
                  </a:lnTo>
                  <a:close/>
                  <a:moveTo>
                    <a:pt x="23787" y="29553"/>
                  </a:moveTo>
                  <a:lnTo>
                    <a:pt x="23821" y="29599"/>
                  </a:lnTo>
                  <a:lnTo>
                    <a:pt x="23867" y="29633"/>
                  </a:lnTo>
                  <a:lnTo>
                    <a:pt x="23912" y="29656"/>
                  </a:lnTo>
                  <a:lnTo>
                    <a:pt x="23969" y="29667"/>
                  </a:lnTo>
                  <a:lnTo>
                    <a:pt x="24026" y="29656"/>
                  </a:lnTo>
                  <a:lnTo>
                    <a:pt x="24071" y="29633"/>
                  </a:lnTo>
                  <a:lnTo>
                    <a:pt x="24117" y="29599"/>
                  </a:lnTo>
                  <a:lnTo>
                    <a:pt x="24151" y="29565"/>
                  </a:lnTo>
                  <a:lnTo>
                    <a:pt x="26176" y="30736"/>
                  </a:lnTo>
                  <a:lnTo>
                    <a:pt x="26164" y="30793"/>
                  </a:lnTo>
                  <a:lnTo>
                    <a:pt x="26176" y="30850"/>
                  </a:lnTo>
                  <a:lnTo>
                    <a:pt x="26210" y="30896"/>
                  </a:lnTo>
                  <a:lnTo>
                    <a:pt x="26255" y="30941"/>
                  </a:lnTo>
                  <a:lnTo>
                    <a:pt x="26312" y="30964"/>
                  </a:lnTo>
                  <a:lnTo>
                    <a:pt x="26312" y="33330"/>
                  </a:lnTo>
                  <a:lnTo>
                    <a:pt x="26278" y="33341"/>
                  </a:lnTo>
                  <a:lnTo>
                    <a:pt x="26244" y="33364"/>
                  </a:lnTo>
                  <a:lnTo>
                    <a:pt x="26176" y="33409"/>
                  </a:lnTo>
                  <a:lnTo>
                    <a:pt x="26142" y="33466"/>
                  </a:lnTo>
                  <a:lnTo>
                    <a:pt x="26130" y="33500"/>
                  </a:lnTo>
                  <a:lnTo>
                    <a:pt x="26130" y="33546"/>
                  </a:lnTo>
                  <a:lnTo>
                    <a:pt x="26130" y="33580"/>
                  </a:lnTo>
                  <a:lnTo>
                    <a:pt x="26142" y="33614"/>
                  </a:lnTo>
                  <a:lnTo>
                    <a:pt x="24128" y="34775"/>
                  </a:lnTo>
                  <a:lnTo>
                    <a:pt x="24105" y="34740"/>
                  </a:lnTo>
                  <a:lnTo>
                    <a:pt x="24060" y="34718"/>
                  </a:lnTo>
                  <a:lnTo>
                    <a:pt x="24014" y="34706"/>
                  </a:lnTo>
                  <a:lnTo>
                    <a:pt x="23969" y="34695"/>
                  </a:lnTo>
                  <a:lnTo>
                    <a:pt x="23923" y="34706"/>
                  </a:lnTo>
                  <a:lnTo>
                    <a:pt x="23878" y="34718"/>
                  </a:lnTo>
                  <a:lnTo>
                    <a:pt x="23844" y="34752"/>
                  </a:lnTo>
                  <a:lnTo>
                    <a:pt x="23810" y="34786"/>
                  </a:lnTo>
                  <a:lnTo>
                    <a:pt x="21808" y="33626"/>
                  </a:lnTo>
                  <a:lnTo>
                    <a:pt x="21819" y="33591"/>
                  </a:lnTo>
                  <a:lnTo>
                    <a:pt x="21819" y="33546"/>
                  </a:lnTo>
                  <a:lnTo>
                    <a:pt x="21819" y="33500"/>
                  </a:lnTo>
                  <a:lnTo>
                    <a:pt x="21808" y="33466"/>
                  </a:lnTo>
                  <a:lnTo>
                    <a:pt x="21785" y="33421"/>
                  </a:lnTo>
                  <a:lnTo>
                    <a:pt x="21762" y="33398"/>
                  </a:lnTo>
                  <a:lnTo>
                    <a:pt x="21728" y="33364"/>
                  </a:lnTo>
                  <a:lnTo>
                    <a:pt x="21694" y="33341"/>
                  </a:lnTo>
                  <a:lnTo>
                    <a:pt x="21660" y="33330"/>
                  </a:lnTo>
                  <a:lnTo>
                    <a:pt x="21614" y="33330"/>
                  </a:lnTo>
                  <a:lnTo>
                    <a:pt x="21614" y="30975"/>
                  </a:lnTo>
                  <a:lnTo>
                    <a:pt x="21648" y="30975"/>
                  </a:lnTo>
                  <a:lnTo>
                    <a:pt x="21682" y="30964"/>
                  </a:lnTo>
                  <a:lnTo>
                    <a:pt x="21739" y="30918"/>
                  </a:lnTo>
                  <a:lnTo>
                    <a:pt x="21785" y="30861"/>
                  </a:lnTo>
                  <a:lnTo>
                    <a:pt x="21796" y="30827"/>
                  </a:lnTo>
                  <a:lnTo>
                    <a:pt x="21796" y="30793"/>
                  </a:lnTo>
                  <a:lnTo>
                    <a:pt x="21796" y="30748"/>
                  </a:lnTo>
                  <a:lnTo>
                    <a:pt x="21785" y="30714"/>
                  </a:lnTo>
                  <a:lnTo>
                    <a:pt x="23787" y="29553"/>
                  </a:lnTo>
                  <a:close/>
                  <a:moveTo>
                    <a:pt x="28553" y="29542"/>
                  </a:moveTo>
                  <a:lnTo>
                    <a:pt x="28576" y="29576"/>
                  </a:lnTo>
                  <a:lnTo>
                    <a:pt x="28621" y="29610"/>
                  </a:lnTo>
                  <a:lnTo>
                    <a:pt x="28667" y="29621"/>
                  </a:lnTo>
                  <a:lnTo>
                    <a:pt x="28712" y="29633"/>
                  </a:lnTo>
                  <a:lnTo>
                    <a:pt x="28758" y="29621"/>
                  </a:lnTo>
                  <a:lnTo>
                    <a:pt x="28803" y="29610"/>
                  </a:lnTo>
                  <a:lnTo>
                    <a:pt x="28838" y="29587"/>
                  </a:lnTo>
                  <a:lnTo>
                    <a:pt x="28872" y="29553"/>
                  </a:lnTo>
                  <a:lnTo>
                    <a:pt x="30828" y="30679"/>
                  </a:lnTo>
                  <a:lnTo>
                    <a:pt x="30817" y="30736"/>
                  </a:lnTo>
                  <a:lnTo>
                    <a:pt x="30817" y="30793"/>
                  </a:lnTo>
                  <a:lnTo>
                    <a:pt x="30817" y="30839"/>
                  </a:lnTo>
                  <a:lnTo>
                    <a:pt x="30828" y="30884"/>
                  </a:lnTo>
                  <a:lnTo>
                    <a:pt x="30851" y="30930"/>
                  </a:lnTo>
                  <a:lnTo>
                    <a:pt x="30885" y="30964"/>
                  </a:lnTo>
                  <a:lnTo>
                    <a:pt x="30919" y="30998"/>
                  </a:lnTo>
                  <a:lnTo>
                    <a:pt x="30953" y="31032"/>
                  </a:lnTo>
                  <a:lnTo>
                    <a:pt x="30999" y="31043"/>
                  </a:lnTo>
                  <a:lnTo>
                    <a:pt x="31056" y="31055"/>
                  </a:lnTo>
                  <a:lnTo>
                    <a:pt x="31056" y="33330"/>
                  </a:lnTo>
                  <a:lnTo>
                    <a:pt x="31010" y="33330"/>
                  </a:lnTo>
                  <a:lnTo>
                    <a:pt x="30976" y="33353"/>
                  </a:lnTo>
                  <a:lnTo>
                    <a:pt x="30942" y="33375"/>
                  </a:lnTo>
                  <a:lnTo>
                    <a:pt x="30919" y="33398"/>
                  </a:lnTo>
                  <a:lnTo>
                    <a:pt x="30885" y="33432"/>
                  </a:lnTo>
                  <a:lnTo>
                    <a:pt x="30874" y="33466"/>
                  </a:lnTo>
                  <a:lnTo>
                    <a:pt x="30862" y="33500"/>
                  </a:lnTo>
                  <a:lnTo>
                    <a:pt x="30862" y="33546"/>
                  </a:lnTo>
                  <a:lnTo>
                    <a:pt x="30862" y="33580"/>
                  </a:lnTo>
                  <a:lnTo>
                    <a:pt x="30874" y="33626"/>
                  </a:lnTo>
                  <a:lnTo>
                    <a:pt x="28872" y="34775"/>
                  </a:lnTo>
                  <a:lnTo>
                    <a:pt x="28838" y="34740"/>
                  </a:lnTo>
                  <a:lnTo>
                    <a:pt x="28803" y="34718"/>
                  </a:lnTo>
                  <a:lnTo>
                    <a:pt x="28758" y="34695"/>
                  </a:lnTo>
                  <a:lnTo>
                    <a:pt x="28656" y="34695"/>
                  </a:lnTo>
                  <a:lnTo>
                    <a:pt x="28610" y="34718"/>
                  </a:lnTo>
                  <a:lnTo>
                    <a:pt x="28576" y="34740"/>
                  </a:lnTo>
                  <a:lnTo>
                    <a:pt x="28542" y="34786"/>
                  </a:lnTo>
                  <a:lnTo>
                    <a:pt x="26540" y="33626"/>
                  </a:lnTo>
                  <a:lnTo>
                    <a:pt x="26551" y="33591"/>
                  </a:lnTo>
                  <a:lnTo>
                    <a:pt x="26551" y="33546"/>
                  </a:lnTo>
                  <a:lnTo>
                    <a:pt x="26551" y="33500"/>
                  </a:lnTo>
                  <a:lnTo>
                    <a:pt x="26540" y="33466"/>
                  </a:lnTo>
                  <a:lnTo>
                    <a:pt x="26517" y="33432"/>
                  </a:lnTo>
                  <a:lnTo>
                    <a:pt x="26494" y="33398"/>
                  </a:lnTo>
                  <a:lnTo>
                    <a:pt x="26472" y="33375"/>
                  </a:lnTo>
                  <a:lnTo>
                    <a:pt x="26437" y="33353"/>
                  </a:lnTo>
                  <a:lnTo>
                    <a:pt x="26392" y="33341"/>
                  </a:lnTo>
                  <a:lnTo>
                    <a:pt x="26358" y="33330"/>
                  </a:lnTo>
                  <a:lnTo>
                    <a:pt x="26358" y="30964"/>
                  </a:lnTo>
                  <a:lnTo>
                    <a:pt x="26415" y="30941"/>
                  </a:lnTo>
                  <a:lnTo>
                    <a:pt x="26472" y="30907"/>
                  </a:lnTo>
                  <a:lnTo>
                    <a:pt x="26506" y="30850"/>
                  </a:lnTo>
                  <a:lnTo>
                    <a:pt x="26517" y="30793"/>
                  </a:lnTo>
                  <a:lnTo>
                    <a:pt x="26506" y="30725"/>
                  </a:lnTo>
                  <a:lnTo>
                    <a:pt x="28553" y="29542"/>
                  </a:lnTo>
                  <a:close/>
                  <a:moveTo>
                    <a:pt x="7531" y="33648"/>
                  </a:moveTo>
                  <a:lnTo>
                    <a:pt x="9511" y="34797"/>
                  </a:lnTo>
                  <a:lnTo>
                    <a:pt x="9499" y="34843"/>
                  </a:lnTo>
                  <a:lnTo>
                    <a:pt x="9488" y="34900"/>
                  </a:lnTo>
                  <a:lnTo>
                    <a:pt x="9499" y="34945"/>
                  </a:lnTo>
                  <a:lnTo>
                    <a:pt x="9511" y="34991"/>
                  </a:lnTo>
                  <a:lnTo>
                    <a:pt x="9534" y="35025"/>
                  </a:lnTo>
                  <a:lnTo>
                    <a:pt x="9556" y="35070"/>
                  </a:lnTo>
                  <a:lnTo>
                    <a:pt x="9590" y="35093"/>
                  </a:lnTo>
                  <a:lnTo>
                    <a:pt x="9625" y="35127"/>
                  </a:lnTo>
                  <a:lnTo>
                    <a:pt x="9670" y="35139"/>
                  </a:lnTo>
                  <a:lnTo>
                    <a:pt x="9716" y="35150"/>
                  </a:lnTo>
                  <a:lnTo>
                    <a:pt x="9716" y="37425"/>
                  </a:lnTo>
                  <a:lnTo>
                    <a:pt x="9681" y="37425"/>
                  </a:lnTo>
                  <a:lnTo>
                    <a:pt x="9636" y="37448"/>
                  </a:lnTo>
                  <a:lnTo>
                    <a:pt x="9602" y="37470"/>
                  </a:lnTo>
                  <a:lnTo>
                    <a:pt x="9568" y="37493"/>
                  </a:lnTo>
                  <a:lnTo>
                    <a:pt x="9545" y="37527"/>
                  </a:lnTo>
                  <a:lnTo>
                    <a:pt x="9534" y="37561"/>
                  </a:lnTo>
                  <a:lnTo>
                    <a:pt x="9522" y="37607"/>
                  </a:lnTo>
                  <a:lnTo>
                    <a:pt x="9511" y="37652"/>
                  </a:lnTo>
                  <a:lnTo>
                    <a:pt x="9522" y="37698"/>
                  </a:lnTo>
                  <a:lnTo>
                    <a:pt x="9534" y="37732"/>
                  </a:lnTo>
                  <a:lnTo>
                    <a:pt x="7588" y="38847"/>
                  </a:lnTo>
                  <a:lnTo>
                    <a:pt x="7554" y="38801"/>
                  </a:lnTo>
                  <a:lnTo>
                    <a:pt x="7497" y="38767"/>
                  </a:lnTo>
                  <a:lnTo>
                    <a:pt x="7440" y="38745"/>
                  </a:lnTo>
                  <a:lnTo>
                    <a:pt x="7372" y="38733"/>
                  </a:lnTo>
                  <a:lnTo>
                    <a:pt x="7304" y="38745"/>
                  </a:lnTo>
                  <a:lnTo>
                    <a:pt x="7236" y="38767"/>
                  </a:lnTo>
                  <a:lnTo>
                    <a:pt x="7190" y="38801"/>
                  </a:lnTo>
                  <a:lnTo>
                    <a:pt x="7145" y="38847"/>
                  </a:lnTo>
                  <a:lnTo>
                    <a:pt x="5165" y="37709"/>
                  </a:lnTo>
                  <a:lnTo>
                    <a:pt x="5177" y="37652"/>
                  </a:lnTo>
                  <a:lnTo>
                    <a:pt x="5165" y="37584"/>
                  </a:lnTo>
                  <a:lnTo>
                    <a:pt x="5131" y="37539"/>
                  </a:lnTo>
                  <a:lnTo>
                    <a:pt x="5086" y="37493"/>
                  </a:lnTo>
                  <a:lnTo>
                    <a:pt x="5018" y="37482"/>
                  </a:lnTo>
                  <a:lnTo>
                    <a:pt x="5018" y="35127"/>
                  </a:lnTo>
                  <a:lnTo>
                    <a:pt x="5063" y="35127"/>
                  </a:lnTo>
                  <a:lnTo>
                    <a:pt x="5109" y="35104"/>
                  </a:lnTo>
                  <a:lnTo>
                    <a:pt x="5143" y="35082"/>
                  </a:lnTo>
                  <a:lnTo>
                    <a:pt x="5177" y="35059"/>
                  </a:lnTo>
                  <a:lnTo>
                    <a:pt x="5200" y="35025"/>
                  </a:lnTo>
                  <a:lnTo>
                    <a:pt x="5222" y="34979"/>
                  </a:lnTo>
                  <a:lnTo>
                    <a:pt x="5234" y="34945"/>
                  </a:lnTo>
                  <a:lnTo>
                    <a:pt x="5234" y="34900"/>
                  </a:lnTo>
                  <a:lnTo>
                    <a:pt x="5234" y="34843"/>
                  </a:lnTo>
                  <a:lnTo>
                    <a:pt x="5222" y="34797"/>
                  </a:lnTo>
                  <a:lnTo>
                    <a:pt x="7213" y="33648"/>
                  </a:lnTo>
                  <a:lnTo>
                    <a:pt x="7236" y="33682"/>
                  </a:lnTo>
                  <a:lnTo>
                    <a:pt x="7281" y="33717"/>
                  </a:lnTo>
                  <a:lnTo>
                    <a:pt x="7327" y="33728"/>
                  </a:lnTo>
                  <a:lnTo>
                    <a:pt x="7372" y="33739"/>
                  </a:lnTo>
                  <a:lnTo>
                    <a:pt x="7418" y="33728"/>
                  </a:lnTo>
                  <a:lnTo>
                    <a:pt x="7463" y="33717"/>
                  </a:lnTo>
                  <a:lnTo>
                    <a:pt x="7497" y="33694"/>
                  </a:lnTo>
                  <a:lnTo>
                    <a:pt x="7531" y="33648"/>
                  </a:lnTo>
                  <a:close/>
                  <a:moveTo>
                    <a:pt x="21409" y="33660"/>
                  </a:moveTo>
                  <a:lnTo>
                    <a:pt x="21444" y="33705"/>
                  </a:lnTo>
                  <a:lnTo>
                    <a:pt x="21489" y="33739"/>
                  </a:lnTo>
                  <a:lnTo>
                    <a:pt x="21546" y="33762"/>
                  </a:lnTo>
                  <a:lnTo>
                    <a:pt x="21660" y="33762"/>
                  </a:lnTo>
                  <a:lnTo>
                    <a:pt x="21705" y="33739"/>
                  </a:lnTo>
                  <a:lnTo>
                    <a:pt x="21751" y="33705"/>
                  </a:lnTo>
                  <a:lnTo>
                    <a:pt x="21785" y="33671"/>
                  </a:lnTo>
                  <a:lnTo>
                    <a:pt x="23787" y="34831"/>
                  </a:lnTo>
                  <a:lnTo>
                    <a:pt x="23776" y="34900"/>
                  </a:lnTo>
                  <a:lnTo>
                    <a:pt x="23787" y="34968"/>
                  </a:lnTo>
                  <a:lnTo>
                    <a:pt x="23821" y="35025"/>
                  </a:lnTo>
                  <a:lnTo>
                    <a:pt x="23878" y="35070"/>
                  </a:lnTo>
                  <a:lnTo>
                    <a:pt x="23946" y="35093"/>
                  </a:lnTo>
                  <a:lnTo>
                    <a:pt x="23946" y="37482"/>
                  </a:lnTo>
                  <a:lnTo>
                    <a:pt x="23889" y="37505"/>
                  </a:lnTo>
                  <a:lnTo>
                    <a:pt x="23844" y="37539"/>
                  </a:lnTo>
                  <a:lnTo>
                    <a:pt x="23810" y="37596"/>
                  </a:lnTo>
                  <a:lnTo>
                    <a:pt x="23798" y="37652"/>
                  </a:lnTo>
                  <a:lnTo>
                    <a:pt x="23810" y="37698"/>
                  </a:lnTo>
                  <a:lnTo>
                    <a:pt x="21819" y="38847"/>
                  </a:lnTo>
                  <a:lnTo>
                    <a:pt x="21773" y="38801"/>
                  </a:lnTo>
                  <a:lnTo>
                    <a:pt x="21728" y="38767"/>
                  </a:lnTo>
                  <a:lnTo>
                    <a:pt x="21671" y="38745"/>
                  </a:lnTo>
                  <a:lnTo>
                    <a:pt x="21603" y="38733"/>
                  </a:lnTo>
                  <a:lnTo>
                    <a:pt x="21535" y="38745"/>
                  </a:lnTo>
                  <a:lnTo>
                    <a:pt x="21478" y="38767"/>
                  </a:lnTo>
                  <a:lnTo>
                    <a:pt x="21421" y="38801"/>
                  </a:lnTo>
                  <a:lnTo>
                    <a:pt x="21375" y="38858"/>
                  </a:lnTo>
                  <a:lnTo>
                    <a:pt x="19453" y="37744"/>
                  </a:lnTo>
                  <a:lnTo>
                    <a:pt x="19464" y="37698"/>
                  </a:lnTo>
                  <a:lnTo>
                    <a:pt x="19476" y="37652"/>
                  </a:lnTo>
                  <a:lnTo>
                    <a:pt x="19464" y="37607"/>
                  </a:lnTo>
                  <a:lnTo>
                    <a:pt x="19453" y="37561"/>
                  </a:lnTo>
                  <a:lnTo>
                    <a:pt x="19430" y="37516"/>
                  </a:lnTo>
                  <a:lnTo>
                    <a:pt x="19407" y="37482"/>
                  </a:lnTo>
                  <a:lnTo>
                    <a:pt x="19373" y="37459"/>
                  </a:lnTo>
                  <a:lnTo>
                    <a:pt x="19339" y="37436"/>
                  </a:lnTo>
                  <a:lnTo>
                    <a:pt x="19294" y="37414"/>
                  </a:lnTo>
                  <a:lnTo>
                    <a:pt x="19248" y="37414"/>
                  </a:lnTo>
                  <a:lnTo>
                    <a:pt x="19248" y="35104"/>
                  </a:lnTo>
                  <a:lnTo>
                    <a:pt x="19282" y="35104"/>
                  </a:lnTo>
                  <a:lnTo>
                    <a:pt x="19328" y="35082"/>
                  </a:lnTo>
                  <a:lnTo>
                    <a:pt x="19362" y="35070"/>
                  </a:lnTo>
                  <a:lnTo>
                    <a:pt x="19385" y="35036"/>
                  </a:lnTo>
                  <a:lnTo>
                    <a:pt x="19407" y="35013"/>
                  </a:lnTo>
                  <a:lnTo>
                    <a:pt x="19430" y="34979"/>
                  </a:lnTo>
                  <a:lnTo>
                    <a:pt x="19442" y="34934"/>
                  </a:lnTo>
                  <a:lnTo>
                    <a:pt x="19442" y="34900"/>
                  </a:lnTo>
                  <a:lnTo>
                    <a:pt x="19442" y="34854"/>
                  </a:lnTo>
                  <a:lnTo>
                    <a:pt x="19430" y="34809"/>
                  </a:lnTo>
                  <a:lnTo>
                    <a:pt x="21409" y="33660"/>
                  </a:lnTo>
                  <a:close/>
                  <a:moveTo>
                    <a:pt x="26164" y="33660"/>
                  </a:moveTo>
                  <a:lnTo>
                    <a:pt x="26199" y="33705"/>
                  </a:lnTo>
                  <a:lnTo>
                    <a:pt x="26233" y="33728"/>
                  </a:lnTo>
                  <a:lnTo>
                    <a:pt x="26290" y="33751"/>
                  </a:lnTo>
                  <a:lnTo>
                    <a:pt x="26346" y="33762"/>
                  </a:lnTo>
                  <a:lnTo>
                    <a:pt x="26392" y="33751"/>
                  </a:lnTo>
                  <a:lnTo>
                    <a:pt x="26449" y="33739"/>
                  </a:lnTo>
                  <a:lnTo>
                    <a:pt x="26483" y="33705"/>
                  </a:lnTo>
                  <a:lnTo>
                    <a:pt x="26517" y="33671"/>
                  </a:lnTo>
                  <a:lnTo>
                    <a:pt x="28519" y="34820"/>
                  </a:lnTo>
                  <a:lnTo>
                    <a:pt x="28519" y="34854"/>
                  </a:lnTo>
                  <a:lnTo>
                    <a:pt x="28508" y="34900"/>
                  </a:lnTo>
                  <a:lnTo>
                    <a:pt x="28519" y="34934"/>
                  </a:lnTo>
                  <a:lnTo>
                    <a:pt x="28519" y="34968"/>
                  </a:lnTo>
                  <a:lnTo>
                    <a:pt x="28565" y="35025"/>
                  </a:lnTo>
                  <a:lnTo>
                    <a:pt x="28610" y="35070"/>
                  </a:lnTo>
                  <a:lnTo>
                    <a:pt x="28678" y="35093"/>
                  </a:lnTo>
                  <a:lnTo>
                    <a:pt x="28678" y="37402"/>
                  </a:lnTo>
                  <a:lnTo>
                    <a:pt x="28633" y="37414"/>
                  </a:lnTo>
                  <a:lnTo>
                    <a:pt x="28599" y="37436"/>
                  </a:lnTo>
                  <a:lnTo>
                    <a:pt x="28553" y="37459"/>
                  </a:lnTo>
                  <a:lnTo>
                    <a:pt x="28530" y="37482"/>
                  </a:lnTo>
                  <a:lnTo>
                    <a:pt x="28496" y="37516"/>
                  </a:lnTo>
                  <a:lnTo>
                    <a:pt x="28485" y="37561"/>
                  </a:lnTo>
                  <a:lnTo>
                    <a:pt x="28462" y="37607"/>
                  </a:lnTo>
                  <a:lnTo>
                    <a:pt x="28462" y="37652"/>
                  </a:lnTo>
                  <a:lnTo>
                    <a:pt x="28462" y="37698"/>
                  </a:lnTo>
                  <a:lnTo>
                    <a:pt x="28485" y="37744"/>
                  </a:lnTo>
                  <a:lnTo>
                    <a:pt x="26563" y="38847"/>
                  </a:lnTo>
                  <a:lnTo>
                    <a:pt x="26517" y="38801"/>
                  </a:lnTo>
                  <a:lnTo>
                    <a:pt x="26472" y="38767"/>
                  </a:lnTo>
                  <a:lnTo>
                    <a:pt x="26403" y="38745"/>
                  </a:lnTo>
                  <a:lnTo>
                    <a:pt x="26346" y="38733"/>
                  </a:lnTo>
                  <a:lnTo>
                    <a:pt x="26278" y="38745"/>
                  </a:lnTo>
                  <a:lnTo>
                    <a:pt x="26210" y="38767"/>
                  </a:lnTo>
                  <a:lnTo>
                    <a:pt x="26153" y="38801"/>
                  </a:lnTo>
                  <a:lnTo>
                    <a:pt x="26119" y="38858"/>
                  </a:lnTo>
                  <a:lnTo>
                    <a:pt x="24128" y="37709"/>
                  </a:lnTo>
                  <a:lnTo>
                    <a:pt x="24140" y="37652"/>
                  </a:lnTo>
                  <a:lnTo>
                    <a:pt x="24128" y="37584"/>
                  </a:lnTo>
                  <a:lnTo>
                    <a:pt x="24094" y="37539"/>
                  </a:lnTo>
                  <a:lnTo>
                    <a:pt x="24049" y="37505"/>
                  </a:lnTo>
                  <a:lnTo>
                    <a:pt x="23992" y="37482"/>
                  </a:lnTo>
                  <a:lnTo>
                    <a:pt x="23992" y="35093"/>
                  </a:lnTo>
                  <a:lnTo>
                    <a:pt x="24026" y="35082"/>
                  </a:lnTo>
                  <a:lnTo>
                    <a:pt x="24060" y="35070"/>
                  </a:lnTo>
                  <a:lnTo>
                    <a:pt x="24117" y="35025"/>
                  </a:lnTo>
                  <a:lnTo>
                    <a:pt x="24151" y="34968"/>
                  </a:lnTo>
                  <a:lnTo>
                    <a:pt x="24162" y="34934"/>
                  </a:lnTo>
                  <a:lnTo>
                    <a:pt x="24174" y="34900"/>
                  </a:lnTo>
                  <a:lnTo>
                    <a:pt x="24162" y="34854"/>
                  </a:lnTo>
                  <a:lnTo>
                    <a:pt x="24151" y="34820"/>
                  </a:lnTo>
                  <a:lnTo>
                    <a:pt x="26164" y="33660"/>
                  </a:lnTo>
                  <a:close/>
                  <a:moveTo>
                    <a:pt x="35617" y="33671"/>
                  </a:moveTo>
                  <a:lnTo>
                    <a:pt x="35651" y="33717"/>
                  </a:lnTo>
                  <a:lnTo>
                    <a:pt x="35708" y="33751"/>
                  </a:lnTo>
                  <a:lnTo>
                    <a:pt x="35765" y="33773"/>
                  </a:lnTo>
                  <a:lnTo>
                    <a:pt x="35822" y="33785"/>
                  </a:lnTo>
                  <a:lnTo>
                    <a:pt x="35879" y="33773"/>
                  </a:lnTo>
                  <a:lnTo>
                    <a:pt x="35936" y="33751"/>
                  </a:lnTo>
                  <a:lnTo>
                    <a:pt x="35981" y="33717"/>
                  </a:lnTo>
                  <a:lnTo>
                    <a:pt x="36015" y="33682"/>
                  </a:lnTo>
                  <a:lnTo>
                    <a:pt x="38006" y="34820"/>
                  </a:lnTo>
                  <a:lnTo>
                    <a:pt x="37995" y="34854"/>
                  </a:lnTo>
                  <a:lnTo>
                    <a:pt x="37995" y="34900"/>
                  </a:lnTo>
                  <a:lnTo>
                    <a:pt x="38006" y="34968"/>
                  </a:lnTo>
                  <a:lnTo>
                    <a:pt x="38040" y="35025"/>
                  </a:lnTo>
                  <a:lnTo>
                    <a:pt x="38097" y="35070"/>
                  </a:lnTo>
                  <a:lnTo>
                    <a:pt x="38165" y="35093"/>
                  </a:lnTo>
                  <a:lnTo>
                    <a:pt x="38165" y="37436"/>
                  </a:lnTo>
                  <a:lnTo>
                    <a:pt x="38120" y="37448"/>
                  </a:lnTo>
                  <a:lnTo>
                    <a:pt x="38086" y="37459"/>
                  </a:lnTo>
                  <a:lnTo>
                    <a:pt x="38029" y="37505"/>
                  </a:lnTo>
                  <a:lnTo>
                    <a:pt x="38006" y="37539"/>
                  </a:lnTo>
                  <a:lnTo>
                    <a:pt x="37983" y="37573"/>
                  </a:lnTo>
                  <a:lnTo>
                    <a:pt x="37972" y="37607"/>
                  </a:lnTo>
                  <a:lnTo>
                    <a:pt x="37972" y="37652"/>
                  </a:lnTo>
                  <a:lnTo>
                    <a:pt x="37972" y="37687"/>
                  </a:lnTo>
                  <a:lnTo>
                    <a:pt x="37983" y="37732"/>
                  </a:lnTo>
                  <a:lnTo>
                    <a:pt x="36027" y="38858"/>
                  </a:lnTo>
                  <a:lnTo>
                    <a:pt x="35981" y="38813"/>
                  </a:lnTo>
                  <a:lnTo>
                    <a:pt x="35936" y="38779"/>
                  </a:lnTo>
                  <a:lnTo>
                    <a:pt x="35879" y="38767"/>
                  </a:lnTo>
                  <a:lnTo>
                    <a:pt x="35822" y="38756"/>
                  </a:lnTo>
                  <a:lnTo>
                    <a:pt x="35765" y="38767"/>
                  </a:lnTo>
                  <a:lnTo>
                    <a:pt x="35708" y="38790"/>
                  </a:lnTo>
                  <a:lnTo>
                    <a:pt x="35651" y="38824"/>
                  </a:lnTo>
                  <a:lnTo>
                    <a:pt x="35617" y="38870"/>
                  </a:lnTo>
                  <a:lnTo>
                    <a:pt x="33649" y="37732"/>
                  </a:lnTo>
                  <a:lnTo>
                    <a:pt x="33661" y="37687"/>
                  </a:lnTo>
                  <a:lnTo>
                    <a:pt x="33661" y="37652"/>
                  </a:lnTo>
                  <a:lnTo>
                    <a:pt x="33661" y="37607"/>
                  </a:lnTo>
                  <a:lnTo>
                    <a:pt x="33649" y="37573"/>
                  </a:lnTo>
                  <a:lnTo>
                    <a:pt x="33627" y="37539"/>
                  </a:lnTo>
                  <a:lnTo>
                    <a:pt x="33604" y="37505"/>
                  </a:lnTo>
                  <a:lnTo>
                    <a:pt x="33581" y="37482"/>
                  </a:lnTo>
                  <a:lnTo>
                    <a:pt x="33547" y="37459"/>
                  </a:lnTo>
                  <a:lnTo>
                    <a:pt x="33513" y="37448"/>
                  </a:lnTo>
                  <a:lnTo>
                    <a:pt x="33467" y="37448"/>
                  </a:lnTo>
                  <a:lnTo>
                    <a:pt x="33467" y="35093"/>
                  </a:lnTo>
                  <a:lnTo>
                    <a:pt x="33502" y="35082"/>
                  </a:lnTo>
                  <a:lnTo>
                    <a:pt x="33536" y="35070"/>
                  </a:lnTo>
                  <a:lnTo>
                    <a:pt x="33593" y="35025"/>
                  </a:lnTo>
                  <a:lnTo>
                    <a:pt x="33638" y="34968"/>
                  </a:lnTo>
                  <a:lnTo>
                    <a:pt x="33649" y="34934"/>
                  </a:lnTo>
                  <a:lnTo>
                    <a:pt x="33649" y="34900"/>
                  </a:lnTo>
                  <a:lnTo>
                    <a:pt x="33649" y="34854"/>
                  </a:lnTo>
                  <a:lnTo>
                    <a:pt x="33638" y="34820"/>
                  </a:lnTo>
                  <a:lnTo>
                    <a:pt x="35617" y="33671"/>
                  </a:lnTo>
                  <a:close/>
                  <a:moveTo>
                    <a:pt x="11957" y="33648"/>
                  </a:moveTo>
                  <a:lnTo>
                    <a:pt x="11991" y="33682"/>
                  </a:lnTo>
                  <a:lnTo>
                    <a:pt x="12025" y="33705"/>
                  </a:lnTo>
                  <a:lnTo>
                    <a:pt x="12070" y="33728"/>
                  </a:lnTo>
                  <a:lnTo>
                    <a:pt x="12127" y="33739"/>
                  </a:lnTo>
                  <a:lnTo>
                    <a:pt x="12173" y="33728"/>
                  </a:lnTo>
                  <a:lnTo>
                    <a:pt x="12207" y="33717"/>
                  </a:lnTo>
                  <a:lnTo>
                    <a:pt x="12252" y="33682"/>
                  </a:lnTo>
                  <a:lnTo>
                    <a:pt x="12275" y="33660"/>
                  </a:lnTo>
                  <a:lnTo>
                    <a:pt x="14277" y="34809"/>
                  </a:lnTo>
                  <a:lnTo>
                    <a:pt x="14266" y="34854"/>
                  </a:lnTo>
                  <a:lnTo>
                    <a:pt x="14254" y="34900"/>
                  </a:lnTo>
                  <a:lnTo>
                    <a:pt x="14266" y="34934"/>
                  </a:lnTo>
                  <a:lnTo>
                    <a:pt x="14277" y="34979"/>
                  </a:lnTo>
                  <a:lnTo>
                    <a:pt x="14288" y="35013"/>
                  </a:lnTo>
                  <a:lnTo>
                    <a:pt x="14323" y="35048"/>
                  </a:lnTo>
                  <a:lnTo>
                    <a:pt x="14345" y="35070"/>
                  </a:lnTo>
                  <a:lnTo>
                    <a:pt x="14379" y="35093"/>
                  </a:lnTo>
                  <a:lnTo>
                    <a:pt x="14414" y="35116"/>
                  </a:lnTo>
                  <a:lnTo>
                    <a:pt x="14459" y="35127"/>
                  </a:lnTo>
                  <a:lnTo>
                    <a:pt x="14459" y="37470"/>
                  </a:lnTo>
                  <a:lnTo>
                    <a:pt x="14402" y="37493"/>
                  </a:lnTo>
                  <a:lnTo>
                    <a:pt x="14357" y="37539"/>
                  </a:lnTo>
                  <a:lnTo>
                    <a:pt x="14323" y="37584"/>
                  </a:lnTo>
                  <a:lnTo>
                    <a:pt x="14311" y="37652"/>
                  </a:lnTo>
                  <a:lnTo>
                    <a:pt x="14323" y="37709"/>
                  </a:lnTo>
                  <a:lnTo>
                    <a:pt x="12286" y="38881"/>
                  </a:lnTo>
                  <a:lnTo>
                    <a:pt x="12252" y="38847"/>
                  </a:lnTo>
                  <a:lnTo>
                    <a:pt x="12218" y="38813"/>
                  </a:lnTo>
                  <a:lnTo>
                    <a:pt x="12173" y="38801"/>
                  </a:lnTo>
                  <a:lnTo>
                    <a:pt x="12127" y="38790"/>
                  </a:lnTo>
                  <a:lnTo>
                    <a:pt x="12070" y="38801"/>
                  </a:lnTo>
                  <a:lnTo>
                    <a:pt x="12025" y="38824"/>
                  </a:lnTo>
                  <a:lnTo>
                    <a:pt x="11979" y="38847"/>
                  </a:lnTo>
                  <a:lnTo>
                    <a:pt x="11945" y="38892"/>
                  </a:lnTo>
                  <a:lnTo>
                    <a:pt x="9966" y="37744"/>
                  </a:lnTo>
                  <a:lnTo>
                    <a:pt x="9977" y="37698"/>
                  </a:lnTo>
                  <a:lnTo>
                    <a:pt x="9989" y="37652"/>
                  </a:lnTo>
                  <a:lnTo>
                    <a:pt x="9977" y="37607"/>
                  </a:lnTo>
                  <a:lnTo>
                    <a:pt x="9966" y="37561"/>
                  </a:lnTo>
                  <a:lnTo>
                    <a:pt x="9943" y="37527"/>
                  </a:lnTo>
                  <a:lnTo>
                    <a:pt x="9920" y="37493"/>
                  </a:lnTo>
                  <a:lnTo>
                    <a:pt x="9886" y="37459"/>
                  </a:lnTo>
                  <a:lnTo>
                    <a:pt x="9852" y="37436"/>
                  </a:lnTo>
                  <a:lnTo>
                    <a:pt x="9807" y="37425"/>
                  </a:lnTo>
                  <a:lnTo>
                    <a:pt x="9761" y="37414"/>
                  </a:lnTo>
                  <a:lnTo>
                    <a:pt x="9761" y="35150"/>
                  </a:lnTo>
                  <a:lnTo>
                    <a:pt x="9818" y="35150"/>
                  </a:lnTo>
                  <a:lnTo>
                    <a:pt x="9863" y="35127"/>
                  </a:lnTo>
                  <a:lnTo>
                    <a:pt x="9898" y="35104"/>
                  </a:lnTo>
                  <a:lnTo>
                    <a:pt x="9932" y="35070"/>
                  </a:lnTo>
                  <a:lnTo>
                    <a:pt x="9966" y="35036"/>
                  </a:lnTo>
                  <a:lnTo>
                    <a:pt x="9989" y="34991"/>
                  </a:lnTo>
                  <a:lnTo>
                    <a:pt x="10000" y="34945"/>
                  </a:lnTo>
                  <a:lnTo>
                    <a:pt x="10011" y="34900"/>
                  </a:lnTo>
                  <a:lnTo>
                    <a:pt x="10000" y="34843"/>
                  </a:lnTo>
                  <a:lnTo>
                    <a:pt x="9989" y="34786"/>
                  </a:lnTo>
                  <a:lnTo>
                    <a:pt x="11957" y="33648"/>
                  </a:lnTo>
                  <a:close/>
                  <a:moveTo>
                    <a:pt x="16700" y="33648"/>
                  </a:moveTo>
                  <a:lnTo>
                    <a:pt x="16723" y="33682"/>
                  </a:lnTo>
                  <a:lnTo>
                    <a:pt x="16768" y="33717"/>
                  </a:lnTo>
                  <a:lnTo>
                    <a:pt x="16814" y="33728"/>
                  </a:lnTo>
                  <a:lnTo>
                    <a:pt x="16859" y="33739"/>
                  </a:lnTo>
                  <a:lnTo>
                    <a:pt x="16905" y="33739"/>
                  </a:lnTo>
                  <a:lnTo>
                    <a:pt x="16950" y="33717"/>
                  </a:lnTo>
                  <a:lnTo>
                    <a:pt x="16996" y="33694"/>
                  </a:lnTo>
                  <a:lnTo>
                    <a:pt x="17019" y="33660"/>
                  </a:lnTo>
                  <a:lnTo>
                    <a:pt x="19032" y="34820"/>
                  </a:lnTo>
                  <a:lnTo>
                    <a:pt x="19021" y="34854"/>
                  </a:lnTo>
                  <a:lnTo>
                    <a:pt x="19021" y="34900"/>
                  </a:lnTo>
                  <a:lnTo>
                    <a:pt x="19021" y="34934"/>
                  </a:lnTo>
                  <a:lnTo>
                    <a:pt x="19032" y="34968"/>
                  </a:lnTo>
                  <a:lnTo>
                    <a:pt x="19066" y="35036"/>
                  </a:lnTo>
                  <a:lnTo>
                    <a:pt x="19123" y="35082"/>
                  </a:lnTo>
                  <a:lnTo>
                    <a:pt x="19157" y="35093"/>
                  </a:lnTo>
                  <a:lnTo>
                    <a:pt x="19203" y="35104"/>
                  </a:lnTo>
                  <a:lnTo>
                    <a:pt x="19203" y="37414"/>
                  </a:lnTo>
                  <a:lnTo>
                    <a:pt x="19157" y="37425"/>
                  </a:lnTo>
                  <a:lnTo>
                    <a:pt x="19112" y="37436"/>
                  </a:lnTo>
                  <a:lnTo>
                    <a:pt x="19078" y="37459"/>
                  </a:lnTo>
                  <a:lnTo>
                    <a:pt x="19055" y="37493"/>
                  </a:lnTo>
                  <a:lnTo>
                    <a:pt x="19021" y="37527"/>
                  </a:lnTo>
                  <a:lnTo>
                    <a:pt x="19009" y="37561"/>
                  </a:lnTo>
                  <a:lnTo>
                    <a:pt x="18998" y="37607"/>
                  </a:lnTo>
                  <a:lnTo>
                    <a:pt x="18986" y="37652"/>
                  </a:lnTo>
                  <a:lnTo>
                    <a:pt x="18998" y="37698"/>
                  </a:lnTo>
                  <a:lnTo>
                    <a:pt x="19009" y="37732"/>
                  </a:lnTo>
                  <a:lnTo>
                    <a:pt x="17019" y="38881"/>
                  </a:lnTo>
                  <a:lnTo>
                    <a:pt x="16984" y="38858"/>
                  </a:lnTo>
                  <a:lnTo>
                    <a:pt x="16950" y="38824"/>
                  </a:lnTo>
                  <a:lnTo>
                    <a:pt x="16905" y="38813"/>
                  </a:lnTo>
                  <a:lnTo>
                    <a:pt x="16859" y="38801"/>
                  </a:lnTo>
                  <a:lnTo>
                    <a:pt x="16814" y="38813"/>
                  </a:lnTo>
                  <a:lnTo>
                    <a:pt x="16768" y="38836"/>
                  </a:lnTo>
                  <a:lnTo>
                    <a:pt x="16734" y="38858"/>
                  </a:lnTo>
                  <a:lnTo>
                    <a:pt x="16700" y="38892"/>
                  </a:lnTo>
                  <a:lnTo>
                    <a:pt x="14664" y="37721"/>
                  </a:lnTo>
                  <a:lnTo>
                    <a:pt x="14675" y="37652"/>
                  </a:lnTo>
                  <a:lnTo>
                    <a:pt x="14664" y="37584"/>
                  </a:lnTo>
                  <a:lnTo>
                    <a:pt x="14618" y="37527"/>
                  </a:lnTo>
                  <a:lnTo>
                    <a:pt x="14573" y="37493"/>
                  </a:lnTo>
                  <a:lnTo>
                    <a:pt x="14505" y="37470"/>
                  </a:lnTo>
                  <a:lnTo>
                    <a:pt x="14505" y="35127"/>
                  </a:lnTo>
                  <a:lnTo>
                    <a:pt x="14550" y="35116"/>
                  </a:lnTo>
                  <a:lnTo>
                    <a:pt x="14584" y="35104"/>
                  </a:lnTo>
                  <a:lnTo>
                    <a:pt x="14630" y="35082"/>
                  </a:lnTo>
                  <a:lnTo>
                    <a:pt x="14664" y="35059"/>
                  </a:lnTo>
                  <a:lnTo>
                    <a:pt x="14687" y="35025"/>
                  </a:lnTo>
                  <a:lnTo>
                    <a:pt x="14709" y="34979"/>
                  </a:lnTo>
                  <a:lnTo>
                    <a:pt x="14721" y="34934"/>
                  </a:lnTo>
                  <a:lnTo>
                    <a:pt x="14721" y="34900"/>
                  </a:lnTo>
                  <a:lnTo>
                    <a:pt x="14721" y="34843"/>
                  </a:lnTo>
                  <a:lnTo>
                    <a:pt x="14698" y="34797"/>
                  </a:lnTo>
                  <a:lnTo>
                    <a:pt x="16700" y="33648"/>
                  </a:lnTo>
                  <a:close/>
                  <a:moveTo>
                    <a:pt x="40418" y="33637"/>
                  </a:moveTo>
                  <a:lnTo>
                    <a:pt x="40441" y="33671"/>
                  </a:lnTo>
                  <a:lnTo>
                    <a:pt x="40475" y="33694"/>
                  </a:lnTo>
                  <a:lnTo>
                    <a:pt x="40520" y="33717"/>
                  </a:lnTo>
                  <a:lnTo>
                    <a:pt x="40600" y="33717"/>
                  </a:lnTo>
                  <a:lnTo>
                    <a:pt x="40645" y="33694"/>
                  </a:lnTo>
                  <a:lnTo>
                    <a:pt x="40679" y="33671"/>
                  </a:lnTo>
                  <a:lnTo>
                    <a:pt x="40702" y="33648"/>
                  </a:lnTo>
                  <a:lnTo>
                    <a:pt x="42738" y="34820"/>
                  </a:lnTo>
                  <a:lnTo>
                    <a:pt x="42727" y="34854"/>
                  </a:lnTo>
                  <a:lnTo>
                    <a:pt x="42716" y="34900"/>
                  </a:lnTo>
                  <a:lnTo>
                    <a:pt x="42727" y="34934"/>
                  </a:lnTo>
                  <a:lnTo>
                    <a:pt x="42738" y="34968"/>
                  </a:lnTo>
                  <a:lnTo>
                    <a:pt x="42772" y="35036"/>
                  </a:lnTo>
                  <a:lnTo>
                    <a:pt x="42829" y="35082"/>
                  </a:lnTo>
                  <a:lnTo>
                    <a:pt x="42863" y="35093"/>
                  </a:lnTo>
                  <a:lnTo>
                    <a:pt x="42909" y="35104"/>
                  </a:lnTo>
                  <a:lnTo>
                    <a:pt x="42909" y="37448"/>
                  </a:lnTo>
                  <a:lnTo>
                    <a:pt x="42863" y="37448"/>
                  </a:lnTo>
                  <a:lnTo>
                    <a:pt x="42829" y="37470"/>
                  </a:lnTo>
                  <a:lnTo>
                    <a:pt x="42772" y="37516"/>
                  </a:lnTo>
                  <a:lnTo>
                    <a:pt x="42738" y="37573"/>
                  </a:lnTo>
                  <a:lnTo>
                    <a:pt x="42727" y="37607"/>
                  </a:lnTo>
                  <a:lnTo>
                    <a:pt x="42727" y="37652"/>
                  </a:lnTo>
                  <a:lnTo>
                    <a:pt x="42727" y="37687"/>
                  </a:lnTo>
                  <a:lnTo>
                    <a:pt x="42738" y="37721"/>
                  </a:lnTo>
                  <a:lnTo>
                    <a:pt x="40702" y="38892"/>
                  </a:lnTo>
                  <a:lnTo>
                    <a:pt x="40679" y="38870"/>
                  </a:lnTo>
                  <a:lnTo>
                    <a:pt x="40645" y="38847"/>
                  </a:lnTo>
                  <a:lnTo>
                    <a:pt x="40600" y="38824"/>
                  </a:lnTo>
                  <a:lnTo>
                    <a:pt x="40520" y="38824"/>
                  </a:lnTo>
                  <a:lnTo>
                    <a:pt x="40475" y="38847"/>
                  </a:lnTo>
                  <a:lnTo>
                    <a:pt x="40441" y="38870"/>
                  </a:lnTo>
                  <a:lnTo>
                    <a:pt x="40418" y="38904"/>
                  </a:lnTo>
                  <a:lnTo>
                    <a:pt x="38393" y="37732"/>
                  </a:lnTo>
                  <a:lnTo>
                    <a:pt x="38404" y="37698"/>
                  </a:lnTo>
                  <a:lnTo>
                    <a:pt x="38404" y="37652"/>
                  </a:lnTo>
                  <a:lnTo>
                    <a:pt x="38404" y="37607"/>
                  </a:lnTo>
                  <a:lnTo>
                    <a:pt x="38393" y="37573"/>
                  </a:lnTo>
                  <a:lnTo>
                    <a:pt x="38370" y="37539"/>
                  </a:lnTo>
                  <a:lnTo>
                    <a:pt x="38347" y="37505"/>
                  </a:lnTo>
                  <a:lnTo>
                    <a:pt x="38325" y="37482"/>
                  </a:lnTo>
                  <a:lnTo>
                    <a:pt x="38291" y="37459"/>
                  </a:lnTo>
                  <a:lnTo>
                    <a:pt x="38245" y="37448"/>
                  </a:lnTo>
                  <a:lnTo>
                    <a:pt x="38211" y="37436"/>
                  </a:lnTo>
                  <a:lnTo>
                    <a:pt x="38211" y="35093"/>
                  </a:lnTo>
                  <a:lnTo>
                    <a:pt x="38245" y="35082"/>
                  </a:lnTo>
                  <a:lnTo>
                    <a:pt x="38279" y="35070"/>
                  </a:lnTo>
                  <a:lnTo>
                    <a:pt x="38336" y="35025"/>
                  </a:lnTo>
                  <a:lnTo>
                    <a:pt x="38370" y="34968"/>
                  </a:lnTo>
                  <a:lnTo>
                    <a:pt x="38382" y="34934"/>
                  </a:lnTo>
                  <a:lnTo>
                    <a:pt x="38393" y="34900"/>
                  </a:lnTo>
                  <a:lnTo>
                    <a:pt x="38382" y="34854"/>
                  </a:lnTo>
                  <a:lnTo>
                    <a:pt x="38370" y="34820"/>
                  </a:lnTo>
                  <a:lnTo>
                    <a:pt x="40418" y="33637"/>
                  </a:lnTo>
                  <a:close/>
                  <a:moveTo>
                    <a:pt x="19032" y="37778"/>
                  </a:moveTo>
                  <a:lnTo>
                    <a:pt x="19066" y="37823"/>
                  </a:lnTo>
                  <a:lnTo>
                    <a:pt x="19112" y="37857"/>
                  </a:lnTo>
                  <a:lnTo>
                    <a:pt x="19169" y="37880"/>
                  </a:lnTo>
                  <a:lnTo>
                    <a:pt x="19237" y="37891"/>
                  </a:lnTo>
                  <a:lnTo>
                    <a:pt x="19294" y="37880"/>
                  </a:lnTo>
                  <a:lnTo>
                    <a:pt x="19351" y="37869"/>
                  </a:lnTo>
                  <a:lnTo>
                    <a:pt x="19396" y="37835"/>
                  </a:lnTo>
                  <a:lnTo>
                    <a:pt x="19430" y="37789"/>
                  </a:lnTo>
                  <a:lnTo>
                    <a:pt x="21353" y="38892"/>
                  </a:lnTo>
                  <a:lnTo>
                    <a:pt x="21341" y="38949"/>
                  </a:lnTo>
                  <a:lnTo>
                    <a:pt x="21341" y="38995"/>
                  </a:lnTo>
                  <a:lnTo>
                    <a:pt x="21341" y="39052"/>
                  </a:lnTo>
                  <a:lnTo>
                    <a:pt x="21353" y="39097"/>
                  </a:lnTo>
                  <a:lnTo>
                    <a:pt x="21375" y="39131"/>
                  </a:lnTo>
                  <a:lnTo>
                    <a:pt x="21409" y="39177"/>
                  </a:lnTo>
                  <a:lnTo>
                    <a:pt x="21444" y="39211"/>
                  </a:lnTo>
                  <a:lnTo>
                    <a:pt x="21478" y="39234"/>
                  </a:lnTo>
                  <a:lnTo>
                    <a:pt x="21523" y="39245"/>
                  </a:lnTo>
                  <a:lnTo>
                    <a:pt x="21569" y="39256"/>
                  </a:lnTo>
                  <a:lnTo>
                    <a:pt x="21569" y="41577"/>
                  </a:lnTo>
                  <a:lnTo>
                    <a:pt x="21512" y="41600"/>
                  </a:lnTo>
                  <a:lnTo>
                    <a:pt x="21466" y="41645"/>
                  </a:lnTo>
                  <a:lnTo>
                    <a:pt x="21432" y="41691"/>
                  </a:lnTo>
                  <a:lnTo>
                    <a:pt x="21421" y="41759"/>
                  </a:lnTo>
                  <a:lnTo>
                    <a:pt x="21432" y="41816"/>
                  </a:lnTo>
                  <a:lnTo>
                    <a:pt x="19419" y="42976"/>
                  </a:lnTo>
                  <a:lnTo>
                    <a:pt x="19385" y="42931"/>
                  </a:lnTo>
                  <a:lnTo>
                    <a:pt x="19339" y="42897"/>
                  </a:lnTo>
                  <a:lnTo>
                    <a:pt x="19294" y="42874"/>
                  </a:lnTo>
                  <a:lnTo>
                    <a:pt x="19169" y="42874"/>
                  </a:lnTo>
                  <a:lnTo>
                    <a:pt x="19123" y="42897"/>
                  </a:lnTo>
                  <a:lnTo>
                    <a:pt x="19078" y="42931"/>
                  </a:lnTo>
                  <a:lnTo>
                    <a:pt x="19032" y="42976"/>
                  </a:lnTo>
                  <a:lnTo>
                    <a:pt x="17064" y="41839"/>
                  </a:lnTo>
                  <a:lnTo>
                    <a:pt x="17075" y="41805"/>
                  </a:lnTo>
                  <a:lnTo>
                    <a:pt x="17075" y="41759"/>
                  </a:lnTo>
                  <a:lnTo>
                    <a:pt x="17075" y="41714"/>
                  </a:lnTo>
                  <a:lnTo>
                    <a:pt x="17064" y="41679"/>
                  </a:lnTo>
                  <a:lnTo>
                    <a:pt x="17041" y="41634"/>
                  </a:lnTo>
                  <a:lnTo>
                    <a:pt x="17019" y="41611"/>
                  </a:lnTo>
                  <a:lnTo>
                    <a:pt x="16984" y="41577"/>
                  </a:lnTo>
                  <a:lnTo>
                    <a:pt x="16950" y="41566"/>
                  </a:lnTo>
                  <a:lnTo>
                    <a:pt x="16916" y="41543"/>
                  </a:lnTo>
                  <a:lnTo>
                    <a:pt x="16871" y="41543"/>
                  </a:lnTo>
                  <a:lnTo>
                    <a:pt x="16871" y="39188"/>
                  </a:lnTo>
                  <a:lnTo>
                    <a:pt x="16916" y="39188"/>
                  </a:lnTo>
                  <a:lnTo>
                    <a:pt x="16939" y="39165"/>
                  </a:lnTo>
                  <a:lnTo>
                    <a:pt x="16996" y="39131"/>
                  </a:lnTo>
                  <a:lnTo>
                    <a:pt x="17041" y="39074"/>
                  </a:lnTo>
                  <a:lnTo>
                    <a:pt x="17053" y="39040"/>
                  </a:lnTo>
                  <a:lnTo>
                    <a:pt x="17053" y="38995"/>
                  </a:lnTo>
                  <a:lnTo>
                    <a:pt x="17053" y="38961"/>
                  </a:lnTo>
                  <a:lnTo>
                    <a:pt x="17041" y="38927"/>
                  </a:lnTo>
                  <a:lnTo>
                    <a:pt x="19032" y="37778"/>
                  </a:lnTo>
                  <a:close/>
                  <a:moveTo>
                    <a:pt x="5143" y="37744"/>
                  </a:moveTo>
                  <a:lnTo>
                    <a:pt x="7122" y="38892"/>
                  </a:lnTo>
                  <a:lnTo>
                    <a:pt x="7111" y="38938"/>
                  </a:lnTo>
                  <a:lnTo>
                    <a:pt x="7099" y="38995"/>
                  </a:lnTo>
                  <a:lnTo>
                    <a:pt x="7111" y="39052"/>
                  </a:lnTo>
                  <a:lnTo>
                    <a:pt x="7122" y="39097"/>
                  </a:lnTo>
                  <a:lnTo>
                    <a:pt x="7145" y="39143"/>
                  </a:lnTo>
                  <a:lnTo>
                    <a:pt x="7179" y="39177"/>
                  </a:lnTo>
                  <a:lnTo>
                    <a:pt x="7213" y="39211"/>
                  </a:lnTo>
                  <a:lnTo>
                    <a:pt x="7247" y="39234"/>
                  </a:lnTo>
                  <a:lnTo>
                    <a:pt x="7293" y="39256"/>
                  </a:lnTo>
                  <a:lnTo>
                    <a:pt x="7349" y="39268"/>
                  </a:lnTo>
                  <a:lnTo>
                    <a:pt x="7349" y="41588"/>
                  </a:lnTo>
                  <a:lnTo>
                    <a:pt x="7293" y="41611"/>
                  </a:lnTo>
                  <a:lnTo>
                    <a:pt x="7247" y="41645"/>
                  </a:lnTo>
                  <a:lnTo>
                    <a:pt x="7213" y="41702"/>
                  </a:lnTo>
                  <a:lnTo>
                    <a:pt x="7202" y="41759"/>
                  </a:lnTo>
                  <a:lnTo>
                    <a:pt x="7213" y="41805"/>
                  </a:lnTo>
                  <a:lnTo>
                    <a:pt x="5177" y="42988"/>
                  </a:lnTo>
                  <a:lnTo>
                    <a:pt x="5143" y="42953"/>
                  </a:lnTo>
                  <a:lnTo>
                    <a:pt x="5097" y="42919"/>
                  </a:lnTo>
                  <a:lnTo>
                    <a:pt x="5052" y="42908"/>
                  </a:lnTo>
                  <a:lnTo>
                    <a:pt x="4995" y="42897"/>
                  </a:lnTo>
                  <a:lnTo>
                    <a:pt x="4949" y="42908"/>
                  </a:lnTo>
                  <a:lnTo>
                    <a:pt x="4904" y="42919"/>
                  </a:lnTo>
                  <a:lnTo>
                    <a:pt x="4858" y="42953"/>
                  </a:lnTo>
                  <a:lnTo>
                    <a:pt x="4824" y="42988"/>
                  </a:lnTo>
                  <a:lnTo>
                    <a:pt x="2868" y="41850"/>
                  </a:lnTo>
                  <a:lnTo>
                    <a:pt x="2879" y="41805"/>
                  </a:lnTo>
                  <a:lnTo>
                    <a:pt x="2879" y="41759"/>
                  </a:lnTo>
                  <a:lnTo>
                    <a:pt x="2879" y="41702"/>
                  </a:lnTo>
                  <a:lnTo>
                    <a:pt x="2868" y="41668"/>
                  </a:lnTo>
                  <a:lnTo>
                    <a:pt x="2845" y="41623"/>
                  </a:lnTo>
                  <a:lnTo>
                    <a:pt x="2811" y="41588"/>
                  </a:lnTo>
                  <a:lnTo>
                    <a:pt x="2777" y="41554"/>
                  </a:lnTo>
                  <a:lnTo>
                    <a:pt x="2742" y="41532"/>
                  </a:lnTo>
                  <a:lnTo>
                    <a:pt x="2697" y="41509"/>
                  </a:lnTo>
                  <a:lnTo>
                    <a:pt x="2651" y="41509"/>
                  </a:lnTo>
                  <a:lnTo>
                    <a:pt x="2651" y="39211"/>
                  </a:lnTo>
                  <a:lnTo>
                    <a:pt x="2697" y="39211"/>
                  </a:lnTo>
                  <a:lnTo>
                    <a:pt x="2731" y="39188"/>
                  </a:lnTo>
                  <a:lnTo>
                    <a:pt x="2765" y="39177"/>
                  </a:lnTo>
                  <a:lnTo>
                    <a:pt x="2788" y="39143"/>
                  </a:lnTo>
                  <a:lnTo>
                    <a:pt x="2811" y="39109"/>
                  </a:lnTo>
                  <a:lnTo>
                    <a:pt x="2833" y="39074"/>
                  </a:lnTo>
                  <a:lnTo>
                    <a:pt x="2845" y="39040"/>
                  </a:lnTo>
                  <a:lnTo>
                    <a:pt x="2845" y="38995"/>
                  </a:lnTo>
                  <a:lnTo>
                    <a:pt x="2845" y="38961"/>
                  </a:lnTo>
                  <a:lnTo>
                    <a:pt x="2833" y="38915"/>
                  </a:lnTo>
                  <a:lnTo>
                    <a:pt x="4858" y="37744"/>
                  </a:lnTo>
                  <a:lnTo>
                    <a:pt x="4881" y="37778"/>
                  </a:lnTo>
                  <a:lnTo>
                    <a:pt x="4915" y="37800"/>
                  </a:lnTo>
                  <a:lnTo>
                    <a:pt x="4961" y="37823"/>
                  </a:lnTo>
                  <a:lnTo>
                    <a:pt x="5040" y="37823"/>
                  </a:lnTo>
                  <a:lnTo>
                    <a:pt x="5086" y="37800"/>
                  </a:lnTo>
                  <a:lnTo>
                    <a:pt x="5120" y="37778"/>
                  </a:lnTo>
                  <a:lnTo>
                    <a:pt x="5143" y="37744"/>
                  </a:lnTo>
                  <a:close/>
                  <a:moveTo>
                    <a:pt x="28496" y="37778"/>
                  </a:moveTo>
                  <a:lnTo>
                    <a:pt x="28542" y="37835"/>
                  </a:lnTo>
                  <a:lnTo>
                    <a:pt x="28587" y="37869"/>
                  </a:lnTo>
                  <a:lnTo>
                    <a:pt x="28644" y="37891"/>
                  </a:lnTo>
                  <a:lnTo>
                    <a:pt x="28712" y="37903"/>
                  </a:lnTo>
                  <a:lnTo>
                    <a:pt x="28769" y="37891"/>
                  </a:lnTo>
                  <a:lnTo>
                    <a:pt x="28826" y="37869"/>
                  </a:lnTo>
                  <a:lnTo>
                    <a:pt x="28883" y="37835"/>
                  </a:lnTo>
                  <a:lnTo>
                    <a:pt x="28917" y="37789"/>
                  </a:lnTo>
                  <a:lnTo>
                    <a:pt x="30874" y="38915"/>
                  </a:lnTo>
                  <a:lnTo>
                    <a:pt x="30862" y="38961"/>
                  </a:lnTo>
                  <a:lnTo>
                    <a:pt x="30851" y="38995"/>
                  </a:lnTo>
                  <a:lnTo>
                    <a:pt x="30862" y="39040"/>
                  </a:lnTo>
                  <a:lnTo>
                    <a:pt x="30874" y="39074"/>
                  </a:lnTo>
                  <a:lnTo>
                    <a:pt x="30885" y="39120"/>
                  </a:lnTo>
                  <a:lnTo>
                    <a:pt x="30908" y="39143"/>
                  </a:lnTo>
                  <a:lnTo>
                    <a:pt x="30942" y="39177"/>
                  </a:lnTo>
                  <a:lnTo>
                    <a:pt x="30976" y="39200"/>
                  </a:lnTo>
                  <a:lnTo>
                    <a:pt x="31010" y="39211"/>
                  </a:lnTo>
                  <a:lnTo>
                    <a:pt x="31056" y="39222"/>
                  </a:lnTo>
                  <a:lnTo>
                    <a:pt x="31056" y="41554"/>
                  </a:lnTo>
                  <a:lnTo>
                    <a:pt x="30988" y="41577"/>
                  </a:lnTo>
                  <a:lnTo>
                    <a:pt x="30931" y="41623"/>
                  </a:lnTo>
                  <a:lnTo>
                    <a:pt x="30885" y="41679"/>
                  </a:lnTo>
                  <a:lnTo>
                    <a:pt x="30885" y="41714"/>
                  </a:lnTo>
                  <a:lnTo>
                    <a:pt x="30874" y="41759"/>
                  </a:lnTo>
                  <a:lnTo>
                    <a:pt x="30885" y="41827"/>
                  </a:lnTo>
                  <a:lnTo>
                    <a:pt x="28883" y="42988"/>
                  </a:lnTo>
                  <a:lnTo>
                    <a:pt x="28849" y="42953"/>
                  </a:lnTo>
                  <a:lnTo>
                    <a:pt x="28803" y="42919"/>
                  </a:lnTo>
                  <a:lnTo>
                    <a:pt x="28758" y="42897"/>
                  </a:lnTo>
                  <a:lnTo>
                    <a:pt x="28712" y="42897"/>
                  </a:lnTo>
                  <a:lnTo>
                    <a:pt x="28656" y="42908"/>
                  </a:lnTo>
                  <a:lnTo>
                    <a:pt x="28610" y="42919"/>
                  </a:lnTo>
                  <a:lnTo>
                    <a:pt x="28565" y="42953"/>
                  </a:lnTo>
                  <a:lnTo>
                    <a:pt x="28542" y="42988"/>
                  </a:lnTo>
                  <a:lnTo>
                    <a:pt x="26528" y="41839"/>
                  </a:lnTo>
                  <a:lnTo>
                    <a:pt x="26540" y="41793"/>
                  </a:lnTo>
                  <a:lnTo>
                    <a:pt x="26551" y="41759"/>
                  </a:lnTo>
                  <a:lnTo>
                    <a:pt x="26540" y="41714"/>
                  </a:lnTo>
                  <a:lnTo>
                    <a:pt x="26528" y="41679"/>
                  </a:lnTo>
                  <a:lnTo>
                    <a:pt x="26517" y="41645"/>
                  </a:lnTo>
                  <a:lnTo>
                    <a:pt x="26494" y="41611"/>
                  </a:lnTo>
                  <a:lnTo>
                    <a:pt x="26460" y="41588"/>
                  </a:lnTo>
                  <a:lnTo>
                    <a:pt x="26426" y="41566"/>
                  </a:lnTo>
                  <a:lnTo>
                    <a:pt x="26392" y="41554"/>
                  </a:lnTo>
                  <a:lnTo>
                    <a:pt x="26358" y="41554"/>
                  </a:lnTo>
                  <a:lnTo>
                    <a:pt x="26358" y="39268"/>
                  </a:lnTo>
                  <a:lnTo>
                    <a:pt x="26403" y="39256"/>
                  </a:lnTo>
                  <a:lnTo>
                    <a:pt x="26460" y="39245"/>
                  </a:lnTo>
                  <a:lnTo>
                    <a:pt x="26494" y="39211"/>
                  </a:lnTo>
                  <a:lnTo>
                    <a:pt x="26540" y="39188"/>
                  </a:lnTo>
                  <a:lnTo>
                    <a:pt x="26563" y="39143"/>
                  </a:lnTo>
                  <a:lnTo>
                    <a:pt x="26585" y="39097"/>
                  </a:lnTo>
                  <a:lnTo>
                    <a:pt x="26608" y="39052"/>
                  </a:lnTo>
                  <a:lnTo>
                    <a:pt x="26608" y="38995"/>
                  </a:lnTo>
                  <a:lnTo>
                    <a:pt x="26608" y="38938"/>
                  </a:lnTo>
                  <a:lnTo>
                    <a:pt x="26585" y="38892"/>
                  </a:lnTo>
                  <a:lnTo>
                    <a:pt x="28496" y="37778"/>
                  </a:lnTo>
                  <a:close/>
                  <a:moveTo>
                    <a:pt x="33627" y="37766"/>
                  </a:moveTo>
                  <a:lnTo>
                    <a:pt x="35595" y="38904"/>
                  </a:lnTo>
                  <a:lnTo>
                    <a:pt x="35583" y="38949"/>
                  </a:lnTo>
                  <a:lnTo>
                    <a:pt x="35583" y="38995"/>
                  </a:lnTo>
                  <a:lnTo>
                    <a:pt x="35583" y="39040"/>
                  </a:lnTo>
                  <a:lnTo>
                    <a:pt x="35595" y="39086"/>
                  </a:lnTo>
                  <a:lnTo>
                    <a:pt x="35617" y="39120"/>
                  </a:lnTo>
                  <a:lnTo>
                    <a:pt x="35640" y="39165"/>
                  </a:lnTo>
                  <a:lnTo>
                    <a:pt x="35674" y="39188"/>
                  </a:lnTo>
                  <a:lnTo>
                    <a:pt x="35708" y="39211"/>
                  </a:lnTo>
                  <a:lnTo>
                    <a:pt x="35754" y="39234"/>
                  </a:lnTo>
                  <a:lnTo>
                    <a:pt x="35788" y="39234"/>
                  </a:lnTo>
                  <a:lnTo>
                    <a:pt x="35788" y="41554"/>
                  </a:lnTo>
                  <a:lnTo>
                    <a:pt x="35720" y="41577"/>
                  </a:lnTo>
                  <a:lnTo>
                    <a:pt x="35663" y="41623"/>
                  </a:lnTo>
                  <a:lnTo>
                    <a:pt x="35629" y="41679"/>
                  </a:lnTo>
                  <a:lnTo>
                    <a:pt x="35617" y="41714"/>
                  </a:lnTo>
                  <a:lnTo>
                    <a:pt x="35617" y="41759"/>
                  </a:lnTo>
                  <a:lnTo>
                    <a:pt x="35617" y="41793"/>
                  </a:lnTo>
                  <a:lnTo>
                    <a:pt x="35629" y="41827"/>
                  </a:lnTo>
                  <a:lnTo>
                    <a:pt x="33627" y="42988"/>
                  </a:lnTo>
                  <a:lnTo>
                    <a:pt x="33593" y="42953"/>
                  </a:lnTo>
                  <a:lnTo>
                    <a:pt x="33547" y="42919"/>
                  </a:lnTo>
                  <a:lnTo>
                    <a:pt x="33502" y="42897"/>
                  </a:lnTo>
                  <a:lnTo>
                    <a:pt x="33399" y="42897"/>
                  </a:lnTo>
                  <a:lnTo>
                    <a:pt x="33354" y="42919"/>
                  </a:lnTo>
                  <a:lnTo>
                    <a:pt x="33308" y="42953"/>
                  </a:lnTo>
                  <a:lnTo>
                    <a:pt x="33274" y="42988"/>
                  </a:lnTo>
                  <a:lnTo>
                    <a:pt x="31272" y="41827"/>
                  </a:lnTo>
                  <a:lnTo>
                    <a:pt x="31283" y="41793"/>
                  </a:lnTo>
                  <a:lnTo>
                    <a:pt x="31283" y="41759"/>
                  </a:lnTo>
                  <a:lnTo>
                    <a:pt x="31283" y="41714"/>
                  </a:lnTo>
                  <a:lnTo>
                    <a:pt x="31272" y="41679"/>
                  </a:lnTo>
                  <a:lnTo>
                    <a:pt x="31249" y="41645"/>
                  </a:lnTo>
                  <a:lnTo>
                    <a:pt x="31226" y="41623"/>
                  </a:lnTo>
                  <a:lnTo>
                    <a:pt x="31204" y="41588"/>
                  </a:lnTo>
                  <a:lnTo>
                    <a:pt x="31170" y="41577"/>
                  </a:lnTo>
                  <a:lnTo>
                    <a:pt x="31135" y="41554"/>
                  </a:lnTo>
                  <a:lnTo>
                    <a:pt x="31101" y="41554"/>
                  </a:lnTo>
                  <a:lnTo>
                    <a:pt x="31101" y="39222"/>
                  </a:lnTo>
                  <a:lnTo>
                    <a:pt x="31135" y="39222"/>
                  </a:lnTo>
                  <a:lnTo>
                    <a:pt x="31181" y="39200"/>
                  </a:lnTo>
                  <a:lnTo>
                    <a:pt x="31215" y="39177"/>
                  </a:lnTo>
                  <a:lnTo>
                    <a:pt x="31249" y="39154"/>
                  </a:lnTo>
                  <a:lnTo>
                    <a:pt x="31272" y="39120"/>
                  </a:lnTo>
                  <a:lnTo>
                    <a:pt x="31295" y="39086"/>
                  </a:lnTo>
                  <a:lnTo>
                    <a:pt x="31306" y="39040"/>
                  </a:lnTo>
                  <a:lnTo>
                    <a:pt x="31306" y="38995"/>
                  </a:lnTo>
                  <a:lnTo>
                    <a:pt x="31306" y="38949"/>
                  </a:lnTo>
                  <a:lnTo>
                    <a:pt x="31295" y="38904"/>
                  </a:lnTo>
                  <a:lnTo>
                    <a:pt x="33274" y="37766"/>
                  </a:lnTo>
                  <a:lnTo>
                    <a:pt x="33308" y="37800"/>
                  </a:lnTo>
                  <a:lnTo>
                    <a:pt x="33354" y="37835"/>
                  </a:lnTo>
                  <a:lnTo>
                    <a:pt x="33399" y="37857"/>
                  </a:lnTo>
                  <a:lnTo>
                    <a:pt x="33502" y="37857"/>
                  </a:lnTo>
                  <a:lnTo>
                    <a:pt x="33547" y="37835"/>
                  </a:lnTo>
                  <a:lnTo>
                    <a:pt x="33593" y="37812"/>
                  </a:lnTo>
                  <a:lnTo>
                    <a:pt x="33627" y="37766"/>
                  </a:lnTo>
                  <a:close/>
                  <a:moveTo>
                    <a:pt x="14334" y="37744"/>
                  </a:moveTo>
                  <a:lnTo>
                    <a:pt x="14368" y="37778"/>
                  </a:lnTo>
                  <a:lnTo>
                    <a:pt x="14402" y="37812"/>
                  </a:lnTo>
                  <a:lnTo>
                    <a:pt x="14448" y="37823"/>
                  </a:lnTo>
                  <a:lnTo>
                    <a:pt x="14493" y="37835"/>
                  </a:lnTo>
                  <a:lnTo>
                    <a:pt x="14539" y="37823"/>
                  </a:lnTo>
                  <a:lnTo>
                    <a:pt x="14573" y="37812"/>
                  </a:lnTo>
                  <a:lnTo>
                    <a:pt x="14607" y="37789"/>
                  </a:lnTo>
                  <a:lnTo>
                    <a:pt x="14641" y="37755"/>
                  </a:lnTo>
                  <a:lnTo>
                    <a:pt x="16677" y="38938"/>
                  </a:lnTo>
                  <a:lnTo>
                    <a:pt x="16666" y="38995"/>
                  </a:lnTo>
                  <a:lnTo>
                    <a:pt x="16677" y="39063"/>
                  </a:lnTo>
                  <a:lnTo>
                    <a:pt x="16711" y="39120"/>
                  </a:lnTo>
                  <a:lnTo>
                    <a:pt x="16768" y="39165"/>
                  </a:lnTo>
                  <a:lnTo>
                    <a:pt x="16825" y="39188"/>
                  </a:lnTo>
                  <a:lnTo>
                    <a:pt x="16825" y="41543"/>
                  </a:lnTo>
                  <a:lnTo>
                    <a:pt x="16791" y="41554"/>
                  </a:lnTo>
                  <a:lnTo>
                    <a:pt x="16757" y="41566"/>
                  </a:lnTo>
                  <a:lnTo>
                    <a:pt x="16700" y="41611"/>
                  </a:lnTo>
                  <a:lnTo>
                    <a:pt x="16655" y="41679"/>
                  </a:lnTo>
                  <a:lnTo>
                    <a:pt x="16643" y="41714"/>
                  </a:lnTo>
                  <a:lnTo>
                    <a:pt x="16643" y="41759"/>
                  </a:lnTo>
                  <a:lnTo>
                    <a:pt x="16643" y="41793"/>
                  </a:lnTo>
                  <a:lnTo>
                    <a:pt x="16655" y="41827"/>
                  </a:lnTo>
                  <a:lnTo>
                    <a:pt x="14641" y="42999"/>
                  </a:lnTo>
                  <a:lnTo>
                    <a:pt x="14607" y="42965"/>
                  </a:lnTo>
                  <a:lnTo>
                    <a:pt x="14573" y="42942"/>
                  </a:lnTo>
                  <a:lnTo>
                    <a:pt x="14539" y="42931"/>
                  </a:lnTo>
                  <a:lnTo>
                    <a:pt x="14493" y="42919"/>
                  </a:lnTo>
                  <a:lnTo>
                    <a:pt x="14448" y="42931"/>
                  </a:lnTo>
                  <a:lnTo>
                    <a:pt x="14402" y="42942"/>
                  </a:lnTo>
                  <a:lnTo>
                    <a:pt x="14368" y="42965"/>
                  </a:lnTo>
                  <a:lnTo>
                    <a:pt x="14334" y="42999"/>
                  </a:lnTo>
                  <a:lnTo>
                    <a:pt x="12366" y="41861"/>
                  </a:lnTo>
                  <a:lnTo>
                    <a:pt x="12377" y="41816"/>
                  </a:lnTo>
                  <a:lnTo>
                    <a:pt x="12389" y="41759"/>
                  </a:lnTo>
                  <a:lnTo>
                    <a:pt x="12377" y="41702"/>
                  </a:lnTo>
                  <a:lnTo>
                    <a:pt x="12366" y="41657"/>
                  </a:lnTo>
                  <a:lnTo>
                    <a:pt x="12343" y="41611"/>
                  </a:lnTo>
                  <a:lnTo>
                    <a:pt x="12309" y="41577"/>
                  </a:lnTo>
                  <a:lnTo>
                    <a:pt x="12275" y="41543"/>
                  </a:lnTo>
                  <a:lnTo>
                    <a:pt x="12230" y="41520"/>
                  </a:lnTo>
                  <a:lnTo>
                    <a:pt x="12184" y="41497"/>
                  </a:lnTo>
                  <a:lnTo>
                    <a:pt x="12139" y="41486"/>
                  </a:lnTo>
                  <a:lnTo>
                    <a:pt x="12139" y="39200"/>
                  </a:lnTo>
                  <a:lnTo>
                    <a:pt x="12173" y="39200"/>
                  </a:lnTo>
                  <a:lnTo>
                    <a:pt x="12207" y="39188"/>
                  </a:lnTo>
                  <a:lnTo>
                    <a:pt x="12241" y="39165"/>
                  </a:lnTo>
                  <a:lnTo>
                    <a:pt x="12275" y="39143"/>
                  </a:lnTo>
                  <a:lnTo>
                    <a:pt x="12298" y="39109"/>
                  </a:lnTo>
                  <a:lnTo>
                    <a:pt x="12309" y="39074"/>
                  </a:lnTo>
                  <a:lnTo>
                    <a:pt x="12321" y="39040"/>
                  </a:lnTo>
                  <a:lnTo>
                    <a:pt x="12332" y="38995"/>
                  </a:lnTo>
                  <a:lnTo>
                    <a:pt x="12321" y="38961"/>
                  </a:lnTo>
                  <a:lnTo>
                    <a:pt x="12309" y="38915"/>
                  </a:lnTo>
                  <a:lnTo>
                    <a:pt x="14334" y="37744"/>
                  </a:lnTo>
                  <a:close/>
                  <a:moveTo>
                    <a:pt x="9943" y="37778"/>
                  </a:moveTo>
                  <a:lnTo>
                    <a:pt x="11934" y="38927"/>
                  </a:lnTo>
                  <a:lnTo>
                    <a:pt x="11911" y="38995"/>
                  </a:lnTo>
                  <a:lnTo>
                    <a:pt x="11922" y="39040"/>
                  </a:lnTo>
                  <a:lnTo>
                    <a:pt x="11934" y="39074"/>
                  </a:lnTo>
                  <a:lnTo>
                    <a:pt x="11968" y="39131"/>
                  </a:lnTo>
                  <a:lnTo>
                    <a:pt x="12025" y="39177"/>
                  </a:lnTo>
                  <a:lnTo>
                    <a:pt x="12093" y="39200"/>
                  </a:lnTo>
                  <a:lnTo>
                    <a:pt x="12093" y="41497"/>
                  </a:lnTo>
                  <a:lnTo>
                    <a:pt x="12036" y="41509"/>
                  </a:lnTo>
                  <a:lnTo>
                    <a:pt x="12002" y="41520"/>
                  </a:lnTo>
                  <a:lnTo>
                    <a:pt x="11957" y="41543"/>
                  </a:lnTo>
                  <a:lnTo>
                    <a:pt x="11922" y="41577"/>
                  </a:lnTo>
                  <a:lnTo>
                    <a:pt x="11900" y="41623"/>
                  </a:lnTo>
                  <a:lnTo>
                    <a:pt x="11877" y="41657"/>
                  </a:lnTo>
                  <a:lnTo>
                    <a:pt x="11865" y="41702"/>
                  </a:lnTo>
                  <a:lnTo>
                    <a:pt x="11854" y="41759"/>
                  </a:lnTo>
                  <a:lnTo>
                    <a:pt x="11865" y="41805"/>
                  </a:lnTo>
                  <a:lnTo>
                    <a:pt x="11877" y="41850"/>
                  </a:lnTo>
                  <a:lnTo>
                    <a:pt x="9875" y="43010"/>
                  </a:lnTo>
                  <a:lnTo>
                    <a:pt x="9852" y="42976"/>
                  </a:lnTo>
                  <a:lnTo>
                    <a:pt x="9818" y="42953"/>
                  </a:lnTo>
                  <a:lnTo>
                    <a:pt x="9784" y="42942"/>
                  </a:lnTo>
                  <a:lnTo>
                    <a:pt x="9704" y="42942"/>
                  </a:lnTo>
                  <a:lnTo>
                    <a:pt x="9670" y="42965"/>
                  </a:lnTo>
                  <a:lnTo>
                    <a:pt x="9636" y="42988"/>
                  </a:lnTo>
                  <a:lnTo>
                    <a:pt x="9613" y="43010"/>
                  </a:lnTo>
                  <a:lnTo>
                    <a:pt x="7531" y="41805"/>
                  </a:lnTo>
                  <a:lnTo>
                    <a:pt x="7531" y="41759"/>
                  </a:lnTo>
                  <a:lnTo>
                    <a:pt x="7520" y="41702"/>
                  </a:lnTo>
                  <a:lnTo>
                    <a:pt x="7497" y="41645"/>
                  </a:lnTo>
                  <a:lnTo>
                    <a:pt x="7452" y="41611"/>
                  </a:lnTo>
                  <a:lnTo>
                    <a:pt x="7395" y="41588"/>
                  </a:lnTo>
                  <a:lnTo>
                    <a:pt x="7395" y="39268"/>
                  </a:lnTo>
                  <a:lnTo>
                    <a:pt x="7440" y="39256"/>
                  </a:lnTo>
                  <a:lnTo>
                    <a:pt x="7486" y="39234"/>
                  </a:lnTo>
                  <a:lnTo>
                    <a:pt x="7531" y="39211"/>
                  </a:lnTo>
                  <a:lnTo>
                    <a:pt x="7566" y="39177"/>
                  </a:lnTo>
                  <a:lnTo>
                    <a:pt x="7600" y="39143"/>
                  </a:lnTo>
                  <a:lnTo>
                    <a:pt x="7622" y="39097"/>
                  </a:lnTo>
                  <a:lnTo>
                    <a:pt x="7634" y="39052"/>
                  </a:lnTo>
                  <a:lnTo>
                    <a:pt x="7634" y="38995"/>
                  </a:lnTo>
                  <a:lnTo>
                    <a:pt x="7634" y="38938"/>
                  </a:lnTo>
                  <a:lnTo>
                    <a:pt x="7611" y="38892"/>
                  </a:lnTo>
                  <a:lnTo>
                    <a:pt x="9545" y="37778"/>
                  </a:lnTo>
                  <a:lnTo>
                    <a:pt x="9590" y="37823"/>
                  </a:lnTo>
                  <a:lnTo>
                    <a:pt x="9636" y="37857"/>
                  </a:lnTo>
                  <a:lnTo>
                    <a:pt x="9693" y="37880"/>
                  </a:lnTo>
                  <a:lnTo>
                    <a:pt x="9750" y="37891"/>
                  </a:lnTo>
                  <a:lnTo>
                    <a:pt x="9807" y="37880"/>
                  </a:lnTo>
                  <a:lnTo>
                    <a:pt x="9863" y="37857"/>
                  </a:lnTo>
                  <a:lnTo>
                    <a:pt x="9909" y="37823"/>
                  </a:lnTo>
                  <a:lnTo>
                    <a:pt x="9943" y="37778"/>
                  </a:lnTo>
                  <a:close/>
                  <a:moveTo>
                    <a:pt x="16677" y="41873"/>
                  </a:moveTo>
                  <a:lnTo>
                    <a:pt x="16711" y="41907"/>
                  </a:lnTo>
                  <a:lnTo>
                    <a:pt x="16757" y="41941"/>
                  </a:lnTo>
                  <a:lnTo>
                    <a:pt x="16802" y="41964"/>
                  </a:lnTo>
                  <a:lnTo>
                    <a:pt x="16859" y="41975"/>
                  </a:lnTo>
                  <a:lnTo>
                    <a:pt x="16916" y="41964"/>
                  </a:lnTo>
                  <a:lnTo>
                    <a:pt x="16962" y="41952"/>
                  </a:lnTo>
                  <a:lnTo>
                    <a:pt x="17007" y="41918"/>
                  </a:lnTo>
                  <a:lnTo>
                    <a:pt x="17041" y="41884"/>
                  </a:lnTo>
                  <a:lnTo>
                    <a:pt x="19021" y="43022"/>
                  </a:lnTo>
                  <a:lnTo>
                    <a:pt x="18998" y="43056"/>
                  </a:lnTo>
                  <a:lnTo>
                    <a:pt x="18998" y="43101"/>
                  </a:lnTo>
                  <a:lnTo>
                    <a:pt x="18998" y="43147"/>
                  </a:lnTo>
                  <a:lnTo>
                    <a:pt x="19009" y="43192"/>
                  </a:lnTo>
                  <a:lnTo>
                    <a:pt x="19032" y="43226"/>
                  </a:lnTo>
                  <a:lnTo>
                    <a:pt x="19055" y="43261"/>
                  </a:lnTo>
                  <a:lnTo>
                    <a:pt x="19089" y="43283"/>
                  </a:lnTo>
                  <a:lnTo>
                    <a:pt x="19123" y="43306"/>
                  </a:lnTo>
                  <a:lnTo>
                    <a:pt x="19157" y="43329"/>
                  </a:lnTo>
                  <a:lnTo>
                    <a:pt x="19203" y="43329"/>
                  </a:lnTo>
                  <a:lnTo>
                    <a:pt x="19203" y="45615"/>
                  </a:lnTo>
                  <a:lnTo>
                    <a:pt x="19157" y="45627"/>
                  </a:lnTo>
                  <a:lnTo>
                    <a:pt x="19112" y="45649"/>
                  </a:lnTo>
                  <a:lnTo>
                    <a:pt x="19078" y="45672"/>
                  </a:lnTo>
                  <a:lnTo>
                    <a:pt x="19043" y="45695"/>
                  </a:lnTo>
                  <a:lnTo>
                    <a:pt x="19021" y="45729"/>
                  </a:lnTo>
                  <a:lnTo>
                    <a:pt x="18998" y="45775"/>
                  </a:lnTo>
                  <a:lnTo>
                    <a:pt x="18986" y="45820"/>
                  </a:lnTo>
                  <a:lnTo>
                    <a:pt x="18986" y="45866"/>
                  </a:lnTo>
                  <a:lnTo>
                    <a:pt x="18986" y="45911"/>
                  </a:lnTo>
                  <a:lnTo>
                    <a:pt x="18998" y="45957"/>
                  </a:lnTo>
                  <a:lnTo>
                    <a:pt x="17075" y="47060"/>
                  </a:lnTo>
                  <a:lnTo>
                    <a:pt x="17041" y="47014"/>
                  </a:lnTo>
                  <a:lnTo>
                    <a:pt x="16984" y="46980"/>
                  </a:lnTo>
                  <a:lnTo>
                    <a:pt x="16928" y="46958"/>
                  </a:lnTo>
                  <a:lnTo>
                    <a:pt x="16859" y="46946"/>
                  </a:lnTo>
                  <a:lnTo>
                    <a:pt x="16791" y="46958"/>
                  </a:lnTo>
                  <a:lnTo>
                    <a:pt x="16734" y="46980"/>
                  </a:lnTo>
                  <a:lnTo>
                    <a:pt x="16677" y="47014"/>
                  </a:lnTo>
                  <a:lnTo>
                    <a:pt x="16632" y="47071"/>
                  </a:lnTo>
                  <a:lnTo>
                    <a:pt x="14675" y="45934"/>
                  </a:lnTo>
                  <a:lnTo>
                    <a:pt x="14687" y="45900"/>
                  </a:lnTo>
                  <a:lnTo>
                    <a:pt x="14698" y="45866"/>
                  </a:lnTo>
                  <a:lnTo>
                    <a:pt x="14687" y="45820"/>
                  </a:lnTo>
                  <a:lnTo>
                    <a:pt x="14675" y="45786"/>
                  </a:lnTo>
                  <a:lnTo>
                    <a:pt x="14664" y="45752"/>
                  </a:lnTo>
                  <a:lnTo>
                    <a:pt x="14641" y="45718"/>
                  </a:lnTo>
                  <a:lnTo>
                    <a:pt x="14607" y="45695"/>
                  </a:lnTo>
                  <a:lnTo>
                    <a:pt x="14584" y="45684"/>
                  </a:lnTo>
                  <a:lnTo>
                    <a:pt x="14539" y="45661"/>
                  </a:lnTo>
                  <a:lnTo>
                    <a:pt x="14505" y="45661"/>
                  </a:lnTo>
                  <a:lnTo>
                    <a:pt x="14505" y="43283"/>
                  </a:lnTo>
                  <a:lnTo>
                    <a:pt x="14573" y="43272"/>
                  </a:lnTo>
                  <a:lnTo>
                    <a:pt x="14630" y="43226"/>
                  </a:lnTo>
                  <a:lnTo>
                    <a:pt x="14664" y="43170"/>
                  </a:lnTo>
                  <a:lnTo>
                    <a:pt x="14675" y="43135"/>
                  </a:lnTo>
                  <a:lnTo>
                    <a:pt x="14675" y="43101"/>
                  </a:lnTo>
                  <a:lnTo>
                    <a:pt x="14675" y="43067"/>
                  </a:lnTo>
                  <a:lnTo>
                    <a:pt x="14664" y="43033"/>
                  </a:lnTo>
                  <a:lnTo>
                    <a:pt x="16677" y="41873"/>
                  </a:lnTo>
                  <a:close/>
                  <a:moveTo>
                    <a:pt x="21455" y="41850"/>
                  </a:moveTo>
                  <a:lnTo>
                    <a:pt x="21478" y="41884"/>
                  </a:lnTo>
                  <a:lnTo>
                    <a:pt x="21512" y="41907"/>
                  </a:lnTo>
                  <a:lnTo>
                    <a:pt x="21557" y="41930"/>
                  </a:lnTo>
                  <a:lnTo>
                    <a:pt x="21648" y="41930"/>
                  </a:lnTo>
                  <a:lnTo>
                    <a:pt x="21682" y="41918"/>
                  </a:lnTo>
                  <a:lnTo>
                    <a:pt x="21717" y="41896"/>
                  </a:lnTo>
                  <a:lnTo>
                    <a:pt x="21751" y="41861"/>
                  </a:lnTo>
                  <a:lnTo>
                    <a:pt x="23719" y="42999"/>
                  </a:lnTo>
                  <a:lnTo>
                    <a:pt x="23707" y="43056"/>
                  </a:lnTo>
                  <a:lnTo>
                    <a:pt x="23707" y="43101"/>
                  </a:lnTo>
                  <a:lnTo>
                    <a:pt x="23707" y="43158"/>
                  </a:lnTo>
                  <a:lnTo>
                    <a:pt x="23719" y="43204"/>
                  </a:lnTo>
                  <a:lnTo>
                    <a:pt x="23741" y="43249"/>
                  </a:lnTo>
                  <a:lnTo>
                    <a:pt x="23776" y="43283"/>
                  </a:lnTo>
                  <a:lnTo>
                    <a:pt x="23810" y="43317"/>
                  </a:lnTo>
                  <a:lnTo>
                    <a:pt x="23844" y="43340"/>
                  </a:lnTo>
                  <a:lnTo>
                    <a:pt x="23889" y="43363"/>
                  </a:lnTo>
                  <a:lnTo>
                    <a:pt x="23946" y="43374"/>
                  </a:lnTo>
                  <a:lnTo>
                    <a:pt x="23946" y="45615"/>
                  </a:lnTo>
                  <a:lnTo>
                    <a:pt x="23901" y="45627"/>
                  </a:lnTo>
                  <a:lnTo>
                    <a:pt x="23855" y="45649"/>
                  </a:lnTo>
                  <a:lnTo>
                    <a:pt x="23821" y="45672"/>
                  </a:lnTo>
                  <a:lnTo>
                    <a:pt x="23787" y="45695"/>
                  </a:lnTo>
                  <a:lnTo>
                    <a:pt x="23764" y="45729"/>
                  </a:lnTo>
                  <a:lnTo>
                    <a:pt x="23741" y="45775"/>
                  </a:lnTo>
                  <a:lnTo>
                    <a:pt x="23730" y="45820"/>
                  </a:lnTo>
                  <a:lnTo>
                    <a:pt x="23730" y="45866"/>
                  </a:lnTo>
                  <a:lnTo>
                    <a:pt x="23730" y="45911"/>
                  </a:lnTo>
                  <a:lnTo>
                    <a:pt x="23741" y="45957"/>
                  </a:lnTo>
                  <a:lnTo>
                    <a:pt x="21785" y="47083"/>
                  </a:lnTo>
                  <a:lnTo>
                    <a:pt x="21751" y="47049"/>
                  </a:lnTo>
                  <a:lnTo>
                    <a:pt x="21705" y="47014"/>
                  </a:lnTo>
                  <a:lnTo>
                    <a:pt x="21660" y="46992"/>
                  </a:lnTo>
                  <a:lnTo>
                    <a:pt x="21546" y="46992"/>
                  </a:lnTo>
                  <a:lnTo>
                    <a:pt x="21489" y="47014"/>
                  </a:lnTo>
                  <a:lnTo>
                    <a:pt x="21455" y="47049"/>
                  </a:lnTo>
                  <a:lnTo>
                    <a:pt x="21421" y="47094"/>
                  </a:lnTo>
                  <a:lnTo>
                    <a:pt x="19453" y="45957"/>
                  </a:lnTo>
                  <a:lnTo>
                    <a:pt x="19476" y="45911"/>
                  </a:lnTo>
                  <a:lnTo>
                    <a:pt x="19476" y="45866"/>
                  </a:lnTo>
                  <a:lnTo>
                    <a:pt x="19476" y="45809"/>
                  </a:lnTo>
                  <a:lnTo>
                    <a:pt x="19464" y="45763"/>
                  </a:lnTo>
                  <a:lnTo>
                    <a:pt x="19442" y="45729"/>
                  </a:lnTo>
                  <a:lnTo>
                    <a:pt x="19407" y="45695"/>
                  </a:lnTo>
                  <a:lnTo>
                    <a:pt x="19373" y="45661"/>
                  </a:lnTo>
                  <a:lnTo>
                    <a:pt x="19339" y="45638"/>
                  </a:lnTo>
                  <a:lnTo>
                    <a:pt x="19294" y="45627"/>
                  </a:lnTo>
                  <a:lnTo>
                    <a:pt x="19248" y="45615"/>
                  </a:lnTo>
                  <a:lnTo>
                    <a:pt x="19248" y="43340"/>
                  </a:lnTo>
                  <a:lnTo>
                    <a:pt x="19294" y="43329"/>
                  </a:lnTo>
                  <a:lnTo>
                    <a:pt x="19328" y="43317"/>
                  </a:lnTo>
                  <a:lnTo>
                    <a:pt x="19373" y="43295"/>
                  </a:lnTo>
                  <a:lnTo>
                    <a:pt x="19396" y="43261"/>
                  </a:lnTo>
                  <a:lnTo>
                    <a:pt x="19430" y="43226"/>
                  </a:lnTo>
                  <a:lnTo>
                    <a:pt x="19453" y="43192"/>
                  </a:lnTo>
                  <a:lnTo>
                    <a:pt x="19464" y="43147"/>
                  </a:lnTo>
                  <a:lnTo>
                    <a:pt x="19464" y="43101"/>
                  </a:lnTo>
                  <a:lnTo>
                    <a:pt x="19464" y="43056"/>
                  </a:lnTo>
                  <a:lnTo>
                    <a:pt x="19442" y="43010"/>
                  </a:lnTo>
                  <a:lnTo>
                    <a:pt x="21455" y="41850"/>
                  </a:lnTo>
                  <a:close/>
                  <a:moveTo>
                    <a:pt x="11900" y="41896"/>
                  </a:moveTo>
                  <a:lnTo>
                    <a:pt x="11934" y="41941"/>
                  </a:lnTo>
                  <a:lnTo>
                    <a:pt x="11991" y="41987"/>
                  </a:lnTo>
                  <a:lnTo>
                    <a:pt x="12048" y="42009"/>
                  </a:lnTo>
                  <a:lnTo>
                    <a:pt x="12127" y="42021"/>
                  </a:lnTo>
                  <a:lnTo>
                    <a:pt x="12184" y="42009"/>
                  </a:lnTo>
                  <a:lnTo>
                    <a:pt x="12252" y="41987"/>
                  </a:lnTo>
                  <a:lnTo>
                    <a:pt x="12298" y="41952"/>
                  </a:lnTo>
                  <a:lnTo>
                    <a:pt x="12343" y="41907"/>
                  </a:lnTo>
                  <a:lnTo>
                    <a:pt x="14323" y="43044"/>
                  </a:lnTo>
                  <a:lnTo>
                    <a:pt x="14311" y="43101"/>
                  </a:lnTo>
                  <a:lnTo>
                    <a:pt x="14323" y="43170"/>
                  </a:lnTo>
                  <a:lnTo>
                    <a:pt x="14357" y="43226"/>
                  </a:lnTo>
                  <a:lnTo>
                    <a:pt x="14402" y="43261"/>
                  </a:lnTo>
                  <a:lnTo>
                    <a:pt x="14459" y="43283"/>
                  </a:lnTo>
                  <a:lnTo>
                    <a:pt x="14459" y="45661"/>
                  </a:lnTo>
                  <a:lnTo>
                    <a:pt x="14391" y="45684"/>
                  </a:lnTo>
                  <a:lnTo>
                    <a:pt x="14334" y="45729"/>
                  </a:lnTo>
                  <a:lnTo>
                    <a:pt x="14300" y="45786"/>
                  </a:lnTo>
                  <a:lnTo>
                    <a:pt x="14288" y="45866"/>
                  </a:lnTo>
                  <a:lnTo>
                    <a:pt x="14300" y="45934"/>
                  </a:lnTo>
                  <a:lnTo>
                    <a:pt x="12286" y="47094"/>
                  </a:lnTo>
                  <a:lnTo>
                    <a:pt x="12252" y="47060"/>
                  </a:lnTo>
                  <a:lnTo>
                    <a:pt x="12218" y="47026"/>
                  </a:lnTo>
                  <a:lnTo>
                    <a:pt x="12173" y="47014"/>
                  </a:lnTo>
                  <a:lnTo>
                    <a:pt x="12127" y="47003"/>
                  </a:lnTo>
                  <a:lnTo>
                    <a:pt x="12070" y="47014"/>
                  </a:lnTo>
                  <a:lnTo>
                    <a:pt x="12025" y="47037"/>
                  </a:lnTo>
                  <a:lnTo>
                    <a:pt x="11979" y="47060"/>
                  </a:lnTo>
                  <a:lnTo>
                    <a:pt x="11957" y="47105"/>
                  </a:lnTo>
                  <a:lnTo>
                    <a:pt x="9977" y="45968"/>
                  </a:lnTo>
                  <a:lnTo>
                    <a:pt x="10000" y="45911"/>
                  </a:lnTo>
                  <a:lnTo>
                    <a:pt x="10000" y="45866"/>
                  </a:lnTo>
                  <a:lnTo>
                    <a:pt x="10000" y="45809"/>
                  </a:lnTo>
                  <a:lnTo>
                    <a:pt x="9989" y="45763"/>
                  </a:lnTo>
                  <a:lnTo>
                    <a:pt x="9966" y="45718"/>
                  </a:lnTo>
                  <a:lnTo>
                    <a:pt x="9932" y="45684"/>
                  </a:lnTo>
                  <a:lnTo>
                    <a:pt x="9898" y="45649"/>
                  </a:lnTo>
                  <a:lnTo>
                    <a:pt x="9852" y="45627"/>
                  </a:lnTo>
                  <a:lnTo>
                    <a:pt x="9807" y="45615"/>
                  </a:lnTo>
                  <a:lnTo>
                    <a:pt x="9761" y="45604"/>
                  </a:lnTo>
                  <a:lnTo>
                    <a:pt x="9761" y="43272"/>
                  </a:lnTo>
                  <a:lnTo>
                    <a:pt x="9818" y="43249"/>
                  </a:lnTo>
                  <a:lnTo>
                    <a:pt x="9875" y="43215"/>
                  </a:lnTo>
                  <a:lnTo>
                    <a:pt x="9898" y="43170"/>
                  </a:lnTo>
                  <a:lnTo>
                    <a:pt x="9909" y="43101"/>
                  </a:lnTo>
                  <a:lnTo>
                    <a:pt x="9898" y="43044"/>
                  </a:lnTo>
                  <a:lnTo>
                    <a:pt x="11900" y="41896"/>
                  </a:lnTo>
                  <a:close/>
                  <a:moveTo>
                    <a:pt x="30908" y="41861"/>
                  </a:moveTo>
                  <a:lnTo>
                    <a:pt x="30942" y="41907"/>
                  </a:lnTo>
                  <a:lnTo>
                    <a:pt x="30988" y="41930"/>
                  </a:lnTo>
                  <a:lnTo>
                    <a:pt x="31033" y="41952"/>
                  </a:lnTo>
                  <a:lnTo>
                    <a:pt x="31079" y="41964"/>
                  </a:lnTo>
                  <a:lnTo>
                    <a:pt x="31135" y="41952"/>
                  </a:lnTo>
                  <a:lnTo>
                    <a:pt x="31181" y="41941"/>
                  </a:lnTo>
                  <a:lnTo>
                    <a:pt x="31215" y="41907"/>
                  </a:lnTo>
                  <a:lnTo>
                    <a:pt x="31249" y="41873"/>
                  </a:lnTo>
                  <a:lnTo>
                    <a:pt x="33251" y="43033"/>
                  </a:lnTo>
                  <a:lnTo>
                    <a:pt x="33251" y="43067"/>
                  </a:lnTo>
                  <a:lnTo>
                    <a:pt x="33240" y="43101"/>
                  </a:lnTo>
                  <a:lnTo>
                    <a:pt x="33251" y="43147"/>
                  </a:lnTo>
                  <a:lnTo>
                    <a:pt x="33251" y="43181"/>
                  </a:lnTo>
                  <a:lnTo>
                    <a:pt x="33297" y="43238"/>
                  </a:lnTo>
                  <a:lnTo>
                    <a:pt x="33354" y="43283"/>
                  </a:lnTo>
                  <a:lnTo>
                    <a:pt x="33388" y="43306"/>
                  </a:lnTo>
                  <a:lnTo>
                    <a:pt x="33422" y="43306"/>
                  </a:lnTo>
                  <a:lnTo>
                    <a:pt x="33422" y="45661"/>
                  </a:lnTo>
                  <a:lnTo>
                    <a:pt x="33354" y="45684"/>
                  </a:lnTo>
                  <a:lnTo>
                    <a:pt x="33297" y="45729"/>
                  </a:lnTo>
                  <a:lnTo>
                    <a:pt x="33263" y="45786"/>
                  </a:lnTo>
                  <a:lnTo>
                    <a:pt x="33251" y="45866"/>
                  </a:lnTo>
                  <a:lnTo>
                    <a:pt x="33263" y="45934"/>
                  </a:lnTo>
                  <a:lnTo>
                    <a:pt x="31238" y="47094"/>
                  </a:lnTo>
                  <a:lnTo>
                    <a:pt x="31204" y="47071"/>
                  </a:lnTo>
                  <a:lnTo>
                    <a:pt x="31170" y="47037"/>
                  </a:lnTo>
                  <a:lnTo>
                    <a:pt x="31124" y="47026"/>
                  </a:lnTo>
                  <a:lnTo>
                    <a:pt x="31079" y="47014"/>
                  </a:lnTo>
                  <a:lnTo>
                    <a:pt x="31033" y="47026"/>
                  </a:lnTo>
                  <a:lnTo>
                    <a:pt x="30988" y="47037"/>
                  </a:lnTo>
                  <a:lnTo>
                    <a:pt x="30953" y="47071"/>
                  </a:lnTo>
                  <a:lnTo>
                    <a:pt x="30919" y="47105"/>
                  </a:lnTo>
                  <a:lnTo>
                    <a:pt x="28940" y="45957"/>
                  </a:lnTo>
                  <a:lnTo>
                    <a:pt x="28951" y="45911"/>
                  </a:lnTo>
                  <a:lnTo>
                    <a:pt x="28951" y="45866"/>
                  </a:lnTo>
                  <a:lnTo>
                    <a:pt x="28951" y="45809"/>
                  </a:lnTo>
                  <a:lnTo>
                    <a:pt x="28940" y="45775"/>
                  </a:lnTo>
                  <a:lnTo>
                    <a:pt x="28917" y="45729"/>
                  </a:lnTo>
                  <a:lnTo>
                    <a:pt x="28894" y="45695"/>
                  </a:lnTo>
                  <a:lnTo>
                    <a:pt x="28860" y="45661"/>
                  </a:lnTo>
                  <a:lnTo>
                    <a:pt x="28815" y="45638"/>
                  </a:lnTo>
                  <a:lnTo>
                    <a:pt x="28769" y="45627"/>
                  </a:lnTo>
                  <a:lnTo>
                    <a:pt x="28724" y="45615"/>
                  </a:lnTo>
                  <a:lnTo>
                    <a:pt x="28724" y="43306"/>
                  </a:lnTo>
                  <a:lnTo>
                    <a:pt x="28769" y="43306"/>
                  </a:lnTo>
                  <a:lnTo>
                    <a:pt x="28803" y="43295"/>
                  </a:lnTo>
                  <a:lnTo>
                    <a:pt x="28838" y="43272"/>
                  </a:lnTo>
                  <a:lnTo>
                    <a:pt x="28860" y="43249"/>
                  </a:lnTo>
                  <a:lnTo>
                    <a:pt x="28883" y="43215"/>
                  </a:lnTo>
                  <a:lnTo>
                    <a:pt x="28906" y="43181"/>
                  </a:lnTo>
                  <a:lnTo>
                    <a:pt x="28917" y="43147"/>
                  </a:lnTo>
                  <a:lnTo>
                    <a:pt x="28917" y="43101"/>
                  </a:lnTo>
                  <a:lnTo>
                    <a:pt x="28917" y="43067"/>
                  </a:lnTo>
                  <a:lnTo>
                    <a:pt x="28906" y="43022"/>
                  </a:lnTo>
                  <a:lnTo>
                    <a:pt x="30908" y="41861"/>
                  </a:lnTo>
                  <a:close/>
                  <a:moveTo>
                    <a:pt x="35788" y="0"/>
                  </a:moveTo>
                  <a:lnTo>
                    <a:pt x="35788" y="512"/>
                  </a:lnTo>
                  <a:lnTo>
                    <a:pt x="35731" y="535"/>
                  </a:lnTo>
                  <a:lnTo>
                    <a:pt x="35674" y="580"/>
                  </a:lnTo>
                  <a:lnTo>
                    <a:pt x="35640" y="637"/>
                  </a:lnTo>
                  <a:lnTo>
                    <a:pt x="35629" y="705"/>
                  </a:lnTo>
                  <a:lnTo>
                    <a:pt x="35640" y="762"/>
                  </a:lnTo>
                  <a:lnTo>
                    <a:pt x="33581" y="1945"/>
                  </a:lnTo>
                  <a:lnTo>
                    <a:pt x="33558" y="1922"/>
                  </a:lnTo>
                  <a:lnTo>
                    <a:pt x="33524" y="1900"/>
                  </a:lnTo>
                  <a:lnTo>
                    <a:pt x="33490" y="1888"/>
                  </a:lnTo>
                  <a:lnTo>
                    <a:pt x="33456" y="1877"/>
                  </a:lnTo>
                  <a:lnTo>
                    <a:pt x="33422" y="1888"/>
                  </a:lnTo>
                  <a:lnTo>
                    <a:pt x="33388" y="1900"/>
                  </a:lnTo>
                  <a:lnTo>
                    <a:pt x="33331" y="1934"/>
                  </a:lnTo>
                  <a:lnTo>
                    <a:pt x="33297" y="1991"/>
                  </a:lnTo>
                  <a:lnTo>
                    <a:pt x="33285" y="2013"/>
                  </a:lnTo>
                  <a:lnTo>
                    <a:pt x="33274" y="2048"/>
                  </a:lnTo>
                  <a:lnTo>
                    <a:pt x="33285" y="2116"/>
                  </a:lnTo>
                  <a:lnTo>
                    <a:pt x="33320" y="2161"/>
                  </a:lnTo>
                  <a:lnTo>
                    <a:pt x="33365" y="2207"/>
                  </a:lnTo>
                  <a:lnTo>
                    <a:pt x="33422" y="2218"/>
                  </a:lnTo>
                  <a:lnTo>
                    <a:pt x="33422" y="4584"/>
                  </a:lnTo>
                  <a:lnTo>
                    <a:pt x="33376" y="4584"/>
                  </a:lnTo>
                  <a:lnTo>
                    <a:pt x="33342" y="4607"/>
                  </a:lnTo>
                  <a:lnTo>
                    <a:pt x="33308" y="4630"/>
                  </a:lnTo>
                  <a:lnTo>
                    <a:pt x="33274" y="4653"/>
                  </a:lnTo>
                  <a:lnTo>
                    <a:pt x="33251" y="4687"/>
                  </a:lnTo>
                  <a:lnTo>
                    <a:pt x="33228" y="4721"/>
                  </a:lnTo>
                  <a:lnTo>
                    <a:pt x="33217" y="4766"/>
                  </a:lnTo>
                  <a:lnTo>
                    <a:pt x="33217" y="4812"/>
                  </a:lnTo>
                  <a:lnTo>
                    <a:pt x="33217" y="4857"/>
                  </a:lnTo>
                  <a:lnTo>
                    <a:pt x="33240" y="4903"/>
                  </a:lnTo>
                  <a:lnTo>
                    <a:pt x="33251" y="4937"/>
                  </a:lnTo>
                  <a:lnTo>
                    <a:pt x="33285" y="4982"/>
                  </a:lnTo>
                  <a:lnTo>
                    <a:pt x="33320" y="5005"/>
                  </a:lnTo>
                  <a:lnTo>
                    <a:pt x="33365" y="5028"/>
                  </a:lnTo>
                  <a:lnTo>
                    <a:pt x="33399" y="5039"/>
                  </a:lnTo>
                  <a:lnTo>
                    <a:pt x="33456" y="5051"/>
                  </a:lnTo>
                  <a:lnTo>
                    <a:pt x="33513" y="5039"/>
                  </a:lnTo>
                  <a:lnTo>
                    <a:pt x="33570" y="5017"/>
                  </a:lnTo>
                  <a:lnTo>
                    <a:pt x="33615" y="4982"/>
                  </a:lnTo>
                  <a:lnTo>
                    <a:pt x="33649" y="4937"/>
                  </a:lnTo>
                  <a:lnTo>
                    <a:pt x="35663" y="6097"/>
                  </a:lnTo>
                  <a:lnTo>
                    <a:pt x="35651" y="6154"/>
                  </a:lnTo>
                  <a:lnTo>
                    <a:pt x="35651" y="6188"/>
                  </a:lnTo>
                  <a:lnTo>
                    <a:pt x="35663" y="6222"/>
                  </a:lnTo>
                  <a:lnTo>
                    <a:pt x="35697" y="6279"/>
                  </a:lnTo>
                  <a:lnTo>
                    <a:pt x="35754" y="6313"/>
                  </a:lnTo>
                  <a:lnTo>
                    <a:pt x="35788" y="6325"/>
                  </a:lnTo>
                  <a:lnTo>
                    <a:pt x="35856" y="6325"/>
                  </a:lnTo>
                  <a:lnTo>
                    <a:pt x="35890" y="6313"/>
                  </a:lnTo>
                  <a:lnTo>
                    <a:pt x="35947" y="6279"/>
                  </a:lnTo>
                  <a:lnTo>
                    <a:pt x="35981" y="6222"/>
                  </a:lnTo>
                  <a:lnTo>
                    <a:pt x="35993" y="6188"/>
                  </a:lnTo>
                  <a:lnTo>
                    <a:pt x="35993" y="6154"/>
                  </a:lnTo>
                  <a:lnTo>
                    <a:pt x="35993" y="6120"/>
                  </a:lnTo>
                  <a:lnTo>
                    <a:pt x="35981" y="6086"/>
                  </a:lnTo>
                  <a:lnTo>
                    <a:pt x="37983" y="4937"/>
                  </a:lnTo>
                  <a:lnTo>
                    <a:pt x="38029" y="4982"/>
                  </a:lnTo>
                  <a:lnTo>
                    <a:pt x="38074" y="5017"/>
                  </a:lnTo>
                  <a:lnTo>
                    <a:pt x="38131" y="5039"/>
                  </a:lnTo>
                  <a:lnTo>
                    <a:pt x="38188" y="5051"/>
                  </a:lnTo>
                  <a:lnTo>
                    <a:pt x="38256" y="5039"/>
                  </a:lnTo>
                  <a:lnTo>
                    <a:pt x="38313" y="5017"/>
                  </a:lnTo>
                  <a:lnTo>
                    <a:pt x="38359" y="4982"/>
                  </a:lnTo>
                  <a:lnTo>
                    <a:pt x="38393" y="4937"/>
                  </a:lnTo>
                  <a:lnTo>
                    <a:pt x="40361" y="6074"/>
                  </a:lnTo>
                  <a:lnTo>
                    <a:pt x="40349" y="6120"/>
                  </a:lnTo>
                  <a:lnTo>
                    <a:pt x="40349" y="6154"/>
                  </a:lnTo>
                  <a:lnTo>
                    <a:pt x="40349" y="6200"/>
                  </a:lnTo>
                  <a:lnTo>
                    <a:pt x="40361" y="6234"/>
                  </a:lnTo>
                  <a:lnTo>
                    <a:pt x="40384" y="6268"/>
                  </a:lnTo>
                  <a:lnTo>
                    <a:pt x="40406" y="6302"/>
                  </a:lnTo>
                  <a:lnTo>
                    <a:pt x="40463" y="6347"/>
                  </a:lnTo>
                  <a:lnTo>
                    <a:pt x="40497" y="6359"/>
                  </a:lnTo>
                  <a:lnTo>
                    <a:pt x="40532" y="6370"/>
                  </a:lnTo>
                  <a:lnTo>
                    <a:pt x="40532" y="8748"/>
                  </a:lnTo>
                  <a:lnTo>
                    <a:pt x="40475" y="8759"/>
                  </a:lnTo>
                  <a:lnTo>
                    <a:pt x="40429" y="8805"/>
                  </a:lnTo>
                  <a:lnTo>
                    <a:pt x="40395" y="8850"/>
                  </a:lnTo>
                  <a:lnTo>
                    <a:pt x="40384" y="8918"/>
                  </a:lnTo>
                  <a:lnTo>
                    <a:pt x="40395" y="8952"/>
                  </a:lnTo>
                  <a:lnTo>
                    <a:pt x="40395" y="8987"/>
                  </a:lnTo>
                  <a:lnTo>
                    <a:pt x="40441" y="9043"/>
                  </a:lnTo>
                  <a:lnTo>
                    <a:pt x="40497" y="9078"/>
                  </a:lnTo>
                  <a:lnTo>
                    <a:pt x="40532" y="9089"/>
                  </a:lnTo>
                  <a:lnTo>
                    <a:pt x="40611" y="9089"/>
                  </a:lnTo>
                  <a:lnTo>
                    <a:pt x="40645" y="9066"/>
                  </a:lnTo>
                  <a:lnTo>
                    <a:pt x="40679" y="9043"/>
                  </a:lnTo>
                  <a:lnTo>
                    <a:pt x="40714" y="9009"/>
                  </a:lnTo>
                  <a:lnTo>
                    <a:pt x="42738" y="10181"/>
                  </a:lnTo>
                  <a:lnTo>
                    <a:pt x="42727" y="10226"/>
                  </a:lnTo>
                  <a:lnTo>
                    <a:pt x="42727" y="10261"/>
                  </a:lnTo>
                  <a:lnTo>
                    <a:pt x="42727" y="10306"/>
                  </a:lnTo>
                  <a:lnTo>
                    <a:pt x="42738" y="10340"/>
                  </a:lnTo>
                  <a:lnTo>
                    <a:pt x="42772" y="10397"/>
                  </a:lnTo>
                  <a:lnTo>
                    <a:pt x="42829" y="10443"/>
                  </a:lnTo>
                  <a:lnTo>
                    <a:pt x="42863" y="10465"/>
                  </a:lnTo>
                  <a:lnTo>
                    <a:pt x="42909" y="10465"/>
                  </a:lnTo>
                  <a:lnTo>
                    <a:pt x="42909" y="12843"/>
                  </a:lnTo>
                  <a:lnTo>
                    <a:pt x="42841" y="12866"/>
                  </a:lnTo>
                  <a:lnTo>
                    <a:pt x="42795" y="12900"/>
                  </a:lnTo>
                  <a:lnTo>
                    <a:pt x="42761" y="12957"/>
                  </a:lnTo>
                  <a:lnTo>
                    <a:pt x="42750" y="13025"/>
                  </a:lnTo>
                  <a:lnTo>
                    <a:pt x="42761" y="13070"/>
                  </a:lnTo>
                  <a:lnTo>
                    <a:pt x="40759" y="14231"/>
                  </a:lnTo>
                  <a:lnTo>
                    <a:pt x="40725" y="14185"/>
                  </a:lnTo>
                  <a:lnTo>
                    <a:pt x="40679" y="14151"/>
                  </a:lnTo>
                  <a:lnTo>
                    <a:pt x="40623" y="14128"/>
                  </a:lnTo>
                  <a:lnTo>
                    <a:pt x="40566" y="14117"/>
                  </a:lnTo>
                  <a:lnTo>
                    <a:pt x="40497" y="14128"/>
                  </a:lnTo>
                  <a:lnTo>
                    <a:pt x="40441" y="14151"/>
                  </a:lnTo>
                  <a:lnTo>
                    <a:pt x="40395" y="14185"/>
                  </a:lnTo>
                  <a:lnTo>
                    <a:pt x="40361" y="14231"/>
                  </a:lnTo>
                  <a:lnTo>
                    <a:pt x="38427" y="13116"/>
                  </a:lnTo>
                  <a:lnTo>
                    <a:pt x="38438" y="13070"/>
                  </a:lnTo>
                  <a:lnTo>
                    <a:pt x="38438" y="13025"/>
                  </a:lnTo>
                  <a:lnTo>
                    <a:pt x="38438" y="12968"/>
                  </a:lnTo>
                  <a:lnTo>
                    <a:pt x="38427" y="12934"/>
                  </a:lnTo>
                  <a:lnTo>
                    <a:pt x="38404" y="12888"/>
                  </a:lnTo>
                  <a:lnTo>
                    <a:pt x="38370" y="12854"/>
                  </a:lnTo>
                  <a:lnTo>
                    <a:pt x="38336" y="12820"/>
                  </a:lnTo>
                  <a:lnTo>
                    <a:pt x="38302" y="12797"/>
                  </a:lnTo>
                  <a:lnTo>
                    <a:pt x="38256" y="12786"/>
                  </a:lnTo>
                  <a:lnTo>
                    <a:pt x="38211" y="12775"/>
                  </a:lnTo>
                  <a:lnTo>
                    <a:pt x="38211" y="10454"/>
                  </a:lnTo>
                  <a:lnTo>
                    <a:pt x="38279" y="10431"/>
                  </a:lnTo>
                  <a:lnTo>
                    <a:pt x="38336" y="10397"/>
                  </a:lnTo>
                  <a:lnTo>
                    <a:pt x="38370" y="10340"/>
                  </a:lnTo>
                  <a:lnTo>
                    <a:pt x="38382" y="10295"/>
                  </a:lnTo>
                  <a:lnTo>
                    <a:pt x="38382" y="10261"/>
                  </a:lnTo>
                  <a:lnTo>
                    <a:pt x="38382" y="10226"/>
                  </a:lnTo>
                  <a:lnTo>
                    <a:pt x="38370" y="10192"/>
                  </a:lnTo>
                  <a:lnTo>
                    <a:pt x="38347" y="10158"/>
                  </a:lnTo>
                  <a:lnTo>
                    <a:pt x="38325" y="10124"/>
                  </a:lnTo>
                  <a:lnTo>
                    <a:pt x="38302" y="10101"/>
                  </a:lnTo>
                  <a:lnTo>
                    <a:pt x="38268" y="10090"/>
                  </a:lnTo>
                  <a:lnTo>
                    <a:pt x="38234" y="10079"/>
                  </a:lnTo>
                  <a:lnTo>
                    <a:pt x="38188" y="10067"/>
                  </a:lnTo>
                  <a:lnTo>
                    <a:pt x="38143" y="10079"/>
                  </a:lnTo>
                  <a:lnTo>
                    <a:pt x="38097" y="10090"/>
                  </a:lnTo>
                  <a:lnTo>
                    <a:pt x="38063" y="10113"/>
                  </a:lnTo>
                  <a:lnTo>
                    <a:pt x="38040" y="10147"/>
                  </a:lnTo>
                  <a:lnTo>
                    <a:pt x="36050" y="8998"/>
                  </a:lnTo>
                  <a:lnTo>
                    <a:pt x="36061" y="8964"/>
                  </a:lnTo>
                  <a:lnTo>
                    <a:pt x="36061" y="8918"/>
                  </a:lnTo>
                  <a:lnTo>
                    <a:pt x="36061" y="8861"/>
                  </a:lnTo>
                  <a:lnTo>
                    <a:pt x="36038" y="8816"/>
                  </a:lnTo>
                  <a:lnTo>
                    <a:pt x="36027" y="8782"/>
                  </a:lnTo>
                  <a:lnTo>
                    <a:pt x="35993" y="8748"/>
                  </a:lnTo>
                  <a:lnTo>
                    <a:pt x="35959" y="8714"/>
                  </a:lnTo>
                  <a:lnTo>
                    <a:pt x="35913" y="8691"/>
                  </a:lnTo>
                  <a:lnTo>
                    <a:pt x="35868" y="8679"/>
                  </a:lnTo>
                  <a:lnTo>
                    <a:pt x="35777" y="8679"/>
                  </a:lnTo>
                  <a:lnTo>
                    <a:pt x="35731" y="8691"/>
                  </a:lnTo>
                  <a:lnTo>
                    <a:pt x="35686" y="8714"/>
                  </a:lnTo>
                  <a:lnTo>
                    <a:pt x="35651" y="8748"/>
                  </a:lnTo>
                  <a:lnTo>
                    <a:pt x="35617" y="8782"/>
                  </a:lnTo>
                  <a:lnTo>
                    <a:pt x="35595" y="8816"/>
                  </a:lnTo>
                  <a:lnTo>
                    <a:pt x="35583" y="8861"/>
                  </a:lnTo>
                  <a:lnTo>
                    <a:pt x="35583" y="8918"/>
                  </a:lnTo>
                  <a:lnTo>
                    <a:pt x="35583" y="8952"/>
                  </a:lnTo>
                  <a:lnTo>
                    <a:pt x="35595" y="8998"/>
                  </a:lnTo>
                  <a:lnTo>
                    <a:pt x="33604" y="10147"/>
                  </a:lnTo>
                  <a:lnTo>
                    <a:pt x="33570" y="10124"/>
                  </a:lnTo>
                  <a:lnTo>
                    <a:pt x="33536" y="10101"/>
                  </a:lnTo>
                  <a:lnTo>
                    <a:pt x="33490" y="10079"/>
                  </a:lnTo>
                  <a:lnTo>
                    <a:pt x="33411" y="10079"/>
                  </a:lnTo>
                  <a:lnTo>
                    <a:pt x="33376" y="10090"/>
                  </a:lnTo>
                  <a:lnTo>
                    <a:pt x="33342" y="10113"/>
                  </a:lnTo>
                  <a:lnTo>
                    <a:pt x="33320" y="10135"/>
                  </a:lnTo>
                  <a:lnTo>
                    <a:pt x="33297" y="10158"/>
                  </a:lnTo>
                  <a:lnTo>
                    <a:pt x="33285" y="10192"/>
                  </a:lnTo>
                  <a:lnTo>
                    <a:pt x="33274" y="10226"/>
                  </a:lnTo>
                  <a:lnTo>
                    <a:pt x="33263" y="10261"/>
                  </a:lnTo>
                  <a:lnTo>
                    <a:pt x="33274" y="10329"/>
                  </a:lnTo>
                  <a:lnTo>
                    <a:pt x="33308" y="10386"/>
                  </a:lnTo>
                  <a:lnTo>
                    <a:pt x="33365" y="10420"/>
                  </a:lnTo>
                  <a:lnTo>
                    <a:pt x="33422" y="10443"/>
                  </a:lnTo>
                  <a:lnTo>
                    <a:pt x="33422" y="12775"/>
                  </a:lnTo>
                  <a:lnTo>
                    <a:pt x="33376" y="12786"/>
                  </a:lnTo>
                  <a:lnTo>
                    <a:pt x="33331" y="12797"/>
                  </a:lnTo>
                  <a:lnTo>
                    <a:pt x="33297" y="12820"/>
                  </a:lnTo>
                  <a:lnTo>
                    <a:pt x="33263" y="12854"/>
                  </a:lnTo>
                  <a:lnTo>
                    <a:pt x="33240" y="12888"/>
                  </a:lnTo>
                  <a:lnTo>
                    <a:pt x="33217" y="12934"/>
                  </a:lnTo>
                  <a:lnTo>
                    <a:pt x="33206" y="12979"/>
                  </a:lnTo>
                  <a:lnTo>
                    <a:pt x="33194" y="13025"/>
                  </a:lnTo>
                  <a:lnTo>
                    <a:pt x="33206" y="13070"/>
                  </a:lnTo>
                  <a:lnTo>
                    <a:pt x="33217" y="13104"/>
                  </a:lnTo>
                  <a:lnTo>
                    <a:pt x="31238" y="14253"/>
                  </a:lnTo>
                  <a:lnTo>
                    <a:pt x="31204" y="14219"/>
                  </a:lnTo>
                  <a:lnTo>
                    <a:pt x="31170" y="14196"/>
                  </a:lnTo>
                  <a:lnTo>
                    <a:pt x="31124" y="14174"/>
                  </a:lnTo>
                  <a:lnTo>
                    <a:pt x="31044" y="14174"/>
                  </a:lnTo>
                  <a:lnTo>
                    <a:pt x="31010" y="14185"/>
                  </a:lnTo>
                  <a:lnTo>
                    <a:pt x="30976" y="14208"/>
                  </a:lnTo>
                  <a:lnTo>
                    <a:pt x="30942" y="14231"/>
                  </a:lnTo>
                  <a:lnTo>
                    <a:pt x="30919" y="14253"/>
                  </a:lnTo>
                  <a:lnTo>
                    <a:pt x="30897" y="14287"/>
                  </a:lnTo>
                  <a:lnTo>
                    <a:pt x="30885" y="14333"/>
                  </a:lnTo>
                  <a:lnTo>
                    <a:pt x="30885" y="14367"/>
                  </a:lnTo>
                  <a:lnTo>
                    <a:pt x="30897" y="14435"/>
                  </a:lnTo>
                  <a:lnTo>
                    <a:pt x="30931" y="14492"/>
                  </a:lnTo>
                  <a:lnTo>
                    <a:pt x="30988" y="14538"/>
                  </a:lnTo>
                  <a:lnTo>
                    <a:pt x="31056" y="14560"/>
                  </a:lnTo>
                  <a:lnTo>
                    <a:pt x="31056" y="16892"/>
                  </a:lnTo>
                  <a:lnTo>
                    <a:pt x="31010" y="16904"/>
                  </a:lnTo>
                  <a:lnTo>
                    <a:pt x="30976" y="16915"/>
                  </a:lnTo>
                  <a:lnTo>
                    <a:pt x="30942" y="16938"/>
                  </a:lnTo>
                  <a:lnTo>
                    <a:pt x="30908" y="16972"/>
                  </a:lnTo>
                  <a:lnTo>
                    <a:pt x="30885" y="17006"/>
                  </a:lnTo>
                  <a:lnTo>
                    <a:pt x="30862" y="17040"/>
                  </a:lnTo>
                  <a:lnTo>
                    <a:pt x="30851" y="17086"/>
                  </a:lnTo>
                  <a:lnTo>
                    <a:pt x="30851" y="17120"/>
                  </a:lnTo>
                  <a:lnTo>
                    <a:pt x="30851" y="17177"/>
                  </a:lnTo>
                  <a:lnTo>
                    <a:pt x="30862" y="17211"/>
                  </a:lnTo>
                  <a:lnTo>
                    <a:pt x="30885" y="17256"/>
                  </a:lnTo>
                  <a:lnTo>
                    <a:pt x="30919" y="17291"/>
                  </a:lnTo>
                  <a:lnTo>
                    <a:pt x="30953" y="17313"/>
                  </a:lnTo>
                  <a:lnTo>
                    <a:pt x="30988" y="17336"/>
                  </a:lnTo>
                  <a:lnTo>
                    <a:pt x="31033" y="17359"/>
                  </a:lnTo>
                  <a:lnTo>
                    <a:pt x="31079" y="17359"/>
                  </a:lnTo>
                  <a:lnTo>
                    <a:pt x="31135" y="17347"/>
                  </a:lnTo>
                  <a:lnTo>
                    <a:pt x="31192" y="17325"/>
                  </a:lnTo>
                  <a:lnTo>
                    <a:pt x="31238" y="17291"/>
                  </a:lnTo>
                  <a:lnTo>
                    <a:pt x="31272" y="17256"/>
                  </a:lnTo>
                  <a:lnTo>
                    <a:pt x="33263" y="18394"/>
                  </a:lnTo>
                  <a:lnTo>
                    <a:pt x="33251" y="18439"/>
                  </a:lnTo>
                  <a:lnTo>
                    <a:pt x="33240" y="18474"/>
                  </a:lnTo>
                  <a:lnTo>
                    <a:pt x="33251" y="18519"/>
                  </a:lnTo>
                  <a:lnTo>
                    <a:pt x="33263" y="18553"/>
                  </a:lnTo>
                  <a:lnTo>
                    <a:pt x="33285" y="18587"/>
                  </a:lnTo>
                  <a:lnTo>
                    <a:pt x="33308" y="18621"/>
                  </a:lnTo>
                  <a:lnTo>
                    <a:pt x="33331" y="18644"/>
                  </a:lnTo>
                  <a:lnTo>
                    <a:pt x="33376" y="18667"/>
                  </a:lnTo>
                  <a:lnTo>
                    <a:pt x="33411" y="18678"/>
                  </a:lnTo>
                  <a:lnTo>
                    <a:pt x="33490" y="18678"/>
                  </a:lnTo>
                  <a:lnTo>
                    <a:pt x="33536" y="18667"/>
                  </a:lnTo>
                  <a:lnTo>
                    <a:pt x="33570" y="18644"/>
                  </a:lnTo>
                  <a:lnTo>
                    <a:pt x="33593" y="18621"/>
                  </a:lnTo>
                  <a:lnTo>
                    <a:pt x="33627" y="18587"/>
                  </a:lnTo>
                  <a:lnTo>
                    <a:pt x="33638" y="18553"/>
                  </a:lnTo>
                  <a:lnTo>
                    <a:pt x="33649" y="18519"/>
                  </a:lnTo>
                  <a:lnTo>
                    <a:pt x="33661" y="18474"/>
                  </a:lnTo>
                  <a:lnTo>
                    <a:pt x="33649" y="18428"/>
                  </a:lnTo>
                  <a:lnTo>
                    <a:pt x="33638" y="18394"/>
                  </a:lnTo>
                  <a:lnTo>
                    <a:pt x="35651" y="17234"/>
                  </a:lnTo>
                  <a:lnTo>
                    <a:pt x="35674" y="17268"/>
                  </a:lnTo>
                  <a:lnTo>
                    <a:pt x="35720" y="17302"/>
                  </a:lnTo>
                  <a:lnTo>
                    <a:pt x="35765" y="17325"/>
                  </a:lnTo>
                  <a:lnTo>
                    <a:pt x="35822" y="17336"/>
                  </a:lnTo>
                  <a:lnTo>
                    <a:pt x="35879" y="17325"/>
                  </a:lnTo>
                  <a:lnTo>
                    <a:pt x="35924" y="17302"/>
                  </a:lnTo>
                  <a:lnTo>
                    <a:pt x="35959" y="17279"/>
                  </a:lnTo>
                  <a:lnTo>
                    <a:pt x="35993" y="17234"/>
                  </a:lnTo>
                  <a:lnTo>
                    <a:pt x="38029" y="18417"/>
                  </a:lnTo>
                  <a:lnTo>
                    <a:pt x="38018" y="18474"/>
                  </a:lnTo>
                  <a:lnTo>
                    <a:pt x="38018" y="18508"/>
                  </a:lnTo>
                  <a:lnTo>
                    <a:pt x="38029" y="18542"/>
                  </a:lnTo>
                  <a:lnTo>
                    <a:pt x="38063" y="18599"/>
                  </a:lnTo>
                  <a:lnTo>
                    <a:pt x="38120" y="18633"/>
                  </a:lnTo>
                  <a:lnTo>
                    <a:pt x="38154" y="18644"/>
                  </a:lnTo>
                  <a:lnTo>
                    <a:pt x="38188" y="18656"/>
                  </a:lnTo>
                  <a:lnTo>
                    <a:pt x="38222" y="18644"/>
                  </a:lnTo>
                  <a:lnTo>
                    <a:pt x="38256" y="18633"/>
                  </a:lnTo>
                  <a:lnTo>
                    <a:pt x="38313" y="18599"/>
                  </a:lnTo>
                  <a:lnTo>
                    <a:pt x="38359" y="18542"/>
                  </a:lnTo>
                  <a:lnTo>
                    <a:pt x="38370" y="18508"/>
                  </a:lnTo>
                  <a:lnTo>
                    <a:pt x="38370" y="18474"/>
                  </a:lnTo>
                  <a:lnTo>
                    <a:pt x="38370" y="18439"/>
                  </a:lnTo>
                  <a:lnTo>
                    <a:pt x="38359" y="18405"/>
                  </a:lnTo>
                  <a:lnTo>
                    <a:pt x="40384" y="17234"/>
                  </a:lnTo>
                  <a:lnTo>
                    <a:pt x="40418" y="17268"/>
                  </a:lnTo>
                  <a:lnTo>
                    <a:pt x="40463" y="17302"/>
                  </a:lnTo>
                  <a:lnTo>
                    <a:pt x="40509" y="17325"/>
                  </a:lnTo>
                  <a:lnTo>
                    <a:pt x="40611" y="17325"/>
                  </a:lnTo>
                  <a:lnTo>
                    <a:pt x="40657" y="17302"/>
                  </a:lnTo>
                  <a:lnTo>
                    <a:pt x="40702" y="17279"/>
                  </a:lnTo>
                  <a:lnTo>
                    <a:pt x="40736" y="17234"/>
                  </a:lnTo>
                  <a:lnTo>
                    <a:pt x="42772" y="18417"/>
                  </a:lnTo>
                  <a:lnTo>
                    <a:pt x="42761" y="18474"/>
                  </a:lnTo>
                  <a:lnTo>
                    <a:pt x="42772" y="18530"/>
                  </a:lnTo>
                  <a:lnTo>
                    <a:pt x="42807" y="18587"/>
                  </a:lnTo>
                  <a:lnTo>
                    <a:pt x="42852" y="18621"/>
                  </a:lnTo>
                  <a:lnTo>
                    <a:pt x="42909" y="18644"/>
                  </a:lnTo>
                  <a:lnTo>
                    <a:pt x="42909" y="20999"/>
                  </a:lnTo>
                  <a:lnTo>
                    <a:pt x="42863" y="21010"/>
                  </a:lnTo>
                  <a:lnTo>
                    <a:pt x="42829" y="21033"/>
                  </a:lnTo>
                  <a:lnTo>
                    <a:pt x="42795" y="21056"/>
                  </a:lnTo>
                  <a:lnTo>
                    <a:pt x="42761" y="21079"/>
                  </a:lnTo>
                  <a:lnTo>
                    <a:pt x="42738" y="21113"/>
                  </a:lnTo>
                  <a:lnTo>
                    <a:pt x="42716" y="21147"/>
                  </a:lnTo>
                  <a:lnTo>
                    <a:pt x="42704" y="21192"/>
                  </a:lnTo>
                  <a:lnTo>
                    <a:pt x="42704" y="21226"/>
                  </a:lnTo>
                  <a:lnTo>
                    <a:pt x="42704" y="21272"/>
                  </a:lnTo>
                  <a:lnTo>
                    <a:pt x="42716" y="21306"/>
                  </a:lnTo>
                  <a:lnTo>
                    <a:pt x="40702" y="22478"/>
                  </a:lnTo>
                  <a:lnTo>
                    <a:pt x="40679" y="22444"/>
                  </a:lnTo>
                  <a:lnTo>
                    <a:pt x="40645" y="22421"/>
                  </a:lnTo>
                  <a:lnTo>
                    <a:pt x="40600" y="22409"/>
                  </a:lnTo>
                  <a:lnTo>
                    <a:pt x="40566" y="22398"/>
                  </a:lnTo>
                  <a:lnTo>
                    <a:pt x="40520" y="22409"/>
                  </a:lnTo>
                  <a:lnTo>
                    <a:pt x="40475" y="22421"/>
                  </a:lnTo>
                  <a:lnTo>
                    <a:pt x="40441" y="22444"/>
                  </a:lnTo>
                  <a:lnTo>
                    <a:pt x="40418" y="22478"/>
                  </a:lnTo>
                  <a:lnTo>
                    <a:pt x="38370" y="21295"/>
                  </a:lnTo>
                  <a:lnTo>
                    <a:pt x="38382" y="21226"/>
                  </a:lnTo>
                  <a:lnTo>
                    <a:pt x="38382" y="21192"/>
                  </a:lnTo>
                  <a:lnTo>
                    <a:pt x="38370" y="21158"/>
                  </a:lnTo>
                  <a:lnTo>
                    <a:pt x="38347" y="21124"/>
                  </a:lnTo>
                  <a:lnTo>
                    <a:pt x="38325" y="21101"/>
                  </a:lnTo>
                  <a:lnTo>
                    <a:pt x="38302" y="21079"/>
                  </a:lnTo>
                  <a:lnTo>
                    <a:pt x="38268" y="21056"/>
                  </a:lnTo>
                  <a:lnTo>
                    <a:pt x="38234" y="21044"/>
                  </a:lnTo>
                  <a:lnTo>
                    <a:pt x="38154" y="21044"/>
                  </a:lnTo>
                  <a:lnTo>
                    <a:pt x="38120" y="21056"/>
                  </a:lnTo>
                  <a:lnTo>
                    <a:pt x="38086" y="21079"/>
                  </a:lnTo>
                  <a:lnTo>
                    <a:pt x="38052" y="21101"/>
                  </a:lnTo>
                  <a:lnTo>
                    <a:pt x="38029" y="21124"/>
                  </a:lnTo>
                  <a:lnTo>
                    <a:pt x="38018" y="21158"/>
                  </a:lnTo>
                  <a:lnTo>
                    <a:pt x="38006" y="21192"/>
                  </a:lnTo>
                  <a:lnTo>
                    <a:pt x="38006" y="21226"/>
                  </a:lnTo>
                  <a:lnTo>
                    <a:pt x="38006" y="21295"/>
                  </a:lnTo>
                  <a:lnTo>
                    <a:pt x="35970" y="22466"/>
                  </a:lnTo>
                  <a:lnTo>
                    <a:pt x="35936" y="22444"/>
                  </a:lnTo>
                  <a:lnTo>
                    <a:pt x="35902" y="22409"/>
                  </a:lnTo>
                  <a:lnTo>
                    <a:pt x="35868" y="22398"/>
                  </a:lnTo>
                  <a:lnTo>
                    <a:pt x="35777" y="22398"/>
                  </a:lnTo>
                  <a:lnTo>
                    <a:pt x="35731" y="22421"/>
                  </a:lnTo>
                  <a:lnTo>
                    <a:pt x="35697" y="22444"/>
                  </a:lnTo>
                  <a:lnTo>
                    <a:pt x="35674" y="22478"/>
                  </a:lnTo>
                  <a:lnTo>
                    <a:pt x="33627" y="21295"/>
                  </a:lnTo>
                  <a:lnTo>
                    <a:pt x="33638" y="21226"/>
                  </a:lnTo>
                  <a:lnTo>
                    <a:pt x="33638" y="21192"/>
                  </a:lnTo>
                  <a:lnTo>
                    <a:pt x="33627" y="21158"/>
                  </a:lnTo>
                  <a:lnTo>
                    <a:pt x="33604" y="21124"/>
                  </a:lnTo>
                  <a:lnTo>
                    <a:pt x="33581" y="21101"/>
                  </a:lnTo>
                  <a:lnTo>
                    <a:pt x="33558" y="21079"/>
                  </a:lnTo>
                  <a:lnTo>
                    <a:pt x="33524" y="21056"/>
                  </a:lnTo>
                  <a:lnTo>
                    <a:pt x="33490" y="21044"/>
                  </a:lnTo>
                  <a:lnTo>
                    <a:pt x="33411" y="21044"/>
                  </a:lnTo>
                  <a:lnTo>
                    <a:pt x="33376" y="21056"/>
                  </a:lnTo>
                  <a:lnTo>
                    <a:pt x="33342" y="21079"/>
                  </a:lnTo>
                  <a:lnTo>
                    <a:pt x="33320" y="21101"/>
                  </a:lnTo>
                  <a:lnTo>
                    <a:pt x="33297" y="21124"/>
                  </a:lnTo>
                  <a:lnTo>
                    <a:pt x="33285" y="21158"/>
                  </a:lnTo>
                  <a:lnTo>
                    <a:pt x="33274" y="21192"/>
                  </a:lnTo>
                  <a:lnTo>
                    <a:pt x="33263" y="21226"/>
                  </a:lnTo>
                  <a:lnTo>
                    <a:pt x="33274" y="21283"/>
                  </a:lnTo>
                  <a:lnTo>
                    <a:pt x="31261" y="22455"/>
                  </a:lnTo>
                  <a:lnTo>
                    <a:pt x="31226" y="22421"/>
                  </a:lnTo>
                  <a:lnTo>
                    <a:pt x="31181" y="22387"/>
                  </a:lnTo>
                  <a:lnTo>
                    <a:pt x="31135" y="22364"/>
                  </a:lnTo>
                  <a:lnTo>
                    <a:pt x="31033" y="22364"/>
                  </a:lnTo>
                  <a:lnTo>
                    <a:pt x="30999" y="22375"/>
                  </a:lnTo>
                  <a:lnTo>
                    <a:pt x="30965" y="22398"/>
                  </a:lnTo>
                  <a:lnTo>
                    <a:pt x="30931" y="22421"/>
                  </a:lnTo>
                  <a:lnTo>
                    <a:pt x="30908" y="22455"/>
                  </a:lnTo>
                  <a:lnTo>
                    <a:pt x="30885" y="22489"/>
                  </a:lnTo>
                  <a:lnTo>
                    <a:pt x="30874" y="22535"/>
                  </a:lnTo>
                  <a:lnTo>
                    <a:pt x="30862" y="22580"/>
                  </a:lnTo>
                  <a:lnTo>
                    <a:pt x="30874" y="22614"/>
                  </a:lnTo>
                  <a:lnTo>
                    <a:pt x="30885" y="22660"/>
                  </a:lnTo>
                  <a:lnTo>
                    <a:pt x="30919" y="22717"/>
                  </a:lnTo>
                  <a:lnTo>
                    <a:pt x="30976" y="22762"/>
                  </a:lnTo>
                  <a:lnTo>
                    <a:pt x="31010" y="22785"/>
                  </a:lnTo>
                  <a:lnTo>
                    <a:pt x="31056" y="22785"/>
                  </a:lnTo>
                  <a:lnTo>
                    <a:pt x="31056" y="25117"/>
                  </a:lnTo>
                  <a:lnTo>
                    <a:pt x="31010" y="25128"/>
                  </a:lnTo>
                  <a:lnTo>
                    <a:pt x="30976" y="25140"/>
                  </a:lnTo>
                  <a:lnTo>
                    <a:pt x="30919" y="25196"/>
                  </a:lnTo>
                  <a:lnTo>
                    <a:pt x="30897" y="25219"/>
                  </a:lnTo>
                  <a:lnTo>
                    <a:pt x="30874" y="25253"/>
                  </a:lnTo>
                  <a:lnTo>
                    <a:pt x="30874" y="25299"/>
                  </a:lnTo>
                  <a:lnTo>
                    <a:pt x="30862" y="25333"/>
                  </a:lnTo>
                  <a:lnTo>
                    <a:pt x="30862" y="25367"/>
                  </a:lnTo>
                  <a:lnTo>
                    <a:pt x="30874" y="25413"/>
                  </a:lnTo>
                  <a:lnTo>
                    <a:pt x="28917" y="26539"/>
                  </a:lnTo>
                  <a:lnTo>
                    <a:pt x="28883" y="26493"/>
                  </a:lnTo>
                  <a:lnTo>
                    <a:pt x="28826" y="26459"/>
                  </a:lnTo>
                  <a:lnTo>
                    <a:pt x="28769" y="26436"/>
                  </a:lnTo>
                  <a:lnTo>
                    <a:pt x="28712" y="26425"/>
                  </a:lnTo>
                  <a:lnTo>
                    <a:pt x="28644" y="26436"/>
                  </a:lnTo>
                  <a:lnTo>
                    <a:pt x="28587" y="26459"/>
                  </a:lnTo>
                  <a:lnTo>
                    <a:pt x="28542" y="26493"/>
                  </a:lnTo>
                  <a:lnTo>
                    <a:pt x="28496" y="26550"/>
                  </a:lnTo>
                  <a:lnTo>
                    <a:pt x="26540" y="25413"/>
                  </a:lnTo>
                  <a:lnTo>
                    <a:pt x="26551" y="25378"/>
                  </a:lnTo>
                  <a:lnTo>
                    <a:pt x="26563" y="25333"/>
                  </a:lnTo>
                  <a:lnTo>
                    <a:pt x="26551" y="25287"/>
                  </a:lnTo>
                  <a:lnTo>
                    <a:pt x="26540" y="25253"/>
                  </a:lnTo>
                  <a:lnTo>
                    <a:pt x="26517" y="25219"/>
                  </a:lnTo>
                  <a:lnTo>
                    <a:pt x="26494" y="25185"/>
                  </a:lnTo>
                  <a:lnTo>
                    <a:pt x="26460" y="25151"/>
                  </a:lnTo>
                  <a:lnTo>
                    <a:pt x="26426" y="25140"/>
                  </a:lnTo>
                  <a:lnTo>
                    <a:pt x="26381" y="25128"/>
                  </a:lnTo>
                  <a:lnTo>
                    <a:pt x="26346" y="25117"/>
                  </a:lnTo>
                  <a:lnTo>
                    <a:pt x="26301" y="25128"/>
                  </a:lnTo>
                  <a:lnTo>
                    <a:pt x="26255" y="25140"/>
                  </a:lnTo>
                  <a:lnTo>
                    <a:pt x="26221" y="25151"/>
                  </a:lnTo>
                  <a:lnTo>
                    <a:pt x="26187" y="25185"/>
                  </a:lnTo>
                  <a:lnTo>
                    <a:pt x="26164" y="25219"/>
                  </a:lnTo>
                  <a:lnTo>
                    <a:pt x="26142" y="25253"/>
                  </a:lnTo>
                  <a:lnTo>
                    <a:pt x="26130" y="25287"/>
                  </a:lnTo>
                  <a:lnTo>
                    <a:pt x="26130" y="25333"/>
                  </a:lnTo>
                  <a:lnTo>
                    <a:pt x="26142" y="25401"/>
                  </a:lnTo>
                  <a:lnTo>
                    <a:pt x="24151" y="26550"/>
                  </a:lnTo>
                  <a:lnTo>
                    <a:pt x="24117" y="26516"/>
                  </a:lnTo>
                  <a:lnTo>
                    <a:pt x="24071" y="26482"/>
                  </a:lnTo>
                  <a:lnTo>
                    <a:pt x="24026" y="26459"/>
                  </a:lnTo>
                  <a:lnTo>
                    <a:pt x="23912" y="26459"/>
                  </a:lnTo>
                  <a:lnTo>
                    <a:pt x="23867" y="26482"/>
                  </a:lnTo>
                  <a:lnTo>
                    <a:pt x="23821" y="26516"/>
                  </a:lnTo>
                  <a:lnTo>
                    <a:pt x="23787" y="26562"/>
                  </a:lnTo>
                  <a:lnTo>
                    <a:pt x="21830" y="25424"/>
                  </a:lnTo>
                  <a:lnTo>
                    <a:pt x="21842" y="25378"/>
                  </a:lnTo>
                  <a:lnTo>
                    <a:pt x="21842" y="25333"/>
                  </a:lnTo>
                  <a:lnTo>
                    <a:pt x="21842" y="25287"/>
                  </a:lnTo>
                  <a:lnTo>
                    <a:pt x="21830" y="25242"/>
                  </a:lnTo>
                  <a:lnTo>
                    <a:pt x="21808" y="25196"/>
                  </a:lnTo>
                  <a:lnTo>
                    <a:pt x="21773" y="25162"/>
                  </a:lnTo>
                  <a:lnTo>
                    <a:pt x="21739" y="25128"/>
                  </a:lnTo>
                  <a:lnTo>
                    <a:pt x="21694" y="25105"/>
                  </a:lnTo>
                  <a:lnTo>
                    <a:pt x="21648" y="25094"/>
                  </a:lnTo>
                  <a:lnTo>
                    <a:pt x="21557" y="25094"/>
                  </a:lnTo>
                  <a:lnTo>
                    <a:pt x="21512" y="25105"/>
                  </a:lnTo>
                  <a:lnTo>
                    <a:pt x="21466" y="25128"/>
                  </a:lnTo>
                  <a:lnTo>
                    <a:pt x="21432" y="25162"/>
                  </a:lnTo>
                  <a:lnTo>
                    <a:pt x="21398" y="25196"/>
                  </a:lnTo>
                  <a:lnTo>
                    <a:pt x="21375" y="25242"/>
                  </a:lnTo>
                  <a:lnTo>
                    <a:pt x="21364" y="25287"/>
                  </a:lnTo>
                  <a:lnTo>
                    <a:pt x="21353" y="25333"/>
                  </a:lnTo>
                  <a:lnTo>
                    <a:pt x="21364" y="25378"/>
                  </a:lnTo>
                  <a:lnTo>
                    <a:pt x="21375" y="25424"/>
                  </a:lnTo>
                  <a:lnTo>
                    <a:pt x="19442" y="26539"/>
                  </a:lnTo>
                  <a:lnTo>
                    <a:pt x="19407" y="26493"/>
                  </a:lnTo>
                  <a:lnTo>
                    <a:pt x="19351" y="26459"/>
                  </a:lnTo>
                  <a:lnTo>
                    <a:pt x="19294" y="26436"/>
                  </a:lnTo>
                  <a:lnTo>
                    <a:pt x="19237" y="26425"/>
                  </a:lnTo>
                  <a:lnTo>
                    <a:pt x="19180" y="26436"/>
                  </a:lnTo>
                  <a:lnTo>
                    <a:pt x="19134" y="26448"/>
                  </a:lnTo>
                  <a:lnTo>
                    <a:pt x="19089" y="26471"/>
                  </a:lnTo>
                  <a:lnTo>
                    <a:pt x="19055" y="26505"/>
                  </a:lnTo>
                  <a:lnTo>
                    <a:pt x="19021" y="26539"/>
                  </a:lnTo>
                  <a:lnTo>
                    <a:pt x="18998" y="26584"/>
                  </a:lnTo>
                  <a:lnTo>
                    <a:pt x="18975" y="26630"/>
                  </a:lnTo>
                  <a:lnTo>
                    <a:pt x="18975" y="26687"/>
                  </a:lnTo>
                  <a:lnTo>
                    <a:pt x="18975" y="26732"/>
                  </a:lnTo>
                  <a:lnTo>
                    <a:pt x="18986" y="26778"/>
                  </a:lnTo>
                  <a:lnTo>
                    <a:pt x="19009" y="26823"/>
                  </a:lnTo>
                  <a:lnTo>
                    <a:pt x="19043" y="26857"/>
                  </a:lnTo>
                  <a:lnTo>
                    <a:pt x="19078" y="26891"/>
                  </a:lnTo>
                  <a:lnTo>
                    <a:pt x="19112" y="26914"/>
                  </a:lnTo>
                  <a:lnTo>
                    <a:pt x="19157" y="26926"/>
                  </a:lnTo>
                  <a:lnTo>
                    <a:pt x="19203" y="26937"/>
                  </a:lnTo>
                  <a:lnTo>
                    <a:pt x="19203" y="29201"/>
                  </a:lnTo>
                  <a:lnTo>
                    <a:pt x="19157" y="29212"/>
                  </a:lnTo>
                  <a:lnTo>
                    <a:pt x="19112" y="29223"/>
                  </a:lnTo>
                  <a:lnTo>
                    <a:pt x="19078" y="29246"/>
                  </a:lnTo>
                  <a:lnTo>
                    <a:pt x="19043" y="29280"/>
                  </a:lnTo>
                  <a:lnTo>
                    <a:pt x="19021" y="29314"/>
                  </a:lnTo>
                  <a:lnTo>
                    <a:pt x="19009" y="29348"/>
                  </a:lnTo>
                  <a:lnTo>
                    <a:pt x="18986" y="29394"/>
                  </a:lnTo>
                  <a:lnTo>
                    <a:pt x="18986" y="29439"/>
                  </a:lnTo>
                  <a:lnTo>
                    <a:pt x="18998" y="29485"/>
                  </a:lnTo>
                  <a:lnTo>
                    <a:pt x="19009" y="29542"/>
                  </a:lnTo>
                  <a:lnTo>
                    <a:pt x="19032" y="29576"/>
                  </a:lnTo>
                  <a:lnTo>
                    <a:pt x="19055" y="29610"/>
                  </a:lnTo>
                  <a:lnTo>
                    <a:pt x="19100" y="29644"/>
                  </a:lnTo>
                  <a:lnTo>
                    <a:pt x="19134" y="29667"/>
                  </a:lnTo>
                  <a:lnTo>
                    <a:pt x="19180" y="29678"/>
                  </a:lnTo>
                  <a:lnTo>
                    <a:pt x="19237" y="29690"/>
                  </a:lnTo>
                  <a:lnTo>
                    <a:pt x="19294" y="29678"/>
                  </a:lnTo>
                  <a:lnTo>
                    <a:pt x="19351" y="29656"/>
                  </a:lnTo>
                  <a:lnTo>
                    <a:pt x="19396" y="29621"/>
                  </a:lnTo>
                  <a:lnTo>
                    <a:pt x="19430" y="29576"/>
                  </a:lnTo>
                  <a:lnTo>
                    <a:pt x="21421" y="30725"/>
                  </a:lnTo>
                  <a:lnTo>
                    <a:pt x="21409" y="30793"/>
                  </a:lnTo>
                  <a:lnTo>
                    <a:pt x="21421" y="30861"/>
                  </a:lnTo>
                  <a:lnTo>
                    <a:pt x="21455" y="30918"/>
                  </a:lnTo>
                  <a:lnTo>
                    <a:pt x="21500" y="30952"/>
                  </a:lnTo>
                  <a:lnTo>
                    <a:pt x="21569" y="30975"/>
                  </a:lnTo>
                  <a:lnTo>
                    <a:pt x="21569" y="33330"/>
                  </a:lnTo>
                  <a:lnTo>
                    <a:pt x="21535" y="33341"/>
                  </a:lnTo>
                  <a:lnTo>
                    <a:pt x="21500" y="33353"/>
                  </a:lnTo>
                  <a:lnTo>
                    <a:pt x="21432" y="33398"/>
                  </a:lnTo>
                  <a:lnTo>
                    <a:pt x="21409" y="33432"/>
                  </a:lnTo>
                  <a:lnTo>
                    <a:pt x="21398" y="33466"/>
                  </a:lnTo>
                  <a:lnTo>
                    <a:pt x="21387" y="33500"/>
                  </a:lnTo>
                  <a:lnTo>
                    <a:pt x="21375" y="33546"/>
                  </a:lnTo>
                  <a:lnTo>
                    <a:pt x="21387" y="33580"/>
                  </a:lnTo>
                  <a:lnTo>
                    <a:pt x="21398" y="33626"/>
                  </a:lnTo>
                  <a:lnTo>
                    <a:pt x="19407" y="34775"/>
                  </a:lnTo>
                  <a:lnTo>
                    <a:pt x="19373" y="34729"/>
                  </a:lnTo>
                  <a:lnTo>
                    <a:pt x="19328" y="34706"/>
                  </a:lnTo>
                  <a:lnTo>
                    <a:pt x="19282" y="34684"/>
                  </a:lnTo>
                  <a:lnTo>
                    <a:pt x="19180" y="34684"/>
                  </a:lnTo>
                  <a:lnTo>
                    <a:pt x="19123" y="34706"/>
                  </a:lnTo>
                  <a:lnTo>
                    <a:pt x="19089" y="34740"/>
                  </a:lnTo>
                  <a:lnTo>
                    <a:pt x="19055" y="34775"/>
                  </a:lnTo>
                  <a:lnTo>
                    <a:pt x="17041" y="33614"/>
                  </a:lnTo>
                  <a:lnTo>
                    <a:pt x="17053" y="33580"/>
                  </a:lnTo>
                  <a:lnTo>
                    <a:pt x="17053" y="33546"/>
                  </a:lnTo>
                  <a:lnTo>
                    <a:pt x="17053" y="33512"/>
                  </a:lnTo>
                  <a:lnTo>
                    <a:pt x="17041" y="33478"/>
                  </a:lnTo>
                  <a:lnTo>
                    <a:pt x="17007" y="33409"/>
                  </a:lnTo>
                  <a:lnTo>
                    <a:pt x="16950" y="33375"/>
                  </a:lnTo>
                  <a:lnTo>
                    <a:pt x="16916" y="33364"/>
                  </a:lnTo>
                  <a:lnTo>
                    <a:pt x="16871" y="33353"/>
                  </a:lnTo>
                  <a:lnTo>
                    <a:pt x="16871" y="30964"/>
                  </a:lnTo>
                  <a:lnTo>
                    <a:pt x="16939" y="30941"/>
                  </a:lnTo>
                  <a:lnTo>
                    <a:pt x="16984" y="30907"/>
                  </a:lnTo>
                  <a:lnTo>
                    <a:pt x="17019" y="30850"/>
                  </a:lnTo>
                  <a:lnTo>
                    <a:pt x="17030" y="30793"/>
                  </a:lnTo>
                  <a:lnTo>
                    <a:pt x="17030" y="30748"/>
                  </a:lnTo>
                  <a:lnTo>
                    <a:pt x="17019" y="30725"/>
                  </a:lnTo>
                  <a:lnTo>
                    <a:pt x="16984" y="30668"/>
                  </a:lnTo>
                  <a:lnTo>
                    <a:pt x="16928" y="30634"/>
                  </a:lnTo>
                  <a:lnTo>
                    <a:pt x="16893" y="30623"/>
                  </a:lnTo>
                  <a:lnTo>
                    <a:pt x="16859" y="30611"/>
                  </a:lnTo>
                  <a:lnTo>
                    <a:pt x="16814" y="30623"/>
                  </a:lnTo>
                  <a:lnTo>
                    <a:pt x="16780" y="30634"/>
                  </a:lnTo>
                  <a:lnTo>
                    <a:pt x="16746" y="30657"/>
                  </a:lnTo>
                  <a:lnTo>
                    <a:pt x="16723" y="30691"/>
                  </a:lnTo>
                  <a:lnTo>
                    <a:pt x="14652" y="29496"/>
                  </a:lnTo>
                  <a:lnTo>
                    <a:pt x="14664" y="29439"/>
                  </a:lnTo>
                  <a:lnTo>
                    <a:pt x="14652" y="29405"/>
                  </a:lnTo>
                  <a:lnTo>
                    <a:pt x="14641" y="29371"/>
                  </a:lnTo>
                  <a:lnTo>
                    <a:pt x="14607" y="29326"/>
                  </a:lnTo>
                  <a:lnTo>
                    <a:pt x="14561" y="29292"/>
                  </a:lnTo>
                  <a:lnTo>
                    <a:pt x="14527" y="29280"/>
                  </a:lnTo>
                  <a:lnTo>
                    <a:pt x="14493" y="29269"/>
                  </a:lnTo>
                  <a:lnTo>
                    <a:pt x="14459" y="29280"/>
                  </a:lnTo>
                  <a:lnTo>
                    <a:pt x="14425" y="29292"/>
                  </a:lnTo>
                  <a:lnTo>
                    <a:pt x="14368" y="29326"/>
                  </a:lnTo>
                  <a:lnTo>
                    <a:pt x="14334" y="29371"/>
                  </a:lnTo>
                  <a:lnTo>
                    <a:pt x="14323" y="29405"/>
                  </a:lnTo>
                  <a:lnTo>
                    <a:pt x="14323" y="29439"/>
                  </a:lnTo>
                  <a:lnTo>
                    <a:pt x="14334" y="29485"/>
                  </a:lnTo>
                  <a:lnTo>
                    <a:pt x="12321" y="30645"/>
                  </a:lnTo>
                  <a:lnTo>
                    <a:pt x="12286" y="30600"/>
                  </a:lnTo>
                  <a:lnTo>
                    <a:pt x="12241" y="30566"/>
                  </a:lnTo>
                  <a:lnTo>
                    <a:pt x="12184" y="30554"/>
                  </a:lnTo>
                  <a:lnTo>
                    <a:pt x="12127" y="30543"/>
                  </a:lnTo>
                  <a:lnTo>
                    <a:pt x="12059" y="30554"/>
                  </a:lnTo>
                  <a:lnTo>
                    <a:pt x="12002" y="30577"/>
                  </a:lnTo>
                  <a:lnTo>
                    <a:pt x="11957" y="30611"/>
                  </a:lnTo>
                  <a:lnTo>
                    <a:pt x="11911" y="30657"/>
                  </a:lnTo>
                  <a:lnTo>
                    <a:pt x="9954" y="29519"/>
                  </a:lnTo>
                  <a:lnTo>
                    <a:pt x="9966" y="29485"/>
                  </a:lnTo>
                  <a:lnTo>
                    <a:pt x="9966" y="29439"/>
                  </a:lnTo>
                  <a:lnTo>
                    <a:pt x="9966" y="29394"/>
                  </a:lnTo>
                  <a:lnTo>
                    <a:pt x="9954" y="29360"/>
                  </a:lnTo>
                  <a:lnTo>
                    <a:pt x="9932" y="29326"/>
                  </a:lnTo>
                  <a:lnTo>
                    <a:pt x="9909" y="29292"/>
                  </a:lnTo>
                  <a:lnTo>
                    <a:pt x="9875" y="29269"/>
                  </a:lnTo>
                  <a:lnTo>
                    <a:pt x="9841" y="29246"/>
                  </a:lnTo>
                  <a:lnTo>
                    <a:pt x="9807" y="29235"/>
                  </a:lnTo>
                  <a:lnTo>
                    <a:pt x="9761" y="29223"/>
                  </a:lnTo>
                  <a:lnTo>
                    <a:pt x="9761" y="26857"/>
                  </a:lnTo>
                  <a:lnTo>
                    <a:pt x="9829" y="26846"/>
                  </a:lnTo>
                  <a:lnTo>
                    <a:pt x="9875" y="26800"/>
                  </a:lnTo>
                  <a:lnTo>
                    <a:pt x="9909" y="26755"/>
                  </a:lnTo>
                  <a:lnTo>
                    <a:pt x="9920" y="26687"/>
                  </a:lnTo>
                  <a:lnTo>
                    <a:pt x="9920" y="26653"/>
                  </a:lnTo>
                  <a:lnTo>
                    <a:pt x="9909" y="26618"/>
                  </a:lnTo>
                  <a:lnTo>
                    <a:pt x="9875" y="26562"/>
                  </a:lnTo>
                  <a:lnTo>
                    <a:pt x="9818" y="26516"/>
                  </a:lnTo>
                  <a:lnTo>
                    <a:pt x="9784" y="26516"/>
                  </a:lnTo>
                  <a:lnTo>
                    <a:pt x="9750" y="26505"/>
                  </a:lnTo>
                  <a:lnTo>
                    <a:pt x="9704" y="26516"/>
                  </a:lnTo>
                  <a:lnTo>
                    <a:pt x="9670" y="26527"/>
                  </a:lnTo>
                  <a:lnTo>
                    <a:pt x="9636" y="26550"/>
                  </a:lnTo>
                  <a:lnTo>
                    <a:pt x="9602" y="26584"/>
                  </a:lnTo>
                  <a:lnTo>
                    <a:pt x="7554" y="25401"/>
                  </a:lnTo>
                  <a:lnTo>
                    <a:pt x="7566" y="25333"/>
                  </a:lnTo>
                  <a:lnTo>
                    <a:pt x="7566" y="25299"/>
                  </a:lnTo>
                  <a:lnTo>
                    <a:pt x="7554" y="25265"/>
                  </a:lnTo>
                  <a:lnTo>
                    <a:pt x="7531" y="25231"/>
                  </a:lnTo>
                  <a:lnTo>
                    <a:pt x="7509" y="25196"/>
                  </a:lnTo>
                  <a:lnTo>
                    <a:pt x="7475" y="25174"/>
                  </a:lnTo>
                  <a:lnTo>
                    <a:pt x="7440" y="25151"/>
                  </a:lnTo>
                  <a:lnTo>
                    <a:pt x="7406" y="25140"/>
                  </a:lnTo>
                  <a:lnTo>
                    <a:pt x="7327" y="25140"/>
                  </a:lnTo>
                  <a:lnTo>
                    <a:pt x="7293" y="25151"/>
                  </a:lnTo>
                  <a:lnTo>
                    <a:pt x="7258" y="25174"/>
                  </a:lnTo>
                  <a:lnTo>
                    <a:pt x="7236" y="25196"/>
                  </a:lnTo>
                  <a:lnTo>
                    <a:pt x="7213" y="25231"/>
                  </a:lnTo>
                  <a:lnTo>
                    <a:pt x="7190" y="25265"/>
                  </a:lnTo>
                  <a:lnTo>
                    <a:pt x="7179" y="25299"/>
                  </a:lnTo>
                  <a:lnTo>
                    <a:pt x="7179" y="25333"/>
                  </a:lnTo>
                  <a:lnTo>
                    <a:pt x="7190" y="25401"/>
                  </a:lnTo>
                  <a:lnTo>
                    <a:pt x="5177" y="26562"/>
                  </a:lnTo>
                  <a:lnTo>
                    <a:pt x="5143" y="26516"/>
                  </a:lnTo>
                  <a:lnTo>
                    <a:pt x="5109" y="26493"/>
                  </a:lnTo>
                  <a:lnTo>
                    <a:pt x="5052" y="26471"/>
                  </a:lnTo>
                  <a:lnTo>
                    <a:pt x="4995" y="26459"/>
                  </a:lnTo>
                  <a:lnTo>
                    <a:pt x="4949" y="26471"/>
                  </a:lnTo>
                  <a:lnTo>
                    <a:pt x="4892" y="26493"/>
                  </a:lnTo>
                  <a:lnTo>
                    <a:pt x="4858" y="26516"/>
                  </a:lnTo>
                  <a:lnTo>
                    <a:pt x="4824" y="26562"/>
                  </a:lnTo>
                  <a:lnTo>
                    <a:pt x="2856" y="25424"/>
                  </a:lnTo>
                  <a:lnTo>
                    <a:pt x="2868" y="25378"/>
                  </a:lnTo>
                  <a:lnTo>
                    <a:pt x="2868" y="25333"/>
                  </a:lnTo>
                  <a:lnTo>
                    <a:pt x="2868" y="25287"/>
                  </a:lnTo>
                  <a:lnTo>
                    <a:pt x="2856" y="25242"/>
                  </a:lnTo>
                  <a:lnTo>
                    <a:pt x="2833" y="25196"/>
                  </a:lnTo>
                  <a:lnTo>
                    <a:pt x="2799" y="25162"/>
                  </a:lnTo>
                  <a:lnTo>
                    <a:pt x="2765" y="25140"/>
                  </a:lnTo>
                  <a:lnTo>
                    <a:pt x="2720" y="25117"/>
                  </a:lnTo>
                  <a:lnTo>
                    <a:pt x="2674" y="25105"/>
                  </a:lnTo>
                  <a:lnTo>
                    <a:pt x="2629" y="25094"/>
                  </a:lnTo>
                  <a:lnTo>
                    <a:pt x="2583" y="25105"/>
                  </a:lnTo>
                  <a:lnTo>
                    <a:pt x="2538" y="25117"/>
                  </a:lnTo>
                  <a:lnTo>
                    <a:pt x="2492" y="25140"/>
                  </a:lnTo>
                  <a:lnTo>
                    <a:pt x="2458" y="25162"/>
                  </a:lnTo>
                  <a:lnTo>
                    <a:pt x="2435" y="25196"/>
                  </a:lnTo>
                  <a:lnTo>
                    <a:pt x="2413" y="25242"/>
                  </a:lnTo>
                  <a:lnTo>
                    <a:pt x="2401" y="25287"/>
                  </a:lnTo>
                  <a:lnTo>
                    <a:pt x="2390" y="25333"/>
                  </a:lnTo>
                  <a:lnTo>
                    <a:pt x="2390" y="25378"/>
                  </a:lnTo>
                  <a:lnTo>
                    <a:pt x="2413" y="25424"/>
                  </a:lnTo>
                  <a:lnTo>
                    <a:pt x="410" y="26573"/>
                  </a:lnTo>
                  <a:lnTo>
                    <a:pt x="388" y="26539"/>
                  </a:lnTo>
                  <a:lnTo>
                    <a:pt x="342" y="26516"/>
                  </a:lnTo>
                  <a:lnTo>
                    <a:pt x="308" y="26505"/>
                  </a:lnTo>
                  <a:lnTo>
                    <a:pt x="263" y="26493"/>
                  </a:lnTo>
                  <a:lnTo>
                    <a:pt x="217" y="26493"/>
                  </a:lnTo>
                  <a:lnTo>
                    <a:pt x="183" y="26505"/>
                  </a:lnTo>
                  <a:lnTo>
                    <a:pt x="160" y="26527"/>
                  </a:lnTo>
                  <a:lnTo>
                    <a:pt x="126" y="26550"/>
                  </a:lnTo>
                  <a:lnTo>
                    <a:pt x="103" y="26573"/>
                  </a:lnTo>
                  <a:lnTo>
                    <a:pt x="92" y="26607"/>
                  </a:lnTo>
                  <a:lnTo>
                    <a:pt x="81" y="26641"/>
                  </a:lnTo>
                  <a:lnTo>
                    <a:pt x="69" y="26687"/>
                  </a:lnTo>
                  <a:lnTo>
                    <a:pt x="81" y="26755"/>
                  </a:lnTo>
                  <a:lnTo>
                    <a:pt x="115" y="26812"/>
                  </a:lnTo>
                  <a:lnTo>
                    <a:pt x="172" y="26846"/>
                  </a:lnTo>
                  <a:lnTo>
                    <a:pt x="240" y="26869"/>
                  </a:lnTo>
                  <a:lnTo>
                    <a:pt x="240" y="29189"/>
                  </a:lnTo>
                  <a:lnTo>
                    <a:pt x="183" y="29189"/>
                  </a:lnTo>
                  <a:lnTo>
                    <a:pt x="149" y="29212"/>
                  </a:lnTo>
                  <a:lnTo>
                    <a:pt x="103" y="29235"/>
                  </a:lnTo>
                  <a:lnTo>
                    <a:pt x="69" y="29269"/>
                  </a:lnTo>
                  <a:lnTo>
                    <a:pt x="46" y="29303"/>
                  </a:lnTo>
                  <a:lnTo>
                    <a:pt x="24" y="29348"/>
                  </a:lnTo>
                  <a:lnTo>
                    <a:pt x="12" y="29394"/>
                  </a:lnTo>
                  <a:lnTo>
                    <a:pt x="1" y="29439"/>
                  </a:lnTo>
                  <a:lnTo>
                    <a:pt x="12" y="29496"/>
                  </a:lnTo>
                  <a:lnTo>
                    <a:pt x="24" y="29542"/>
                  </a:lnTo>
                  <a:lnTo>
                    <a:pt x="46" y="29587"/>
                  </a:lnTo>
                  <a:lnTo>
                    <a:pt x="81" y="29621"/>
                  </a:lnTo>
                  <a:lnTo>
                    <a:pt x="115" y="29656"/>
                  </a:lnTo>
                  <a:lnTo>
                    <a:pt x="160" y="29678"/>
                  </a:lnTo>
                  <a:lnTo>
                    <a:pt x="206" y="29690"/>
                  </a:lnTo>
                  <a:lnTo>
                    <a:pt x="263" y="29701"/>
                  </a:lnTo>
                  <a:lnTo>
                    <a:pt x="331" y="29690"/>
                  </a:lnTo>
                  <a:lnTo>
                    <a:pt x="388" y="29667"/>
                  </a:lnTo>
                  <a:lnTo>
                    <a:pt x="433" y="29633"/>
                  </a:lnTo>
                  <a:lnTo>
                    <a:pt x="479" y="29576"/>
                  </a:lnTo>
                  <a:lnTo>
                    <a:pt x="2469" y="30736"/>
                  </a:lnTo>
                  <a:lnTo>
                    <a:pt x="2458" y="30793"/>
                  </a:lnTo>
                  <a:lnTo>
                    <a:pt x="2469" y="30827"/>
                  </a:lnTo>
                  <a:lnTo>
                    <a:pt x="2481" y="30850"/>
                  </a:lnTo>
                  <a:lnTo>
                    <a:pt x="2515" y="30907"/>
                  </a:lnTo>
                  <a:lnTo>
                    <a:pt x="2560" y="30941"/>
                  </a:lnTo>
                  <a:lnTo>
                    <a:pt x="2595" y="30952"/>
                  </a:lnTo>
                  <a:lnTo>
                    <a:pt x="2663" y="30952"/>
                  </a:lnTo>
                  <a:lnTo>
                    <a:pt x="2697" y="30941"/>
                  </a:lnTo>
                  <a:lnTo>
                    <a:pt x="2754" y="30907"/>
                  </a:lnTo>
                  <a:lnTo>
                    <a:pt x="2788" y="30850"/>
                  </a:lnTo>
                  <a:lnTo>
                    <a:pt x="2799" y="30827"/>
                  </a:lnTo>
                  <a:lnTo>
                    <a:pt x="2799" y="30793"/>
                  </a:lnTo>
                  <a:lnTo>
                    <a:pt x="2788" y="30725"/>
                  </a:lnTo>
                  <a:lnTo>
                    <a:pt x="4824" y="29553"/>
                  </a:lnTo>
                  <a:lnTo>
                    <a:pt x="4858" y="29599"/>
                  </a:lnTo>
                  <a:lnTo>
                    <a:pt x="4904" y="29621"/>
                  </a:lnTo>
                  <a:lnTo>
                    <a:pt x="4949" y="29644"/>
                  </a:lnTo>
                  <a:lnTo>
                    <a:pt x="4995" y="29656"/>
                  </a:lnTo>
                  <a:lnTo>
                    <a:pt x="5052" y="29644"/>
                  </a:lnTo>
                  <a:lnTo>
                    <a:pt x="5097" y="29621"/>
                  </a:lnTo>
                  <a:lnTo>
                    <a:pt x="5143" y="29599"/>
                  </a:lnTo>
                  <a:lnTo>
                    <a:pt x="5177" y="29553"/>
                  </a:lnTo>
                  <a:lnTo>
                    <a:pt x="7179" y="30714"/>
                  </a:lnTo>
                  <a:lnTo>
                    <a:pt x="7167" y="30748"/>
                  </a:lnTo>
                  <a:lnTo>
                    <a:pt x="7167" y="30793"/>
                  </a:lnTo>
                  <a:lnTo>
                    <a:pt x="7167" y="30827"/>
                  </a:lnTo>
                  <a:lnTo>
                    <a:pt x="7179" y="30861"/>
                  </a:lnTo>
                  <a:lnTo>
                    <a:pt x="7224" y="30918"/>
                  </a:lnTo>
                  <a:lnTo>
                    <a:pt x="7281" y="30964"/>
                  </a:lnTo>
                  <a:lnTo>
                    <a:pt x="7315" y="30987"/>
                  </a:lnTo>
                  <a:lnTo>
                    <a:pt x="7349" y="30987"/>
                  </a:lnTo>
                  <a:lnTo>
                    <a:pt x="7349" y="33353"/>
                  </a:lnTo>
                  <a:lnTo>
                    <a:pt x="7281" y="33375"/>
                  </a:lnTo>
                  <a:lnTo>
                    <a:pt x="7224" y="33421"/>
                  </a:lnTo>
                  <a:lnTo>
                    <a:pt x="7190" y="33478"/>
                  </a:lnTo>
                  <a:lnTo>
                    <a:pt x="7179" y="33512"/>
                  </a:lnTo>
                  <a:lnTo>
                    <a:pt x="7179" y="33546"/>
                  </a:lnTo>
                  <a:lnTo>
                    <a:pt x="7190" y="33614"/>
                  </a:lnTo>
                  <a:lnTo>
                    <a:pt x="5200" y="34763"/>
                  </a:lnTo>
                  <a:lnTo>
                    <a:pt x="5165" y="34718"/>
                  </a:lnTo>
                  <a:lnTo>
                    <a:pt x="5109" y="34684"/>
                  </a:lnTo>
                  <a:lnTo>
                    <a:pt x="5063" y="34661"/>
                  </a:lnTo>
                  <a:lnTo>
                    <a:pt x="4949" y="34661"/>
                  </a:lnTo>
                  <a:lnTo>
                    <a:pt x="4904" y="34672"/>
                  </a:lnTo>
                  <a:lnTo>
                    <a:pt x="4870" y="34695"/>
                  </a:lnTo>
                  <a:lnTo>
                    <a:pt x="4836" y="34729"/>
                  </a:lnTo>
                  <a:lnTo>
                    <a:pt x="4801" y="34763"/>
                  </a:lnTo>
                  <a:lnTo>
                    <a:pt x="4779" y="34797"/>
                  </a:lnTo>
                  <a:lnTo>
                    <a:pt x="4767" y="34843"/>
                  </a:lnTo>
                  <a:lnTo>
                    <a:pt x="4767" y="34900"/>
                  </a:lnTo>
                  <a:lnTo>
                    <a:pt x="4767" y="34934"/>
                  </a:lnTo>
                  <a:lnTo>
                    <a:pt x="4779" y="34979"/>
                  </a:lnTo>
                  <a:lnTo>
                    <a:pt x="4801" y="35025"/>
                  </a:lnTo>
                  <a:lnTo>
                    <a:pt x="4824" y="35059"/>
                  </a:lnTo>
                  <a:lnTo>
                    <a:pt x="4858" y="35082"/>
                  </a:lnTo>
                  <a:lnTo>
                    <a:pt x="4892" y="35104"/>
                  </a:lnTo>
                  <a:lnTo>
                    <a:pt x="4938" y="35127"/>
                  </a:lnTo>
                  <a:lnTo>
                    <a:pt x="4972" y="35127"/>
                  </a:lnTo>
                  <a:lnTo>
                    <a:pt x="4972" y="37482"/>
                  </a:lnTo>
                  <a:lnTo>
                    <a:pt x="4915" y="37505"/>
                  </a:lnTo>
                  <a:lnTo>
                    <a:pt x="4870" y="37539"/>
                  </a:lnTo>
                  <a:lnTo>
                    <a:pt x="4836" y="37584"/>
                  </a:lnTo>
                  <a:lnTo>
                    <a:pt x="4824" y="37652"/>
                  </a:lnTo>
                  <a:lnTo>
                    <a:pt x="4836" y="37709"/>
                  </a:lnTo>
                  <a:lnTo>
                    <a:pt x="2811" y="38881"/>
                  </a:lnTo>
                  <a:lnTo>
                    <a:pt x="2777" y="38836"/>
                  </a:lnTo>
                  <a:lnTo>
                    <a:pt x="2731" y="38801"/>
                  </a:lnTo>
                  <a:lnTo>
                    <a:pt x="2686" y="38790"/>
                  </a:lnTo>
                  <a:lnTo>
                    <a:pt x="2629" y="38779"/>
                  </a:lnTo>
                  <a:lnTo>
                    <a:pt x="2583" y="38779"/>
                  </a:lnTo>
                  <a:lnTo>
                    <a:pt x="2549" y="38801"/>
                  </a:lnTo>
                  <a:lnTo>
                    <a:pt x="2504" y="38813"/>
                  </a:lnTo>
                  <a:lnTo>
                    <a:pt x="2481" y="38847"/>
                  </a:lnTo>
                  <a:lnTo>
                    <a:pt x="2447" y="38881"/>
                  </a:lnTo>
                  <a:lnTo>
                    <a:pt x="2424" y="38915"/>
                  </a:lnTo>
                  <a:lnTo>
                    <a:pt x="2413" y="38949"/>
                  </a:lnTo>
                  <a:lnTo>
                    <a:pt x="2413" y="38995"/>
                  </a:lnTo>
                  <a:lnTo>
                    <a:pt x="2413" y="39040"/>
                  </a:lnTo>
                  <a:lnTo>
                    <a:pt x="2424" y="39074"/>
                  </a:lnTo>
                  <a:lnTo>
                    <a:pt x="2447" y="39109"/>
                  </a:lnTo>
                  <a:lnTo>
                    <a:pt x="2469" y="39143"/>
                  </a:lnTo>
                  <a:lnTo>
                    <a:pt x="2492" y="39165"/>
                  </a:lnTo>
                  <a:lnTo>
                    <a:pt x="2526" y="39188"/>
                  </a:lnTo>
                  <a:lnTo>
                    <a:pt x="2572" y="39211"/>
                  </a:lnTo>
                  <a:lnTo>
                    <a:pt x="2606" y="39211"/>
                  </a:lnTo>
                  <a:lnTo>
                    <a:pt x="2606" y="41509"/>
                  </a:lnTo>
                  <a:lnTo>
                    <a:pt x="2560" y="41520"/>
                  </a:lnTo>
                  <a:lnTo>
                    <a:pt x="2515" y="41532"/>
                  </a:lnTo>
                  <a:lnTo>
                    <a:pt x="2481" y="41554"/>
                  </a:lnTo>
                  <a:lnTo>
                    <a:pt x="2447" y="41588"/>
                  </a:lnTo>
                  <a:lnTo>
                    <a:pt x="2413" y="41623"/>
                  </a:lnTo>
                  <a:lnTo>
                    <a:pt x="2401" y="41668"/>
                  </a:lnTo>
                  <a:lnTo>
                    <a:pt x="2378" y="41714"/>
                  </a:lnTo>
                  <a:lnTo>
                    <a:pt x="2378" y="41759"/>
                  </a:lnTo>
                  <a:lnTo>
                    <a:pt x="2390" y="41805"/>
                  </a:lnTo>
                  <a:lnTo>
                    <a:pt x="2401" y="41850"/>
                  </a:lnTo>
                  <a:lnTo>
                    <a:pt x="2424" y="41896"/>
                  </a:lnTo>
                  <a:lnTo>
                    <a:pt x="2458" y="41930"/>
                  </a:lnTo>
                  <a:lnTo>
                    <a:pt x="2492" y="41964"/>
                  </a:lnTo>
                  <a:lnTo>
                    <a:pt x="2538" y="41987"/>
                  </a:lnTo>
                  <a:lnTo>
                    <a:pt x="2583" y="41998"/>
                  </a:lnTo>
                  <a:lnTo>
                    <a:pt x="2629" y="42009"/>
                  </a:lnTo>
                  <a:lnTo>
                    <a:pt x="2697" y="41998"/>
                  </a:lnTo>
                  <a:lnTo>
                    <a:pt x="2754" y="41975"/>
                  </a:lnTo>
                  <a:lnTo>
                    <a:pt x="2799" y="41941"/>
                  </a:lnTo>
                  <a:lnTo>
                    <a:pt x="2845" y="41896"/>
                  </a:lnTo>
                  <a:lnTo>
                    <a:pt x="4813" y="43033"/>
                  </a:lnTo>
                  <a:lnTo>
                    <a:pt x="4801" y="43067"/>
                  </a:lnTo>
                  <a:lnTo>
                    <a:pt x="4790" y="43101"/>
                  </a:lnTo>
                  <a:lnTo>
                    <a:pt x="4801" y="43147"/>
                  </a:lnTo>
                  <a:lnTo>
                    <a:pt x="4813" y="43181"/>
                  </a:lnTo>
                  <a:lnTo>
                    <a:pt x="4824" y="43215"/>
                  </a:lnTo>
                  <a:lnTo>
                    <a:pt x="4858" y="43249"/>
                  </a:lnTo>
                  <a:lnTo>
                    <a:pt x="4881" y="43272"/>
                  </a:lnTo>
                  <a:lnTo>
                    <a:pt x="4915" y="43295"/>
                  </a:lnTo>
                  <a:lnTo>
                    <a:pt x="4961" y="43306"/>
                  </a:lnTo>
                  <a:lnTo>
                    <a:pt x="5040" y="43306"/>
                  </a:lnTo>
                  <a:lnTo>
                    <a:pt x="5086" y="43295"/>
                  </a:lnTo>
                  <a:lnTo>
                    <a:pt x="5120" y="43272"/>
                  </a:lnTo>
                  <a:lnTo>
                    <a:pt x="5143" y="43249"/>
                  </a:lnTo>
                  <a:lnTo>
                    <a:pt x="5177" y="43215"/>
                  </a:lnTo>
                  <a:lnTo>
                    <a:pt x="5188" y="43181"/>
                  </a:lnTo>
                  <a:lnTo>
                    <a:pt x="5200" y="43147"/>
                  </a:lnTo>
                  <a:lnTo>
                    <a:pt x="5211" y="43101"/>
                  </a:lnTo>
                  <a:lnTo>
                    <a:pt x="5200" y="43067"/>
                  </a:lnTo>
                  <a:lnTo>
                    <a:pt x="5188" y="43033"/>
                  </a:lnTo>
                  <a:lnTo>
                    <a:pt x="7236" y="41850"/>
                  </a:lnTo>
                  <a:lnTo>
                    <a:pt x="7258" y="41884"/>
                  </a:lnTo>
                  <a:lnTo>
                    <a:pt x="7293" y="41907"/>
                  </a:lnTo>
                  <a:lnTo>
                    <a:pt x="7327" y="41918"/>
                  </a:lnTo>
                  <a:lnTo>
                    <a:pt x="7406" y="41918"/>
                  </a:lnTo>
                  <a:lnTo>
                    <a:pt x="7452" y="41907"/>
                  </a:lnTo>
                  <a:lnTo>
                    <a:pt x="7475" y="41884"/>
                  </a:lnTo>
                  <a:lnTo>
                    <a:pt x="7509" y="41850"/>
                  </a:lnTo>
                  <a:lnTo>
                    <a:pt x="9590" y="43056"/>
                  </a:lnTo>
                  <a:lnTo>
                    <a:pt x="9579" y="43101"/>
                  </a:lnTo>
                  <a:lnTo>
                    <a:pt x="9590" y="43158"/>
                  </a:lnTo>
                  <a:lnTo>
                    <a:pt x="9625" y="43215"/>
                  </a:lnTo>
                  <a:lnTo>
                    <a:pt x="9670" y="43249"/>
                  </a:lnTo>
                  <a:lnTo>
                    <a:pt x="9716" y="43261"/>
                  </a:lnTo>
                  <a:lnTo>
                    <a:pt x="9716" y="45604"/>
                  </a:lnTo>
                  <a:lnTo>
                    <a:pt x="9670" y="45615"/>
                  </a:lnTo>
                  <a:lnTo>
                    <a:pt x="9625" y="45638"/>
                  </a:lnTo>
                  <a:lnTo>
                    <a:pt x="9590" y="45661"/>
                  </a:lnTo>
                  <a:lnTo>
                    <a:pt x="9556" y="45695"/>
                  </a:lnTo>
                  <a:lnTo>
                    <a:pt x="9534" y="45729"/>
                  </a:lnTo>
                  <a:lnTo>
                    <a:pt x="9511" y="45775"/>
                  </a:lnTo>
                  <a:lnTo>
                    <a:pt x="9499" y="45809"/>
                  </a:lnTo>
                  <a:lnTo>
                    <a:pt x="9488" y="45866"/>
                  </a:lnTo>
                  <a:lnTo>
                    <a:pt x="9499" y="45911"/>
                  </a:lnTo>
                  <a:lnTo>
                    <a:pt x="9511" y="45957"/>
                  </a:lnTo>
                  <a:lnTo>
                    <a:pt x="9534" y="46002"/>
                  </a:lnTo>
                  <a:lnTo>
                    <a:pt x="9568" y="46048"/>
                  </a:lnTo>
                  <a:lnTo>
                    <a:pt x="9602" y="46070"/>
                  </a:lnTo>
                  <a:lnTo>
                    <a:pt x="9647" y="46093"/>
                  </a:lnTo>
                  <a:lnTo>
                    <a:pt x="9693" y="46116"/>
                  </a:lnTo>
                  <a:lnTo>
                    <a:pt x="9750" y="46116"/>
                  </a:lnTo>
                  <a:lnTo>
                    <a:pt x="9818" y="46104"/>
                  </a:lnTo>
                  <a:lnTo>
                    <a:pt x="9875" y="46082"/>
                  </a:lnTo>
                  <a:lnTo>
                    <a:pt x="9920" y="46048"/>
                  </a:lnTo>
                  <a:lnTo>
                    <a:pt x="9966" y="46002"/>
                  </a:lnTo>
                  <a:lnTo>
                    <a:pt x="11934" y="47140"/>
                  </a:lnTo>
                  <a:lnTo>
                    <a:pt x="11922" y="47208"/>
                  </a:lnTo>
                  <a:lnTo>
                    <a:pt x="11934" y="47276"/>
                  </a:lnTo>
                  <a:lnTo>
                    <a:pt x="11968" y="47344"/>
                  </a:lnTo>
                  <a:lnTo>
                    <a:pt x="12025" y="47378"/>
                  </a:lnTo>
                  <a:lnTo>
                    <a:pt x="12093" y="47401"/>
                  </a:lnTo>
                  <a:lnTo>
                    <a:pt x="12093" y="49142"/>
                  </a:lnTo>
                  <a:lnTo>
                    <a:pt x="12139" y="49142"/>
                  </a:lnTo>
                  <a:lnTo>
                    <a:pt x="12139" y="47413"/>
                  </a:lnTo>
                  <a:lnTo>
                    <a:pt x="12173" y="47401"/>
                  </a:lnTo>
                  <a:lnTo>
                    <a:pt x="12207" y="47390"/>
                  </a:lnTo>
                  <a:lnTo>
                    <a:pt x="12241" y="47367"/>
                  </a:lnTo>
                  <a:lnTo>
                    <a:pt x="12264" y="47344"/>
                  </a:lnTo>
                  <a:lnTo>
                    <a:pt x="12286" y="47322"/>
                  </a:lnTo>
                  <a:lnTo>
                    <a:pt x="12309" y="47287"/>
                  </a:lnTo>
                  <a:lnTo>
                    <a:pt x="12321" y="47253"/>
                  </a:lnTo>
                  <a:lnTo>
                    <a:pt x="12321" y="47208"/>
                  </a:lnTo>
                  <a:lnTo>
                    <a:pt x="12321" y="47174"/>
                  </a:lnTo>
                  <a:lnTo>
                    <a:pt x="12309" y="47128"/>
                  </a:lnTo>
                  <a:lnTo>
                    <a:pt x="14323" y="45968"/>
                  </a:lnTo>
                  <a:lnTo>
                    <a:pt x="14357" y="46013"/>
                  </a:lnTo>
                  <a:lnTo>
                    <a:pt x="14391" y="46036"/>
                  </a:lnTo>
                  <a:lnTo>
                    <a:pt x="14436" y="46059"/>
                  </a:lnTo>
                  <a:lnTo>
                    <a:pt x="14493" y="46070"/>
                  </a:lnTo>
                  <a:lnTo>
                    <a:pt x="14539" y="46059"/>
                  </a:lnTo>
                  <a:lnTo>
                    <a:pt x="14584" y="46036"/>
                  </a:lnTo>
                  <a:lnTo>
                    <a:pt x="14630" y="46013"/>
                  </a:lnTo>
                  <a:lnTo>
                    <a:pt x="14652" y="45979"/>
                  </a:lnTo>
                  <a:lnTo>
                    <a:pt x="16620" y="47105"/>
                  </a:lnTo>
                  <a:lnTo>
                    <a:pt x="16598" y="47162"/>
                  </a:lnTo>
                  <a:lnTo>
                    <a:pt x="16598" y="47208"/>
                  </a:lnTo>
                  <a:lnTo>
                    <a:pt x="16598" y="47253"/>
                  </a:lnTo>
                  <a:lnTo>
                    <a:pt x="16620" y="47299"/>
                  </a:lnTo>
                  <a:lnTo>
                    <a:pt x="16632" y="47344"/>
                  </a:lnTo>
                  <a:lnTo>
                    <a:pt x="16666" y="47390"/>
                  </a:lnTo>
                  <a:lnTo>
                    <a:pt x="16700" y="47413"/>
                  </a:lnTo>
                  <a:lnTo>
                    <a:pt x="16734" y="47447"/>
                  </a:lnTo>
                  <a:lnTo>
                    <a:pt x="16780" y="47458"/>
                  </a:lnTo>
                  <a:lnTo>
                    <a:pt x="16825" y="47469"/>
                  </a:lnTo>
                  <a:lnTo>
                    <a:pt x="16825" y="49142"/>
                  </a:lnTo>
                  <a:lnTo>
                    <a:pt x="16871" y="49142"/>
                  </a:lnTo>
                  <a:lnTo>
                    <a:pt x="16871" y="47469"/>
                  </a:lnTo>
                  <a:lnTo>
                    <a:pt x="16928" y="47469"/>
                  </a:lnTo>
                  <a:lnTo>
                    <a:pt x="16973" y="47447"/>
                  </a:lnTo>
                  <a:lnTo>
                    <a:pt x="17019" y="47424"/>
                  </a:lnTo>
                  <a:lnTo>
                    <a:pt x="17053" y="47390"/>
                  </a:lnTo>
                  <a:lnTo>
                    <a:pt x="17087" y="47356"/>
                  </a:lnTo>
                  <a:lnTo>
                    <a:pt x="17110" y="47310"/>
                  </a:lnTo>
                  <a:lnTo>
                    <a:pt x="17121" y="47265"/>
                  </a:lnTo>
                  <a:lnTo>
                    <a:pt x="17121" y="47208"/>
                  </a:lnTo>
                  <a:lnTo>
                    <a:pt x="17121" y="47151"/>
                  </a:lnTo>
                  <a:lnTo>
                    <a:pt x="17098" y="47105"/>
                  </a:lnTo>
                  <a:lnTo>
                    <a:pt x="19021" y="45991"/>
                  </a:lnTo>
                  <a:lnTo>
                    <a:pt x="19066" y="46036"/>
                  </a:lnTo>
                  <a:lnTo>
                    <a:pt x="19112" y="46082"/>
                  </a:lnTo>
                  <a:lnTo>
                    <a:pt x="19169" y="46104"/>
                  </a:lnTo>
                  <a:lnTo>
                    <a:pt x="19294" y="46104"/>
                  </a:lnTo>
                  <a:lnTo>
                    <a:pt x="19351" y="46082"/>
                  </a:lnTo>
                  <a:lnTo>
                    <a:pt x="19396" y="46048"/>
                  </a:lnTo>
                  <a:lnTo>
                    <a:pt x="19430" y="46002"/>
                  </a:lnTo>
                  <a:lnTo>
                    <a:pt x="21398" y="47128"/>
                  </a:lnTo>
                  <a:lnTo>
                    <a:pt x="21387" y="47174"/>
                  </a:lnTo>
                  <a:lnTo>
                    <a:pt x="21387" y="47208"/>
                  </a:lnTo>
                  <a:lnTo>
                    <a:pt x="21387" y="47253"/>
                  </a:lnTo>
                  <a:lnTo>
                    <a:pt x="21398" y="47287"/>
                  </a:lnTo>
                  <a:lnTo>
                    <a:pt x="21409" y="47322"/>
                  </a:lnTo>
                  <a:lnTo>
                    <a:pt x="21432" y="47356"/>
                  </a:lnTo>
                  <a:lnTo>
                    <a:pt x="21500" y="47401"/>
                  </a:lnTo>
                  <a:lnTo>
                    <a:pt x="21535" y="47413"/>
                  </a:lnTo>
                  <a:lnTo>
                    <a:pt x="21569" y="47424"/>
                  </a:lnTo>
                  <a:lnTo>
                    <a:pt x="21569" y="49142"/>
                  </a:lnTo>
                  <a:lnTo>
                    <a:pt x="21614" y="49142"/>
                  </a:lnTo>
                  <a:lnTo>
                    <a:pt x="21614" y="47424"/>
                  </a:lnTo>
                  <a:lnTo>
                    <a:pt x="21660" y="47424"/>
                  </a:lnTo>
                  <a:lnTo>
                    <a:pt x="21694" y="47401"/>
                  </a:lnTo>
                  <a:lnTo>
                    <a:pt x="21728" y="47390"/>
                  </a:lnTo>
                  <a:lnTo>
                    <a:pt x="21762" y="47356"/>
                  </a:lnTo>
                  <a:lnTo>
                    <a:pt x="21785" y="47322"/>
                  </a:lnTo>
                  <a:lnTo>
                    <a:pt x="21808" y="47287"/>
                  </a:lnTo>
                  <a:lnTo>
                    <a:pt x="21819" y="47253"/>
                  </a:lnTo>
                  <a:lnTo>
                    <a:pt x="21819" y="47208"/>
                  </a:lnTo>
                  <a:lnTo>
                    <a:pt x="21819" y="47162"/>
                  </a:lnTo>
                  <a:lnTo>
                    <a:pt x="21808" y="47128"/>
                  </a:lnTo>
                  <a:lnTo>
                    <a:pt x="23764" y="45991"/>
                  </a:lnTo>
                  <a:lnTo>
                    <a:pt x="23798" y="46036"/>
                  </a:lnTo>
                  <a:lnTo>
                    <a:pt x="23855" y="46070"/>
                  </a:lnTo>
                  <a:lnTo>
                    <a:pt x="23912" y="46104"/>
                  </a:lnTo>
                  <a:lnTo>
                    <a:pt x="24026" y="46104"/>
                  </a:lnTo>
                  <a:lnTo>
                    <a:pt x="24071" y="46093"/>
                  </a:lnTo>
                  <a:lnTo>
                    <a:pt x="24105" y="46070"/>
                  </a:lnTo>
                  <a:lnTo>
                    <a:pt x="24140" y="46036"/>
                  </a:lnTo>
                  <a:lnTo>
                    <a:pt x="24174" y="46002"/>
                  </a:lnTo>
                  <a:lnTo>
                    <a:pt x="24196" y="45957"/>
                  </a:lnTo>
                  <a:lnTo>
                    <a:pt x="24208" y="45911"/>
                  </a:lnTo>
                  <a:lnTo>
                    <a:pt x="24219" y="45866"/>
                  </a:lnTo>
                  <a:lnTo>
                    <a:pt x="24208" y="45809"/>
                  </a:lnTo>
                  <a:lnTo>
                    <a:pt x="24196" y="45775"/>
                  </a:lnTo>
                  <a:lnTo>
                    <a:pt x="24174" y="45729"/>
                  </a:lnTo>
                  <a:lnTo>
                    <a:pt x="24151" y="45695"/>
                  </a:lnTo>
                  <a:lnTo>
                    <a:pt x="24117" y="45661"/>
                  </a:lnTo>
                  <a:lnTo>
                    <a:pt x="24071" y="45638"/>
                  </a:lnTo>
                  <a:lnTo>
                    <a:pt x="24037" y="45627"/>
                  </a:lnTo>
                  <a:lnTo>
                    <a:pt x="23992" y="45615"/>
                  </a:lnTo>
                  <a:lnTo>
                    <a:pt x="23992" y="43374"/>
                  </a:lnTo>
                  <a:lnTo>
                    <a:pt x="24037" y="43363"/>
                  </a:lnTo>
                  <a:lnTo>
                    <a:pt x="24083" y="43352"/>
                  </a:lnTo>
                  <a:lnTo>
                    <a:pt x="24128" y="43317"/>
                  </a:lnTo>
                  <a:lnTo>
                    <a:pt x="24162" y="43295"/>
                  </a:lnTo>
                  <a:lnTo>
                    <a:pt x="24196" y="43249"/>
                  </a:lnTo>
                  <a:lnTo>
                    <a:pt x="24219" y="43204"/>
                  </a:lnTo>
                  <a:lnTo>
                    <a:pt x="24231" y="43158"/>
                  </a:lnTo>
                  <a:lnTo>
                    <a:pt x="24242" y="43101"/>
                  </a:lnTo>
                  <a:lnTo>
                    <a:pt x="24231" y="43044"/>
                  </a:lnTo>
                  <a:lnTo>
                    <a:pt x="24219" y="42999"/>
                  </a:lnTo>
                  <a:lnTo>
                    <a:pt x="24196" y="42953"/>
                  </a:lnTo>
                  <a:lnTo>
                    <a:pt x="24162" y="42919"/>
                  </a:lnTo>
                  <a:lnTo>
                    <a:pt x="24117" y="42885"/>
                  </a:lnTo>
                  <a:lnTo>
                    <a:pt x="24071" y="42851"/>
                  </a:lnTo>
                  <a:lnTo>
                    <a:pt x="24026" y="42840"/>
                  </a:lnTo>
                  <a:lnTo>
                    <a:pt x="23901" y="42840"/>
                  </a:lnTo>
                  <a:lnTo>
                    <a:pt x="23844" y="42874"/>
                  </a:lnTo>
                  <a:lnTo>
                    <a:pt x="23787" y="42908"/>
                  </a:lnTo>
                  <a:lnTo>
                    <a:pt x="23741" y="42965"/>
                  </a:lnTo>
                  <a:lnTo>
                    <a:pt x="21762" y="41816"/>
                  </a:lnTo>
                  <a:lnTo>
                    <a:pt x="21785" y="41759"/>
                  </a:lnTo>
                  <a:lnTo>
                    <a:pt x="21762" y="41691"/>
                  </a:lnTo>
                  <a:lnTo>
                    <a:pt x="21728" y="41634"/>
                  </a:lnTo>
                  <a:lnTo>
                    <a:pt x="21682" y="41600"/>
                  </a:lnTo>
                  <a:lnTo>
                    <a:pt x="21614" y="41577"/>
                  </a:lnTo>
                  <a:lnTo>
                    <a:pt x="21614" y="39256"/>
                  </a:lnTo>
                  <a:lnTo>
                    <a:pt x="21671" y="39256"/>
                  </a:lnTo>
                  <a:lnTo>
                    <a:pt x="21717" y="39234"/>
                  </a:lnTo>
                  <a:lnTo>
                    <a:pt x="21751" y="39211"/>
                  </a:lnTo>
                  <a:lnTo>
                    <a:pt x="21796" y="39177"/>
                  </a:lnTo>
                  <a:lnTo>
                    <a:pt x="21819" y="39143"/>
                  </a:lnTo>
                  <a:lnTo>
                    <a:pt x="21842" y="39097"/>
                  </a:lnTo>
                  <a:lnTo>
                    <a:pt x="21864" y="39052"/>
                  </a:lnTo>
                  <a:lnTo>
                    <a:pt x="21864" y="38995"/>
                  </a:lnTo>
                  <a:lnTo>
                    <a:pt x="21864" y="38938"/>
                  </a:lnTo>
                  <a:lnTo>
                    <a:pt x="21842" y="38892"/>
                  </a:lnTo>
                  <a:lnTo>
                    <a:pt x="23832" y="37744"/>
                  </a:lnTo>
                  <a:lnTo>
                    <a:pt x="23855" y="37778"/>
                  </a:lnTo>
                  <a:lnTo>
                    <a:pt x="23889" y="37800"/>
                  </a:lnTo>
                  <a:lnTo>
                    <a:pt x="23923" y="37812"/>
                  </a:lnTo>
                  <a:lnTo>
                    <a:pt x="23969" y="37823"/>
                  </a:lnTo>
                  <a:lnTo>
                    <a:pt x="24014" y="37812"/>
                  </a:lnTo>
                  <a:lnTo>
                    <a:pt x="24049" y="37800"/>
                  </a:lnTo>
                  <a:lnTo>
                    <a:pt x="24083" y="37778"/>
                  </a:lnTo>
                  <a:lnTo>
                    <a:pt x="24105" y="37744"/>
                  </a:lnTo>
                  <a:lnTo>
                    <a:pt x="26096" y="38892"/>
                  </a:lnTo>
                  <a:lnTo>
                    <a:pt x="26085" y="38949"/>
                  </a:lnTo>
                  <a:lnTo>
                    <a:pt x="26073" y="38995"/>
                  </a:lnTo>
                  <a:lnTo>
                    <a:pt x="26073" y="39052"/>
                  </a:lnTo>
                  <a:lnTo>
                    <a:pt x="26096" y="39097"/>
                  </a:lnTo>
                  <a:lnTo>
                    <a:pt x="26119" y="39143"/>
                  </a:lnTo>
                  <a:lnTo>
                    <a:pt x="26142" y="39177"/>
                  </a:lnTo>
                  <a:lnTo>
                    <a:pt x="26176" y="39211"/>
                  </a:lnTo>
                  <a:lnTo>
                    <a:pt x="26221" y="39234"/>
                  </a:lnTo>
                  <a:lnTo>
                    <a:pt x="26267" y="39256"/>
                  </a:lnTo>
                  <a:lnTo>
                    <a:pt x="26312" y="39268"/>
                  </a:lnTo>
                  <a:lnTo>
                    <a:pt x="26312" y="41554"/>
                  </a:lnTo>
                  <a:lnTo>
                    <a:pt x="26244" y="41577"/>
                  </a:lnTo>
                  <a:lnTo>
                    <a:pt x="26187" y="41623"/>
                  </a:lnTo>
                  <a:lnTo>
                    <a:pt x="26153" y="41679"/>
                  </a:lnTo>
                  <a:lnTo>
                    <a:pt x="26142" y="41714"/>
                  </a:lnTo>
                  <a:lnTo>
                    <a:pt x="26130" y="41759"/>
                  </a:lnTo>
                  <a:lnTo>
                    <a:pt x="26142" y="41793"/>
                  </a:lnTo>
                  <a:lnTo>
                    <a:pt x="26153" y="41839"/>
                  </a:lnTo>
                  <a:lnTo>
                    <a:pt x="26176" y="41873"/>
                  </a:lnTo>
                  <a:lnTo>
                    <a:pt x="26199" y="41907"/>
                  </a:lnTo>
                  <a:lnTo>
                    <a:pt x="26221" y="41930"/>
                  </a:lnTo>
                  <a:lnTo>
                    <a:pt x="26267" y="41941"/>
                  </a:lnTo>
                  <a:lnTo>
                    <a:pt x="26301" y="41952"/>
                  </a:lnTo>
                  <a:lnTo>
                    <a:pt x="26346" y="41964"/>
                  </a:lnTo>
                  <a:lnTo>
                    <a:pt x="26392" y="41952"/>
                  </a:lnTo>
                  <a:lnTo>
                    <a:pt x="26437" y="41941"/>
                  </a:lnTo>
                  <a:lnTo>
                    <a:pt x="26483" y="41907"/>
                  </a:lnTo>
                  <a:lnTo>
                    <a:pt x="26506" y="41873"/>
                  </a:lnTo>
                  <a:lnTo>
                    <a:pt x="28519" y="43033"/>
                  </a:lnTo>
                  <a:lnTo>
                    <a:pt x="28508" y="43067"/>
                  </a:lnTo>
                  <a:lnTo>
                    <a:pt x="28508" y="43101"/>
                  </a:lnTo>
                  <a:lnTo>
                    <a:pt x="28508" y="43147"/>
                  </a:lnTo>
                  <a:lnTo>
                    <a:pt x="28519" y="43181"/>
                  </a:lnTo>
                  <a:lnTo>
                    <a:pt x="28553" y="43238"/>
                  </a:lnTo>
                  <a:lnTo>
                    <a:pt x="28610" y="43283"/>
                  </a:lnTo>
                  <a:lnTo>
                    <a:pt x="28678" y="43306"/>
                  </a:lnTo>
                  <a:lnTo>
                    <a:pt x="28678" y="45615"/>
                  </a:lnTo>
                  <a:lnTo>
                    <a:pt x="28633" y="45627"/>
                  </a:lnTo>
                  <a:lnTo>
                    <a:pt x="28599" y="45649"/>
                  </a:lnTo>
                  <a:lnTo>
                    <a:pt x="28565" y="45672"/>
                  </a:lnTo>
                  <a:lnTo>
                    <a:pt x="28530" y="45695"/>
                  </a:lnTo>
                  <a:lnTo>
                    <a:pt x="28508" y="45729"/>
                  </a:lnTo>
                  <a:lnTo>
                    <a:pt x="28485" y="45775"/>
                  </a:lnTo>
                  <a:lnTo>
                    <a:pt x="28474" y="45820"/>
                  </a:lnTo>
                  <a:lnTo>
                    <a:pt x="28462" y="45866"/>
                  </a:lnTo>
                  <a:lnTo>
                    <a:pt x="28474" y="45911"/>
                  </a:lnTo>
                  <a:lnTo>
                    <a:pt x="28485" y="45957"/>
                  </a:lnTo>
                  <a:lnTo>
                    <a:pt x="28508" y="46002"/>
                  </a:lnTo>
                  <a:lnTo>
                    <a:pt x="28542" y="46036"/>
                  </a:lnTo>
                  <a:lnTo>
                    <a:pt x="28576" y="46070"/>
                  </a:lnTo>
                  <a:lnTo>
                    <a:pt x="28621" y="46093"/>
                  </a:lnTo>
                  <a:lnTo>
                    <a:pt x="28667" y="46104"/>
                  </a:lnTo>
                  <a:lnTo>
                    <a:pt x="28769" y="46104"/>
                  </a:lnTo>
                  <a:lnTo>
                    <a:pt x="28826" y="46082"/>
                  </a:lnTo>
                  <a:lnTo>
                    <a:pt x="28872" y="46048"/>
                  </a:lnTo>
                  <a:lnTo>
                    <a:pt x="28917" y="46002"/>
                  </a:lnTo>
                  <a:lnTo>
                    <a:pt x="30908" y="47151"/>
                  </a:lnTo>
                  <a:lnTo>
                    <a:pt x="30897" y="47208"/>
                  </a:lnTo>
                  <a:lnTo>
                    <a:pt x="30897" y="47242"/>
                  </a:lnTo>
                  <a:lnTo>
                    <a:pt x="30908" y="47287"/>
                  </a:lnTo>
                  <a:lnTo>
                    <a:pt x="30919" y="47310"/>
                  </a:lnTo>
                  <a:lnTo>
                    <a:pt x="30942" y="47344"/>
                  </a:lnTo>
                  <a:lnTo>
                    <a:pt x="30976" y="47367"/>
                  </a:lnTo>
                  <a:lnTo>
                    <a:pt x="31010" y="47378"/>
                  </a:lnTo>
                  <a:lnTo>
                    <a:pt x="31044" y="47390"/>
                  </a:lnTo>
                  <a:lnTo>
                    <a:pt x="31079" y="47401"/>
                  </a:lnTo>
                  <a:lnTo>
                    <a:pt x="31124" y="47390"/>
                  </a:lnTo>
                  <a:lnTo>
                    <a:pt x="31158" y="47378"/>
                  </a:lnTo>
                  <a:lnTo>
                    <a:pt x="31192" y="47367"/>
                  </a:lnTo>
                  <a:lnTo>
                    <a:pt x="31215" y="47344"/>
                  </a:lnTo>
                  <a:lnTo>
                    <a:pt x="31238" y="47310"/>
                  </a:lnTo>
                  <a:lnTo>
                    <a:pt x="31261" y="47287"/>
                  </a:lnTo>
                  <a:lnTo>
                    <a:pt x="31272" y="47242"/>
                  </a:lnTo>
                  <a:lnTo>
                    <a:pt x="31272" y="47208"/>
                  </a:lnTo>
                  <a:lnTo>
                    <a:pt x="31272" y="47174"/>
                  </a:lnTo>
                  <a:lnTo>
                    <a:pt x="31261" y="47140"/>
                  </a:lnTo>
                  <a:lnTo>
                    <a:pt x="33285" y="45968"/>
                  </a:lnTo>
                  <a:lnTo>
                    <a:pt x="33320" y="46002"/>
                  </a:lnTo>
                  <a:lnTo>
                    <a:pt x="33354" y="46036"/>
                  </a:lnTo>
                  <a:lnTo>
                    <a:pt x="33399" y="46059"/>
                  </a:lnTo>
                  <a:lnTo>
                    <a:pt x="33490" y="46059"/>
                  </a:lnTo>
                  <a:lnTo>
                    <a:pt x="33524" y="46048"/>
                  </a:lnTo>
                  <a:lnTo>
                    <a:pt x="33558" y="46025"/>
                  </a:lnTo>
                  <a:lnTo>
                    <a:pt x="33593" y="46002"/>
                  </a:lnTo>
                  <a:lnTo>
                    <a:pt x="33615" y="45968"/>
                  </a:lnTo>
                  <a:lnTo>
                    <a:pt x="33638" y="45934"/>
                  </a:lnTo>
                  <a:lnTo>
                    <a:pt x="33649" y="45900"/>
                  </a:lnTo>
                  <a:lnTo>
                    <a:pt x="33649" y="45866"/>
                  </a:lnTo>
                  <a:lnTo>
                    <a:pt x="33649" y="45820"/>
                  </a:lnTo>
                  <a:lnTo>
                    <a:pt x="33638" y="45786"/>
                  </a:lnTo>
                  <a:lnTo>
                    <a:pt x="33593" y="45729"/>
                  </a:lnTo>
                  <a:lnTo>
                    <a:pt x="33536" y="45684"/>
                  </a:lnTo>
                  <a:lnTo>
                    <a:pt x="33502" y="45672"/>
                  </a:lnTo>
                  <a:lnTo>
                    <a:pt x="33467" y="45661"/>
                  </a:lnTo>
                  <a:lnTo>
                    <a:pt x="33467" y="43306"/>
                  </a:lnTo>
                  <a:lnTo>
                    <a:pt x="33502" y="43306"/>
                  </a:lnTo>
                  <a:lnTo>
                    <a:pt x="33547" y="43295"/>
                  </a:lnTo>
                  <a:lnTo>
                    <a:pt x="33581" y="43272"/>
                  </a:lnTo>
                  <a:lnTo>
                    <a:pt x="33604" y="43249"/>
                  </a:lnTo>
                  <a:lnTo>
                    <a:pt x="33627" y="43215"/>
                  </a:lnTo>
                  <a:lnTo>
                    <a:pt x="33649" y="43181"/>
                  </a:lnTo>
                  <a:lnTo>
                    <a:pt x="33661" y="43147"/>
                  </a:lnTo>
                  <a:lnTo>
                    <a:pt x="33661" y="43101"/>
                  </a:lnTo>
                  <a:lnTo>
                    <a:pt x="33661" y="43067"/>
                  </a:lnTo>
                  <a:lnTo>
                    <a:pt x="33649" y="43022"/>
                  </a:lnTo>
                  <a:lnTo>
                    <a:pt x="35651" y="41873"/>
                  </a:lnTo>
                  <a:lnTo>
                    <a:pt x="35686" y="41907"/>
                  </a:lnTo>
                  <a:lnTo>
                    <a:pt x="35720" y="41941"/>
                  </a:lnTo>
                  <a:lnTo>
                    <a:pt x="35765" y="41952"/>
                  </a:lnTo>
                  <a:lnTo>
                    <a:pt x="35822" y="41964"/>
                  </a:lnTo>
                  <a:lnTo>
                    <a:pt x="35868" y="41952"/>
                  </a:lnTo>
                  <a:lnTo>
                    <a:pt x="35902" y="41941"/>
                  </a:lnTo>
                  <a:lnTo>
                    <a:pt x="35936" y="41930"/>
                  </a:lnTo>
                  <a:lnTo>
                    <a:pt x="35970" y="41907"/>
                  </a:lnTo>
                  <a:lnTo>
                    <a:pt x="35993" y="41873"/>
                  </a:lnTo>
                  <a:lnTo>
                    <a:pt x="36015" y="41839"/>
                  </a:lnTo>
                  <a:lnTo>
                    <a:pt x="36027" y="41793"/>
                  </a:lnTo>
                  <a:lnTo>
                    <a:pt x="36027" y="41759"/>
                  </a:lnTo>
                  <a:lnTo>
                    <a:pt x="36027" y="41714"/>
                  </a:lnTo>
                  <a:lnTo>
                    <a:pt x="36015" y="41679"/>
                  </a:lnTo>
                  <a:lnTo>
                    <a:pt x="35993" y="41645"/>
                  </a:lnTo>
                  <a:lnTo>
                    <a:pt x="35970" y="41611"/>
                  </a:lnTo>
                  <a:lnTo>
                    <a:pt x="35947" y="41588"/>
                  </a:lnTo>
                  <a:lnTo>
                    <a:pt x="35913" y="41577"/>
                  </a:lnTo>
                  <a:lnTo>
                    <a:pt x="35879" y="41554"/>
                  </a:lnTo>
                  <a:lnTo>
                    <a:pt x="35833" y="41554"/>
                  </a:lnTo>
                  <a:lnTo>
                    <a:pt x="35833" y="39245"/>
                  </a:lnTo>
                  <a:lnTo>
                    <a:pt x="35879" y="39234"/>
                  </a:lnTo>
                  <a:lnTo>
                    <a:pt x="35924" y="39222"/>
                  </a:lnTo>
                  <a:lnTo>
                    <a:pt x="35970" y="39188"/>
                  </a:lnTo>
                  <a:lnTo>
                    <a:pt x="36004" y="39165"/>
                  </a:lnTo>
                  <a:lnTo>
                    <a:pt x="36027" y="39131"/>
                  </a:lnTo>
                  <a:lnTo>
                    <a:pt x="36050" y="39086"/>
                  </a:lnTo>
                  <a:lnTo>
                    <a:pt x="36061" y="39040"/>
                  </a:lnTo>
                  <a:lnTo>
                    <a:pt x="36061" y="38995"/>
                  </a:lnTo>
                  <a:lnTo>
                    <a:pt x="36061" y="38949"/>
                  </a:lnTo>
                  <a:lnTo>
                    <a:pt x="36050" y="38904"/>
                  </a:lnTo>
                  <a:lnTo>
                    <a:pt x="38006" y="37766"/>
                  </a:lnTo>
                  <a:lnTo>
                    <a:pt x="38040" y="37812"/>
                  </a:lnTo>
                  <a:lnTo>
                    <a:pt x="38086" y="37846"/>
                  </a:lnTo>
                  <a:lnTo>
                    <a:pt x="38131" y="37857"/>
                  </a:lnTo>
                  <a:lnTo>
                    <a:pt x="38188" y="37869"/>
                  </a:lnTo>
                  <a:lnTo>
                    <a:pt x="38245" y="37857"/>
                  </a:lnTo>
                  <a:lnTo>
                    <a:pt x="38291" y="37846"/>
                  </a:lnTo>
                  <a:lnTo>
                    <a:pt x="38336" y="37812"/>
                  </a:lnTo>
                  <a:lnTo>
                    <a:pt x="38370" y="37778"/>
                  </a:lnTo>
                  <a:lnTo>
                    <a:pt x="40395" y="38938"/>
                  </a:lnTo>
                  <a:lnTo>
                    <a:pt x="40384" y="38995"/>
                  </a:lnTo>
                  <a:lnTo>
                    <a:pt x="40384" y="39029"/>
                  </a:lnTo>
                  <a:lnTo>
                    <a:pt x="40395" y="39063"/>
                  </a:lnTo>
                  <a:lnTo>
                    <a:pt x="40441" y="39120"/>
                  </a:lnTo>
                  <a:lnTo>
                    <a:pt x="40497" y="39165"/>
                  </a:lnTo>
                  <a:lnTo>
                    <a:pt x="40532" y="39165"/>
                  </a:lnTo>
                  <a:lnTo>
                    <a:pt x="40566" y="39177"/>
                  </a:lnTo>
                  <a:lnTo>
                    <a:pt x="40600" y="39165"/>
                  </a:lnTo>
                  <a:lnTo>
                    <a:pt x="40634" y="39165"/>
                  </a:lnTo>
                  <a:lnTo>
                    <a:pt x="40691" y="39120"/>
                  </a:lnTo>
                  <a:lnTo>
                    <a:pt x="40725" y="39063"/>
                  </a:lnTo>
                  <a:lnTo>
                    <a:pt x="40736" y="39029"/>
                  </a:lnTo>
                  <a:lnTo>
                    <a:pt x="40736" y="38995"/>
                  </a:lnTo>
                  <a:lnTo>
                    <a:pt x="40725" y="38938"/>
                  </a:lnTo>
                  <a:lnTo>
                    <a:pt x="42750" y="37766"/>
                  </a:lnTo>
                  <a:lnTo>
                    <a:pt x="42784" y="37800"/>
                  </a:lnTo>
                  <a:lnTo>
                    <a:pt x="42829" y="37835"/>
                  </a:lnTo>
                  <a:lnTo>
                    <a:pt x="42875" y="37857"/>
                  </a:lnTo>
                  <a:lnTo>
                    <a:pt x="42977" y="37857"/>
                  </a:lnTo>
                  <a:lnTo>
                    <a:pt x="43011" y="37846"/>
                  </a:lnTo>
                  <a:lnTo>
                    <a:pt x="43045" y="37823"/>
                  </a:lnTo>
                  <a:lnTo>
                    <a:pt x="43080" y="37800"/>
                  </a:lnTo>
                  <a:lnTo>
                    <a:pt x="43102" y="37766"/>
                  </a:lnTo>
                  <a:lnTo>
                    <a:pt x="43125" y="37732"/>
                  </a:lnTo>
                  <a:lnTo>
                    <a:pt x="43136" y="37698"/>
                  </a:lnTo>
                  <a:lnTo>
                    <a:pt x="43136" y="37652"/>
                  </a:lnTo>
                  <a:lnTo>
                    <a:pt x="43136" y="37607"/>
                  </a:lnTo>
                  <a:lnTo>
                    <a:pt x="43125" y="37573"/>
                  </a:lnTo>
                  <a:lnTo>
                    <a:pt x="43114" y="37539"/>
                  </a:lnTo>
                  <a:lnTo>
                    <a:pt x="43091" y="37505"/>
                  </a:lnTo>
                  <a:lnTo>
                    <a:pt x="43057" y="37482"/>
                  </a:lnTo>
                  <a:lnTo>
                    <a:pt x="43023" y="37459"/>
                  </a:lnTo>
                  <a:lnTo>
                    <a:pt x="42989" y="37448"/>
                  </a:lnTo>
                  <a:lnTo>
                    <a:pt x="42954" y="37448"/>
                  </a:lnTo>
                  <a:lnTo>
                    <a:pt x="42954" y="35104"/>
                  </a:lnTo>
                  <a:lnTo>
                    <a:pt x="42989" y="35093"/>
                  </a:lnTo>
                  <a:lnTo>
                    <a:pt x="43023" y="35082"/>
                  </a:lnTo>
                  <a:lnTo>
                    <a:pt x="43057" y="35059"/>
                  </a:lnTo>
                  <a:lnTo>
                    <a:pt x="43091" y="35036"/>
                  </a:lnTo>
                  <a:lnTo>
                    <a:pt x="43114" y="35002"/>
                  </a:lnTo>
                  <a:lnTo>
                    <a:pt x="43125" y="34968"/>
                  </a:lnTo>
                  <a:lnTo>
                    <a:pt x="43136" y="34934"/>
                  </a:lnTo>
                  <a:lnTo>
                    <a:pt x="43148" y="34900"/>
                  </a:lnTo>
                  <a:lnTo>
                    <a:pt x="43136" y="34854"/>
                  </a:lnTo>
                  <a:lnTo>
                    <a:pt x="43125" y="34809"/>
                  </a:lnTo>
                  <a:lnTo>
                    <a:pt x="43114" y="34775"/>
                  </a:lnTo>
                  <a:lnTo>
                    <a:pt x="43080" y="34740"/>
                  </a:lnTo>
                  <a:lnTo>
                    <a:pt x="43045" y="34718"/>
                  </a:lnTo>
                  <a:lnTo>
                    <a:pt x="43011" y="34695"/>
                  </a:lnTo>
                  <a:lnTo>
                    <a:pt x="42977" y="34684"/>
                  </a:lnTo>
                  <a:lnTo>
                    <a:pt x="42875" y="34684"/>
                  </a:lnTo>
                  <a:lnTo>
                    <a:pt x="42829" y="34706"/>
                  </a:lnTo>
                  <a:lnTo>
                    <a:pt x="42784" y="34740"/>
                  </a:lnTo>
                  <a:lnTo>
                    <a:pt x="42750" y="34775"/>
                  </a:lnTo>
                  <a:lnTo>
                    <a:pt x="40725" y="33603"/>
                  </a:lnTo>
                  <a:lnTo>
                    <a:pt x="40736" y="33546"/>
                  </a:lnTo>
                  <a:lnTo>
                    <a:pt x="40736" y="33512"/>
                  </a:lnTo>
                  <a:lnTo>
                    <a:pt x="40725" y="33478"/>
                  </a:lnTo>
                  <a:lnTo>
                    <a:pt x="40679" y="33421"/>
                  </a:lnTo>
                  <a:lnTo>
                    <a:pt x="40634" y="33387"/>
                  </a:lnTo>
                  <a:lnTo>
                    <a:pt x="40600" y="33375"/>
                  </a:lnTo>
                  <a:lnTo>
                    <a:pt x="40532" y="33375"/>
                  </a:lnTo>
                  <a:lnTo>
                    <a:pt x="40497" y="33387"/>
                  </a:lnTo>
                  <a:lnTo>
                    <a:pt x="40441" y="33421"/>
                  </a:lnTo>
                  <a:lnTo>
                    <a:pt x="40406" y="33478"/>
                  </a:lnTo>
                  <a:lnTo>
                    <a:pt x="40395" y="33512"/>
                  </a:lnTo>
                  <a:lnTo>
                    <a:pt x="40384" y="33546"/>
                  </a:lnTo>
                  <a:lnTo>
                    <a:pt x="40395" y="33603"/>
                  </a:lnTo>
                  <a:lnTo>
                    <a:pt x="38347" y="34775"/>
                  </a:lnTo>
                  <a:lnTo>
                    <a:pt x="38325" y="34740"/>
                  </a:lnTo>
                  <a:lnTo>
                    <a:pt x="38279" y="34718"/>
                  </a:lnTo>
                  <a:lnTo>
                    <a:pt x="38245" y="34706"/>
                  </a:lnTo>
                  <a:lnTo>
                    <a:pt x="38188" y="34695"/>
                  </a:lnTo>
                  <a:lnTo>
                    <a:pt x="38143" y="34706"/>
                  </a:lnTo>
                  <a:lnTo>
                    <a:pt x="38097" y="34718"/>
                  </a:lnTo>
                  <a:lnTo>
                    <a:pt x="38063" y="34752"/>
                  </a:lnTo>
                  <a:lnTo>
                    <a:pt x="38029" y="34786"/>
                  </a:lnTo>
                  <a:lnTo>
                    <a:pt x="36038" y="33637"/>
                  </a:lnTo>
                  <a:lnTo>
                    <a:pt x="36061" y="33591"/>
                  </a:lnTo>
                  <a:lnTo>
                    <a:pt x="36061" y="33546"/>
                  </a:lnTo>
                  <a:lnTo>
                    <a:pt x="36061" y="33500"/>
                  </a:lnTo>
                  <a:lnTo>
                    <a:pt x="36038" y="33455"/>
                  </a:lnTo>
                  <a:lnTo>
                    <a:pt x="36015" y="33409"/>
                  </a:lnTo>
                  <a:lnTo>
                    <a:pt x="35993" y="33375"/>
                  </a:lnTo>
                  <a:lnTo>
                    <a:pt x="35959" y="33353"/>
                  </a:lnTo>
                  <a:lnTo>
                    <a:pt x="35913" y="33330"/>
                  </a:lnTo>
                  <a:lnTo>
                    <a:pt x="35868" y="33307"/>
                  </a:lnTo>
                  <a:lnTo>
                    <a:pt x="35777" y="33307"/>
                  </a:lnTo>
                  <a:lnTo>
                    <a:pt x="35731" y="33330"/>
                  </a:lnTo>
                  <a:lnTo>
                    <a:pt x="35686" y="33353"/>
                  </a:lnTo>
                  <a:lnTo>
                    <a:pt x="35651" y="33375"/>
                  </a:lnTo>
                  <a:lnTo>
                    <a:pt x="35629" y="33409"/>
                  </a:lnTo>
                  <a:lnTo>
                    <a:pt x="35606" y="33455"/>
                  </a:lnTo>
                  <a:lnTo>
                    <a:pt x="35583" y="33500"/>
                  </a:lnTo>
                  <a:lnTo>
                    <a:pt x="35583" y="33546"/>
                  </a:lnTo>
                  <a:lnTo>
                    <a:pt x="35583" y="33591"/>
                  </a:lnTo>
                  <a:lnTo>
                    <a:pt x="35595" y="33637"/>
                  </a:lnTo>
                  <a:lnTo>
                    <a:pt x="33615" y="34775"/>
                  </a:lnTo>
                  <a:lnTo>
                    <a:pt x="33581" y="34740"/>
                  </a:lnTo>
                  <a:lnTo>
                    <a:pt x="33547" y="34718"/>
                  </a:lnTo>
                  <a:lnTo>
                    <a:pt x="33502" y="34695"/>
                  </a:lnTo>
                  <a:lnTo>
                    <a:pt x="33411" y="34695"/>
                  </a:lnTo>
                  <a:lnTo>
                    <a:pt x="33376" y="34706"/>
                  </a:lnTo>
                  <a:lnTo>
                    <a:pt x="33342" y="34729"/>
                  </a:lnTo>
                  <a:lnTo>
                    <a:pt x="33308" y="34752"/>
                  </a:lnTo>
                  <a:lnTo>
                    <a:pt x="33285" y="34786"/>
                  </a:lnTo>
                  <a:lnTo>
                    <a:pt x="33263" y="34820"/>
                  </a:lnTo>
                  <a:lnTo>
                    <a:pt x="33251" y="34854"/>
                  </a:lnTo>
                  <a:lnTo>
                    <a:pt x="33251" y="34900"/>
                  </a:lnTo>
                  <a:lnTo>
                    <a:pt x="33263" y="34968"/>
                  </a:lnTo>
                  <a:lnTo>
                    <a:pt x="33297" y="35025"/>
                  </a:lnTo>
                  <a:lnTo>
                    <a:pt x="33354" y="35070"/>
                  </a:lnTo>
                  <a:lnTo>
                    <a:pt x="33422" y="35093"/>
                  </a:lnTo>
                  <a:lnTo>
                    <a:pt x="33422" y="37448"/>
                  </a:lnTo>
                  <a:lnTo>
                    <a:pt x="33388" y="37448"/>
                  </a:lnTo>
                  <a:lnTo>
                    <a:pt x="33354" y="37470"/>
                  </a:lnTo>
                  <a:lnTo>
                    <a:pt x="33297" y="37516"/>
                  </a:lnTo>
                  <a:lnTo>
                    <a:pt x="33251" y="37573"/>
                  </a:lnTo>
                  <a:lnTo>
                    <a:pt x="33240" y="37607"/>
                  </a:lnTo>
                  <a:lnTo>
                    <a:pt x="33240" y="37652"/>
                  </a:lnTo>
                  <a:lnTo>
                    <a:pt x="33240" y="37687"/>
                  </a:lnTo>
                  <a:lnTo>
                    <a:pt x="33251" y="37721"/>
                  </a:lnTo>
                  <a:lnTo>
                    <a:pt x="31272" y="38870"/>
                  </a:lnTo>
                  <a:lnTo>
                    <a:pt x="31238" y="38824"/>
                  </a:lnTo>
                  <a:lnTo>
                    <a:pt x="31192" y="38801"/>
                  </a:lnTo>
                  <a:lnTo>
                    <a:pt x="31135" y="38779"/>
                  </a:lnTo>
                  <a:lnTo>
                    <a:pt x="31079" y="38767"/>
                  </a:lnTo>
                  <a:lnTo>
                    <a:pt x="31022" y="38779"/>
                  </a:lnTo>
                  <a:lnTo>
                    <a:pt x="30976" y="38801"/>
                  </a:lnTo>
                  <a:lnTo>
                    <a:pt x="30931" y="38836"/>
                  </a:lnTo>
                  <a:lnTo>
                    <a:pt x="30897" y="38870"/>
                  </a:lnTo>
                  <a:lnTo>
                    <a:pt x="28940" y="37744"/>
                  </a:lnTo>
                  <a:lnTo>
                    <a:pt x="28951" y="37698"/>
                  </a:lnTo>
                  <a:lnTo>
                    <a:pt x="28963" y="37652"/>
                  </a:lnTo>
                  <a:lnTo>
                    <a:pt x="28951" y="37607"/>
                  </a:lnTo>
                  <a:lnTo>
                    <a:pt x="28940" y="37561"/>
                  </a:lnTo>
                  <a:lnTo>
                    <a:pt x="28917" y="37516"/>
                  </a:lnTo>
                  <a:lnTo>
                    <a:pt x="28894" y="37482"/>
                  </a:lnTo>
                  <a:lnTo>
                    <a:pt x="28860" y="37448"/>
                  </a:lnTo>
                  <a:lnTo>
                    <a:pt x="28815" y="37425"/>
                  </a:lnTo>
                  <a:lnTo>
                    <a:pt x="28769" y="37414"/>
                  </a:lnTo>
                  <a:lnTo>
                    <a:pt x="28724" y="37402"/>
                  </a:lnTo>
                  <a:lnTo>
                    <a:pt x="28724" y="35093"/>
                  </a:lnTo>
                  <a:lnTo>
                    <a:pt x="28769" y="35093"/>
                  </a:lnTo>
                  <a:lnTo>
                    <a:pt x="28803" y="35070"/>
                  </a:lnTo>
                  <a:lnTo>
                    <a:pt x="28860" y="35036"/>
                  </a:lnTo>
                  <a:lnTo>
                    <a:pt x="28883" y="35002"/>
                  </a:lnTo>
                  <a:lnTo>
                    <a:pt x="28894" y="34968"/>
                  </a:lnTo>
                  <a:lnTo>
                    <a:pt x="28906" y="34934"/>
                  </a:lnTo>
                  <a:lnTo>
                    <a:pt x="28917" y="34900"/>
                  </a:lnTo>
                  <a:lnTo>
                    <a:pt x="28906" y="34854"/>
                  </a:lnTo>
                  <a:lnTo>
                    <a:pt x="28894" y="34820"/>
                  </a:lnTo>
                  <a:lnTo>
                    <a:pt x="30897" y="33660"/>
                  </a:lnTo>
                  <a:lnTo>
                    <a:pt x="30931" y="33705"/>
                  </a:lnTo>
                  <a:lnTo>
                    <a:pt x="30976" y="33739"/>
                  </a:lnTo>
                  <a:lnTo>
                    <a:pt x="31022" y="33762"/>
                  </a:lnTo>
                  <a:lnTo>
                    <a:pt x="31079" y="33773"/>
                  </a:lnTo>
                  <a:lnTo>
                    <a:pt x="31124" y="33762"/>
                  </a:lnTo>
                  <a:lnTo>
                    <a:pt x="31170" y="33751"/>
                  </a:lnTo>
                  <a:lnTo>
                    <a:pt x="31204" y="33728"/>
                  </a:lnTo>
                  <a:lnTo>
                    <a:pt x="31238" y="33705"/>
                  </a:lnTo>
                  <a:lnTo>
                    <a:pt x="31272" y="33671"/>
                  </a:lnTo>
                  <a:lnTo>
                    <a:pt x="31283" y="33637"/>
                  </a:lnTo>
                  <a:lnTo>
                    <a:pt x="31306" y="33591"/>
                  </a:lnTo>
                  <a:lnTo>
                    <a:pt x="31306" y="33546"/>
                  </a:lnTo>
                  <a:lnTo>
                    <a:pt x="31306" y="33500"/>
                  </a:lnTo>
                  <a:lnTo>
                    <a:pt x="31283" y="33466"/>
                  </a:lnTo>
                  <a:lnTo>
                    <a:pt x="31272" y="33421"/>
                  </a:lnTo>
                  <a:lnTo>
                    <a:pt x="31249" y="33398"/>
                  </a:lnTo>
                  <a:lnTo>
                    <a:pt x="31215" y="33364"/>
                  </a:lnTo>
                  <a:lnTo>
                    <a:pt x="31181" y="33341"/>
                  </a:lnTo>
                  <a:lnTo>
                    <a:pt x="31135" y="33330"/>
                  </a:lnTo>
                  <a:lnTo>
                    <a:pt x="31101" y="33318"/>
                  </a:lnTo>
                  <a:lnTo>
                    <a:pt x="31101" y="31055"/>
                  </a:lnTo>
                  <a:lnTo>
                    <a:pt x="31147" y="31055"/>
                  </a:lnTo>
                  <a:lnTo>
                    <a:pt x="31192" y="31032"/>
                  </a:lnTo>
                  <a:lnTo>
                    <a:pt x="31238" y="31009"/>
                  </a:lnTo>
                  <a:lnTo>
                    <a:pt x="31283" y="30975"/>
                  </a:lnTo>
                  <a:lnTo>
                    <a:pt x="31306" y="30930"/>
                  </a:lnTo>
                  <a:lnTo>
                    <a:pt x="31329" y="30884"/>
                  </a:lnTo>
                  <a:lnTo>
                    <a:pt x="31352" y="30839"/>
                  </a:lnTo>
                  <a:lnTo>
                    <a:pt x="31352" y="30793"/>
                  </a:lnTo>
                  <a:lnTo>
                    <a:pt x="31340" y="30725"/>
                  </a:lnTo>
                  <a:lnTo>
                    <a:pt x="31329" y="30679"/>
                  </a:lnTo>
                  <a:lnTo>
                    <a:pt x="33240" y="29565"/>
                  </a:lnTo>
                  <a:lnTo>
                    <a:pt x="33285" y="29621"/>
                  </a:lnTo>
                  <a:lnTo>
                    <a:pt x="33331" y="29656"/>
                  </a:lnTo>
                  <a:lnTo>
                    <a:pt x="33388" y="29678"/>
                  </a:lnTo>
                  <a:lnTo>
                    <a:pt x="33456" y="29690"/>
                  </a:lnTo>
                  <a:lnTo>
                    <a:pt x="33502" y="29678"/>
                  </a:lnTo>
                  <a:lnTo>
                    <a:pt x="33547" y="29667"/>
                  </a:lnTo>
                  <a:lnTo>
                    <a:pt x="33593" y="29644"/>
                  </a:lnTo>
                  <a:lnTo>
                    <a:pt x="33627" y="29610"/>
                  </a:lnTo>
                  <a:lnTo>
                    <a:pt x="33649" y="29576"/>
                  </a:lnTo>
                  <a:lnTo>
                    <a:pt x="33672" y="29542"/>
                  </a:lnTo>
                  <a:lnTo>
                    <a:pt x="33695" y="29485"/>
                  </a:lnTo>
                  <a:lnTo>
                    <a:pt x="33695" y="29439"/>
                  </a:lnTo>
                  <a:lnTo>
                    <a:pt x="33695" y="29394"/>
                  </a:lnTo>
                  <a:lnTo>
                    <a:pt x="33684" y="29348"/>
                  </a:lnTo>
                  <a:lnTo>
                    <a:pt x="33661" y="29314"/>
                  </a:lnTo>
                  <a:lnTo>
                    <a:pt x="33627" y="29269"/>
                  </a:lnTo>
                  <a:lnTo>
                    <a:pt x="33593" y="29246"/>
                  </a:lnTo>
                  <a:lnTo>
                    <a:pt x="33558" y="29223"/>
                  </a:lnTo>
                  <a:lnTo>
                    <a:pt x="33513" y="29201"/>
                  </a:lnTo>
                  <a:lnTo>
                    <a:pt x="33467" y="29201"/>
                  </a:lnTo>
                  <a:lnTo>
                    <a:pt x="33467" y="26937"/>
                  </a:lnTo>
                  <a:lnTo>
                    <a:pt x="33513" y="26926"/>
                  </a:lnTo>
                  <a:lnTo>
                    <a:pt x="33558" y="26914"/>
                  </a:lnTo>
                  <a:lnTo>
                    <a:pt x="33604" y="26891"/>
                  </a:lnTo>
                  <a:lnTo>
                    <a:pt x="33638" y="26857"/>
                  </a:lnTo>
                  <a:lnTo>
                    <a:pt x="33661" y="26823"/>
                  </a:lnTo>
                  <a:lnTo>
                    <a:pt x="33684" y="26778"/>
                  </a:lnTo>
                  <a:lnTo>
                    <a:pt x="33695" y="26732"/>
                  </a:lnTo>
                  <a:lnTo>
                    <a:pt x="33706" y="26687"/>
                  </a:lnTo>
                  <a:lnTo>
                    <a:pt x="33695" y="26630"/>
                  </a:lnTo>
                  <a:lnTo>
                    <a:pt x="33684" y="26584"/>
                  </a:lnTo>
                  <a:lnTo>
                    <a:pt x="35629" y="25458"/>
                  </a:lnTo>
                  <a:lnTo>
                    <a:pt x="35663" y="25504"/>
                  </a:lnTo>
                  <a:lnTo>
                    <a:pt x="35708" y="25538"/>
                  </a:lnTo>
                  <a:lnTo>
                    <a:pt x="35765" y="25560"/>
                  </a:lnTo>
                  <a:lnTo>
                    <a:pt x="35879" y="25560"/>
                  </a:lnTo>
                  <a:lnTo>
                    <a:pt x="35936" y="25538"/>
                  </a:lnTo>
                  <a:lnTo>
                    <a:pt x="35981" y="25504"/>
                  </a:lnTo>
                  <a:lnTo>
                    <a:pt x="36015" y="25458"/>
                  </a:lnTo>
                  <a:lnTo>
                    <a:pt x="38040" y="26630"/>
                  </a:lnTo>
                  <a:lnTo>
                    <a:pt x="38029" y="26687"/>
                  </a:lnTo>
                  <a:lnTo>
                    <a:pt x="38040" y="26744"/>
                  </a:lnTo>
                  <a:lnTo>
                    <a:pt x="38074" y="26800"/>
                  </a:lnTo>
                  <a:lnTo>
                    <a:pt x="38131" y="26835"/>
                  </a:lnTo>
                  <a:lnTo>
                    <a:pt x="38188" y="26846"/>
                  </a:lnTo>
                  <a:lnTo>
                    <a:pt x="38256" y="26835"/>
                  </a:lnTo>
                  <a:lnTo>
                    <a:pt x="38313" y="26800"/>
                  </a:lnTo>
                  <a:lnTo>
                    <a:pt x="38347" y="26744"/>
                  </a:lnTo>
                  <a:lnTo>
                    <a:pt x="38359" y="26687"/>
                  </a:lnTo>
                  <a:lnTo>
                    <a:pt x="38347" y="26618"/>
                  </a:lnTo>
                  <a:lnTo>
                    <a:pt x="40395" y="25447"/>
                  </a:lnTo>
                  <a:lnTo>
                    <a:pt x="40418" y="25481"/>
                  </a:lnTo>
                  <a:lnTo>
                    <a:pt x="40463" y="25515"/>
                  </a:lnTo>
                  <a:lnTo>
                    <a:pt x="40509" y="25526"/>
                  </a:lnTo>
                  <a:lnTo>
                    <a:pt x="40566" y="25538"/>
                  </a:lnTo>
                  <a:lnTo>
                    <a:pt x="40611" y="25526"/>
                  </a:lnTo>
                  <a:lnTo>
                    <a:pt x="40657" y="25515"/>
                  </a:lnTo>
                  <a:lnTo>
                    <a:pt x="40702" y="25481"/>
                  </a:lnTo>
                  <a:lnTo>
                    <a:pt x="40725" y="25447"/>
                  </a:lnTo>
                  <a:lnTo>
                    <a:pt x="42727" y="26607"/>
                  </a:lnTo>
                  <a:lnTo>
                    <a:pt x="42716" y="26641"/>
                  </a:lnTo>
                  <a:lnTo>
                    <a:pt x="42716" y="26687"/>
                  </a:lnTo>
                  <a:lnTo>
                    <a:pt x="42716" y="26721"/>
                  </a:lnTo>
                  <a:lnTo>
                    <a:pt x="42727" y="26766"/>
                  </a:lnTo>
                  <a:lnTo>
                    <a:pt x="42750" y="26800"/>
                  </a:lnTo>
                  <a:lnTo>
                    <a:pt x="42772" y="26823"/>
                  </a:lnTo>
                  <a:lnTo>
                    <a:pt x="42795" y="26857"/>
                  </a:lnTo>
                  <a:lnTo>
                    <a:pt x="42829" y="26880"/>
                  </a:lnTo>
                  <a:lnTo>
                    <a:pt x="42863" y="26891"/>
                  </a:lnTo>
                  <a:lnTo>
                    <a:pt x="42909" y="26903"/>
                  </a:lnTo>
                  <a:lnTo>
                    <a:pt x="42909" y="29235"/>
                  </a:lnTo>
                  <a:lnTo>
                    <a:pt x="42863" y="29235"/>
                  </a:lnTo>
                  <a:lnTo>
                    <a:pt x="42829" y="29257"/>
                  </a:lnTo>
                  <a:lnTo>
                    <a:pt x="42772" y="29303"/>
                  </a:lnTo>
                  <a:lnTo>
                    <a:pt x="42750" y="29326"/>
                  </a:lnTo>
                  <a:lnTo>
                    <a:pt x="42727" y="29360"/>
                  </a:lnTo>
                  <a:lnTo>
                    <a:pt x="42727" y="29405"/>
                  </a:lnTo>
                  <a:lnTo>
                    <a:pt x="42716" y="29439"/>
                  </a:lnTo>
                  <a:lnTo>
                    <a:pt x="42727" y="29485"/>
                  </a:lnTo>
                  <a:lnTo>
                    <a:pt x="42738" y="29519"/>
                  </a:lnTo>
                  <a:lnTo>
                    <a:pt x="42750" y="29565"/>
                  </a:lnTo>
                  <a:lnTo>
                    <a:pt x="42784" y="29587"/>
                  </a:lnTo>
                  <a:lnTo>
                    <a:pt x="42807" y="29621"/>
                  </a:lnTo>
                  <a:lnTo>
                    <a:pt x="42852" y="29633"/>
                  </a:lnTo>
                  <a:lnTo>
                    <a:pt x="42886" y="29656"/>
                  </a:lnTo>
                  <a:lnTo>
                    <a:pt x="42932" y="29656"/>
                  </a:lnTo>
                  <a:lnTo>
                    <a:pt x="42989" y="29644"/>
                  </a:lnTo>
                  <a:lnTo>
                    <a:pt x="43034" y="29633"/>
                  </a:lnTo>
                  <a:lnTo>
                    <a:pt x="43080" y="29599"/>
                  </a:lnTo>
                  <a:lnTo>
                    <a:pt x="43114" y="29553"/>
                  </a:lnTo>
                  <a:lnTo>
                    <a:pt x="45093" y="30702"/>
                  </a:lnTo>
                  <a:lnTo>
                    <a:pt x="45082" y="30748"/>
                  </a:lnTo>
                  <a:lnTo>
                    <a:pt x="45070" y="30793"/>
                  </a:lnTo>
                  <a:lnTo>
                    <a:pt x="45082" y="30839"/>
                  </a:lnTo>
                  <a:lnTo>
                    <a:pt x="45093" y="30873"/>
                  </a:lnTo>
                  <a:lnTo>
                    <a:pt x="45116" y="30918"/>
                  </a:lnTo>
                  <a:lnTo>
                    <a:pt x="45139" y="30952"/>
                  </a:lnTo>
                  <a:lnTo>
                    <a:pt x="45173" y="30975"/>
                  </a:lnTo>
                  <a:lnTo>
                    <a:pt x="45207" y="30998"/>
                  </a:lnTo>
                  <a:lnTo>
                    <a:pt x="45252" y="31009"/>
                  </a:lnTo>
                  <a:lnTo>
                    <a:pt x="45298" y="31021"/>
                  </a:lnTo>
                  <a:lnTo>
                    <a:pt x="45343" y="31009"/>
                  </a:lnTo>
                  <a:lnTo>
                    <a:pt x="45389" y="30998"/>
                  </a:lnTo>
                  <a:lnTo>
                    <a:pt x="45434" y="30975"/>
                  </a:lnTo>
                  <a:lnTo>
                    <a:pt x="45468" y="30952"/>
                  </a:lnTo>
                  <a:lnTo>
                    <a:pt x="45491" y="30918"/>
                  </a:lnTo>
                  <a:lnTo>
                    <a:pt x="45514" y="30873"/>
                  </a:lnTo>
                  <a:lnTo>
                    <a:pt x="45525" y="30839"/>
                  </a:lnTo>
                  <a:lnTo>
                    <a:pt x="45537" y="30793"/>
                  </a:lnTo>
                  <a:lnTo>
                    <a:pt x="45525" y="30736"/>
                  </a:lnTo>
                  <a:lnTo>
                    <a:pt x="45514" y="30702"/>
                  </a:lnTo>
                  <a:lnTo>
                    <a:pt x="47505" y="29553"/>
                  </a:lnTo>
                  <a:lnTo>
                    <a:pt x="47527" y="29587"/>
                  </a:lnTo>
                  <a:lnTo>
                    <a:pt x="47573" y="29621"/>
                  </a:lnTo>
                  <a:lnTo>
                    <a:pt x="47618" y="29633"/>
                  </a:lnTo>
                  <a:lnTo>
                    <a:pt x="47675" y="29644"/>
                  </a:lnTo>
                  <a:lnTo>
                    <a:pt x="47709" y="29644"/>
                  </a:lnTo>
                  <a:lnTo>
                    <a:pt x="47755" y="29633"/>
                  </a:lnTo>
                  <a:lnTo>
                    <a:pt x="47789" y="29610"/>
                  </a:lnTo>
                  <a:lnTo>
                    <a:pt x="47812" y="29587"/>
                  </a:lnTo>
                  <a:lnTo>
                    <a:pt x="47835" y="29553"/>
                  </a:lnTo>
                  <a:lnTo>
                    <a:pt x="47857" y="29519"/>
                  </a:lnTo>
                  <a:lnTo>
                    <a:pt x="47869" y="29485"/>
                  </a:lnTo>
                  <a:lnTo>
                    <a:pt x="47880" y="29439"/>
                  </a:lnTo>
                  <a:lnTo>
                    <a:pt x="47869" y="29405"/>
                  </a:lnTo>
                  <a:lnTo>
                    <a:pt x="47857" y="29371"/>
                  </a:lnTo>
                  <a:lnTo>
                    <a:pt x="47823" y="29303"/>
                  </a:lnTo>
                  <a:lnTo>
                    <a:pt x="47766" y="29257"/>
                  </a:lnTo>
                  <a:lnTo>
                    <a:pt x="47732" y="29246"/>
                  </a:lnTo>
                  <a:lnTo>
                    <a:pt x="47687" y="29246"/>
                  </a:lnTo>
                  <a:lnTo>
                    <a:pt x="47687" y="26857"/>
                  </a:lnTo>
                  <a:lnTo>
                    <a:pt x="47755" y="26846"/>
                  </a:lnTo>
                  <a:lnTo>
                    <a:pt x="47800" y="26800"/>
                  </a:lnTo>
                  <a:lnTo>
                    <a:pt x="47835" y="26755"/>
                  </a:lnTo>
                  <a:lnTo>
                    <a:pt x="47846" y="26687"/>
                  </a:lnTo>
                  <a:lnTo>
                    <a:pt x="47835" y="26618"/>
                  </a:lnTo>
                  <a:lnTo>
                    <a:pt x="49837" y="25458"/>
                  </a:lnTo>
                  <a:lnTo>
                    <a:pt x="49882" y="25504"/>
                  </a:lnTo>
                  <a:lnTo>
                    <a:pt x="49928" y="25538"/>
                  </a:lnTo>
                  <a:lnTo>
                    <a:pt x="49984" y="25560"/>
                  </a:lnTo>
                  <a:lnTo>
                    <a:pt x="50041" y="25572"/>
                  </a:lnTo>
                  <a:lnTo>
                    <a:pt x="50098" y="25560"/>
                  </a:lnTo>
                  <a:lnTo>
                    <a:pt x="50155" y="25538"/>
                  </a:lnTo>
                  <a:lnTo>
                    <a:pt x="50201" y="25504"/>
                  </a:lnTo>
                  <a:lnTo>
                    <a:pt x="50246" y="25469"/>
                  </a:lnTo>
                  <a:lnTo>
                    <a:pt x="52180" y="26584"/>
                  </a:lnTo>
                  <a:lnTo>
                    <a:pt x="52169" y="26630"/>
                  </a:lnTo>
                  <a:lnTo>
                    <a:pt x="52169" y="26687"/>
                  </a:lnTo>
                  <a:lnTo>
                    <a:pt x="52169" y="26732"/>
                  </a:lnTo>
                  <a:lnTo>
                    <a:pt x="52180" y="26778"/>
                  </a:lnTo>
                  <a:lnTo>
                    <a:pt x="52203" y="26812"/>
                  </a:lnTo>
                  <a:lnTo>
                    <a:pt x="52225" y="26846"/>
                  </a:lnTo>
                  <a:lnTo>
                    <a:pt x="52260" y="26880"/>
                  </a:lnTo>
                  <a:lnTo>
                    <a:pt x="52294" y="26903"/>
                  </a:lnTo>
                  <a:lnTo>
                    <a:pt x="52339" y="26926"/>
                  </a:lnTo>
                  <a:lnTo>
                    <a:pt x="52385" y="26926"/>
                  </a:lnTo>
                  <a:lnTo>
                    <a:pt x="52385" y="29235"/>
                  </a:lnTo>
                  <a:lnTo>
                    <a:pt x="52351" y="29235"/>
                  </a:lnTo>
                  <a:lnTo>
                    <a:pt x="52316" y="29257"/>
                  </a:lnTo>
                  <a:lnTo>
                    <a:pt x="52248" y="29303"/>
                  </a:lnTo>
                  <a:lnTo>
                    <a:pt x="52225" y="29326"/>
                  </a:lnTo>
                  <a:lnTo>
                    <a:pt x="52214" y="29360"/>
                  </a:lnTo>
                  <a:lnTo>
                    <a:pt x="52203" y="29405"/>
                  </a:lnTo>
                  <a:lnTo>
                    <a:pt x="52203" y="29439"/>
                  </a:lnTo>
                  <a:lnTo>
                    <a:pt x="52203" y="29485"/>
                  </a:lnTo>
                  <a:lnTo>
                    <a:pt x="52214" y="29519"/>
                  </a:lnTo>
                  <a:lnTo>
                    <a:pt x="52237" y="29565"/>
                  </a:lnTo>
                  <a:lnTo>
                    <a:pt x="52260" y="29587"/>
                  </a:lnTo>
                  <a:lnTo>
                    <a:pt x="52294" y="29621"/>
                  </a:lnTo>
                  <a:lnTo>
                    <a:pt x="52328" y="29644"/>
                  </a:lnTo>
                  <a:lnTo>
                    <a:pt x="52373" y="29656"/>
                  </a:lnTo>
                  <a:lnTo>
                    <a:pt x="52407" y="29656"/>
                  </a:lnTo>
                  <a:lnTo>
                    <a:pt x="52464" y="29644"/>
                  </a:lnTo>
                  <a:lnTo>
                    <a:pt x="52510" y="29633"/>
                  </a:lnTo>
                  <a:lnTo>
                    <a:pt x="52555" y="29599"/>
                  </a:lnTo>
                  <a:lnTo>
                    <a:pt x="52589" y="29553"/>
                  </a:lnTo>
                  <a:lnTo>
                    <a:pt x="54591" y="30714"/>
                  </a:lnTo>
                  <a:lnTo>
                    <a:pt x="54580" y="30748"/>
                  </a:lnTo>
                  <a:lnTo>
                    <a:pt x="54569" y="30793"/>
                  </a:lnTo>
                  <a:lnTo>
                    <a:pt x="54580" y="30827"/>
                  </a:lnTo>
                  <a:lnTo>
                    <a:pt x="54591" y="30873"/>
                  </a:lnTo>
                  <a:lnTo>
                    <a:pt x="54603" y="30907"/>
                  </a:lnTo>
                  <a:lnTo>
                    <a:pt x="54637" y="30941"/>
                  </a:lnTo>
                  <a:lnTo>
                    <a:pt x="54660" y="30964"/>
                  </a:lnTo>
                  <a:lnTo>
                    <a:pt x="54705" y="30987"/>
                  </a:lnTo>
                  <a:lnTo>
                    <a:pt x="54739" y="30998"/>
                  </a:lnTo>
                  <a:lnTo>
                    <a:pt x="54819" y="30998"/>
                  </a:lnTo>
                  <a:lnTo>
                    <a:pt x="54865" y="30987"/>
                  </a:lnTo>
                  <a:lnTo>
                    <a:pt x="54899" y="30964"/>
                  </a:lnTo>
                  <a:lnTo>
                    <a:pt x="54933" y="30941"/>
                  </a:lnTo>
                  <a:lnTo>
                    <a:pt x="54956" y="30907"/>
                  </a:lnTo>
                  <a:lnTo>
                    <a:pt x="54978" y="30873"/>
                  </a:lnTo>
                  <a:lnTo>
                    <a:pt x="54990" y="30827"/>
                  </a:lnTo>
                  <a:lnTo>
                    <a:pt x="54990" y="30793"/>
                  </a:lnTo>
                  <a:lnTo>
                    <a:pt x="54990" y="30748"/>
                  </a:lnTo>
                  <a:lnTo>
                    <a:pt x="54978" y="30714"/>
                  </a:lnTo>
                  <a:lnTo>
                    <a:pt x="56935" y="29576"/>
                  </a:lnTo>
                  <a:lnTo>
                    <a:pt x="56969" y="29633"/>
                  </a:lnTo>
                  <a:lnTo>
                    <a:pt x="57026" y="29667"/>
                  </a:lnTo>
                  <a:lnTo>
                    <a:pt x="57083" y="29690"/>
                  </a:lnTo>
                  <a:lnTo>
                    <a:pt x="57151" y="29701"/>
                  </a:lnTo>
                  <a:lnTo>
                    <a:pt x="57208" y="29690"/>
                  </a:lnTo>
                  <a:lnTo>
                    <a:pt x="57253" y="29678"/>
                  </a:lnTo>
                  <a:lnTo>
                    <a:pt x="57299" y="29656"/>
                  </a:lnTo>
                  <a:lnTo>
                    <a:pt x="57333" y="29621"/>
                  </a:lnTo>
                  <a:lnTo>
                    <a:pt x="57367" y="29587"/>
                  </a:lnTo>
                  <a:lnTo>
                    <a:pt x="57390" y="29542"/>
                  </a:lnTo>
                  <a:lnTo>
                    <a:pt x="57401" y="29496"/>
                  </a:lnTo>
                  <a:lnTo>
                    <a:pt x="57413" y="29439"/>
                  </a:lnTo>
                  <a:lnTo>
                    <a:pt x="57401" y="29394"/>
                  </a:lnTo>
                  <a:lnTo>
                    <a:pt x="57390" y="29348"/>
                  </a:lnTo>
                  <a:lnTo>
                    <a:pt x="57367" y="29303"/>
                  </a:lnTo>
                  <a:lnTo>
                    <a:pt x="57344" y="29269"/>
                  </a:lnTo>
                  <a:lnTo>
                    <a:pt x="57310" y="29235"/>
                  </a:lnTo>
                  <a:lnTo>
                    <a:pt x="57265" y="29212"/>
                  </a:lnTo>
                  <a:lnTo>
                    <a:pt x="57219" y="29189"/>
                  </a:lnTo>
                  <a:lnTo>
                    <a:pt x="57174" y="29189"/>
                  </a:lnTo>
                  <a:lnTo>
                    <a:pt x="57174" y="26869"/>
                  </a:lnTo>
                  <a:lnTo>
                    <a:pt x="57242" y="26846"/>
                  </a:lnTo>
                  <a:lnTo>
                    <a:pt x="57287" y="26812"/>
                  </a:lnTo>
                  <a:lnTo>
                    <a:pt x="57333" y="26755"/>
                  </a:lnTo>
                  <a:lnTo>
                    <a:pt x="57344" y="26687"/>
                  </a:lnTo>
                  <a:lnTo>
                    <a:pt x="57333" y="26641"/>
                  </a:lnTo>
                  <a:lnTo>
                    <a:pt x="57322" y="26607"/>
                  </a:lnTo>
                  <a:lnTo>
                    <a:pt x="57310" y="26573"/>
                  </a:lnTo>
                  <a:lnTo>
                    <a:pt x="57287" y="26550"/>
                  </a:lnTo>
                  <a:lnTo>
                    <a:pt x="57253" y="26527"/>
                  </a:lnTo>
                  <a:lnTo>
                    <a:pt x="57231" y="26505"/>
                  </a:lnTo>
                  <a:lnTo>
                    <a:pt x="57185" y="26493"/>
                  </a:lnTo>
                  <a:lnTo>
                    <a:pt x="57151" y="26493"/>
                  </a:lnTo>
                  <a:lnTo>
                    <a:pt x="57105" y="26505"/>
                  </a:lnTo>
                  <a:lnTo>
                    <a:pt x="57060" y="26516"/>
                  </a:lnTo>
                  <a:lnTo>
                    <a:pt x="57026" y="26539"/>
                  </a:lnTo>
                  <a:lnTo>
                    <a:pt x="57003" y="26573"/>
                  </a:lnTo>
                  <a:lnTo>
                    <a:pt x="54990" y="25413"/>
                  </a:lnTo>
                  <a:lnTo>
                    <a:pt x="55001" y="25378"/>
                  </a:lnTo>
                  <a:lnTo>
                    <a:pt x="55012" y="25333"/>
                  </a:lnTo>
                  <a:lnTo>
                    <a:pt x="55001" y="25287"/>
                  </a:lnTo>
                  <a:lnTo>
                    <a:pt x="54990" y="25253"/>
                  </a:lnTo>
                  <a:lnTo>
                    <a:pt x="54978" y="25219"/>
                  </a:lnTo>
                  <a:lnTo>
                    <a:pt x="54944" y="25185"/>
                  </a:lnTo>
                  <a:lnTo>
                    <a:pt x="54921" y="25151"/>
                  </a:lnTo>
                  <a:lnTo>
                    <a:pt x="54887" y="25128"/>
                  </a:lnTo>
                  <a:lnTo>
                    <a:pt x="54842" y="25117"/>
                  </a:lnTo>
                  <a:lnTo>
                    <a:pt x="54808" y="25105"/>
                  </a:lnTo>
                  <a:lnTo>
                    <a:pt x="54808" y="22796"/>
                  </a:lnTo>
                  <a:lnTo>
                    <a:pt x="54842" y="22785"/>
                  </a:lnTo>
                  <a:lnTo>
                    <a:pt x="54876" y="22774"/>
                  </a:lnTo>
                  <a:lnTo>
                    <a:pt x="54910" y="22751"/>
                  </a:lnTo>
                  <a:lnTo>
                    <a:pt x="54944" y="22728"/>
                  </a:lnTo>
                  <a:lnTo>
                    <a:pt x="54967" y="22694"/>
                  </a:lnTo>
                  <a:lnTo>
                    <a:pt x="54978" y="22660"/>
                  </a:lnTo>
                  <a:lnTo>
                    <a:pt x="54990" y="22614"/>
                  </a:lnTo>
                  <a:lnTo>
                    <a:pt x="55001" y="22580"/>
                  </a:lnTo>
                  <a:lnTo>
                    <a:pt x="54990" y="22535"/>
                  </a:lnTo>
                  <a:lnTo>
                    <a:pt x="54978" y="22489"/>
                  </a:lnTo>
                  <a:lnTo>
                    <a:pt x="56935" y="21363"/>
                  </a:lnTo>
                  <a:lnTo>
                    <a:pt x="56980" y="21408"/>
                  </a:lnTo>
                  <a:lnTo>
                    <a:pt x="57026" y="21454"/>
                  </a:lnTo>
                  <a:lnTo>
                    <a:pt x="57083" y="21477"/>
                  </a:lnTo>
                  <a:lnTo>
                    <a:pt x="57151" y="21488"/>
                  </a:lnTo>
                  <a:lnTo>
                    <a:pt x="57219" y="21477"/>
                  </a:lnTo>
                  <a:lnTo>
                    <a:pt x="57276" y="21454"/>
                  </a:lnTo>
                  <a:lnTo>
                    <a:pt x="57322" y="21408"/>
                  </a:lnTo>
                  <a:lnTo>
                    <a:pt x="57367" y="21363"/>
                  </a:lnTo>
                  <a:lnTo>
                    <a:pt x="59346" y="22512"/>
                  </a:lnTo>
                  <a:lnTo>
                    <a:pt x="59335" y="22546"/>
                  </a:lnTo>
                  <a:lnTo>
                    <a:pt x="59335" y="22580"/>
                  </a:lnTo>
                  <a:lnTo>
                    <a:pt x="59335" y="22614"/>
                  </a:lnTo>
                  <a:lnTo>
                    <a:pt x="59346" y="22648"/>
                  </a:lnTo>
                  <a:lnTo>
                    <a:pt x="59369" y="22683"/>
                  </a:lnTo>
                  <a:lnTo>
                    <a:pt x="59392" y="22717"/>
                  </a:lnTo>
                  <a:lnTo>
                    <a:pt x="59415" y="22739"/>
                  </a:lnTo>
                  <a:lnTo>
                    <a:pt x="59449" y="22751"/>
                  </a:lnTo>
                  <a:lnTo>
                    <a:pt x="59483" y="22762"/>
                  </a:lnTo>
                  <a:lnTo>
                    <a:pt x="59517" y="22774"/>
                  </a:lnTo>
                  <a:lnTo>
                    <a:pt x="59563" y="22762"/>
                  </a:lnTo>
                  <a:lnTo>
                    <a:pt x="59597" y="22751"/>
                  </a:lnTo>
                  <a:lnTo>
                    <a:pt x="59631" y="22739"/>
                  </a:lnTo>
                  <a:lnTo>
                    <a:pt x="59654" y="22717"/>
                  </a:lnTo>
                  <a:lnTo>
                    <a:pt x="59676" y="22683"/>
                  </a:lnTo>
                  <a:lnTo>
                    <a:pt x="59699" y="22648"/>
                  </a:lnTo>
                  <a:lnTo>
                    <a:pt x="59710" y="22614"/>
                  </a:lnTo>
                  <a:lnTo>
                    <a:pt x="59710" y="22580"/>
                  </a:lnTo>
                  <a:lnTo>
                    <a:pt x="59710" y="22546"/>
                  </a:lnTo>
                  <a:lnTo>
                    <a:pt x="59699" y="22512"/>
                  </a:lnTo>
                  <a:lnTo>
                    <a:pt x="61690" y="21352"/>
                  </a:lnTo>
                  <a:lnTo>
                    <a:pt x="61724" y="21397"/>
                  </a:lnTo>
                  <a:lnTo>
                    <a:pt x="61781" y="21443"/>
                  </a:lnTo>
                  <a:lnTo>
                    <a:pt x="61826" y="21454"/>
                  </a:lnTo>
                  <a:lnTo>
                    <a:pt x="61895" y="21465"/>
                  </a:lnTo>
                  <a:lnTo>
                    <a:pt x="61940" y="21465"/>
                  </a:lnTo>
                  <a:lnTo>
                    <a:pt x="61986" y="21454"/>
                  </a:lnTo>
                  <a:lnTo>
                    <a:pt x="62020" y="21431"/>
                  </a:lnTo>
                  <a:lnTo>
                    <a:pt x="62054" y="21397"/>
                  </a:lnTo>
                  <a:lnTo>
                    <a:pt x="62088" y="21363"/>
                  </a:lnTo>
                  <a:lnTo>
                    <a:pt x="62111" y="21329"/>
                  </a:lnTo>
                  <a:lnTo>
                    <a:pt x="62122" y="21283"/>
                  </a:lnTo>
                  <a:lnTo>
                    <a:pt x="62133" y="21226"/>
                  </a:lnTo>
                  <a:lnTo>
                    <a:pt x="62122" y="21181"/>
                  </a:lnTo>
                  <a:lnTo>
                    <a:pt x="62111" y="21147"/>
                  </a:lnTo>
                  <a:lnTo>
                    <a:pt x="62088" y="21101"/>
                  </a:lnTo>
                  <a:lnTo>
                    <a:pt x="62065" y="21067"/>
                  </a:lnTo>
                  <a:lnTo>
                    <a:pt x="62031" y="21044"/>
                  </a:lnTo>
                  <a:lnTo>
                    <a:pt x="61997" y="21022"/>
                  </a:lnTo>
                  <a:lnTo>
                    <a:pt x="61963" y="21010"/>
                  </a:lnTo>
                  <a:lnTo>
                    <a:pt x="61917" y="20999"/>
                  </a:lnTo>
                  <a:lnTo>
                    <a:pt x="61917" y="18724"/>
                  </a:lnTo>
                  <a:lnTo>
                    <a:pt x="61963" y="18712"/>
                  </a:lnTo>
                  <a:lnTo>
                    <a:pt x="62008" y="18701"/>
                  </a:lnTo>
                  <a:lnTo>
                    <a:pt x="62042" y="18678"/>
                  </a:lnTo>
                  <a:lnTo>
                    <a:pt x="62077" y="18644"/>
                  </a:lnTo>
                  <a:lnTo>
                    <a:pt x="62111" y="18610"/>
                  </a:lnTo>
                  <a:lnTo>
                    <a:pt x="62122" y="18565"/>
                  </a:lnTo>
                  <a:lnTo>
                    <a:pt x="62145" y="18519"/>
                  </a:lnTo>
                  <a:lnTo>
                    <a:pt x="62145" y="18474"/>
                  </a:lnTo>
                  <a:lnTo>
                    <a:pt x="62145" y="18428"/>
                  </a:lnTo>
                  <a:lnTo>
                    <a:pt x="62122" y="18371"/>
                  </a:lnTo>
                  <a:lnTo>
                    <a:pt x="62099" y="18337"/>
                  </a:lnTo>
                  <a:lnTo>
                    <a:pt x="62077" y="18292"/>
                  </a:lnTo>
                  <a:lnTo>
                    <a:pt x="62031" y="18269"/>
                  </a:lnTo>
                  <a:lnTo>
                    <a:pt x="61986" y="18235"/>
                  </a:lnTo>
                  <a:lnTo>
                    <a:pt x="61940" y="18223"/>
                  </a:lnTo>
                  <a:lnTo>
                    <a:pt x="61826" y="18223"/>
                  </a:lnTo>
                  <a:lnTo>
                    <a:pt x="61769" y="18246"/>
                  </a:lnTo>
                  <a:lnTo>
                    <a:pt x="61724" y="18280"/>
                  </a:lnTo>
                  <a:lnTo>
                    <a:pt x="61678" y="18326"/>
                  </a:lnTo>
                  <a:lnTo>
                    <a:pt x="59767" y="17222"/>
                  </a:lnTo>
                  <a:lnTo>
                    <a:pt x="59779" y="17177"/>
                  </a:lnTo>
                  <a:lnTo>
                    <a:pt x="59779" y="17120"/>
                  </a:lnTo>
                  <a:lnTo>
                    <a:pt x="59779" y="17074"/>
                  </a:lnTo>
                  <a:lnTo>
                    <a:pt x="59756" y="17029"/>
                  </a:lnTo>
                  <a:lnTo>
                    <a:pt x="59733" y="16983"/>
                  </a:lnTo>
                  <a:lnTo>
                    <a:pt x="59710" y="16938"/>
                  </a:lnTo>
                  <a:lnTo>
                    <a:pt x="59665" y="16915"/>
                  </a:lnTo>
                  <a:lnTo>
                    <a:pt x="59619" y="16881"/>
                  </a:lnTo>
                  <a:lnTo>
                    <a:pt x="59574" y="16870"/>
                  </a:lnTo>
                  <a:lnTo>
                    <a:pt x="59472" y="16870"/>
                  </a:lnTo>
                  <a:lnTo>
                    <a:pt x="59426" y="16881"/>
                  </a:lnTo>
                  <a:lnTo>
                    <a:pt x="59381" y="16915"/>
                  </a:lnTo>
                  <a:lnTo>
                    <a:pt x="59335" y="16938"/>
                  </a:lnTo>
                  <a:lnTo>
                    <a:pt x="59312" y="16983"/>
                  </a:lnTo>
                  <a:lnTo>
                    <a:pt x="59278" y="17029"/>
                  </a:lnTo>
                  <a:lnTo>
                    <a:pt x="59267" y="17074"/>
                  </a:lnTo>
                  <a:lnTo>
                    <a:pt x="59267" y="17120"/>
                  </a:lnTo>
                  <a:lnTo>
                    <a:pt x="59267" y="17177"/>
                  </a:lnTo>
                  <a:lnTo>
                    <a:pt x="59278" y="17222"/>
                  </a:lnTo>
                  <a:lnTo>
                    <a:pt x="57367" y="18326"/>
                  </a:lnTo>
                  <a:lnTo>
                    <a:pt x="57322" y="18280"/>
                  </a:lnTo>
                  <a:lnTo>
                    <a:pt x="57276" y="18246"/>
                  </a:lnTo>
                  <a:lnTo>
                    <a:pt x="57219" y="18223"/>
                  </a:lnTo>
                  <a:lnTo>
                    <a:pt x="57151" y="18212"/>
                  </a:lnTo>
                  <a:lnTo>
                    <a:pt x="57083" y="18223"/>
                  </a:lnTo>
                  <a:lnTo>
                    <a:pt x="57026" y="18246"/>
                  </a:lnTo>
                  <a:lnTo>
                    <a:pt x="56980" y="18280"/>
                  </a:lnTo>
                  <a:lnTo>
                    <a:pt x="56935" y="18326"/>
                  </a:lnTo>
                  <a:lnTo>
                    <a:pt x="55012" y="17211"/>
                  </a:lnTo>
                  <a:lnTo>
                    <a:pt x="55024" y="17177"/>
                  </a:lnTo>
                  <a:lnTo>
                    <a:pt x="55024" y="17120"/>
                  </a:lnTo>
                  <a:lnTo>
                    <a:pt x="55024" y="17074"/>
                  </a:lnTo>
                  <a:lnTo>
                    <a:pt x="55012" y="17029"/>
                  </a:lnTo>
                  <a:lnTo>
                    <a:pt x="54990" y="16983"/>
                  </a:lnTo>
                  <a:lnTo>
                    <a:pt x="54956" y="16949"/>
                  </a:lnTo>
                  <a:lnTo>
                    <a:pt x="54921" y="16915"/>
                  </a:lnTo>
                  <a:lnTo>
                    <a:pt x="54876" y="16892"/>
                  </a:lnTo>
                  <a:lnTo>
                    <a:pt x="54830" y="16881"/>
                  </a:lnTo>
                  <a:lnTo>
                    <a:pt x="54728" y="16881"/>
                  </a:lnTo>
                  <a:lnTo>
                    <a:pt x="54682" y="16892"/>
                  </a:lnTo>
                  <a:lnTo>
                    <a:pt x="54648" y="16915"/>
                  </a:lnTo>
                  <a:lnTo>
                    <a:pt x="54603" y="16949"/>
                  </a:lnTo>
                  <a:lnTo>
                    <a:pt x="54580" y="16983"/>
                  </a:lnTo>
                  <a:lnTo>
                    <a:pt x="54557" y="17029"/>
                  </a:lnTo>
                  <a:lnTo>
                    <a:pt x="54535" y="17074"/>
                  </a:lnTo>
                  <a:lnTo>
                    <a:pt x="54535" y="17120"/>
                  </a:lnTo>
                  <a:lnTo>
                    <a:pt x="54535" y="17165"/>
                  </a:lnTo>
                  <a:lnTo>
                    <a:pt x="54546" y="17211"/>
                  </a:lnTo>
                  <a:lnTo>
                    <a:pt x="52589" y="18348"/>
                  </a:lnTo>
                  <a:lnTo>
                    <a:pt x="52555" y="18314"/>
                  </a:lnTo>
                  <a:lnTo>
                    <a:pt x="52510" y="18280"/>
                  </a:lnTo>
                  <a:lnTo>
                    <a:pt x="52464" y="18257"/>
                  </a:lnTo>
                  <a:lnTo>
                    <a:pt x="52362" y="18257"/>
                  </a:lnTo>
                  <a:lnTo>
                    <a:pt x="52305" y="18280"/>
                  </a:lnTo>
                  <a:lnTo>
                    <a:pt x="52271" y="18314"/>
                  </a:lnTo>
                  <a:lnTo>
                    <a:pt x="52237" y="18348"/>
                  </a:lnTo>
                  <a:lnTo>
                    <a:pt x="50280" y="17222"/>
                  </a:lnTo>
                  <a:lnTo>
                    <a:pt x="50292" y="17177"/>
                  </a:lnTo>
                  <a:lnTo>
                    <a:pt x="50303" y="17120"/>
                  </a:lnTo>
                  <a:lnTo>
                    <a:pt x="50292" y="17074"/>
                  </a:lnTo>
                  <a:lnTo>
                    <a:pt x="50280" y="17029"/>
                  </a:lnTo>
                  <a:lnTo>
                    <a:pt x="50257" y="16983"/>
                  </a:lnTo>
                  <a:lnTo>
                    <a:pt x="50235" y="16949"/>
                  </a:lnTo>
                  <a:lnTo>
                    <a:pt x="50201" y="16915"/>
                  </a:lnTo>
                  <a:lnTo>
                    <a:pt x="50155" y="16892"/>
                  </a:lnTo>
                  <a:lnTo>
                    <a:pt x="50110" y="16881"/>
                  </a:lnTo>
                  <a:lnTo>
                    <a:pt x="50064" y="16870"/>
                  </a:lnTo>
                  <a:lnTo>
                    <a:pt x="50064" y="14538"/>
                  </a:lnTo>
                  <a:lnTo>
                    <a:pt x="50121" y="14515"/>
                  </a:lnTo>
                  <a:lnTo>
                    <a:pt x="50166" y="14481"/>
                  </a:lnTo>
                  <a:lnTo>
                    <a:pt x="50201" y="14424"/>
                  </a:lnTo>
                  <a:lnTo>
                    <a:pt x="50212" y="14367"/>
                  </a:lnTo>
                  <a:lnTo>
                    <a:pt x="50201" y="14299"/>
                  </a:lnTo>
                  <a:lnTo>
                    <a:pt x="52203" y="13150"/>
                  </a:lnTo>
                  <a:lnTo>
                    <a:pt x="52248" y="13195"/>
                  </a:lnTo>
                  <a:lnTo>
                    <a:pt x="52294" y="13230"/>
                  </a:lnTo>
                  <a:lnTo>
                    <a:pt x="52351" y="13252"/>
                  </a:lnTo>
                  <a:lnTo>
                    <a:pt x="52407" y="13264"/>
                  </a:lnTo>
                  <a:lnTo>
                    <a:pt x="52476" y="13252"/>
                  </a:lnTo>
                  <a:lnTo>
                    <a:pt x="52533" y="13230"/>
                  </a:lnTo>
                  <a:lnTo>
                    <a:pt x="52578" y="13195"/>
                  </a:lnTo>
                  <a:lnTo>
                    <a:pt x="52612" y="13150"/>
                  </a:lnTo>
                  <a:lnTo>
                    <a:pt x="54535" y="14253"/>
                  </a:lnTo>
                  <a:lnTo>
                    <a:pt x="54523" y="14310"/>
                  </a:lnTo>
                  <a:lnTo>
                    <a:pt x="54512" y="14367"/>
                  </a:lnTo>
                  <a:lnTo>
                    <a:pt x="54523" y="14424"/>
                  </a:lnTo>
                  <a:lnTo>
                    <a:pt x="54535" y="14469"/>
                  </a:lnTo>
                  <a:lnTo>
                    <a:pt x="54557" y="14515"/>
                  </a:lnTo>
                  <a:lnTo>
                    <a:pt x="54591" y="14560"/>
                  </a:lnTo>
                  <a:lnTo>
                    <a:pt x="54637" y="14583"/>
                  </a:lnTo>
                  <a:lnTo>
                    <a:pt x="54682" y="14617"/>
                  </a:lnTo>
                  <a:lnTo>
                    <a:pt x="54728" y="14629"/>
                  </a:lnTo>
                  <a:lnTo>
                    <a:pt x="54830" y="14629"/>
                  </a:lnTo>
                  <a:lnTo>
                    <a:pt x="54887" y="14617"/>
                  </a:lnTo>
                  <a:lnTo>
                    <a:pt x="54933" y="14583"/>
                  </a:lnTo>
                  <a:lnTo>
                    <a:pt x="54967" y="14560"/>
                  </a:lnTo>
                  <a:lnTo>
                    <a:pt x="55001" y="14515"/>
                  </a:lnTo>
                  <a:lnTo>
                    <a:pt x="55024" y="14469"/>
                  </a:lnTo>
                  <a:lnTo>
                    <a:pt x="55047" y="14424"/>
                  </a:lnTo>
                  <a:lnTo>
                    <a:pt x="55047" y="14367"/>
                  </a:lnTo>
                  <a:lnTo>
                    <a:pt x="55047" y="14310"/>
                  </a:lnTo>
                  <a:lnTo>
                    <a:pt x="55024" y="14253"/>
                  </a:lnTo>
                  <a:lnTo>
                    <a:pt x="56923" y="13161"/>
                  </a:lnTo>
                  <a:lnTo>
                    <a:pt x="56969" y="13207"/>
                  </a:lnTo>
                  <a:lnTo>
                    <a:pt x="57014" y="13252"/>
                  </a:lnTo>
                  <a:lnTo>
                    <a:pt x="57083" y="13275"/>
                  </a:lnTo>
                  <a:lnTo>
                    <a:pt x="57151" y="13286"/>
                  </a:lnTo>
                  <a:lnTo>
                    <a:pt x="57219" y="13275"/>
                  </a:lnTo>
                  <a:lnTo>
                    <a:pt x="57287" y="13252"/>
                  </a:lnTo>
                  <a:lnTo>
                    <a:pt x="57333" y="13207"/>
                  </a:lnTo>
                  <a:lnTo>
                    <a:pt x="57378" y="13161"/>
                  </a:lnTo>
                  <a:lnTo>
                    <a:pt x="59278" y="14265"/>
                  </a:lnTo>
                  <a:lnTo>
                    <a:pt x="59267" y="14310"/>
                  </a:lnTo>
                  <a:lnTo>
                    <a:pt x="59255" y="14367"/>
                  </a:lnTo>
                  <a:lnTo>
                    <a:pt x="59267" y="14424"/>
                  </a:lnTo>
                  <a:lnTo>
                    <a:pt x="59278" y="14469"/>
                  </a:lnTo>
                  <a:lnTo>
                    <a:pt x="59301" y="14515"/>
                  </a:lnTo>
                  <a:lnTo>
                    <a:pt x="59335" y="14549"/>
                  </a:lnTo>
                  <a:lnTo>
                    <a:pt x="59369" y="14583"/>
                  </a:lnTo>
                  <a:lnTo>
                    <a:pt x="59415" y="14606"/>
                  </a:lnTo>
                  <a:lnTo>
                    <a:pt x="59472" y="14629"/>
                  </a:lnTo>
                  <a:lnTo>
                    <a:pt x="59574" y="14629"/>
                  </a:lnTo>
                  <a:lnTo>
                    <a:pt x="59619" y="14606"/>
                  </a:lnTo>
                  <a:lnTo>
                    <a:pt x="59665" y="14583"/>
                  </a:lnTo>
                  <a:lnTo>
                    <a:pt x="59710" y="14549"/>
                  </a:lnTo>
                  <a:lnTo>
                    <a:pt x="59745" y="14515"/>
                  </a:lnTo>
                  <a:lnTo>
                    <a:pt x="59767" y="14469"/>
                  </a:lnTo>
                  <a:lnTo>
                    <a:pt x="59779" y="14424"/>
                  </a:lnTo>
                  <a:lnTo>
                    <a:pt x="59790" y="14367"/>
                  </a:lnTo>
                  <a:lnTo>
                    <a:pt x="59779" y="14310"/>
                  </a:lnTo>
                  <a:lnTo>
                    <a:pt x="59756" y="14253"/>
                  </a:lnTo>
                  <a:lnTo>
                    <a:pt x="61747" y="13116"/>
                  </a:lnTo>
                  <a:lnTo>
                    <a:pt x="61769" y="13150"/>
                  </a:lnTo>
                  <a:lnTo>
                    <a:pt x="61803" y="13173"/>
                  </a:lnTo>
                  <a:lnTo>
                    <a:pt x="61849" y="13184"/>
                  </a:lnTo>
                  <a:lnTo>
                    <a:pt x="61895" y="13195"/>
                  </a:lnTo>
                  <a:lnTo>
                    <a:pt x="61940" y="13184"/>
                  </a:lnTo>
                  <a:lnTo>
                    <a:pt x="61974" y="13173"/>
                  </a:lnTo>
                  <a:lnTo>
                    <a:pt x="62008" y="13150"/>
                  </a:lnTo>
                  <a:lnTo>
                    <a:pt x="62031" y="13116"/>
                  </a:lnTo>
                  <a:lnTo>
                    <a:pt x="63578" y="14003"/>
                  </a:lnTo>
                  <a:lnTo>
                    <a:pt x="63578" y="13946"/>
                  </a:lnTo>
                  <a:lnTo>
                    <a:pt x="62054" y="13070"/>
                  </a:lnTo>
                  <a:lnTo>
                    <a:pt x="62065" y="13025"/>
                  </a:lnTo>
                  <a:lnTo>
                    <a:pt x="62054" y="12957"/>
                  </a:lnTo>
                  <a:lnTo>
                    <a:pt x="62020" y="12911"/>
                  </a:lnTo>
                  <a:lnTo>
                    <a:pt x="61974" y="12866"/>
                  </a:lnTo>
                  <a:lnTo>
                    <a:pt x="61917" y="12854"/>
                  </a:lnTo>
                  <a:lnTo>
                    <a:pt x="61917" y="10534"/>
                  </a:lnTo>
                  <a:lnTo>
                    <a:pt x="61963" y="10522"/>
                  </a:lnTo>
                  <a:lnTo>
                    <a:pt x="62008" y="10499"/>
                  </a:lnTo>
                  <a:lnTo>
                    <a:pt x="62054" y="10477"/>
                  </a:lnTo>
                  <a:lnTo>
                    <a:pt x="62088" y="10443"/>
                  </a:lnTo>
                  <a:lnTo>
                    <a:pt x="62122" y="10408"/>
                  </a:lnTo>
                  <a:lnTo>
                    <a:pt x="62145" y="10363"/>
                  </a:lnTo>
                  <a:lnTo>
                    <a:pt x="62156" y="10317"/>
                  </a:lnTo>
                  <a:lnTo>
                    <a:pt x="62156" y="10261"/>
                  </a:lnTo>
                  <a:lnTo>
                    <a:pt x="62156" y="10204"/>
                  </a:lnTo>
                  <a:lnTo>
                    <a:pt x="62133" y="10147"/>
                  </a:lnTo>
                  <a:lnTo>
                    <a:pt x="63578" y="9316"/>
                  </a:lnTo>
                  <a:lnTo>
                    <a:pt x="63578" y="9260"/>
                  </a:lnTo>
                  <a:lnTo>
                    <a:pt x="62111" y="10113"/>
                  </a:lnTo>
                  <a:lnTo>
                    <a:pt x="62065" y="10067"/>
                  </a:lnTo>
                  <a:lnTo>
                    <a:pt x="62020" y="10022"/>
                  </a:lnTo>
                  <a:lnTo>
                    <a:pt x="61963" y="9999"/>
                  </a:lnTo>
                  <a:lnTo>
                    <a:pt x="61826" y="9999"/>
                  </a:lnTo>
                  <a:lnTo>
                    <a:pt x="61769" y="10022"/>
                  </a:lnTo>
                  <a:lnTo>
                    <a:pt x="61712" y="10067"/>
                  </a:lnTo>
                  <a:lnTo>
                    <a:pt x="61667" y="10113"/>
                  </a:lnTo>
                  <a:lnTo>
                    <a:pt x="59710" y="8987"/>
                  </a:lnTo>
                  <a:lnTo>
                    <a:pt x="59733" y="8918"/>
                  </a:lnTo>
                  <a:lnTo>
                    <a:pt x="59722" y="8873"/>
                  </a:lnTo>
                  <a:lnTo>
                    <a:pt x="59710" y="8839"/>
                  </a:lnTo>
                  <a:lnTo>
                    <a:pt x="59676" y="8782"/>
                  </a:lnTo>
                  <a:lnTo>
                    <a:pt x="59619" y="8736"/>
                  </a:lnTo>
                  <a:lnTo>
                    <a:pt x="59585" y="8714"/>
                  </a:lnTo>
                  <a:lnTo>
                    <a:pt x="59540" y="8714"/>
                  </a:lnTo>
                  <a:lnTo>
                    <a:pt x="59540" y="6359"/>
                  </a:lnTo>
                  <a:lnTo>
                    <a:pt x="59585" y="6347"/>
                  </a:lnTo>
                  <a:lnTo>
                    <a:pt x="59619" y="6336"/>
                  </a:lnTo>
                  <a:lnTo>
                    <a:pt x="59676" y="6291"/>
                  </a:lnTo>
                  <a:lnTo>
                    <a:pt x="59710" y="6234"/>
                  </a:lnTo>
                  <a:lnTo>
                    <a:pt x="59722" y="6200"/>
                  </a:lnTo>
                  <a:lnTo>
                    <a:pt x="59722" y="6154"/>
                  </a:lnTo>
                  <a:lnTo>
                    <a:pt x="59722" y="6120"/>
                  </a:lnTo>
                  <a:lnTo>
                    <a:pt x="59710" y="6074"/>
                  </a:lnTo>
                  <a:lnTo>
                    <a:pt x="61701" y="4926"/>
                  </a:lnTo>
                  <a:lnTo>
                    <a:pt x="61735" y="4971"/>
                  </a:lnTo>
                  <a:lnTo>
                    <a:pt x="61781" y="5005"/>
                  </a:lnTo>
                  <a:lnTo>
                    <a:pt x="61838" y="5028"/>
                  </a:lnTo>
                  <a:lnTo>
                    <a:pt x="61951" y="5028"/>
                  </a:lnTo>
                  <a:lnTo>
                    <a:pt x="61997" y="5005"/>
                  </a:lnTo>
                  <a:lnTo>
                    <a:pt x="62042" y="4971"/>
                  </a:lnTo>
                  <a:lnTo>
                    <a:pt x="62077" y="4926"/>
                  </a:lnTo>
                  <a:lnTo>
                    <a:pt x="63578" y="5790"/>
                  </a:lnTo>
                  <a:lnTo>
                    <a:pt x="63578" y="5733"/>
                  </a:lnTo>
                  <a:lnTo>
                    <a:pt x="62099" y="4880"/>
                  </a:lnTo>
                  <a:lnTo>
                    <a:pt x="62111" y="4846"/>
                  </a:lnTo>
                  <a:lnTo>
                    <a:pt x="62111" y="4812"/>
                  </a:lnTo>
                  <a:lnTo>
                    <a:pt x="62111" y="4766"/>
                  </a:lnTo>
                  <a:lnTo>
                    <a:pt x="62099" y="4732"/>
                  </a:lnTo>
                  <a:lnTo>
                    <a:pt x="62077" y="4698"/>
                  </a:lnTo>
                  <a:lnTo>
                    <a:pt x="62054" y="4664"/>
                  </a:lnTo>
                  <a:lnTo>
                    <a:pt x="62031" y="4630"/>
                  </a:lnTo>
                  <a:lnTo>
                    <a:pt x="61997" y="4618"/>
                  </a:lnTo>
                  <a:lnTo>
                    <a:pt x="61951" y="4596"/>
                  </a:lnTo>
                  <a:lnTo>
                    <a:pt x="61917" y="4596"/>
                  </a:lnTo>
                  <a:lnTo>
                    <a:pt x="61917" y="2252"/>
                  </a:lnTo>
                  <a:lnTo>
                    <a:pt x="61951" y="2252"/>
                  </a:lnTo>
                  <a:lnTo>
                    <a:pt x="61986" y="2241"/>
                  </a:lnTo>
                  <a:lnTo>
                    <a:pt x="62042" y="2195"/>
                  </a:lnTo>
                  <a:lnTo>
                    <a:pt x="62088" y="2127"/>
                  </a:lnTo>
                  <a:lnTo>
                    <a:pt x="62099" y="2093"/>
                  </a:lnTo>
                  <a:lnTo>
                    <a:pt x="62099" y="2048"/>
                  </a:lnTo>
                  <a:lnTo>
                    <a:pt x="62088" y="2013"/>
                  </a:lnTo>
                  <a:lnTo>
                    <a:pt x="62077" y="1968"/>
                  </a:lnTo>
                  <a:lnTo>
                    <a:pt x="63578" y="1103"/>
                  </a:lnTo>
                  <a:lnTo>
                    <a:pt x="63578" y="1058"/>
                  </a:lnTo>
                  <a:lnTo>
                    <a:pt x="62054" y="1934"/>
                  </a:lnTo>
                  <a:lnTo>
                    <a:pt x="62020" y="1900"/>
                  </a:lnTo>
                  <a:lnTo>
                    <a:pt x="61986" y="1866"/>
                  </a:lnTo>
                  <a:lnTo>
                    <a:pt x="61940" y="1854"/>
                  </a:lnTo>
                  <a:lnTo>
                    <a:pt x="61895" y="1843"/>
                  </a:lnTo>
                  <a:lnTo>
                    <a:pt x="61838" y="1854"/>
                  </a:lnTo>
                  <a:lnTo>
                    <a:pt x="61792" y="1866"/>
                  </a:lnTo>
                  <a:lnTo>
                    <a:pt x="61758" y="1900"/>
                  </a:lnTo>
                  <a:lnTo>
                    <a:pt x="61724" y="1934"/>
                  </a:lnTo>
                  <a:lnTo>
                    <a:pt x="59745" y="785"/>
                  </a:lnTo>
                  <a:lnTo>
                    <a:pt x="59756" y="751"/>
                  </a:lnTo>
                  <a:lnTo>
                    <a:pt x="59756" y="705"/>
                  </a:lnTo>
                  <a:lnTo>
                    <a:pt x="59756" y="660"/>
                  </a:lnTo>
                  <a:lnTo>
                    <a:pt x="59745" y="614"/>
                  </a:lnTo>
                  <a:lnTo>
                    <a:pt x="59722" y="580"/>
                  </a:lnTo>
                  <a:lnTo>
                    <a:pt x="59699" y="546"/>
                  </a:lnTo>
                  <a:lnTo>
                    <a:pt x="59665" y="512"/>
                  </a:lnTo>
                  <a:lnTo>
                    <a:pt x="59631" y="489"/>
                  </a:lnTo>
                  <a:lnTo>
                    <a:pt x="59585" y="478"/>
                  </a:lnTo>
                  <a:lnTo>
                    <a:pt x="59540" y="466"/>
                  </a:lnTo>
                  <a:lnTo>
                    <a:pt x="59540" y="0"/>
                  </a:lnTo>
                  <a:lnTo>
                    <a:pt x="59494" y="0"/>
                  </a:lnTo>
                  <a:lnTo>
                    <a:pt x="59494" y="466"/>
                  </a:lnTo>
                  <a:lnTo>
                    <a:pt x="59449" y="478"/>
                  </a:lnTo>
                  <a:lnTo>
                    <a:pt x="59415" y="489"/>
                  </a:lnTo>
                  <a:lnTo>
                    <a:pt x="59381" y="512"/>
                  </a:lnTo>
                  <a:lnTo>
                    <a:pt x="59346" y="546"/>
                  </a:lnTo>
                  <a:lnTo>
                    <a:pt x="59324" y="580"/>
                  </a:lnTo>
                  <a:lnTo>
                    <a:pt x="59301" y="614"/>
                  </a:lnTo>
                  <a:lnTo>
                    <a:pt x="59290" y="660"/>
                  </a:lnTo>
                  <a:lnTo>
                    <a:pt x="59278" y="705"/>
                  </a:lnTo>
                  <a:lnTo>
                    <a:pt x="59290" y="751"/>
                  </a:lnTo>
                  <a:lnTo>
                    <a:pt x="59301" y="796"/>
                  </a:lnTo>
                  <a:lnTo>
                    <a:pt x="59324" y="842"/>
                  </a:lnTo>
                  <a:lnTo>
                    <a:pt x="59358" y="876"/>
                  </a:lnTo>
                  <a:lnTo>
                    <a:pt x="59392" y="899"/>
                  </a:lnTo>
                  <a:lnTo>
                    <a:pt x="59426" y="921"/>
                  </a:lnTo>
                  <a:lnTo>
                    <a:pt x="59472" y="944"/>
                  </a:lnTo>
                  <a:lnTo>
                    <a:pt x="59517" y="944"/>
                  </a:lnTo>
                  <a:lnTo>
                    <a:pt x="59585" y="933"/>
                  </a:lnTo>
                  <a:lnTo>
                    <a:pt x="59642" y="910"/>
                  </a:lnTo>
                  <a:lnTo>
                    <a:pt x="59688" y="876"/>
                  </a:lnTo>
                  <a:lnTo>
                    <a:pt x="59722" y="830"/>
                  </a:lnTo>
                  <a:lnTo>
                    <a:pt x="61701" y="1968"/>
                  </a:lnTo>
                  <a:lnTo>
                    <a:pt x="61690" y="2013"/>
                  </a:lnTo>
                  <a:lnTo>
                    <a:pt x="61690" y="2048"/>
                  </a:lnTo>
                  <a:lnTo>
                    <a:pt x="61690" y="2093"/>
                  </a:lnTo>
                  <a:lnTo>
                    <a:pt x="61701" y="2127"/>
                  </a:lnTo>
                  <a:lnTo>
                    <a:pt x="61735" y="2195"/>
                  </a:lnTo>
                  <a:lnTo>
                    <a:pt x="61792" y="2241"/>
                  </a:lnTo>
                  <a:lnTo>
                    <a:pt x="61826" y="2252"/>
                  </a:lnTo>
                  <a:lnTo>
                    <a:pt x="61872" y="2252"/>
                  </a:lnTo>
                  <a:lnTo>
                    <a:pt x="61872" y="4596"/>
                  </a:lnTo>
                  <a:lnTo>
                    <a:pt x="61826" y="4596"/>
                  </a:lnTo>
                  <a:lnTo>
                    <a:pt x="61792" y="4618"/>
                  </a:lnTo>
                  <a:lnTo>
                    <a:pt x="61758" y="4641"/>
                  </a:lnTo>
                  <a:lnTo>
                    <a:pt x="61724" y="4664"/>
                  </a:lnTo>
                  <a:lnTo>
                    <a:pt x="61701" y="4698"/>
                  </a:lnTo>
                  <a:lnTo>
                    <a:pt x="61690" y="4732"/>
                  </a:lnTo>
                  <a:lnTo>
                    <a:pt x="61678" y="4766"/>
                  </a:lnTo>
                  <a:lnTo>
                    <a:pt x="61667" y="4812"/>
                  </a:lnTo>
                  <a:lnTo>
                    <a:pt x="61678" y="4846"/>
                  </a:lnTo>
                  <a:lnTo>
                    <a:pt x="61678" y="4880"/>
                  </a:lnTo>
                  <a:lnTo>
                    <a:pt x="59688" y="6040"/>
                  </a:lnTo>
                  <a:lnTo>
                    <a:pt x="59654" y="6006"/>
                  </a:lnTo>
                  <a:lnTo>
                    <a:pt x="59619" y="5972"/>
                  </a:lnTo>
                  <a:lnTo>
                    <a:pt x="59574" y="5961"/>
                  </a:lnTo>
                  <a:lnTo>
                    <a:pt x="59517" y="5949"/>
                  </a:lnTo>
                  <a:lnTo>
                    <a:pt x="59472" y="5961"/>
                  </a:lnTo>
                  <a:lnTo>
                    <a:pt x="59426" y="5972"/>
                  </a:lnTo>
                  <a:lnTo>
                    <a:pt x="59392" y="6006"/>
                  </a:lnTo>
                  <a:lnTo>
                    <a:pt x="59358" y="6040"/>
                  </a:lnTo>
                  <a:lnTo>
                    <a:pt x="57367" y="4891"/>
                  </a:lnTo>
                  <a:lnTo>
                    <a:pt x="57378" y="4846"/>
                  </a:lnTo>
                  <a:lnTo>
                    <a:pt x="57378" y="4812"/>
                  </a:lnTo>
                  <a:lnTo>
                    <a:pt x="57378" y="4766"/>
                  </a:lnTo>
                  <a:lnTo>
                    <a:pt x="57356" y="4721"/>
                  </a:lnTo>
                  <a:lnTo>
                    <a:pt x="57344" y="4687"/>
                  </a:lnTo>
                  <a:lnTo>
                    <a:pt x="57310" y="4653"/>
                  </a:lnTo>
                  <a:lnTo>
                    <a:pt x="57276" y="4618"/>
                  </a:lnTo>
                  <a:lnTo>
                    <a:pt x="57242" y="4607"/>
                  </a:lnTo>
                  <a:lnTo>
                    <a:pt x="57196" y="4584"/>
                  </a:lnTo>
                  <a:lnTo>
                    <a:pt x="57105" y="4584"/>
                  </a:lnTo>
                  <a:lnTo>
                    <a:pt x="57060" y="4607"/>
                  </a:lnTo>
                  <a:lnTo>
                    <a:pt x="57026" y="4618"/>
                  </a:lnTo>
                  <a:lnTo>
                    <a:pt x="56992" y="4653"/>
                  </a:lnTo>
                  <a:lnTo>
                    <a:pt x="56969" y="4687"/>
                  </a:lnTo>
                  <a:lnTo>
                    <a:pt x="56946" y="4721"/>
                  </a:lnTo>
                  <a:lnTo>
                    <a:pt x="56935" y="4766"/>
                  </a:lnTo>
                  <a:lnTo>
                    <a:pt x="56923" y="4812"/>
                  </a:lnTo>
                  <a:lnTo>
                    <a:pt x="56923" y="4846"/>
                  </a:lnTo>
                  <a:lnTo>
                    <a:pt x="56935" y="4891"/>
                  </a:lnTo>
                  <a:lnTo>
                    <a:pt x="54978" y="6018"/>
                  </a:lnTo>
                  <a:lnTo>
                    <a:pt x="54944" y="5972"/>
                  </a:lnTo>
                  <a:lnTo>
                    <a:pt x="54899" y="5938"/>
                  </a:lnTo>
                  <a:lnTo>
                    <a:pt x="54842" y="5915"/>
                  </a:lnTo>
                  <a:lnTo>
                    <a:pt x="54728" y="5915"/>
                  </a:lnTo>
                  <a:lnTo>
                    <a:pt x="54682" y="5927"/>
                  </a:lnTo>
                  <a:lnTo>
                    <a:pt x="54648" y="5949"/>
                  </a:lnTo>
                  <a:lnTo>
                    <a:pt x="54603" y="5983"/>
                  </a:lnTo>
                  <a:lnTo>
                    <a:pt x="54580" y="6018"/>
                  </a:lnTo>
                  <a:lnTo>
                    <a:pt x="54557" y="6063"/>
                  </a:lnTo>
                  <a:lnTo>
                    <a:pt x="54546" y="6109"/>
                  </a:lnTo>
                  <a:lnTo>
                    <a:pt x="54535" y="6154"/>
                  </a:lnTo>
                  <a:lnTo>
                    <a:pt x="54546" y="6200"/>
                  </a:lnTo>
                  <a:lnTo>
                    <a:pt x="54557" y="6245"/>
                  </a:lnTo>
                  <a:lnTo>
                    <a:pt x="54569" y="6291"/>
                  </a:lnTo>
                  <a:lnTo>
                    <a:pt x="54603" y="6325"/>
                  </a:lnTo>
                  <a:lnTo>
                    <a:pt x="54637" y="6347"/>
                  </a:lnTo>
                  <a:lnTo>
                    <a:pt x="54671" y="6370"/>
                  </a:lnTo>
                  <a:lnTo>
                    <a:pt x="54717" y="6393"/>
                  </a:lnTo>
                  <a:lnTo>
                    <a:pt x="54762" y="6404"/>
                  </a:lnTo>
                  <a:lnTo>
                    <a:pt x="54762" y="8657"/>
                  </a:lnTo>
                  <a:lnTo>
                    <a:pt x="54705" y="8668"/>
                  </a:lnTo>
                  <a:lnTo>
                    <a:pt x="54671" y="8691"/>
                  </a:lnTo>
                  <a:lnTo>
                    <a:pt x="54626" y="8714"/>
                  </a:lnTo>
                  <a:lnTo>
                    <a:pt x="54591" y="8748"/>
                  </a:lnTo>
                  <a:lnTo>
                    <a:pt x="54569" y="8782"/>
                  </a:lnTo>
                  <a:lnTo>
                    <a:pt x="54546" y="8816"/>
                  </a:lnTo>
                  <a:lnTo>
                    <a:pt x="54535" y="8861"/>
                  </a:lnTo>
                  <a:lnTo>
                    <a:pt x="54523" y="8918"/>
                  </a:lnTo>
                  <a:lnTo>
                    <a:pt x="54535" y="8964"/>
                  </a:lnTo>
                  <a:lnTo>
                    <a:pt x="54546" y="9009"/>
                  </a:lnTo>
                  <a:lnTo>
                    <a:pt x="52567" y="10147"/>
                  </a:lnTo>
                  <a:lnTo>
                    <a:pt x="52533" y="10113"/>
                  </a:lnTo>
                  <a:lnTo>
                    <a:pt x="52498" y="10090"/>
                  </a:lnTo>
                  <a:lnTo>
                    <a:pt x="52453" y="10079"/>
                  </a:lnTo>
                  <a:lnTo>
                    <a:pt x="52407" y="10067"/>
                  </a:lnTo>
                  <a:lnTo>
                    <a:pt x="52373" y="10079"/>
                  </a:lnTo>
                  <a:lnTo>
                    <a:pt x="52339" y="10090"/>
                  </a:lnTo>
                  <a:lnTo>
                    <a:pt x="52305" y="10101"/>
                  </a:lnTo>
                  <a:lnTo>
                    <a:pt x="52271" y="10124"/>
                  </a:lnTo>
                  <a:lnTo>
                    <a:pt x="52248" y="10158"/>
                  </a:lnTo>
                  <a:lnTo>
                    <a:pt x="52237" y="10192"/>
                  </a:lnTo>
                  <a:lnTo>
                    <a:pt x="52225" y="10226"/>
                  </a:lnTo>
                  <a:lnTo>
                    <a:pt x="52214" y="10261"/>
                  </a:lnTo>
                  <a:lnTo>
                    <a:pt x="52225" y="10329"/>
                  </a:lnTo>
                  <a:lnTo>
                    <a:pt x="52271" y="10386"/>
                  </a:lnTo>
                  <a:lnTo>
                    <a:pt x="52316" y="10431"/>
                  </a:lnTo>
                  <a:lnTo>
                    <a:pt x="52385" y="10454"/>
                  </a:lnTo>
                  <a:lnTo>
                    <a:pt x="52385" y="12786"/>
                  </a:lnTo>
                  <a:lnTo>
                    <a:pt x="52339" y="12797"/>
                  </a:lnTo>
                  <a:lnTo>
                    <a:pt x="52305" y="12809"/>
                  </a:lnTo>
                  <a:lnTo>
                    <a:pt x="52271" y="12831"/>
                  </a:lnTo>
                  <a:lnTo>
                    <a:pt x="52237" y="12866"/>
                  </a:lnTo>
                  <a:lnTo>
                    <a:pt x="52214" y="12900"/>
                  </a:lnTo>
                  <a:lnTo>
                    <a:pt x="52191" y="12934"/>
                  </a:lnTo>
                  <a:lnTo>
                    <a:pt x="52180" y="12979"/>
                  </a:lnTo>
                  <a:lnTo>
                    <a:pt x="52169" y="13025"/>
                  </a:lnTo>
                  <a:lnTo>
                    <a:pt x="52180" y="13059"/>
                  </a:lnTo>
                  <a:lnTo>
                    <a:pt x="52191" y="13104"/>
                  </a:lnTo>
                  <a:lnTo>
                    <a:pt x="50178" y="14265"/>
                  </a:lnTo>
                  <a:lnTo>
                    <a:pt x="50155" y="14242"/>
                  </a:lnTo>
                  <a:lnTo>
                    <a:pt x="50121" y="14219"/>
                  </a:lnTo>
                  <a:lnTo>
                    <a:pt x="50087" y="14196"/>
                  </a:lnTo>
                  <a:lnTo>
                    <a:pt x="49996" y="14196"/>
                  </a:lnTo>
                  <a:lnTo>
                    <a:pt x="49962" y="14219"/>
                  </a:lnTo>
                  <a:lnTo>
                    <a:pt x="49928" y="14242"/>
                  </a:lnTo>
                  <a:lnTo>
                    <a:pt x="49905" y="14265"/>
                  </a:lnTo>
                  <a:lnTo>
                    <a:pt x="47846" y="13082"/>
                  </a:lnTo>
                  <a:lnTo>
                    <a:pt x="47857" y="13025"/>
                  </a:lnTo>
                  <a:lnTo>
                    <a:pt x="47835" y="12957"/>
                  </a:lnTo>
                  <a:lnTo>
                    <a:pt x="47800" y="12900"/>
                  </a:lnTo>
                  <a:lnTo>
                    <a:pt x="47755" y="12866"/>
                  </a:lnTo>
                  <a:lnTo>
                    <a:pt x="47687" y="12843"/>
                  </a:lnTo>
                  <a:lnTo>
                    <a:pt x="47687" y="10534"/>
                  </a:lnTo>
                  <a:lnTo>
                    <a:pt x="47744" y="10522"/>
                  </a:lnTo>
                  <a:lnTo>
                    <a:pt x="47789" y="10499"/>
                  </a:lnTo>
                  <a:lnTo>
                    <a:pt x="47835" y="10477"/>
                  </a:lnTo>
                  <a:lnTo>
                    <a:pt x="47869" y="10443"/>
                  </a:lnTo>
                  <a:lnTo>
                    <a:pt x="47891" y="10408"/>
                  </a:lnTo>
                  <a:lnTo>
                    <a:pt x="47914" y="10363"/>
                  </a:lnTo>
                  <a:lnTo>
                    <a:pt x="47937" y="10317"/>
                  </a:lnTo>
                  <a:lnTo>
                    <a:pt x="47937" y="10261"/>
                  </a:lnTo>
                  <a:lnTo>
                    <a:pt x="47926" y="10204"/>
                  </a:lnTo>
                  <a:lnTo>
                    <a:pt x="47914" y="10147"/>
                  </a:lnTo>
                  <a:lnTo>
                    <a:pt x="49837" y="9043"/>
                  </a:lnTo>
                  <a:lnTo>
                    <a:pt x="49871" y="9089"/>
                  </a:lnTo>
                  <a:lnTo>
                    <a:pt x="49916" y="9123"/>
                  </a:lnTo>
                  <a:lnTo>
                    <a:pt x="49973" y="9157"/>
                  </a:lnTo>
                  <a:lnTo>
                    <a:pt x="50087" y="9157"/>
                  </a:lnTo>
                  <a:lnTo>
                    <a:pt x="50132" y="9146"/>
                  </a:lnTo>
                  <a:lnTo>
                    <a:pt x="50178" y="9123"/>
                  </a:lnTo>
                  <a:lnTo>
                    <a:pt x="50212" y="9089"/>
                  </a:lnTo>
                  <a:lnTo>
                    <a:pt x="50246" y="9055"/>
                  </a:lnTo>
                  <a:lnTo>
                    <a:pt x="50269" y="9009"/>
                  </a:lnTo>
                  <a:lnTo>
                    <a:pt x="50280" y="8964"/>
                  </a:lnTo>
                  <a:lnTo>
                    <a:pt x="50292" y="8918"/>
                  </a:lnTo>
                  <a:lnTo>
                    <a:pt x="50280" y="8873"/>
                  </a:lnTo>
                  <a:lnTo>
                    <a:pt x="50269" y="8827"/>
                  </a:lnTo>
                  <a:lnTo>
                    <a:pt x="50246" y="8782"/>
                  </a:lnTo>
                  <a:lnTo>
                    <a:pt x="50223" y="8748"/>
                  </a:lnTo>
                  <a:lnTo>
                    <a:pt x="50189" y="8714"/>
                  </a:lnTo>
                  <a:lnTo>
                    <a:pt x="50155" y="8691"/>
                  </a:lnTo>
                  <a:lnTo>
                    <a:pt x="50110" y="8679"/>
                  </a:lnTo>
                  <a:lnTo>
                    <a:pt x="50064" y="8668"/>
                  </a:lnTo>
                  <a:lnTo>
                    <a:pt x="50064" y="6336"/>
                  </a:lnTo>
                  <a:lnTo>
                    <a:pt x="50121" y="6313"/>
                  </a:lnTo>
                  <a:lnTo>
                    <a:pt x="50178" y="6279"/>
                  </a:lnTo>
                  <a:lnTo>
                    <a:pt x="50212" y="6222"/>
                  </a:lnTo>
                  <a:lnTo>
                    <a:pt x="50223" y="6154"/>
                  </a:lnTo>
                  <a:lnTo>
                    <a:pt x="50212" y="6120"/>
                  </a:lnTo>
                  <a:lnTo>
                    <a:pt x="50201" y="6086"/>
                  </a:lnTo>
                  <a:lnTo>
                    <a:pt x="50166" y="6029"/>
                  </a:lnTo>
                  <a:lnTo>
                    <a:pt x="50110" y="5995"/>
                  </a:lnTo>
                  <a:lnTo>
                    <a:pt x="50075" y="5983"/>
                  </a:lnTo>
                  <a:lnTo>
                    <a:pt x="49996" y="5983"/>
                  </a:lnTo>
                  <a:lnTo>
                    <a:pt x="49962" y="5995"/>
                  </a:lnTo>
                  <a:lnTo>
                    <a:pt x="49928" y="6018"/>
                  </a:lnTo>
                  <a:lnTo>
                    <a:pt x="49905" y="6052"/>
                  </a:lnTo>
                  <a:lnTo>
                    <a:pt x="47903" y="4903"/>
                  </a:lnTo>
                  <a:lnTo>
                    <a:pt x="47914" y="4857"/>
                  </a:lnTo>
                  <a:lnTo>
                    <a:pt x="47914" y="4812"/>
                  </a:lnTo>
                  <a:lnTo>
                    <a:pt x="47914" y="4766"/>
                  </a:lnTo>
                  <a:lnTo>
                    <a:pt x="47903" y="4721"/>
                  </a:lnTo>
                  <a:lnTo>
                    <a:pt x="47880" y="4675"/>
                  </a:lnTo>
                  <a:lnTo>
                    <a:pt x="47846" y="4641"/>
                  </a:lnTo>
                  <a:lnTo>
                    <a:pt x="47823" y="4618"/>
                  </a:lnTo>
                  <a:lnTo>
                    <a:pt x="47778" y="4596"/>
                  </a:lnTo>
                  <a:lnTo>
                    <a:pt x="47732" y="4573"/>
                  </a:lnTo>
                  <a:lnTo>
                    <a:pt x="47687" y="4573"/>
                  </a:lnTo>
                  <a:lnTo>
                    <a:pt x="47687" y="2275"/>
                  </a:lnTo>
                  <a:lnTo>
                    <a:pt x="47732" y="2275"/>
                  </a:lnTo>
                  <a:lnTo>
                    <a:pt x="47778" y="2252"/>
                  </a:lnTo>
                  <a:lnTo>
                    <a:pt x="47812" y="2230"/>
                  </a:lnTo>
                  <a:lnTo>
                    <a:pt x="47835" y="2207"/>
                  </a:lnTo>
                  <a:lnTo>
                    <a:pt x="47869" y="2173"/>
                  </a:lnTo>
                  <a:lnTo>
                    <a:pt x="47880" y="2139"/>
                  </a:lnTo>
                  <a:lnTo>
                    <a:pt x="47891" y="2093"/>
                  </a:lnTo>
                  <a:lnTo>
                    <a:pt x="47903" y="2048"/>
                  </a:lnTo>
                  <a:lnTo>
                    <a:pt x="47891" y="2002"/>
                  </a:lnTo>
                  <a:lnTo>
                    <a:pt x="47880" y="1968"/>
                  </a:lnTo>
                  <a:lnTo>
                    <a:pt x="47857" y="1922"/>
                  </a:lnTo>
                  <a:lnTo>
                    <a:pt x="47835" y="1888"/>
                  </a:lnTo>
                  <a:lnTo>
                    <a:pt x="47800" y="1866"/>
                  </a:lnTo>
                  <a:lnTo>
                    <a:pt x="47755" y="1843"/>
                  </a:lnTo>
                  <a:lnTo>
                    <a:pt x="47721" y="1831"/>
                  </a:lnTo>
                  <a:lnTo>
                    <a:pt x="47618" y="1831"/>
                  </a:lnTo>
                  <a:lnTo>
                    <a:pt x="47562" y="1854"/>
                  </a:lnTo>
                  <a:lnTo>
                    <a:pt x="47527" y="1888"/>
                  </a:lnTo>
                  <a:lnTo>
                    <a:pt x="47482" y="1922"/>
                  </a:lnTo>
                  <a:lnTo>
                    <a:pt x="45537" y="796"/>
                  </a:lnTo>
                  <a:lnTo>
                    <a:pt x="45548" y="751"/>
                  </a:lnTo>
                  <a:lnTo>
                    <a:pt x="45559" y="705"/>
                  </a:lnTo>
                  <a:lnTo>
                    <a:pt x="45548" y="660"/>
                  </a:lnTo>
                  <a:lnTo>
                    <a:pt x="45537" y="614"/>
                  </a:lnTo>
                  <a:lnTo>
                    <a:pt x="45514" y="569"/>
                  </a:lnTo>
                  <a:lnTo>
                    <a:pt x="45491" y="535"/>
                  </a:lnTo>
                  <a:lnTo>
                    <a:pt x="45457" y="501"/>
                  </a:lnTo>
                  <a:lnTo>
                    <a:pt x="45412" y="478"/>
                  </a:lnTo>
                  <a:lnTo>
                    <a:pt x="45366" y="455"/>
                  </a:lnTo>
                  <a:lnTo>
                    <a:pt x="45321" y="455"/>
                  </a:lnTo>
                  <a:lnTo>
                    <a:pt x="45321" y="0"/>
                  </a:lnTo>
                  <a:lnTo>
                    <a:pt x="45275" y="0"/>
                  </a:lnTo>
                  <a:lnTo>
                    <a:pt x="45275" y="455"/>
                  </a:lnTo>
                  <a:lnTo>
                    <a:pt x="45230" y="466"/>
                  </a:lnTo>
                  <a:lnTo>
                    <a:pt x="45184" y="478"/>
                  </a:lnTo>
                  <a:lnTo>
                    <a:pt x="45150" y="501"/>
                  </a:lnTo>
                  <a:lnTo>
                    <a:pt x="45116" y="535"/>
                  </a:lnTo>
                  <a:lnTo>
                    <a:pt x="45082" y="569"/>
                  </a:lnTo>
                  <a:lnTo>
                    <a:pt x="45070" y="614"/>
                  </a:lnTo>
                  <a:lnTo>
                    <a:pt x="45048" y="660"/>
                  </a:lnTo>
                  <a:lnTo>
                    <a:pt x="45048" y="705"/>
                  </a:lnTo>
                  <a:lnTo>
                    <a:pt x="45048" y="751"/>
                  </a:lnTo>
                  <a:lnTo>
                    <a:pt x="45059" y="796"/>
                  </a:lnTo>
                  <a:lnTo>
                    <a:pt x="43114" y="1922"/>
                  </a:lnTo>
                  <a:lnTo>
                    <a:pt x="43080" y="1877"/>
                  </a:lnTo>
                  <a:lnTo>
                    <a:pt x="43034" y="1854"/>
                  </a:lnTo>
                  <a:lnTo>
                    <a:pt x="42989" y="1831"/>
                  </a:lnTo>
                  <a:lnTo>
                    <a:pt x="42875" y="1831"/>
                  </a:lnTo>
                  <a:lnTo>
                    <a:pt x="42829" y="1854"/>
                  </a:lnTo>
                  <a:lnTo>
                    <a:pt x="42784" y="1888"/>
                  </a:lnTo>
                  <a:lnTo>
                    <a:pt x="42750" y="1922"/>
                  </a:lnTo>
                  <a:lnTo>
                    <a:pt x="40748" y="774"/>
                  </a:lnTo>
                  <a:lnTo>
                    <a:pt x="40759" y="705"/>
                  </a:lnTo>
                  <a:lnTo>
                    <a:pt x="40759" y="671"/>
                  </a:lnTo>
                  <a:lnTo>
                    <a:pt x="40748" y="626"/>
                  </a:lnTo>
                  <a:lnTo>
                    <a:pt x="40714" y="569"/>
                  </a:lnTo>
                  <a:lnTo>
                    <a:pt x="40657" y="523"/>
                  </a:lnTo>
                  <a:lnTo>
                    <a:pt x="40611" y="512"/>
                  </a:lnTo>
                  <a:lnTo>
                    <a:pt x="40577" y="501"/>
                  </a:lnTo>
                  <a:lnTo>
                    <a:pt x="40577" y="0"/>
                  </a:lnTo>
                  <a:lnTo>
                    <a:pt x="40532" y="0"/>
                  </a:lnTo>
                  <a:lnTo>
                    <a:pt x="40532" y="512"/>
                  </a:lnTo>
                  <a:lnTo>
                    <a:pt x="40463" y="535"/>
                  </a:lnTo>
                  <a:lnTo>
                    <a:pt x="40406" y="569"/>
                  </a:lnTo>
                  <a:lnTo>
                    <a:pt x="40372" y="637"/>
                  </a:lnTo>
                  <a:lnTo>
                    <a:pt x="40361" y="671"/>
                  </a:lnTo>
                  <a:lnTo>
                    <a:pt x="40361" y="705"/>
                  </a:lnTo>
                  <a:lnTo>
                    <a:pt x="40372" y="762"/>
                  </a:lnTo>
                  <a:lnTo>
                    <a:pt x="38382" y="1911"/>
                  </a:lnTo>
                  <a:lnTo>
                    <a:pt x="38347" y="1877"/>
                  </a:lnTo>
                  <a:lnTo>
                    <a:pt x="38302" y="1843"/>
                  </a:lnTo>
                  <a:lnTo>
                    <a:pt x="38245" y="1820"/>
                  </a:lnTo>
                  <a:lnTo>
                    <a:pt x="38131" y="1820"/>
                  </a:lnTo>
                  <a:lnTo>
                    <a:pt x="38086" y="1843"/>
                  </a:lnTo>
                  <a:lnTo>
                    <a:pt x="38029" y="1877"/>
                  </a:lnTo>
                  <a:lnTo>
                    <a:pt x="37995" y="1922"/>
                  </a:lnTo>
                  <a:lnTo>
                    <a:pt x="36004" y="762"/>
                  </a:lnTo>
                  <a:lnTo>
                    <a:pt x="36015" y="705"/>
                  </a:lnTo>
                  <a:lnTo>
                    <a:pt x="36004" y="671"/>
                  </a:lnTo>
                  <a:lnTo>
                    <a:pt x="36004" y="637"/>
                  </a:lnTo>
                  <a:lnTo>
                    <a:pt x="35959" y="580"/>
                  </a:lnTo>
                  <a:lnTo>
                    <a:pt x="35902" y="535"/>
                  </a:lnTo>
                  <a:lnTo>
                    <a:pt x="35833" y="512"/>
                  </a:lnTo>
                  <a:lnTo>
                    <a:pt x="35833" y="0"/>
                  </a:lnTo>
                  <a:close/>
                </a:path>
              </a:pathLst>
            </a:custGeom>
            <a:gradFill>
              <a:gsLst>
                <a:gs pos="0">
                  <a:schemeClr val="dk1">
                    <a:alpha val="45250"/>
                  </a:schemeClr>
                </a:gs>
                <a:gs pos="9000">
                  <a:schemeClr val="dk1">
                    <a:alpha val="45250"/>
                  </a:schemeClr>
                </a:gs>
                <a:gs pos="42000">
                  <a:srgbClr val="FFFFFF">
                    <a:alpha val="32549"/>
                    <a:alpha val="45250"/>
                  </a:srgbClr>
                </a:gs>
                <a:gs pos="100000">
                  <a:srgbClr val="FFFFFF">
                    <a:alpha val="10980"/>
                    <a:alpha val="45250"/>
                  </a:srgbClr>
                </a:gs>
              </a:gsLst>
              <a:lin ang="8100019"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2"/>
          <p:cNvSpPr txBox="1"/>
          <p:nvPr>
            <p:ph type="ctrTitle"/>
          </p:nvPr>
        </p:nvSpPr>
        <p:spPr>
          <a:xfrm>
            <a:off x="1823925" y="1991825"/>
            <a:ext cx="6634200" cy="1159800"/>
          </a:xfrm>
          <a:prstGeom prst="rect">
            <a:avLst/>
          </a:prstGeom>
        </p:spPr>
        <p:txBody>
          <a:bodyPr anchorCtr="0" anchor="ctr" bIns="0" lIns="0" spcFirstLastPara="1" rIns="0" wrap="square" tIns="0">
            <a:noAutofit/>
          </a:bodyPr>
          <a:lstStyle>
            <a:lvl1pPr lvl="0" rtl="0">
              <a:spcBef>
                <a:spcPts val="0"/>
              </a:spcBef>
              <a:spcAft>
                <a:spcPts val="0"/>
              </a:spcAft>
              <a:buSzPts val="5400"/>
              <a:buNone/>
              <a:defRPr sz="5400"/>
            </a:lvl1pPr>
            <a:lvl2pPr lvl="1" rtl="0">
              <a:spcBef>
                <a:spcPts val="0"/>
              </a:spcBef>
              <a:spcAft>
                <a:spcPts val="0"/>
              </a:spcAft>
              <a:buSzPts val="5400"/>
              <a:buNone/>
              <a:defRPr sz="5400"/>
            </a:lvl2pPr>
            <a:lvl3pPr lvl="2" rtl="0">
              <a:spcBef>
                <a:spcPts val="0"/>
              </a:spcBef>
              <a:spcAft>
                <a:spcPts val="0"/>
              </a:spcAft>
              <a:buSzPts val="5400"/>
              <a:buNone/>
              <a:defRPr sz="5400"/>
            </a:lvl3pPr>
            <a:lvl4pPr lvl="3" rtl="0">
              <a:spcBef>
                <a:spcPts val="0"/>
              </a:spcBef>
              <a:spcAft>
                <a:spcPts val="0"/>
              </a:spcAft>
              <a:buSzPts val="5400"/>
              <a:buNone/>
              <a:defRPr sz="5400"/>
            </a:lvl4pPr>
            <a:lvl5pPr lvl="4" rtl="0">
              <a:spcBef>
                <a:spcPts val="0"/>
              </a:spcBef>
              <a:spcAft>
                <a:spcPts val="0"/>
              </a:spcAft>
              <a:buSzPts val="5400"/>
              <a:buNone/>
              <a:defRPr sz="5400"/>
            </a:lvl5pPr>
            <a:lvl6pPr lvl="5" rtl="0">
              <a:spcBef>
                <a:spcPts val="0"/>
              </a:spcBef>
              <a:spcAft>
                <a:spcPts val="0"/>
              </a:spcAft>
              <a:buSzPts val="5400"/>
              <a:buNone/>
              <a:defRPr sz="5400"/>
            </a:lvl6pPr>
            <a:lvl7pPr lvl="6" rtl="0">
              <a:spcBef>
                <a:spcPts val="0"/>
              </a:spcBef>
              <a:spcAft>
                <a:spcPts val="0"/>
              </a:spcAft>
              <a:buSzPts val="5400"/>
              <a:buNone/>
              <a:defRPr sz="5400"/>
            </a:lvl7pPr>
            <a:lvl8pPr lvl="7" rtl="0">
              <a:spcBef>
                <a:spcPts val="0"/>
              </a:spcBef>
              <a:spcAft>
                <a:spcPts val="0"/>
              </a:spcAft>
              <a:buSzPts val="5400"/>
              <a:buNone/>
              <a:defRPr sz="5400"/>
            </a:lvl8pPr>
            <a:lvl9pPr lvl="8" rtl="0">
              <a:spcBef>
                <a:spcPts val="0"/>
              </a:spcBef>
              <a:spcAft>
                <a:spcPts val="0"/>
              </a:spcAft>
              <a:buSzPts val="5400"/>
              <a:buNone/>
              <a:defRPr sz="5400"/>
            </a:lvl9pPr>
          </a:lstStyle>
          <a:p/>
        </p:txBody>
      </p:sp>
      <p:grpSp>
        <p:nvGrpSpPr>
          <p:cNvPr id="22" name="Google Shape;22;p2"/>
          <p:cNvGrpSpPr/>
          <p:nvPr/>
        </p:nvGrpSpPr>
        <p:grpSpPr>
          <a:xfrm>
            <a:off x="0" y="1872550"/>
            <a:ext cx="1615075" cy="1398164"/>
            <a:chOff x="375912" y="847485"/>
            <a:chExt cx="405788" cy="351315"/>
          </a:xfrm>
        </p:grpSpPr>
        <p:sp>
          <p:nvSpPr>
            <p:cNvPr id="23" name="Google Shape;23;p2"/>
            <p:cNvSpPr/>
            <p:nvPr/>
          </p:nvSpPr>
          <p:spPr>
            <a:xfrm>
              <a:off x="375912" y="847485"/>
              <a:ext cx="256500" cy="351300"/>
            </a:xfrm>
            <a:prstGeom prst="rect">
              <a:avLst/>
            </a:prstGeom>
            <a:gradFill>
              <a:gsLst>
                <a:gs pos="0">
                  <a:srgbClr val="FFFFFF">
                    <a:alpha val="0"/>
                    <a:alpha val="32400"/>
                  </a:srgbClr>
                </a:gs>
                <a:gs pos="100000">
                  <a:srgbClr val="00FFEE">
                    <a:alpha val="31764"/>
                    <a:alpha val="3240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rot="-5400000">
              <a:off x="453950" y="871050"/>
              <a:ext cx="351300" cy="304200"/>
            </a:xfrm>
            <a:prstGeom prst="hexagon">
              <a:avLst>
                <a:gd fmla="val 25000" name="adj"/>
                <a:gd fmla="val 115470" name="vf"/>
              </a:avLst>
            </a:prstGeom>
            <a:gradFill>
              <a:gsLst>
                <a:gs pos="0">
                  <a:schemeClr val="accent3"/>
                </a:gs>
                <a:gs pos="100000">
                  <a:schemeClr val="accent4"/>
                </a:gs>
              </a:gsLst>
              <a:lin ang="0" scaled="0"/>
            </a:gradFill>
            <a:ln>
              <a:noFill/>
            </a:ln>
            <a:effectLst>
              <a:outerShdw blurRad="357188" rotWithShape="0" algn="bl">
                <a:schemeClr val="lt1">
                  <a:alpha val="55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Complete grid">
  <p:cSld name="BLANK_1">
    <p:spTree>
      <p:nvGrpSpPr>
        <p:cNvPr id="190" name="Shape 190"/>
        <p:cNvGrpSpPr/>
        <p:nvPr/>
      </p:nvGrpSpPr>
      <p:grpSpPr>
        <a:xfrm>
          <a:off x="0" y="0"/>
          <a:ext cx="0" cy="0"/>
          <a:chOff x="0" y="0"/>
          <a:chExt cx="0" cy="0"/>
        </a:xfrm>
      </p:grpSpPr>
      <p:sp>
        <p:nvSpPr>
          <p:cNvPr id="191" name="Google Shape;191;p11"/>
          <p:cNvSpPr/>
          <p:nvPr/>
        </p:nvSpPr>
        <p:spPr>
          <a:xfrm>
            <a:off x="0" y="0"/>
            <a:ext cx="9143953" cy="5143447"/>
          </a:xfrm>
          <a:custGeom>
            <a:rect b="b" l="l" r="r" t="t"/>
            <a:pathLst>
              <a:path extrusionOk="0" h="49142" w="87364">
                <a:moveTo>
                  <a:pt x="10512" y="1707"/>
                </a:moveTo>
                <a:lnTo>
                  <a:pt x="12514" y="2856"/>
                </a:lnTo>
                <a:lnTo>
                  <a:pt x="12491" y="2912"/>
                </a:lnTo>
                <a:lnTo>
                  <a:pt x="12480" y="2958"/>
                </a:lnTo>
                <a:lnTo>
                  <a:pt x="12491" y="3015"/>
                </a:lnTo>
                <a:lnTo>
                  <a:pt x="12503" y="3049"/>
                </a:lnTo>
                <a:lnTo>
                  <a:pt x="12525" y="3094"/>
                </a:lnTo>
                <a:lnTo>
                  <a:pt x="12548" y="3129"/>
                </a:lnTo>
                <a:lnTo>
                  <a:pt x="12582" y="3163"/>
                </a:lnTo>
                <a:lnTo>
                  <a:pt x="12616" y="3185"/>
                </a:lnTo>
                <a:lnTo>
                  <a:pt x="12662" y="3197"/>
                </a:lnTo>
                <a:lnTo>
                  <a:pt x="12707" y="3208"/>
                </a:lnTo>
                <a:lnTo>
                  <a:pt x="12707" y="5506"/>
                </a:lnTo>
                <a:lnTo>
                  <a:pt x="12673" y="5517"/>
                </a:lnTo>
                <a:lnTo>
                  <a:pt x="12628" y="5529"/>
                </a:lnTo>
                <a:lnTo>
                  <a:pt x="12594" y="5552"/>
                </a:lnTo>
                <a:lnTo>
                  <a:pt x="12571" y="5574"/>
                </a:lnTo>
                <a:lnTo>
                  <a:pt x="12548" y="5608"/>
                </a:lnTo>
                <a:lnTo>
                  <a:pt x="12525" y="5643"/>
                </a:lnTo>
                <a:lnTo>
                  <a:pt x="12514" y="5677"/>
                </a:lnTo>
                <a:lnTo>
                  <a:pt x="12514" y="5722"/>
                </a:lnTo>
                <a:lnTo>
                  <a:pt x="12514" y="5756"/>
                </a:lnTo>
                <a:lnTo>
                  <a:pt x="12525" y="5790"/>
                </a:lnTo>
                <a:lnTo>
                  <a:pt x="10557" y="6928"/>
                </a:lnTo>
                <a:lnTo>
                  <a:pt x="10523" y="6882"/>
                </a:lnTo>
                <a:lnTo>
                  <a:pt x="10478" y="6848"/>
                </a:lnTo>
                <a:lnTo>
                  <a:pt x="10421" y="6826"/>
                </a:lnTo>
                <a:lnTo>
                  <a:pt x="10296" y="6826"/>
                </a:lnTo>
                <a:lnTo>
                  <a:pt x="10250" y="6848"/>
                </a:lnTo>
                <a:lnTo>
                  <a:pt x="10193" y="6882"/>
                </a:lnTo>
                <a:lnTo>
                  <a:pt x="10159" y="6928"/>
                </a:lnTo>
                <a:lnTo>
                  <a:pt x="8203" y="5802"/>
                </a:lnTo>
                <a:lnTo>
                  <a:pt x="8214" y="5756"/>
                </a:lnTo>
                <a:lnTo>
                  <a:pt x="8214" y="5722"/>
                </a:lnTo>
                <a:lnTo>
                  <a:pt x="8214" y="5677"/>
                </a:lnTo>
                <a:lnTo>
                  <a:pt x="8203" y="5643"/>
                </a:lnTo>
                <a:lnTo>
                  <a:pt x="8180" y="5597"/>
                </a:lnTo>
                <a:lnTo>
                  <a:pt x="8157" y="5574"/>
                </a:lnTo>
                <a:lnTo>
                  <a:pt x="8123" y="5540"/>
                </a:lnTo>
                <a:lnTo>
                  <a:pt x="8089" y="5517"/>
                </a:lnTo>
                <a:lnTo>
                  <a:pt x="8055" y="5506"/>
                </a:lnTo>
                <a:lnTo>
                  <a:pt x="8009" y="5495"/>
                </a:lnTo>
                <a:lnTo>
                  <a:pt x="8009" y="3208"/>
                </a:lnTo>
                <a:lnTo>
                  <a:pt x="8055" y="3197"/>
                </a:lnTo>
                <a:lnTo>
                  <a:pt x="8100" y="3185"/>
                </a:lnTo>
                <a:lnTo>
                  <a:pt x="8134" y="3163"/>
                </a:lnTo>
                <a:lnTo>
                  <a:pt x="8168" y="3129"/>
                </a:lnTo>
                <a:lnTo>
                  <a:pt x="8203" y="3094"/>
                </a:lnTo>
                <a:lnTo>
                  <a:pt x="8225" y="3060"/>
                </a:lnTo>
                <a:lnTo>
                  <a:pt x="8237" y="3015"/>
                </a:lnTo>
                <a:lnTo>
                  <a:pt x="8237" y="2958"/>
                </a:lnTo>
                <a:lnTo>
                  <a:pt x="8237" y="2912"/>
                </a:lnTo>
                <a:lnTo>
                  <a:pt x="8214" y="2856"/>
                </a:lnTo>
                <a:lnTo>
                  <a:pt x="10205" y="1707"/>
                </a:lnTo>
                <a:lnTo>
                  <a:pt x="10239" y="1741"/>
                </a:lnTo>
                <a:lnTo>
                  <a:pt x="10273" y="1764"/>
                </a:lnTo>
                <a:lnTo>
                  <a:pt x="10318" y="1786"/>
                </a:lnTo>
                <a:lnTo>
                  <a:pt x="10364" y="1798"/>
                </a:lnTo>
                <a:lnTo>
                  <a:pt x="10409" y="1786"/>
                </a:lnTo>
                <a:lnTo>
                  <a:pt x="10444" y="1764"/>
                </a:lnTo>
                <a:lnTo>
                  <a:pt x="10478" y="1741"/>
                </a:lnTo>
                <a:lnTo>
                  <a:pt x="10512" y="1707"/>
                </a:lnTo>
                <a:close/>
                <a:moveTo>
                  <a:pt x="20056" y="1741"/>
                </a:moveTo>
                <a:lnTo>
                  <a:pt x="22001" y="2867"/>
                </a:lnTo>
                <a:lnTo>
                  <a:pt x="21990" y="2912"/>
                </a:lnTo>
                <a:lnTo>
                  <a:pt x="21990" y="2958"/>
                </a:lnTo>
                <a:lnTo>
                  <a:pt x="21990" y="3003"/>
                </a:lnTo>
                <a:lnTo>
                  <a:pt x="22001" y="3049"/>
                </a:lnTo>
                <a:lnTo>
                  <a:pt x="22024" y="3083"/>
                </a:lnTo>
                <a:lnTo>
                  <a:pt x="22046" y="3117"/>
                </a:lnTo>
                <a:lnTo>
                  <a:pt x="22081" y="3140"/>
                </a:lnTo>
                <a:lnTo>
                  <a:pt x="22115" y="3163"/>
                </a:lnTo>
                <a:lnTo>
                  <a:pt x="22149" y="3174"/>
                </a:lnTo>
                <a:lnTo>
                  <a:pt x="22194" y="3185"/>
                </a:lnTo>
                <a:lnTo>
                  <a:pt x="22194" y="5483"/>
                </a:lnTo>
                <a:lnTo>
                  <a:pt x="22149" y="5495"/>
                </a:lnTo>
                <a:lnTo>
                  <a:pt x="22103" y="5506"/>
                </a:lnTo>
                <a:lnTo>
                  <a:pt x="22069" y="5529"/>
                </a:lnTo>
                <a:lnTo>
                  <a:pt x="22035" y="5552"/>
                </a:lnTo>
                <a:lnTo>
                  <a:pt x="22001" y="5597"/>
                </a:lnTo>
                <a:lnTo>
                  <a:pt x="21990" y="5631"/>
                </a:lnTo>
                <a:lnTo>
                  <a:pt x="21967" y="5677"/>
                </a:lnTo>
                <a:lnTo>
                  <a:pt x="21967" y="5722"/>
                </a:lnTo>
                <a:lnTo>
                  <a:pt x="21967" y="5768"/>
                </a:lnTo>
                <a:lnTo>
                  <a:pt x="21990" y="5802"/>
                </a:lnTo>
                <a:lnTo>
                  <a:pt x="20044" y="6928"/>
                </a:lnTo>
                <a:lnTo>
                  <a:pt x="20010" y="6882"/>
                </a:lnTo>
                <a:lnTo>
                  <a:pt x="19953" y="6848"/>
                </a:lnTo>
                <a:lnTo>
                  <a:pt x="19897" y="6826"/>
                </a:lnTo>
                <a:lnTo>
                  <a:pt x="19840" y="6814"/>
                </a:lnTo>
                <a:lnTo>
                  <a:pt x="19783" y="6826"/>
                </a:lnTo>
                <a:lnTo>
                  <a:pt x="19726" y="6848"/>
                </a:lnTo>
                <a:lnTo>
                  <a:pt x="19669" y="6882"/>
                </a:lnTo>
                <a:lnTo>
                  <a:pt x="19635" y="6928"/>
                </a:lnTo>
                <a:lnTo>
                  <a:pt x="17701" y="5802"/>
                </a:lnTo>
                <a:lnTo>
                  <a:pt x="17712" y="5768"/>
                </a:lnTo>
                <a:lnTo>
                  <a:pt x="17712" y="5722"/>
                </a:lnTo>
                <a:lnTo>
                  <a:pt x="17712" y="5677"/>
                </a:lnTo>
                <a:lnTo>
                  <a:pt x="17701" y="5631"/>
                </a:lnTo>
                <a:lnTo>
                  <a:pt x="17678" y="5597"/>
                </a:lnTo>
                <a:lnTo>
                  <a:pt x="17656" y="5563"/>
                </a:lnTo>
                <a:lnTo>
                  <a:pt x="17621" y="5529"/>
                </a:lnTo>
                <a:lnTo>
                  <a:pt x="17576" y="5506"/>
                </a:lnTo>
                <a:lnTo>
                  <a:pt x="17542" y="5483"/>
                </a:lnTo>
                <a:lnTo>
                  <a:pt x="17496" y="5483"/>
                </a:lnTo>
                <a:lnTo>
                  <a:pt x="17496" y="3185"/>
                </a:lnTo>
                <a:lnTo>
                  <a:pt x="17542" y="3174"/>
                </a:lnTo>
                <a:lnTo>
                  <a:pt x="17576" y="3163"/>
                </a:lnTo>
                <a:lnTo>
                  <a:pt x="17610" y="3140"/>
                </a:lnTo>
                <a:lnTo>
                  <a:pt x="17633" y="3117"/>
                </a:lnTo>
                <a:lnTo>
                  <a:pt x="17667" y="3083"/>
                </a:lnTo>
                <a:lnTo>
                  <a:pt x="17678" y="3049"/>
                </a:lnTo>
                <a:lnTo>
                  <a:pt x="17690" y="3003"/>
                </a:lnTo>
                <a:lnTo>
                  <a:pt x="17701" y="2958"/>
                </a:lnTo>
                <a:lnTo>
                  <a:pt x="17690" y="2912"/>
                </a:lnTo>
                <a:lnTo>
                  <a:pt x="17678" y="2867"/>
                </a:lnTo>
                <a:lnTo>
                  <a:pt x="19624" y="1752"/>
                </a:lnTo>
                <a:lnTo>
                  <a:pt x="19658" y="1798"/>
                </a:lnTo>
                <a:lnTo>
                  <a:pt x="19715" y="1832"/>
                </a:lnTo>
                <a:lnTo>
                  <a:pt x="19771" y="1866"/>
                </a:lnTo>
                <a:lnTo>
                  <a:pt x="19908" y="1866"/>
                </a:lnTo>
                <a:lnTo>
                  <a:pt x="19965" y="1832"/>
                </a:lnTo>
                <a:lnTo>
                  <a:pt x="20022" y="1798"/>
                </a:lnTo>
                <a:lnTo>
                  <a:pt x="20056" y="1741"/>
                </a:lnTo>
                <a:close/>
                <a:moveTo>
                  <a:pt x="57924" y="1707"/>
                </a:moveTo>
                <a:lnTo>
                  <a:pt x="59949" y="2878"/>
                </a:lnTo>
                <a:lnTo>
                  <a:pt x="59938" y="2924"/>
                </a:lnTo>
                <a:lnTo>
                  <a:pt x="59938" y="2958"/>
                </a:lnTo>
                <a:lnTo>
                  <a:pt x="59938" y="3003"/>
                </a:lnTo>
                <a:lnTo>
                  <a:pt x="59949" y="3038"/>
                </a:lnTo>
                <a:lnTo>
                  <a:pt x="59983" y="3106"/>
                </a:lnTo>
                <a:lnTo>
                  <a:pt x="60052" y="3151"/>
                </a:lnTo>
                <a:lnTo>
                  <a:pt x="60086" y="3163"/>
                </a:lnTo>
                <a:lnTo>
                  <a:pt x="60120" y="3163"/>
                </a:lnTo>
                <a:lnTo>
                  <a:pt x="60120" y="5506"/>
                </a:lnTo>
                <a:lnTo>
                  <a:pt x="60074" y="5506"/>
                </a:lnTo>
                <a:lnTo>
                  <a:pt x="60040" y="5529"/>
                </a:lnTo>
                <a:lnTo>
                  <a:pt x="60006" y="5540"/>
                </a:lnTo>
                <a:lnTo>
                  <a:pt x="59972" y="5574"/>
                </a:lnTo>
                <a:lnTo>
                  <a:pt x="59949" y="5608"/>
                </a:lnTo>
                <a:lnTo>
                  <a:pt x="59938" y="5643"/>
                </a:lnTo>
                <a:lnTo>
                  <a:pt x="59927" y="5677"/>
                </a:lnTo>
                <a:lnTo>
                  <a:pt x="59915" y="5722"/>
                </a:lnTo>
                <a:lnTo>
                  <a:pt x="59927" y="5756"/>
                </a:lnTo>
                <a:lnTo>
                  <a:pt x="59938" y="5790"/>
                </a:lnTo>
                <a:lnTo>
                  <a:pt x="57970" y="6928"/>
                </a:lnTo>
                <a:lnTo>
                  <a:pt x="57924" y="6882"/>
                </a:lnTo>
                <a:lnTo>
                  <a:pt x="57879" y="6860"/>
                </a:lnTo>
                <a:lnTo>
                  <a:pt x="57833" y="6837"/>
                </a:lnTo>
                <a:lnTo>
                  <a:pt x="57765" y="6826"/>
                </a:lnTo>
                <a:lnTo>
                  <a:pt x="57708" y="6837"/>
                </a:lnTo>
                <a:lnTo>
                  <a:pt x="57663" y="6860"/>
                </a:lnTo>
                <a:lnTo>
                  <a:pt x="57606" y="6882"/>
                </a:lnTo>
                <a:lnTo>
                  <a:pt x="57572" y="6928"/>
                </a:lnTo>
                <a:lnTo>
                  <a:pt x="55570" y="5768"/>
                </a:lnTo>
                <a:lnTo>
                  <a:pt x="55581" y="5722"/>
                </a:lnTo>
                <a:lnTo>
                  <a:pt x="55570" y="5654"/>
                </a:lnTo>
                <a:lnTo>
                  <a:pt x="55536" y="5597"/>
                </a:lnTo>
                <a:lnTo>
                  <a:pt x="55490" y="5563"/>
                </a:lnTo>
                <a:lnTo>
                  <a:pt x="55422" y="5540"/>
                </a:lnTo>
                <a:lnTo>
                  <a:pt x="55422" y="3163"/>
                </a:lnTo>
                <a:lnTo>
                  <a:pt x="55490" y="3140"/>
                </a:lnTo>
                <a:lnTo>
                  <a:pt x="55547" y="3094"/>
                </a:lnTo>
                <a:lnTo>
                  <a:pt x="55581" y="3038"/>
                </a:lnTo>
                <a:lnTo>
                  <a:pt x="55593" y="2958"/>
                </a:lnTo>
                <a:lnTo>
                  <a:pt x="55593" y="2924"/>
                </a:lnTo>
                <a:lnTo>
                  <a:pt x="55581" y="2890"/>
                </a:lnTo>
                <a:lnTo>
                  <a:pt x="57617" y="1707"/>
                </a:lnTo>
                <a:lnTo>
                  <a:pt x="57640" y="1741"/>
                </a:lnTo>
                <a:lnTo>
                  <a:pt x="57686" y="1775"/>
                </a:lnTo>
                <a:lnTo>
                  <a:pt x="57720" y="1786"/>
                </a:lnTo>
                <a:lnTo>
                  <a:pt x="57765" y="1798"/>
                </a:lnTo>
                <a:lnTo>
                  <a:pt x="57822" y="1786"/>
                </a:lnTo>
                <a:lnTo>
                  <a:pt x="57856" y="1775"/>
                </a:lnTo>
                <a:lnTo>
                  <a:pt x="57890" y="1741"/>
                </a:lnTo>
                <a:lnTo>
                  <a:pt x="57924" y="1707"/>
                </a:lnTo>
                <a:close/>
                <a:moveTo>
                  <a:pt x="67400" y="1707"/>
                </a:moveTo>
                <a:lnTo>
                  <a:pt x="69402" y="2856"/>
                </a:lnTo>
                <a:lnTo>
                  <a:pt x="69380" y="2912"/>
                </a:lnTo>
                <a:lnTo>
                  <a:pt x="69380" y="2958"/>
                </a:lnTo>
                <a:lnTo>
                  <a:pt x="69380" y="3015"/>
                </a:lnTo>
                <a:lnTo>
                  <a:pt x="69391" y="3049"/>
                </a:lnTo>
                <a:lnTo>
                  <a:pt x="69414" y="3094"/>
                </a:lnTo>
                <a:lnTo>
                  <a:pt x="69436" y="3129"/>
                </a:lnTo>
                <a:lnTo>
                  <a:pt x="69471" y="3163"/>
                </a:lnTo>
                <a:lnTo>
                  <a:pt x="69516" y="3185"/>
                </a:lnTo>
                <a:lnTo>
                  <a:pt x="69550" y="3197"/>
                </a:lnTo>
                <a:lnTo>
                  <a:pt x="69596" y="3208"/>
                </a:lnTo>
                <a:lnTo>
                  <a:pt x="69596" y="5506"/>
                </a:lnTo>
                <a:lnTo>
                  <a:pt x="69562" y="5517"/>
                </a:lnTo>
                <a:lnTo>
                  <a:pt x="69527" y="5529"/>
                </a:lnTo>
                <a:lnTo>
                  <a:pt x="69493" y="5552"/>
                </a:lnTo>
                <a:lnTo>
                  <a:pt x="69459" y="5574"/>
                </a:lnTo>
                <a:lnTo>
                  <a:pt x="69436" y="5608"/>
                </a:lnTo>
                <a:lnTo>
                  <a:pt x="69414" y="5643"/>
                </a:lnTo>
                <a:lnTo>
                  <a:pt x="69414" y="5677"/>
                </a:lnTo>
                <a:lnTo>
                  <a:pt x="69402" y="5722"/>
                </a:lnTo>
                <a:lnTo>
                  <a:pt x="69402" y="5756"/>
                </a:lnTo>
                <a:lnTo>
                  <a:pt x="69414" y="5790"/>
                </a:lnTo>
                <a:lnTo>
                  <a:pt x="67457" y="6928"/>
                </a:lnTo>
                <a:lnTo>
                  <a:pt x="67412" y="6882"/>
                </a:lnTo>
                <a:lnTo>
                  <a:pt x="67366" y="6848"/>
                </a:lnTo>
                <a:lnTo>
                  <a:pt x="67309" y="6826"/>
                </a:lnTo>
                <a:lnTo>
                  <a:pt x="67195" y="6826"/>
                </a:lnTo>
                <a:lnTo>
                  <a:pt x="67139" y="6848"/>
                </a:lnTo>
                <a:lnTo>
                  <a:pt x="67093" y="6882"/>
                </a:lnTo>
                <a:lnTo>
                  <a:pt x="67048" y="6928"/>
                </a:lnTo>
                <a:lnTo>
                  <a:pt x="65091" y="5802"/>
                </a:lnTo>
                <a:lnTo>
                  <a:pt x="65102" y="5756"/>
                </a:lnTo>
                <a:lnTo>
                  <a:pt x="65102" y="5722"/>
                </a:lnTo>
                <a:lnTo>
                  <a:pt x="65102" y="5677"/>
                </a:lnTo>
                <a:lnTo>
                  <a:pt x="65091" y="5643"/>
                </a:lnTo>
                <a:lnTo>
                  <a:pt x="65068" y="5597"/>
                </a:lnTo>
                <a:lnTo>
                  <a:pt x="65045" y="5574"/>
                </a:lnTo>
                <a:lnTo>
                  <a:pt x="65023" y="5540"/>
                </a:lnTo>
                <a:lnTo>
                  <a:pt x="64989" y="5517"/>
                </a:lnTo>
                <a:lnTo>
                  <a:pt x="64943" y="5506"/>
                </a:lnTo>
                <a:lnTo>
                  <a:pt x="64909" y="5495"/>
                </a:lnTo>
                <a:lnTo>
                  <a:pt x="64909" y="3208"/>
                </a:lnTo>
                <a:lnTo>
                  <a:pt x="64954" y="3197"/>
                </a:lnTo>
                <a:lnTo>
                  <a:pt x="64989" y="3185"/>
                </a:lnTo>
                <a:lnTo>
                  <a:pt x="65034" y="3163"/>
                </a:lnTo>
                <a:lnTo>
                  <a:pt x="65068" y="3129"/>
                </a:lnTo>
                <a:lnTo>
                  <a:pt x="65091" y="3094"/>
                </a:lnTo>
                <a:lnTo>
                  <a:pt x="65114" y="3060"/>
                </a:lnTo>
                <a:lnTo>
                  <a:pt x="65125" y="3015"/>
                </a:lnTo>
                <a:lnTo>
                  <a:pt x="65125" y="2958"/>
                </a:lnTo>
                <a:lnTo>
                  <a:pt x="65125" y="2912"/>
                </a:lnTo>
                <a:lnTo>
                  <a:pt x="65102" y="2856"/>
                </a:lnTo>
                <a:lnTo>
                  <a:pt x="67104" y="1707"/>
                </a:lnTo>
                <a:lnTo>
                  <a:pt x="67127" y="1741"/>
                </a:lnTo>
                <a:lnTo>
                  <a:pt x="67161" y="1764"/>
                </a:lnTo>
                <a:lnTo>
                  <a:pt x="67207" y="1786"/>
                </a:lnTo>
                <a:lnTo>
                  <a:pt x="67252" y="1798"/>
                </a:lnTo>
                <a:lnTo>
                  <a:pt x="67298" y="1786"/>
                </a:lnTo>
                <a:lnTo>
                  <a:pt x="67343" y="1764"/>
                </a:lnTo>
                <a:lnTo>
                  <a:pt x="67377" y="1741"/>
                </a:lnTo>
                <a:lnTo>
                  <a:pt x="67400" y="1707"/>
                </a:lnTo>
                <a:close/>
                <a:moveTo>
                  <a:pt x="76944" y="1741"/>
                </a:moveTo>
                <a:lnTo>
                  <a:pt x="78901" y="2867"/>
                </a:lnTo>
                <a:lnTo>
                  <a:pt x="78878" y="2912"/>
                </a:lnTo>
                <a:lnTo>
                  <a:pt x="78878" y="2958"/>
                </a:lnTo>
                <a:lnTo>
                  <a:pt x="78878" y="3003"/>
                </a:lnTo>
                <a:lnTo>
                  <a:pt x="78889" y="3049"/>
                </a:lnTo>
                <a:lnTo>
                  <a:pt x="78912" y="3083"/>
                </a:lnTo>
                <a:lnTo>
                  <a:pt x="78935" y="3117"/>
                </a:lnTo>
                <a:lnTo>
                  <a:pt x="78969" y="3140"/>
                </a:lnTo>
                <a:lnTo>
                  <a:pt x="79003" y="3163"/>
                </a:lnTo>
                <a:lnTo>
                  <a:pt x="79037" y="3174"/>
                </a:lnTo>
                <a:lnTo>
                  <a:pt x="79083" y="3185"/>
                </a:lnTo>
                <a:lnTo>
                  <a:pt x="79083" y="5483"/>
                </a:lnTo>
                <a:lnTo>
                  <a:pt x="79037" y="5495"/>
                </a:lnTo>
                <a:lnTo>
                  <a:pt x="78992" y="5506"/>
                </a:lnTo>
                <a:lnTo>
                  <a:pt x="78958" y="5529"/>
                </a:lnTo>
                <a:lnTo>
                  <a:pt x="78923" y="5552"/>
                </a:lnTo>
                <a:lnTo>
                  <a:pt x="78901" y="5597"/>
                </a:lnTo>
                <a:lnTo>
                  <a:pt x="78878" y="5631"/>
                </a:lnTo>
                <a:lnTo>
                  <a:pt x="78867" y="5677"/>
                </a:lnTo>
                <a:lnTo>
                  <a:pt x="78855" y="5722"/>
                </a:lnTo>
                <a:lnTo>
                  <a:pt x="78867" y="5768"/>
                </a:lnTo>
                <a:lnTo>
                  <a:pt x="78878" y="5802"/>
                </a:lnTo>
                <a:lnTo>
                  <a:pt x="76933" y="6928"/>
                </a:lnTo>
                <a:lnTo>
                  <a:pt x="76899" y="6882"/>
                </a:lnTo>
                <a:lnTo>
                  <a:pt x="76853" y="6848"/>
                </a:lnTo>
                <a:lnTo>
                  <a:pt x="76796" y="6826"/>
                </a:lnTo>
                <a:lnTo>
                  <a:pt x="76728" y="6814"/>
                </a:lnTo>
                <a:lnTo>
                  <a:pt x="76671" y="6826"/>
                </a:lnTo>
                <a:lnTo>
                  <a:pt x="76614" y="6848"/>
                </a:lnTo>
                <a:lnTo>
                  <a:pt x="76569" y="6882"/>
                </a:lnTo>
                <a:lnTo>
                  <a:pt x="76523" y="6928"/>
                </a:lnTo>
                <a:lnTo>
                  <a:pt x="74589" y="5802"/>
                </a:lnTo>
                <a:lnTo>
                  <a:pt x="74601" y="5768"/>
                </a:lnTo>
                <a:lnTo>
                  <a:pt x="74601" y="5722"/>
                </a:lnTo>
                <a:lnTo>
                  <a:pt x="74601" y="5677"/>
                </a:lnTo>
                <a:lnTo>
                  <a:pt x="74589" y="5631"/>
                </a:lnTo>
                <a:lnTo>
                  <a:pt x="74567" y="5597"/>
                </a:lnTo>
                <a:lnTo>
                  <a:pt x="74544" y="5563"/>
                </a:lnTo>
                <a:lnTo>
                  <a:pt x="74510" y="5529"/>
                </a:lnTo>
                <a:lnTo>
                  <a:pt x="74476" y="5506"/>
                </a:lnTo>
                <a:lnTo>
                  <a:pt x="74430" y="5483"/>
                </a:lnTo>
                <a:lnTo>
                  <a:pt x="74385" y="5483"/>
                </a:lnTo>
                <a:lnTo>
                  <a:pt x="74385" y="3185"/>
                </a:lnTo>
                <a:lnTo>
                  <a:pt x="74430" y="3174"/>
                </a:lnTo>
                <a:lnTo>
                  <a:pt x="74464" y="3163"/>
                </a:lnTo>
                <a:lnTo>
                  <a:pt x="74498" y="3140"/>
                </a:lnTo>
                <a:lnTo>
                  <a:pt x="74533" y="3117"/>
                </a:lnTo>
                <a:lnTo>
                  <a:pt x="74555" y="3083"/>
                </a:lnTo>
                <a:lnTo>
                  <a:pt x="74567" y="3049"/>
                </a:lnTo>
                <a:lnTo>
                  <a:pt x="74578" y="3003"/>
                </a:lnTo>
                <a:lnTo>
                  <a:pt x="74589" y="2958"/>
                </a:lnTo>
                <a:lnTo>
                  <a:pt x="74578" y="2912"/>
                </a:lnTo>
                <a:lnTo>
                  <a:pt x="74567" y="2867"/>
                </a:lnTo>
                <a:lnTo>
                  <a:pt x="76512" y="1752"/>
                </a:lnTo>
                <a:lnTo>
                  <a:pt x="76557" y="1798"/>
                </a:lnTo>
                <a:lnTo>
                  <a:pt x="76603" y="1832"/>
                </a:lnTo>
                <a:lnTo>
                  <a:pt x="76660" y="1866"/>
                </a:lnTo>
                <a:lnTo>
                  <a:pt x="76796" y="1866"/>
                </a:lnTo>
                <a:lnTo>
                  <a:pt x="76853" y="1832"/>
                </a:lnTo>
                <a:lnTo>
                  <a:pt x="76910" y="1798"/>
                </a:lnTo>
                <a:lnTo>
                  <a:pt x="76944" y="1741"/>
                </a:lnTo>
                <a:close/>
                <a:moveTo>
                  <a:pt x="24754" y="1718"/>
                </a:moveTo>
                <a:lnTo>
                  <a:pt x="26733" y="2867"/>
                </a:lnTo>
                <a:lnTo>
                  <a:pt x="26722" y="2912"/>
                </a:lnTo>
                <a:lnTo>
                  <a:pt x="26710" y="2958"/>
                </a:lnTo>
                <a:lnTo>
                  <a:pt x="26722" y="3015"/>
                </a:lnTo>
                <a:lnTo>
                  <a:pt x="26733" y="3049"/>
                </a:lnTo>
                <a:lnTo>
                  <a:pt x="26745" y="3094"/>
                </a:lnTo>
                <a:lnTo>
                  <a:pt x="26779" y="3129"/>
                </a:lnTo>
                <a:lnTo>
                  <a:pt x="26813" y="3151"/>
                </a:lnTo>
                <a:lnTo>
                  <a:pt x="26847" y="3174"/>
                </a:lnTo>
                <a:lnTo>
                  <a:pt x="26892" y="3197"/>
                </a:lnTo>
                <a:lnTo>
                  <a:pt x="26927" y="3197"/>
                </a:lnTo>
                <a:lnTo>
                  <a:pt x="26927" y="5483"/>
                </a:lnTo>
                <a:lnTo>
                  <a:pt x="26892" y="5495"/>
                </a:lnTo>
                <a:lnTo>
                  <a:pt x="26847" y="5506"/>
                </a:lnTo>
                <a:lnTo>
                  <a:pt x="26813" y="5529"/>
                </a:lnTo>
                <a:lnTo>
                  <a:pt x="26779" y="5563"/>
                </a:lnTo>
                <a:lnTo>
                  <a:pt x="26745" y="5597"/>
                </a:lnTo>
                <a:lnTo>
                  <a:pt x="26733" y="5631"/>
                </a:lnTo>
                <a:lnTo>
                  <a:pt x="26722" y="5677"/>
                </a:lnTo>
                <a:lnTo>
                  <a:pt x="26710" y="5722"/>
                </a:lnTo>
                <a:lnTo>
                  <a:pt x="26710" y="5768"/>
                </a:lnTo>
                <a:lnTo>
                  <a:pt x="26733" y="5802"/>
                </a:lnTo>
                <a:lnTo>
                  <a:pt x="24754" y="6939"/>
                </a:lnTo>
                <a:lnTo>
                  <a:pt x="24720" y="6905"/>
                </a:lnTo>
                <a:lnTo>
                  <a:pt x="24686" y="6882"/>
                </a:lnTo>
                <a:lnTo>
                  <a:pt x="24629" y="6860"/>
                </a:lnTo>
                <a:lnTo>
                  <a:pt x="24583" y="6848"/>
                </a:lnTo>
                <a:lnTo>
                  <a:pt x="24526" y="6860"/>
                </a:lnTo>
                <a:lnTo>
                  <a:pt x="24481" y="6882"/>
                </a:lnTo>
                <a:lnTo>
                  <a:pt x="24435" y="6905"/>
                </a:lnTo>
                <a:lnTo>
                  <a:pt x="24401" y="6939"/>
                </a:lnTo>
                <a:lnTo>
                  <a:pt x="22433" y="5802"/>
                </a:lnTo>
                <a:lnTo>
                  <a:pt x="22445" y="5768"/>
                </a:lnTo>
                <a:lnTo>
                  <a:pt x="22456" y="5722"/>
                </a:lnTo>
                <a:lnTo>
                  <a:pt x="22445" y="5677"/>
                </a:lnTo>
                <a:lnTo>
                  <a:pt x="22433" y="5631"/>
                </a:lnTo>
                <a:lnTo>
                  <a:pt x="22410" y="5597"/>
                </a:lnTo>
                <a:lnTo>
                  <a:pt x="22388" y="5563"/>
                </a:lnTo>
                <a:lnTo>
                  <a:pt x="22354" y="5529"/>
                </a:lnTo>
                <a:lnTo>
                  <a:pt x="22319" y="5506"/>
                </a:lnTo>
                <a:lnTo>
                  <a:pt x="22285" y="5495"/>
                </a:lnTo>
                <a:lnTo>
                  <a:pt x="22240" y="5483"/>
                </a:lnTo>
                <a:lnTo>
                  <a:pt x="22240" y="3185"/>
                </a:lnTo>
                <a:lnTo>
                  <a:pt x="22274" y="3174"/>
                </a:lnTo>
                <a:lnTo>
                  <a:pt x="22319" y="3163"/>
                </a:lnTo>
                <a:lnTo>
                  <a:pt x="22354" y="3140"/>
                </a:lnTo>
                <a:lnTo>
                  <a:pt x="22376" y="3117"/>
                </a:lnTo>
                <a:lnTo>
                  <a:pt x="22399" y="3083"/>
                </a:lnTo>
                <a:lnTo>
                  <a:pt x="22422" y="3049"/>
                </a:lnTo>
                <a:lnTo>
                  <a:pt x="22433" y="3003"/>
                </a:lnTo>
                <a:lnTo>
                  <a:pt x="22433" y="2958"/>
                </a:lnTo>
                <a:lnTo>
                  <a:pt x="22433" y="2912"/>
                </a:lnTo>
                <a:lnTo>
                  <a:pt x="22410" y="2878"/>
                </a:lnTo>
                <a:lnTo>
                  <a:pt x="24413" y="1718"/>
                </a:lnTo>
                <a:lnTo>
                  <a:pt x="24447" y="1764"/>
                </a:lnTo>
                <a:lnTo>
                  <a:pt x="24481" y="1786"/>
                </a:lnTo>
                <a:lnTo>
                  <a:pt x="24526" y="1809"/>
                </a:lnTo>
                <a:lnTo>
                  <a:pt x="24583" y="1820"/>
                </a:lnTo>
                <a:lnTo>
                  <a:pt x="24629" y="1809"/>
                </a:lnTo>
                <a:lnTo>
                  <a:pt x="24674" y="1786"/>
                </a:lnTo>
                <a:lnTo>
                  <a:pt x="24720" y="1752"/>
                </a:lnTo>
                <a:lnTo>
                  <a:pt x="24754" y="1718"/>
                </a:lnTo>
                <a:close/>
                <a:moveTo>
                  <a:pt x="43682" y="1707"/>
                </a:moveTo>
                <a:lnTo>
                  <a:pt x="45753" y="2890"/>
                </a:lnTo>
                <a:lnTo>
                  <a:pt x="45741" y="2924"/>
                </a:lnTo>
                <a:lnTo>
                  <a:pt x="45730" y="2958"/>
                </a:lnTo>
                <a:lnTo>
                  <a:pt x="45753" y="3026"/>
                </a:lnTo>
                <a:lnTo>
                  <a:pt x="45787" y="3083"/>
                </a:lnTo>
                <a:lnTo>
                  <a:pt x="45832" y="3117"/>
                </a:lnTo>
                <a:lnTo>
                  <a:pt x="45901" y="3140"/>
                </a:lnTo>
                <a:lnTo>
                  <a:pt x="45901" y="5472"/>
                </a:lnTo>
                <a:lnTo>
                  <a:pt x="45844" y="5472"/>
                </a:lnTo>
                <a:lnTo>
                  <a:pt x="45798" y="5495"/>
                </a:lnTo>
                <a:lnTo>
                  <a:pt x="45764" y="5517"/>
                </a:lnTo>
                <a:lnTo>
                  <a:pt x="45730" y="5552"/>
                </a:lnTo>
                <a:lnTo>
                  <a:pt x="45696" y="5586"/>
                </a:lnTo>
                <a:lnTo>
                  <a:pt x="45673" y="5620"/>
                </a:lnTo>
                <a:lnTo>
                  <a:pt x="45662" y="5677"/>
                </a:lnTo>
                <a:lnTo>
                  <a:pt x="45650" y="5722"/>
                </a:lnTo>
                <a:lnTo>
                  <a:pt x="45662" y="5768"/>
                </a:lnTo>
                <a:lnTo>
                  <a:pt x="45673" y="5813"/>
                </a:lnTo>
                <a:lnTo>
                  <a:pt x="43728" y="6939"/>
                </a:lnTo>
                <a:lnTo>
                  <a:pt x="43694" y="6894"/>
                </a:lnTo>
                <a:lnTo>
                  <a:pt x="43648" y="6860"/>
                </a:lnTo>
                <a:lnTo>
                  <a:pt x="43603" y="6837"/>
                </a:lnTo>
                <a:lnTo>
                  <a:pt x="43478" y="6837"/>
                </a:lnTo>
                <a:lnTo>
                  <a:pt x="43432" y="6860"/>
                </a:lnTo>
                <a:lnTo>
                  <a:pt x="43387" y="6894"/>
                </a:lnTo>
                <a:lnTo>
                  <a:pt x="43353" y="6928"/>
                </a:lnTo>
                <a:lnTo>
                  <a:pt x="41385" y="5790"/>
                </a:lnTo>
                <a:lnTo>
                  <a:pt x="41396" y="5722"/>
                </a:lnTo>
                <a:lnTo>
                  <a:pt x="41385" y="5677"/>
                </a:lnTo>
                <a:lnTo>
                  <a:pt x="41373" y="5643"/>
                </a:lnTo>
                <a:lnTo>
                  <a:pt x="41362" y="5608"/>
                </a:lnTo>
                <a:lnTo>
                  <a:pt x="41339" y="5574"/>
                </a:lnTo>
                <a:lnTo>
                  <a:pt x="41305" y="5552"/>
                </a:lnTo>
                <a:lnTo>
                  <a:pt x="41271" y="5529"/>
                </a:lnTo>
                <a:lnTo>
                  <a:pt x="41237" y="5506"/>
                </a:lnTo>
                <a:lnTo>
                  <a:pt x="41203" y="5506"/>
                </a:lnTo>
                <a:lnTo>
                  <a:pt x="41203" y="3197"/>
                </a:lnTo>
                <a:lnTo>
                  <a:pt x="41248" y="3197"/>
                </a:lnTo>
                <a:lnTo>
                  <a:pt x="41282" y="3174"/>
                </a:lnTo>
                <a:lnTo>
                  <a:pt x="41316" y="3151"/>
                </a:lnTo>
                <a:lnTo>
                  <a:pt x="41351" y="3129"/>
                </a:lnTo>
                <a:lnTo>
                  <a:pt x="41373" y="3094"/>
                </a:lnTo>
                <a:lnTo>
                  <a:pt x="41396" y="3049"/>
                </a:lnTo>
                <a:lnTo>
                  <a:pt x="41407" y="3003"/>
                </a:lnTo>
                <a:lnTo>
                  <a:pt x="41407" y="2958"/>
                </a:lnTo>
                <a:lnTo>
                  <a:pt x="41407" y="2912"/>
                </a:lnTo>
                <a:lnTo>
                  <a:pt x="41396" y="2867"/>
                </a:lnTo>
                <a:lnTo>
                  <a:pt x="43398" y="1707"/>
                </a:lnTo>
                <a:lnTo>
                  <a:pt x="43421" y="1741"/>
                </a:lnTo>
                <a:lnTo>
                  <a:pt x="43455" y="1764"/>
                </a:lnTo>
                <a:lnTo>
                  <a:pt x="43500" y="1775"/>
                </a:lnTo>
                <a:lnTo>
                  <a:pt x="43535" y="1786"/>
                </a:lnTo>
                <a:lnTo>
                  <a:pt x="43580" y="1775"/>
                </a:lnTo>
                <a:lnTo>
                  <a:pt x="43626" y="1764"/>
                </a:lnTo>
                <a:lnTo>
                  <a:pt x="43660" y="1741"/>
                </a:lnTo>
                <a:lnTo>
                  <a:pt x="43682" y="1707"/>
                </a:lnTo>
                <a:close/>
                <a:moveTo>
                  <a:pt x="81642" y="1718"/>
                </a:moveTo>
                <a:lnTo>
                  <a:pt x="83622" y="2867"/>
                </a:lnTo>
                <a:lnTo>
                  <a:pt x="83610" y="2912"/>
                </a:lnTo>
                <a:lnTo>
                  <a:pt x="83599" y="2958"/>
                </a:lnTo>
                <a:lnTo>
                  <a:pt x="83610" y="3015"/>
                </a:lnTo>
                <a:lnTo>
                  <a:pt x="83622" y="3049"/>
                </a:lnTo>
                <a:lnTo>
                  <a:pt x="83644" y="3094"/>
                </a:lnTo>
                <a:lnTo>
                  <a:pt x="83667" y="3129"/>
                </a:lnTo>
                <a:lnTo>
                  <a:pt x="83701" y="3151"/>
                </a:lnTo>
                <a:lnTo>
                  <a:pt x="83735" y="3174"/>
                </a:lnTo>
                <a:lnTo>
                  <a:pt x="83781" y="3197"/>
                </a:lnTo>
                <a:lnTo>
                  <a:pt x="83826" y="3197"/>
                </a:lnTo>
                <a:lnTo>
                  <a:pt x="83826" y="5483"/>
                </a:lnTo>
                <a:lnTo>
                  <a:pt x="83781" y="5495"/>
                </a:lnTo>
                <a:lnTo>
                  <a:pt x="83735" y="5506"/>
                </a:lnTo>
                <a:lnTo>
                  <a:pt x="83701" y="5529"/>
                </a:lnTo>
                <a:lnTo>
                  <a:pt x="83667" y="5563"/>
                </a:lnTo>
                <a:lnTo>
                  <a:pt x="83644" y="5597"/>
                </a:lnTo>
                <a:lnTo>
                  <a:pt x="83622" y="5631"/>
                </a:lnTo>
                <a:lnTo>
                  <a:pt x="83610" y="5677"/>
                </a:lnTo>
                <a:lnTo>
                  <a:pt x="83599" y="5722"/>
                </a:lnTo>
                <a:lnTo>
                  <a:pt x="83610" y="5768"/>
                </a:lnTo>
                <a:lnTo>
                  <a:pt x="83622" y="5802"/>
                </a:lnTo>
                <a:lnTo>
                  <a:pt x="81642" y="6939"/>
                </a:lnTo>
                <a:lnTo>
                  <a:pt x="81608" y="6905"/>
                </a:lnTo>
                <a:lnTo>
                  <a:pt x="81574" y="6882"/>
                </a:lnTo>
                <a:lnTo>
                  <a:pt x="81528" y="6860"/>
                </a:lnTo>
                <a:lnTo>
                  <a:pt x="81472" y="6848"/>
                </a:lnTo>
                <a:lnTo>
                  <a:pt x="81415" y="6860"/>
                </a:lnTo>
                <a:lnTo>
                  <a:pt x="81369" y="6882"/>
                </a:lnTo>
                <a:lnTo>
                  <a:pt x="81335" y="6905"/>
                </a:lnTo>
                <a:lnTo>
                  <a:pt x="81301" y="6939"/>
                </a:lnTo>
                <a:lnTo>
                  <a:pt x="79322" y="5802"/>
                </a:lnTo>
                <a:lnTo>
                  <a:pt x="79333" y="5768"/>
                </a:lnTo>
                <a:lnTo>
                  <a:pt x="79344" y="5722"/>
                </a:lnTo>
                <a:lnTo>
                  <a:pt x="79333" y="5677"/>
                </a:lnTo>
                <a:lnTo>
                  <a:pt x="79322" y="5631"/>
                </a:lnTo>
                <a:lnTo>
                  <a:pt x="79310" y="5597"/>
                </a:lnTo>
                <a:lnTo>
                  <a:pt x="79276" y="5563"/>
                </a:lnTo>
                <a:lnTo>
                  <a:pt x="79253" y="5529"/>
                </a:lnTo>
                <a:lnTo>
                  <a:pt x="79208" y="5506"/>
                </a:lnTo>
                <a:lnTo>
                  <a:pt x="79174" y="5495"/>
                </a:lnTo>
                <a:lnTo>
                  <a:pt x="79128" y="5483"/>
                </a:lnTo>
                <a:lnTo>
                  <a:pt x="79128" y="3185"/>
                </a:lnTo>
                <a:lnTo>
                  <a:pt x="79174" y="3174"/>
                </a:lnTo>
                <a:lnTo>
                  <a:pt x="79208" y="3163"/>
                </a:lnTo>
                <a:lnTo>
                  <a:pt x="79242" y="3140"/>
                </a:lnTo>
                <a:lnTo>
                  <a:pt x="79265" y="3117"/>
                </a:lnTo>
                <a:lnTo>
                  <a:pt x="79287" y="3083"/>
                </a:lnTo>
                <a:lnTo>
                  <a:pt x="79310" y="3049"/>
                </a:lnTo>
                <a:lnTo>
                  <a:pt x="79322" y="3003"/>
                </a:lnTo>
                <a:lnTo>
                  <a:pt x="79322" y="2958"/>
                </a:lnTo>
                <a:lnTo>
                  <a:pt x="79322" y="2912"/>
                </a:lnTo>
                <a:lnTo>
                  <a:pt x="79310" y="2878"/>
                </a:lnTo>
                <a:lnTo>
                  <a:pt x="81301" y="1718"/>
                </a:lnTo>
                <a:lnTo>
                  <a:pt x="81335" y="1764"/>
                </a:lnTo>
                <a:lnTo>
                  <a:pt x="81369" y="1786"/>
                </a:lnTo>
                <a:lnTo>
                  <a:pt x="81415" y="1809"/>
                </a:lnTo>
                <a:lnTo>
                  <a:pt x="81472" y="1820"/>
                </a:lnTo>
                <a:lnTo>
                  <a:pt x="81528" y="1809"/>
                </a:lnTo>
                <a:lnTo>
                  <a:pt x="81574" y="1786"/>
                </a:lnTo>
                <a:lnTo>
                  <a:pt x="81608" y="1752"/>
                </a:lnTo>
                <a:lnTo>
                  <a:pt x="81642" y="1718"/>
                </a:lnTo>
                <a:close/>
                <a:moveTo>
                  <a:pt x="5825" y="1741"/>
                </a:moveTo>
                <a:lnTo>
                  <a:pt x="7759" y="2856"/>
                </a:lnTo>
                <a:lnTo>
                  <a:pt x="7748" y="2912"/>
                </a:lnTo>
                <a:lnTo>
                  <a:pt x="7736" y="2958"/>
                </a:lnTo>
                <a:lnTo>
                  <a:pt x="7748" y="3015"/>
                </a:lnTo>
                <a:lnTo>
                  <a:pt x="7759" y="3060"/>
                </a:lnTo>
                <a:lnTo>
                  <a:pt x="7782" y="3094"/>
                </a:lnTo>
                <a:lnTo>
                  <a:pt x="7804" y="3129"/>
                </a:lnTo>
                <a:lnTo>
                  <a:pt x="7839" y="3163"/>
                </a:lnTo>
                <a:lnTo>
                  <a:pt x="7884" y="3185"/>
                </a:lnTo>
                <a:lnTo>
                  <a:pt x="7918" y="3197"/>
                </a:lnTo>
                <a:lnTo>
                  <a:pt x="7964" y="3208"/>
                </a:lnTo>
                <a:lnTo>
                  <a:pt x="7964" y="5495"/>
                </a:lnTo>
                <a:lnTo>
                  <a:pt x="7930" y="5506"/>
                </a:lnTo>
                <a:lnTo>
                  <a:pt x="7884" y="5517"/>
                </a:lnTo>
                <a:lnTo>
                  <a:pt x="7850" y="5540"/>
                </a:lnTo>
                <a:lnTo>
                  <a:pt x="7827" y="5574"/>
                </a:lnTo>
                <a:lnTo>
                  <a:pt x="7793" y="5597"/>
                </a:lnTo>
                <a:lnTo>
                  <a:pt x="7782" y="5643"/>
                </a:lnTo>
                <a:lnTo>
                  <a:pt x="7770" y="5677"/>
                </a:lnTo>
                <a:lnTo>
                  <a:pt x="7759" y="5722"/>
                </a:lnTo>
                <a:lnTo>
                  <a:pt x="7770" y="5756"/>
                </a:lnTo>
                <a:lnTo>
                  <a:pt x="7782" y="5802"/>
                </a:lnTo>
                <a:lnTo>
                  <a:pt x="5780" y="6951"/>
                </a:lnTo>
                <a:lnTo>
                  <a:pt x="5757" y="6917"/>
                </a:lnTo>
                <a:lnTo>
                  <a:pt x="5711" y="6882"/>
                </a:lnTo>
                <a:lnTo>
                  <a:pt x="5666" y="6871"/>
                </a:lnTo>
                <a:lnTo>
                  <a:pt x="5620" y="6860"/>
                </a:lnTo>
                <a:lnTo>
                  <a:pt x="5575" y="6871"/>
                </a:lnTo>
                <a:lnTo>
                  <a:pt x="5529" y="6882"/>
                </a:lnTo>
                <a:lnTo>
                  <a:pt x="5484" y="6917"/>
                </a:lnTo>
                <a:lnTo>
                  <a:pt x="5450" y="6951"/>
                </a:lnTo>
                <a:lnTo>
                  <a:pt x="3459" y="5790"/>
                </a:lnTo>
                <a:lnTo>
                  <a:pt x="3470" y="5756"/>
                </a:lnTo>
                <a:lnTo>
                  <a:pt x="3470" y="5722"/>
                </a:lnTo>
                <a:lnTo>
                  <a:pt x="3470" y="5677"/>
                </a:lnTo>
                <a:lnTo>
                  <a:pt x="3459" y="5643"/>
                </a:lnTo>
                <a:lnTo>
                  <a:pt x="3436" y="5608"/>
                </a:lnTo>
                <a:lnTo>
                  <a:pt x="3414" y="5574"/>
                </a:lnTo>
                <a:lnTo>
                  <a:pt x="3379" y="5552"/>
                </a:lnTo>
                <a:lnTo>
                  <a:pt x="3345" y="5529"/>
                </a:lnTo>
                <a:lnTo>
                  <a:pt x="3311" y="5506"/>
                </a:lnTo>
                <a:lnTo>
                  <a:pt x="3277" y="5506"/>
                </a:lnTo>
                <a:lnTo>
                  <a:pt x="3277" y="3163"/>
                </a:lnTo>
                <a:lnTo>
                  <a:pt x="3311" y="3163"/>
                </a:lnTo>
                <a:lnTo>
                  <a:pt x="3345" y="3151"/>
                </a:lnTo>
                <a:lnTo>
                  <a:pt x="3402" y="3106"/>
                </a:lnTo>
                <a:lnTo>
                  <a:pt x="3436" y="3038"/>
                </a:lnTo>
                <a:lnTo>
                  <a:pt x="3448" y="3003"/>
                </a:lnTo>
                <a:lnTo>
                  <a:pt x="3459" y="2958"/>
                </a:lnTo>
                <a:lnTo>
                  <a:pt x="3448" y="2924"/>
                </a:lnTo>
                <a:lnTo>
                  <a:pt x="3436" y="2878"/>
                </a:lnTo>
                <a:lnTo>
                  <a:pt x="5416" y="1741"/>
                </a:lnTo>
                <a:lnTo>
                  <a:pt x="5450" y="1786"/>
                </a:lnTo>
                <a:lnTo>
                  <a:pt x="5495" y="1820"/>
                </a:lnTo>
                <a:lnTo>
                  <a:pt x="5552" y="1843"/>
                </a:lnTo>
                <a:lnTo>
                  <a:pt x="5620" y="1855"/>
                </a:lnTo>
                <a:lnTo>
                  <a:pt x="5677" y="1843"/>
                </a:lnTo>
                <a:lnTo>
                  <a:pt x="5734" y="1820"/>
                </a:lnTo>
                <a:lnTo>
                  <a:pt x="5791" y="1786"/>
                </a:lnTo>
                <a:lnTo>
                  <a:pt x="5825" y="1741"/>
                </a:lnTo>
                <a:close/>
                <a:moveTo>
                  <a:pt x="34264" y="1729"/>
                </a:moveTo>
                <a:lnTo>
                  <a:pt x="36220" y="2867"/>
                </a:lnTo>
                <a:lnTo>
                  <a:pt x="36209" y="2912"/>
                </a:lnTo>
                <a:lnTo>
                  <a:pt x="36209" y="2958"/>
                </a:lnTo>
                <a:lnTo>
                  <a:pt x="36209" y="3003"/>
                </a:lnTo>
                <a:lnTo>
                  <a:pt x="36220" y="3049"/>
                </a:lnTo>
                <a:lnTo>
                  <a:pt x="36243" y="3083"/>
                </a:lnTo>
                <a:lnTo>
                  <a:pt x="36266" y="3117"/>
                </a:lnTo>
                <a:lnTo>
                  <a:pt x="36300" y="3140"/>
                </a:lnTo>
                <a:lnTo>
                  <a:pt x="36334" y="3163"/>
                </a:lnTo>
                <a:lnTo>
                  <a:pt x="36368" y="3185"/>
                </a:lnTo>
                <a:lnTo>
                  <a:pt x="36414" y="3185"/>
                </a:lnTo>
                <a:lnTo>
                  <a:pt x="36414" y="5529"/>
                </a:lnTo>
                <a:lnTo>
                  <a:pt x="36379" y="5529"/>
                </a:lnTo>
                <a:lnTo>
                  <a:pt x="36345" y="5540"/>
                </a:lnTo>
                <a:lnTo>
                  <a:pt x="36288" y="5586"/>
                </a:lnTo>
                <a:lnTo>
                  <a:pt x="36243" y="5643"/>
                </a:lnTo>
                <a:lnTo>
                  <a:pt x="36232" y="5688"/>
                </a:lnTo>
                <a:lnTo>
                  <a:pt x="36232" y="5722"/>
                </a:lnTo>
                <a:lnTo>
                  <a:pt x="36243" y="5790"/>
                </a:lnTo>
                <a:lnTo>
                  <a:pt x="34218" y="6951"/>
                </a:lnTo>
                <a:lnTo>
                  <a:pt x="34195" y="6917"/>
                </a:lnTo>
                <a:lnTo>
                  <a:pt x="34150" y="6894"/>
                </a:lnTo>
                <a:lnTo>
                  <a:pt x="34104" y="6871"/>
                </a:lnTo>
                <a:lnTo>
                  <a:pt x="34013" y="6871"/>
                </a:lnTo>
                <a:lnTo>
                  <a:pt x="33968" y="6894"/>
                </a:lnTo>
                <a:lnTo>
                  <a:pt x="33934" y="6917"/>
                </a:lnTo>
                <a:lnTo>
                  <a:pt x="33900" y="6951"/>
                </a:lnTo>
                <a:lnTo>
                  <a:pt x="31909" y="5802"/>
                </a:lnTo>
                <a:lnTo>
                  <a:pt x="31920" y="5756"/>
                </a:lnTo>
                <a:lnTo>
                  <a:pt x="31920" y="5722"/>
                </a:lnTo>
                <a:lnTo>
                  <a:pt x="31920" y="5677"/>
                </a:lnTo>
                <a:lnTo>
                  <a:pt x="31909" y="5631"/>
                </a:lnTo>
                <a:lnTo>
                  <a:pt x="31886" y="5597"/>
                </a:lnTo>
                <a:lnTo>
                  <a:pt x="31863" y="5563"/>
                </a:lnTo>
                <a:lnTo>
                  <a:pt x="31829" y="5540"/>
                </a:lnTo>
                <a:lnTo>
                  <a:pt x="31795" y="5517"/>
                </a:lnTo>
                <a:lnTo>
                  <a:pt x="31761" y="5495"/>
                </a:lnTo>
                <a:lnTo>
                  <a:pt x="31716" y="5495"/>
                </a:lnTo>
                <a:lnTo>
                  <a:pt x="31716" y="3129"/>
                </a:lnTo>
                <a:lnTo>
                  <a:pt x="31772" y="3117"/>
                </a:lnTo>
                <a:lnTo>
                  <a:pt x="31818" y="3072"/>
                </a:lnTo>
                <a:lnTo>
                  <a:pt x="31852" y="3026"/>
                </a:lnTo>
                <a:lnTo>
                  <a:pt x="31863" y="2958"/>
                </a:lnTo>
                <a:lnTo>
                  <a:pt x="31852" y="2901"/>
                </a:lnTo>
                <a:lnTo>
                  <a:pt x="33866" y="1741"/>
                </a:lnTo>
                <a:lnTo>
                  <a:pt x="33900" y="1786"/>
                </a:lnTo>
                <a:lnTo>
                  <a:pt x="33945" y="1820"/>
                </a:lnTo>
                <a:lnTo>
                  <a:pt x="34002" y="1843"/>
                </a:lnTo>
                <a:lnTo>
                  <a:pt x="34059" y="1855"/>
                </a:lnTo>
                <a:lnTo>
                  <a:pt x="34116" y="1843"/>
                </a:lnTo>
                <a:lnTo>
                  <a:pt x="34173" y="1820"/>
                </a:lnTo>
                <a:lnTo>
                  <a:pt x="34230" y="1786"/>
                </a:lnTo>
                <a:lnTo>
                  <a:pt x="34264" y="1729"/>
                </a:lnTo>
                <a:close/>
                <a:moveTo>
                  <a:pt x="48460" y="1718"/>
                </a:moveTo>
                <a:lnTo>
                  <a:pt x="50451" y="2867"/>
                </a:lnTo>
                <a:lnTo>
                  <a:pt x="50428" y="2912"/>
                </a:lnTo>
                <a:lnTo>
                  <a:pt x="50428" y="2958"/>
                </a:lnTo>
                <a:lnTo>
                  <a:pt x="50428" y="3003"/>
                </a:lnTo>
                <a:lnTo>
                  <a:pt x="50439" y="3049"/>
                </a:lnTo>
                <a:lnTo>
                  <a:pt x="50462" y="3083"/>
                </a:lnTo>
                <a:lnTo>
                  <a:pt x="50485" y="3117"/>
                </a:lnTo>
                <a:lnTo>
                  <a:pt x="50519" y="3140"/>
                </a:lnTo>
                <a:lnTo>
                  <a:pt x="50553" y="3163"/>
                </a:lnTo>
                <a:lnTo>
                  <a:pt x="50599" y="3174"/>
                </a:lnTo>
                <a:lnTo>
                  <a:pt x="50633" y="3185"/>
                </a:lnTo>
                <a:lnTo>
                  <a:pt x="50633" y="5517"/>
                </a:lnTo>
                <a:lnTo>
                  <a:pt x="50599" y="5517"/>
                </a:lnTo>
                <a:lnTo>
                  <a:pt x="50565" y="5529"/>
                </a:lnTo>
                <a:lnTo>
                  <a:pt x="50530" y="5552"/>
                </a:lnTo>
                <a:lnTo>
                  <a:pt x="50496" y="5574"/>
                </a:lnTo>
                <a:lnTo>
                  <a:pt x="50474" y="5608"/>
                </a:lnTo>
                <a:lnTo>
                  <a:pt x="50462" y="5643"/>
                </a:lnTo>
                <a:lnTo>
                  <a:pt x="50451" y="5677"/>
                </a:lnTo>
                <a:lnTo>
                  <a:pt x="50439" y="5722"/>
                </a:lnTo>
                <a:lnTo>
                  <a:pt x="50451" y="5756"/>
                </a:lnTo>
                <a:lnTo>
                  <a:pt x="50451" y="5790"/>
                </a:lnTo>
                <a:lnTo>
                  <a:pt x="48449" y="6951"/>
                </a:lnTo>
                <a:lnTo>
                  <a:pt x="48415" y="6917"/>
                </a:lnTo>
                <a:lnTo>
                  <a:pt x="48381" y="6882"/>
                </a:lnTo>
                <a:lnTo>
                  <a:pt x="48335" y="6860"/>
                </a:lnTo>
                <a:lnTo>
                  <a:pt x="48233" y="6860"/>
                </a:lnTo>
                <a:lnTo>
                  <a:pt x="48187" y="6882"/>
                </a:lnTo>
                <a:lnTo>
                  <a:pt x="48142" y="6905"/>
                </a:lnTo>
                <a:lnTo>
                  <a:pt x="48108" y="6939"/>
                </a:lnTo>
                <a:lnTo>
                  <a:pt x="46151" y="5802"/>
                </a:lnTo>
                <a:lnTo>
                  <a:pt x="46162" y="5768"/>
                </a:lnTo>
                <a:lnTo>
                  <a:pt x="46162" y="5722"/>
                </a:lnTo>
                <a:lnTo>
                  <a:pt x="46162" y="5677"/>
                </a:lnTo>
                <a:lnTo>
                  <a:pt x="46151" y="5631"/>
                </a:lnTo>
                <a:lnTo>
                  <a:pt x="46128" y="5586"/>
                </a:lnTo>
                <a:lnTo>
                  <a:pt x="46094" y="5552"/>
                </a:lnTo>
                <a:lnTo>
                  <a:pt x="46071" y="5517"/>
                </a:lnTo>
                <a:lnTo>
                  <a:pt x="46026" y="5495"/>
                </a:lnTo>
                <a:lnTo>
                  <a:pt x="45992" y="5483"/>
                </a:lnTo>
                <a:lnTo>
                  <a:pt x="45946" y="5472"/>
                </a:lnTo>
                <a:lnTo>
                  <a:pt x="45946" y="3140"/>
                </a:lnTo>
                <a:lnTo>
                  <a:pt x="46003" y="3117"/>
                </a:lnTo>
                <a:lnTo>
                  <a:pt x="46049" y="3072"/>
                </a:lnTo>
                <a:lnTo>
                  <a:pt x="46071" y="3026"/>
                </a:lnTo>
                <a:lnTo>
                  <a:pt x="46083" y="2958"/>
                </a:lnTo>
                <a:lnTo>
                  <a:pt x="46071" y="2901"/>
                </a:lnTo>
                <a:lnTo>
                  <a:pt x="48108" y="1729"/>
                </a:lnTo>
                <a:lnTo>
                  <a:pt x="48142" y="1764"/>
                </a:lnTo>
                <a:lnTo>
                  <a:pt x="48176" y="1798"/>
                </a:lnTo>
                <a:lnTo>
                  <a:pt x="48233" y="1809"/>
                </a:lnTo>
                <a:lnTo>
                  <a:pt x="48278" y="1820"/>
                </a:lnTo>
                <a:lnTo>
                  <a:pt x="48335" y="1809"/>
                </a:lnTo>
                <a:lnTo>
                  <a:pt x="48381" y="1798"/>
                </a:lnTo>
                <a:lnTo>
                  <a:pt x="48426" y="1764"/>
                </a:lnTo>
                <a:lnTo>
                  <a:pt x="48460" y="1718"/>
                </a:lnTo>
                <a:close/>
                <a:moveTo>
                  <a:pt x="53170" y="1707"/>
                </a:moveTo>
                <a:lnTo>
                  <a:pt x="55206" y="2878"/>
                </a:lnTo>
                <a:lnTo>
                  <a:pt x="55194" y="2924"/>
                </a:lnTo>
                <a:lnTo>
                  <a:pt x="55194" y="2958"/>
                </a:lnTo>
                <a:lnTo>
                  <a:pt x="55194" y="3003"/>
                </a:lnTo>
                <a:lnTo>
                  <a:pt x="55206" y="3038"/>
                </a:lnTo>
                <a:lnTo>
                  <a:pt x="55217" y="3072"/>
                </a:lnTo>
                <a:lnTo>
                  <a:pt x="55240" y="3106"/>
                </a:lnTo>
                <a:lnTo>
                  <a:pt x="55308" y="3140"/>
                </a:lnTo>
                <a:lnTo>
                  <a:pt x="55342" y="3163"/>
                </a:lnTo>
                <a:lnTo>
                  <a:pt x="55376" y="3163"/>
                </a:lnTo>
                <a:lnTo>
                  <a:pt x="55376" y="5540"/>
                </a:lnTo>
                <a:lnTo>
                  <a:pt x="55308" y="5552"/>
                </a:lnTo>
                <a:lnTo>
                  <a:pt x="55251" y="5597"/>
                </a:lnTo>
                <a:lnTo>
                  <a:pt x="55217" y="5654"/>
                </a:lnTo>
                <a:lnTo>
                  <a:pt x="55206" y="5688"/>
                </a:lnTo>
                <a:lnTo>
                  <a:pt x="55206" y="5722"/>
                </a:lnTo>
                <a:lnTo>
                  <a:pt x="55217" y="5779"/>
                </a:lnTo>
                <a:lnTo>
                  <a:pt x="53192" y="6951"/>
                </a:lnTo>
                <a:lnTo>
                  <a:pt x="53158" y="6905"/>
                </a:lnTo>
                <a:lnTo>
                  <a:pt x="53124" y="6882"/>
                </a:lnTo>
                <a:lnTo>
                  <a:pt x="53067" y="6860"/>
                </a:lnTo>
                <a:lnTo>
                  <a:pt x="52965" y="6860"/>
                </a:lnTo>
                <a:lnTo>
                  <a:pt x="52919" y="6882"/>
                </a:lnTo>
                <a:lnTo>
                  <a:pt x="52885" y="6905"/>
                </a:lnTo>
                <a:lnTo>
                  <a:pt x="52851" y="6939"/>
                </a:lnTo>
                <a:lnTo>
                  <a:pt x="50849" y="5779"/>
                </a:lnTo>
                <a:lnTo>
                  <a:pt x="50860" y="5722"/>
                </a:lnTo>
                <a:lnTo>
                  <a:pt x="50849" y="5688"/>
                </a:lnTo>
                <a:lnTo>
                  <a:pt x="50849" y="5643"/>
                </a:lnTo>
                <a:lnTo>
                  <a:pt x="50803" y="5586"/>
                </a:lnTo>
                <a:lnTo>
                  <a:pt x="50747" y="5540"/>
                </a:lnTo>
                <a:lnTo>
                  <a:pt x="50678" y="5517"/>
                </a:lnTo>
                <a:lnTo>
                  <a:pt x="50678" y="3185"/>
                </a:lnTo>
                <a:lnTo>
                  <a:pt x="50724" y="3174"/>
                </a:lnTo>
                <a:lnTo>
                  <a:pt x="50758" y="3163"/>
                </a:lnTo>
                <a:lnTo>
                  <a:pt x="50815" y="3106"/>
                </a:lnTo>
                <a:lnTo>
                  <a:pt x="50838" y="3083"/>
                </a:lnTo>
                <a:lnTo>
                  <a:pt x="50860" y="3038"/>
                </a:lnTo>
                <a:lnTo>
                  <a:pt x="50872" y="3003"/>
                </a:lnTo>
                <a:lnTo>
                  <a:pt x="50872" y="2958"/>
                </a:lnTo>
                <a:lnTo>
                  <a:pt x="50872" y="2924"/>
                </a:lnTo>
                <a:lnTo>
                  <a:pt x="50860" y="2878"/>
                </a:lnTo>
                <a:lnTo>
                  <a:pt x="52874" y="1718"/>
                </a:lnTo>
                <a:lnTo>
                  <a:pt x="52897" y="1741"/>
                </a:lnTo>
                <a:lnTo>
                  <a:pt x="52931" y="1775"/>
                </a:lnTo>
                <a:lnTo>
                  <a:pt x="52976" y="1786"/>
                </a:lnTo>
                <a:lnTo>
                  <a:pt x="53022" y="1798"/>
                </a:lnTo>
                <a:lnTo>
                  <a:pt x="53067" y="1786"/>
                </a:lnTo>
                <a:lnTo>
                  <a:pt x="53113" y="1764"/>
                </a:lnTo>
                <a:lnTo>
                  <a:pt x="53147" y="1741"/>
                </a:lnTo>
                <a:lnTo>
                  <a:pt x="53170" y="1707"/>
                </a:lnTo>
                <a:close/>
                <a:moveTo>
                  <a:pt x="62714" y="1741"/>
                </a:moveTo>
                <a:lnTo>
                  <a:pt x="64659" y="2856"/>
                </a:lnTo>
                <a:lnTo>
                  <a:pt x="64636" y="2912"/>
                </a:lnTo>
                <a:lnTo>
                  <a:pt x="64636" y="2958"/>
                </a:lnTo>
                <a:lnTo>
                  <a:pt x="64636" y="3015"/>
                </a:lnTo>
                <a:lnTo>
                  <a:pt x="64647" y="3060"/>
                </a:lnTo>
                <a:lnTo>
                  <a:pt x="64670" y="3094"/>
                </a:lnTo>
                <a:lnTo>
                  <a:pt x="64693" y="3129"/>
                </a:lnTo>
                <a:lnTo>
                  <a:pt x="64727" y="3163"/>
                </a:lnTo>
                <a:lnTo>
                  <a:pt x="64772" y="3185"/>
                </a:lnTo>
                <a:lnTo>
                  <a:pt x="64818" y="3197"/>
                </a:lnTo>
                <a:lnTo>
                  <a:pt x="64863" y="3208"/>
                </a:lnTo>
                <a:lnTo>
                  <a:pt x="64863" y="5495"/>
                </a:lnTo>
                <a:lnTo>
                  <a:pt x="64818" y="5506"/>
                </a:lnTo>
                <a:lnTo>
                  <a:pt x="64784" y="5517"/>
                </a:lnTo>
                <a:lnTo>
                  <a:pt x="64750" y="5540"/>
                </a:lnTo>
                <a:lnTo>
                  <a:pt x="64716" y="5574"/>
                </a:lnTo>
                <a:lnTo>
                  <a:pt x="64693" y="5597"/>
                </a:lnTo>
                <a:lnTo>
                  <a:pt x="64670" y="5643"/>
                </a:lnTo>
                <a:lnTo>
                  <a:pt x="64659" y="5677"/>
                </a:lnTo>
                <a:lnTo>
                  <a:pt x="64659" y="5722"/>
                </a:lnTo>
                <a:lnTo>
                  <a:pt x="64659" y="5756"/>
                </a:lnTo>
                <a:lnTo>
                  <a:pt x="64670" y="5802"/>
                </a:lnTo>
                <a:lnTo>
                  <a:pt x="62679" y="6951"/>
                </a:lnTo>
                <a:lnTo>
                  <a:pt x="62645" y="6917"/>
                </a:lnTo>
                <a:lnTo>
                  <a:pt x="62600" y="6882"/>
                </a:lnTo>
                <a:lnTo>
                  <a:pt x="62566" y="6871"/>
                </a:lnTo>
                <a:lnTo>
                  <a:pt x="62509" y="6860"/>
                </a:lnTo>
                <a:lnTo>
                  <a:pt x="62463" y="6871"/>
                </a:lnTo>
                <a:lnTo>
                  <a:pt x="62418" y="6882"/>
                </a:lnTo>
                <a:lnTo>
                  <a:pt x="62372" y="6917"/>
                </a:lnTo>
                <a:lnTo>
                  <a:pt x="62350" y="6951"/>
                </a:lnTo>
                <a:lnTo>
                  <a:pt x="60347" y="5790"/>
                </a:lnTo>
                <a:lnTo>
                  <a:pt x="60359" y="5756"/>
                </a:lnTo>
                <a:lnTo>
                  <a:pt x="60359" y="5722"/>
                </a:lnTo>
                <a:lnTo>
                  <a:pt x="60359" y="5677"/>
                </a:lnTo>
                <a:lnTo>
                  <a:pt x="60347" y="5643"/>
                </a:lnTo>
                <a:lnTo>
                  <a:pt x="60325" y="5608"/>
                </a:lnTo>
                <a:lnTo>
                  <a:pt x="60302" y="5574"/>
                </a:lnTo>
                <a:lnTo>
                  <a:pt x="60279" y="5552"/>
                </a:lnTo>
                <a:lnTo>
                  <a:pt x="60245" y="5529"/>
                </a:lnTo>
                <a:lnTo>
                  <a:pt x="60200" y="5506"/>
                </a:lnTo>
                <a:lnTo>
                  <a:pt x="60165" y="5506"/>
                </a:lnTo>
                <a:lnTo>
                  <a:pt x="60165" y="3163"/>
                </a:lnTo>
                <a:lnTo>
                  <a:pt x="60200" y="3163"/>
                </a:lnTo>
                <a:lnTo>
                  <a:pt x="60234" y="3151"/>
                </a:lnTo>
                <a:lnTo>
                  <a:pt x="60291" y="3106"/>
                </a:lnTo>
                <a:lnTo>
                  <a:pt x="60336" y="3038"/>
                </a:lnTo>
                <a:lnTo>
                  <a:pt x="60347" y="3003"/>
                </a:lnTo>
                <a:lnTo>
                  <a:pt x="60347" y="2958"/>
                </a:lnTo>
                <a:lnTo>
                  <a:pt x="60347" y="2924"/>
                </a:lnTo>
                <a:lnTo>
                  <a:pt x="60325" y="2878"/>
                </a:lnTo>
                <a:lnTo>
                  <a:pt x="62304" y="1741"/>
                </a:lnTo>
                <a:lnTo>
                  <a:pt x="62350" y="1786"/>
                </a:lnTo>
                <a:lnTo>
                  <a:pt x="62395" y="1820"/>
                </a:lnTo>
                <a:lnTo>
                  <a:pt x="62452" y="1843"/>
                </a:lnTo>
                <a:lnTo>
                  <a:pt x="62509" y="1855"/>
                </a:lnTo>
                <a:lnTo>
                  <a:pt x="62577" y="1843"/>
                </a:lnTo>
                <a:lnTo>
                  <a:pt x="62634" y="1820"/>
                </a:lnTo>
                <a:lnTo>
                  <a:pt x="62679" y="1786"/>
                </a:lnTo>
                <a:lnTo>
                  <a:pt x="62714" y="1741"/>
                </a:lnTo>
                <a:close/>
                <a:moveTo>
                  <a:pt x="15324" y="1752"/>
                </a:moveTo>
                <a:lnTo>
                  <a:pt x="17269" y="2867"/>
                </a:lnTo>
                <a:lnTo>
                  <a:pt x="17246" y="2912"/>
                </a:lnTo>
                <a:lnTo>
                  <a:pt x="17246" y="2958"/>
                </a:lnTo>
                <a:lnTo>
                  <a:pt x="17246" y="3003"/>
                </a:lnTo>
                <a:lnTo>
                  <a:pt x="17257" y="3049"/>
                </a:lnTo>
                <a:lnTo>
                  <a:pt x="17280" y="3083"/>
                </a:lnTo>
                <a:lnTo>
                  <a:pt x="17303" y="3117"/>
                </a:lnTo>
                <a:lnTo>
                  <a:pt x="17337" y="3140"/>
                </a:lnTo>
                <a:lnTo>
                  <a:pt x="17371" y="3163"/>
                </a:lnTo>
                <a:lnTo>
                  <a:pt x="17405" y="3185"/>
                </a:lnTo>
                <a:lnTo>
                  <a:pt x="17451" y="3185"/>
                </a:lnTo>
                <a:lnTo>
                  <a:pt x="17451" y="5483"/>
                </a:lnTo>
                <a:lnTo>
                  <a:pt x="17405" y="5483"/>
                </a:lnTo>
                <a:lnTo>
                  <a:pt x="17360" y="5506"/>
                </a:lnTo>
                <a:lnTo>
                  <a:pt x="17326" y="5529"/>
                </a:lnTo>
                <a:lnTo>
                  <a:pt x="17292" y="5552"/>
                </a:lnTo>
                <a:lnTo>
                  <a:pt x="17257" y="5586"/>
                </a:lnTo>
                <a:lnTo>
                  <a:pt x="17246" y="5631"/>
                </a:lnTo>
                <a:lnTo>
                  <a:pt x="17235" y="5677"/>
                </a:lnTo>
                <a:lnTo>
                  <a:pt x="17223" y="5722"/>
                </a:lnTo>
                <a:lnTo>
                  <a:pt x="17235" y="5768"/>
                </a:lnTo>
                <a:lnTo>
                  <a:pt x="17246" y="5813"/>
                </a:lnTo>
                <a:lnTo>
                  <a:pt x="15244" y="6962"/>
                </a:lnTo>
                <a:lnTo>
                  <a:pt x="15210" y="6928"/>
                </a:lnTo>
                <a:lnTo>
                  <a:pt x="15176" y="6905"/>
                </a:lnTo>
                <a:lnTo>
                  <a:pt x="15142" y="6894"/>
                </a:lnTo>
                <a:lnTo>
                  <a:pt x="15062" y="6894"/>
                </a:lnTo>
                <a:lnTo>
                  <a:pt x="15016" y="6905"/>
                </a:lnTo>
                <a:lnTo>
                  <a:pt x="14982" y="6928"/>
                </a:lnTo>
                <a:lnTo>
                  <a:pt x="14960" y="6962"/>
                </a:lnTo>
                <a:lnTo>
                  <a:pt x="12935" y="5790"/>
                </a:lnTo>
                <a:lnTo>
                  <a:pt x="12946" y="5722"/>
                </a:lnTo>
                <a:lnTo>
                  <a:pt x="12946" y="5677"/>
                </a:lnTo>
                <a:lnTo>
                  <a:pt x="12935" y="5643"/>
                </a:lnTo>
                <a:lnTo>
                  <a:pt x="12912" y="5608"/>
                </a:lnTo>
                <a:lnTo>
                  <a:pt x="12889" y="5574"/>
                </a:lnTo>
                <a:lnTo>
                  <a:pt x="12867" y="5552"/>
                </a:lnTo>
                <a:lnTo>
                  <a:pt x="12832" y="5529"/>
                </a:lnTo>
                <a:lnTo>
                  <a:pt x="12798" y="5517"/>
                </a:lnTo>
                <a:lnTo>
                  <a:pt x="12753" y="5506"/>
                </a:lnTo>
                <a:lnTo>
                  <a:pt x="12753" y="3208"/>
                </a:lnTo>
                <a:lnTo>
                  <a:pt x="12798" y="3197"/>
                </a:lnTo>
                <a:lnTo>
                  <a:pt x="12844" y="3174"/>
                </a:lnTo>
                <a:lnTo>
                  <a:pt x="12878" y="3151"/>
                </a:lnTo>
                <a:lnTo>
                  <a:pt x="12912" y="3129"/>
                </a:lnTo>
                <a:lnTo>
                  <a:pt x="12935" y="3094"/>
                </a:lnTo>
                <a:lnTo>
                  <a:pt x="12958" y="3049"/>
                </a:lnTo>
                <a:lnTo>
                  <a:pt x="12969" y="3015"/>
                </a:lnTo>
                <a:lnTo>
                  <a:pt x="12969" y="2958"/>
                </a:lnTo>
                <a:lnTo>
                  <a:pt x="12969" y="2912"/>
                </a:lnTo>
                <a:lnTo>
                  <a:pt x="12946" y="2867"/>
                </a:lnTo>
                <a:lnTo>
                  <a:pt x="14869" y="1752"/>
                </a:lnTo>
                <a:lnTo>
                  <a:pt x="14914" y="1809"/>
                </a:lnTo>
                <a:lnTo>
                  <a:pt x="14971" y="1843"/>
                </a:lnTo>
                <a:lnTo>
                  <a:pt x="15028" y="1877"/>
                </a:lnTo>
                <a:lnTo>
                  <a:pt x="15164" y="1877"/>
                </a:lnTo>
                <a:lnTo>
                  <a:pt x="15233" y="1843"/>
                </a:lnTo>
                <a:lnTo>
                  <a:pt x="15289" y="1809"/>
                </a:lnTo>
                <a:lnTo>
                  <a:pt x="15324" y="1752"/>
                </a:lnTo>
                <a:close/>
                <a:moveTo>
                  <a:pt x="29486" y="1718"/>
                </a:moveTo>
                <a:lnTo>
                  <a:pt x="31534" y="2890"/>
                </a:lnTo>
                <a:lnTo>
                  <a:pt x="31522" y="2924"/>
                </a:lnTo>
                <a:lnTo>
                  <a:pt x="31522" y="2958"/>
                </a:lnTo>
                <a:lnTo>
                  <a:pt x="31534" y="3026"/>
                </a:lnTo>
                <a:lnTo>
                  <a:pt x="31568" y="3083"/>
                </a:lnTo>
                <a:lnTo>
                  <a:pt x="31613" y="3117"/>
                </a:lnTo>
                <a:lnTo>
                  <a:pt x="31670" y="3140"/>
                </a:lnTo>
                <a:lnTo>
                  <a:pt x="31670" y="5483"/>
                </a:lnTo>
                <a:lnTo>
                  <a:pt x="31625" y="5495"/>
                </a:lnTo>
                <a:lnTo>
                  <a:pt x="31590" y="5506"/>
                </a:lnTo>
                <a:lnTo>
                  <a:pt x="31545" y="5529"/>
                </a:lnTo>
                <a:lnTo>
                  <a:pt x="31522" y="5563"/>
                </a:lnTo>
                <a:lnTo>
                  <a:pt x="31488" y="5597"/>
                </a:lnTo>
                <a:lnTo>
                  <a:pt x="31477" y="5631"/>
                </a:lnTo>
                <a:lnTo>
                  <a:pt x="31454" y="5677"/>
                </a:lnTo>
                <a:lnTo>
                  <a:pt x="31454" y="5722"/>
                </a:lnTo>
                <a:lnTo>
                  <a:pt x="31454" y="5768"/>
                </a:lnTo>
                <a:lnTo>
                  <a:pt x="31465" y="5802"/>
                </a:lnTo>
                <a:lnTo>
                  <a:pt x="29463" y="6962"/>
                </a:lnTo>
                <a:lnTo>
                  <a:pt x="29429" y="6939"/>
                </a:lnTo>
                <a:lnTo>
                  <a:pt x="29395" y="6917"/>
                </a:lnTo>
                <a:lnTo>
                  <a:pt x="29361" y="6905"/>
                </a:lnTo>
                <a:lnTo>
                  <a:pt x="29315" y="6894"/>
                </a:lnTo>
                <a:lnTo>
                  <a:pt x="29281" y="6905"/>
                </a:lnTo>
                <a:lnTo>
                  <a:pt x="29247" y="6917"/>
                </a:lnTo>
                <a:lnTo>
                  <a:pt x="29213" y="6939"/>
                </a:lnTo>
                <a:lnTo>
                  <a:pt x="29179" y="6962"/>
                </a:lnTo>
                <a:lnTo>
                  <a:pt x="27177" y="5802"/>
                </a:lnTo>
                <a:lnTo>
                  <a:pt x="27188" y="5756"/>
                </a:lnTo>
                <a:lnTo>
                  <a:pt x="27188" y="5722"/>
                </a:lnTo>
                <a:lnTo>
                  <a:pt x="27188" y="5677"/>
                </a:lnTo>
                <a:lnTo>
                  <a:pt x="27165" y="5631"/>
                </a:lnTo>
                <a:lnTo>
                  <a:pt x="27154" y="5597"/>
                </a:lnTo>
                <a:lnTo>
                  <a:pt x="27131" y="5563"/>
                </a:lnTo>
                <a:lnTo>
                  <a:pt x="27097" y="5540"/>
                </a:lnTo>
                <a:lnTo>
                  <a:pt x="27063" y="5517"/>
                </a:lnTo>
                <a:lnTo>
                  <a:pt x="27018" y="5495"/>
                </a:lnTo>
                <a:lnTo>
                  <a:pt x="26972" y="5483"/>
                </a:lnTo>
                <a:lnTo>
                  <a:pt x="26972" y="3197"/>
                </a:lnTo>
                <a:lnTo>
                  <a:pt x="27018" y="3185"/>
                </a:lnTo>
                <a:lnTo>
                  <a:pt x="27063" y="3174"/>
                </a:lnTo>
                <a:lnTo>
                  <a:pt x="27097" y="3151"/>
                </a:lnTo>
                <a:lnTo>
                  <a:pt x="27131" y="3117"/>
                </a:lnTo>
                <a:lnTo>
                  <a:pt x="27154" y="3083"/>
                </a:lnTo>
                <a:lnTo>
                  <a:pt x="27165" y="3049"/>
                </a:lnTo>
                <a:lnTo>
                  <a:pt x="27177" y="3003"/>
                </a:lnTo>
                <a:lnTo>
                  <a:pt x="27188" y="2958"/>
                </a:lnTo>
                <a:lnTo>
                  <a:pt x="27177" y="2912"/>
                </a:lnTo>
                <a:lnTo>
                  <a:pt x="27165" y="2867"/>
                </a:lnTo>
                <a:lnTo>
                  <a:pt x="29156" y="1718"/>
                </a:lnTo>
                <a:lnTo>
                  <a:pt x="29190" y="1752"/>
                </a:lnTo>
                <a:lnTo>
                  <a:pt x="29224" y="1786"/>
                </a:lnTo>
                <a:lnTo>
                  <a:pt x="29270" y="1798"/>
                </a:lnTo>
                <a:lnTo>
                  <a:pt x="29315" y="1809"/>
                </a:lnTo>
                <a:lnTo>
                  <a:pt x="29372" y="1798"/>
                </a:lnTo>
                <a:lnTo>
                  <a:pt x="29418" y="1775"/>
                </a:lnTo>
                <a:lnTo>
                  <a:pt x="29452" y="1752"/>
                </a:lnTo>
                <a:lnTo>
                  <a:pt x="29486" y="1718"/>
                </a:lnTo>
                <a:close/>
                <a:moveTo>
                  <a:pt x="72223" y="1752"/>
                </a:moveTo>
                <a:lnTo>
                  <a:pt x="74157" y="2867"/>
                </a:lnTo>
                <a:lnTo>
                  <a:pt x="74134" y="2912"/>
                </a:lnTo>
                <a:lnTo>
                  <a:pt x="74134" y="2958"/>
                </a:lnTo>
                <a:lnTo>
                  <a:pt x="74134" y="3003"/>
                </a:lnTo>
                <a:lnTo>
                  <a:pt x="74146" y="3049"/>
                </a:lnTo>
                <a:lnTo>
                  <a:pt x="74169" y="3083"/>
                </a:lnTo>
                <a:lnTo>
                  <a:pt x="74191" y="3117"/>
                </a:lnTo>
                <a:lnTo>
                  <a:pt x="74225" y="3140"/>
                </a:lnTo>
                <a:lnTo>
                  <a:pt x="74260" y="3163"/>
                </a:lnTo>
                <a:lnTo>
                  <a:pt x="74305" y="3185"/>
                </a:lnTo>
                <a:lnTo>
                  <a:pt x="74339" y="3185"/>
                </a:lnTo>
                <a:lnTo>
                  <a:pt x="74339" y="5483"/>
                </a:lnTo>
                <a:lnTo>
                  <a:pt x="74294" y="5483"/>
                </a:lnTo>
                <a:lnTo>
                  <a:pt x="74248" y="5506"/>
                </a:lnTo>
                <a:lnTo>
                  <a:pt x="74214" y="5529"/>
                </a:lnTo>
                <a:lnTo>
                  <a:pt x="74180" y="5552"/>
                </a:lnTo>
                <a:lnTo>
                  <a:pt x="74157" y="5586"/>
                </a:lnTo>
                <a:lnTo>
                  <a:pt x="74134" y="5631"/>
                </a:lnTo>
                <a:lnTo>
                  <a:pt x="74123" y="5677"/>
                </a:lnTo>
                <a:lnTo>
                  <a:pt x="74112" y="5722"/>
                </a:lnTo>
                <a:lnTo>
                  <a:pt x="74123" y="5768"/>
                </a:lnTo>
                <a:lnTo>
                  <a:pt x="74134" y="5813"/>
                </a:lnTo>
                <a:lnTo>
                  <a:pt x="72132" y="6962"/>
                </a:lnTo>
                <a:lnTo>
                  <a:pt x="72110" y="6928"/>
                </a:lnTo>
                <a:lnTo>
                  <a:pt x="72075" y="6905"/>
                </a:lnTo>
                <a:lnTo>
                  <a:pt x="72030" y="6894"/>
                </a:lnTo>
                <a:lnTo>
                  <a:pt x="71950" y="6894"/>
                </a:lnTo>
                <a:lnTo>
                  <a:pt x="71916" y="6905"/>
                </a:lnTo>
                <a:lnTo>
                  <a:pt x="71882" y="6928"/>
                </a:lnTo>
                <a:lnTo>
                  <a:pt x="71848" y="6962"/>
                </a:lnTo>
                <a:lnTo>
                  <a:pt x="69823" y="5790"/>
                </a:lnTo>
                <a:lnTo>
                  <a:pt x="69835" y="5722"/>
                </a:lnTo>
                <a:lnTo>
                  <a:pt x="69835" y="5677"/>
                </a:lnTo>
                <a:lnTo>
                  <a:pt x="69823" y="5643"/>
                </a:lnTo>
                <a:lnTo>
                  <a:pt x="69800" y="5608"/>
                </a:lnTo>
                <a:lnTo>
                  <a:pt x="69778" y="5574"/>
                </a:lnTo>
                <a:lnTo>
                  <a:pt x="69755" y="5552"/>
                </a:lnTo>
                <a:lnTo>
                  <a:pt x="69721" y="5529"/>
                </a:lnTo>
                <a:lnTo>
                  <a:pt x="69687" y="5517"/>
                </a:lnTo>
                <a:lnTo>
                  <a:pt x="69641" y="5506"/>
                </a:lnTo>
                <a:lnTo>
                  <a:pt x="69641" y="3208"/>
                </a:lnTo>
                <a:lnTo>
                  <a:pt x="69687" y="3197"/>
                </a:lnTo>
                <a:lnTo>
                  <a:pt x="69732" y="3174"/>
                </a:lnTo>
                <a:lnTo>
                  <a:pt x="69766" y="3151"/>
                </a:lnTo>
                <a:lnTo>
                  <a:pt x="69800" y="3129"/>
                </a:lnTo>
                <a:lnTo>
                  <a:pt x="69823" y="3094"/>
                </a:lnTo>
                <a:lnTo>
                  <a:pt x="69846" y="3049"/>
                </a:lnTo>
                <a:lnTo>
                  <a:pt x="69857" y="3015"/>
                </a:lnTo>
                <a:lnTo>
                  <a:pt x="69869" y="2958"/>
                </a:lnTo>
                <a:lnTo>
                  <a:pt x="69857" y="2912"/>
                </a:lnTo>
                <a:lnTo>
                  <a:pt x="69846" y="2867"/>
                </a:lnTo>
                <a:lnTo>
                  <a:pt x="71768" y="1752"/>
                </a:lnTo>
                <a:lnTo>
                  <a:pt x="71802" y="1809"/>
                </a:lnTo>
                <a:lnTo>
                  <a:pt x="71859" y="1843"/>
                </a:lnTo>
                <a:lnTo>
                  <a:pt x="71916" y="1877"/>
                </a:lnTo>
                <a:lnTo>
                  <a:pt x="72064" y="1877"/>
                </a:lnTo>
                <a:lnTo>
                  <a:pt x="72121" y="1843"/>
                </a:lnTo>
                <a:lnTo>
                  <a:pt x="72178" y="1809"/>
                </a:lnTo>
                <a:lnTo>
                  <a:pt x="72223" y="1752"/>
                </a:lnTo>
                <a:close/>
                <a:moveTo>
                  <a:pt x="39019" y="1741"/>
                </a:moveTo>
                <a:lnTo>
                  <a:pt x="40952" y="2856"/>
                </a:lnTo>
                <a:lnTo>
                  <a:pt x="40930" y="2912"/>
                </a:lnTo>
                <a:lnTo>
                  <a:pt x="40930" y="2958"/>
                </a:lnTo>
                <a:lnTo>
                  <a:pt x="40930" y="3015"/>
                </a:lnTo>
                <a:lnTo>
                  <a:pt x="40941" y="3049"/>
                </a:lnTo>
                <a:lnTo>
                  <a:pt x="40964" y="3094"/>
                </a:lnTo>
                <a:lnTo>
                  <a:pt x="40998" y="3129"/>
                </a:lnTo>
                <a:lnTo>
                  <a:pt x="41032" y="3163"/>
                </a:lnTo>
                <a:lnTo>
                  <a:pt x="41066" y="3185"/>
                </a:lnTo>
                <a:lnTo>
                  <a:pt x="41112" y="3197"/>
                </a:lnTo>
                <a:lnTo>
                  <a:pt x="41157" y="3208"/>
                </a:lnTo>
                <a:lnTo>
                  <a:pt x="41157" y="5495"/>
                </a:lnTo>
                <a:lnTo>
                  <a:pt x="41112" y="5506"/>
                </a:lnTo>
                <a:lnTo>
                  <a:pt x="41078" y="5517"/>
                </a:lnTo>
                <a:lnTo>
                  <a:pt x="41043" y="5540"/>
                </a:lnTo>
                <a:lnTo>
                  <a:pt x="41009" y="5574"/>
                </a:lnTo>
                <a:lnTo>
                  <a:pt x="40987" y="5597"/>
                </a:lnTo>
                <a:lnTo>
                  <a:pt x="40964" y="5643"/>
                </a:lnTo>
                <a:lnTo>
                  <a:pt x="40952" y="5677"/>
                </a:lnTo>
                <a:lnTo>
                  <a:pt x="40941" y="5722"/>
                </a:lnTo>
                <a:lnTo>
                  <a:pt x="40952" y="5756"/>
                </a:lnTo>
                <a:lnTo>
                  <a:pt x="40964" y="5802"/>
                </a:lnTo>
                <a:lnTo>
                  <a:pt x="38939" y="6973"/>
                </a:lnTo>
                <a:lnTo>
                  <a:pt x="38905" y="6939"/>
                </a:lnTo>
                <a:lnTo>
                  <a:pt x="38882" y="6917"/>
                </a:lnTo>
                <a:lnTo>
                  <a:pt x="38837" y="6905"/>
                </a:lnTo>
                <a:lnTo>
                  <a:pt x="38757" y="6905"/>
                </a:lnTo>
                <a:lnTo>
                  <a:pt x="38723" y="6917"/>
                </a:lnTo>
                <a:lnTo>
                  <a:pt x="38700" y="6939"/>
                </a:lnTo>
                <a:lnTo>
                  <a:pt x="38666" y="6962"/>
                </a:lnTo>
                <a:lnTo>
                  <a:pt x="36618" y="5779"/>
                </a:lnTo>
                <a:lnTo>
                  <a:pt x="36630" y="5722"/>
                </a:lnTo>
                <a:lnTo>
                  <a:pt x="36618" y="5654"/>
                </a:lnTo>
                <a:lnTo>
                  <a:pt x="36573" y="5597"/>
                </a:lnTo>
                <a:lnTo>
                  <a:pt x="36527" y="5552"/>
                </a:lnTo>
                <a:lnTo>
                  <a:pt x="36459" y="5529"/>
                </a:lnTo>
                <a:lnTo>
                  <a:pt x="36459" y="3185"/>
                </a:lnTo>
                <a:lnTo>
                  <a:pt x="36505" y="3174"/>
                </a:lnTo>
                <a:lnTo>
                  <a:pt x="36539" y="3163"/>
                </a:lnTo>
                <a:lnTo>
                  <a:pt x="36573" y="3140"/>
                </a:lnTo>
                <a:lnTo>
                  <a:pt x="36596" y="3117"/>
                </a:lnTo>
                <a:lnTo>
                  <a:pt x="36618" y="3083"/>
                </a:lnTo>
                <a:lnTo>
                  <a:pt x="36641" y="3049"/>
                </a:lnTo>
                <a:lnTo>
                  <a:pt x="36652" y="3003"/>
                </a:lnTo>
                <a:lnTo>
                  <a:pt x="36652" y="2958"/>
                </a:lnTo>
                <a:lnTo>
                  <a:pt x="36652" y="2912"/>
                </a:lnTo>
                <a:lnTo>
                  <a:pt x="36641" y="2878"/>
                </a:lnTo>
                <a:lnTo>
                  <a:pt x="38586" y="1752"/>
                </a:lnTo>
                <a:lnTo>
                  <a:pt x="38620" y="1798"/>
                </a:lnTo>
                <a:lnTo>
                  <a:pt x="38677" y="1832"/>
                </a:lnTo>
                <a:lnTo>
                  <a:pt x="38734" y="1855"/>
                </a:lnTo>
                <a:lnTo>
                  <a:pt x="38802" y="1866"/>
                </a:lnTo>
                <a:lnTo>
                  <a:pt x="38871" y="1855"/>
                </a:lnTo>
                <a:lnTo>
                  <a:pt x="38928" y="1832"/>
                </a:lnTo>
                <a:lnTo>
                  <a:pt x="38973" y="1798"/>
                </a:lnTo>
                <a:lnTo>
                  <a:pt x="39019" y="1741"/>
                </a:lnTo>
                <a:close/>
                <a:moveTo>
                  <a:pt x="3436" y="5836"/>
                </a:moveTo>
                <a:lnTo>
                  <a:pt x="5427" y="6985"/>
                </a:lnTo>
                <a:lnTo>
                  <a:pt x="5416" y="7030"/>
                </a:lnTo>
                <a:lnTo>
                  <a:pt x="5416" y="7064"/>
                </a:lnTo>
                <a:lnTo>
                  <a:pt x="5416" y="7110"/>
                </a:lnTo>
                <a:lnTo>
                  <a:pt x="5427" y="7144"/>
                </a:lnTo>
                <a:lnTo>
                  <a:pt x="5473" y="7201"/>
                </a:lnTo>
                <a:lnTo>
                  <a:pt x="5529" y="7246"/>
                </a:lnTo>
                <a:lnTo>
                  <a:pt x="5564" y="7258"/>
                </a:lnTo>
                <a:lnTo>
                  <a:pt x="5598" y="7269"/>
                </a:lnTo>
                <a:lnTo>
                  <a:pt x="5598" y="9624"/>
                </a:lnTo>
                <a:lnTo>
                  <a:pt x="5564" y="9624"/>
                </a:lnTo>
                <a:lnTo>
                  <a:pt x="5529" y="9647"/>
                </a:lnTo>
                <a:lnTo>
                  <a:pt x="5461" y="9692"/>
                </a:lnTo>
                <a:lnTo>
                  <a:pt x="5427" y="9749"/>
                </a:lnTo>
                <a:lnTo>
                  <a:pt x="5416" y="9783"/>
                </a:lnTo>
                <a:lnTo>
                  <a:pt x="5416" y="9829"/>
                </a:lnTo>
                <a:lnTo>
                  <a:pt x="5427" y="9897"/>
                </a:lnTo>
                <a:lnTo>
                  <a:pt x="3470" y="11023"/>
                </a:lnTo>
                <a:lnTo>
                  <a:pt x="3425" y="10978"/>
                </a:lnTo>
                <a:lnTo>
                  <a:pt x="3379" y="10932"/>
                </a:lnTo>
                <a:lnTo>
                  <a:pt x="3311" y="10909"/>
                </a:lnTo>
                <a:lnTo>
                  <a:pt x="3186" y="10909"/>
                </a:lnTo>
                <a:lnTo>
                  <a:pt x="3118" y="10932"/>
                </a:lnTo>
                <a:lnTo>
                  <a:pt x="3072" y="10978"/>
                </a:lnTo>
                <a:lnTo>
                  <a:pt x="3027" y="11023"/>
                </a:lnTo>
                <a:lnTo>
                  <a:pt x="1093" y="9897"/>
                </a:lnTo>
                <a:lnTo>
                  <a:pt x="1104" y="9863"/>
                </a:lnTo>
                <a:lnTo>
                  <a:pt x="1104" y="9829"/>
                </a:lnTo>
                <a:lnTo>
                  <a:pt x="1104" y="9783"/>
                </a:lnTo>
                <a:lnTo>
                  <a:pt x="1093" y="9738"/>
                </a:lnTo>
                <a:lnTo>
                  <a:pt x="1070" y="9704"/>
                </a:lnTo>
                <a:lnTo>
                  <a:pt x="1047" y="9669"/>
                </a:lnTo>
                <a:lnTo>
                  <a:pt x="1013" y="9647"/>
                </a:lnTo>
                <a:lnTo>
                  <a:pt x="979" y="9624"/>
                </a:lnTo>
                <a:lnTo>
                  <a:pt x="945" y="9613"/>
                </a:lnTo>
                <a:lnTo>
                  <a:pt x="900" y="9601"/>
                </a:lnTo>
                <a:lnTo>
                  <a:pt x="900" y="7303"/>
                </a:lnTo>
                <a:lnTo>
                  <a:pt x="945" y="7303"/>
                </a:lnTo>
                <a:lnTo>
                  <a:pt x="991" y="7281"/>
                </a:lnTo>
                <a:lnTo>
                  <a:pt x="1025" y="7258"/>
                </a:lnTo>
                <a:lnTo>
                  <a:pt x="1059" y="7235"/>
                </a:lnTo>
                <a:lnTo>
                  <a:pt x="1082" y="7190"/>
                </a:lnTo>
                <a:lnTo>
                  <a:pt x="1104" y="7155"/>
                </a:lnTo>
                <a:lnTo>
                  <a:pt x="1116" y="7110"/>
                </a:lnTo>
                <a:lnTo>
                  <a:pt x="1116" y="7064"/>
                </a:lnTo>
                <a:lnTo>
                  <a:pt x="1116" y="7019"/>
                </a:lnTo>
                <a:lnTo>
                  <a:pt x="1104" y="6973"/>
                </a:lnTo>
                <a:lnTo>
                  <a:pt x="3061" y="5836"/>
                </a:lnTo>
                <a:lnTo>
                  <a:pt x="3095" y="5881"/>
                </a:lnTo>
                <a:lnTo>
                  <a:pt x="3141" y="5916"/>
                </a:lnTo>
                <a:lnTo>
                  <a:pt x="3186" y="5938"/>
                </a:lnTo>
                <a:lnTo>
                  <a:pt x="3311" y="5938"/>
                </a:lnTo>
                <a:lnTo>
                  <a:pt x="3357" y="5916"/>
                </a:lnTo>
                <a:lnTo>
                  <a:pt x="3402" y="5881"/>
                </a:lnTo>
                <a:lnTo>
                  <a:pt x="3436" y="5836"/>
                </a:lnTo>
                <a:close/>
                <a:moveTo>
                  <a:pt x="17678" y="5847"/>
                </a:moveTo>
                <a:lnTo>
                  <a:pt x="19612" y="6962"/>
                </a:lnTo>
                <a:lnTo>
                  <a:pt x="19589" y="7008"/>
                </a:lnTo>
                <a:lnTo>
                  <a:pt x="19589" y="7064"/>
                </a:lnTo>
                <a:lnTo>
                  <a:pt x="19589" y="7121"/>
                </a:lnTo>
                <a:lnTo>
                  <a:pt x="19601" y="7167"/>
                </a:lnTo>
                <a:lnTo>
                  <a:pt x="19624" y="7201"/>
                </a:lnTo>
                <a:lnTo>
                  <a:pt x="19658" y="7235"/>
                </a:lnTo>
                <a:lnTo>
                  <a:pt x="19692" y="7269"/>
                </a:lnTo>
                <a:lnTo>
                  <a:pt x="19726" y="7292"/>
                </a:lnTo>
                <a:lnTo>
                  <a:pt x="19771" y="7315"/>
                </a:lnTo>
                <a:lnTo>
                  <a:pt x="19817" y="7315"/>
                </a:lnTo>
                <a:lnTo>
                  <a:pt x="19817" y="9635"/>
                </a:lnTo>
                <a:lnTo>
                  <a:pt x="19749" y="9658"/>
                </a:lnTo>
                <a:lnTo>
                  <a:pt x="19692" y="9692"/>
                </a:lnTo>
                <a:lnTo>
                  <a:pt x="19658" y="9749"/>
                </a:lnTo>
                <a:lnTo>
                  <a:pt x="19646" y="9783"/>
                </a:lnTo>
                <a:lnTo>
                  <a:pt x="19646" y="9829"/>
                </a:lnTo>
                <a:lnTo>
                  <a:pt x="19658" y="9886"/>
                </a:lnTo>
                <a:lnTo>
                  <a:pt x="17690" y="11023"/>
                </a:lnTo>
                <a:lnTo>
                  <a:pt x="17644" y="10978"/>
                </a:lnTo>
                <a:lnTo>
                  <a:pt x="17599" y="10943"/>
                </a:lnTo>
                <a:lnTo>
                  <a:pt x="17530" y="10921"/>
                </a:lnTo>
                <a:lnTo>
                  <a:pt x="17474" y="10909"/>
                </a:lnTo>
                <a:lnTo>
                  <a:pt x="17405" y="10921"/>
                </a:lnTo>
                <a:lnTo>
                  <a:pt x="17348" y="10943"/>
                </a:lnTo>
                <a:lnTo>
                  <a:pt x="17292" y="10978"/>
                </a:lnTo>
                <a:lnTo>
                  <a:pt x="17257" y="11023"/>
                </a:lnTo>
                <a:lnTo>
                  <a:pt x="15335" y="9908"/>
                </a:lnTo>
                <a:lnTo>
                  <a:pt x="15346" y="9874"/>
                </a:lnTo>
                <a:lnTo>
                  <a:pt x="15346" y="9829"/>
                </a:lnTo>
                <a:lnTo>
                  <a:pt x="15346" y="9783"/>
                </a:lnTo>
                <a:lnTo>
                  <a:pt x="15324" y="9738"/>
                </a:lnTo>
                <a:lnTo>
                  <a:pt x="15312" y="9692"/>
                </a:lnTo>
                <a:lnTo>
                  <a:pt x="15278" y="9658"/>
                </a:lnTo>
                <a:lnTo>
                  <a:pt x="15244" y="9635"/>
                </a:lnTo>
                <a:lnTo>
                  <a:pt x="15210" y="9601"/>
                </a:lnTo>
                <a:lnTo>
                  <a:pt x="15176" y="9590"/>
                </a:lnTo>
                <a:lnTo>
                  <a:pt x="15130" y="9578"/>
                </a:lnTo>
                <a:lnTo>
                  <a:pt x="15130" y="7246"/>
                </a:lnTo>
                <a:lnTo>
                  <a:pt x="15187" y="7224"/>
                </a:lnTo>
                <a:lnTo>
                  <a:pt x="15233" y="7178"/>
                </a:lnTo>
                <a:lnTo>
                  <a:pt x="15267" y="7133"/>
                </a:lnTo>
                <a:lnTo>
                  <a:pt x="15278" y="7064"/>
                </a:lnTo>
                <a:lnTo>
                  <a:pt x="15267" y="7008"/>
                </a:lnTo>
                <a:lnTo>
                  <a:pt x="17257" y="5847"/>
                </a:lnTo>
                <a:lnTo>
                  <a:pt x="17303" y="5893"/>
                </a:lnTo>
                <a:lnTo>
                  <a:pt x="17348" y="5938"/>
                </a:lnTo>
                <a:lnTo>
                  <a:pt x="17405" y="5961"/>
                </a:lnTo>
                <a:lnTo>
                  <a:pt x="17530" y="5961"/>
                </a:lnTo>
                <a:lnTo>
                  <a:pt x="17587" y="5938"/>
                </a:lnTo>
                <a:lnTo>
                  <a:pt x="17644" y="5893"/>
                </a:lnTo>
                <a:lnTo>
                  <a:pt x="17678" y="5847"/>
                </a:lnTo>
                <a:close/>
                <a:moveTo>
                  <a:pt x="60325" y="5836"/>
                </a:moveTo>
                <a:lnTo>
                  <a:pt x="62327" y="6985"/>
                </a:lnTo>
                <a:lnTo>
                  <a:pt x="62315" y="7030"/>
                </a:lnTo>
                <a:lnTo>
                  <a:pt x="62304" y="7064"/>
                </a:lnTo>
                <a:lnTo>
                  <a:pt x="62304" y="7110"/>
                </a:lnTo>
                <a:lnTo>
                  <a:pt x="62315" y="7144"/>
                </a:lnTo>
                <a:lnTo>
                  <a:pt x="62361" y="7201"/>
                </a:lnTo>
                <a:lnTo>
                  <a:pt x="62418" y="7246"/>
                </a:lnTo>
                <a:lnTo>
                  <a:pt x="62452" y="7258"/>
                </a:lnTo>
                <a:lnTo>
                  <a:pt x="62486" y="7269"/>
                </a:lnTo>
                <a:lnTo>
                  <a:pt x="62486" y="9624"/>
                </a:lnTo>
                <a:lnTo>
                  <a:pt x="62452" y="9624"/>
                </a:lnTo>
                <a:lnTo>
                  <a:pt x="62418" y="9647"/>
                </a:lnTo>
                <a:lnTo>
                  <a:pt x="62361" y="9692"/>
                </a:lnTo>
                <a:lnTo>
                  <a:pt x="62315" y="9749"/>
                </a:lnTo>
                <a:lnTo>
                  <a:pt x="62304" y="9783"/>
                </a:lnTo>
                <a:lnTo>
                  <a:pt x="62304" y="9829"/>
                </a:lnTo>
                <a:lnTo>
                  <a:pt x="62315" y="9897"/>
                </a:lnTo>
                <a:lnTo>
                  <a:pt x="60359" y="11023"/>
                </a:lnTo>
                <a:lnTo>
                  <a:pt x="60325" y="10978"/>
                </a:lnTo>
                <a:lnTo>
                  <a:pt x="60268" y="10932"/>
                </a:lnTo>
                <a:lnTo>
                  <a:pt x="60211" y="10909"/>
                </a:lnTo>
                <a:lnTo>
                  <a:pt x="60074" y="10909"/>
                </a:lnTo>
                <a:lnTo>
                  <a:pt x="60018" y="10932"/>
                </a:lnTo>
                <a:lnTo>
                  <a:pt x="59961" y="10978"/>
                </a:lnTo>
                <a:lnTo>
                  <a:pt x="59915" y="11023"/>
                </a:lnTo>
                <a:lnTo>
                  <a:pt x="57981" y="9897"/>
                </a:lnTo>
                <a:lnTo>
                  <a:pt x="57993" y="9863"/>
                </a:lnTo>
                <a:lnTo>
                  <a:pt x="57993" y="9829"/>
                </a:lnTo>
                <a:lnTo>
                  <a:pt x="57993" y="9783"/>
                </a:lnTo>
                <a:lnTo>
                  <a:pt x="57981" y="9738"/>
                </a:lnTo>
                <a:lnTo>
                  <a:pt x="57959" y="9704"/>
                </a:lnTo>
                <a:lnTo>
                  <a:pt x="57936" y="9669"/>
                </a:lnTo>
                <a:lnTo>
                  <a:pt x="57902" y="9647"/>
                </a:lnTo>
                <a:lnTo>
                  <a:pt x="57868" y="9624"/>
                </a:lnTo>
                <a:lnTo>
                  <a:pt x="57833" y="9613"/>
                </a:lnTo>
                <a:lnTo>
                  <a:pt x="57799" y="9601"/>
                </a:lnTo>
                <a:lnTo>
                  <a:pt x="57799" y="7303"/>
                </a:lnTo>
                <a:lnTo>
                  <a:pt x="57833" y="7303"/>
                </a:lnTo>
                <a:lnTo>
                  <a:pt x="57879" y="7281"/>
                </a:lnTo>
                <a:lnTo>
                  <a:pt x="57913" y="7258"/>
                </a:lnTo>
                <a:lnTo>
                  <a:pt x="57947" y="7235"/>
                </a:lnTo>
                <a:lnTo>
                  <a:pt x="57970" y="7190"/>
                </a:lnTo>
                <a:lnTo>
                  <a:pt x="57993" y="7155"/>
                </a:lnTo>
                <a:lnTo>
                  <a:pt x="58004" y="7110"/>
                </a:lnTo>
                <a:lnTo>
                  <a:pt x="58015" y="7064"/>
                </a:lnTo>
                <a:lnTo>
                  <a:pt x="58004" y="7019"/>
                </a:lnTo>
                <a:lnTo>
                  <a:pt x="57993" y="6973"/>
                </a:lnTo>
                <a:lnTo>
                  <a:pt x="59949" y="5836"/>
                </a:lnTo>
                <a:lnTo>
                  <a:pt x="59983" y="5881"/>
                </a:lnTo>
                <a:lnTo>
                  <a:pt x="60029" y="5916"/>
                </a:lnTo>
                <a:lnTo>
                  <a:pt x="60086" y="5938"/>
                </a:lnTo>
                <a:lnTo>
                  <a:pt x="60200" y="5938"/>
                </a:lnTo>
                <a:lnTo>
                  <a:pt x="60245" y="5916"/>
                </a:lnTo>
                <a:lnTo>
                  <a:pt x="60291" y="5881"/>
                </a:lnTo>
                <a:lnTo>
                  <a:pt x="60325" y="5836"/>
                </a:lnTo>
                <a:close/>
                <a:moveTo>
                  <a:pt x="74567" y="5847"/>
                </a:moveTo>
                <a:lnTo>
                  <a:pt x="76501" y="6962"/>
                </a:lnTo>
                <a:lnTo>
                  <a:pt x="76489" y="7008"/>
                </a:lnTo>
                <a:lnTo>
                  <a:pt x="76478" y="7064"/>
                </a:lnTo>
                <a:lnTo>
                  <a:pt x="76489" y="7121"/>
                </a:lnTo>
                <a:lnTo>
                  <a:pt x="76501" y="7167"/>
                </a:lnTo>
                <a:lnTo>
                  <a:pt x="76523" y="7201"/>
                </a:lnTo>
                <a:lnTo>
                  <a:pt x="76546" y="7235"/>
                </a:lnTo>
                <a:lnTo>
                  <a:pt x="76580" y="7269"/>
                </a:lnTo>
                <a:lnTo>
                  <a:pt x="76626" y="7292"/>
                </a:lnTo>
                <a:lnTo>
                  <a:pt x="76660" y="7315"/>
                </a:lnTo>
                <a:lnTo>
                  <a:pt x="76717" y="7315"/>
                </a:lnTo>
                <a:lnTo>
                  <a:pt x="76717" y="9635"/>
                </a:lnTo>
                <a:lnTo>
                  <a:pt x="76648" y="9658"/>
                </a:lnTo>
                <a:lnTo>
                  <a:pt x="76592" y="9692"/>
                </a:lnTo>
                <a:lnTo>
                  <a:pt x="76546" y="9749"/>
                </a:lnTo>
                <a:lnTo>
                  <a:pt x="76546" y="9783"/>
                </a:lnTo>
                <a:lnTo>
                  <a:pt x="76535" y="9829"/>
                </a:lnTo>
                <a:lnTo>
                  <a:pt x="76546" y="9886"/>
                </a:lnTo>
                <a:lnTo>
                  <a:pt x="74578" y="11023"/>
                </a:lnTo>
                <a:lnTo>
                  <a:pt x="74544" y="10978"/>
                </a:lnTo>
                <a:lnTo>
                  <a:pt x="74487" y="10943"/>
                </a:lnTo>
                <a:lnTo>
                  <a:pt x="74430" y="10921"/>
                </a:lnTo>
                <a:lnTo>
                  <a:pt x="74362" y="10909"/>
                </a:lnTo>
                <a:lnTo>
                  <a:pt x="74294" y="10921"/>
                </a:lnTo>
                <a:lnTo>
                  <a:pt x="74237" y="10943"/>
                </a:lnTo>
                <a:lnTo>
                  <a:pt x="74180" y="10978"/>
                </a:lnTo>
                <a:lnTo>
                  <a:pt x="74146" y="11023"/>
                </a:lnTo>
                <a:lnTo>
                  <a:pt x="72223" y="9908"/>
                </a:lnTo>
                <a:lnTo>
                  <a:pt x="72235" y="9874"/>
                </a:lnTo>
                <a:lnTo>
                  <a:pt x="72235" y="9829"/>
                </a:lnTo>
                <a:lnTo>
                  <a:pt x="72235" y="9783"/>
                </a:lnTo>
                <a:lnTo>
                  <a:pt x="72223" y="9738"/>
                </a:lnTo>
                <a:lnTo>
                  <a:pt x="72201" y="9692"/>
                </a:lnTo>
                <a:lnTo>
                  <a:pt x="72178" y="9658"/>
                </a:lnTo>
                <a:lnTo>
                  <a:pt x="72144" y="9635"/>
                </a:lnTo>
                <a:lnTo>
                  <a:pt x="72098" y="9601"/>
                </a:lnTo>
                <a:lnTo>
                  <a:pt x="72064" y="9590"/>
                </a:lnTo>
                <a:lnTo>
                  <a:pt x="72019" y="9578"/>
                </a:lnTo>
                <a:lnTo>
                  <a:pt x="72019" y="7246"/>
                </a:lnTo>
                <a:lnTo>
                  <a:pt x="72075" y="7224"/>
                </a:lnTo>
                <a:lnTo>
                  <a:pt x="72121" y="7178"/>
                </a:lnTo>
                <a:lnTo>
                  <a:pt x="72155" y="7133"/>
                </a:lnTo>
                <a:lnTo>
                  <a:pt x="72166" y="7064"/>
                </a:lnTo>
                <a:lnTo>
                  <a:pt x="72155" y="7008"/>
                </a:lnTo>
                <a:lnTo>
                  <a:pt x="74157" y="5847"/>
                </a:lnTo>
                <a:lnTo>
                  <a:pt x="74191" y="5893"/>
                </a:lnTo>
                <a:lnTo>
                  <a:pt x="74237" y="5938"/>
                </a:lnTo>
                <a:lnTo>
                  <a:pt x="74294" y="5961"/>
                </a:lnTo>
                <a:lnTo>
                  <a:pt x="74430" y="5961"/>
                </a:lnTo>
                <a:lnTo>
                  <a:pt x="74487" y="5938"/>
                </a:lnTo>
                <a:lnTo>
                  <a:pt x="74533" y="5893"/>
                </a:lnTo>
                <a:lnTo>
                  <a:pt x="74567" y="5847"/>
                </a:lnTo>
                <a:close/>
                <a:moveTo>
                  <a:pt x="36596" y="5825"/>
                </a:moveTo>
                <a:lnTo>
                  <a:pt x="38643" y="7008"/>
                </a:lnTo>
                <a:lnTo>
                  <a:pt x="38632" y="7030"/>
                </a:lnTo>
                <a:lnTo>
                  <a:pt x="38632" y="7064"/>
                </a:lnTo>
                <a:lnTo>
                  <a:pt x="38643" y="7133"/>
                </a:lnTo>
                <a:lnTo>
                  <a:pt x="38677" y="7178"/>
                </a:lnTo>
                <a:lnTo>
                  <a:pt x="38723" y="7212"/>
                </a:lnTo>
                <a:lnTo>
                  <a:pt x="38780" y="7235"/>
                </a:lnTo>
                <a:lnTo>
                  <a:pt x="38780" y="9556"/>
                </a:lnTo>
                <a:lnTo>
                  <a:pt x="38734" y="9567"/>
                </a:lnTo>
                <a:lnTo>
                  <a:pt x="38689" y="9578"/>
                </a:lnTo>
                <a:lnTo>
                  <a:pt x="38643" y="9601"/>
                </a:lnTo>
                <a:lnTo>
                  <a:pt x="38609" y="9635"/>
                </a:lnTo>
                <a:lnTo>
                  <a:pt x="38575" y="9681"/>
                </a:lnTo>
                <a:lnTo>
                  <a:pt x="38552" y="9726"/>
                </a:lnTo>
                <a:lnTo>
                  <a:pt x="38529" y="9772"/>
                </a:lnTo>
                <a:lnTo>
                  <a:pt x="38529" y="9829"/>
                </a:lnTo>
                <a:lnTo>
                  <a:pt x="38529" y="9874"/>
                </a:lnTo>
                <a:lnTo>
                  <a:pt x="38552" y="9931"/>
                </a:lnTo>
                <a:lnTo>
                  <a:pt x="36630" y="11034"/>
                </a:lnTo>
                <a:lnTo>
                  <a:pt x="36596" y="10989"/>
                </a:lnTo>
                <a:lnTo>
                  <a:pt x="36550" y="10955"/>
                </a:lnTo>
                <a:lnTo>
                  <a:pt x="36493" y="10943"/>
                </a:lnTo>
                <a:lnTo>
                  <a:pt x="36425" y="10932"/>
                </a:lnTo>
                <a:lnTo>
                  <a:pt x="36368" y="10943"/>
                </a:lnTo>
                <a:lnTo>
                  <a:pt x="36323" y="10955"/>
                </a:lnTo>
                <a:lnTo>
                  <a:pt x="36266" y="10989"/>
                </a:lnTo>
                <a:lnTo>
                  <a:pt x="36232" y="11034"/>
                </a:lnTo>
                <a:lnTo>
                  <a:pt x="34286" y="9908"/>
                </a:lnTo>
                <a:lnTo>
                  <a:pt x="34298" y="9863"/>
                </a:lnTo>
                <a:lnTo>
                  <a:pt x="34298" y="9829"/>
                </a:lnTo>
                <a:lnTo>
                  <a:pt x="34298" y="9783"/>
                </a:lnTo>
                <a:lnTo>
                  <a:pt x="34286" y="9738"/>
                </a:lnTo>
                <a:lnTo>
                  <a:pt x="34264" y="9704"/>
                </a:lnTo>
                <a:lnTo>
                  <a:pt x="34241" y="9669"/>
                </a:lnTo>
                <a:lnTo>
                  <a:pt x="34207" y="9635"/>
                </a:lnTo>
                <a:lnTo>
                  <a:pt x="34173" y="9613"/>
                </a:lnTo>
                <a:lnTo>
                  <a:pt x="34127" y="9601"/>
                </a:lnTo>
                <a:lnTo>
                  <a:pt x="34093" y="9590"/>
                </a:lnTo>
                <a:lnTo>
                  <a:pt x="34093" y="7269"/>
                </a:lnTo>
                <a:lnTo>
                  <a:pt x="34161" y="7246"/>
                </a:lnTo>
                <a:lnTo>
                  <a:pt x="34207" y="7201"/>
                </a:lnTo>
                <a:lnTo>
                  <a:pt x="34241" y="7144"/>
                </a:lnTo>
                <a:lnTo>
                  <a:pt x="34264" y="7064"/>
                </a:lnTo>
                <a:lnTo>
                  <a:pt x="34252" y="7030"/>
                </a:lnTo>
                <a:lnTo>
                  <a:pt x="34241" y="6996"/>
                </a:lnTo>
                <a:lnTo>
                  <a:pt x="36266" y="5825"/>
                </a:lnTo>
                <a:lnTo>
                  <a:pt x="36300" y="5859"/>
                </a:lnTo>
                <a:lnTo>
                  <a:pt x="36334" y="5893"/>
                </a:lnTo>
                <a:lnTo>
                  <a:pt x="36379" y="5916"/>
                </a:lnTo>
                <a:lnTo>
                  <a:pt x="36482" y="5916"/>
                </a:lnTo>
                <a:lnTo>
                  <a:pt x="36527" y="5893"/>
                </a:lnTo>
                <a:lnTo>
                  <a:pt x="36573" y="5859"/>
                </a:lnTo>
                <a:lnTo>
                  <a:pt x="36596" y="5825"/>
                </a:lnTo>
                <a:close/>
                <a:moveTo>
                  <a:pt x="41362" y="5836"/>
                </a:moveTo>
                <a:lnTo>
                  <a:pt x="43330" y="6973"/>
                </a:lnTo>
                <a:lnTo>
                  <a:pt x="43307" y="7019"/>
                </a:lnTo>
                <a:lnTo>
                  <a:pt x="43307" y="7064"/>
                </a:lnTo>
                <a:lnTo>
                  <a:pt x="43307" y="7110"/>
                </a:lnTo>
                <a:lnTo>
                  <a:pt x="43318" y="7155"/>
                </a:lnTo>
                <a:lnTo>
                  <a:pt x="43341" y="7190"/>
                </a:lnTo>
                <a:lnTo>
                  <a:pt x="43364" y="7224"/>
                </a:lnTo>
                <a:lnTo>
                  <a:pt x="43398" y="7258"/>
                </a:lnTo>
                <a:lnTo>
                  <a:pt x="43444" y="7281"/>
                </a:lnTo>
                <a:lnTo>
                  <a:pt x="43478" y="7292"/>
                </a:lnTo>
                <a:lnTo>
                  <a:pt x="43523" y="7303"/>
                </a:lnTo>
                <a:lnTo>
                  <a:pt x="43523" y="9578"/>
                </a:lnTo>
                <a:lnTo>
                  <a:pt x="43478" y="9578"/>
                </a:lnTo>
                <a:lnTo>
                  <a:pt x="43432" y="9601"/>
                </a:lnTo>
                <a:lnTo>
                  <a:pt x="43398" y="9624"/>
                </a:lnTo>
                <a:lnTo>
                  <a:pt x="43353" y="9658"/>
                </a:lnTo>
                <a:lnTo>
                  <a:pt x="43330" y="9692"/>
                </a:lnTo>
                <a:lnTo>
                  <a:pt x="43307" y="9726"/>
                </a:lnTo>
                <a:lnTo>
                  <a:pt x="43296" y="9772"/>
                </a:lnTo>
                <a:lnTo>
                  <a:pt x="43284" y="9829"/>
                </a:lnTo>
                <a:lnTo>
                  <a:pt x="43296" y="9874"/>
                </a:lnTo>
                <a:lnTo>
                  <a:pt x="43307" y="9920"/>
                </a:lnTo>
                <a:lnTo>
                  <a:pt x="41362" y="11046"/>
                </a:lnTo>
                <a:lnTo>
                  <a:pt x="41316" y="11000"/>
                </a:lnTo>
                <a:lnTo>
                  <a:pt x="41282" y="10978"/>
                </a:lnTo>
                <a:lnTo>
                  <a:pt x="41225" y="10955"/>
                </a:lnTo>
                <a:lnTo>
                  <a:pt x="41169" y="10943"/>
                </a:lnTo>
                <a:lnTo>
                  <a:pt x="41112" y="10955"/>
                </a:lnTo>
                <a:lnTo>
                  <a:pt x="41066" y="10978"/>
                </a:lnTo>
                <a:lnTo>
                  <a:pt x="41021" y="11000"/>
                </a:lnTo>
                <a:lnTo>
                  <a:pt x="40987" y="11034"/>
                </a:lnTo>
                <a:lnTo>
                  <a:pt x="39053" y="9920"/>
                </a:lnTo>
                <a:lnTo>
                  <a:pt x="39064" y="9874"/>
                </a:lnTo>
                <a:lnTo>
                  <a:pt x="39064" y="9829"/>
                </a:lnTo>
                <a:lnTo>
                  <a:pt x="39064" y="9772"/>
                </a:lnTo>
                <a:lnTo>
                  <a:pt x="39053" y="9726"/>
                </a:lnTo>
                <a:lnTo>
                  <a:pt x="39030" y="9681"/>
                </a:lnTo>
                <a:lnTo>
                  <a:pt x="38996" y="9647"/>
                </a:lnTo>
                <a:lnTo>
                  <a:pt x="38962" y="9613"/>
                </a:lnTo>
                <a:lnTo>
                  <a:pt x="38928" y="9590"/>
                </a:lnTo>
                <a:lnTo>
                  <a:pt x="38882" y="9567"/>
                </a:lnTo>
                <a:lnTo>
                  <a:pt x="38825" y="9556"/>
                </a:lnTo>
                <a:lnTo>
                  <a:pt x="38825" y="7235"/>
                </a:lnTo>
                <a:lnTo>
                  <a:pt x="38882" y="7212"/>
                </a:lnTo>
                <a:lnTo>
                  <a:pt x="38928" y="7178"/>
                </a:lnTo>
                <a:lnTo>
                  <a:pt x="38962" y="7121"/>
                </a:lnTo>
                <a:lnTo>
                  <a:pt x="38962" y="7064"/>
                </a:lnTo>
                <a:lnTo>
                  <a:pt x="38962" y="7008"/>
                </a:lnTo>
                <a:lnTo>
                  <a:pt x="40987" y="5836"/>
                </a:lnTo>
                <a:lnTo>
                  <a:pt x="41021" y="5881"/>
                </a:lnTo>
                <a:lnTo>
                  <a:pt x="41066" y="5916"/>
                </a:lnTo>
                <a:lnTo>
                  <a:pt x="41112" y="5938"/>
                </a:lnTo>
                <a:lnTo>
                  <a:pt x="41169" y="5950"/>
                </a:lnTo>
                <a:lnTo>
                  <a:pt x="41225" y="5938"/>
                </a:lnTo>
                <a:lnTo>
                  <a:pt x="41282" y="5916"/>
                </a:lnTo>
                <a:lnTo>
                  <a:pt x="41328" y="5881"/>
                </a:lnTo>
                <a:lnTo>
                  <a:pt x="41362" y="5836"/>
                </a:lnTo>
                <a:close/>
                <a:moveTo>
                  <a:pt x="8180" y="5836"/>
                </a:moveTo>
                <a:lnTo>
                  <a:pt x="10136" y="6962"/>
                </a:lnTo>
                <a:lnTo>
                  <a:pt x="10125" y="7019"/>
                </a:lnTo>
                <a:lnTo>
                  <a:pt x="10114" y="7064"/>
                </a:lnTo>
                <a:lnTo>
                  <a:pt x="10114" y="7110"/>
                </a:lnTo>
                <a:lnTo>
                  <a:pt x="10136" y="7155"/>
                </a:lnTo>
                <a:lnTo>
                  <a:pt x="10148" y="7201"/>
                </a:lnTo>
                <a:lnTo>
                  <a:pt x="10182" y="7235"/>
                </a:lnTo>
                <a:lnTo>
                  <a:pt x="10216" y="7258"/>
                </a:lnTo>
                <a:lnTo>
                  <a:pt x="10250" y="7292"/>
                </a:lnTo>
                <a:lnTo>
                  <a:pt x="10296" y="7303"/>
                </a:lnTo>
                <a:lnTo>
                  <a:pt x="10341" y="7315"/>
                </a:lnTo>
                <a:lnTo>
                  <a:pt x="10341" y="9567"/>
                </a:lnTo>
                <a:lnTo>
                  <a:pt x="10296" y="9578"/>
                </a:lnTo>
                <a:lnTo>
                  <a:pt x="10250" y="9601"/>
                </a:lnTo>
                <a:lnTo>
                  <a:pt x="10205" y="9624"/>
                </a:lnTo>
                <a:lnTo>
                  <a:pt x="10171" y="9647"/>
                </a:lnTo>
                <a:lnTo>
                  <a:pt x="10148" y="9692"/>
                </a:lnTo>
                <a:lnTo>
                  <a:pt x="10125" y="9726"/>
                </a:lnTo>
                <a:lnTo>
                  <a:pt x="10114" y="9772"/>
                </a:lnTo>
                <a:lnTo>
                  <a:pt x="10102" y="9829"/>
                </a:lnTo>
                <a:lnTo>
                  <a:pt x="10114" y="9874"/>
                </a:lnTo>
                <a:lnTo>
                  <a:pt x="10125" y="9920"/>
                </a:lnTo>
                <a:lnTo>
                  <a:pt x="8157" y="11057"/>
                </a:lnTo>
                <a:lnTo>
                  <a:pt x="8123" y="11023"/>
                </a:lnTo>
                <a:lnTo>
                  <a:pt x="8077" y="10989"/>
                </a:lnTo>
                <a:lnTo>
                  <a:pt x="8043" y="10978"/>
                </a:lnTo>
                <a:lnTo>
                  <a:pt x="7986" y="10966"/>
                </a:lnTo>
                <a:lnTo>
                  <a:pt x="7941" y="10978"/>
                </a:lnTo>
                <a:lnTo>
                  <a:pt x="7895" y="10989"/>
                </a:lnTo>
                <a:lnTo>
                  <a:pt x="7861" y="11023"/>
                </a:lnTo>
                <a:lnTo>
                  <a:pt x="7827" y="11057"/>
                </a:lnTo>
                <a:lnTo>
                  <a:pt x="5814" y="9897"/>
                </a:lnTo>
                <a:lnTo>
                  <a:pt x="5825" y="9829"/>
                </a:lnTo>
                <a:lnTo>
                  <a:pt x="5825" y="9783"/>
                </a:lnTo>
                <a:lnTo>
                  <a:pt x="5814" y="9749"/>
                </a:lnTo>
                <a:lnTo>
                  <a:pt x="5768" y="9692"/>
                </a:lnTo>
                <a:lnTo>
                  <a:pt x="5711" y="9647"/>
                </a:lnTo>
                <a:lnTo>
                  <a:pt x="5677" y="9635"/>
                </a:lnTo>
                <a:lnTo>
                  <a:pt x="5643" y="9624"/>
                </a:lnTo>
                <a:lnTo>
                  <a:pt x="5643" y="7269"/>
                </a:lnTo>
                <a:lnTo>
                  <a:pt x="5677" y="7258"/>
                </a:lnTo>
                <a:lnTo>
                  <a:pt x="5711" y="7246"/>
                </a:lnTo>
                <a:lnTo>
                  <a:pt x="5768" y="7201"/>
                </a:lnTo>
                <a:lnTo>
                  <a:pt x="5814" y="7144"/>
                </a:lnTo>
                <a:lnTo>
                  <a:pt x="5825" y="7110"/>
                </a:lnTo>
                <a:lnTo>
                  <a:pt x="5825" y="7064"/>
                </a:lnTo>
                <a:lnTo>
                  <a:pt x="5825" y="7030"/>
                </a:lnTo>
                <a:lnTo>
                  <a:pt x="5802" y="6985"/>
                </a:lnTo>
                <a:lnTo>
                  <a:pt x="7793" y="5836"/>
                </a:lnTo>
                <a:lnTo>
                  <a:pt x="7827" y="5881"/>
                </a:lnTo>
                <a:lnTo>
                  <a:pt x="7873" y="5916"/>
                </a:lnTo>
                <a:lnTo>
                  <a:pt x="7930" y="5938"/>
                </a:lnTo>
                <a:lnTo>
                  <a:pt x="7986" y="5950"/>
                </a:lnTo>
                <a:lnTo>
                  <a:pt x="8043" y="5938"/>
                </a:lnTo>
                <a:lnTo>
                  <a:pt x="8100" y="5916"/>
                </a:lnTo>
                <a:lnTo>
                  <a:pt x="8146" y="5881"/>
                </a:lnTo>
                <a:lnTo>
                  <a:pt x="8180" y="5836"/>
                </a:lnTo>
                <a:close/>
                <a:moveTo>
                  <a:pt x="12912" y="5836"/>
                </a:moveTo>
                <a:lnTo>
                  <a:pt x="14937" y="6996"/>
                </a:lnTo>
                <a:lnTo>
                  <a:pt x="14925" y="7030"/>
                </a:lnTo>
                <a:lnTo>
                  <a:pt x="14925" y="7064"/>
                </a:lnTo>
                <a:lnTo>
                  <a:pt x="14937" y="7133"/>
                </a:lnTo>
                <a:lnTo>
                  <a:pt x="14971" y="7190"/>
                </a:lnTo>
                <a:lnTo>
                  <a:pt x="15016" y="7224"/>
                </a:lnTo>
                <a:lnTo>
                  <a:pt x="15085" y="7246"/>
                </a:lnTo>
                <a:lnTo>
                  <a:pt x="15085" y="9578"/>
                </a:lnTo>
                <a:lnTo>
                  <a:pt x="15039" y="9590"/>
                </a:lnTo>
                <a:lnTo>
                  <a:pt x="14994" y="9601"/>
                </a:lnTo>
                <a:lnTo>
                  <a:pt x="14948" y="9624"/>
                </a:lnTo>
                <a:lnTo>
                  <a:pt x="14914" y="9658"/>
                </a:lnTo>
                <a:lnTo>
                  <a:pt x="14891" y="9692"/>
                </a:lnTo>
                <a:lnTo>
                  <a:pt x="14869" y="9738"/>
                </a:lnTo>
                <a:lnTo>
                  <a:pt x="14857" y="9783"/>
                </a:lnTo>
                <a:lnTo>
                  <a:pt x="14857" y="9829"/>
                </a:lnTo>
                <a:lnTo>
                  <a:pt x="14857" y="9874"/>
                </a:lnTo>
                <a:lnTo>
                  <a:pt x="14869" y="9920"/>
                </a:lnTo>
                <a:lnTo>
                  <a:pt x="12889" y="11057"/>
                </a:lnTo>
                <a:lnTo>
                  <a:pt x="12855" y="11023"/>
                </a:lnTo>
                <a:lnTo>
                  <a:pt x="12821" y="11000"/>
                </a:lnTo>
                <a:lnTo>
                  <a:pt x="12776" y="10989"/>
                </a:lnTo>
                <a:lnTo>
                  <a:pt x="12730" y="10978"/>
                </a:lnTo>
                <a:lnTo>
                  <a:pt x="12685" y="10989"/>
                </a:lnTo>
                <a:lnTo>
                  <a:pt x="12639" y="11000"/>
                </a:lnTo>
                <a:lnTo>
                  <a:pt x="12605" y="11023"/>
                </a:lnTo>
                <a:lnTo>
                  <a:pt x="12571" y="11057"/>
                </a:lnTo>
                <a:lnTo>
                  <a:pt x="10603" y="9920"/>
                </a:lnTo>
                <a:lnTo>
                  <a:pt x="10614" y="9874"/>
                </a:lnTo>
                <a:lnTo>
                  <a:pt x="10614" y="9829"/>
                </a:lnTo>
                <a:lnTo>
                  <a:pt x="10614" y="9772"/>
                </a:lnTo>
                <a:lnTo>
                  <a:pt x="10591" y="9726"/>
                </a:lnTo>
                <a:lnTo>
                  <a:pt x="10580" y="9692"/>
                </a:lnTo>
                <a:lnTo>
                  <a:pt x="10546" y="9658"/>
                </a:lnTo>
                <a:lnTo>
                  <a:pt x="10512" y="9624"/>
                </a:lnTo>
                <a:lnTo>
                  <a:pt x="10478" y="9601"/>
                </a:lnTo>
                <a:lnTo>
                  <a:pt x="10432" y="9578"/>
                </a:lnTo>
                <a:lnTo>
                  <a:pt x="10387" y="9567"/>
                </a:lnTo>
                <a:lnTo>
                  <a:pt x="10387" y="7315"/>
                </a:lnTo>
                <a:lnTo>
                  <a:pt x="10432" y="7303"/>
                </a:lnTo>
                <a:lnTo>
                  <a:pt x="10466" y="7281"/>
                </a:lnTo>
                <a:lnTo>
                  <a:pt x="10512" y="7258"/>
                </a:lnTo>
                <a:lnTo>
                  <a:pt x="10546" y="7235"/>
                </a:lnTo>
                <a:lnTo>
                  <a:pt x="10569" y="7201"/>
                </a:lnTo>
                <a:lnTo>
                  <a:pt x="10591" y="7155"/>
                </a:lnTo>
                <a:lnTo>
                  <a:pt x="10603" y="7110"/>
                </a:lnTo>
                <a:lnTo>
                  <a:pt x="10603" y="7064"/>
                </a:lnTo>
                <a:lnTo>
                  <a:pt x="10603" y="7019"/>
                </a:lnTo>
                <a:lnTo>
                  <a:pt x="10580" y="6973"/>
                </a:lnTo>
                <a:lnTo>
                  <a:pt x="12548" y="5836"/>
                </a:lnTo>
                <a:lnTo>
                  <a:pt x="12582" y="5881"/>
                </a:lnTo>
                <a:lnTo>
                  <a:pt x="12628" y="5904"/>
                </a:lnTo>
                <a:lnTo>
                  <a:pt x="12673" y="5927"/>
                </a:lnTo>
                <a:lnTo>
                  <a:pt x="12730" y="5938"/>
                </a:lnTo>
                <a:lnTo>
                  <a:pt x="12787" y="5927"/>
                </a:lnTo>
                <a:lnTo>
                  <a:pt x="12832" y="5904"/>
                </a:lnTo>
                <a:lnTo>
                  <a:pt x="12878" y="5870"/>
                </a:lnTo>
                <a:lnTo>
                  <a:pt x="12912" y="5836"/>
                </a:lnTo>
                <a:close/>
                <a:moveTo>
                  <a:pt x="22410" y="5847"/>
                </a:moveTo>
                <a:lnTo>
                  <a:pt x="24378" y="6985"/>
                </a:lnTo>
                <a:lnTo>
                  <a:pt x="24367" y="7019"/>
                </a:lnTo>
                <a:lnTo>
                  <a:pt x="24367" y="7064"/>
                </a:lnTo>
                <a:lnTo>
                  <a:pt x="24367" y="7110"/>
                </a:lnTo>
                <a:lnTo>
                  <a:pt x="24378" y="7144"/>
                </a:lnTo>
                <a:lnTo>
                  <a:pt x="24401" y="7178"/>
                </a:lnTo>
                <a:lnTo>
                  <a:pt x="24424" y="7212"/>
                </a:lnTo>
                <a:lnTo>
                  <a:pt x="24447" y="7235"/>
                </a:lnTo>
                <a:lnTo>
                  <a:pt x="24481" y="7258"/>
                </a:lnTo>
                <a:lnTo>
                  <a:pt x="24526" y="7269"/>
                </a:lnTo>
                <a:lnTo>
                  <a:pt x="24560" y="7281"/>
                </a:lnTo>
                <a:lnTo>
                  <a:pt x="24560" y="9647"/>
                </a:lnTo>
                <a:lnTo>
                  <a:pt x="24504" y="9669"/>
                </a:lnTo>
                <a:lnTo>
                  <a:pt x="24447" y="9704"/>
                </a:lnTo>
                <a:lnTo>
                  <a:pt x="24413" y="9760"/>
                </a:lnTo>
                <a:lnTo>
                  <a:pt x="24401" y="9829"/>
                </a:lnTo>
                <a:lnTo>
                  <a:pt x="24413" y="9874"/>
                </a:lnTo>
                <a:lnTo>
                  <a:pt x="22376" y="11057"/>
                </a:lnTo>
                <a:lnTo>
                  <a:pt x="22342" y="11012"/>
                </a:lnTo>
                <a:lnTo>
                  <a:pt x="22308" y="10989"/>
                </a:lnTo>
                <a:lnTo>
                  <a:pt x="22263" y="10966"/>
                </a:lnTo>
                <a:lnTo>
                  <a:pt x="22160" y="10966"/>
                </a:lnTo>
                <a:lnTo>
                  <a:pt x="22115" y="10989"/>
                </a:lnTo>
                <a:lnTo>
                  <a:pt x="22069" y="11012"/>
                </a:lnTo>
                <a:lnTo>
                  <a:pt x="22046" y="11046"/>
                </a:lnTo>
                <a:lnTo>
                  <a:pt x="20022" y="9886"/>
                </a:lnTo>
                <a:lnTo>
                  <a:pt x="20033" y="9829"/>
                </a:lnTo>
                <a:lnTo>
                  <a:pt x="20022" y="9760"/>
                </a:lnTo>
                <a:lnTo>
                  <a:pt x="19988" y="9704"/>
                </a:lnTo>
                <a:lnTo>
                  <a:pt x="19931" y="9658"/>
                </a:lnTo>
                <a:lnTo>
                  <a:pt x="19862" y="9635"/>
                </a:lnTo>
                <a:lnTo>
                  <a:pt x="19862" y="7315"/>
                </a:lnTo>
                <a:lnTo>
                  <a:pt x="19908" y="7303"/>
                </a:lnTo>
                <a:lnTo>
                  <a:pt x="19953" y="7292"/>
                </a:lnTo>
                <a:lnTo>
                  <a:pt x="19988" y="7269"/>
                </a:lnTo>
                <a:lnTo>
                  <a:pt x="20022" y="7235"/>
                </a:lnTo>
                <a:lnTo>
                  <a:pt x="20056" y="7201"/>
                </a:lnTo>
                <a:lnTo>
                  <a:pt x="20079" y="7155"/>
                </a:lnTo>
                <a:lnTo>
                  <a:pt x="20090" y="7110"/>
                </a:lnTo>
                <a:lnTo>
                  <a:pt x="20090" y="7064"/>
                </a:lnTo>
                <a:lnTo>
                  <a:pt x="20090" y="7019"/>
                </a:lnTo>
                <a:lnTo>
                  <a:pt x="20067" y="6962"/>
                </a:lnTo>
                <a:lnTo>
                  <a:pt x="22001" y="5847"/>
                </a:lnTo>
                <a:lnTo>
                  <a:pt x="22046" y="5893"/>
                </a:lnTo>
                <a:lnTo>
                  <a:pt x="22092" y="5927"/>
                </a:lnTo>
                <a:lnTo>
                  <a:pt x="22149" y="5950"/>
                </a:lnTo>
                <a:lnTo>
                  <a:pt x="22206" y="5961"/>
                </a:lnTo>
                <a:lnTo>
                  <a:pt x="22274" y="5950"/>
                </a:lnTo>
                <a:lnTo>
                  <a:pt x="22331" y="5927"/>
                </a:lnTo>
                <a:lnTo>
                  <a:pt x="22376" y="5893"/>
                </a:lnTo>
                <a:lnTo>
                  <a:pt x="22410" y="5847"/>
                </a:lnTo>
                <a:close/>
                <a:moveTo>
                  <a:pt x="27154" y="5847"/>
                </a:moveTo>
                <a:lnTo>
                  <a:pt x="29156" y="6996"/>
                </a:lnTo>
                <a:lnTo>
                  <a:pt x="29156" y="7030"/>
                </a:lnTo>
                <a:lnTo>
                  <a:pt x="29145" y="7064"/>
                </a:lnTo>
                <a:lnTo>
                  <a:pt x="29156" y="7133"/>
                </a:lnTo>
                <a:lnTo>
                  <a:pt x="29190" y="7178"/>
                </a:lnTo>
                <a:lnTo>
                  <a:pt x="29247" y="7224"/>
                </a:lnTo>
                <a:lnTo>
                  <a:pt x="29304" y="7235"/>
                </a:lnTo>
                <a:lnTo>
                  <a:pt x="29304" y="9590"/>
                </a:lnTo>
                <a:lnTo>
                  <a:pt x="29258" y="9590"/>
                </a:lnTo>
                <a:lnTo>
                  <a:pt x="29213" y="9613"/>
                </a:lnTo>
                <a:lnTo>
                  <a:pt x="29179" y="9635"/>
                </a:lnTo>
                <a:lnTo>
                  <a:pt x="29145" y="9658"/>
                </a:lnTo>
                <a:lnTo>
                  <a:pt x="29122" y="9692"/>
                </a:lnTo>
                <a:lnTo>
                  <a:pt x="29099" y="9738"/>
                </a:lnTo>
                <a:lnTo>
                  <a:pt x="29088" y="9783"/>
                </a:lnTo>
                <a:lnTo>
                  <a:pt x="29076" y="9829"/>
                </a:lnTo>
                <a:lnTo>
                  <a:pt x="29088" y="9874"/>
                </a:lnTo>
                <a:lnTo>
                  <a:pt x="29099" y="9908"/>
                </a:lnTo>
                <a:lnTo>
                  <a:pt x="27109" y="11057"/>
                </a:lnTo>
                <a:lnTo>
                  <a:pt x="27074" y="11023"/>
                </a:lnTo>
                <a:lnTo>
                  <a:pt x="27040" y="11000"/>
                </a:lnTo>
                <a:lnTo>
                  <a:pt x="26995" y="10989"/>
                </a:lnTo>
                <a:lnTo>
                  <a:pt x="26949" y="10978"/>
                </a:lnTo>
                <a:lnTo>
                  <a:pt x="26904" y="10989"/>
                </a:lnTo>
                <a:lnTo>
                  <a:pt x="26858" y="11000"/>
                </a:lnTo>
                <a:lnTo>
                  <a:pt x="26824" y="11023"/>
                </a:lnTo>
                <a:lnTo>
                  <a:pt x="26801" y="11057"/>
                </a:lnTo>
                <a:lnTo>
                  <a:pt x="24742" y="9874"/>
                </a:lnTo>
                <a:lnTo>
                  <a:pt x="24754" y="9829"/>
                </a:lnTo>
                <a:lnTo>
                  <a:pt x="24742" y="9760"/>
                </a:lnTo>
                <a:lnTo>
                  <a:pt x="24708" y="9715"/>
                </a:lnTo>
                <a:lnTo>
                  <a:pt x="24663" y="9669"/>
                </a:lnTo>
                <a:lnTo>
                  <a:pt x="24606" y="9658"/>
                </a:lnTo>
                <a:lnTo>
                  <a:pt x="24606" y="7281"/>
                </a:lnTo>
                <a:lnTo>
                  <a:pt x="24640" y="7269"/>
                </a:lnTo>
                <a:lnTo>
                  <a:pt x="24686" y="7258"/>
                </a:lnTo>
                <a:lnTo>
                  <a:pt x="24742" y="7212"/>
                </a:lnTo>
                <a:lnTo>
                  <a:pt x="24765" y="7178"/>
                </a:lnTo>
                <a:lnTo>
                  <a:pt x="24777" y="7144"/>
                </a:lnTo>
                <a:lnTo>
                  <a:pt x="24788" y="7110"/>
                </a:lnTo>
                <a:lnTo>
                  <a:pt x="24799" y="7064"/>
                </a:lnTo>
                <a:lnTo>
                  <a:pt x="24788" y="7030"/>
                </a:lnTo>
                <a:lnTo>
                  <a:pt x="24777" y="6985"/>
                </a:lnTo>
                <a:lnTo>
                  <a:pt x="26745" y="5847"/>
                </a:lnTo>
                <a:lnTo>
                  <a:pt x="26790" y="5893"/>
                </a:lnTo>
                <a:lnTo>
                  <a:pt x="26836" y="5927"/>
                </a:lnTo>
                <a:lnTo>
                  <a:pt x="26892" y="5950"/>
                </a:lnTo>
                <a:lnTo>
                  <a:pt x="26949" y="5961"/>
                </a:lnTo>
                <a:lnTo>
                  <a:pt x="27018" y="5950"/>
                </a:lnTo>
                <a:lnTo>
                  <a:pt x="27063" y="5927"/>
                </a:lnTo>
                <a:lnTo>
                  <a:pt x="27120" y="5893"/>
                </a:lnTo>
                <a:lnTo>
                  <a:pt x="27154" y="5847"/>
                </a:lnTo>
                <a:close/>
                <a:moveTo>
                  <a:pt x="46128" y="5847"/>
                </a:moveTo>
                <a:lnTo>
                  <a:pt x="48085" y="6985"/>
                </a:lnTo>
                <a:lnTo>
                  <a:pt x="48073" y="7019"/>
                </a:lnTo>
                <a:lnTo>
                  <a:pt x="48073" y="7064"/>
                </a:lnTo>
                <a:lnTo>
                  <a:pt x="48073" y="7110"/>
                </a:lnTo>
                <a:lnTo>
                  <a:pt x="48085" y="7144"/>
                </a:lnTo>
                <a:lnTo>
                  <a:pt x="48108" y="7178"/>
                </a:lnTo>
                <a:lnTo>
                  <a:pt x="48130" y="7212"/>
                </a:lnTo>
                <a:lnTo>
                  <a:pt x="48153" y="7235"/>
                </a:lnTo>
                <a:lnTo>
                  <a:pt x="48187" y="7258"/>
                </a:lnTo>
                <a:lnTo>
                  <a:pt x="48221" y="7269"/>
                </a:lnTo>
                <a:lnTo>
                  <a:pt x="48267" y="7281"/>
                </a:lnTo>
                <a:lnTo>
                  <a:pt x="48267" y="9601"/>
                </a:lnTo>
                <a:lnTo>
                  <a:pt x="48221" y="9601"/>
                </a:lnTo>
                <a:lnTo>
                  <a:pt x="48187" y="9613"/>
                </a:lnTo>
                <a:lnTo>
                  <a:pt x="48142" y="9635"/>
                </a:lnTo>
                <a:lnTo>
                  <a:pt x="48108" y="9669"/>
                </a:lnTo>
                <a:lnTo>
                  <a:pt x="48085" y="9704"/>
                </a:lnTo>
                <a:lnTo>
                  <a:pt x="48062" y="9738"/>
                </a:lnTo>
                <a:lnTo>
                  <a:pt x="48051" y="9783"/>
                </a:lnTo>
                <a:lnTo>
                  <a:pt x="48051" y="9829"/>
                </a:lnTo>
                <a:lnTo>
                  <a:pt x="48051" y="9874"/>
                </a:lnTo>
                <a:lnTo>
                  <a:pt x="48062" y="9908"/>
                </a:lnTo>
                <a:lnTo>
                  <a:pt x="46071" y="11057"/>
                </a:lnTo>
                <a:lnTo>
                  <a:pt x="46049" y="11023"/>
                </a:lnTo>
                <a:lnTo>
                  <a:pt x="46003" y="11000"/>
                </a:lnTo>
                <a:lnTo>
                  <a:pt x="45958" y="10978"/>
                </a:lnTo>
                <a:lnTo>
                  <a:pt x="45912" y="10966"/>
                </a:lnTo>
                <a:lnTo>
                  <a:pt x="45867" y="10978"/>
                </a:lnTo>
                <a:lnTo>
                  <a:pt x="45821" y="10989"/>
                </a:lnTo>
                <a:lnTo>
                  <a:pt x="45776" y="11023"/>
                </a:lnTo>
                <a:lnTo>
                  <a:pt x="45753" y="11046"/>
                </a:lnTo>
                <a:lnTo>
                  <a:pt x="43773" y="9908"/>
                </a:lnTo>
                <a:lnTo>
                  <a:pt x="43785" y="9874"/>
                </a:lnTo>
                <a:lnTo>
                  <a:pt x="43785" y="9829"/>
                </a:lnTo>
                <a:lnTo>
                  <a:pt x="43785" y="9783"/>
                </a:lnTo>
                <a:lnTo>
                  <a:pt x="43773" y="9738"/>
                </a:lnTo>
                <a:lnTo>
                  <a:pt x="43751" y="9692"/>
                </a:lnTo>
                <a:lnTo>
                  <a:pt x="43728" y="9658"/>
                </a:lnTo>
                <a:lnTo>
                  <a:pt x="43694" y="9624"/>
                </a:lnTo>
                <a:lnTo>
                  <a:pt x="43660" y="9601"/>
                </a:lnTo>
                <a:lnTo>
                  <a:pt x="43614" y="9590"/>
                </a:lnTo>
                <a:lnTo>
                  <a:pt x="43569" y="9578"/>
                </a:lnTo>
                <a:lnTo>
                  <a:pt x="43569" y="7303"/>
                </a:lnTo>
                <a:lnTo>
                  <a:pt x="43614" y="7292"/>
                </a:lnTo>
                <a:lnTo>
                  <a:pt x="43648" y="7269"/>
                </a:lnTo>
                <a:lnTo>
                  <a:pt x="43682" y="7246"/>
                </a:lnTo>
                <a:lnTo>
                  <a:pt x="43717" y="7224"/>
                </a:lnTo>
                <a:lnTo>
                  <a:pt x="43739" y="7190"/>
                </a:lnTo>
                <a:lnTo>
                  <a:pt x="43762" y="7155"/>
                </a:lnTo>
                <a:lnTo>
                  <a:pt x="43773" y="7110"/>
                </a:lnTo>
                <a:lnTo>
                  <a:pt x="43773" y="7064"/>
                </a:lnTo>
                <a:lnTo>
                  <a:pt x="43773" y="7019"/>
                </a:lnTo>
                <a:lnTo>
                  <a:pt x="43751" y="6973"/>
                </a:lnTo>
                <a:lnTo>
                  <a:pt x="45696" y="5859"/>
                </a:lnTo>
                <a:lnTo>
                  <a:pt x="45730" y="5904"/>
                </a:lnTo>
                <a:lnTo>
                  <a:pt x="45787" y="5938"/>
                </a:lnTo>
                <a:lnTo>
                  <a:pt x="45844" y="5972"/>
                </a:lnTo>
                <a:lnTo>
                  <a:pt x="45912" y="5972"/>
                </a:lnTo>
                <a:lnTo>
                  <a:pt x="45980" y="5961"/>
                </a:lnTo>
                <a:lnTo>
                  <a:pt x="46037" y="5938"/>
                </a:lnTo>
                <a:lnTo>
                  <a:pt x="46094" y="5904"/>
                </a:lnTo>
                <a:lnTo>
                  <a:pt x="46128" y="5847"/>
                </a:lnTo>
                <a:close/>
                <a:moveTo>
                  <a:pt x="55547" y="5813"/>
                </a:moveTo>
                <a:lnTo>
                  <a:pt x="57549" y="6973"/>
                </a:lnTo>
                <a:lnTo>
                  <a:pt x="57538" y="7019"/>
                </a:lnTo>
                <a:lnTo>
                  <a:pt x="57526" y="7064"/>
                </a:lnTo>
                <a:lnTo>
                  <a:pt x="57538" y="7110"/>
                </a:lnTo>
                <a:lnTo>
                  <a:pt x="57549" y="7155"/>
                </a:lnTo>
                <a:lnTo>
                  <a:pt x="57572" y="7201"/>
                </a:lnTo>
                <a:lnTo>
                  <a:pt x="57595" y="7235"/>
                </a:lnTo>
                <a:lnTo>
                  <a:pt x="57629" y="7258"/>
                </a:lnTo>
                <a:lnTo>
                  <a:pt x="57663" y="7281"/>
                </a:lnTo>
                <a:lnTo>
                  <a:pt x="57708" y="7303"/>
                </a:lnTo>
                <a:lnTo>
                  <a:pt x="57754" y="7303"/>
                </a:lnTo>
                <a:lnTo>
                  <a:pt x="57754" y="9601"/>
                </a:lnTo>
                <a:lnTo>
                  <a:pt x="57708" y="9613"/>
                </a:lnTo>
                <a:lnTo>
                  <a:pt x="57674" y="9624"/>
                </a:lnTo>
                <a:lnTo>
                  <a:pt x="57629" y="9647"/>
                </a:lnTo>
                <a:lnTo>
                  <a:pt x="57606" y="9669"/>
                </a:lnTo>
                <a:lnTo>
                  <a:pt x="57583" y="9704"/>
                </a:lnTo>
                <a:lnTo>
                  <a:pt x="57560" y="9738"/>
                </a:lnTo>
                <a:lnTo>
                  <a:pt x="57549" y="9783"/>
                </a:lnTo>
                <a:lnTo>
                  <a:pt x="57549" y="9829"/>
                </a:lnTo>
                <a:lnTo>
                  <a:pt x="57549" y="9863"/>
                </a:lnTo>
                <a:lnTo>
                  <a:pt x="57560" y="9897"/>
                </a:lnTo>
                <a:lnTo>
                  <a:pt x="55570" y="11057"/>
                </a:lnTo>
                <a:lnTo>
                  <a:pt x="55536" y="11012"/>
                </a:lnTo>
                <a:lnTo>
                  <a:pt x="55490" y="10989"/>
                </a:lnTo>
                <a:lnTo>
                  <a:pt x="55445" y="10966"/>
                </a:lnTo>
                <a:lnTo>
                  <a:pt x="55342" y="10966"/>
                </a:lnTo>
                <a:lnTo>
                  <a:pt x="55297" y="10989"/>
                </a:lnTo>
                <a:lnTo>
                  <a:pt x="55263" y="11012"/>
                </a:lnTo>
                <a:lnTo>
                  <a:pt x="55229" y="11046"/>
                </a:lnTo>
                <a:lnTo>
                  <a:pt x="53192" y="9874"/>
                </a:lnTo>
                <a:lnTo>
                  <a:pt x="53204" y="9829"/>
                </a:lnTo>
                <a:lnTo>
                  <a:pt x="53192" y="9760"/>
                </a:lnTo>
                <a:lnTo>
                  <a:pt x="53158" y="9704"/>
                </a:lnTo>
                <a:lnTo>
                  <a:pt x="53113" y="9669"/>
                </a:lnTo>
                <a:lnTo>
                  <a:pt x="53056" y="9647"/>
                </a:lnTo>
                <a:lnTo>
                  <a:pt x="53056" y="7281"/>
                </a:lnTo>
                <a:lnTo>
                  <a:pt x="53124" y="7258"/>
                </a:lnTo>
                <a:lnTo>
                  <a:pt x="53181" y="7201"/>
                </a:lnTo>
                <a:lnTo>
                  <a:pt x="53215" y="7144"/>
                </a:lnTo>
                <a:lnTo>
                  <a:pt x="53226" y="7110"/>
                </a:lnTo>
                <a:lnTo>
                  <a:pt x="53226" y="7064"/>
                </a:lnTo>
                <a:lnTo>
                  <a:pt x="53226" y="7030"/>
                </a:lnTo>
                <a:lnTo>
                  <a:pt x="53215" y="6985"/>
                </a:lnTo>
                <a:lnTo>
                  <a:pt x="55240" y="5825"/>
                </a:lnTo>
                <a:lnTo>
                  <a:pt x="55263" y="5859"/>
                </a:lnTo>
                <a:lnTo>
                  <a:pt x="55297" y="5881"/>
                </a:lnTo>
                <a:lnTo>
                  <a:pt x="55342" y="5904"/>
                </a:lnTo>
                <a:lnTo>
                  <a:pt x="55445" y="5904"/>
                </a:lnTo>
                <a:lnTo>
                  <a:pt x="55490" y="5881"/>
                </a:lnTo>
                <a:lnTo>
                  <a:pt x="55524" y="5847"/>
                </a:lnTo>
                <a:lnTo>
                  <a:pt x="55547" y="5813"/>
                </a:lnTo>
                <a:close/>
                <a:moveTo>
                  <a:pt x="65068" y="5836"/>
                </a:moveTo>
                <a:lnTo>
                  <a:pt x="67025" y="6962"/>
                </a:lnTo>
                <a:lnTo>
                  <a:pt x="67013" y="7019"/>
                </a:lnTo>
                <a:lnTo>
                  <a:pt x="67002" y="7064"/>
                </a:lnTo>
                <a:lnTo>
                  <a:pt x="67013" y="7110"/>
                </a:lnTo>
                <a:lnTo>
                  <a:pt x="67025" y="7155"/>
                </a:lnTo>
                <a:lnTo>
                  <a:pt x="67048" y="7201"/>
                </a:lnTo>
                <a:lnTo>
                  <a:pt x="67070" y="7235"/>
                </a:lnTo>
                <a:lnTo>
                  <a:pt x="67104" y="7258"/>
                </a:lnTo>
                <a:lnTo>
                  <a:pt x="67139" y="7292"/>
                </a:lnTo>
                <a:lnTo>
                  <a:pt x="67184" y="7303"/>
                </a:lnTo>
                <a:lnTo>
                  <a:pt x="67230" y="7315"/>
                </a:lnTo>
                <a:lnTo>
                  <a:pt x="67230" y="9567"/>
                </a:lnTo>
                <a:lnTo>
                  <a:pt x="67184" y="9578"/>
                </a:lnTo>
                <a:lnTo>
                  <a:pt x="67139" y="9601"/>
                </a:lnTo>
                <a:lnTo>
                  <a:pt x="67093" y="9624"/>
                </a:lnTo>
                <a:lnTo>
                  <a:pt x="67059" y="9647"/>
                </a:lnTo>
                <a:lnTo>
                  <a:pt x="67036" y="9692"/>
                </a:lnTo>
                <a:lnTo>
                  <a:pt x="67013" y="9726"/>
                </a:lnTo>
                <a:lnTo>
                  <a:pt x="67002" y="9772"/>
                </a:lnTo>
                <a:lnTo>
                  <a:pt x="66991" y="9829"/>
                </a:lnTo>
                <a:lnTo>
                  <a:pt x="67002" y="9874"/>
                </a:lnTo>
                <a:lnTo>
                  <a:pt x="67013" y="9920"/>
                </a:lnTo>
                <a:lnTo>
                  <a:pt x="65045" y="11057"/>
                </a:lnTo>
                <a:lnTo>
                  <a:pt x="65011" y="11023"/>
                </a:lnTo>
                <a:lnTo>
                  <a:pt x="64977" y="10989"/>
                </a:lnTo>
                <a:lnTo>
                  <a:pt x="64932" y="10978"/>
                </a:lnTo>
                <a:lnTo>
                  <a:pt x="64886" y="10966"/>
                </a:lnTo>
                <a:lnTo>
                  <a:pt x="64829" y="10978"/>
                </a:lnTo>
                <a:lnTo>
                  <a:pt x="64784" y="10989"/>
                </a:lnTo>
                <a:lnTo>
                  <a:pt x="64750" y="11023"/>
                </a:lnTo>
                <a:lnTo>
                  <a:pt x="64716" y="11057"/>
                </a:lnTo>
                <a:lnTo>
                  <a:pt x="62702" y="9897"/>
                </a:lnTo>
                <a:lnTo>
                  <a:pt x="62714" y="9829"/>
                </a:lnTo>
                <a:lnTo>
                  <a:pt x="62714" y="9783"/>
                </a:lnTo>
                <a:lnTo>
                  <a:pt x="62702" y="9749"/>
                </a:lnTo>
                <a:lnTo>
                  <a:pt x="62668" y="9692"/>
                </a:lnTo>
                <a:lnTo>
                  <a:pt x="62611" y="9647"/>
                </a:lnTo>
                <a:lnTo>
                  <a:pt x="62577" y="9635"/>
                </a:lnTo>
                <a:lnTo>
                  <a:pt x="62532" y="9624"/>
                </a:lnTo>
                <a:lnTo>
                  <a:pt x="62532" y="7269"/>
                </a:lnTo>
                <a:lnTo>
                  <a:pt x="62577" y="7258"/>
                </a:lnTo>
                <a:lnTo>
                  <a:pt x="62611" y="7246"/>
                </a:lnTo>
                <a:lnTo>
                  <a:pt x="62668" y="7201"/>
                </a:lnTo>
                <a:lnTo>
                  <a:pt x="62702" y="7144"/>
                </a:lnTo>
                <a:lnTo>
                  <a:pt x="62714" y="7110"/>
                </a:lnTo>
                <a:lnTo>
                  <a:pt x="62714" y="7064"/>
                </a:lnTo>
                <a:lnTo>
                  <a:pt x="62714" y="7030"/>
                </a:lnTo>
                <a:lnTo>
                  <a:pt x="62702" y="6985"/>
                </a:lnTo>
                <a:lnTo>
                  <a:pt x="64693" y="5836"/>
                </a:lnTo>
                <a:lnTo>
                  <a:pt x="64727" y="5881"/>
                </a:lnTo>
                <a:lnTo>
                  <a:pt x="64772" y="5916"/>
                </a:lnTo>
                <a:lnTo>
                  <a:pt x="64818" y="5938"/>
                </a:lnTo>
                <a:lnTo>
                  <a:pt x="64886" y="5950"/>
                </a:lnTo>
                <a:lnTo>
                  <a:pt x="64943" y="5938"/>
                </a:lnTo>
                <a:lnTo>
                  <a:pt x="64989" y="5916"/>
                </a:lnTo>
                <a:lnTo>
                  <a:pt x="65034" y="5881"/>
                </a:lnTo>
                <a:lnTo>
                  <a:pt x="65068" y="5836"/>
                </a:lnTo>
                <a:close/>
                <a:moveTo>
                  <a:pt x="69800" y="5836"/>
                </a:moveTo>
                <a:lnTo>
                  <a:pt x="71825" y="6996"/>
                </a:lnTo>
                <a:lnTo>
                  <a:pt x="71814" y="7030"/>
                </a:lnTo>
                <a:lnTo>
                  <a:pt x="71814" y="7064"/>
                </a:lnTo>
                <a:lnTo>
                  <a:pt x="71825" y="7133"/>
                </a:lnTo>
                <a:lnTo>
                  <a:pt x="71859" y="7190"/>
                </a:lnTo>
                <a:lnTo>
                  <a:pt x="71905" y="7224"/>
                </a:lnTo>
                <a:lnTo>
                  <a:pt x="71973" y="7246"/>
                </a:lnTo>
                <a:lnTo>
                  <a:pt x="71973" y="9578"/>
                </a:lnTo>
                <a:lnTo>
                  <a:pt x="71928" y="9590"/>
                </a:lnTo>
                <a:lnTo>
                  <a:pt x="71882" y="9601"/>
                </a:lnTo>
                <a:lnTo>
                  <a:pt x="71848" y="9624"/>
                </a:lnTo>
                <a:lnTo>
                  <a:pt x="71814" y="9658"/>
                </a:lnTo>
                <a:lnTo>
                  <a:pt x="71780" y="9692"/>
                </a:lnTo>
                <a:lnTo>
                  <a:pt x="71757" y="9738"/>
                </a:lnTo>
                <a:lnTo>
                  <a:pt x="71746" y="9783"/>
                </a:lnTo>
                <a:lnTo>
                  <a:pt x="71746" y="9829"/>
                </a:lnTo>
                <a:lnTo>
                  <a:pt x="71746" y="9874"/>
                </a:lnTo>
                <a:lnTo>
                  <a:pt x="71757" y="9920"/>
                </a:lnTo>
                <a:lnTo>
                  <a:pt x="69778" y="11057"/>
                </a:lnTo>
                <a:lnTo>
                  <a:pt x="69744" y="11023"/>
                </a:lnTo>
                <a:lnTo>
                  <a:pt x="69709" y="11000"/>
                </a:lnTo>
                <a:lnTo>
                  <a:pt x="69664" y="10989"/>
                </a:lnTo>
                <a:lnTo>
                  <a:pt x="69618" y="10978"/>
                </a:lnTo>
                <a:lnTo>
                  <a:pt x="69573" y="10989"/>
                </a:lnTo>
                <a:lnTo>
                  <a:pt x="69527" y="11000"/>
                </a:lnTo>
                <a:lnTo>
                  <a:pt x="69493" y="11023"/>
                </a:lnTo>
                <a:lnTo>
                  <a:pt x="69471" y="11057"/>
                </a:lnTo>
                <a:lnTo>
                  <a:pt x="67491" y="9920"/>
                </a:lnTo>
                <a:lnTo>
                  <a:pt x="67503" y="9874"/>
                </a:lnTo>
                <a:lnTo>
                  <a:pt x="67503" y="9829"/>
                </a:lnTo>
                <a:lnTo>
                  <a:pt x="67503" y="9772"/>
                </a:lnTo>
                <a:lnTo>
                  <a:pt x="67491" y="9726"/>
                </a:lnTo>
                <a:lnTo>
                  <a:pt x="67468" y="9692"/>
                </a:lnTo>
                <a:lnTo>
                  <a:pt x="67434" y="9658"/>
                </a:lnTo>
                <a:lnTo>
                  <a:pt x="67400" y="9624"/>
                </a:lnTo>
                <a:lnTo>
                  <a:pt x="67366" y="9601"/>
                </a:lnTo>
                <a:lnTo>
                  <a:pt x="67321" y="9578"/>
                </a:lnTo>
                <a:lnTo>
                  <a:pt x="67275" y="9567"/>
                </a:lnTo>
                <a:lnTo>
                  <a:pt x="67275" y="7315"/>
                </a:lnTo>
                <a:lnTo>
                  <a:pt x="67321" y="7303"/>
                </a:lnTo>
                <a:lnTo>
                  <a:pt x="67366" y="7281"/>
                </a:lnTo>
                <a:lnTo>
                  <a:pt x="67400" y="7258"/>
                </a:lnTo>
                <a:lnTo>
                  <a:pt x="67434" y="7235"/>
                </a:lnTo>
                <a:lnTo>
                  <a:pt x="67457" y="7201"/>
                </a:lnTo>
                <a:lnTo>
                  <a:pt x="67480" y="7155"/>
                </a:lnTo>
                <a:lnTo>
                  <a:pt x="67491" y="7110"/>
                </a:lnTo>
                <a:lnTo>
                  <a:pt x="67491" y="7064"/>
                </a:lnTo>
                <a:lnTo>
                  <a:pt x="67491" y="7019"/>
                </a:lnTo>
                <a:lnTo>
                  <a:pt x="67480" y="6973"/>
                </a:lnTo>
                <a:lnTo>
                  <a:pt x="69436" y="5836"/>
                </a:lnTo>
                <a:lnTo>
                  <a:pt x="69471" y="5881"/>
                </a:lnTo>
                <a:lnTo>
                  <a:pt x="69516" y="5904"/>
                </a:lnTo>
                <a:lnTo>
                  <a:pt x="69562" y="5927"/>
                </a:lnTo>
                <a:lnTo>
                  <a:pt x="69618" y="5938"/>
                </a:lnTo>
                <a:lnTo>
                  <a:pt x="69675" y="5927"/>
                </a:lnTo>
                <a:lnTo>
                  <a:pt x="69732" y="5904"/>
                </a:lnTo>
                <a:lnTo>
                  <a:pt x="69766" y="5870"/>
                </a:lnTo>
                <a:lnTo>
                  <a:pt x="69800" y="5836"/>
                </a:lnTo>
                <a:close/>
                <a:moveTo>
                  <a:pt x="79310" y="5847"/>
                </a:moveTo>
                <a:lnTo>
                  <a:pt x="81278" y="6985"/>
                </a:lnTo>
                <a:lnTo>
                  <a:pt x="81255" y="7019"/>
                </a:lnTo>
                <a:lnTo>
                  <a:pt x="81255" y="7064"/>
                </a:lnTo>
                <a:lnTo>
                  <a:pt x="81255" y="7110"/>
                </a:lnTo>
                <a:lnTo>
                  <a:pt x="81267" y="7144"/>
                </a:lnTo>
                <a:lnTo>
                  <a:pt x="81290" y="7178"/>
                </a:lnTo>
                <a:lnTo>
                  <a:pt x="81312" y="7212"/>
                </a:lnTo>
                <a:lnTo>
                  <a:pt x="81346" y="7235"/>
                </a:lnTo>
                <a:lnTo>
                  <a:pt x="81381" y="7258"/>
                </a:lnTo>
                <a:lnTo>
                  <a:pt x="81415" y="7269"/>
                </a:lnTo>
                <a:lnTo>
                  <a:pt x="81449" y="7281"/>
                </a:lnTo>
                <a:lnTo>
                  <a:pt x="81449" y="9647"/>
                </a:lnTo>
                <a:lnTo>
                  <a:pt x="81392" y="9669"/>
                </a:lnTo>
                <a:lnTo>
                  <a:pt x="81346" y="9704"/>
                </a:lnTo>
                <a:lnTo>
                  <a:pt x="81312" y="9760"/>
                </a:lnTo>
                <a:lnTo>
                  <a:pt x="81301" y="9829"/>
                </a:lnTo>
                <a:lnTo>
                  <a:pt x="81301" y="9874"/>
                </a:lnTo>
                <a:lnTo>
                  <a:pt x="79276" y="11057"/>
                </a:lnTo>
                <a:lnTo>
                  <a:pt x="79242" y="11012"/>
                </a:lnTo>
                <a:lnTo>
                  <a:pt x="79196" y="10989"/>
                </a:lnTo>
                <a:lnTo>
                  <a:pt x="79151" y="10966"/>
                </a:lnTo>
                <a:lnTo>
                  <a:pt x="79049" y="10966"/>
                </a:lnTo>
                <a:lnTo>
                  <a:pt x="79003" y="10989"/>
                </a:lnTo>
                <a:lnTo>
                  <a:pt x="78969" y="11012"/>
                </a:lnTo>
                <a:lnTo>
                  <a:pt x="78935" y="11046"/>
                </a:lnTo>
                <a:lnTo>
                  <a:pt x="76910" y="9886"/>
                </a:lnTo>
                <a:lnTo>
                  <a:pt x="76921" y="9829"/>
                </a:lnTo>
                <a:lnTo>
                  <a:pt x="76910" y="9760"/>
                </a:lnTo>
                <a:lnTo>
                  <a:pt x="76876" y="9704"/>
                </a:lnTo>
                <a:lnTo>
                  <a:pt x="76819" y="9658"/>
                </a:lnTo>
                <a:lnTo>
                  <a:pt x="76762" y="9635"/>
                </a:lnTo>
                <a:lnTo>
                  <a:pt x="76762" y="7315"/>
                </a:lnTo>
                <a:lnTo>
                  <a:pt x="76808" y="7303"/>
                </a:lnTo>
                <a:lnTo>
                  <a:pt x="76842" y="7292"/>
                </a:lnTo>
                <a:lnTo>
                  <a:pt x="76887" y="7269"/>
                </a:lnTo>
                <a:lnTo>
                  <a:pt x="76921" y="7235"/>
                </a:lnTo>
                <a:lnTo>
                  <a:pt x="76944" y="7201"/>
                </a:lnTo>
                <a:lnTo>
                  <a:pt x="76967" y="7155"/>
                </a:lnTo>
                <a:lnTo>
                  <a:pt x="76978" y="7110"/>
                </a:lnTo>
                <a:lnTo>
                  <a:pt x="76978" y="7064"/>
                </a:lnTo>
                <a:lnTo>
                  <a:pt x="76978" y="7019"/>
                </a:lnTo>
                <a:lnTo>
                  <a:pt x="76956" y="6962"/>
                </a:lnTo>
                <a:lnTo>
                  <a:pt x="78901" y="5847"/>
                </a:lnTo>
                <a:lnTo>
                  <a:pt x="78935" y="5893"/>
                </a:lnTo>
                <a:lnTo>
                  <a:pt x="78980" y="5927"/>
                </a:lnTo>
                <a:lnTo>
                  <a:pt x="79037" y="5950"/>
                </a:lnTo>
                <a:lnTo>
                  <a:pt x="79105" y="5961"/>
                </a:lnTo>
                <a:lnTo>
                  <a:pt x="79162" y="5950"/>
                </a:lnTo>
                <a:lnTo>
                  <a:pt x="79219" y="5927"/>
                </a:lnTo>
                <a:lnTo>
                  <a:pt x="79265" y="5893"/>
                </a:lnTo>
                <a:lnTo>
                  <a:pt x="79310" y="5847"/>
                </a:lnTo>
                <a:close/>
                <a:moveTo>
                  <a:pt x="84042" y="5847"/>
                </a:moveTo>
                <a:lnTo>
                  <a:pt x="86056" y="6996"/>
                </a:lnTo>
                <a:lnTo>
                  <a:pt x="86044" y="7030"/>
                </a:lnTo>
                <a:lnTo>
                  <a:pt x="86033" y="7064"/>
                </a:lnTo>
                <a:lnTo>
                  <a:pt x="86056" y="7133"/>
                </a:lnTo>
                <a:lnTo>
                  <a:pt x="86079" y="7178"/>
                </a:lnTo>
                <a:lnTo>
                  <a:pt x="86135" y="7224"/>
                </a:lnTo>
                <a:lnTo>
                  <a:pt x="86192" y="7235"/>
                </a:lnTo>
                <a:lnTo>
                  <a:pt x="86192" y="9590"/>
                </a:lnTo>
                <a:lnTo>
                  <a:pt x="86147" y="9590"/>
                </a:lnTo>
                <a:lnTo>
                  <a:pt x="86101" y="9613"/>
                </a:lnTo>
                <a:lnTo>
                  <a:pt x="86067" y="9635"/>
                </a:lnTo>
                <a:lnTo>
                  <a:pt x="86033" y="9658"/>
                </a:lnTo>
                <a:lnTo>
                  <a:pt x="86010" y="9692"/>
                </a:lnTo>
                <a:lnTo>
                  <a:pt x="85988" y="9738"/>
                </a:lnTo>
                <a:lnTo>
                  <a:pt x="85976" y="9783"/>
                </a:lnTo>
                <a:lnTo>
                  <a:pt x="85965" y="9829"/>
                </a:lnTo>
                <a:lnTo>
                  <a:pt x="85976" y="9874"/>
                </a:lnTo>
                <a:lnTo>
                  <a:pt x="85988" y="9908"/>
                </a:lnTo>
                <a:lnTo>
                  <a:pt x="83997" y="11057"/>
                </a:lnTo>
                <a:lnTo>
                  <a:pt x="83963" y="11023"/>
                </a:lnTo>
                <a:lnTo>
                  <a:pt x="83929" y="11000"/>
                </a:lnTo>
                <a:lnTo>
                  <a:pt x="83883" y="10989"/>
                </a:lnTo>
                <a:lnTo>
                  <a:pt x="83838" y="10978"/>
                </a:lnTo>
                <a:lnTo>
                  <a:pt x="83792" y="10989"/>
                </a:lnTo>
                <a:lnTo>
                  <a:pt x="83758" y="11000"/>
                </a:lnTo>
                <a:lnTo>
                  <a:pt x="83713" y="11023"/>
                </a:lnTo>
                <a:lnTo>
                  <a:pt x="83690" y="11057"/>
                </a:lnTo>
                <a:lnTo>
                  <a:pt x="81642" y="9874"/>
                </a:lnTo>
                <a:lnTo>
                  <a:pt x="81642" y="9829"/>
                </a:lnTo>
                <a:lnTo>
                  <a:pt x="81631" y="9760"/>
                </a:lnTo>
                <a:lnTo>
                  <a:pt x="81608" y="9715"/>
                </a:lnTo>
                <a:lnTo>
                  <a:pt x="81551" y="9669"/>
                </a:lnTo>
                <a:lnTo>
                  <a:pt x="81494" y="9658"/>
                </a:lnTo>
                <a:lnTo>
                  <a:pt x="81494" y="7281"/>
                </a:lnTo>
                <a:lnTo>
                  <a:pt x="81540" y="7269"/>
                </a:lnTo>
                <a:lnTo>
                  <a:pt x="81574" y="7258"/>
                </a:lnTo>
                <a:lnTo>
                  <a:pt x="81631" y="7212"/>
                </a:lnTo>
                <a:lnTo>
                  <a:pt x="81654" y="7178"/>
                </a:lnTo>
                <a:lnTo>
                  <a:pt x="81676" y="7144"/>
                </a:lnTo>
                <a:lnTo>
                  <a:pt x="81676" y="7110"/>
                </a:lnTo>
                <a:lnTo>
                  <a:pt x="81688" y="7064"/>
                </a:lnTo>
                <a:lnTo>
                  <a:pt x="81676" y="7030"/>
                </a:lnTo>
                <a:lnTo>
                  <a:pt x="81665" y="6985"/>
                </a:lnTo>
                <a:lnTo>
                  <a:pt x="83644" y="5847"/>
                </a:lnTo>
                <a:lnTo>
                  <a:pt x="83678" y="5893"/>
                </a:lnTo>
                <a:lnTo>
                  <a:pt x="83724" y="5927"/>
                </a:lnTo>
                <a:lnTo>
                  <a:pt x="83781" y="5950"/>
                </a:lnTo>
                <a:lnTo>
                  <a:pt x="83838" y="5961"/>
                </a:lnTo>
                <a:lnTo>
                  <a:pt x="83906" y="5950"/>
                </a:lnTo>
                <a:lnTo>
                  <a:pt x="83963" y="5927"/>
                </a:lnTo>
                <a:lnTo>
                  <a:pt x="84008" y="5893"/>
                </a:lnTo>
                <a:lnTo>
                  <a:pt x="84042" y="5847"/>
                </a:lnTo>
                <a:close/>
                <a:moveTo>
                  <a:pt x="31886" y="5836"/>
                </a:moveTo>
                <a:lnTo>
                  <a:pt x="33877" y="6985"/>
                </a:lnTo>
                <a:lnTo>
                  <a:pt x="33866" y="7030"/>
                </a:lnTo>
                <a:lnTo>
                  <a:pt x="33854" y="7064"/>
                </a:lnTo>
                <a:lnTo>
                  <a:pt x="33866" y="7110"/>
                </a:lnTo>
                <a:lnTo>
                  <a:pt x="33877" y="7144"/>
                </a:lnTo>
                <a:lnTo>
                  <a:pt x="33911" y="7201"/>
                </a:lnTo>
                <a:lnTo>
                  <a:pt x="33968" y="7246"/>
                </a:lnTo>
                <a:lnTo>
                  <a:pt x="34002" y="7258"/>
                </a:lnTo>
                <a:lnTo>
                  <a:pt x="34048" y="7269"/>
                </a:lnTo>
                <a:lnTo>
                  <a:pt x="34048" y="9590"/>
                </a:lnTo>
                <a:lnTo>
                  <a:pt x="34002" y="9590"/>
                </a:lnTo>
                <a:lnTo>
                  <a:pt x="33957" y="9613"/>
                </a:lnTo>
                <a:lnTo>
                  <a:pt x="33922" y="9635"/>
                </a:lnTo>
                <a:lnTo>
                  <a:pt x="33888" y="9658"/>
                </a:lnTo>
                <a:lnTo>
                  <a:pt x="33854" y="9692"/>
                </a:lnTo>
                <a:lnTo>
                  <a:pt x="33843" y="9738"/>
                </a:lnTo>
                <a:lnTo>
                  <a:pt x="33820" y="9783"/>
                </a:lnTo>
                <a:lnTo>
                  <a:pt x="33820" y="9829"/>
                </a:lnTo>
                <a:lnTo>
                  <a:pt x="33820" y="9874"/>
                </a:lnTo>
                <a:lnTo>
                  <a:pt x="33843" y="9908"/>
                </a:lnTo>
                <a:lnTo>
                  <a:pt x="31841" y="11069"/>
                </a:lnTo>
                <a:lnTo>
                  <a:pt x="31807" y="11034"/>
                </a:lnTo>
                <a:lnTo>
                  <a:pt x="31772" y="11012"/>
                </a:lnTo>
                <a:lnTo>
                  <a:pt x="31738" y="10989"/>
                </a:lnTo>
                <a:lnTo>
                  <a:pt x="31647" y="10989"/>
                </a:lnTo>
                <a:lnTo>
                  <a:pt x="31602" y="11012"/>
                </a:lnTo>
                <a:lnTo>
                  <a:pt x="31568" y="11034"/>
                </a:lnTo>
                <a:lnTo>
                  <a:pt x="31545" y="11057"/>
                </a:lnTo>
                <a:lnTo>
                  <a:pt x="29543" y="9908"/>
                </a:lnTo>
                <a:lnTo>
                  <a:pt x="29554" y="9863"/>
                </a:lnTo>
                <a:lnTo>
                  <a:pt x="29566" y="9829"/>
                </a:lnTo>
                <a:lnTo>
                  <a:pt x="29554" y="9783"/>
                </a:lnTo>
                <a:lnTo>
                  <a:pt x="29543" y="9738"/>
                </a:lnTo>
                <a:lnTo>
                  <a:pt x="29520" y="9704"/>
                </a:lnTo>
                <a:lnTo>
                  <a:pt x="29497" y="9669"/>
                </a:lnTo>
                <a:lnTo>
                  <a:pt x="29463" y="9635"/>
                </a:lnTo>
                <a:lnTo>
                  <a:pt x="29429" y="9613"/>
                </a:lnTo>
                <a:lnTo>
                  <a:pt x="29395" y="9601"/>
                </a:lnTo>
                <a:lnTo>
                  <a:pt x="29349" y="9590"/>
                </a:lnTo>
                <a:lnTo>
                  <a:pt x="29349" y="7235"/>
                </a:lnTo>
                <a:lnTo>
                  <a:pt x="29406" y="7212"/>
                </a:lnTo>
                <a:lnTo>
                  <a:pt x="29452" y="7178"/>
                </a:lnTo>
                <a:lnTo>
                  <a:pt x="29486" y="7133"/>
                </a:lnTo>
                <a:lnTo>
                  <a:pt x="29486" y="7064"/>
                </a:lnTo>
                <a:lnTo>
                  <a:pt x="29475" y="7008"/>
                </a:lnTo>
                <a:lnTo>
                  <a:pt x="31488" y="5847"/>
                </a:lnTo>
                <a:lnTo>
                  <a:pt x="31522" y="5893"/>
                </a:lnTo>
                <a:lnTo>
                  <a:pt x="31579" y="5927"/>
                </a:lnTo>
                <a:lnTo>
                  <a:pt x="31625" y="5950"/>
                </a:lnTo>
                <a:lnTo>
                  <a:pt x="31693" y="5961"/>
                </a:lnTo>
                <a:lnTo>
                  <a:pt x="31750" y="5950"/>
                </a:lnTo>
                <a:lnTo>
                  <a:pt x="31807" y="5927"/>
                </a:lnTo>
                <a:lnTo>
                  <a:pt x="31852" y="5893"/>
                </a:lnTo>
                <a:lnTo>
                  <a:pt x="31886" y="5836"/>
                </a:lnTo>
                <a:close/>
                <a:moveTo>
                  <a:pt x="50826" y="5825"/>
                </a:moveTo>
                <a:lnTo>
                  <a:pt x="52828" y="6973"/>
                </a:lnTo>
                <a:lnTo>
                  <a:pt x="52817" y="7019"/>
                </a:lnTo>
                <a:lnTo>
                  <a:pt x="52806" y="7064"/>
                </a:lnTo>
                <a:lnTo>
                  <a:pt x="52806" y="7110"/>
                </a:lnTo>
                <a:lnTo>
                  <a:pt x="52828" y="7144"/>
                </a:lnTo>
                <a:lnTo>
                  <a:pt x="52840" y="7178"/>
                </a:lnTo>
                <a:lnTo>
                  <a:pt x="52862" y="7212"/>
                </a:lnTo>
                <a:lnTo>
                  <a:pt x="52897" y="7235"/>
                </a:lnTo>
                <a:lnTo>
                  <a:pt x="52931" y="7258"/>
                </a:lnTo>
                <a:lnTo>
                  <a:pt x="52965" y="7269"/>
                </a:lnTo>
                <a:lnTo>
                  <a:pt x="53010" y="7281"/>
                </a:lnTo>
                <a:lnTo>
                  <a:pt x="53010" y="9647"/>
                </a:lnTo>
                <a:lnTo>
                  <a:pt x="52942" y="9658"/>
                </a:lnTo>
                <a:lnTo>
                  <a:pt x="52885" y="9704"/>
                </a:lnTo>
                <a:lnTo>
                  <a:pt x="52851" y="9760"/>
                </a:lnTo>
                <a:lnTo>
                  <a:pt x="52840" y="9795"/>
                </a:lnTo>
                <a:lnTo>
                  <a:pt x="52840" y="9829"/>
                </a:lnTo>
                <a:lnTo>
                  <a:pt x="52851" y="9886"/>
                </a:lnTo>
                <a:lnTo>
                  <a:pt x="50792" y="11069"/>
                </a:lnTo>
                <a:lnTo>
                  <a:pt x="50769" y="11034"/>
                </a:lnTo>
                <a:lnTo>
                  <a:pt x="50735" y="11012"/>
                </a:lnTo>
                <a:lnTo>
                  <a:pt x="50690" y="11000"/>
                </a:lnTo>
                <a:lnTo>
                  <a:pt x="50644" y="10989"/>
                </a:lnTo>
                <a:lnTo>
                  <a:pt x="50610" y="11000"/>
                </a:lnTo>
                <a:lnTo>
                  <a:pt x="50565" y="11012"/>
                </a:lnTo>
                <a:lnTo>
                  <a:pt x="50542" y="11034"/>
                </a:lnTo>
                <a:lnTo>
                  <a:pt x="50508" y="11057"/>
                </a:lnTo>
                <a:lnTo>
                  <a:pt x="48494" y="9897"/>
                </a:lnTo>
                <a:lnTo>
                  <a:pt x="48506" y="9863"/>
                </a:lnTo>
                <a:lnTo>
                  <a:pt x="48506" y="9829"/>
                </a:lnTo>
                <a:lnTo>
                  <a:pt x="48506" y="9783"/>
                </a:lnTo>
                <a:lnTo>
                  <a:pt x="48494" y="9738"/>
                </a:lnTo>
                <a:lnTo>
                  <a:pt x="48472" y="9704"/>
                </a:lnTo>
                <a:lnTo>
                  <a:pt x="48449" y="9669"/>
                </a:lnTo>
                <a:lnTo>
                  <a:pt x="48426" y="9647"/>
                </a:lnTo>
                <a:lnTo>
                  <a:pt x="48392" y="9624"/>
                </a:lnTo>
                <a:lnTo>
                  <a:pt x="48358" y="9613"/>
                </a:lnTo>
                <a:lnTo>
                  <a:pt x="48312" y="9601"/>
                </a:lnTo>
                <a:lnTo>
                  <a:pt x="48312" y="7281"/>
                </a:lnTo>
                <a:lnTo>
                  <a:pt x="48381" y="7246"/>
                </a:lnTo>
                <a:lnTo>
                  <a:pt x="48437" y="7201"/>
                </a:lnTo>
                <a:lnTo>
                  <a:pt x="48472" y="7144"/>
                </a:lnTo>
                <a:lnTo>
                  <a:pt x="48483" y="7110"/>
                </a:lnTo>
                <a:lnTo>
                  <a:pt x="48494" y="7064"/>
                </a:lnTo>
                <a:lnTo>
                  <a:pt x="48483" y="7030"/>
                </a:lnTo>
                <a:lnTo>
                  <a:pt x="48472" y="6985"/>
                </a:lnTo>
                <a:lnTo>
                  <a:pt x="50474" y="5836"/>
                </a:lnTo>
                <a:lnTo>
                  <a:pt x="50508" y="5870"/>
                </a:lnTo>
                <a:lnTo>
                  <a:pt x="50553" y="5904"/>
                </a:lnTo>
                <a:lnTo>
                  <a:pt x="50599" y="5927"/>
                </a:lnTo>
                <a:lnTo>
                  <a:pt x="50644" y="5927"/>
                </a:lnTo>
                <a:lnTo>
                  <a:pt x="50701" y="5916"/>
                </a:lnTo>
                <a:lnTo>
                  <a:pt x="50758" y="5904"/>
                </a:lnTo>
                <a:lnTo>
                  <a:pt x="50792" y="5870"/>
                </a:lnTo>
                <a:lnTo>
                  <a:pt x="50826" y="5825"/>
                </a:lnTo>
                <a:close/>
                <a:moveTo>
                  <a:pt x="5791" y="9931"/>
                </a:moveTo>
                <a:lnTo>
                  <a:pt x="7804" y="11091"/>
                </a:lnTo>
                <a:lnTo>
                  <a:pt x="7793" y="11137"/>
                </a:lnTo>
                <a:lnTo>
                  <a:pt x="7782" y="11171"/>
                </a:lnTo>
                <a:lnTo>
                  <a:pt x="7793" y="11217"/>
                </a:lnTo>
                <a:lnTo>
                  <a:pt x="7804" y="11251"/>
                </a:lnTo>
                <a:lnTo>
                  <a:pt x="7839" y="11308"/>
                </a:lnTo>
                <a:lnTo>
                  <a:pt x="7895" y="11353"/>
                </a:lnTo>
                <a:lnTo>
                  <a:pt x="7930" y="11364"/>
                </a:lnTo>
                <a:lnTo>
                  <a:pt x="7964" y="11376"/>
                </a:lnTo>
                <a:lnTo>
                  <a:pt x="7964" y="13662"/>
                </a:lnTo>
                <a:lnTo>
                  <a:pt x="7918" y="13674"/>
                </a:lnTo>
                <a:lnTo>
                  <a:pt x="7873" y="13696"/>
                </a:lnTo>
                <a:lnTo>
                  <a:pt x="7827" y="13719"/>
                </a:lnTo>
                <a:lnTo>
                  <a:pt x="7793" y="13753"/>
                </a:lnTo>
                <a:lnTo>
                  <a:pt x="7759" y="13787"/>
                </a:lnTo>
                <a:lnTo>
                  <a:pt x="7748" y="13833"/>
                </a:lnTo>
                <a:lnTo>
                  <a:pt x="7725" y="13878"/>
                </a:lnTo>
                <a:lnTo>
                  <a:pt x="7725" y="13935"/>
                </a:lnTo>
                <a:lnTo>
                  <a:pt x="7725" y="13981"/>
                </a:lnTo>
                <a:lnTo>
                  <a:pt x="7748" y="14026"/>
                </a:lnTo>
                <a:lnTo>
                  <a:pt x="5837" y="15130"/>
                </a:lnTo>
                <a:lnTo>
                  <a:pt x="5791" y="15084"/>
                </a:lnTo>
                <a:lnTo>
                  <a:pt x="5746" y="15050"/>
                </a:lnTo>
                <a:lnTo>
                  <a:pt x="5689" y="15027"/>
                </a:lnTo>
                <a:lnTo>
                  <a:pt x="5620" y="15016"/>
                </a:lnTo>
                <a:lnTo>
                  <a:pt x="5552" y="15027"/>
                </a:lnTo>
                <a:lnTo>
                  <a:pt x="5495" y="15050"/>
                </a:lnTo>
                <a:lnTo>
                  <a:pt x="5438" y="15084"/>
                </a:lnTo>
                <a:lnTo>
                  <a:pt x="5404" y="15130"/>
                </a:lnTo>
                <a:lnTo>
                  <a:pt x="3414" y="13981"/>
                </a:lnTo>
                <a:lnTo>
                  <a:pt x="3425" y="13935"/>
                </a:lnTo>
                <a:lnTo>
                  <a:pt x="3414" y="13867"/>
                </a:lnTo>
                <a:lnTo>
                  <a:pt x="3379" y="13821"/>
                </a:lnTo>
                <a:lnTo>
                  <a:pt x="3334" y="13787"/>
                </a:lnTo>
                <a:lnTo>
                  <a:pt x="3277" y="13765"/>
                </a:lnTo>
                <a:lnTo>
                  <a:pt x="3277" y="11444"/>
                </a:lnTo>
                <a:lnTo>
                  <a:pt x="3323" y="11433"/>
                </a:lnTo>
                <a:lnTo>
                  <a:pt x="3368" y="11410"/>
                </a:lnTo>
                <a:lnTo>
                  <a:pt x="3414" y="11387"/>
                </a:lnTo>
                <a:lnTo>
                  <a:pt x="3448" y="11353"/>
                </a:lnTo>
                <a:lnTo>
                  <a:pt x="3482" y="11319"/>
                </a:lnTo>
                <a:lnTo>
                  <a:pt x="3505" y="11273"/>
                </a:lnTo>
                <a:lnTo>
                  <a:pt x="3516" y="11228"/>
                </a:lnTo>
                <a:lnTo>
                  <a:pt x="3516" y="11171"/>
                </a:lnTo>
                <a:lnTo>
                  <a:pt x="3516" y="11114"/>
                </a:lnTo>
                <a:lnTo>
                  <a:pt x="3493" y="11057"/>
                </a:lnTo>
                <a:lnTo>
                  <a:pt x="5450" y="9931"/>
                </a:lnTo>
                <a:lnTo>
                  <a:pt x="5473" y="9977"/>
                </a:lnTo>
                <a:lnTo>
                  <a:pt x="5518" y="9999"/>
                </a:lnTo>
                <a:lnTo>
                  <a:pt x="5564" y="10022"/>
                </a:lnTo>
                <a:lnTo>
                  <a:pt x="5620" y="10033"/>
                </a:lnTo>
                <a:lnTo>
                  <a:pt x="5677" y="10022"/>
                </a:lnTo>
                <a:lnTo>
                  <a:pt x="5723" y="9999"/>
                </a:lnTo>
                <a:lnTo>
                  <a:pt x="5757" y="9977"/>
                </a:lnTo>
                <a:lnTo>
                  <a:pt x="5791" y="9931"/>
                </a:lnTo>
                <a:close/>
                <a:moveTo>
                  <a:pt x="10580" y="9954"/>
                </a:moveTo>
                <a:lnTo>
                  <a:pt x="12548" y="11103"/>
                </a:lnTo>
                <a:lnTo>
                  <a:pt x="12537" y="11137"/>
                </a:lnTo>
                <a:lnTo>
                  <a:pt x="12537" y="11171"/>
                </a:lnTo>
                <a:lnTo>
                  <a:pt x="12537" y="11205"/>
                </a:lnTo>
                <a:lnTo>
                  <a:pt x="12548" y="11239"/>
                </a:lnTo>
                <a:lnTo>
                  <a:pt x="12582" y="11308"/>
                </a:lnTo>
                <a:lnTo>
                  <a:pt x="12639" y="11342"/>
                </a:lnTo>
                <a:lnTo>
                  <a:pt x="12707" y="11364"/>
                </a:lnTo>
                <a:lnTo>
                  <a:pt x="12707" y="13696"/>
                </a:lnTo>
                <a:lnTo>
                  <a:pt x="12662" y="13708"/>
                </a:lnTo>
                <a:lnTo>
                  <a:pt x="12628" y="13719"/>
                </a:lnTo>
                <a:lnTo>
                  <a:pt x="12582" y="13742"/>
                </a:lnTo>
                <a:lnTo>
                  <a:pt x="12559" y="13765"/>
                </a:lnTo>
                <a:lnTo>
                  <a:pt x="12525" y="13799"/>
                </a:lnTo>
                <a:lnTo>
                  <a:pt x="12503" y="13844"/>
                </a:lnTo>
                <a:lnTo>
                  <a:pt x="12491" y="13890"/>
                </a:lnTo>
                <a:lnTo>
                  <a:pt x="12491" y="13935"/>
                </a:lnTo>
                <a:lnTo>
                  <a:pt x="12491" y="13981"/>
                </a:lnTo>
                <a:lnTo>
                  <a:pt x="12503" y="14015"/>
                </a:lnTo>
                <a:lnTo>
                  <a:pt x="10580" y="15130"/>
                </a:lnTo>
                <a:lnTo>
                  <a:pt x="10535" y="15084"/>
                </a:lnTo>
                <a:lnTo>
                  <a:pt x="10489" y="15039"/>
                </a:lnTo>
                <a:lnTo>
                  <a:pt x="10421" y="15016"/>
                </a:lnTo>
                <a:lnTo>
                  <a:pt x="10296" y="15016"/>
                </a:lnTo>
                <a:lnTo>
                  <a:pt x="10239" y="15039"/>
                </a:lnTo>
                <a:lnTo>
                  <a:pt x="10182" y="15084"/>
                </a:lnTo>
                <a:lnTo>
                  <a:pt x="10136" y="15130"/>
                </a:lnTo>
                <a:lnTo>
                  <a:pt x="8237" y="14026"/>
                </a:lnTo>
                <a:lnTo>
                  <a:pt x="8248" y="13981"/>
                </a:lnTo>
                <a:lnTo>
                  <a:pt x="8259" y="13935"/>
                </a:lnTo>
                <a:lnTo>
                  <a:pt x="8248" y="13878"/>
                </a:lnTo>
                <a:lnTo>
                  <a:pt x="8237" y="13833"/>
                </a:lnTo>
                <a:lnTo>
                  <a:pt x="8214" y="13787"/>
                </a:lnTo>
                <a:lnTo>
                  <a:pt x="8180" y="13753"/>
                </a:lnTo>
                <a:lnTo>
                  <a:pt x="8146" y="13719"/>
                </a:lnTo>
                <a:lnTo>
                  <a:pt x="8112" y="13696"/>
                </a:lnTo>
                <a:lnTo>
                  <a:pt x="8066" y="13674"/>
                </a:lnTo>
                <a:lnTo>
                  <a:pt x="8009" y="13662"/>
                </a:lnTo>
                <a:lnTo>
                  <a:pt x="8009" y="11376"/>
                </a:lnTo>
                <a:lnTo>
                  <a:pt x="8089" y="11353"/>
                </a:lnTo>
                <a:lnTo>
                  <a:pt x="8146" y="11308"/>
                </a:lnTo>
                <a:lnTo>
                  <a:pt x="8180" y="11251"/>
                </a:lnTo>
                <a:lnTo>
                  <a:pt x="8191" y="11217"/>
                </a:lnTo>
                <a:lnTo>
                  <a:pt x="8191" y="11171"/>
                </a:lnTo>
                <a:lnTo>
                  <a:pt x="8191" y="11137"/>
                </a:lnTo>
                <a:lnTo>
                  <a:pt x="8180" y="11091"/>
                </a:lnTo>
                <a:lnTo>
                  <a:pt x="10148" y="9965"/>
                </a:lnTo>
                <a:lnTo>
                  <a:pt x="10182" y="10011"/>
                </a:lnTo>
                <a:lnTo>
                  <a:pt x="10239" y="10045"/>
                </a:lnTo>
                <a:lnTo>
                  <a:pt x="10296" y="10068"/>
                </a:lnTo>
                <a:lnTo>
                  <a:pt x="10364" y="10079"/>
                </a:lnTo>
                <a:lnTo>
                  <a:pt x="10421" y="10068"/>
                </a:lnTo>
                <a:lnTo>
                  <a:pt x="10489" y="10045"/>
                </a:lnTo>
                <a:lnTo>
                  <a:pt x="10535" y="10011"/>
                </a:lnTo>
                <a:lnTo>
                  <a:pt x="10580" y="9954"/>
                </a:lnTo>
                <a:close/>
                <a:moveTo>
                  <a:pt x="39030" y="9965"/>
                </a:moveTo>
                <a:lnTo>
                  <a:pt x="40964" y="11080"/>
                </a:lnTo>
                <a:lnTo>
                  <a:pt x="40952" y="11126"/>
                </a:lnTo>
                <a:lnTo>
                  <a:pt x="40941" y="11171"/>
                </a:lnTo>
                <a:lnTo>
                  <a:pt x="40941" y="11217"/>
                </a:lnTo>
                <a:lnTo>
                  <a:pt x="40964" y="11262"/>
                </a:lnTo>
                <a:lnTo>
                  <a:pt x="40975" y="11296"/>
                </a:lnTo>
                <a:lnTo>
                  <a:pt x="41009" y="11330"/>
                </a:lnTo>
                <a:lnTo>
                  <a:pt x="41032" y="11353"/>
                </a:lnTo>
                <a:lnTo>
                  <a:pt x="41066" y="11376"/>
                </a:lnTo>
                <a:lnTo>
                  <a:pt x="41112" y="11387"/>
                </a:lnTo>
                <a:lnTo>
                  <a:pt x="41157" y="11399"/>
                </a:lnTo>
                <a:lnTo>
                  <a:pt x="41157" y="13674"/>
                </a:lnTo>
                <a:lnTo>
                  <a:pt x="41100" y="13674"/>
                </a:lnTo>
                <a:lnTo>
                  <a:pt x="41055" y="13696"/>
                </a:lnTo>
                <a:lnTo>
                  <a:pt x="41021" y="13719"/>
                </a:lnTo>
                <a:lnTo>
                  <a:pt x="40975" y="13753"/>
                </a:lnTo>
                <a:lnTo>
                  <a:pt x="40952" y="13787"/>
                </a:lnTo>
                <a:lnTo>
                  <a:pt x="40930" y="13833"/>
                </a:lnTo>
                <a:lnTo>
                  <a:pt x="40918" y="13878"/>
                </a:lnTo>
                <a:lnTo>
                  <a:pt x="40907" y="13935"/>
                </a:lnTo>
                <a:lnTo>
                  <a:pt x="40918" y="13981"/>
                </a:lnTo>
                <a:lnTo>
                  <a:pt x="40930" y="14026"/>
                </a:lnTo>
                <a:lnTo>
                  <a:pt x="39019" y="15130"/>
                </a:lnTo>
                <a:lnTo>
                  <a:pt x="38973" y="15084"/>
                </a:lnTo>
                <a:lnTo>
                  <a:pt x="38928" y="15050"/>
                </a:lnTo>
                <a:lnTo>
                  <a:pt x="38871" y="15027"/>
                </a:lnTo>
                <a:lnTo>
                  <a:pt x="38802" y="15016"/>
                </a:lnTo>
                <a:lnTo>
                  <a:pt x="38734" y="15027"/>
                </a:lnTo>
                <a:lnTo>
                  <a:pt x="38677" y="15050"/>
                </a:lnTo>
                <a:lnTo>
                  <a:pt x="38620" y="15084"/>
                </a:lnTo>
                <a:lnTo>
                  <a:pt x="38586" y="15130"/>
                </a:lnTo>
                <a:lnTo>
                  <a:pt x="36675" y="14026"/>
                </a:lnTo>
                <a:lnTo>
                  <a:pt x="36687" y="13981"/>
                </a:lnTo>
                <a:lnTo>
                  <a:pt x="36698" y="13935"/>
                </a:lnTo>
                <a:lnTo>
                  <a:pt x="36687" y="13878"/>
                </a:lnTo>
                <a:lnTo>
                  <a:pt x="36675" y="13833"/>
                </a:lnTo>
                <a:lnTo>
                  <a:pt x="36652" y="13787"/>
                </a:lnTo>
                <a:lnTo>
                  <a:pt x="36630" y="13753"/>
                </a:lnTo>
                <a:lnTo>
                  <a:pt x="36596" y="13719"/>
                </a:lnTo>
                <a:lnTo>
                  <a:pt x="36550" y="13696"/>
                </a:lnTo>
                <a:lnTo>
                  <a:pt x="36505" y="13674"/>
                </a:lnTo>
                <a:lnTo>
                  <a:pt x="36459" y="13674"/>
                </a:lnTo>
                <a:lnTo>
                  <a:pt x="36459" y="11410"/>
                </a:lnTo>
                <a:lnTo>
                  <a:pt x="36505" y="11410"/>
                </a:lnTo>
                <a:lnTo>
                  <a:pt x="36539" y="11387"/>
                </a:lnTo>
                <a:lnTo>
                  <a:pt x="36584" y="11364"/>
                </a:lnTo>
                <a:lnTo>
                  <a:pt x="36607" y="11330"/>
                </a:lnTo>
                <a:lnTo>
                  <a:pt x="36641" y="11296"/>
                </a:lnTo>
                <a:lnTo>
                  <a:pt x="36652" y="11262"/>
                </a:lnTo>
                <a:lnTo>
                  <a:pt x="36664" y="11217"/>
                </a:lnTo>
                <a:lnTo>
                  <a:pt x="36675" y="11171"/>
                </a:lnTo>
                <a:lnTo>
                  <a:pt x="36664" y="11126"/>
                </a:lnTo>
                <a:lnTo>
                  <a:pt x="36652" y="11080"/>
                </a:lnTo>
                <a:lnTo>
                  <a:pt x="38575" y="9965"/>
                </a:lnTo>
                <a:lnTo>
                  <a:pt x="38609" y="10022"/>
                </a:lnTo>
                <a:lnTo>
                  <a:pt x="38666" y="10056"/>
                </a:lnTo>
                <a:lnTo>
                  <a:pt x="38734" y="10090"/>
                </a:lnTo>
                <a:lnTo>
                  <a:pt x="38871" y="10090"/>
                </a:lnTo>
                <a:lnTo>
                  <a:pt x="38939" y="10056"/>
                </a:lnTo>
                <a:lnTo>
                  <a:pt x="38984" y="10022"/>
                </a:lnTo>
                <a:lnTo>
                  <a:pt x="39030" y="9965"/>
                </a:lnTo>
                <a:close/>
                <a:moveTo>
                  <a:pt x="43751" y="9954"/>
                </a:moveTo>
                <a:lnTo>
                  <a:pt x="45730" y="11091"/>
                </a:lnTo>
                <a:lnTo>
                  <a:pt x="45707" y="11126"/>
                </a:lnTo>
                <a:lnTo>
                  <a:pt x="45707" y="11171"/>
                </a:lnTo>
                <a:lnTo>
                  <a:pt x="45707" y="11217"/>
                </a:lnTo>
                <a:lnTo>
                  <a:pt x="45719" y="11251"/>
                </a:lnTo>
                <a:lnTo>
                  <a:pt x="45741" y="11285"/>
                </a:lnTo>
                <a:lnTo>
                  <a:pt x="45764" y="11308"/>
                </a:lnTo>
                <a:lnTo>
                  <a:pt x="45787" y="11342"/>
                </a:lnTo>
                <a:lnTo>
                  <a:pt x="45821" y="11353"/>
                </a:lnTo>
                <a:lnTo>
                  <a:pt x="45855" y="11364"/>
                </a:lnTo>
                <a:lnTo>
                  <a:pt x="45901" y="11376"/>
                </a:lnTo>
                <a:lnTo>
                  <a:pt x="45901" y="13696"/>
                </a:lnTo>
                <a:lnTo>
                  <a:pt x="45855" y="13708"/>
                </a:lnTo>
                <a:lnTo>
                  <a:pt x="45810" y="13719"/>
                </a:lnTo>
                <a:lnTo>
                  <a:pt x="45776" y="13742"/>
                </a:lnTo>
                <a:lnTo>
                  <a:pt x="45741" y="13776"/>
                </a:lnTo>
                <a:lnTo>
                  <a:pt x="45707" y="13810"/>
                </a:lnTo>
                <a:lnTo>
                  <a:pt x="45696" y="13844"/>
                </a:lnTo>
                <a:lnTo>
                  <a:pt x="45685" y="13890"/>
                </a:lnTo>
                <a:lnTo>
                  <a:pt x="45673" y="13935"/>
                </a:lnTo>
                <a:lnTo>
                  <a:pt x="45685" y="13981"/>
                </a:lnTo>
                <a:lnTo>
                  <a:pt x="45696" y="14015"/>
                </a:lnTo>
                <a:lnTo>
                  <a:pt x="43762" y="15130"/>
                </a:lnTo>
                <a:lnTo>
                  <a:pt x="43717" y="15084"/>
                </a:lnTo>
                <a:lnTo>
                  <a:pt x="43660" y="15050"/>
                </a:lnTo>
                <a:lnTo>
                  <a:pt x="43603" y="15027"/>
                </a:lnTo>
                <a:lnTo>
                  <a:pt x="43535" y="15016"/>
                </a:lnTo>
                <a:lnTo>
                  <a:pt x="43478" y="15027"/>
                </a:lnTo>
                <a:lnTo>
                  <a:pt x="43421" y="15050"/>
                </a:lnTo>
                <a:lnTo>
                  <a:pt x="43364" y="15084"/>
                </a:lnTo>
                <a:lnTo>
                  <a:pt x="43330" y="15130"/>
                </a:lnTo>
                <a:lnTo>
                  <a:pt x="41419" y="14026"/>
                </a:lnTo>
                <a:lnTo>
                  <a:pt x="41430" y="13981"/>
                </a:lnTo>
                <a:lnTo>
                  <a:pt x="41430" y="13935"/>
                </a:lnTo>
                <a:lnTo>
                  <a:pt x="41430" y="13878"/>
                </a:lnTo>
                <a:lnTo>
                  <a:pt x="41407" y="13833"/>
                </a:lnTo>
                <a:lnTo>
                  <a:pt x="41396" y="13799"/>
                </a:lnTo>
                <a:lnTo>
                  <a:pt x="41362" y="13753"/>
                </a:lnTo>
                <a:lnTo>
                  <a:pt x="41328" y="13730"/>
                </a:lnTo>
                <a:lnTo>
                  <a:pt x="41294" y="13696"/>
                </a:lnTo>
                <a:lnTo>
                  <a:pt x="41248" y="13685"/>
                </a:lnTo>
                <a:lnTo>
                  <a:pt x="41203" y="13674"/>
                </a:lnTo>
                <a:lnTo>
                  <a:pt x="41203" y="11399"/>
                </a:lnTo>
                <a:lnTo>
                  <a:pt x="41237" y="11387"/>
                </a:lnTo>
                <a:lnTo>
                  <a:pt x="41282" y="11376"/>
                </a:lnTo>
                <a:lnTo>
                  <a:pt x="41316" y="11353"/>
                </a:lnTo>
                <a:lnTo>
                  <a:pt x="41339" y="11319"/>
                </a:lnTo>
                <a:lnTo>
                  <a:pt x="41362" y="11296"/>
                </a:lnTo>
                <a:lnTo>
                  <a:pt x="41385" y="11251"/>
                </a:lnTo>
                <a:lnTo>
                  <a:pt x="41396" y="11217"/>
                </a:lnTo>
                <a:lnTo>
                  <a:pt x="41396" y="11171"/>
                </a:lnTo>
                <a:lnTo>
                  <a:pt x="41396" y="11126"/>
                </a:lnTo>
                <a:lnTo>
                  <a:pt x="41373" y="11091"/>
                </a:lnTo>
                <a:lnTo>
                  <a:pt x="43330" y="9965"/>
                </a:lnTo>
                <a:lnTo>
                  <a:pt x="43364" y="10011"/>
                </a:lnTo>
                <a:lnTo>
                  <a:pt x="43421" y="10045"/>
                </a:lnTo>
                <a:lnTo>
                  <a:pt x="43478" y="10068"/>
                </a:lnTo>
                <a:lnTo>
                  <a:pt x="43535" y="10079"/>
                </a:lnTo>
                <a:lnTo>
                  <a:pt x="43603" y="10068"/>
                </a:lnTo>
                <a:lnTo>
                  <a:pt x="43660" y="10045"/>
                </a:lnTo>
                <a:lnTo>
                  <a:pt x="43717" y="9999"/>
                </a:lnTo>
                <a:lnTo>
                  <a:pt x="43751" y="9954"/>
                </a:lnTo>
                <a:close/>
                <a:moveTo>
                  <a:pt x="62691" y="9931"/>
                </a:moveTo>
                <a:lnTo>
                  <a:pt x="64693" y="11091"/>
                </a:lnTo>
                <a:lnTo>
                  <a:pt x="64681" y="11137"/>
                </a:lnTo>
                <a:lnTo>
                  <a:pt x="64681" y="11171"/>
                </a:lnTo>
                <a:lnTo>
                  <a:pt x="64681" y="11217"/>
                </a:lnTo>
                <a:lnTo>
                  <a:pt x="64693" y="11251"/>
                </a:lnTo>
                <a:lnTo>
                  <a:pt x="64727" y="11308"/>
                </a:lnTo>
                <a:lnTo>
                  <a:pt x="64784" y="11353"/>
                </a:lnTo>
                <a:lnTo>
                  <a:pt x="64818" y="11364"/>
                </a:lnTo>
                <a:lnTo>
                  <a:pt x="64863" y="11376"/>
                </a:lnTo>
                <a:lnTo>
                  <a:pt x="64863" y="13662"/>
                </a:lnTo>
                <a:lnTo>
                  <a:pt x="64807" y="13674"/>
                </a:lnTo>
                <a:lnTo>
                  <a:pt x="64761" y="13696"/>
                </a:lnTo>
                <a:lnTo>
                  <a:pt x="64727" y="13719"/>
                </a:lnTo>
                <a:lnTo>
                  <a:pt x="64681" y="13753"/>
                </a:lnTo>
                <a:lnTo>
                  <a:pt x="64659" y="13787"/>
                </a:lnTo>
                <a:lnTo>
                  <a:pt x="64636" y="13833"/>
                </a:lnTo>
                <a:lnTo>
                  <a:pt x="64625" y="13878"/>
                </a:lnTo>
                <a:lnTo>
                  <a:pt x="64613" y="13935"/>
                </a:lnTo>
                <a:lnTo>
                  <a:pt x="64625" y="13981"/>
                </a:lnTo>
                <a:lnTo>
                  <a:pt x="64636" y="14026"/>
                </a:lnTo>
                <a:lnTo>
                  <a:pt x="62725" y="15130"/>
                </a:lnTo>
                <a:lnTo>
                  <a:pt x="62691" y="15084"/>
                </a:lnTo>
                <a:lnTo>
                  <a:pt x="62634" y="15050"/>
                </a:lnTo>
                <a:lnTo>
                  <a:pt x="62577" y="15027"/>
                </a:lnTo>
                <a:lnTo>
                  <a:pt x="62509" y="15016"/>
                </a:lnTo>
                <a:lnTo>
                  <a:pt x="62441" y="15027"/>
                </a:lnTo>
                <a:lnTo>
                  <a:pt x="62384" y="15050"/>
                </a:lnTo>
                <a:lnTo>
                  <a:pt x="62338" y="15084"/>
                </a:lnTo>
                <a:lnTo>
                  <a:pt x="62293" y="15130"/>
                </a:lnTo>
                <a:lnTo>
                  <a:pt x="60302" y="13981"/>
                </a:lnTo>
                <a:lnTo>
                  <a:pt x="60313" y="13935"/>
                </a:lnTo>
                <a:lnTo>
                  <a:pt x="60302" y="13867"/>
                </a:lnTo>
                <a:lnTo>
                  <a:pt x="60268" y="13821"/>
                </a:lnTo>
                <a:lnTo>
                  <a:pt x="60222" y="13787"/>
                </a:lnTo>
                <a:lnTo>
                  <a:pt x="60165" y="13765"/>
                </a:lnTo>
                <a:lnTo>
                  <a:pt x="60165" y="11444"/>
                </a:lnTo>
                <a:lnTo>
                  <a:pt x="60211" y="11433"/>
                </a:lnTo>
                <a:lnTo>
                  <a:pt x="60256" y="11410"/>
                </a:lnTo>
                <a:lnTo>
                  <a:pt x="60302" y="11387"/>
                </a:lnTo>
                <a:lnTo>
                  <a:pt x="60336" y="11353"/>
                </a:lnTo>
                <a:lnTo>
                  <a:pt x="60370" y="11319"/>
                </a:lnTo>
                <a:lnTo>
                  <a:pt x="60393" y="11273"/>
                </a:lnTo>
                <a:lnTo>
                  <a:pt x="60404" y="11228"/>
                </a:lnTo>
                <a:lnTo>
                  <a:pt x="60404" y="11171"/>
                </a:lnTo>
                <a:lnTo>
                  <a:pt x="60404" y="11114"/>
                </a:lnTo>
                <a:lnTo>
                  <a:pt x="60382" y="11057"/>
                </a:lnTo>
                <a:lnTo>
                  <a:pt x="62338" y="9931"/>
                </a:lnTo>
                <a:lnTo>
                  <a:pt x="62372" y="9977"/>
                </a:lnTo>
                <a:lnTo>
                  <a:pt x="62406" y="9999"/>
                </a:lnTo>
                <a:lnTo>
                  <a:pt x="62463" y="10022"/>
                </a:lnTo>
                <a:lnTo>
                  <a:pt x="62509" y="10033"/>
                </a:lnTo>
                <a:lnTo>
                  <a:pt x="62566" y="10022"/>
                </a:lnTo>
                <a:lnTo>
                  <a:pt x="62611" y="9999"/>
                </a:lnTo>
                <a:lnTo>
                  <a:pt x="62657" y="9977"/>
                </a:lnTo>
                <a:lnTo>
                  <a:pt x="62691" y="9931"/>
                </a:lnTo>
                <a:close/>
                <a:moveTo>
                  <a:pt x="67468" y="9954"/>
                </a:moveTo>
                <a:lnTo>
                  <a:pt x="69448" y="11103"/>
                </a:lnTo>
                <a:lnTo>
                  <a:pt x="69436" y="11137"/>
                </a:lnTo>
                <a:lnTo>
                  <a:pt x="69425" y="11171"/>
                </a:lnTo>
                <a:lnTo>
                  <a:pt x="69425" y="11205"/>
                </a:lnTo>
                <a:lnTo>
                  <a:pt x="69436" y="11239"/>
                </a:lnTo>
                <a:lnTo>
                  <a:pt x="69482" y="11308"/>
                </a:lnTo>
                <a:lnTo>
                  <a:pt x="69527" y="11342"/>
                </a:lnTo>
                <a:lnTo>
                  <a:pt x="69596" y="11364"/>
                </a:lnTo>
                <a:lnTo>
                  <a:pt x="69596" y="13696"/>
                </a:lnTo>
                <a:lnTo>
                  <a:pt x="69562" y="13708"/>
                </a:lnTo>
                <a:lnTo>
                  <a:pt x="69516" y="13719"/>
                </a:lnTo>
                <a:lnTo>
                  <a:pt x="69482" y="13742"/>
                </a:lnTo>
                <a:lnTo>
                  <a:pt x="69448" y="13765"/>
                </a:lnTo>
                <a:lnTo>
                  <a:pt x="69414" y="13799"/>
                </a:lnTo>
                <a:lnTo>
                  <a:pt x="69402" y="13844"/>
                </a:lnTo>
                <a:lnTo>
                  <a:pt x="69391" y="13890"/>
                </a:lnTo>
                <a:lnTo>
                  <a:pt x="69380" y="13935"/>
                </a:lnTo>
                <a:lnTo>
                  <a:pt x="69391" y="13981"/>
                </a:lnTo>
                <a:lnTo>
                  <a:pt x="69402" y="14015"/>
                </a:lnTo>
                <a:lnTo>
                  <a:pt x="67468" y="15130"/>
                </a:lnTo>
                <a:lnTo>
                  <a:pt x="67434" y="15084"/>
                </a:lnTo>
                <a:lnTo>
                  <a:pt x="67377" y="15039"/>
                </a:lnTo>
                <a:lnTo>
                  <a:pt x="67321" y="15016"/>
                </a:lnTo>
                <a:lnTo>
                  <a:pt x="67184" y="15016"/>
                </a:lnTo>
                <a:lnTo>
                  <a:pt x="67127" y="15039"/>
                </a:lnTo>
                <a:lnTo>
                  <a:pt x="67070" y="15084"/>
                </a:lnTo>
                <a:lnTo>
                  <a:pt x="67036" y="15130"/>
                </a:lnTo>
                <a:lnTo>
                  <a:pt x="65125" y="14026"/>
                </a:lnTo>
                <a:lnTo>
                  <a:pt x="65136" y="13981"/>
                </a:lnTo>
                <a:lnTo>
                  <a:pt x="65148" y="13935"/>
                </a:lnTo>
                <a:lnTo>
                  <a:pt x="65136" y="13878"/>
                </a:lnTo>
                <a:lnTo>
                  <a:pt x="65125" y="13833"/>
                </a:lnTo>
                <a:lnTo>
                  <a:pt x="65102" y="13787"/>
                </a:lnTo>
                <a:lnTo>
                  <a:pt x="65080" y="13753"/>
                </a:lnTo>
                <a:lnTo>
                  <a:pt x="65045" y="13719"/>
                </a:lnTo>
                <a:lnTo>
                  <a:pt x="65000" y="13696"/>
                </a:lnTo>
                <a:lnTo>
                  <a:pt x="64954" y="13674"/>
                </a:lnTo>
                <a:lnTo>
                  <a:pt x="64909" y="13662"/>
                </a:lnTo>
                <a:lnTo>
                  <a:pt x="64909" y="11376"/>
                </a:lnTo>
                <a:lnTo>
                  <a:pt x="64977" y="11353"/>
                </a:lnTo>
                <a:lnTo>
                  <a:pt x="65034" y="11308"/>
                </a:lnTo>
                <a:lnTo>
                  <a:pt x="65068" y="11251"/>
                </a:lnTo>
                <a:lnTo>
                  <a:pt x="65080" y="11217"/>
                </a:lnTo>
                <a:lnTo>
                  <a:pt x="65080" y="11171"/>
                </a:lnTo>
                <a:lnTo>
                  <a:pt x="65080" y="11137"/>
                </a:lnTo>
                <a:lnTo>
                  <a:pt x="65068" y="11091"/>
                </a:lnTo>
                <a:lnTo>
                  <a:pt x="67036" y="9965"/>
                </a:lnTo>
                <a:lnTo>
                  <a:pt x="67070" y="10011"/>
                </a:lnTo>
                <a:lnTo>
                  <a:pt x="67127" y="10045"/>
                </a:lnTo>
                <a:lnTo>
                  <a:pt x="67184" y="10068"/>
                </a:lnTo>
                <a:lnTo>
                  <a:pt x="67252" y="10079"/>
                </a:lnTo>
                <a:lnTo>
                  <a:pt x="67321" y="10068"/>
                </a:lnTo>
                <a:lnTo>
                  <a:pt x="67377" y="10045"/>
                </a:lnTo>
                <a:lnTo>
                  <a:pt x="67423" y="10011"/>
                </a:lnTo>
                <a:lnTo>
                  <a:pt x="67468" y="9954"/>
                </a:lnTo>
                <a:close/>
                <a:moveTo>
                  <a:pt x="24731" y="9920"/>
                </a:moveTo>
                <a:lnTo>
                  <a:pt x="26767" y="11091"/>
                </a:lnTo>
                <a:lnTo>
                  <a:pt x="26756" y="11137"/>
                </a:lnTo>
                <a:lnTo>
                  <a:pt x="26756" y="11171"/>
                </a:lnTo>
                <a:lnTo>
                  <a:pt x="26756" y="11205"/>
                </a:lnTo>
                <a:lnTo>
                  <a:pt x="26767" y="11251"/>
                </a:lnTo>
                <a:lnTo>
                  <a:pt x="26813" y="11308"/>
                </a:lnTo>
                <a:lnTo>
                  <a:pt x="26858" y="11342"/>
                </a:lnTo>
                <a:lnTo>
                  <a:pt x="26927" y="11364"/>
                </a:lnTo>
                <a:lnTo>
                  <a:pt x="26927" y="13685"/>
                </a:lnTo>
                <a:lnTo>
                  <a:pt x="26881" y="13696"/>
                </a:lnTo>
                <a:lnTo>
                  <a:pt x="26847" y="13708"/>
                </a:lnTo>
                <a:lnTo>
                  <a:pt x="26801" y="13730"/>
                </a:lnTo>
                <a:lnTo>
                  <a:pt x="26767" y="13765"/>
                </a:lnTo>
                <a:lnTo>
                  <a:pt x="26745" y="13799"/>
                </a:lnTo>
                <a:lnTo>
                  <a:pt x="26722" y="13844"/>
                </a:lnTo>
                <a:lnTo>
                  <a:pt x="26710" y="13878"/>
                </a:lnTo>
                <a:lnTo>
                  <a:pt x="26699" y="13935"/>
                </a:lnTo>
                <a:lnTo>
                  <a:pt x="26710" y="13981"/>
                </a:lnTo>
                <a:lnTo>
                  <a:pt x="26722" y="14026"/>
                </a:lnTo>
                <a:lnTo>
                  <a:pt x="24788" y="15141"/>
                </a:lnTo>
                <a:lnTo>
                  <a:pt x="24742" y="15096"/>
                </a:lnTo>
                <a:lnTo>
                  <a:pt x="24697" y="15061"/>
                </a:lnTo>
                <a:lnTo>
                  <a:pt x="24640" y="15039"/>
                </a:lnTo>
                <a:lnTo>
                  <a:pt x="24583" y="15027"/>
                </a:lnTo>
                <a:lnTo>
                  <a:pt x="24515" y="15039"/>
                </a:lnTo>
                <a:lnTo>
                  <a:pt x="24458" y="15061"/>
                </a:lnTo>
                <a:lnTo>
                  <a:pt x="24413" y="15096"/>
                </a:lnTo>
                <a:lnTo>
                  <a:pt x="24378" y="15141"/>
                </a:lnTo>
                <a:lnTo>
                  <a:pt x="22376" y="13981"/>
                </a:lnTo>
                <a:lnTo>
                  <a:pt x="22388" y="13935"/>
                </a:lnTo>
                <a:lnTo>
                  <a:pt x="22376" y="13867"/>
                </a:lnTo>
                <a:lnTo>
                  <a:pt x="22342" y="13810"/>
                </a:lnTo>
                <a:lnTo>
                  <a:pt x="22297" y="13776"/>
                </a:lnTo>
                <a:lnTo>
                  <a:pt x="22240" y="13753"/>
                </a:lnTo>
                <a:lnTo>
                  <a:pt x="22240" y="11376"/>
                </a:lnTo>
                <a:lnTo>
                  <a:pt x="22274" y="11376"/>
                </a:lnTo>
                <a:lnTo>
                  <a:pt x="22308" y="11353"/>
                </a:lnTo>
                <a:lnTo>
                  <a:pt x="22365" y="11308"/>
                </a:lnTo>
                <a:lnTo>
                  <a:pt x="22410" y="11251"/>
                </a:lnTo>
                <a:lnTo>
                  <a:pt x="22410" y="11217"/>
                </a:lnTo>
                <a:lnTo>
                  <a:pt x="22422" y="11171"/>
                </a:lnTo>
                <a:lnTo>
                  <a:pt x="22410" y="11137"/>
                </a:lnTo>
                <a:lnTo>
                  <a:pt x="22399" y="11091"/>
                </a:lnTo>
                <a:lnTo>
                  <a:pt x="24435" y="9920"/>
                </a:lnTo>
                <a:lnTo>
                  <a:pt x="24458" y="9954"/>
                </a:lnTo>
                <a:lnTo>
                  <a:pt x="24492" y="9977"/>
                </a:lnTo>
                <a:lnTo>
                  <a:pt x="24538" y="9999"/>
                </a:lnTo>
                <a:lnTo>
                  <a:pt x="24629" y="9999"/>
                </a:lnTo>
                <a:lnTo>
                  <a:pt x="24663" y="9977"/>
                </a:lnTo>
                <a:lnTo>
                  <a:pt x="24697" y="9954"/>
                </a:lnTo>
                <a:lnTo>
                  <a:pt x="24731" y="9920"/>
                </a:lnTo>
                <a:close/>
                <a:moveTo>
                  <a:pt x="48472" y="9942"/>
                </a:moveTo>
                <a:lnTo>
                  <a:pt x="50485" y="11103"/>
                </a:lnTo>
                <a:lnTo>
                  <a:pt x="50474" y="11137"/>
                </a:lnTo>
                <a:lnTo>
                  <a:pt x="50474" y="11171"/>
                </a:lnTo>
                <a:lnTo>
                  <a:pt x="50485" y="11239"/>
                </a:lnTo>
                <a:lnTo>
                  <a:pt x="50519" y="11296"/>
                </a:lnTo>
                <a:lnTo>
                  <a:pt x="50576" y="11342"/>
                </a:lnTo>
                <a:lnTo>
                  <a:pt x="50633" y="11353"/>
                </a:lnTo>
                <a:lnTo>
                  <a:pt x="50633" y="13765"/>
                </a:lnTo>
                <a:lnTo>
                  <a:pt x="50576" y="13776"/>
                </a:lnTo>
                <a:lnTo>
                  <a:pt x="50519" y="13810"/>
                </a:lnTo>
                <a:lnTo>
                  <a:pt x="50496" y="13867"/>
                </a:lnTo>
                <a:lnTo>
                  <a:pt x="50474" y="13935"/>
                </a:lnTo>
                <a:lnTo>
                  <a:pt x="50485" y="13981"/>
                </a:lnTo>
                <a:lnTo>
                  <a:pt x="48494" y="15141"/>
                </a:lnTo>
                <a:lnTo>
                  <a:pt x="48449" y="15084"/>
                </a:lnTo>
                <a:lnTo>
                  <a:pt x="48403" y="15050"/>
                </a:lnTo>
                <a:lnTo>
                  <a:pt x="48346" y="15027"/>
                </a:lnTo>
                <a:lnTo>
                  <a:pt x="48278" y="15016"/>
                </a:lnTo>
                <a:lnTo>
                  <a:pt x="48221" y="15027"/>
                </a:lnTo>
                <a:lnTo>
                  <a:pt x="48164" y="15050"/>
                </a:lnTo>
                <a:lnTo>
                  <a:pt x="48108" y="15084"/>
                </a:lnTo>
                <a:lnTo>
                  <a:pt x="48073" y="15130"/>
                </a:lnTo>
                <a:lnTo>
                  <a:pt x="46128" y="14003"/>
                </a:lnTo>
                <a:lnTo>
                  <a:pt x="46140" y="13969"/>
                </a:lnTo>
                <a:lnTo>
                  <a:pt x="46140" y="13935"/>
                </a:lnTo>
                <a:lnTo>
                  <a:pt x="46140" y="13890"/>
                </a:lnTo>
                <a:lnTo>
                  <a:pt x="46128" y="13844"/>
                </a:lnTo>
                <a:lnTo>
                  <a:pt x="46105" y="13810"/>
                </a:lnTo>
                <a:lnTo>
                  <a:pt x="46083" y="13776"/>
                </a:lnTo>
                <a:lnTo>
                  <a:pt x="46060" y="13753"/>
                </a:lnTo>
                <a:lnTo>
                  <a:pt x="46026" y="13730"/>
                </a:lnTo>
                <a:lnTo>
                  <a:pt x="45980" y="13708"/>
                </a:lnTo>
                <a:lnTo>
                  <a:pt x="45946" y="13696"/>
                </a:lnTo>
                <a:lnTo>
                  <a:pt x="45946" y="11376"/>
                </a:lnTo>
                <a:lnTo>
                  <a:pt x="46014" y="11353"/>
                </a:lnTo>
                <a:lnTo>
                  <a:pt x="46060" y="11308"/>
                </a:lnTo>
                <a:lnTo>
                  <a:pt x="46094" y="11251"/>
                </a:lnTo>
                <a:lnTo>
                  <a:pt x="46117" y="11171"/>
                </a:lnTo>
                <a:lnTo>
                  <a:pt x="46105" y="11137"/>
                </a:lnTo>
                <a:lnTo>
                  <a:pt x="46094" y="11103"/>
                </a:lnTo>
                <a:lnTo>
                  <a:pt x="48085" y="9954"/>
                </a:lnTo>
                <a:lnTo>
                  <a:pt x="48119" y="9988"/>
                </a:lnTo>
                <a:lnTo>
                  <a:pt x="48164" y="10022"/>
                </a:lnTo>
                <a:lnTo>
                  <a:pt x="48221" y="10045"/>
                </a:lnTo>
                <a:lnTo>
                  <a:pt x="48278" y="10056"/>
                </a:lnTo>
                <a:lnTo>
                  <a:pt x="48335" y="10045"/>
                </a:lnTo>
                <a:lnTo>
                  <a:pt x="48392" y="10022"/>
                </a:lnTo>
                <a:lnTo>
                  <a:pt x="48437" y="9988"/>
                </a:lnTo>
                <a:lnTo>
                  <a:pt x="48472" y="9942"/>
                </a:lnTo>
                <a:close/>
                <a:moveTo>
                  <a:pt x="81619" y="9920"/>
                </a:moveTo>
                <a:lnTo>
                  <a:pt x="83667" y="11091"/>
                </a:lnTo>
                <a:lnTo>
                  <a:pt x="83656" y="11137"/>
                </a:lnTo>
                <a:lnTo>
                  <a:pt x="83644" y="11171"/>
                </a:lnTo>
                <a:lnTo>
                  <a:pt x="83656" y="11205"/>
                </a:lnTo>
                <a:lnTo>
                  <a:pt x="83667" y="11251"/>
                </a:lnTo>
                <a:lnTo>
                  <a:pt x="83701" y="11308"/>
                </a:lnTo>
                <a:lnTo>
                  <a:pt x="83758" y="11342"/>
                </a:lnTo>
                <a:lnTo>
                  <a:pt x="83826" y="11364"/>
                </a:lnTo>
                <a:lnTo>
                  <a:pt x="83826" y="13685"/>
                </a:lnTo>
                <a:lnTo>
                  <a:pt x="83781" y="13696"/>
                </a:lnTo>
                <a:lnTo>
                  <a:pt x="83735" y="13708"/>
                </a:lnTo>
                <a:lnTo>
                  <a:pt x="83690" y="13730"/>
                </a:lnTo>
                <a:lnTo>
                  <a:pt x="83656" y="13765"/>
                </a:lnTo>
                <a:lnTo>
                  <a:pt x="83633" y="13799"/>
                </a:lnTo>
                <a:lnTo>
                  <a:pt x="83610" y="13844"/>
                </a:lnTo>
                <a:lnTo>
                  <a:pt x="83599" y="13878"/>
                </a:lnTo>
                <a:lnTo>
                  <a:pt x="83599" y="13935"/>
                </a:lnTo>
                <a:lnTo>
                  <a:pt x="83599" y="13981"/>
                </a:lnTo>
                <a:lnTo>
                  <a:pt x="83610" y="14026"/>
                </a:lnTo>
                <a:lnTo>
                  <a:pt x="81676" y="15141"/>
                </a:lnTo>
                <a:lnTo>
                  <a:pt x="81642" y="15096"/>
                </a:lnTo>
                <a:lnTo>
                  <a:pt x="81585" y="15061"/>
                </a:lnTo>
                <a:lnTo>
                  <a:pt x="81528" y="15039"/>
                </a:lnTo>
                <a:lnTo>
                  <a:pt x="81472" y="15027"/>
                </a:lnTo>
                <a:lnTo>
                  <a:pt x="81415" y="15039"/>
                </a:lnTo>
                <a:lnTo>
                  <a:pt x="81358" y="15061"/>
                </a:lnTo>
                <a:lnTo>
                  <a:pt x="81312" y="15096"/>
                </a:lnTo>
                <a:lnTo>
                  <a:pt x="81267" y="15141"/>
                </a:lnTo>
                <a:lnTo>
                  <a:pt x="79276" y="13981"/>
                </a:lnTo>
                <a:lnTo>
                  <a:pt x="79287" y="13935"/>
                </a:lnTo>
                <a:lnTo>
                  <a:pt x="79265" y="13867"/>
                </a:lnTo>
                <a:lnTo>
                  <a:pt x="79242" y="13810"/>
                </a:lnTo>
                <a:lnTo>
                  <a:pt x="79185" y="13776"/>
                </a:lnTo>
                <a:lnTo>
                  <a:pt x="79128" y="13753"/>
                </a:lnTo>
                <a:lnTo>
                  <a:pt x="79128" y="11376"/>
                </a:lnTo>
                <a:lnTo>
                  <a:pt x="79162" y="11376"/>
                </a:lnTo>
                <a:lnTo>
                  <a:pt x="79196" y="11353"/>
                </a:lnTo>
                <a:lnTo>
                  <a:pt x="79253" y="11308"/>
                </a:lnTo>
                <a:lnTo>
                  <a:pt x="79299" y="11251"/>
                </a:lnTo>
                <a:lnTo>
                  <a:pt x="79310" y="11217"/>
                </a:lnTo>
                <a:lnTo>
                  <a:pt x="79310" y="11171"/>
                </a:lnTo>
                <a:lnTo>
                  <a:pt x="79310" y="11137"/>
                </a:lnTo>
                <a:lnTo>
                  <a:pt x="79299" y="11091"/>
                </a:lnTo>
                <a:lnTo>
                  <a:pt x="81324" y="9920"/>
                </a:lnTo>
                <a:lnTo>
                  <a:pt x="81346" y="9954"/>
                </a:lnTo>
                <a:lnTo>
                  <a:pt x="81392" y="9977"/>
                </a:lnTo>
                <a:lnTo>
                  <a:pt x="81426" y="9999"/>
                </a:lnTo>
                <a:lnTo>
                  <a:pt x="81517" y="9999"/>
                </a:lnTo>
                <a:lnTo>
                  <a:pt x="81563" y="9977"/>
                </a:lnTo>
                <a:lnTo>
                  <a:pt x="81597" y="9954"/>
                </a:lnTo>
                <a:lnTo>
                  <a:pt x="81619" y="9920"/>
                </a:lnTo>
                <a:close/>
                <a:moveTo>
                  <a:pt x="57959" y="9942"/>
                </a:moveTo>
                <a:lnTo>
                  <a:pt x="59892" y="11057"/>
                </a:lnTo>
                <a:lnTo>
                  <a:pt x="59881" y="11114"/>
                </a:lnTo>
                <a:lnTo>
                  <a:pt x="59870" y="11171"/>
                </a:lnTo>
                <a:lnTo>
                  <a:pt x="59881" y="11228"/>
                </a:lnTo>
                <a:lnTo>
                  <a:pt x="59892" y="11273"/>
                </a:lnTo>
                <a:lnTo>
                  <a:pt x="59915" y="11319"/>
                </a:lnTo>
                <a:lnTo>
                  <a:pt x="59938" y="11353"/>
                </a:lnTo>
                <a:lnTo>
                  <a:pt x="59983" y="11387"/>
                </a:lnTo>
                <a:lnTo>
                  <a:pt x="60018" y="11410"/>
                </a:lnTo>
                <a:lnTo>
                  <a:pt x="60063" y="11433"/>
                </a:lnTo>
                <a:lnTo>
                  <a:pt x="60120" y="11444"/>
                </a:lnTo>
                <a:lnTo>
                  <a:pt x="60120" y="13765"/>
                </a:lnTo>
                <a:lnTo>
                  <a:pt x="60063" y="13776"/>
                </a:lnTo>
                <a:lnTo>
                  <a:pt x="60018" y="13821"/>
                </a:lnTo>
                <a:lnTo>
                  <a:pt x="59983" y="13867"/>
                </a:lnTo>
                <a:lnTo>
                  <a:pt x="59972" y="13935"/>
                </a:lnTo>
                <a:lnTo>
                  <a:pt x="59983" y="13981"/>
                </a:lnTo>
                <a:lnTo>
                  <a:pt x="57959" y="15152"/>
                </a:lnTo>
                <a:lnTo>
                  <a:pt x="57924" y="15107"/>
                </a:lnTo>
                <a:lnTo>
                  <a:pt x="57879" y="15073"/>
                </a:lnTo>
                <a:lnTo>
                  <a:pt x="57822" y="15050"/>
                </a:lnTo>
                <a:lnTo>
                  <a:pt x="57708" y="15050"/>
                </a:lnTo>
                <a:lnTo>
                  <a:pt x="57663" y="15073"/>
                </a:lnTo>
                <a:lnTo>
                  <a:pt x="57617" y="15107"/>
                </a:lnTo>
                <a:lnTo>
                  <a:pt x="57583" y="15141"/>
                </a:lnTo>
                <a:lnTo>
                  <a:pt x="55570" y="13981"/>
                </a:lnTo>
                <a:lnTo>
                  <a:pt x="55581" y="13935"/>
                </a:lnTo>
                <a:lnTo>
                  <a:pt x="55570" y="13867"/>
                </a:lnTo>
                <a:lnTo>
                  <a:pt x="55536" y="13810"/>
                </a:lnTo>
                <a:lnTo>
                  <a:pt x="55490" y="13765"/>
                </a:lnTo>
                <a:lnTo>
                  <a:pt x="55422" y="13742"/>
                </a:lnTo>
                <a:lnTo>
                  <a:pt x="55422" y="11376"/>
                </a:lnTo>
                <a:lnTo>
                  <a:pt x="55490" y="11353"/>
                </a:lnTo>
                <a:lnTo>
                  <a:pt x="55547" y="11308"/>
                </a:lnTo>
                <a:lnTo>
                  <a:pt x="55593" y="11251"/>
                </a:lnTo>
                <a:lnTo>
                  <a:pt x="55604" y="11217"/>
                </a:lnTo>
                <a:lnTo>
                  <a:pt x="55604" y="11171"/>
                </a:lnTo>
                <a:lnTo>
                  <a:pt x="55593" y="11137"/>
                </a:lnTo>
                <a:lnTo>
                  <a:pt x="55581" y="11091"/>
                </a:lnTo>
                <a:lnTo>
                  <a:pt x="57583" y="9942"/>
                </a:lnTo>
                <a:lnTo>
                  <a:pt x="57617" y="9988"/>
                </a:lnTo>
                <a:lnTo>
                  <a:pt x="57663" y="10022"/>
                </a:lnTo>
                <a:lnTo>
                  <a:pt x="57708" y="10045"/>
                </a:lnTo>
                <a:lnTo>
                  <a:pt x="57833" y="10045"/>
                </a:lnTo>
                <a:lnTo>
                  <a:pt x="57879" y="10022"/>
                </a:lnTo>
                <a:lnTo>
                  <a:pt x="57924" y="9988"/>
                </a:lnTo>
                <a:lnTo>
                  <a:pt x="57959" y="9942"/>
                </a:lnTo>
                <a:close/>
                <a:moveTo>
                  <a:pt x="34264" y="9942"/>
                </a:moveTo>
                <a:lnTo>
                  <a:pt x="36209" y="11069"/>
                </a:lnTo>
                <a:lnTo>
                  <a:pt x="36197" y="11126"/>
                </a:lnTo>
                <a:lnTo>
                  <a:pt x="36186" y="11171"/>
                </a:lnTo>
                <a:lnTo>
                  <a:pt x="36186" y="11217"/>
                </a:lnTo>
                <a:lnTo>
                  <a:pt x="36209" y="11262"/>
                </a:lnTo>
                <a:lnTo>
                  <a:pt x="36220" y="11308"/>
                </a:lnTo>
                <a:lnTo>
                  <a:pt x="36254" y="11342"/>
                </a:lnTo>
                <a:lnTo>
                  <a:pt x="36288" y="11364"/>
                </a:lnTo>
                <a:lnTo>
                  <a:pt x="36323" y="11387"/>
                </a:lnTo>
                <a:lnTo>
                  <a:pt x="36368" y="11410"/>
                </a:lnTo>
                <a:lnTo>
                  <a:pt x="36414" y="11421"/>
                </a:lnTo>
                <a:lnTo>
                  <a:pt x="36414" y="13662"/>
                </a:lnTo>
                <a:lnTo>
                  <a:pt x="36368" y="13674"/>
                </a:lnTo>
                <a:lnTo>
                  <a:pt x="36311" y="13696"/>
                </a:lnTo>
                <a:lnTo>
                  <a:pt x="36277" y="13719"/>
                </a:lnTo>
                <a:lnTo>
                  <a:pt x="36232" y="13753"/>
                </a:lnTo>
                <a:lnTo>
                  <a:pt x="36209" y="13787"/>
                </a:lnTo>
                <a:lnTo>
                  <a:pt x="36186" y="13833"/>
                </a:lnTo>
                <a:lnTo>
                  <a:pt x="36175" y="13878"/>
                </a:lnTo>
                <a:lnTo>
                  <a:pt x="36163" y="13935"/>
                </a:lnTo>
                <a:lnTo>
                  <a:pt x="36175" y="13981"/>
                </a:lnTo>
                <a:lnTo>
                  <a:pt x="36186" y="14038"/>
                </a:lnTo>
                <a:lnTo>
                  <a:pt x="34218" y="15164"/>
                </a:lnTo>
                <a:lnTo>
                  <a:pt x="34184" y="15130"/>
                </a:lnTo>
                <a:lnTo>
                  <a:pt x="34150" y="15107"/>
                </a:lnTo>
                <a:lnTo>
                  <a:pt x="34104" y="15084"/>
                </a:lnTo>
                <a:lnTo>
                  <a:pt x="34013" y="15084"/>
                </a:lnTo>
                <a:lnTo>
                  <a:pt x="33968" y="15107"/>
                </a:lnTo>
                <a:lnTo>
                  <a:pt x="33934" y="15130"/>
                </a:lnTo>
                <a:lnTo>
                  <a:pt x="33900" y="15164"/>
                </a:lnTo>
                <a:lnTo>
                  <a:pt x="31920" y="14015"/>
                </a:lnTo>
                <a:lnTo>
                  <a:pt x="31932" y="13981"/>
                </a:lnTo>
                <a:lnTo>
                  <a:pt x="31943" y="13935"/>
                </a:lnTo>
                <a:lnTo>
                  <a:pt x="31932" y="13890"/>
                </a:lnTo>
                <a:lnTo>
                  <a:pt x="31920" y="13844"/>
                </a:lnTo>
                <a:lnTo>
                  <a:pt x="31909" y="13799"/>
                </a:lnTo>
                <a:lnTo>
                  <a:pt x="31875" y="13765"/>
                </a:lnTo>
                <a:lnTo>
                  <a:pt x="31841" y="13730"/>
                </a:lnTo>
                <a:lnTo>
                  <a:pt x="31807" y="13708"/>
                </a:lnTo>
                <a:lnTo>
                  <a:pt x="31761" y="13696"/>
                </a:lnTo>
                <a:lnTo>
                  <a:pt x="31716" y="13685"/>
                </a:lnTo>
                <a:lnTo>
                  <a:pt x="31716" y="11353"/>
                </a:lnTo>
                <a:lnTo>
                  <a:pt x="31784" y="11330"/>
                </a:lnTo>
                <a:lnTo>
                  <a:pt x="31829" y="11296"/>
                </a:lnTo>
                <a:lnTo>
                  <a:pt x="31863" y="11239"/>
                </a:lnTo>
                <a:lnTo>
                  <a:pt x="31875" y="11171"/>
                </a:lnTo>
                <a:lnTo>
                  <a:pt x="31875" y="11137"/>
                </a:lnTo>
                <a:lnTo>
                  <a:pt x="31863" y="11103"/>
                </a:lnTo>
                <a:lnTo>
                  <a:pt x="33854" y="9954"/>
                </a:lnTo>
                <a:lnTo>
                  <a:pt x="33900" y="9999"/>
                </a:lnTo>
                <a:lnTo>
                  <a:pt x="33945" y="10033"/>
                </a:lnTo>
                <a:lnTo>
                  <a:pt x="34002" y="10056"/>
                </a:lnTo>
                <a:lnTo>
                  <a:pt x="34059" y="10068"/>
                </a:lnTo>
                <a:lnTo>
                  <a:pt x="34127" y="10056"/>
                </a:lnTo>
                <a:lnTo>
                  <a:pt x="34184" y="10033"/>
                </a:lnTo>
                <a:lnTo>
                  <a:pt x="34230" y="9999"/>
                </a:lnTo>
                <a:lnTo>
                  <a:pt x="34264" y="9942"/>
                </a:lnTo>
                <a:close/>
                <a:moveTo>
                  <a:pt x="53181" y="9920"/>
                </a:moveTo>
                <a:lnTo>
                  <a:pt x="55206" y="11091"/>
                </a:lnTo>
                <a:lnTo>
                  <a:pt x="55183" y="11126"/>
                </a:lnTo>
                <a:lnTo>
                  <a:pt x="55183" y="11171"/>
                </a:lnTo>
                <a:lnTo>
                  <a:pt x="55183" y="11217"/>
                </a:lnTo>
                <a:lnTo>
                  <a:pt x="55194" y="11251"/>
                </a:lnTo>
                <a:lnTo>
                  <a:pt x="55217" y="11285"/>
                </a:lnTo>
                <a:lnTo>
                  <a:pt x="55240" y="11319"/>
                </a:lnTo>
                <a:lnTo>
                  <a:pt x="55263" y="11342"/>
                </a:lnTo>
                <a:lnTo>
                  <a:pt x="55297" y="11364"/>
                </a:lnTo>
                <a:lnTo>
                  <a:pt x="55342" y="11376"/>
                </a:lnTo>
                <a:lnTo>
                  <a:pt x="55376" y="11387"/>
                </a:lnTo>
                <a:lnTo>
                  <a:pt x="55376" y="13742"/>
                </a:lnTo>
                <a:lnTo>
                  <a:pt x="55308" y="13765"/>
                </a:lnTo>
                <a:lnTo>
                  <a:pt x="55251" y="13799"/>
                </a:lnTo>
                <a:lnTo>
                  <a:pt x="55217" y="13867"/>
                </a:lnTo>
                <a:lnTo>
                  <a:pt x="55206" y="13890"/>
                </a:lnTo>
                <a:lnTo>
                  <a:pt x="55206" y="13935"/>
                </a:lnTo>
                <a:lnTo>
                  <a:pt x="55217" y="13992"/>
                </a:lnTo>
                <a:lnTo>
                  <a:pt x="53181" y="15164"/>
                </a:lnTo>
                <a:lnTo>
                  <a:pt x="53158" y="15130"/>
                </a:lnTo>
                <a:lnTo>
                  <a:pt x="53113" y="15107"/>
                </a:lnTo>
                <a:lnTo>
                  <a:pt x="53067" y="15084"/>
                </a:lnTo>
                <a:lnTo>
                  <a:pt x="52976" y="15084"/>
                </a:lnTo>
                <a:lnTo>
                  <a:pt x="52931" y="15096"/>
                </a:lnTo>
                <a:lnTo>
                  <a:pt x="52897" y="15130"/>
                </a:lnTo>
                <a:lnTo>
                  <a:pt x="52862" y="15152"/>
                </a:lnTo>
                <a:lnTo>
                  <a:pt x="50815" y="13981"/>
                </a:lnTo>
                <a:lnTo>
                  <a:pt x="50815" y="13935"/>
                </a:lnTo>
                <a:lnTo>
                  <a:pt x="50815" y="13867"/>
                </a:lnTo>
                <a:lnTo>
                  <a:pt x="50781" y="13821"/>
                </a:lnTo>
                <a:lnTo>
                  <a:pt x="50735" y="13787"/>
                </a:lnTo>
                <a:lnTo>
                  <a:pt x="50678" y="13765"/>
                </a:lnTo>
                <a:lnTo>
                  <a:pt x="50678" y="11353"/>
                </a:lnTo>
                <a:lnTo>
                  <a:pt x="50747" y="11330"/>
                </a:lnTo>
                <a:lnTo>
                  <a:pt x="50792" y="11285"/>
                </a:lnTo>
                <a:lnTo>
                  <a:pt x="50815" y="11239"/>
                </a:lnTo>
                <a:lnTo>
                  <a:pt x="50826" y="11171"/>
                </a:lnTo>
                <a:lnTo>
                  <a:pt x="50815" y="11114"/>
                </a:lnTo>
                <a:lnTo>
                  <a:pt x="52874" y="9931"/>
                </a:lnTo>
                <a:lnTo>
                  <a:pt x="52897" y="9954"/>
                </a:lnTo>
                <a:lnTo>
                  <a:pt x="52931" y="9988"/>
                </a:lnTo>
                <a:lnTo>
                  <a:pt x="52976" y="9999"/>
                </a:lnTo>
                <a:lnTo>
                  <a:pt x="53022" y="10011"/>
                </a:lnTo>
                <a:lnTo>
                  <a:pt x="53067" y="9999"/>
                </a:lnTo>
                <a:lnTo>
                  <a:pt x="53113" y="9977"/>
                </a:lnTo>
                <a:lnTo>
                  <a:pt x="53147" y="9954"/>
                </a:lnTo>
                <a:lnTo>
                  <a:pt x="53181" y="9920"/>
                </a:lnTo>
                <a:close/>
                <a:moveTo>
                  <a:pt x="15312" y="9954"/>
                </a:moveTo>
                <a:lnTo>
                  <a:pt x="17235" y="11057"/>
                </a:lnTo>
                <a:lnTo>
                  <a:pt x="17212" y="11114"/>
                </a:lnTo>
                <a:lnTo>
                  <a:pt x="17201" y="11171"/>
                </a:lnTo>
                <a:lnTo>
                  <a:pt x="17212" y="11228"/>
                </a:lnTo>
                <a:lnTo>
                  <a:pt x="17223" y="11273"/>
                </a:lnTo>
                <a:lnTo>
                  <a:pt x="17246" y="11319"/>
                </a:lnTo>
                <a:lnTo>
                  <a:pt x="17280" y="11353"/>
                </a:lnTo>
                <a:lnTo>
                  <a:pt x="17314" y="11387"/>
                </a:lnTo>
                <a:lnTo>
                  <a:pt x="17348" y="11410"/>
                </a:lnTo>
                <a:lnTo>
                  <a:pt x="17405" y="11433"/>
                </a:lnTo>
                <a:lnTo>
                  <a:pt x="17451" y="11444"/>
                </a:lnTo>
                <a:lnTo>
                  <a:pt x="17451" y="13753"/>
                </a:lnTo>
                <a:lnTo>
                  <a:pt x="17383" y="13776"/>
                </a:lnTo>
                <a:lnTo>
                  <a:pt x="17337" y="13810"/>
                </a:lnTo>
                <a:lnTo>
                  <a:pt x="17303" y="13867"/>
                </a:lnTo>
                <a:lnTo>
                  <a:pt x="17292" y="13935"/>
                </a:lnTo>
                <a:lnTo>
                  <a:pt x="17303" y="13992"/>
                </a:lnTo>
                <a:lnTo>
                  <a:pt x="15233" y="15175"/>
                </a:lnTo>
                <a:lnTo>
                  <a:pt x="15210" y="15152"/>
                </a:lnTo>
                <a:lnTo>
                  <a:pt x="15176" y="15130"/>
                </a:lnTo>
                <a:lnTo>
                  <a:pt x="15142" y="15107"/>
                </a:lnTo>
                <a:lnTo>
                  <a:pt x="15062" y="15107"/>
                </a:lnTo>
                <a:lnTo>
                  <a:pt x="15028" y="15130"/>
                </a:lnTo>
                <a:lnTo>
                  <a:pt x="14994" y="15152"/>
                </a:lnTo>
                <a:lnTo>
                  <a:pt x="14960" y="15175"/>
                </a:lnTo>
                <a:lnTo>
                  <a:pt x="12958" y="14015"/>
                </a:lnTo>
                <a:lnTo>
                  <a:pt x="12969" y="13969"/>
                </a:lnTo>
                <a:lnTo>
                  <a:pt x="12969" y="13935"/>
                </a:lnTo>
                <a:lnTo>
                  <a:pt x="12969" y="13890"/>
                </a:lnTo>
                <a:lnTo>
                  <a:pt x="12946" y="13844"/>
                </a:lnTo>
                <a:lnTo>
                  <a:pt x="12935" y="13810"/>
                </a:lnTo>
                <a:lnTo>
                  <a:pt x="12912" y="13776"/>
                </a:lnTo>
                <a:lnTo>
                  <a:pt x="12878" y="13742"/>
                </a:lnTo>
                <a:lnTo>
                  <a:pt x="12844" y="13719"/>
                </a:lnTo>
                <a:lnTo>
                  <a:pt x="12798" y="13708"/>
                </a:lnTo>
                <a:lnTo>
                  <a:pt x="12753" y="13696"/>
                </a:lnTo>
                <a:lnTo>
                  <a:pt x="12753" y="11364"/>
                </a:lnTo>
                <a:lnTo>
                  <a:pt x="12821" y="11342"/>
                </a:lnTo>
                <a:lnTo>
                  <a:pt x="12878" y="11296"/>
                </a:lnTo>
                <a:lnTo>
                  <a:pt x="12912" y="11239"/>
                </a:lnTo>
                <a:lnTo>
                  <a:pt x="12923" y="11171"/>
                </a:lnTo>
                <a:lnTo>
                  <a:pt x="12923" y="11137"/>
                </a:lnTo>
                <a:lnTo>
                  <a:pt x="12912" y="11103"/>
                </a:lnTo>
                <a:lnTo>
                  <a:pt x="14891" y="9954"/>
                </a:lnTo>
                <a:lnTo>
                  <a:pt x="14925" y="9999"/>
                </a:lnTo>
                <a:lnTo>
                  <a:pt x="14982" y="10045"/>
                </a:lnTo>
                <a:lnTo>
                  <a:pt x="15039" y="10068"/>
                </a:lnTo>
                <a:lnTo>
                  <a:pt x="15164" y="10068"/>
                </a:lnTo>
                <a:lnTo>
                  <a:pt x="15221" y="10033"/>
                </a:lnTo>
                <a:lnTo>
                  <a:pt x="15267" y="9999"/>
                </a:lnTo>
                <a:lnTo>
                  <a:pt x="15312" y="9954"/>
                </a:lnTo>
                <a:close/>
                <a:moveTo>
                  <a:pt x="19999" y="9931"/>
                </a:moveTo>
                <a:lnTo>
                  <a:pt x="22012" y="11091"/>
                </a:lnTo>
                <a:lnTo>
                  <a:pt x="22001" y="11126"/>
                </a:lnTo>
                <a:lnTo>
                  <a:pt x="22001" y="11171"/>
                </a:lnTo>
                <a:lnTo>
                  <a:pt x="22001" y="11217"/>
                </a:lnTo>
                <a:lnTo>
                  <a:pt x="22012" y="11251"/>
                </a:lnTo>
                <a:lnTo>
                  <a:pt x="22035" y="11285"/>
                </a:lnTo>
                <a:lnTo>
                  <a:pt x="22058" y="11319"/>
                </a:lnTo>
                <a:lnTo>
                  <a:pt x="22081" y="11342"/>
                </a:lnTo>
                <a:lnTo>
                  <a:pt x="22115" y="11364"/>
                </a:lnTo>
                <a:lnTo>
                  <a:pt x="22149" y="11376"/>
                </a:lnTo>
                <a:lnTo>
                  <a:pt x="22194" y="11387"/>
                </a:lnTo>
                <a:lnTo>
                  <a:pt x="22194" y="13753"/>
                </a:lnTo>
                <a:lnTo>
                  <a:pt x="22126" y="13776"/>
                </a:lnTo>
                <a:lnTo>
                  <a:pt x="22081" y="13810"/>
                </a:lnTo>
                <a:lnTo>
                  <a:pt x="22035" y="13867"/>
                </a:lnTo>
                <a:lnTo>
                  <a:pt x="22024" y="13935"/>
                </a:lnTo>
                <a:lnTo>
                  <a:pt x="22035" y="13992"/>
                </a:lnTo>
                <a:lnTo>
                  <a:pt x="19976" y="15175"/>
                </a:lnTo>
                <a:lnTo>
                  <a:pt x="19953" y="15152"/>
                </a:lnTo>
                <a:lnTo>
                  <a:pt x="19919" y="15130"/>
                </a:lnTo>
                <a:lnTo>
                  <a:pt x="19885" y="15107"/>
                </a:lnTo>
                <a:lnTo>
                  <a:pt x="19794" y="15107"/>
                </a:lnTo>
                <a:lnTo>
                  <a:pt x="19760" y="15130"/>
                </a:lnTo>
                <a:lnTo>
                  <a:pt x="19726" y="15141"/>
                </a:lnTo>
                <a:lnTo>
                  <a:pt x="19703" y="15175"/>
                </a:lnTo>
                <a:lnTo>
                  <a:pt x="17644" y="13981"/>
                </a:lnTo>
                <a:lnTo>
                  <a:pt x="17656" y="13935"/>
                </a:lnTo>
                <a:lnTo>
                  <a:pt x="17633" y="13867"/>
                </a:lnTo>
                <a:lnTo>
                  <a:pt x="17610" y="13810"/>
                </a:lnTo>
                <a:lnTo>
                  <a:pt x="17553" y="13776"/>
                </a:lnTo>
                <a:lnTo>
                  <a:pt x="17496" y="13753"/>
                </a:lnTo>
                <a:lnTo>
                  <a:pt x="17496" y="11433"/>
                </a:lnTo>
                <a:lnTo>
                  <a:pt x="17542" y="11433"/>
                </a:lnTo>
                <a:lnTo>
                  <a:pt x="17587" y="11410"/>
                </a:lnTo>
                <a:lnTo>
                  <a:pt x="17633" y="11387"/>
                </a:lnTo>
                <a:lnTo>
                  <a:pt x="17667" y="11353"/>
                </a:lnTo>
                <a:lnTo>
                  <a:pt x="17690" y="11319"/>
                </a:lnTo>
                <a:lnTo>
                  <a:pt x="17712" y="11273"/>
                </a:lnTo>
                <a:lnTo>
                  <a:pt x="17735" y="11228"/>
                </a:lnTo>
                <a:lnTo>
                  <a:pt x="17735" y="11171"/>
                </a:lnTo>
                <a:lnTo>
                  <a:pt x="17724" y="11114"/>
                </a:lnTo>
                <a:lnTo>
                  <a:pt x="17712" y="11069"/>
                </a:lnTo>
                <a:lnTo>
                  <a:pt x="19680" y="9931"/>
                </a:lnTo>
                <a:lnTo>
                  <a:pt x="19703" y="9965"/>
                </a:lnTo>
                <a:lnTo>
                  <a:pt x="19749" y="9999"/>
                </a:lnTo>
                <a:lnTo>
                  <a:pt x="19794" y="10011"/>
                </a:lnTo>
                <a:lnTo>
                  <a:pt x="19840" y="10022"/>
                </a:lnTo>
                <a:lnTo>
                  <a:pt x="19885" y="10011"/>
                </a:lnTo>
                <a:lnTo>
                  <a:pt x="19931" y="9988"/>
                </a:lnTo>
                <a:lnTo>
                  <a:pt x="19976" y="9965"/>
                </a:lnTo>
                <a:lnTo>
                  <a:pt x="19999" y="9931"/>
                </a:lnTo>
                <a:close/>
                <a:moveTo>
                  <a:pt x="29520" y="9954"/>
                </a:moveTo>
                <a:lnTo>
                  <a:pt x="31522" y="11103"/>
                </a:lnTo>
                <a:lnTo>
                  <a:pt x="31511" y="11137"/>
                </a:lnTo>
                <a:lnTo>
                  <a:pt x="31499" y="11171"/>
                </a:lnTo>
                <a:lnTo>
                  <a:pt x="31511" y="11205"/>
                </a:lnTo>
                <a:lnTo>
                  <a:pt x="31511" y="11239"/>
                </a:lnTo>
                <a:lnTo>
                  <a:pt x="31556" y="11296"/>
                </a:lnTo>
                <a:lnTo>
                  <a:pt x="31602" y="11342"/>
                </a:lnTo>
                <a:lnTo>
                  <a:pt x="31670" y="11353"/>
                </a:lnTo>
                <a:lnTo>
                  <a:pt x="31670" y="13685"/>
                </a:lnTo>
                <a:lnTo>
                  <a:pt x="31625" y="13685"/>
                </a:lnTo>
                <a:lnTo>
                  <a:pt x="31579" y="13708"/>
                </a:lnTo>
                <a:lnTo>
                  <a:pt x="31545" y="13730"/>
                </a:lnTo>
                <a:lnTo>
                  <a:pt x="31511" y="13753"/>
                </a:lnTo>
                <a:lnTo>
                  <a:pt x="31477" y="13799"/>
                </a:lnTo>
                <a:lnTo>
                  <a:pt x="31454" y="13833"/>
                </a:lnTo>
                <a:lnTo>
                  <a:pt x="31443" y="13878"/>
                </a:lnTo>
                <a:lnTo>
                  <a:pt x="31443" y="13935"/>
                </a:lnTo>
                <a:lnTo>
                  <a:pt x="31443" y="13981"/>
                </a:lnTo>
                <a:lnTo>
                  <a:pt x="31454" y="14026"/>
                </a:lnTo>
                <a:lnTo>
                  <a:pt x="29463" y="15175"/>
                </a:lnTo>
                <a:lnTo>
                  <a:pt x="29440" y="15141"/>
                </a:lnTo>
                <a:lnTo>
                  <a:pt x="29406" y="15118"/>
                </a:lnTo>
                <a:lnTo>
                  <a:pt x="29361" y="15107"/>
                </a:lnTo>
                <a:lnTo>
                  <a:pt x="29315" y="15096"/>
                </a:lnTo>
                <a:lnTo>
                  <a:pt x="29281" y="15107"/>
                </a:lnTo>
                <a:lnTo>
                  <a:pt x="29236" y="15118"/>
                </a:lnTo>
                <a:lnTo>
                  <a:pt x="29202" y="15141"/>
                </a:lnTo>
                <a:lnTo>
                  <a:pt x="29179" y="15175"/>
                </a:lnTo>
                <a:lnTo>
                  <a:pt x="27177" y="14015"/>
                </a:lnTo>
                <a:lnTo>
                  <a:pt x="27188" y="13981"/>
                </a:lnTo>
                <a:lnTo>
                  <a:pt x="27200" y="13935"/>
                </a:lnTo>
                <a:lnTo>
                  <a:pt x="27188" y="13890"/>
                </a:lnTo>
                <a:lnTo>
                  <a:pt x="27177" y="13844"/>
                </a:lnTo>
                <a:lnTo>
                  <a:pt x="27165" y="13799"/>
                </a:lnTo>
                <a:lnTo>
                  <a:pt x="27131" y="13765"/>
                </a:lnTo>
                <a:lnTo>
                  <a:pt x="27097" y="13730"/>
                </a:lnTo>
                <a:lnTo>
                  <a:pt x="27063" y="13708"/>
                </a:lnTo>
                <a:lnTo>
                  <a:pt x="27018" y="13696"/>
                </a:lnTo>
                <a:lnTo>
                  <a:pt x="26972" y="13685"/>
                </a:lnTo>
                <a:lnTo>
                  <a:pt x="26972" y="11364"/>
                </a:lnTo>
                <a:lnTo>
                  <a:pt x="27040" y="11342"/>
                </a:lnTo>
                <a:lnTo>
                  <a:pt x="27097" y="11296"/>
                </a:lnTo>
                <a:lnTo>
                  <a:pt x="27131" y="11239"/>
                </a:lnTo>
                <a:lnTo>
                  <a:pt x="27143" y="11171"/>
                </a:lnTo>
                <a:lnTo>
                  <a:pt x="27143" y="11137"/>
                </a:lnTo>
                <a:lnTo>
                  <a:pt x="27131" y="11103"/>
                </a:lnTo>
                <a:lnTo>
                  <a:pt x="29122" y="9954"/>
                </a:lnTo>
                <a:lnTo>
                  <a:pt x="29156" y="9999"/>
                </a:lnTo>
                <a:lnTo>
                  <a:pt x="29202" y="10033"/>
                </a:lnTo>
                <a:lnTo>
                  <a:pt x="29258" y="10056"/>
                </a:lnTo>
                <a:lnTo>
                  <a:pt x="29315" y="10068"/>
                </a:lnTo>
                <a:lnTo>
                  <a:pt x="29384" y="10056"/>
                </a:lnTo>
                <a:lnTo>
                  <a:pt x="29440" y="10033"/>
                </a:lnTo>
                <a:lnTo>
                  <a:pt x="29486" y="9999"/>
                </a:lnTo>
                <a:lnTo>
                  <a:pt x="29520" y="9954"/>
                </a:lnTo>
                <a:close/>
                <a:moveTo>
                  <a:pt x="72201" y="9954"/>
                </a:moveTo>
                <a:lnTo>
                  <a:pt x="74123" y="11057"/>
                </a:lnTo>
                <a:lnTo>
                  <a:pt x="74100" y="11114"/>
                </a:lnTo>
                <a:lnTo>
                  <a:pt x="74100" y="11171"/>
                </a:lnTo>
                <a:lnTo>
                  <a:pt x="74100" y="11228"/>
                </a:lnTo>
                <a:lnTo>
                  <a:pt x="74112" y="11273"/>
                </a:lnTo>
                <a:lnTo>
                  <a:pt x="74134" y="11319"/>
                </a:lnTo>
                <a:lnTo>
                  <a:pt x="74169" y="11353"/>
                </a:lnTo>
                <a:lnTo>
                  <a:pt x="74203" y="11387"/>
                </a:lnTo>
                <a:lnTo>
                  <a:pt x="74248" y="11410"/>
                </a:lnTo>
                <a:lnTo>
                  <a:pt x="74294" y="11433"/>
                </a:lnTo>
                <a:lnTo>
                  <a:pt x="74339" y="11444"/>
                </a:lnTo>
                <a:lnTo>
                  <a:pt x="74339" y="13753"/>
                </a:lnTo>
                <a:lnTo>
                  <a:pt x="74282" y="13776"/>
                </a:lnTo>
                <a:lnTo>
                  <a:pt x="74225" y="13810"/>
                </a:lnTo>
                <a:lnTo>
                  <a:pt x="74191" y="13867"/>
                </a:lnTo>
                <a:lnTo>
                  <a:pt x="74180" y="13935"/>
                </a:lnTo>
                <a:lnTo>
                  <a:pt x="74191" y="13992"/>
                </a:lnTo>
                <a:lnTo>
                  <a:pt x="72132" y="15175"/>
                </a:lnTo>
                <a:lnTo>
                  <a:pt x="72098" y="15152"/>
                </a:lnTo>
                <a:lnTo>
                  <a:pt x="72064" y="15130"/>
                </a:lnTo>
                <a:lnTo>
                  <a:pt x="72030" y="15107"/>
                </a:lnTo>
                <a:lnTo>
                  <a:pt x="71950" y="15107"/>
                </a:lnTo>
                <a:lnTo>
                  <a:pt x="71916" y="15130"/>
                </a:lnTo>
                <a:lnTo>
                  <a:pt x="71882" y="15152"/>
                </a:lnTo>
                <a:lnTo>
                  <a:pt x="71859" y="15175"/>
                </a:lnTo>
                <a:lnTo>
                  <a:pt x="69846" y="14015"/>
                </a:lnTo>
                <a:lnTo>
                  <a:pt x="69857" y="13969"/>
                </a:lnTo>
                <a:lnTo>
                  <a:pt x="69857" y="13935"/>
                </a:lnTo>
                <a:lnTo>
                  <a:pt x="69857" y="13890"/>
                </a:lnTo>
                <a:lnTo>
                  <a:pt x="69846" y="13844"/>
                </a:lnTo>
                <a:lnTo>
                  <a:pt x="69823" y="13810"/>
                </a:lnTo>
                <a:lnTo>
                  <a:pt x="69800" y="13776"/>
                </a:lnTo>
                <a:lnTo>
                  <a:pt x="69766" y="13742"/>
                </a:lnTo>
                <a:lnTo>
                  <a:pt x="69732" y="13719"/>
                </a:lnTo>
                <a:lnTo>
                  <a:pt x="69687" y="13708"/>
                </a:lnTo>
                <a:lnTo>
                  <a:pt x="69641" y="13696"/>
                </a:lnTo>
                <a:lnTo>
                  <a:pt x="69641" y="11364"/>
                </a:lnTo>
                <a:lnTo>
                  <a:pt x="69709" y="11342"/>
                </a:lnTo>
                <a:lnTo>
                  <a:pt x="69766" y="11296"/>
                </a:lnTo>
                <a:lnTo>
                  <a:pt x="69800" y="11239"/>
                </a:lnTo>
                <a:lnTo>
                  <a:pt x="69812" y="11171"/>
                </a:lnTo>
                <a:lnTo>
                  <a:pt x="69812" y="11137"/>
                </a:lnTo>
                <a:lnTo>
                  <a:pt x="69800" y="11103"/>
                </a:lnTo>
                <a:lnTo>
                  <a:pt x="71780" y="9954"/>
                </a:lnTo>
                <a:lnTo>
                  <a:pt x="71825" y="9999"/>
                </a:lnTo>
                <a:lnTo>
                  <a:pt x="71871" y="10045"/>
                </a:lnTo>
                <a:lnTo>
                  <a:pt x="71928" y="10068"/>
                </a:lnTo>
                <a:lnTo>
                  <a:pt x="72053" y="10068"/>
                </a:lnTo>
                <a:lnTo>
                  <a:pt x="72110" y="10033"/>
                </a:lnTo>
                <a:lnTo>
                  <a:pt x="72166" y="9999"/>
                </a:lnTo>
                <a:lnTo>
                  <a:pt x="72201" y="9954"/>
                </a:lnTo>
                <a:close/>
                <a:moveTo>
                  <a:pt x="76899" y="9931"/>
                </a:moveTo>
                <a:lnTo>
                  <a:pt x="78912" y="11091"/>
                </a:lnTo>
                <a:lnTo>
                  <a:pt x="78901" y="11126"/>
                </a:lnTo>
                <a:lnTo>
                  <a:pt x="78889" y="11171"/>
                </a:lnTo>
                <a:lnTo>
                  <a:pt x="78889" y="11217"/>
                </a:lnTo>
                <a:lnTo>
                  <a:pt x="78901" y="11251"/>
                </a:lnTo>
                <a:lnTo>
                  <a:pt x="78923" y="11285"/>
                </a:lnTo>
                <a:lnTo>
                  <a:pt x="78946" y="11319"/>
                </a:lnTo>
                <a:lnTo>
                  <a:pt x="78980" y="11342"/>
                </a:lnTo>
                <a:lnTo>
                  <a:pt x="79003" y="11364"/>
                </a:lnTo>
                <a:lnTo>
                  <a:pt x="79049" y="11376"/>
                </a:lnTo>
                <a:lnTo>
                  <a:pt x="79083" y="11387"/>
                </a:lnTo>
                <a:lnTo>
                  <a:pt x="79083" y="13753"/>
                </a:lnTo>
                <a:lnTo>
                  <a:pt x="79014" y="13776"/>
                </a:lnTo>
                <a:lnTo>
                  <a:pt x="78969" y="13810"/>
                </a:lnTo>
                <a:lnTo>
                  <a:pt x="78935" y="13867"/>
                </a:lnTo>
                <a:lnTo>
                  <a:pt x="78923" y="13935"/>
                </a:lnTo>
                <a:lnTo>
                  <a:pt x="78935" y="13992"/>
                </a:lnTo>
                <a:lnTo>
                  <a:pt x="76865" y="15175"/>
                </a:lnTo>
                <a:lnTo>
                  <a:pt x="76842" y="15152"/>
                </a:lnTo>
                <a:lnTo>
                  <a:pt x="76808" y="15130"/>
                </a:lnTo>
                <a:lnTo>
                  <a:pt x="76774" y="15107"/>
                </a:lnTo>
                <a:lnTo>
                  <a:pt x="76694" y="15107"/>
                </a:lnTo>
                <a:lnTo>
                  <a:pt x="76648" y="15130"/>
                </a:lnTo>
                <a:lnTo>
                  <a:pt x="76626" y="15141"/>
                </a:lnTo>
                <a:lnTo>
                  <a:pt x="76592" y="15175"/>
                </a:lnTo>
                <a:lnTo>
                  <a:pt x="74533" y="13981"/>
                </a:lnTo>
                <a:lnTo>
                  <a:pt x="74544" y="13935"/>
                </a:lnTo>
                <a:lnTo>
                  <a:pt x="74533" y="13867"/>
                </a:lnTo>
                <a:lnTo>
                  <a:pt x="74498" y="13810"/>
                </a:lnTo>
                <a:lnTo>
                  <a:pt x="74453" y="13776"/>
                </a:lnTo>
                <a:lnTo>
                  <a:pt x="74385" y="13753"/>
                </a:lnTo>
                <a:lnTo>
                  <a:pt x="74385" y="11433"/>
                </a:lnTo>
                <a:lnTo>
                  <a:pt x="74442" y="11433"/>
                </a:lnTo>
                <a:lnTo>
                  <a:pt x="74476" y="11410"/>
                </a:lnTo>
                <a:lnTo>
                  <a:pt x="74521" y="11387"/>
                </a:lnTo>
                <a:lnTo>
                  <a:pt x="74555" y="11353"/>
                </a:lnTo>
                <a:lnTo>
                  <a:pt x="74589" y="11319"/>
                </a:lnTo>
                <a:lnTo>
                  <a:pt x="74612" y="11273"/>
                </a:lnTo>
                <a:lnTo>
                  <a:pt x="74624" y="11228"/>
                </a:lnTo>
                <a:lnTo>
                  <a:pt x="74624" y="11171"/>
                </a:lnTo>
                <a:lnTo>
                  <a:pt x="74624" y="11114"/>
                </a:lnTo>
                <a:lnTo>
                  <a:pt x="74601" y="11069"/>
                </a:lnTo>
                <a:lnTo>
                  <a:pt x="76569" y="9931"/>
                </a:lnTo>
                <a:lnTo>
                  <a:pt x="76603" y="9965"/>
                </a:lnTo>
                <a:lnTo>
                  <a:pt x="76637" y="9999"/>
                </a:lnTo>
                <a:lnTo>
                  <a:pt x="76683" y="10011"/>
                </a:lnTo>
                <a:lnTo>
                  <a:pt x="76728" y="10022"/>
                </a:lnTo>
                <a:lnTo>
                  <a:pt x="76785" y="10011"/>
                </a:lnTo>
                <a:lnTo>
                  <a:pt x="76830" y="9988"/>
                </a:lnTo>
                <a:lnTo>
                  <a:pt x="76865" y="9965"/>
                </a:lnTo>
                <a:lnTo>
                  <a:pt x="76899" y="9931"/>
                </a:lnTo>
                <a:close/>
                <a:moveTo>
                  <a:pt x="3391" y="14026"/>
                </a:moveTo>
                <a:lnTo>
                  <a:pt x="5382" y="15164"/>
                </a:lnTo>
                <a:lnTo>
                  <a:pt x="5359" y="15221"/>
                </a:lnTo>
                <a:lnTo>
                  <a:pt x="5359" y="15278"/>
                </a:lnTo>
                <a:lnTo>
                  <a:pt x="5359" y="15323"/>
                </a:lnTo>
                <a:lnTo>
                  <a:pt x="5370" y="15380"/>
                </a:lnTo>
                <a:lnTo>
                  <a:pt x="5393" y="15414"/>
                </a:lnTo>
                <a:lnTo>
                  <a:pt x="5427" y="15460"/>
                </a:lnTo>
                <a:lnTo>
                  <a:pt x="5461" y="15494"/>
                </a:lnTo>
                <a:lnTo>
                  <a:pt x="5507" y="15516"/>
                </a:lnTo>
                <a:lnTo>
                  <a:pt x="5552" y="15528"/>
                </a:lnTo>
                <a:lnTo>
                  <a:pt x="5598" y="15539"/>
                </a:lnTo>
                <a:lnTo>
                  <a:pt x="5598" y="17780"/>
                </a:lnTo>
                <a:lnTo>
                  <a:pt x="5552" y="17791"/>
                </a:lnTo>
                <a:lnTo>
                  <a:pt x="5507" y="17803"/>
                </a:lnTo>
                <a:lnTo>
                  <a:pt x="5461" y="17826"/>
                </a:lnTo>
                <a:lnTo>
                  <a:pt x="5427" y="17860"/>
                </a:lnTo>
                <a:lnTo>
                  <a:pt x="5404" y="17894"/>
                </a:lnTo>
                <a:lnTo>
                  <a:pt x="5382" y="17939"/>
                </a:lnTo>
                <a:lnTo>
                  <a:pt x="5370" y="17985"/>
                </a:lnTo>
                <a:lnTo>
                  <a:pt x="5359" y="18030"/>
                </a:lnTo>
                <a:lnTo>
                  <a:pt x="5370" y="18087"/>
                </a:lnTo>
                <a:lnTo>
                  <a:pt x="5382" y="18133"/>
                </a:lnTo>
                <a:lnTo>
                  <a:pt x="3459" y="19236"/>
                </a:lnTo>
                <a:lnTo>
                  <a:pt x="3414" y="19191"/>
                </a:lnTo>
                <a:lnTo>
                  <a:pt x="3368" y="19157"/>
                </a:lnTo>
                <a:lnTo>
                  <a:pt x="3311" y="19134"/>
                </a:lnTo>
                <a:lnTo>
                  <a:pt x="3186" y="19134"/>
                </a:lnTo>
                <a:lnTo>
                  <a:pt x="3129" y="19157"/>
                </a:lnTo>
                <a:lnTo>
                  <a:pt x="3084" y="19191"/>
                </a:lnTo>
                <a:lnTo>
                  <a:pt x="3038" y="19236"/>
                </a:lnTo>
                <a:lnTo>
                  <a:pt x="1116" y="18121"/>
                </a:lnTo>
                <a:lnTo>
                  <a:pt x="1127" y="18087"/>
                </a:lnTo>
                <a:lnTo>
                  <a:pt x="1127" y="18030"/>
                </a:lnTo>
                <a:lnTo>
                  <a:pt x="1127" y="17985"/>
                </a:lnTo>
                <a:lnTo>
                  <a:pt x="1116" y="17939"/>
                </a:lnTo>
                <a:lnTo>
                  <a:pt x="1093" y="17905"/>
                </a:lnTo>
                <a:lnTo>
                  <a:pt x="1059" y="17871"/>
                </a:lnTo>
                <a:lnTo>
                  <a:pt x="1025" y="17837"/>
                </a:lnTo>
                <a:lnTo>
                  <a:pt x="991" y="17814"/>
                </a:lnTo>
                <a:lnTo>
                  <a:pt x="945" y="17791"/>
                </a:lnTo>
                <a:lnTo>
                  <a:pt x="900" y="17791"/>
                </a:lnTo>
                <a:lnTo>
                  <a:pt x="900" y="15505"/>
                </a:lnTo>
                <a:lnTo>
                  <a:pt x="945" y="15494"/>
                </a:lnTo>
                <a:lnTo>
                  <a:pt x="979" y="15482"/>
                </a:lnTo>
                <a:lnTo>
                  <a:pt x="1013" y="15460"/>
                </a:lnTo>
                <a:lnTo>
                  <a:pt x="1047" y="15437"/>
                </a:lnTo>
                <a:lnTo>
                  <a:pt x="1070" y="15403"/>
                </a:lnTo>
                <a:lnTo>
                  <a:pt x="1093" y="15357"/>
                </a:lnTo>
                <a:lnTo>
                  <a:pt x="1104" y="15323"/>
                </a:lnTo>
                <a:lnTo>
                  <a:pt x="1104" y="15278"/>
                </a:lnTo>
                <a:lnTo>
                  <a:pt x="1104" y="15232"/>
                </a:lnTo>
                <a:lnTo>
                  <a:pt x="1093" y="15187"/>
                </a:lnTo>
                <a:lnTo>
                  <a:pt x="3106" y="14026"/>
                </a:lnTo>
                <a:lnTo>
                  <a:pt x="3129" y="14060"/>
                </a:lnTo>
                <a:lnTo>
                  <a:pt x="3163" y="14083"/>
                </a:lnTo>
                <a:lnTo>
                  <a:pt x="3209" y="14094"/>
                </a:lnTo>
                <a:lnTo>
                  <a:pt x="3254" y="14106"/>
                </a:lnTo>
                <a:lnTo>
                  <a:pt x="3288" y="14094"/>
                </a:lnTo>
                <a:lnTo>
                  <a:pt x="3334" y="14083"/>
                </a:lnTo>
                <a:lnTo>
                  <a:pt x="3368" y="14060"/>
                </a:lnTo>
                <a:lnTo>
                  <a:pt x="3391" y="14026"/>
                </a:lnTo>
                <a:close/>
                <a:moveTo>
                  <a:pt x="8214" y="14072"/>
                </a:moveTo>
                <a:lnTo>
                  <a:pt x="10114" y="15164"/>
                </a:lnTo>
                <a:lnTo>
                  <a:pt x="10102" y="15221"/>
                </a:lnTo>
                <a:lnTo>
                  <a:pt x="10091" y="15278"/>
                </a:lnTo>
                <a:lnTo>
                  <a:pt x="10102" y="15334"/>
                </a:lnTo>
                <a:lnTo>
                  <a:pt x="10114" y="15380"/>
                </a:lnTo>
                <a:lnTo>
                  <a:pt x="10136" y="15425"/>
                </a:lnTo>
                <a:lnTo>
                  <a:pt x="10159" y="15460"/>
                </a:lnTo>
                <a:lnTo>
                  <a:pt x="10205" y="15494"/>
                </a:lnTo>
                <a:lnTo>
                  <a:pt x="10239" y="15516"/>
                </a:lnTo>
                <a:lnTo>
                  <a:pt x="10284" y="15539"/>
                </a:lnTo>
                <a:lnTo>
                  <a:pt x="10341" y="15539"/>
                </a:lnTo>
                <a:lnTo>
                  <a:pt x="10341" y="17791"/>
                </a:lnTo>
                <a:lnTo>
                  <a:pt x="10296" y="17803"/>
                </a:lnTo>
                <a:lnTo>
                  <a:pt x="10250" y="17814"/>
                </a:lnTo>
                <a:lnTo>
                  <a:pt x="10216" y="17837"/>
                </a:lnTo>
                <a:lnTo>
                  <a:pt x="10182" y="17871"/>
                </a:lnTo>
                <a:lnTo>
                  <a:pt x="10148" y="17905"/>
                </a:lnTo>
                <a:lnTo>
                  <a:pt x="10125" y="17939"/>
                </a:lnTo>
                <a:lnTo>
                  <a:pt x="10114" y="17985"/>
                </a:lnTo>
                <a:lnTo>
                  <a:pt x="10114" y="18030"/>
                </a:lnTo>
                <a:lnTo>
                  <a:pt x="10114" y="18087"/>
                </a:lnTo>
                <a:lnTo>
                  <a:pt x="10125" y="18121"/>
                </a:lnTo>
                <a:lnTo>
                  <a:pt x="8203" y="19236"/>
                </a:lnTo>
                <a:lnTo>
                  <a:pt x="8168" y="19191"/>
                </a:lnTo>
                <a:lnTo>
                  <a:pt x="8112" y="19157"/>
                </a:lnTo>
                <a:lnTo>
                  <a:pt x="8055" y="19134"/>
                </a:lnTo>
                <a:lnTo>
                  <a:pt x="7986" y="19122"/>
                </a:lnTo>
                <a:lnTo>
                  <a:pt x="7930" y="19134"/>
                </a:lnTo>
                <a:lnTo>
                  <a:pt x="7861" y="19157"/>
                </a:lnTo>
                <a:lnTo>
                  <a:pt x="7816" y="19191"/>
                </a:lnTo>
                <a:lnTo>
                  <a:pt x="7770" y="19236"/>
                </a:lnTo>
                <a:lnTo>
                  <a:pt x="5859" y="18133"/>
                </a:lnTo>
                <a:lnTo>
                  <a:pt x="5871" y="18087"/>
                </a:lnTo>
                <a:lnTo>
                  <a:pt x="5882" y="18030"/>
                </a:lnTo>
                <a:lnTo>
                  <a:pt x="5871" y="17985"/>
                </a:lnTo>
                <a:lnTo>
                  <a:pt x="5859" y="17939"/>
                </a:lnTo>
                <a:lnTo>
                  <a:pt x="5837" y="17894"/>
                </a:lnTo>
                <a:lnTo>
                  <a:pt x="5814" y="17860"/>
                </a:lnTo>
                <a:lnTo>
                  <a:pt x="5780" y="17826"/>
                </a:lnTo>
                <a:lnTo>
                  <a:pt x="5734" y="17803"/>
                </a:lnTo>
                <a:lnTo>
                  <a:pt x="5689" y="17791"/>
                </a:lnTo>
                <a:lnTo>
                  <a:pt x="5643" y="17780"/>
                </a:lnTo>
                <a:lnTo>
                  <a:pt x="5643" y="15539"/>
                </a:lnTo>
                <a:lnTo>
                  <a:pt x="5689" y="15528"/>
                </a:lnTo>
                <a:lnTo>
                  <a:pt x="5734" y="15516"/>
                </a:lnTo>
                <a:lnTo>
                  <a:pt x="5780" y="15494"/>
                </a:lnTo>
                <a:lnTo>
                  <a:pt x="5814" y="15460"/>
                </a:lnTo>
                <a:lnTo>
                  <a:pt x="5848" y="15414"/>
                </a:lnTo>
                <a:lnTo>
                  <a:pt x="5859" y="15380"/>
                </a:lnTo>
                <a:lnTo>
                  <a:pt x="5882" y="15323"/>
                </a:lnTo>
                <a:lnTo>
                  <a:pt x="5882" y="15278"/>
                </a:lnTo>
                <a:lnTo>
                  <a:pt x="5882" y="15221"/>
                </a:lnTo>
                <a:lnTo>
                  <a:pt x="5859" y="15175"/>
                </a:lnTo>
                <a:lnTo>
                  <a:pt x="7759" y="14072"/>
                </a:lnTo>
                <a:lnTo>
                  <a:pt x="7804" y="14117"/>
                </a:lnTo>
                <a:lnTo>
                  <a:pt x="7861" y="14163"/>
                </a:lnTo>
                <a:lnTo>
                  <a:pt x="7918" y="14185"/>
                </a:lnTo>
                <a:lnTo>
                  <a:pt x="7986" y="14197"/>
                </a:lnTo>
                <a:lnTo>
                  <a:pt x="8055" y="14185"/>
                </a:lnTo>
                <a:lnTo>
                  <a:pt x="8123" y="14163"/>
                </a:lnTo>
                <a:lnTo>
                  <a:pt x="8180" y="14117"/>
                </a:lnTo>
                <a:lnTo>
                  <a:pt x="8214" y="14072"/>
                </a:lnTo>
                <a:close/>
                <a:moveTo>
                  <a:pt x="17621" y="14026"/>
                </a:moveTo>
                <a:lnTo>
                  <a:pt x="19680" y="15209"/>
                </a:lnTo>
                <a:lnTo>
                  <a:pt x="19669" y="15278"/>
                </a:lnTo>
                <a:lnTo>
                  <a:pt x="19680" y="15346"/>
                </a:lnTo>
                <a:lnTo>
                  <a:pt x="19715" y="15391"/>
                </a:lnTo>
                <a:lnTo>
                  <a:pt x="19760" y="15425"/>
                </a:lnTo>
                <a:lnTo>
                  <a:pt x="19817" y="15448"/>
                </a:lnTo>
                <a:lnTo>
                  <a:pt x="19817" y="17860"/>
                </a:lnTo>
                <a:lnTo>
                  <a:pt x="19760" y="17882"/>
                </a:lnTo>
                <a:lnTo>
                  <a:pt x="19715" y="17917"/>
                </a:lnTo>
                <a:lnTo>
                  <a:pt x="19680" y="17973"/>
                </a:lnTo>
                <a:lnTo>
                  <a:pt x="19669" y="18030"/>
                </a:lnTo>
                <a:lnTo>
                  <a:pt x="19669" y="18087"/>
                </a:lnTo>
                <a:lnTo>
                  <a:pt x="17690" y="19236"/>
                </a:lnTo>
                <a:lnTo>
                  <a:pt x="17644" y="19191"/>
                </a:lnTo>
                <a:lnTo>
                  <a:pt x="17599" y="19157"/>
                </a:lnTo>
                <a:lnTo>
                  <a:pt x="17530" y="19134"/>
                </a:lnTo>
                <a:lnTo>
                  <a:pt x="17474" y="19122"/>
                </a:lnTo>
                <a:lnTo>
                  <a:pt x="17405" y="19134"/>
                </a:lnTo>
                <a:lnTo>
                  <a:pt x="17348" y="19157"/>
                </a:lnTo>
                <a:lnTo>
                  <a:pt x="17292" y="19191"/>
                </a:lnTo>
                <a:lnTo>
                  <a:pt x="17257" y="19236"/>
                </a:lnTo>
                <a:lnTo>
                  <a:pt x="15335" y="18133"/>
                </a:lnTo>
                <a:lnTo>
                  <a:pt x="15358" y="18087"/>
                </a:lnTo>
                <a:lnTo>
                  <a:pt x="15358" y="18030"/>
                </a:lnTo>
                <a:lnTo>
                  <a:pt x="15358" y="17985"/>
                </a:lnTo>
                <a:lnTo>
                  <a:pt x="15335" y="17939"/>
                </a:lnTo>
                <a:lnTo>
                  <a:pt x="15324" y="17894"/>
                </a:lnTo>
                <a:lnTo>
                  <a:pt x="15289" y="17860"/>
                </a:lnTo>
                <a:lnTo>
                  <a:pt x="15255" y="17826"/>
                </a:lnTo>
                <a:lnTo>
                  <a:pt x="15221" y="17803"/>
                </a:lnTo>
                <a:lnTo>
                  <a:pt x="15176" y="17791"/>
                </a:lnTo>
                <a:lnTo>
                  <a:pt x="15130" y="17780"/>
                </a:lnTo>
                <a:lnTo>
                  <a:pt x="15130" y="15448"/>
                </a:lnTo>
                <a:lnTo>
                  <a:pt x="15187" y="15425"/>
                </a:lnTo>
                <a:lnTo>
                  <a:pt x="15233" y="15391"/>
                </a:lnTo>
                <a:lnTo>
                  <a:pt x="15255" y="15334"/>
                </a:lnTo>
                <a:lnTo>
                  <a:pt x="15267" y="15278"/>
                </a:lnTo>
                <a:lnTo>
                  <a:pt x="15255" y="15221"/>
                </a:lnTo>
                <a:lnTo>
                  <a:pt x="17314" y="14026"/>
                </a:lnTo>
                <a:lnTo>
                  <a:pt x="17348" y="14060"/>
                </a:lnTo>
                <a:lnTo>
                  <a:pt x="17383" y="14094"/>
                </a:lnTo>
                <a:lnTo>
                  <a:pt x="17428" y="14106"/>
                </a:lnTo>
                <a:lnTo>
                  <a:pt x="17474" y="14117"/>
                </a:lnTo>
                <a:lnTo>
                  <a:pt x="17519" y="14106"/>
                </a:lnTo>
                <a:lnTo>
                  <a:pt x="17553" y="14083"/>
                </a:lnTo>
                <a:lnTo>
                  <a:pt x="17599" y="14060"/>
                </a:lnTo>
                <a:lnTo>
                  <a:pt x="17621" y="14026"/>
                </a:lnTo>
                <a:close/>
                <a:moveTo>
                  <a:pt x="60279" y="14026"/>
                </a:moveTo>
                <a:lnTo>
                  <a:pt x="62270" y="15164"/>
                </a:lnTo>
                <a:lnTo>
                  <a:pt x="62259" y="15221"/>
                </a:lnTo>
                <a:lnTo>
                  <a:pt x="62247" y="15278"/>
                </a:lnTo>
                <a:lnTo>
                  <a:pt x="62247" y="15323"/>
                </a:lnTo>
                <a:lnTo>
                  <a:pt x="62270" y="15380"/>
                </a:lnTo>
                <a:lnTo>
                  <a:pt x="62293" y="15414"/>
                </a:lnTo>
                <a:lnTo>
                  <a:pt x="62315" y="15460"/>
                </a:lnTo>
                <a:lnTo>
                  <a:pt x="62350" y="15494"/>
                </a:lnTo>
                <a:lnTo>
                  <a:pt x="62395" y="15516"/>
                </a:lnTo>
                <a:lnTo>
                  <a:pt x="62441" y="15528"/>
                </a:lnTo>
                <a:lnTo>
                  <a:pt x="62486" y="15539"/>
                </a:lnTo>
                <a:lnTo>
                  <a:pt x="62486" y="17780"/>
                </a:lnTo>
                <a:lnTo>
                  <a:pt x="62441" y="17791"/>
                </a:lnTo>
                <a:lnTo>
                  <a:pt x="62395" y="17803"/>
                </a:lnTo>
                <a:lnTo>
                  <a:pt x="62361" y="17826"/>
                </a:lnTo>
                <a:lnTo>
                  <a:pt x="62315" y="17860"/>
                </a:lnTo>
                <a:lnTo>
                  <a:pt x="62293" y="17894"/>
                </a:lnTo>
                <a:lnTo>
                  <a:pt x="62270" y="17939"/>
                </a:lnTo>
                <a:lnTo>
                  <a:pt x="62259" y="17985"/>
                </a:lnTo>
                <a:lnTo>
                  <a:pt x="62247" y="18030"/>
                </a:lnTo>
                <a:lnTo>
                  <a:pt x="62259" y="18087"/>
                </a:lnTo>
                <a:lnTo>
                  <a:pt x="62270" y="18133"/>
                </a:lnTo>
                <a:lnTo>
                  <a:pt x="60347" y="19236"/>
                </a:lnTo>
                <a:lnTo>
                  <a:pt x="60313" y="19191"/>
                </a:lnTo>
                <a:lnTo>
                  <a:pt x="60256" y="19157"/>
                </a:lnTo>
                <a:lnTo>
                  <a:pt x="60200" y="19134"/>
                </a:lnTo>
                <a:lnTo>
                  <a:pt x="60074" y="19134"/>
                </a:lnTo>
                <a:lnTo>
                  <a:pt x="60018" y="19157"/>
                </a:lnTo>
                <a:lnTo>
                  <a:pt x="59972" y="19191"/>
                </a:lnTo>
                <a:lnTo>
                  <a:pt x="59927" y="19236"/>
                </a:lnTo>
                <a:lnTo>
                  <a:pt x="58004" y="18121"/>
                </a:lnTo>
                <a:lnTo>
                  <a:pt x="58015" y="18087"/>
                </a:lnTo>
                <a:lnTo>
                  <a:pt x="58015" y="18030"/>
                </a:lnTo>
                <a:lnTo>
                  <a:pt x="58015" y="17985"/>
                </a:lnTo>
                <a:lnTo>
                  <a:pt x="58004" y="17939"/>
                </a:lnTo>
                <a:lnTo>
                  <a:pt x="57981" y="17905"/>
                </a:lnTo>
                <a:lnTo>
                  <a:pt x="57959" y="17871"/>
                </a:lnTo>
                <a:lnTo>
                  <a:pt x="57924" y="17837"/>
                </a:lnTo>
                <a:lnTo>
                  <a:pt x="57879" y="17814"/>
                </a:lnTo>
                <a:lnTo>
                  <a:pt x="57845" y="17791"/>
                </a:lnTo>
                <a:lnTo>
                  <a:pt x="57799" y="17791"/>
                </a:lnTo>
                <a:lnTo>
                  <a:pt x="57799" y="15505"/>
                </a:lnTo>
                <a:lnTo>
                  <a:pt x="57833" y="15494"/>
                </a:lnTo>
                <a:lnTo>
                  <a:pt x="57879" y="15482"/>
                </a:lnTo>
                <a:lnTo>
                  <a:pt x="57913" y="15460"/>
                </a:lnTo>
                <a:lnTo>
                  <a:pt x="57936" y="15437"/>
                </a:lnTo>
                <a:lnTo>
                  <a:pt x="57970" y="15403"/>
                </a:lnTo>
                <a:lnTo>
                  <a:pt x="57981" y="15357"/>
                </a:lnTo>
                <a:lnTo>
                  <a:pt x="57993" y="15323"/>
                </a:lnTo>
                <a:lnTo>
                  <a:pt x="58004" y="15278"/>
                </a:lnTo>
                <a:lnTo>
                  <a:pt x="57993" y="15232"/>
                </a:lnTo>
                <a:lnTo>
                  <a:pt x="57981" y="15187"/>
                </a:lnTo>
                <a:lnTo>
                  <a:pt x="59995" y="14026"/>
                </a:lnTo>
                <a:lnTo>
                  <a:pt x="60029" y="14060"/>
                </a:lnTo>
                <a:lnTo>
                  <a:pt x="60063" y="14083"/>
                </a:lnTo>
                <a:lnTo>
                  <a:pt x="60097" y="14094"/>
                </a:lnTo>
                <a:lnTo>
                  <a:pt x="60143" y="14106"/>
                </a:lnTo>
                <a:lnTo>
                  <a:pt x="60188" y="14094"/>
                </a:lnTo>
                <a:lnTo>
                  <a:pt x="60222" y="14083"/>
                </a:lnTo>
                <a:lnTo>
                  <a:pt x="60256" y="14060"/>
                </a:lnTo>
                <a:lnTo>
                  <a:pt x="60279" y="14026"/>
                </a:lnTo>
                <a:close/>
                <a:moveTo>
                  <a:pt x="65102" y="14072"/>
                </a:moveTo>
                <a:lnTo>
                  <a:pt x="67013" y="15164"/>
                </a:lnTo>
                <a:lnTo>
                  <a:pt x="66991" y="15221"/>
                </a:lnTo>
                <a:lnTo>
                  <a:pt x="66979" y="15278"/>
                </a:lnTo>
                <a:lnTo>
                  <a:pt x="66991" y="15334"/>
                </a:lnTo>
                <a:lnTo>
                  <a:pt x="67002" y="15380"/>
                </a:lnTo>
                <a:lnTo>
                  <a:pt x="67025" y="15425"/>
                </a:lnTo>
                <a:lnTo>
                  <a:pt x="67059" y="15460"/>
                </a:lnTo>
                <a:lnTo>
                  <a:pt x="67093" y="15494"/>
                </a:lnTo>
                <a:lnTo>
                  <a:pt x="67139" y="15516"/>
                </a:lnTo>
                <a:lnTo>
                  <a:pt x="67184" y="15539"/>
                </a:lnTo>
                <a:lnTo>
                  <a:pt x="67230" y="15539"/>
                </a:lnTo>
                <a:lnTo>
                  <a:pt x="67230" y="17791"/>
                </a:lnTo>
                <a:lnTo>
                  <a:pt x="67184" y="17803"/>
                </a:lnTo>
                <a:lnTo>
                  <a:pt x="67139" y="17814"/>
                </a:lnTo>
                <a:lnTo>
                  <a:pt x="67104" y="17837"/>
                </a:lnTo>
                <a:lnTo>
                  <a:pt x="67070" y="17871"/>
                </a:lnTo>
                <a:lnTo>
                  <a:pt x="67048" y="17905"/>
                </a:lnTo>
                <a:lnTo>
                  <a:pt x="67025" y="17939"/>
                </a:lnTo>
                <a:lnTo>
                  <a:pt x="67013" y="17985"/>
                </a:lnTo>
                <a:lnTo>
                  <a:pt x="67002" y="18030"/>
                </a:lnTo>
                <a:lnTo>
                  <a:pt x="67013" y="18087"/>
                </a:lnTo>
                <a:lnTo>
                  <a:pt x="67025" y="18121"/>
                </a:lnTo>
                <a:lnTo>
                  <a:pt x="65102" y="19236"/>
                </a:lnTo>
                <a:lnTo>
                  <a:pt x="65057" y="19191"/>
                </a:lnTo>
                <a:lnTo>
                  <a:pt x="65000" y="19157"/>
                </a:lnTo>
                <a:lnTo>
                  <a:pt x="64943" y="19134"/>
                </a:lnTo>
                <a:lnTo>
                  <a:pt x="64886" y="19122"/>
                </a:lnTo>
                <a:lnTo>
                  <a:pt x="64818" y="19134"/>
                </a:lnTo>
                <a:lnTo>
                  <a:pt x="64761" y="19157"/>
                </a:lnTo>
                <a:lnTo>
                  <a:pt x="64704" y="19191"/>
                </a:lnTo>
                <a:lnTo>
                  <a:pt x="64670" y="19236"/>
                </a:lnTo>
                <a:lnTo>
                  <a:pt x="62748" y="18133"/>
                </a:lnTo>
                <a:lnTo>
                  <a:pt x="62770" y="18087"/>
                </a:lnTo>
                <a:lnTo>
                  <a:pt x="62770" y="18030"/>
                </a:lnTo>
                <a:lnTo>
                  <a:pt x="62770" y="17985"/>
                </a:lnTo>
                <a:lnTo>
                  <a:pt x="62748" y="17939"/>
                </a:lnTo>
                <a:lnTo>
                  <a:pt x="62725" y="17894"/>
                </a:lnTo>
                <a:lnTo>
                  <a:pt x="62702" y="17860"/>
                </a:lnTo>
                <a:lnTo>
                  <a:pt x="62668" y="17826"/>
                </a:lnTo>
                <a:lnTo>
                  <a:pt x="62623" y="17803"/>
                </a:lnTo>
                <a:lnTo>
                  <a:pt x="62577" y="17791"/>
                </a:lnTo>
                <a:lnTo>
                  <a:pt x="62532" y="17780"/>
                </a:lnTo>
                <a:lnTo>
                  <a:pt x="62532" y="15539"/>
                </a:lnTo>
                <a:lnTo>
                  <a:pt x="62588" y="15528"/>
                </a:lnTo>
                <a:lnTo>
                  <a:pt x="62634" y="15516"/>
                </a:lnTo>
                <a:lnTo>
                  <a:pt x="62668" y="15494"/>
                </a:lnTo>
                <a:lnTo>
                  <a:pt x="62702" y="15460"/>
                </a:lnTo>
                <a:lnTo>
                  <a:pt x="62736" y="15414"/>
                </a:lnTo>
                <a:lnTo>
                  <a:pt x="62759" y="15380"/>
                </a:lnTo>
                <a:lnTo>
                  <a:pt x="62770" y="15323"/>
                </a:lnTo>
                <a:lnTo>
                  <a:pt x="62770" y="15278"/>
                </a:lnTo>
                <a:lnTo>
                  <a:pt x="62770" y="15221"/>
                </a:lnTo>
                <a:lnTo>
                  <a:pt x="62748" y="15175"/>
                </a:lnTo>
                <a:lnTo>
                  <a:pt x="64659" y="14072"/>
                </a:lnTo>
                <a:lnTo>
                  <a:pt x="64693" y="14117"/>
                </a:lnTo>
                <a:lnTo>
                  <a:pt x="64750" y="14163"/>
                </a:lnTo>
                <a:lnTo>
                  <a:pt x="64807" y="14185"/>
                </a:lnTo>
                <a:lnTo>
                  <a:pt x="64886" y="14197"/>
                </a:lnTo>
                <a:lnTo>
                  <a:pt x="64954" y="14185"/>
                </a:lnTo>
                <a:lnTo>
                  <a:pt x="65011" y="14163"/>
                </a:lnTo>
                <a:lnTo>
                  <a:pt x="65068" y="14117"/>
                </a:lnTo>
                <a:lnTo>
                  <a:pt x="65102" y="14072"/>
                </a:lnTo>
                <a:close/>
                <a:moveTo>
                  <a:pt x="74510" y="14026"/>
                </a:moveTo>
                <a:lnTo>
                  <a:pt x="76569" y="15209"/>
                </a:lnTo>
                <a:lnTo>
                  <a:pt x="76557" y="15278"/>
                </a:lnTo>
                <a:lnTo>
                  <a:pt x="76569" y="15346"/>
                </a:lnTo>
                <a:lnTo>
                  <a:pt x="76603" y="15391"/>
                </a:lnTo>
                <a:lnTo>
                  <a:pt x="76648" y="15425"/>
                </a:lnTo>
                <a:lnTo>
                  <a:pt x="76717" y="15448"/>
                </a:lnTo>
                <a:lnTo>
                  <a:pt x="76717" y="17860"/>
                </a:lnTo>
                <a:lnTo>
                  <a:pt x="76648" y="17882"/>
                </a:lnTo>
                <a:lnTo>
                  <a:pt x="76603" y="17917"/>
                </a:lnTo>
                <a:lnTo>
                  <a:pt x="76569" y="17973"/>
                </a:lnTo>
                <a:lnTo>
                  <a:pt x="76557" y="18030"/>
                </a:lnTo>
                <a:lnTo>
                  <a:pt x="76569" y="18087"/>
                </a:lnTo>
                <a:lnTo>
                  <a:pt x="74578" y="19236"/>
                </a:lnTo>
                <a:lnTo>
                  <a:pt x="74533" y="19191"/>
                </a:lnTo>
                <a:lnTo>
                  <a:pt x="74487" y="19157"/>
                </a:lnTo>
                <a:lnTo>
                  <a:pt x="74430" y="19134"/>
                </a:lnTo>
                <a:lnTo>
                  <a:pt x="74362" y="19122"/>
                </a:lnTo>
                <a:lnTo>
                  <a:pt x="74294" y="19134"/>
                </a:lnTo>
                <a:lnTo>
                  <a:pt x="74237" y="19157"/>
                </a:lnTo>
                <a:lnTo>
                  <a:pt x="74180" y="19191"/>
                </a:lnTo>
                <a:lnTo>
                  <a:pt x="74146" y="19236"/>
                </a:lnTo>
                <a:lnTo>
                  <a:pt x="72235" y="18133"/>
                </a:lnTo>
                <a:lnTo>
                  <a:pt x="72246" y="18087"/>
                </a:lnTo>
                <a:lnTo>
                  <a:pt x="72246" y="18030"/>
                </a:lnTo>
                <a:lnTo>
                  <a:pt x="72246" y="17985"/>
                </a:lnTo>
                <a:lnTo>
                  <a:pt x="72235" y="17939"/>
                </a:lnTo>
                <a:lnTo>
                  <a:pt x="72212" y="17894"/>
                </a:lnTo>
                <a:lnTo>
                  <a:pt x="72178" y="17860"/>
                </a:lnTo>
                <a:lnTo>
                  <a:pt x="72144" y="17826"/>
                </a:lnTo>
                <a:lnTo>
                  <a:pt x="72110" y="17803"/>
                </a:lnTo>
                <a:lnTo>
                  <a:pt x="72064" y="17791"/>
                </a:lnTo>
                <a:lnTo>
                  <a:pt x="72019" y="17780"/>
                </a:lnTo>
                <a:lnTo>
                  <a:pt x="72019" y="15448"/>
                </a:lnTo>
                <a:lnTo>
                  <a:pt x="72075" y="15425"/>
                </a:lnTo>
                <a:lnTo>
                  <a:pt x="72121" y="15391"/>
                </a:lnTo>
                <a:lnTo>
                  <a:pt x="72155" y="15334"/>
                </a:lnTo>
                <a:lnTo>
                  <a:pt x="72166" y="15278"/>
                </a:lnTo>
                <a:lnTo>
                  <a:pt x="72155" y="15221"/>
                </a:lnTo>
                <a:lnTo>
                  <a:pt x="74214" y="14026"/>
                </a:lnTo>
                <a:lnTo>
                  <a:pt x="74237" y="14060"/>
                </a:lnTo>
                <a:lnTo>
                  <a:pt x="74271" y="14094"/>
                </a:lnTo>
                <a:lnTo>
                  <a:pt x="74316" y="14106"/>
                </a:lnTo>
                <a:lnTo>
                  <a:pt x="74362" y="14117"/>
                </a:lnTo>
                <a:lnTo>
                  <a:pt x="74407" y="14106"/>
                </a:lnTo>
                <a:lnTo>
                  <a:pt x="74453" y="14083"/>
                </a:lnTo>
                <a:lnTo>
                  <a:pt x="74487" y="14060"/>
                </a:lnTo>
                <a:lnTo>
                  <a:pt x="74510" y="14026"/>
                </a:lnTo>
                <a:close/>
                <a:moveTo>
                  <a:pt x="12935" y="14060"/>
                </a:moveTo>
                <a:lnTo>
                  <a:pt x="14937" y="15209"/>
                </a:lnTo>
                <a:lnTo>
                  <a:pt x="14925" y="15278"/>
                </a:lnTo>
                <a:lnTo>
                  <a:pt x="14937" y="15334"/>
                </a:lnTo>
                <a:lnTo>
                  <a:pt x="14971" y="15391"/>
                </a:lnTo>
                <a:lnTo>
                  <a:pt x="15016" y="15425"/>
                </a:lnTo>
                <a:lnTo>
                  <a:pt x="15085" y="15448"/>
                </a:lnTo>
                <a:lnTo>
                  <a:pt x="15085" y="17780"/>
                </a:lnTo>
                <a:lnTo>
                  <a:pt x="15028" y="17791"/>
                </a:lnTo>
                <a:lnTo>
                  <a:pt x="14982" y="17803"/>
                </a:lnTo>
                <a:lnTo>
                  <a:pt x="14948" y="17826"/>
                </a:lnTo>
                <a:lnTo>
                  <a:pt x="14914" y="17860"/>
                </a:lnTo>
                <a:lnTo>
                  <a:pt x="14880" y="17894"/>
                </a:lnTo>
                <a:lnTo>
                  <a:pt x="14857" y="17939"/>
                </a:lnTo>
                <a:lnTo>
                  <a:pt x="14846" y="17985"/>
                </a:lnTo>
                <a:lnTo>
                  <a:pt x="14846" y="18030"/>
                </a:lnTo>
                <a:lnTo>
                  <a:pt x="14846" y="18087"/>
                </a:lnTo>
                <a:lnTo>
                  <a:pt x="14857" y="18133"/>
                </a:lnTo>
                <a:lnTo>
                  <a:pt x="12912" y="19259"/>
                </a:lnTo>
                <a:lnTo>
                  <a:pt x="12878" y="19225"/>
                </a:lnTo>
                <a:lnTo>
                  <a:pt x="12832" y="19191"/>
                </a:lnTo>
                <a:lnTo>
                  <a:pt x="12787" y="19168"/>
                </a:lnTo>
                <a:lnTo>
                  <a:pt x="12673" y="19168"/>
                </a:lnTo>
                <a:lnTo>
                  <a:pt x="12628" y="19191"/>
                </a:lnTo>
                <a:lnTo>
                  <a:pt x="12582" y="19225"/>
                </a:lnTo>
                <a:lnTo>
                  <a:pt x="12548" y="19259"/>
                </a:lnTo>
                <a:lnTo>
                  <a:pt x="10591" y="18121"/>
                </a:lnTo>
                <a:lnTo>
                  <a:pt x="10603" y="18076"/>
                </a:lnTo>
                <a:lnTo>
                  <a:pt x="10603" y="18030"/>
                </a:lnTo>
                <a:lnTo>
                  <a:pt x="10603" y="17985"/>
                </a:lnTo>
                <a:lnTo>
                  <a:pt x="10591" y="17939"/>
                </a:lnTo>
                <a:lnTo>
                  <a:pt x="10569" y="17905"/>
                </a:lnTo>
                <a:lnTo>
                  <a:pt x="10546" y="17871"/>
                </a:lnTo>
                <a:lnTo>
                  <a:pt x="10512" y="17837"/>
                </a:lnTo>
                <a:lnTo>
                  <a:pt x="10466" y="17814"/>
                </a:lnTo>
                <a:lnTo>
                  <a:pt x="10432" y="17803"/>
                </a:lnTo>
                <a:lnTo>
                  <a:pt x="10387" y="17791"/>
                </a:lnTo>
                <a:lnTo>
                  <a:pt x="10387" y="15539"/>
                </a:lnTo>
                <a:lnTo>
                  <a:pt x="10432" y="15539"/>
                </a:lnTo>
                <a:lnTo>
                  <a:pt x="10478" y="15516"/>
                </a:lnTo>
                <a:lnTo>
                  <a:pt x="10523" y="15494"/>
                </a:lnTo>
                <a:lnTo>
                  <a:pt x="10557" y="15460"/>
                </a:lnTo>
                <a:lnTo>
                  <a:pt x="10580" y="15414"/>
                </a:lnTo>
                <a:lnTo>
                  <a:pt x="10603" y="15380"/>
                </a:lnTo>
                <a:lnTo>
                  <a:pt x="10626" y="15334"/>
                </a:lnTo>
                <a:lnTo>
                  <a:pt x="10626" y="15278"/>
                </a:lnTo>
                <a:lnTo>
                  <a:pt x="10614" y="15221"/>
                </a:lnTo>
                <a:lnTo>
                  <a:pt x="10603" y="15164"/>
                </a:lnTo>
                <a:lnTo>
                  <a:pt x="12525" y="14060"/>
                </a:lnTo>
                <a:lnTo>
                  <a:pt x="12559" y="14106"/>
                </a:lnTo>
                <a:lnTo>
                  <a:pt x="12616" y="14140"/>
                </a:lnTo>
                <a:lnTo>
                  <a:pt x="12673" y="14163"/>
                </a:lnTo>
                <a:lnTo>
                  <a:pt x="12730" y="14174"/>
                </a:lnTo>
                <a:lnTo>
                  <a:pt x="12787" y="14163"/>
                </a:lnTo>
                <a:lnTo>
                  <a:pt x="12844" y="14140"/>
                </a:lnTo>
                <a:lnTo>
                  <a:pt x="12901" y="14106"/>
                </a:lnTo>
                <a:lnTo>
                  <a:pt x="12935" y="14060"/>
                </a:lnTo>
                <a:close/>
                <a:moveTo>
                  <a:pt x="41396" y="14060"/>
                </a:moveTo>
                <a:lnTo>
                  <a:pt x="43307" y="15164"/>
                </a:lnTo>
                <a:lnTo>
                  <a:pt x="43284" y="15221"/>
                </a:lnTo>
                <a:lnTo>
                  <a:pt x="43273" y="15278"/>
                </a:lnTo>
                <a:lnTo>
                  <a:pt x="43284" y="15334"/>
                </a:lnTo>
                <a:lnTo>
                  <a:pt x="43296" y="15380"/>
                </a:lnTo>
                <a:lnTo>
                  <a:pt x="43318" y="15425"/>
                </a:lnTo>
                <a:lnTo>
                  <a:pt x="43353" y="15460"/>
                </a:lnTo>
                <a:lnTo>
                  <a:pt x="43387" y="15494"/>
                </a:lnTo>
                <a:lnTo>
                  <a:pt x="43432" y="15516"/>
                </a:lnTo>
                <a:lnTo>
                  <a:pt x="43478" y="15528"/>
                </a:lnTo>
                <a:lnTo>
                  <a:pt x="43523" y="15539"/>
                </a:lnTo>
                <a:lnTo>
                  <a:pt x="43523" y="17769"/>
                </a:lnTo>
                <a:lnTo>
                  <a:pt x="43478" y="17780"/>
                </a:lnTo>
                <a:lnTo>
                  <a:pt x="43421" y="17791"/>
                </a:lnTo>
                <a:lnTo>
                  <a:pt x="43387" y="17814"/>
                </a:lnTo>
                <a:lnTo>
                  <a:pt x="43341" y="17848"/>
                </a:lnTo>
                <a:lnTo>
                  <a:pt x="43318" y="17894"/>
                </a:lnTo>
                <a:lnTo>
                  <a:pt x="43296" y="17939"/>
                </a:lnTo>
                <a:lnTo>
                  <a:pt x="43273" y="17985"/>
                </a:lnTo>
                <a:lnTo>
                  <a:pt x="43273" y="18030"/>
                </a:lnTo>
                <a:lnTo>
                  <a:pt x="43273" y="18087"/>
                </a:lnTo>
                <a:lnTo>
                  <a:pt x="43296" y="18144"/>
                </a:lnTo>
                <a:lnTo>
                  <a:pt x="41362" y="19259"/>
                </a:lnTo>
                <a:lnTo>
                  <a:pt x="41316" y="19213"/>
                </a:lnTo>
                <a:lnTo>
                  <a:pt x="41282" y="19191"/>
                </a:lnTo>
                <a:lnTo>
                  <a:pt x="41225" y="19168"/>
                </a:lnTo>
                <a:lnTo>
                  <a:pt x="41169" y="19157"/>
                </a:lnTo>
                <a:lnTo>
                  <a:pt x="41112" y="19168"/>
                </a:lnTo>
                <a:lnTo>
                  <a:pt x="41066" y="19179"/>
                </a:lnTo>
                <a:lnTo>
                  <a:pt x="41021" y="19213"/>
                </a:lnTo>
                <a:lnTo>
                  <a:pt x="40987" y="19248"/>
                </a:lnTo>
                <a:lnTo>
                  <a:pt x="39019" y="18121"/>
                </a:lnTo>
                <a:lnTo>
                  <a:pt x="39030" y="18076"/>
                </a:lnTo>
                <a:lnTo>
                  <a:pt x="39041" y="18030"/>
                </a:lnTo>
                <a:lnTo>
                  <a:pt x="39030" y="17996"/>
                </a:lnTo>
                <a:lnTo>
                  <a:pt x="39019" y="17951"/>
                </a:lnTo>
                <a:lnTo>
                  <a:pt x="38996" y="17917"/>
                </a:lnTo>
                <a:lnTo>
                  <a:pt x="38973" y="17882"/>
                </a:lnTo>
                <a:lnTo>
                  <a:pt x="38950" y="17848"/>
                </a:lnTo>
                <a:lnTo>
                  <a:pt x="38916" y="17826"/>
                </a:lnTo>
                <a:lnTo>
                  <a:pt x="38871" y="17814"/>
                </a:lnTo>
                <a:lnTo>
                  <a:pt x="38825" y="17803"/>
                </a:lnTo>
                <a:lnTo>
                  <a:pt x="38825" y="15539"/>
                </a:lnTo>
                <a:lnTo>
                  <a:pt x="38882" y="15528"/>
                </a:lnTo>
                <a:lnTo>
                  <a:pt x="38916" y="15516"/>
                </a:lnTo>
                <a:lnTo>
                  <a:pt x="38962" y="15482"/>
                </a:lnTo>
                <a:lnTo>
                  <a:pt x="38996" y="15448"/>
                </a:lnTo>
                <a:lnTo>
                  <a:pt x="39019" y="15414"/>
                </a:lnTo>
                <a:lnTo>
                  <a:pt x="39041" y="15369"/>
                </a:lnTo>
                <a:lnTo>
                  <a:pt x="39053" y="15323"/>
                </a:lnTo>
                <a:lnTo>
                  <a:pt x="39064" y="15278"/>
                </a:lnTo>
                <a:lnTo>
                  <a:pt x="39053" y="15221"/>
                </a:lnTo>
                <a:lnTo>
                  <a:pt x="39041" y="15175"/>
                </a:lnTo>
                <a:lnTo>
                  <a:pt x="40952" y="14072"/>
                </a:lnTo>
                <a:lnTo>
                  <a:pt x="40987" y="14117"/>
                </a:lnTo>
                <a:lnTo>
                  <a:pt x="41043" y="14163"/>
                </a:lnTo>
                <a:lnTo>
                  <a:pt x="41100" y="14185"/>
                </a:lnTo>
                <a:lnTo>
                  <a:pt x="41169" y="14197"/>
                </a:lnTo>
                <a:lnTo>
                  <a:pt x="41237" y="14185"/>
                </a:lnTo>
                <a:lnTo>
                  <a:pt x="41305" y="14163"/>
                </a:lnTo>
                <a:lnTo>
                  <a:pt x="41351" y="14117"/>
                </a:lnTo>
                <a:lnTo>
                  <a:pt x="41396" y="14060"/>
                </a:lnTo>
                <a:close/>
                <a:moveTo>
                  <a:pt x="46105" y="14049"/>
                </a:moveTo>
                <a:lnTo>
                  <a:pt x="48051" y="15164"/>
                </a:lnTo>
                <a:lnTo>
                  <a:pt x="48028" y="15221"/>
                </a:lnTo>
                <a:lnTo>
                  <a:pt x="48017" y="15278"/>
                </a:lnTo>
                <a:lnTo>
                  <a:pt x="48028" y="15323"/>
                </a:lnTo>
                <a:lnTo>
                  <a:pt x="48039" y="15380"/>
                </a:lnTo>
                <a:lnTo>
                  <a:pt x="48062" y="15414"/>
                </a:lnTo>
                <a:lnTo>
                  <a:pt x="48096" y="15460"/>
                </a:lnTo>
                <a:lnTo>
                  <a:pt x="48130" y="15482"/>
                </a:lnTo>
                <a:lnTo>
                  <a:pt x="48176" y="15516"/>
                </a:lnTo>
                <a:lnTo>
                  <a:pt x="48221" y="15528"/>
                </a:lnTo>
                <a:lnTo>
                  <a:pt x="48267" y="15539"/>
                </a:lnTo>
                <a:lnTo>
                  <a:pt x="48267" y="17780"/>
                </a:lnTo>
                <a:lnTo>
                  <a:pt x="48221" y="17791"/>
                </a:lnTo>
                <a:lnTo>
                  <a:pt x="48176" y="17803"/>
                </a:lnTo>
                <a:lnTo>
                  <a:pt x="48130" y="17826"/>
                </a:lnTo>
                <a:lnTo>
                  <a:pt x="48096" y="17860"/>
                </a:lnTo>
                <a:lnTo>
                  <a:pt x="48062" y="17894"/>
                </a:lnTo>
                <a:lnTo>
                  <a:pt x="48051" y="17939"/>
                </a:lnTo>
                <a:lnTo>
                  <a:pt x="48028" y="17985"/>
                </a:lnTo>
                <a:lnTo>
                  <a:pt x="48028" y="18030"/>
                </a:lnTo>
                <a:lnTo>
                  <a:pt x="48028" y="18087"/>
                </a:lnTo>
                <a:lnTo>
                  <a:pt x="48051" y="18133"/>
                </a:lnTo>
                <a:lnTo>
                  <a:pt x="46094" y="19259"/>
                </a:lnTo>
                <a:lnTo>
                  <a:pt x="46060" y="19225"/>
                </a:lnTo>
                <a:lnTo>
                  <a:pt x="46014" y="19191"/>
                </a:lnTo>
                <a:lnTo>
                  <a:pt x="45969" y="19168"/>
                </a:lnTo>
                <a:lnTo>
                  <a:pt x="45855" y="19168"/>
                </a:lnTo>
                <a:lnTo>
                  <a:pt x="45810" y="19191"/>
                </a:lnTo>
                <a:lnTo>
                  <a:pt x="45764" y="19213"/>
                </a:lnTo>
                <a:lnTo>
                  <a:pt x="45730" y="19259"/>
                </a:lnTo>
                <a:lnTo>
                  <a:pt x="43785" y="18133"/>
                </a:lnTo>
                <a:lnTo>
                  <a:pt x="43808" y="18087"/>
                </a:lnTo>
                <a:lnTo>
                  <a:pt x="43808" y="18030"/>
                </a:lnTo>
                <a:lnTo>
                  <a:pt x="43808" y="17985"/>
                </a:lnTo>
                <a:lnTo>
                  <a:pt x="43785" y="17939"/>
                </a:lnTo>
                <a:lnTo>
                  <a:pt x="43773" y="17894"/>
                </a:lnTo>
                <a:lnTo>
                  <a:pt x="43739" y="17860"/>
                </a:lnTo>
                <a:lnTo>
                  <a:pt x="43705" y="17826"/>
                </a:lnTo>
                <a:lnTo>
                  <a:pt x="43660" y="17803"/>
                </a:lnTo>
                <a:lnTo>
                  <a:pt x="43614" y="17780"/>
                </a:lnTo>
                <a:lnTo>
                  <a:pt x="43569" y="17769"/>
                </a:lnTo>
                <a:lnTo>
                  <a:pt x="43569" y="15539"/>
                </a:lnTo>
                <a:lnTo>
                  <a:pt x="43614" y="15528"/>
                </a:lnTo>
                <a:lnTo>
                  <a:pt x="43660" y="15505"/>
                </a:lnTo>
                <a:lnTo>
                  <a:pt x="43705" y="15482"/>
                </a:lnTo>
                <a:lnTo>
                  <a:pt x="43739" y="15448"/>
                </a:lnTo>
                <a:lnTo>
                  <a:pt x="43762" y="15414"/>
                </a:lnTo>
                <a:lnTo>
                  <a:pt x="43785" y="15369"/>
                </a:lnTo>
                <a:lnTo>
                  <a:pt x="43796" y="15323"/>
                </a:lnTo>
                <a:lnTo>
                  <a:pt x="43796" y="15278"/>
                </a:lnTo>
                <a:lnTo>
                  <a:pt x="43796" y="15221"/>
                </a:lnTo>
                <a:lnTo>
                  <a:pt x="43785" y="15175"/>
                </a:lnTo>
                <a:lnTo>
                  <a:pt x="45707" y="14060"/>
                </a:lnTo>
                <a:lnTo>
                  <a:pt x="45753" y="14106"/>
                </a:lnTo>
                <a:lnTo>
                  <a:pt x="45798" y="14140"/>
                </a:lnTo>
                <a:lnTo>
                  <a:pt x="45855" y="14163"/>
                </a:lnTo>
                <a:lnTo>
                  <a:pt x="45969" y="14163"/>
                </a:lnTo>
                <a:lnTo>
                  <a:pt x="46026" y="14129"/>
                </a:lnTo>
                <a:lnTo>
                  <a:pt x="46071" y="14094"/>
                </a:lnTo>
                <a:lnTo>
                  <a:pt x="46105" y="14049"/>
                </a:lnTo>
                <a:close/>
                <a:moveTo>
                  <a:pt x="69823" y="14060"/>
                </a:moveTo>
                <a:lnTo>
                  <a:pt x="71837" y="15209"/>
                </a:lnTo>
                <a:lnTo>
                  <a:pt x="71825" y="15278"/>
                </a:lnTo>
                <a:lnTo>
                  <a:pt x="71837" y="15334"/>
                </a:lnTo>
                <a:lnTo>
                  <a:pt x="71859" y="15391"/>
                </a:lnTo>
                <a:lnTo>
                  <a:pt x="71916" y="15425"/>
                </a:lnTo>
                <a:lnTo>
                  <a:pt x="71973" y="15448"/>
                </a:lnTo>
                <a:lnTo>
                  <a:pt x="71973" y="17780"/>
                </a:lnTo>
                <a:lnTo>
                  <a:pt x="71928" y="17791"/>
                </a:lnTo>
                <a:lnTo>
                  <a:pt x="71882" y="17803"/>
                </a:lnTo>
                <a:lnTo>
                  <a:pt x="71837" y="17826"/>
                </a:lnTo>
                <a:lnTo>
                  <a:pt x="71802" y="17860"/>
                </a:lnTo>
                <a:lnTo>
                  <a:pt x="71768" y="17894"/>
                </a:lnTo>
                <a:lnTo>
                  <a:pt x="71746" y="17939"/>
                </a:lnTo>
                <a:lnTo>
                  <a:pt x="71734" y="17985"/>
                </a:lnTo>
                <a:lnTo>
                  <a:pt x="71734" y="18030"/>
                </a:lnTo>
                <a:lnTo>
                  <a:pt x="71734" y="18087"/>
                </a:lnTo>
                <a:lnTo>
                  <a:pt x="71746" y="18133"/>
                </a:lnTo>
                <a:lnTo>
                  <a:pt x="69800" y="19259"/>
                </a:lnTo>
                <a:lnTo>
                  <a:pt x="69766" y="19225"/>
                </a:lnTo>
                <a:lnTo>
                  <a:pt x="69721" y="19191"/>
                </a:lnTo>
                <a:lnTo>
                  <a:pt x="69675" y="19168"/>
                </a:lnTo>
                <a:lnTo>
                  <a:pt x="69573" y="19168"/>
                </a:lnTo>
                <a:lnTo>
                  <a:pt x="69516" y="19191"/>
                </a:lnTo>
                <a:lnTo>
                  <a:pt x="69482" y="19225"/>
                </a:lnTo>
                <a:lnTo>
                  <a:pt x="69448" y="19259"/>
                </a:lnTo>
                <a:lnTo>
                  <a:pt x="67480" y="18121"/>
                </a:lnTo>
                <a:lnTo>
                  <a:pt x="67491" y="18076"/>
                </a:lnTo>
                <a:lnTo>
                  <a:pt x="67503" y="18030"/>
                </a:lnTo>
                <a:lnTo>
                  <a:pt x="67491" y="17985"/>
                </a:lnTo>
                <a:lnTo>
                  <a:pt x="67480" y="17939"/>
                </a:lnTo>
                <a:lnTo>
                  <a:pt x="67457" y="17905"/>
                </a:lnTo>
                <a:lnTo>
                  <a:pt x="67434" y="17871"/>
                </a:lnTo>
                <a:lnTo>
                  <a:pt x="67400" y="17837"/>
                </a:lnTo>
                <a:lnTo>
                  <a:pt x="67366" y="17814"/>
                </a:lnTo>
                <a:lnTo>
                  <a:pt x="67321" y="17803"/>
                </a:lnTo>
                <a:lnTo>
                  <a:pt x="67275" y="17791"/>
                </a:lnTo>
                <a:lnTo>
                  <a:pt x="67275" y="15539"/>
                </a:lnTo>
                <a:lnTo>
                  <a:pt x="67321" y="15539"/>
                </a:lnTo>
                <a:lnTo>
                  <a:pt x="67366" y="15516"/>
                </a:lnTo>
                <a:lnTo>
                  <a:pt x="67412" y="15494"/>
                </a:lnTo>
                <a:lnTo>
                  <a:pt x="67446" y="15460"/>
                </a:lnTo>
                <a:lnTo>
                  <a:pt x="67480" y="15414"/>
                </a:lnTo>
                <a:lnTo>
                  <a:pt x="67503" y="15380"/>
                </a:lnTo>
                <a:lnTo>
                  <a:pt x="67514" y="15334"/>
                </a:lnTo>
                <a:lnTo>
                  <a:pt x="67514" y="15278"/>
                </a:lnTo>
                <a:lnTo>
                  <a:pt x="67514" y="15221"/>
                </a:lnTo>
                <a:lnTo>
                  <a:pt x="67491" y="15164"/>
                </a:lnTo>
                <a:lnTo>
                  <a:pt x="69414" y="14060"/>
                </a:lnTo>
                <a:lnTo>
                  <a:pt x="69459" y="14106"/>
                </a:lnTo>
                <a:lnTo>
                  <a:pt x="69505" y="14140"/>
                </a:lnTo>
                <a:lnTo>
                  <a:pt x="69562" y="14163"/>
                </a:lnTo>
                <a:lnTo>
                  <a:pt x="69618" y="14174"/>
                </a:lnTo>
                <a:lnTo>
                  <a:pt x="69687" y="14163"/>
                </a:lnTo>
                <a:lnTo>
                  <a:pt x="69744" y="14140"/>
                </a:lnTo>
                <a:lnTo>
                  <a:pt x="69789" y="14106"/>
                </a:lnTo>
                <a:lnTo>
                  <a:pt x="69823" y="14060"/>
                </a:lnTo>
                <a:close/>
                <a:moveTo>
                  <a:pt x="31909" y="14060"/>
                </a:moveTo>
                <a:lnTo>
                  <a:pt x="33877" y="15198"/>
                </a:lnTo>
                <a:lnTo>
                  <a:pt x="33866" y="15243"/>
                </a:lnTo>
                <a:lnTo>
                  <a:pt x="33866" y="15278"/>
                </a:lnTo>
                <a:lnTo>
                  <a:pt x="33866" y="15312"/>
                </a:lnTo>
                <a:lnTo>
                  <a:pt x="33877" y="15346"/>
                </a:lnTo>
                <a:lnTo>
                  <a:pt x="33911" y="15414"/>
                </a:lnTo>
                <a:lnTo>
                  <a:pt x="33968" y="15448"/>
                </a:lnTo>
                <a:lnTo>
                  <a:pt x="34002" y="15471"/>
                </a:lnTo>
                <a:lnTo>
                  <a:pt x="34048" y="15471"/>
                </a:lnTo>
                <a:lnTo>
                  <a:pt x="34048" y="17803"/>
                </a:lnTo>
                <a:lnTo>
                  <a:pt x="34002" y="17814"/>
                </a:lnTo>
                <a:lnTo>
                  <a:pt x="33957" y="17826"/>
                </a:lnTo>
                <a:lnTo>
                  <a:pt x="33922" y="17848"/>
                </a:lnTo>
                <a:lnTo>
                  <a:pt x="33888" y="17871"/>
                </a:lnTo>
                <a:lnTo>
                  <a:pt x="33866" y="17905"/>
                </a:lnTo>
                <a:lnTo>
                  <a:pt x="33843" y="17951"/>
                </a:lnTo>
                <a:lnTo>
                  <a:pt x="33831" y="17985"/>
                </a:lnTo>
                <a:lnTo>
                  <a:pt x="33820" y="18030"/>
                </a:lnTo>
                <a:lnTo>
                  <a:pt x="33831" y="18076"/>
                </a:lnTo>
                <a:lnTo>
                  <a:pt x="33843" y="18121"/>
                </a:lnTo>
                <a:lnTo>
                  <a:pt x="31863" y="19270"/>
                </a:lnTo>
                <a:lnTo>
                  <a:pt x="31829" y="19225"/>
                </a:lnTo>
                <a:lnTo>
                  <a:pt x="31784" y="19202"/>
                </a:lnTo>
                <a:lnTo>
                  <a:pt x="31738" y="19179"/>
                </a:lnTo>
                <a:lnTo>
                  <a:pt x="31636" y="19179"/>
                </a:lnTo>
                <a:lnTo>
                  <a:pt x="31590" y="19202"/>
                </a:lnTo>
                <a:lnTo>
                  <a:pt x="31556" y="19225"/>
                </a:lnTo>
                <a:lnTo>
                  <a:pt x="31522" y="19259"/>
                </a:lnTo>
                <a:lnTo>
                  <a:pt x="29509" y="18099"/>
                </a:lnTo>
                <a:lnTo>
                  <a:pt x="29520" y="18030"/>
                </a:lnTo>
                <a:lnTo>
                  <a:pt x="29520" y="17996"/>
                </a:lnTo>
                <a:lnTo>
                  <a:pt x="29509" y="17962"/>
                </a:lnTo>
                <a:lnTo>
                  <a:pt x="29475" y="17905"/>
                </a:lnTo>
                <a:lnTo>
                  <a:pt x="29418" y="17860"/>
                </a:lnTo>
                <a:lnTo>
                  <a:pt x="29349" y="17837"/>
                </a:lnTo>
                <a:lnTo>
                  <a:pt x="29349" y="15448"/>
                </a:lnTo>
                <a:lnTo>
                  <a:pt x="29406" y="15437"/>
                </a:lnTo>
                <a:lnTo>
                  <a:pt x="29452" y="15391"/>
                </a:lnTo>
                <a:lnTo>
                  <a:pt x="29486" y="15346"/>
                </a:lnTo>
                <a:lnTo>
                  <a:pt x="29497" y="15278"/>
                </a:lnTo>
                <a:lnTo>
                  <a:pt x="29486" y="15221"/>
                </a:lnTo>
                <a:lnTo>
                  <a:pt x="31477" y="14060"/>
                </a:lnTo>
                <a:lnTo>
                  <a:pt x="31511" y="14117"/>
                </a:lnTo>
                <a:lnTo>
                  <a:pt x="31568" y="14151"/>
                </a:lnTo>
                <a:lnTo>
                  <a:pt x="31625" y="14174"/>
                </a:lnTo>
                <a:lnTo>
                  <a:pt x="31693" y="14185"/>
                </a:lnTo>
                <a:lnTo>
                  <a:pt x="31761" y="14174"/>
                </a:lnTo>
                <a:lnTo>
                  <a:pt x="31818" y="14151"/>
                </a:lnTo>
                <a:lnTo>
                  <a:pt x="31863" y="14106"/>
                </a:lnTo>
                <a:lnTo>
                  <a:pt x="31909" y="14060"/>
                </a:lnTo>
                <a:close/>
                <a:moveTo>
                  <a:pt x="36652" y="14072"/>
                </a:moveTo>
                <a:lnTo>
                  <a:pt x="38564" y="15164"/>
                </a:lnTo>
                <a:lnTo>
                  <a:pt x="38541" y="15221"/>
                </a:lnTo>
                <a:lnTo>
                  <a:pt x="38541" y="15278"/>
                </a:lnTo>
                <a:lnTo>
                  <a:pt x="38541" y="15334"/>
                </a:lnTo>
                <a:lnTo>
                  <a:pt x="38552" y="15380"/>
                </a:lnTo>
                <a:lnTo>
                  <a:pt x="38575" y="15425"/>
                </a:lnTo>
                <a:lnTo>
                  <a:pt x="38609" y="15460"/>
                </a:lnTo>
                <a:lnTo>
                  <a:pt x="38643" y="15494"/>
                </a:lnTo>
                <a:lnTo>
                  <a:pt x="38689" y="15516"/>
                </a:lnTo>
                <a:lnTo>
                  <a:pt x="38734" y="15528"/>
                </a:lnTo>
                <a:lnTo>
                  <a:pt x="38780" y="15539"/>
                </a:lnTo>
                <a:lnTo>
                  <a:pt x="38780" y="17803"/>
                </a:lnTo>
                <a:lnTo>
                  <a:pt x="38734" y="17803"/>
                </a:lnTo>
                <a:lnTo>
                  <a:pt x="38700" y="17826"/>
                </a:lnTo>
                <a:lnTo>
                  <a:pt x="38655" y="17848"/>
                </a:lnTo>
                <a:lnTo>
                  <a:pt x="38632" y="17871"/>
                </a:lnTo>
                <a:lnTo>
                  <a:pt x="38598" y="17905"/>
                </a:lnTo>
                <a:lnTo>
                  <a:pt x="38575" y="17951"/>
                </a:lnTo>
                <a:lnTo>
                  <a:pt x="38564" y="17985"/>
                </a:lnTo>
                <a:lnTo>
                  <a:pt x="38564" y="18030"/>
                </a:lnTo>
                <a:lnTo>
                  <a:pt x="38564" y="18076"/>
                </a:lnTo>
                <a:lnTo>
                  <a:pt x="38575" y="18121"/>
                </a:lnTo>
                <a:lnTo>
                  <a:pt x="36596" y="19270"/>
                </a:lnTo>
                <a:lnTo>
                  <a:pt x="36573" y="19225"/>
                </a:lnTo>
                <a:lnTo>
                  <a:pt x="36527" y="19202"/>
                </a:lnTo>
                <a:lnTo>
                  <a:pt x="36482" y="19179"/>
                </a:lnTo>
                <a:lnTo>
                  <a:pt x="36379" y="19179"/>
                </a:lnTo>
                <a:lnTo>
                  <a:pt x="36334" y="19202"/>
                </a:lnTo>
                <a:lnTo>
                  <a:pt x="36300" y="19225"/>
                </a:lnTo>
                <a:lnTo>
                  <a:pt x="36266" y="19259"/>
                </a:lnTo>
                <a:lnTo>
                  <a:pt x="34275" y="18110"/>
                </a:lnTo>
                <a:lnTo>
                  <a:pt x="34286" y="18076"/>
                </a:lnTo>
                <a:lnTo>
                  <a:pt x="34298" y="18030"/>
                </a:lnTo>
                <a:lnTo>
                  <a:pt x="34286" y="17996"/>
                </a:lnTo>
                <a:lnTo>
                  <a:pt x="34275" y="17951"/>
                </a:lnTo>
                <a:lnTo>
                  <a:pt x="34264" y="17917"/>
                </a:lnTo>
                <a:lnTo>
                  <a:pt x="34230" y="17882"/>
                </a:lnTo>
                <a:lnTo>
                  <a:pt x="34207" y="17848"/>
                </a:lnTo>
                <a:lnTo>
                  <a:pt x="34173" y="17826"/>
                </a:lnTo>
                <a:lnTo>
                  <a:pt x="34127" y="17814"/>
                </a:lnTo>
                <a:lnTo>
                  <a:pt x="34093" y="17803"/>
                </a:lnTo>
                <a:lnTo>
                  <a:pt x="34093" y="15471"/>
                </a:lnTo>
                <a:lnTo>
                  <a:pt x="34150" y="15448"/>
                </a:lnTo>
                <a:lnTo>
                  <a:pt x="34207" y="15403"/>
                </a:lnTo>
                <a:lnTo>
                  <a:pt x="34241" y="15346"/>
                </a:lnTo>
                <a:lnTo>
                  <a:pt x="34252" y="15278"/>
                </a:lnTo>
                <a:lnTo>
                  <a:pt x="34252" y="15243"/>
                </a:lnTo>
                <a:lnTo>
                  <a:pt x="34241" y="15209"/>
                </a:lnTo>
                <a:lnTo>
                  <a:pt x="36209" y="14072"/>
                </a:lnTo>
                <a:lnTo>
                  <a:pt x="36243" y="14129"/>
                </a:lnTo>
                <a:lnTo>
                  <a:pt x="36300" y="14163"/>
                </a:lnTo>
                <a:lnTo>
                  <a:pt x="36357" y="14185"/>
                </a:lnTo>
                <a:lnTo>
                  <a:pt x="36425" y="14197"/>
                </a:lnTo>
                <a:lnTo>
                  <a:pt x="36505" y="14185"/>
                </a:lnTo>
                <a:lnTo>
                  <a:pt x="36561" y="14163"/>
                </a:lnTo>
                <a:lnTo>
                  <a:pt x="36618" y="14117"/>
                </a:lnTo>
                <a:lnTo>
                  <a:pt x="36652" y="14072"/>
                </a:lnTo>
                <a:close/>
                <a:moveTo>
                  <a:pt x="22365" y="14026"/>
                </a:moveTo>
                <a:lnTo>
                  <a:pt x="24356" y="15175"/>
                </a:lnTo>
                <a:lnTo>
                  <a:pt x="24333" y="15221"/>
                </a:lnTo>
                <a:lnTo>
                  <a:pt x="24333" y="15278"/>
                </a:lnTo>
                <a:lnTo>
                  <a:pt x="24333" y="15323"/>
                </a:lnTo>
                <a:lnTo>
                  <a:pt x="24344" y="15369"/>
                </a:lnTo>
                <a:lnTo>
                  <a:pt x="24367" y="15414"/>
                </a:lnTo>
                <a:lnTo>
                  <a:pt x="24401" y="15448"/>
                </a:lnTo>
                <a:lnTo>
                  <a:pt x="24435" y="15482"/>
                </a:lnTo>
                <a:lnTo>
                  <a:pt x="24469" y="15505"/>
                </a:lnTo>
                <a:lnTo>
                  <a:pt x="24515" y="15516"/>
                </a:lnTo>
                <a:lnTo>
                  <a:pt x="24560" y="15528"/>
                </a:lnTo>
                <a:lnTo>
                  <a:pt x="24560" y="17837"/>
                </a:lnTo>
                <a:lnTo>
                  <a:pt x="24526" y="17837"/>
                </a:lnTo>
                <a:lnTo>
                  <a:pt x="24492" y="17848"/>
                </a:lnTo>
                <a:lnTo>
                  <a:pt x="24424" y="17894"/>
                </a:lnTo>
                <a:lnTo>
                  <a:pt x="24413" y="17928"/>
                </a:lnTo>
                <a:lnTo>
                  <a:pt x="24390" y="17962"/>
                </a:lnTo>
                <a:lnTo>
                  <a:pt x="24378" y="17996"/>
                </a:lnTo>
                <a:lnTo>
                  <a:pt x="24378" y="18030"/>
                </a:lnTo>
                <a:lnTo>
                  <a:pt x="24378" y="18076"/>
                </a:lnTo>
                <a:lnTo>
                  <a:pt x="24390" y="18110"/>
                </a:lnTo>
                <a:lnTo>
                  <a:pt x="22354" y="19282"/>
                </a:lnTo>
                <a:lnTo>
                  <a:pt x="22319" y="19259"/>
                </a:lnTo>
                <a:lnTo>
                  <a:pt x="22285" y="19236"/>
                </a:lnTo>
                <a:lnTo>
                  <a:pt x="22251" y="19213"/>
                </a:lnTo>
                <a:lnTo>
                  <a:pt x="22172" y="19213"/>
                </a:lnTo>
                <a:lnTo>
                  <a:pt x="22137" y="19236"/>
                </a:lnTo>
                <a:lnTo>
                  <a:pt x="22103" y="19248"/>
                </a:lnTo>
                <a:lnTo>
                  <a:pt x="22069" y="19282"/>
                </a:lnTo>
                <a:lnTo>
                  <a:pt x="20010" y="18087"/>
                </a:lnTo>
                <a:lnTo>
                  <a:pt x="20010" y="18030"/>
                </a:lnTo>
                <a:lnTo>
                  <a:pt x="19999" y="17973"/>
                </a:lnTo>
                <a:lnTo>
                  <a:pt x="19976" y="17917"/>
                </a:lnTo>
                <a:lnTo>
                  <a:pt x="19919" y="17882"/>
                </a:lnTo>
                <a:lnTo>
                  <a:pt x="19862" y="17860"/>
                </a:lnTo>
                <a:lnTo>
                  <a:pt x="19862" y="15448"/>
                </a:lnTo>
                <a:lnTo>
                  <a:pt x="19919" y="15425"/>
                </a:lnTo>
                <a:lnTo>
                  <a:pt x="19965" y="15391"/>
                </a:lnTo>
                <a:lnTo>
                  <a:pt x="19999" y="15334"/>
                </a:lnTo>
                <a:lnTo>
                  <a:pt x="20010" y="15278"/>
                </a:lnTo>
                <a:lnTo>
                  <a:pt x="19999" y="15221"/>
                </a:lnTo>
                <a:lnTo>
                  <a:pt x="22058" y="14026"/>
                </a:lnTo>
                <a:lnTo>
                  <a:pt x="22081" y="14060"/>
                </a:lnTo>
                <a:lnTo>
                  <a:pt x="22126" y="14094"/>
                </a:lnTo>
                <a:lnTo>
                  <a:pt x="22160" y="14106"/>
                </a:lnTo>
                <a:lnTo>
                  <a:pt x="22206" y="14117"/>
                </a:lnTo>
                <a:lnTo>
                  <a:pt x="22251" y="14106"/>
                </a:lnTo>
                <a:lnTo>
                  <a:pt x="22297" y="14083"/>
                </a:lnTo>
                <a:lnTo>
                  <a:pt x="22331" y="14060"/>
                </a:lnTo>
                <a:lnTo>
                  <a:pt x="22365" y="14026"/>
                </a:lnTo>
                <a:close/>
                <a:moveTo>
                  <a:pt x="27165" y="14060"/>
                </a:moveTo>
                <a:lnTo>
                  <a:pt x="29156" y="15209"/>
                </a:lnTo>
                <a:lnTo>
                  <a:pt x="29145" y="15243"/>
                </a:lnTo>
                <a:lnTo>
                  <a:pt x="29145" y="15278"/>
                </a:lnTo>
                <a:lnTo>
                  <a:pt x="29156" y="15346"/>
                </a:lnTo>
                <a:lnTo>
                  <a:pt x="29190" y="15403"/>
                </a:lnTo>
                <a:lnTo>
                  <a:pt x="29236" y="15437"/>
                </a:lnTo>
                <a:lnTo>
                  <a:pt x="29304" y="15460"/>
                </a:lnTo>
                <a:lnTo>
                  <a:pt x="29304" y="17826"/>
                </a:lnTo>
                <a:lnTo>
                  <a:pt x="29258" y="17837"/>
                </a:lnTo>
                <a:lnTo>
                  <a:pt x="29224" y="17848"/>
                </a:lnTo>
                <a:lnTo>
                  <a:pt x="29202" y="17871"/>
                </a:lnTo>
                <a:lnTo>
                  <a:pt x="29167" y="17894"/>
                </a:lnTo>
                <a:lnTo>
                  <a:pt x="29145" y="17928"/>
                </a:lnTo>
                <a:lnTo>
                  <a:pt x="29133" y="17962"/>
                </a:lnTo>
                <a:lnTo>
                  <a:pt x="29122" y="17996"/>
                </a:lnTo>
                <a:lnTo>
                  <a:pt x="29111" y="18030"/>
                </a:lnTo>
                <a:lnTo>
                  <a:pt x="29122" y="18076"/>
                </a:lnTo>
                <a:lnTo>
                  <a:pt x="29122" y="18110"/>
                </a:lnTo>
                <a:lnTo>
                  <a:pt x="27097" y="19282"/>
                </a:lnTo>
                <a:lnTo>
                  <a:pt x="27063" y="19248"/>
                </a:lnTo>
                <a:lnTo>
                  <a:pt x="27029" y="19225"/>
                </a:lnTo>
                <a:lnTo>
                  <a:pt x="26995" y="19213"/>
                </a:lnTo>
                <a:lnTo>
                  <a:pt x="26949" y="19202"/>
                </a:lnTo>
                <a:lnTo>
                  <a:pt x="26904" y="19213"/>
                </a:lnTo>
                <a:lnTo>
                  <a:pt x="26870" y="19225"/>
                </a:lnTo>
                <a:lnTo>
                  <a:pt x="26836" y="19248"/>
                </a:lnTo>
                <a:lnTo>
                  <a:pt x="26813" y="19282"/>
                </a:lnTo>
                <a:lnTo>
                  <a:pt x="24777" y="18099"/>
                </a:lnTo>
                <a:lnTo>
                  <a:pt x="24788" y="18030"/>
                </a:lnTo>
                <a:lnTo>
                  <a:pt x="24777" y="17996"/>
                </a:lnTo>
                <a:lnTo>
                  <a:pt x="24765" y="17962"/>
                </a:lnTo>
                <a:lnTo>
                  <a:pt x="24731" y="17905"/>
                </a:lnTo>
                <a:lnTo>
                  <a:pt x="24674" y="17860"/>
                </a:lnTo>
                <a:lnTo>
                  <a:pt x="24606" y="17837"/>
                </a:lnTo>
                <a:lnTo>
                  <a:pt x="24606" y="15528"/>
                </a:lnTo>
                <a:lnTo>
                  <a:pt x="24651" y="15516"/>
                </a:lnTo>
                <a:lnTo>
                  <a:pt x="24697" y="15494"/>
                </a:lnTo>
                <a:lnTo>
                  <a:pt x="24731" y="15471"/>
                </a:lnTo>
                <a:lnTo>
                  <a:pt x="24765" y="15448"/>
                </a:lnTo>
                <a:lnTo>
                  <a:pt x="24788" y="15403"/>
                </a:lnTo>
                <a:lnTo>
                  <a:pt x="24811" y="15369"/>
                </a:lnTo>
                <a:lnTo>
                  <a:pt x="24822" y="15323"/>
                </a:lnTo>
                <a:lnTo>
                  <a:pt x="24822" y="15278"/>
                </a:lnTo>
                <a:lnTo>
                  <a:pt x="24822" y="15232"/>
                </a:lnTo>
                <a:lnTo>
                  <a:pt x="24811" y="15175"/>
                </a:lnTo>
                <a:lnTo>
                  <a:pt x="26745" y="14060"/>
                </a:lnTo>
                <a:lnTo>
                  <a:pt x="26779" y="14106"/>
                </a:lnTo>
                <a:lnTo>
                  <a:pt x="26824" y="14151"/>
                </a:lnTo>
                <a:lnTo>
                  <a:pt x="26881" y="14174"/>
                </a:lnTo>
                <a:lnTo>
                  <a:pt x="27018" y="14174"/>
                </a:lnTo>
                <a:lnTo>
                  <a:pt x="27074" y="14151"/>
                </a:lnTo>
                <a:lnTo>
                  <a:pt x="27120" y="14106"/>
                </a:lnTo>
                <a:lnTo>
                  <a:pt x="27165" y="14060"/>
                </a:lnTo>
                <a:close/>
                <a:moveTo>
                  <a:pt x="50792" y="14015"/>
                </a:moveTo>
                <a:lnTo>
                  <a:pt x="52840" y="15198"/>
                </a:lnTo>
                <a:lnTo>
                  <a:pt x="52828" y="15232"/>
                </a:lnTo>
                <a:lnTo>
                  <a:pt x="52817" y="15278"/>
                </a:lnTo>
                <a:lnTo>
                  <a:pt x="52828" y="15312"/>
                </a:lnTo>
                <a:lnTo>
                  <a:pt x="52840" y="15357"/>
                </a:lnTo>
                <a:lnTo>
                  <a:pt x="52851" y="15391"/>
                </a:lnTo>
                <a:lnTo>
                  <a:pt x="52874" y="15414"/>
                </a:lnTo>
                <a:lnTo>
                  <a:pt x="52897" y="15437"/>
                </a:lnTo>
                <a:lnTo>
                  <a:pt x="52931" y="15460"/>
                </a:lnTo>
                <a:lnTo>
                  <a:pt x="52965" y="15471"/>
                </a:lnTo>
                <a:lnTo>
                  <a:pt x="53010" y="15471"/>
                </a:lnTo>
                <a:lnTo>
                  <a:pt x="53010" y="17860"/>
                </a:lnTo>
                <a:lnTo>
                  <a:pt x="52942" y="17871"/>
                </a:lnTo>
                <a:lnTo>
                  <a:pt x="52885" y="17917"/>
                </a:lnTo>
                <a:lnTo>
                  <a:pt x="52851" y="17973"/>
                </a:lnTo>
                <a:lnTo>
                  <a:pt x="52840" y="18030"/>
                </a:lnTo>
                <a:lnTo>
                  <a:pt x="52851" y="18099"/>
                </a:lnTo>
                <a:lnTo>
                  <a:pt x="50792" y="19282"/>
                </a:lnTo>
                <a:lnTo>
                  <a:pt x="50758" y="19259"/>
                </a:lnTo>
                <a:lnTo>
                  <a:pt x="50735" y="19236"/>
                </a:lnTo>
                <a:lnTo>
                  <a:pt x="50690" y="19213"/>
                </a:lnTo>
                <a:lnTo>
                  <a:pt x="50610" y="19213"/>
                </a:lnTo>
                <a:lnTo>
                  <a:pt x="50576" y="19236"/>
                </a:lnTo>
                <a:lnTo>
                  <a:pt x="50542" y="19248"/>
                </a:lnTo>
                <a:lnTo>
                  <a:pt x="50519" y="19282"/>
                </a:lnTo>
                <a:lnTo>
                  <a:pt x="48517" y="18121"/>
                </a:lnTo>
                <a:lnTo>
                  <a:pt x="48528" y="18076"/>
                </a:lnTo>
                <a:lnTo>
                  <a:pt x="48528" y="18030"/>
                </a:lnTo>
                <a:lnTo>
                  <a:pt x="48528" y="17985"/>
                </a:lnTo>
                <a:lnTo>
                  <a:pt x="48517" y="17939"/>
                </a:lnTo>
                <a:lnTo>
                  <a:pt x="48494" y="17905"/>
                </a:lnTo>
                <a:lnTo>
                  <a:pt x="48472" y="17871"/>
                </a:lnTo>
                <a:lnTo>
                  <a:pt x="48437" y="17837"/>
                </a:lnTo>
                <a:lnTo>
                  <a:pt x="48403" y="17814"/>
                </a:lnTo>
                <a:lnTo>
                  <a:pt x="48358" y="17791"/>
                </a:lnTo>
                <a:lnTo>
                  <a:pt x="48312" y="17780"/>
                </a:lnTo>
                <a:lnTo>
                  <a:pt x="48312" y="15528"/>
                </a:lnTo>
                <a:lnTo>
                  <a:pt x="48358" y="15528"/>
                </a:lnTo>
                <a:lnTo>
                  <a:pt x="48403" y="15505"/>
                </a:lnTo>
                <a:lnTo>
                  <a:pt x="48437" y="15482"/>
                </a:lnTo>
                <a:lnTo>
                  <a:pt x="48472" y="15448"/>
                </a:lnTo>
                <a:lnTo>
                  <a:pt x="48494" y="15414"/>
                </a:lnTo>
                <a:lnTo>
                  <a:pt x="48517" y="15369"/>
                </a:lnTo>
                <a:lnTo>
                  <a:pt x="48528" y="15323"/>
                </a:lnTo>
                <a:lnTo>
                  <a:pt x="48540" y="15278"/>
                </a:lnTo>
                <a:lnTo>
                  <a:pt x="48528" y="15221"/>
                </a:lnTo>
                <a:lnTo>
                  <a:pt x="48517" y="15175"/>
                </a:lnTo>
                <a:lnTo>
                  <a:pt x="50508" y="14026"/>
                </a:lnTo>
                <a:lnTo>
                  <a:pt x="50530" y="14060"/>
                </a:lnTo>
                <a:lnTo>
                  <a:pt x="50565" y="14083"/>
                </a:lnTo>
                <a:lnTo>
                  <a:pt x="50610" y="14094"/>
                </a:lnTo>
                <a:lnTo>
                  <a:pt x="50644" y="14106"/>
                </a:lnTo>
                <a:lnTo>
                  <a:pt x="50690" y="14094"/>
                </a:lnTo>
                <a:lnTo>
                  <a:pt x="50735" y="14083"/>
                </a:lnTo>
                <a:lnTo>
                  <a:pt x="50769" y="14049"/>
                </a:lnTo>
                <a:lnTo>
                  <a:pt x="50792" y="14015"/>
                </a:lnTo>
                <a:close/>
                <a:moveTo>
                  <a:pt x="55558" y="14026"/>
                </a:moveTo>
                <a:lnTo>
                  <a:pt x="57560" y="15187"/>
                </a:lnTo>
                <a:lnTo>
                  <a:pt x="57549" y="15232"/>
                </a:lnTo>
                <a:lnTo>
                  <a:pt x="57538" y="15278"/>
                </a:lnTo>
                <a:lnTo>
                  <a:pt x="57549" y="15323"/>
                </a:lnTo>
                <a:lnTo>
                  <a:pt x="57560" y="15357"/>
                </a:lnTo>
                <a:lnTo>
                  <a:pt x="57572" y="15403"/>
                </a:lnTo>
                <a:lnTo>
                  <a:pt x="57606" y="15437"/>
                </a:lnTo>
                <a:lnTo>
                  <a:pt x="57629" y="15460"/>
                </a:lnTo>
                <a:lnTo>
                  <a:pt x="57663" y="15482"/>
                </a:lnTo>
                <a:lnTo>
                  <a:pt x="57708" y="15494"/>
                </a:lnTo>
                <a:lnTo>
                  <a:pt x="57754" y="15505"/>
                </a:lnTo>
                <a:lnTo>
                  <a:pt x="57754" y="17791"/>
                </a:lnTo>
                <a:lnTo>
                  <a:pt x="57697" y="17791"/>
                </a:lnTo>
                <a:lnTo>
                  <a:pt x="57663" y="17814"/>
                </a:lnTo>
                <a:lnTo>
                  <a:pt x="57617" y="17837"/>
                </a:lnTo>
                <a:lnTo>
                  <a:pt x="57583" y="17871"/>
                </a:lnTo>
                <a:lnTo>
                  <a:pt x="57560" y="17905"/>
                </a:lnTo>
                <a:lnTo>
                  <a:pt x="57538" y="17939"/>
                </a:lnTo>
                <a:lnTo>
                  <a:pt x="57526" y="17985"/>
                </a:lnTo>
                <a:lnTo>
                  <a:pt x="57515" y="18030"/>
                </a:lnTo>
                <a:lnTo>
                  <a:pt x="57526" y="18087"/>
                </a:lnTo>
                <a:lnTo>
                  <a:pt x="57538" y="18133"/>
                </a:lnTo>
                <a:lnTo>
                  <a:pt x="55547" y="19282"/>
                </a:lnTo>
                <a:lnTo>
                  <a:pt x="55513" y="19248"/>
                </a:lnTo>
                <a:lnTo>
                  <a:pt x="55479" y="19225"/>
                </a:lnTo>
                <a:lnTo>
                  <a:pt x="55433" y="19202"/>
                </a:lnTo>
                <a:lnTo>
                  <a:pt x="55354" y="19202"/>
                </a:lnTo>
                <a:lnTo>
                  <a:pt x="55308" y="19225"/>
                </a:lnTo>
                <a:lnTo>
                  <a:pt x="55274" y="19248"/>
                </a:lnTo>
                <a:lnTo>
                  <a:pt x="55251" y="19270"/>
                </a:lnTo>
                <a:lnTo>
                  <a:pt x="53192" y="18087"/>
                </a:lnTo>
                <a:lnTo>
                  <a:pt x="53192" y="18030"/>
                </a:lnTo>
                <a:lnTo>
                  <a:pt x="53181" y="17973"/>
                </a:lnTo>
                <a:lnTo>
                  <a:pt x="53158" y="17917"/>
                </a:lnTo>
                <a:lnTo>
                  <a:pt x="53113" y="17882"/>
                </a:lnTo>
                <a:lnTo>
                  <a:pt x="53056" y="17860"/>
                </a:lnTo>
                <a:lnTo>
                  <a:pt x="53056" y="15471"/>
                </a:lnTo>
                <a:lnTo>
                  <a:pt x="53124" y="15448"/>
                </a:lnTo>
                <a:lnTo>
                  <a:pt x="53170" y="15403"/>
                </a:lnTo>
                <a:lnTo>
                  <a:pt x="53204" y="15346"/>
                </a:lnTo>
                <a:lnTo>
                  <a:pt x="53215" y="15278"/>
                </a:lnTo>
                <a:lnTo>
                  <a:pt x="53215" y="15243"/>
                </a:lnTo>
                <a:lnTo>
                  <a:pt x="53204" y="15209"/>
                </a:lnTo>
                <a:lnTo>
                  <a:pt x="55240" y="14038"/>
                </a:lnTo>
                <a:lnTo>
                  <a:pt x="55263" y="14072"/>
                </a:lnTo>
                <a:lnTo>
                  <a:pt x="55297" y="14094"/>
                </a:lnTo>
                <a:lnTo>
                  <a:pt x="55342" y="14117"/>
                </a:lnTo>
                <a:lnTo>
                  <a:pt x="55445" y="14117"/>
                </a:lnTo>
                <a:lnTo>
                  <a:pt x="55490" y="14094"/>
                </a:lnTo>
                <a:lnTo>
                  <a:pt x="55524" y="14060"/>
                </a:lnTo>
                <a:lnTo>
                  <a:pt x="55558" y="14026"/>
                </a:lnTo>
                <a:close/>
                <a:moveTo>
                  <a:pt x="79253" y="14026"/>
                </a:moveTo>
                <a:lnTo>
                  <a:pt x="81244" y="15175"/>
                </a:lnTo>
                <a:lnTo>
                  <a:pt x="81233" y="15221"/>
                </a:lnTo>
                <a:lnTo>
                  <a:pt x="81221" y="15278"/>
                </a:lnTo>
                <a:lnTo>
                  <a:pt x="81233" y="15323"/>
                </a:lnTo>
                <a:lnTo>
                  <a:pt x="81244" y="15369"/>
                </a:lnTo>
                <a:lnTo>
                  <a:pt x="81267" y="15414"/>
                </a:lnTo>
                <a:lnTo>
                  <a:pt x="81290" y="15448"/>
                </a:lnTo>
                <a:lnTo>
                  <a:pt x="81324" y="15482"/>
                </a:lnTo>
                <a:lnTo>
                  <a:pt x="81358" y="15505"/>
                </a:lnTo>
                <a:lnTo>
                  <a:pt x="81403" y="15516"/>
                </a:lnTo>
                <a:lnTo>
                  <a:pt x="81449" y="15528"/>
                </a:lnTo>
                <a:lnTo>
                  <a:pt x="81449" y="17837"/>
                </a:lnTo>
                <a:lnTo>
                  <a:pt x="81415" y="17837"/>
                </a:lnTo>
                <a:lnTo>
                  <a:pt x="81381" y="17848"/>
                </a:lnTo>
                <a:lnTo>
                  <a:pt x="81324" y="17894"/>
                </a:lnTo>
                <a:lnTo>
                  <a:pt x="81301" y="17928"/>
                </a:lnTo>
                <a:lnTo>
                  <a:pt x="81278" y="17962"/>
                </a:lnTo>
                <a:lnTo>
                  <a:pt x="81267" y="17996"/>
                </a:lnTo>
                <a:lnTo>
                  <a:pt x="81267" y="18030"/>
                </a:lnTo>
                <a:lnTo>
                  <a:pt x="81267" y="18076"/>
                </a:lnTo>
                <a:lnTo>
                  <a:pt x="81278" y="18110"/>
                </a:lnTo>
                <a:lnTo>
                  <a:pt x="79242" y="19282"/>
                </a:lnTo>
                <a:lnTo>
                  <a:pt x="79208" y="19259"/>
                </a:lnTo>
                <a:lnTo>
                  <a:pt x="79185" y="19236"/>
                </a:lnTo>
                <a:lnTo>
                  <a:pt x="79140" y="19213"/>
                </a:lnTo>
                <a:lnTo>
                  <a:pt x="79060" y="19213"/>
                </a:lnTo>
                <a:lnTo>
                  <a:pt x="79026" y="19236"/>
                </a:lnTo>
                <a:lnTo>
                  <a:pt x="78992" y="19248"/>
                </a:lnTo>
                <a:lnTo>
                  <a:pt x="78969" y="19282"/>
                </a:lnTo>
                <a:lnTo>
                  <a:pt x="76899" y="18087"/>
                </a:lnTo>
                <a:lnTo>
                  <a:pt x="76910" y="18030"/>
                </a:lnTo>
                <a:lnTo>
                  <a:pt x="76899" y="17973"/>
                </a:lnTo>
                <a:lnTo>
                  <a:pt x="76865" y="17917"/>
                </a:lnTo>
                <a:lnTo>
                  <a:pt x="76819" y="17882"/>
                </a:lnTo>
                <a:lnTo>
                  <a:pt x="76762" y="17860"/>
                </a:lnTo>
                <a:lnTo>
                  <a:pt x="76762" y="15448"/>
                </a:lnTo>
                <a:lnTo>
                  <a:pt x="76819" y="15425"/>
                </a:lnTo>
                <a:lnTo>
                  <a:pt x="76865" y="15391"/>
                </a:lnTo>
                <a:lnTo>
                  <a:pt x="76887" y="15334"/>
                </a:lnTo>
                <a:lnTo>
                  <a:pt x="76899" y="15278"/>
                </a:lnTo>
                <a:lnTo>
                  <a:pt x="76887" y="15221"/>
                </a:lnTo>
                <a:lnTo>
                  <a:pt x="78946" y="14026"/>
                </a:lnTo>
                <a:lnTo>
                  <a:pt x="78980" y="14060"/>
                </a:lnTo>
                <a:lnTo>
                  <a:pt x="79014" y="14094"/>
                </a:lnTo>
                <a:lnTo>
                  <a:pt x="79060" y="14106"/>
                </a:lnTo>
                <a:lnTo>
                  <a:pt x="79105" y="14117"/>
                </a:lnTo>
                <a:lnTo>
                  <a:pt x="79151" y="14106"/>
                </a:lnTo>
                <a:lnTo>
                  <a:pt x="79185" y="14083"/>
                </a:lnTo>
                <a:lnTo>
                  <a:pt x="79231" y="14060"/>
                </a:lnTo>
                <a:lnTo>
                  <a:pt x="79253" y="14026"/>
                </a:lnTo>
                <a:close/>
                <a:moveTo>
                  <a:pt x="84054" y="14060"/>
                </a:moveTo>
                <a:lnTo>
                  <a:pt x="86044" y="15209"/>
                </a:lnTo>
                <a:lnTo>
                  <a:pt x="86033" y="15243"/>
                </a:lnTo>
                <a:lnTo>
                  <a:pt x="86033" y="15278"/>
                </a:lnTo>
                <a:lnTo>
                  <a:pt x="86044" y="15346"/>
                </a:lnTo>
                <a:lnTo>
                  <a:pt x="86079" y="15403"/>
                </a:lnTo>
                <a:lnTo>
                  <a:pt x="86135" y="15437"/>
                </a:lnTo>
                <a:lnTo>
                  <a:pt x="86192" y="15460"/>
                </a:lnTo>
                <a:lnTo>
                  <a:pt x="86192" y="17826"/>
                </a:lnTo>
                <a:lnTo>
                  <a:pt x="86158" y="17837"/>
                </a:lnTo>
                <a:lnTo>
                  <a:pt x="86124" y="17848"/>
                </a:lnTo>
                <a:lnTo>
                  <a:pt x="86090" y="17871"/>
                </a:lnTo>
                <a:lnTo>
                  <a:pt x="86056" y="17894"/>
                </a:lnTo>
                <a:lnTo>
                  <a:pt x="86033" y="17928"/>
                </a:lnTo>
                <a:lnTo>
                  <a:pt x="86022" y="17962"/>
                </a:lnTo>
                <a:lnTo>
                  <a:pt x="86010" y="17996"/>
                </a:lnTo>
                <a:lnTo>
                  <a:pt x="86010" y="18030"/>
                </a:lnTo>
                <a:lnTo>
                  <a:pt x="86010" y="18076"/>
                </a:lnTo>
                <a:lnTo>
                  <a:pt x="86022" y="18110"/>
                </a:lnTo>
                <a:lnTo>
                  <a:pt x="83986" y="19282"/>
                </a:lnTo>
                <a:lnTo>
                  <a:pt x="83963" y="19248"/>
                </a:lnTo>
                <a:lnTo>
                  <a:pt x="83929" y="19225"/>
                </a:lnTo>
                <a:lnTo>
                  <a:pt x="83883" y="19213"/>
                </a:lnTo>
                <a:lnTo>
                  <a:pt x="83838" y="19202"/>
                </a:lnTo>
                <a:lnTo>
                  <a:pt x="83804" y="19213"/>
                </a:lnTo>
                <a:lnTo>
                  <a:pt x="83758" y="19225"/>
                </a:lnTo>
                <a:lnTo>
                  <a:pt x="83724" y="19248"/>
                </a:lnTo>
                <a:lnTo>
                  <a:pt x="83701" y="19282"/>
                </a:lnTo>
                <a:lnTo>
                  <a:pt x="81665" y="18099"/>
                </a:lnTo>
                <a:lnTo>
                  <a:pt x="81676" y="18030"/>
                </a:lnTo>
                <a:lnTo>
                  <a:pt x="81676" y="17996"/>
                </a:lnTo>
                <a:lnTo>
                  <a:pt x="81665" y="17962"/>
                </a:lnTo>
                <a:lnTo>
                  <a:pt x="81619" y="17905"/>
                </a:lnTo>
                <a:lnTo>
                  <a:pt x="81563" y="17860"/>
                </a:lnTo>
                <a:lnTo>
                  <a:pt x="81494" y="17837"/>
                </a:lnTo>
                <a:lnTo>
                  <a:pt x="81494" y="15528"/>
                </a:lnTo>
                <a:lnTo>
                  <a:pt x="81540" y="15516"/>
                </a:lnTo>
                <a:lnTo>
                  <a:pt x="81585" y="15494"/>
                </a:lnTo>
                <a:lnTo>
                  <a:pt x="81619" y="15471"/>
                </a:lnTo>
                <a:lnTo>
                  <a:pt x="81654" y="15448"/>
                </a:lnTo>
                <a:lnTo>
                  <a:pt x="81676" y="15403"/>
                </a:lnTo>
                <a:lnTo>
                  <a:pt x="81699" y="15369"/>
                </a:lnTo>
                <a:lnTo>
                  <a:pt x="81710" y="15323"/>
                </a:lnTo>
                <a:lnTo>
                  <a:pt x="81722" y="15278"/>
                </a:lnTo>
                <a:lnTo>
                  <a:pt x="81710" y="15232"/>
                </a:lnTo>
                <a:lnTo>
                  <a:pt x="81699" y="15175"/>
                </a:lnTo>
                <a:lnTo>
                  <a:pt x="83633" y="14060"/>
                </a:lnTo>
                <a:lnTo>
                  <a:pt x="83667" y="14106"/>
                </a:lnTo>
                <a:lnTo>
                  <a:pt x="83724" y="14151"/>
                </a:lnTo>
                <a:lnTo>
                  <a:pt x="83781" y="14174"/>
                </a:lnTo>
                <a:lnTo>
                  <a:pt x="83906" y="14174"/>
                </a:lnTo>
                <a:lnTo>
                  <a:pt x="83963" y="14151"/>
                </a:lnTo>
                <a:lnTo>
                  <a:pt x="84020" y="14106"/>
                </a:lnTo>
                <a:lnTo>
                  <a:pt x="84054" y="14060"/>
                </a:lnTo>
                <a:close/>
                <a:moveTo>
                  <a:pt x="43773" y="18178"/>
                </a:moveTo>
                <a:lnTo>
                  <a:pt x="45707" y="19293"/>
                </a:lnTo>
                <a:lnTo>
                  <a:pt x="45696" y="19339"/>
                </a:lnTo>
                <a:lnTo>
                  <a:pt x="45696" y="19384"/>
                </a:lnTo>
                <a:lnTo>
                  <a:pt x="45696" y="19430"/>
                </a:lnTo>
                <a:lnTo>
                  <a:pt x="45707" y="19464"/>
                </a:lnTo>
                <a:lnTo>
                  <a:pt x="45730" y="19498"/>
                </a:lnTo>
                <a:lnTo>
                  <a:pt x="45753" y="19532"/>
                </a:lnTo>
                <a:lnTo>
                  <a:pt x="45787" y="19555"/>
                </a:lnTo>
                <a:lnTo>
                  <a:pt x="45821" y="19577"/>
                </a:lnTo>
                <a:lnTo>
                  <a:pt x="45855" y="19589"/>
                </a:lnTo>
                <a:lnTo>
                  <a:pt x="45901" y="19600"/>
                </a:lnTo>
                <a:lnTo>
                  <a:pt x="45901" y="21921"/>
                </a:lnTo>
                <a:lnTo>
                  <a:pt x="45855" y="21921"/>
                </a:lnTo>
                <a:lnTo>
                  <a:pt x="45810" y="21943"/>
                </a:lnTo>
                <a:lnTo>
                  <a:pt x="45776" y="21955"/>
                </a:lnTo>
                <a:lnTo>
                  <a:pt x="45741" y="21989"/>
                </a:lnTo>
                <a:lnTo>
                  <a:pt x="45719" y="22023"/>
                </a:lnTo>
                <a:lnTo>
                  <a:pt x="45696" y="22057"/>
                </a:lnTo>
                <a:lnTo>
                  <a:pt x="45685" y="22103"/>
                </a:lnTo>
                <a:lnTo>
                  <a:pt x="45685" y="22137"/>
                </a:lnTo>
                <a:lnTo>
                  <a:pt x="45685" y="22182"/>
                </a:lnTo>
                <a:lnTo>
                  <a:pt x="45696" y="22228"/>
                </a:lnTo>
                <a:lnTo>
                  <a:pt x="43762" y="23343"/>
                </a:lnTo>
                <a:lnTo>
                  <a:pt x="43717" y="23297"/>
                </a:lnTo>
                <a:lnTo>
                  <a:pt x="43671" y="23252"/>
                </a:lnTo>
                <a:lnTo>
                  <a:pt x="43603" y="23229"/>
                </a:lnTo>
                <a:lnTo>
                  <a:pt x="43478" y="23229"/>
                </a:lnTo>
                <a:lnTo>
                  <a:pt x="43421" y="23252"/>
                </a:lnTo>
                <a:lnTo>
                  <a:pt x="43364" y="23286"/>
                </a:lnTo>
                <a:lnTo>
                  <a:pt x="43318" y="23343"/>
                </a:lnTo>
                <a:lnTo>
                  <a:pt x="41373" y="22205"/>
                </a:lnTo>
                <a:lnTo>
                  <a:pt x="41385" y="22137"/>
                </a:lnTo>
                <a:lnTo>
                  <a:pt x="41373" y="22103"/>
                </a:lnTo>
                <a:lnTo>
                  <a:pt x="41373" y="22069"/>
                </a:lnTo>
                <a:lnTo>
                  <a:pt x="41328" y="22000"/>
                </a:lnTo>
                <a:lnTo>
                  <a:pt x="41271" y="21955"/>
                </a:lnTo>
                <a:lnTo>
                  <a:pt x="41237" y="21943"/>
                </a:lnTo>
                <a:lnTo>
                  <a:pt x="41203" y="21932"/>
                </a:lnTo>
                <a:lnTo>
                  <a:pt x="41203" y="19612"/>
                </a:lnTo>
                <a:lnTo>
                  <a:pt x="41237" y="19600"/>
                </a:lnTo>
                <a:lnTo>
                  <a:pt x="41282" y="19577"/>
                </a:lnTo>
                <a:lnTo>
                  <a:pt x="41305" y="19555"/>
                </a:lnTo>
                <a:lnTo>
                  <a:pt x="41339" y="19532"/>
                </a:lnTo>
                <a:lnTo>
                  <a:pt x="41362" y="19498"/>
                </a:lnTo>
                <a:lnTo>
                  <a:pt x="41385" y="19464"/>
                </a:lnTo>
                <a:lnTo>
                  <a:pt x="41396" y="19430"/>
                </a:lnTo>
                <a:lnTo>
                  <a:pt x="41396" y="19384"/>
                </a:lnTo>
                <a:lnTo>
                  <a:pt x="41396" y="19339"/>
                </a:lnTo>
                <a:lnTo>
                  <a:pt x="41373" y="19293"/>
                </a:lnTo>
                <a:lnTo>
                  <a:pt x="43318" y="18178"/>
                </a:lnTo>
                <a:lnTo>
                  <a:pt x="43353" y="18235"/>
                </a:lnTo>
                <a:lnTo>
                  <a:pt x="43409" y="18269"/>
                </a:lnTo>
                <a:lnTo>
                  <a:pt x="43466" y="18292"/>
                </a:lnTo>
                <a:lnTo>
                  <a:pt x="43535" y="18303"/>
                </a:lnTo>
                <a:lnTo>
                  <a:pt x="43614" y="18292"/>
                </a:lnTo>
                <a:lnTo>
                  <a:pt x="43671" y="18269"/>
                </a:lnTo>
                <a:lnTo>
                  <a:pt x="43728" y="18224"/>
                </a:lnTo>
                <a:lnTo>
                  <a:pt x="43773" y="18178"/>
                </a:lnTo>
                <a:close/>
                <a:moveTo>
                  <a:pt x="53170" y="18121"/>
                </a:moveTo>
                <a:lnTo>
                  <a:pt x="55217" y="19316"/>
                </a:lnTo>
                <a:lnTo>
                  <a:pt x="55206" y="19350"/>
                </a:lnTo>
                <a:lnTo>
                  <a:pt x="55206" y="19384"/>
                </a:lnTo>
                <a:lnTo>
                  <a:pt x="55206" y="19418"/>
                </a:lnTo>
                <a:lnTo>
                  <a:pt x="55217" y="19452"/>
                </a:lnTo>
                <a:lnTo>
                  <a:pt x="55263" y="19509"/>
                </a:lnTo>
                <a:lnTo>
                  <a:pt x="55308" y="19555"/>
                </a:lnTo>
                <a:lnTo>
                  <a:pt x="55376" y="19566"/>
                </a:lnTo>
                <a:lnTo>
                  <a:pt x="55376" y="21978"/>
                </a:lnTo>
                <a:lnTo>
                  <a:pt x="55320" y="21989"/>
                </a:lnTo>
                <a:lnTo>
                  <a:pt x="55263" y="22023"/>
                </a:lnTo>
                <a:lnTo>
                  <a:pt x="55240" y="22080"/>
                </a:lnTo>
                <a:lnTo>
                  <a:pt x="55229" y="22137"/>
                </a:lnTo>
                <a:lnTo>
                  <a:pt x="55229" y="22194"/>
                </a:lnTo>
                <a:lnTo>
                  <a:pt x="53249" y="23343"/>
                </a:lnTo>
                <a:lnTo>
                  <a:pt x="53204" y="23297"/>
                </a:lnTo>
                <a:lnTo>
                  <a:pt x="53147" y="23252"/>
                </a:lnTo>
                <a:lnTo>
                  <a:pt x="53090" y="23229"/>
                </a:lnTo>
                <a:lnTo>
                  <a:pt x="53022" y="23218"/>
                </a:lnTo>
                <a:lnTo>
                  <a:pt x="52953" y="23229"/>
                </a:lnTo>
                <a:lnTo>
                  <a:pt x="52897" y="23252"/>
                </a:lnTo>
                <a:lnTo>
                  <a:pt x="52840" y="23286"/>
                </a:lnTo>
                <a:lnTo>
                  <a:pt x="52794" y="23331"/>
                </a:lnTo>
                <a:lnTo>
                  <a:pt x="50906" y="22239"/>
                </a:lnTo>
                <a:lnTo>
                  <a:pt x="50917" y="22194"/>
                </a:lnTo>
                <a:lnTo>
                  <a:pt x="50917" y="22137"/>
                </a:lnTo>
                <a:lnTo>
                  <a:pt x="50917" y="22091"/>
                </a:lnTo>
                <a:lnTo>
                  <a:pt x="50906" y="22046"/>
                </a:lnTo>
                <a:lnTo>
                  <a:pt x="50883" y="22000"/>
                </a:lnTo>
                <a:lnTo>
                  <a:pt x="50849" y="21966"/>
                </a:lnTo>
                <a:lnTo>
                  <a:pt x="50815" y="21932"/>
                </a:lnTo>
                <a:lnTo>
                  <a:pt x="50781" y="21909"/>
                </a:lnTo>
                <a:lnTo>
                  <a:pt x="50735" y="21887"/>
                </a:lnTo>
                <a:lnTo>
                  <a:pt x="50678" y="21875"/>
                </a:lnTo>
                <a:lnTo>
                  <a:pt x="50678" y="19555"/>
                </a:lnTo>
                <a:lnTo>
                  <a:pt x="50735" y="19532"/>
                </a:lnTo>
                <a:lnTo>
                  <a:pt x="50781" y="19498"/>
                </a:lnTo>
                <a:lnTo>
                  <a:pt x="50815" y="19441"/>
                </a:lnTo>
                <a:lnTo>
                  <a:pt x="50815" y="19384"/>
                </a:lnTo>
                <a:lnTo>
                  <a:pt x="50815" y="19327"/>
                </a:lnTo>
                <a:lnTo>
                  <a:pt x="52874" y="18133"/>
                </a:lnTo>
                <a:lnTo>
                  <a:pt x="52897" y="18167"/>
                </a:lnTo>
                <a:lnTo>
                  <a:pt x="52931" y="18190"/>
                </a:lnTo>
                <a:lnTo>
                  <a:pt x="52976" y="18212"/>
                </a:lnTo>
                <a:lnTo>
                  <a:pt x="53067" y="18212"/>
                </a:lnTo>
                <a:lnTo>
                  <a:pt x="53113" y="18190"/>
                </a:lnTo>
                <a:lnTo>
                  <a:pt x="53147" y="18167"/>
                </a:lnTo>
                <a:lnTo>
                  <a:pt x="53170" y="18121"/>
                </a:lnTo>
                <a:close/>
                <a:moveTo>
                  <a:pt x="57981" y="18167"/>
                </a:moveTo>
                <a:lnTo>
                  <a:pt x="59904" y="19282"/>
                </a:lnTo>
                <a:lnTo>
                  <a:pt x="59892" y="19327"/>
                </a:lnTo>
                <a:lnTo>
                  <a:pt x="59881" y="19384"/>
                </a:lnTo>
                <a:lnTo>
                  <a:pt x="59892" y="19430"/>
                </a:lnTo>
                <a:lnTo>
                  <a:pt x="59904" y="19475"/>
                </a:lnTo>
                <a:lnTo>
                  <a:pt x="59927" y="19521"/>
                </a:lnTo>
                <a:lnTo>
                  <a:pt x="59949" y="19555"/>
                </a:lnTo>
                <a:lnTo>
                  <a:pt x="59983" y="19589"/>
                </a:lnTo>
                <a:lnTo>
                  <a:pt x="60029" y="19612"/>
                </a:lnTo>
                <a:lnTo>
                  <a:pt x="60074" y="19623"/>
                </a:lnTo>
                <a:lnTo>
                  <a:pt x="60120" y="19634"/>
                </a:lnTo>
                <a:lnTo>
                  <a:pt x="60120" y="21909"/>
                </a:lnTo>
                <a:lnTo>
                  <a:pt x="60074" y="21921"/>
                </a:lnTo>
                <a:lnTo>
                  <a:pt x="60029" y="21932"/>
                </a:lnTo>
                <a:lnTo>
                  <a:pt x="59995" y="21955"/>
                </a:lnTo>
                <a:lnTo>
                  <a:pt x="59961" y="21978"/>
                </a:lnTo>
                <a:lnTo>
                  <a:pt x="59938" y="22012"/>
                </a:lnTo>
                <a:lnTo>
                  <a:pt x="59915" y="22057"/>
                </a:lnTo>
                <a:lnTo>
                  <a:pt x="59904" y="22091"/>
                </a:lnTo>
                <a:lnTo>
                  <a:pt x="59904" y="22137"/>
                </a:lnTo>
                <a:lnTo>
                  <a:pt x="59904" y="22182"/>
                </a:lnTo>
                <a:lnTo>
                  <a:pt x="59915" y="22228"/>
                </a:lnTo>
                <a:lnTo>
                  <a:pt x="57981" y="23343"/>
                </a:lnTo>
                <a:lnTo>
                  <a:pt x="57936" y="23297"/>
                </a:lnTo>
                <a:lnTo>
                  <a:pt x="57890" y="23263"/>
                </a:lnTo>
                <a:lnTo>
                  <a:pt x="57833" y="23240"/>
                </a:lnTo>
                <a:lnTo>
                  <a:pt x="57708" y="23240"/>
                </a:lnTo>
                <a:lnTo>
                  <a:pt x="57651" y="23263"/>
                </a:lnTo>
                <a:lnTo>
                  <a:pt x="57606" y="23297"/>
                </a:lnTo>
                <a:lnTo>
                  <a:pt x="57560" y="23343"/>
                </a:lnTo>
                <a:lnTo>
                  <a:pt x="55558" y="22182"/>
                </a:lnTo>
                <a:lnTo>
                  <a:pt x="55558" y="22137"/>
                </a:lnTo>
                <a:lnTo>
                  <a:pt x="55547" y="22080"/>
                </a:lnTo>
                <a:lnTo>
                  <a:pt x="55524" y="22034"/>
                </a:lnTo>
                <a:lnTo>
                  <a:pt x="55479" y="22000"/>
                </a:lnTo>
                <a:lnTo>
                  <a:pt x="55422" y="21978"/>
                </a:lnTo>
                <a:lnTo>
                  <a:pt x="55422" y="19566"/>
                </a:lnTo>
                <a:lnTo>
                  <a:pt x="55479" y="19543"/>
                </a:lnTo>
                <a:lnTo>
                  <a:pt x="55536" y="19509"/>
                </a:lnTo>
                <a:lnTo>
                  <a:pt x="55570" y="19452"/>
                </a:lnTo>
                <a:lnTo>
                  <a:pt x="55581" y="19384"/>
                </a:lnTo>
                <a:lnTo>
                  <a:pt x="55570" y="19316"/>
                </a:lnTo>
                <a:lnTo>
                  <a:pt x="57560" y="18167"/>
                </a:lnTo>
                <a:lnTo>
                  <a:pt x="57595" y="18212"/>
                </a:lnTo>
                <a:lnTo>
                  <a:pt x="57651" y="18258"/>
                </a:lnTo>
                <a:lnTo>
                  <a:pt x="57708" y="18281"/>
                </a:lnTo>
                <a:lnTo>
                  <a:pt x="57833" y="18281"/>
                </a:lnTo>
                <a:lnTo>
                  <a:pt x="57890" y="18258"/>
                </a:lnTo>
                <a:lnTo>
                  <a:pt x="57947" y="18212"/>
                </a:lnTo>
                <a:lnTo>
                  <a:pt x="57981" y="18167"/>
                </a:lnTo>
                <a:close/>
                <a:moveTo>
                  <a:pt x="10569" y="18167"/>
                </a:moveTo>
                <a:lnTo>
                  <a:pt x="12525" y="19293"/>
                </a:lnTo>
                <a:lnTo>
                  <a:pt x="12514" y="19339"/>
                </a:lnTo>
                <a:lnTo>
                  <a:pt x="12514" y="19384"/>
                </a:lnTo>
                <a:lnTo>
                  <a:pt x="12514" y="19430"/>
                </a:lnTo>
                <a:lnTo>
                  <a:pt x="12525" y="19464"/>
                </a:lnTo>
                <a:lnTo>
                  <a:pt x="12548" y="19498"/>
                </a:lnTo>
                <a:lnTo>
                  <a:pt x="12571" y="19532"/>
                </a:lnTo>
                <a:lnTo>
                  <a:pt x="12594" y="19555"/>
                </a:lnTo>
                <a:lnTo>
                  <a:pt x="12628" y="19577"/>
                </a:lnTo>
                <a:lnTo>
                  <a:pt x="12673" y="19589"/>
                </a:lnTo>
                <a:lnTo>
                  <a:pt x="12707" y="19600"/>
                </a:lnTo>
                <a:lnTo>
                  <a:pt x="12707" y="21955"/>
                </a:lnTo>
                <a:lnTo>
                  <a:pt x="12639" y="21978"/>
                </a:lnTo>
                <a:lnTo>
                  <a:pt x="12594" y="22012"/>
                </a:lnTo>
                <a:lnTo>
                  <a:pt x="12548" y="22069"/>
                </a:lnTo>
                <a:lnTo>
                  <a:pt x="12537" y="22137"/>
                </a:lnTo>
                <a:lnTo>
                  <a:pt x="12548" y="22205"/>
                </a:lnTo>
                <a:lnTo>
                  <a:pt x="10535" y="23365"/>
                </a:lnTo>
                <a:lnTo>
                  <a:pt x="10500" y="23331"/>
                </a:lnTo>
                <a:lnTo>
                  <a:pt x="10466" y="23297"/>
                </a:lnTo>
                <a:lnTo>
                  <a:pt x="10409" y="23274"/>
                </a:lnTo>
                <a:lnTo>
                  <a:pt x="10307" y="23274"/>
                </a:lnTo>
                <a:lnTo>
                  <a:pt x="10262" y="23297"/>
                </a:lnTo>
                <a:lnTo>
                  <a:pt x="10216" y="23331"/>
                </a:lnTo>
                <a:lnTo>
                  <a:pt x="10182" y="23365"/>
                </a:lnTo>
                <a:lnTo>
                  <a:pt x="8225" y="22239"/>
                </a:lnTo>
                <a:lnTo>
                  <a:pt x="8237" y="22194"/>
                </a:lnTo>
                <a:lnTo>
                  <a:pt x="8237" y="22137"/>
                </a:lnTo>
                <a:lnTo>
                  <a:pt x="8237" y="22091"/>
                </a:lnTo>
                <a:lnTo>
                  <a:pt x="8225" y="22046"/>
                </a:lnTo>
                <a:lnTo>
                  <a:pt x="8203" y="22012"/>
                </a:lnTo>
                <a:lnTo>
                  <a:pt x="8180" y="21966"/>
                </a:lnTo>
                <a:lnTo>
                  <a:pt x="8146" y="21943"/>
                </a:lnTo>
                <a:lnTo>
                  <a:pt x="8100" y="21921"/>
                </a:lnTo>
                <a:lnTo>
                  <a:pt x="8066" y="21898"/>
                </a:lnTo>
                <a:lnTo>
                  <a:pt x="8009" y="21887"/>
                </a:lnTo>
                <a:lnTo>
                  <a:pt x="8009" y="19646"/>
                </a:lnTo>
                <a:lnTo>
                  <a:pt x="8066" y="19634"/>
                </a:lnTo>
                <a:lnTo>
                  <a:pt x="8112" y="19623"/>
                </a:lnTo>
                <a:lnTo>
                  <a:pt x="8146" y="19589"/>
                </a:lnTo>
                <a:lnTo>
                  <a:pt x="8180" y="19566"/>
                </a:lnTo>
                <a:lnTo>
                  <a:pt x="8214" y="19521"/>
                </a:lnTo>
                <a:lnTo>
                  <a:pt x="8237" y="19475"/>
                </a:lnTo>
                <a:lnTo>
                  <a:pt x="8248" y="19430"/>
                </a:lnTo>
                <a:lnTo>
                  <a:pt x="8248" y="19384"/>
                </a:lnTo>
                <a:lnTo>
                  <a:pt x="8248" y="19327"/>
                </a:lnTo>
                <a:lnTo>
                  <a:pt x="8225" y="19282"/>
                </a:lnTo>
                <a:lnTo>
                  <a:pt x="10148" y="18167"/>
                </a:lnTo>
                <a:lnTo>
                  <a:pt x="10193" y="18212"/>
                </a:lnTo>
                <a:lnTo>
                  <a:pt x="10239" y="18246"/>
                </a:lnTo>
                <a:lnTo>
                  <a:pt x="10296" y="18269"/>
                </a:lnTo>
                <a:lnTo>
                  <a:pt x="10364" y="18281"/>
                </a:lnTo>
                <a:lnTo>
                  <a:pt x="10421" y="18269"/>
                </a:lnTo>
                <a:lnTo>
                  <a:pt x="10478" y="18246"/>
                </a:lnTo>
                <a:lnTo>
                  <a:pt x="10535" y="18212"/>
                </a:lnTo>
                <a:lnTo>
                  <a:pt x="10569" y="18167"/>
                </a:lnTo>
                <a:close/>
                <a:moveTo>
                  <a:pt x="34264" y="18155"/>
                </a:moveTo>
                <a:lnTo>
                  <a:pt x="36243" y="19304"/>
                </a:lnTo>
                <a:lnTo>
                  <a:pt x="36220" y="19339"/>
                </a:lnTo>
                <a:lnTo>
                  <a:pt x="36220" y="19384"/>
                </a:lnTo>
                <a:lnTo>
                  <a:pt x="36220" y="19430"/>
                </a:lnTo>
                <a:lnTo>
                  <a:pt x="36232" y="19464"/>
                </a:lnTo>
                <a:lnTo>
                  <a:pt x="36254" y="19498"/>
                </a:lnTo>
                <a:lnTo>
                  <a:pt x="36277" y="19521"/>
                </a:lnTo>
                <a:lnTo>
                  <a:pt x="36311" y="19555"/>
                </a:lnTo>
                <a:lnTo>
                  <a:pt x="36334" y="19566"/>
                </a:lnTo>
                <a:lnTo>
                  <a:pt x="36379" y="19589"/>
                </a:lnTo>
                <a:lnTo>
                  <a:pt x="36414" y="19589"/>
                </a:lnTo>
                <a:lnTo>
                  <a:pt x="36414" y="21887"/>
                </a:lnTo>
                <a:lnTo>
                  <a:pt x="36368" y="21887"/>
                </a:lnTo>
                <a:lnTo>
                  <a:pt x="36323" y="21909"/>
                </a:lnTo>
                <a:lnTo>
                  <a:pt x="36277" y="21932"/>
                </a:lnTo>
                <a:lnTo>
                  <a:pt x="36243" y="21966"/>
                </a:lnTo>
                <a:lnTo>
                  <a:pt x="36209" y="22000"/>
                </a:lnTo>
                <a:lnTo>
                  <a:pt x="36186" y="22046"/>
                </a:lnTo>
                <a:lnTo>
                  <a:pt x="36175" y="22091"/>
                </a:lnTo>
                <a:lnTo>
                  <a:pt x="36175" y="22137"/>
                </a:lnTo>
                <a:lnTo>
                  <a:pt x="36175" y="22194"/>
                </a:lnTo>
                <a:lnTo>
                  <a:pt x="36186" y="22239"/>
                </a:lnTo>
                <a:lnTo>
                  <a:pt x="34241" y="23365"/>
                </a:lnTo>
                <a:lnTo>
                  <a:pt x="34207" y="23331"/>
                </a:lnTo>
                <a:lnTo>
                  <a:pt x="34161" y="23297"/>
                </a:lnTo>
                <a:lnTo>
                  <a:pt x="34116" y="23274"/>
                </a:lnTo>
                <a:lnTo>
                  <a:pt x="34002" y="23274"/>
                </a:lnTo>
                <a:lnTo>
                  <a:pt x="33957" y="23297"/>
                </a:lnTo>
                <a:lnTo>
                  <a:pt x="33922" y="23331"/>
                </a:lnTo>
                <a:lnTo>
                  <a:pt x="33888" y="23365"/>
                </a:lnTo>
                <a:lnTo>
                  <a:pt x="31863" y="22194"/>
                </a:lnTo>
                <a:lnTo>
                  <a:pt x="31875" y="22137"/>
                </a:lnTo>
                <a:lnTo>
                  <a:pt x="31863" y="22080"/>
                </a:lnTo>
                <a:lnTo>
                  <a:pt x="31829" y="22023"/>
                </a:lnTo>
                <a:lnTo>
                  <a:pt x="31784" y="21978"/>
                </a:lnTo>
                <a:lnTo>
                  <a:pt x="31716" y="21955"/>
                </a:lnTo>
                <a:lnTo>
                  <a:pt x="31716" y="19589"/>
                </a:lnTo>
                <a:lnTo>
                  <a:pt x="31784" y="19566"/>
                </a:lnTo>
                <a:lnTo>
                  <a:pt x="31841" y="19521"/>
                </a:lnTo>
                <a:lnTo>
                  <a:pt x="31886" y="19452"/>
                </a:lnTo>
                <a:lnTo>
                  <a:pt x="31898" y="19418"/>
                </a:lnTo>
                <a:lnTo>
                  <a:pt x="31898" y="19384"/>
                </a:lnTo>
                <a:lnTo>
                  <a:pt x="31898" y="19350"/>
                </a:lnTo>
                <a:lnTo>
                  <a:pt x="31886" y="19304"/>
                </a:lnTo>
                <a:lnTo>
                  <a:pt x="33866" y="18167"/>
                </a:lnTo>
                <a:lnTo>
                  <a:pt x="33900" y="18201"/>
                </a:lnTo>
                <a:lnTo>
                  <a:pt x="33945" y="18235"/>
                </a:lnTo>
                <a:lnTo>
                  <a:pt x="34002" y="18258"/>
                </a:lnTo>
                <a:lnTo>
                  <a:pt x="34059" y="18269"/>
                </a:lnTo>
                <a:lnTo>
                  <a:pt x="34116" y="18258"/>
                </a:lnTo>
                <a:lnTo>
                  <a:pt x="34173" y="18235"/>
                </a:lnTo>
                <a:lnTo>
                  <a:pt x="34218" y="18201"/>
                </a:lnTo>
                <a:lnTo>
                  <a:pt x="34264" y="18155"/>
                </a:lnTo>
                <a:close/>
                <a:moveTo>
                  <a:pt x="67457" y="18167"/>
                </a:moveTo>
                <a:lnTo>
                  <a:pt x="69425" y="19293"/>
                </a:lnTo>
                <a:lnTo>
                  <a:pt x="69414" y="19339"/>
                </a:lnTo>
                <a:lnTo>
                  <a:pt x="69402" y="19384"/>
                </a:lnTo>
                <a:lnTo>
                  <a:pt x="69402" y="19430"/>
                </a:lnTo>
                <a:lnTo>
                  <a:pt x="69414" y="19464"/>
                </a:lnTo>
                <a:lnTo>
                  <a:pt x="69436" y="19498"/>
                </a:lnTo>
                <a:lnTo>
                  <a:pt x="69459" y="19532"/>
                </a:lnTo>
                <a:lnTo>
                  <a:pt x="69493" y="19555"/>
                </a:lnTo>
                <a:lnTo>
                  <a:pt x="69527" y="19577"/>
                </a:lnTo>
                <a:lnTo>
                  <a:pt x="69562" y="19589"/>
                </a:lnTo>
                <a:lnTo>
                  <a:pt x="69596" y="19600"/>
                </a:lnTo>
                <a:lnTo>
                  <a:pt x="69596" y="21955"/>
                </a:lnTo>
                <a:lnTo>
                  <a:pt x="69539" y="21978"/>
                </a:lnTo>
                <a:lnTo>
                  <a:pt x="69482" y="22012"/>
                </a:lnTo>
                <a:lnTo>
                  <a:pt x="69448" y="22069"/>
                </a:lnTo>
                <a:lnTo>
                  <a:pt x="69436" y="22137"/>
                </a:lnTo>
                <a:lnTo>
                  <a:pt x="69448" y="22205"/>
                </a:lnTo>
                <a:lnTo>
                  <a:pt x="67434" y="23365"/>
                </a:lnTo>
                <a:lnTo>
                  <a:pt x="67400" y="23331"/>
                </a:lnTo>
                <a:lnTo>
                  <a:pt x="67355" y="23297"/>
                </a:lnTo>
                <a:lnTo>
                  <a:pt x="67309" y="23274"/>
                </a:lnTo>
                <a:lnTo>
                  <a:pt x="67195" y="23274"/>
                </a:lnTo>
                <a:lnTo>
                  <a:pt x="67150" y="23297"/>
                </a:lnTo>
                <a:lnTo>
                  <a:pt x="67104" y="23331"/>
                </a:lnTo>
                <a:lnTo>
                  <a:pt x="67070" y="23365"/>
                </a:lnTo>
                <a:lnTo>
                  <a:pt x="65114" y="22239"/>
                </a:lnTo>
                <a:lnTo>
                  <a:pt x="65125" y="22194"/>
                </a:lnTo>
                <a:lnTo>
                  <a:pt x="65136" y="22137"/>
                </a:lnTo>
                <a:lnTo>
                  <a:pt x="65125" y="22091"/>
                </a:lnTo>
                <a:lnTo>
                  <a:pt x="65114" y="22046"/>
                </a:lnTo>
                <a:lnTo>
                  <a:pt x="65091" y="22012"/>
                </a:lnTo>
                <a:lnTo>
                  <a:pt x="65068" y="21966"/>
                </a:lnTo>
                <a:lnTo>
                  <a:pt x="65034" y="21943"/>
                </a:lnTo>
                <a:lnTo>
                  <a:pt x="65000" y="21921"/>
                </a:lnTo>
                <a:lnTo>
                  <a:pt x="64954" y="21898"/>
                </a:lnTo>
                <a:lnTo>
                  <a:pt x="64909" y="21887"/>
                </a:lnTo>
                <a:lnTo>
                  <a:pt x="64909" y="19646"/>
                </a:lnTo>
                <a:lnTo>
                  <a:pt x="64954" y="19634"/>
                </a:lnTo>
                <a:lnTo>
                  <a:pt x="65000" y="19623"/>
                </a:lnTo>
                <a:lnTo>
                  <a:pt x="65034" y="19589"/>
                </a:lnTo>
                <a:lnTo>
                  <a:pt x="65068" y="19566"/>
                </a:lnTo>
                <a:lnTo>
                  <a:pt x="65102" y="19521"/>
                </a:lnTo>
                <a:lnTo>
                  <a:pt x="65125" y="19475"/>
                </a:lnTo>
                <a:lnTo>
                  <a:pt x="65136" y="19430"/>
                </a:lnTo>
                <a:lnTo>
                  <a:pt x="65136" y="19384"/>
                </a:lnTo>
                <a:lnTo>
                  <a:pt x="65136" y="19327"/>
                </a:lnTo>
                <a:lnTo>
                  <a:pt x="65114" y="19282"/>
                </a:lnTo>
                <a:lnTo>
                  <a:pt x="67048" y="18167"/>
                </a:lnTo>
                <a:lnTo>
                  <a:pt x="67082" y="18212"/>
                </a:lnTo>
                <a:lnTo>
                  <a:pt x="67127" y="18246"/>
                </a:lnTo>
                <a:lnTo>
                  <a:pt x="67184" y="18269"/>
                </a:lnTo>
                <a:lnTo>
                  <a:pt x="67252" y="18281"/>
                </a:lnTo>
                <a:lnTo>
                  <a:pt x="67309" y="18269"/>
                </a:lnTo>
                <a:lnTo>
                  <a:pt x="67377" y="18246"/>
                </a:lnTo>
                <a:lnTo>
                  <a:pt x="67423" y="18212"/>
                </a:lnTo>
                <a:lnTo>
                  <a:pt x="67457" y="18167"/>
                </a:lnTo>
                <a:close/>
                <a:moveTo>
                  <a:pt x="5837" y="18167"/>
                </a:moveTo>
                <a:lnTo>
                  <a:pt x="7748" y="19270"/>
                </a:lnTo>
                <a:lnTo>
                  <a:pt x="7736" y="19327"/>
                </a:lnTo>
                <a:lnTo>
                  <a:pt x="7725" y="19384"/>
                </a:lnTo>
                <a:lnTo>
                  <a:pt x="7736" y="19430"/>
                </a:lnTo>
                <a:lnTo>
                  <a:pt x="7748" y="19486"/>
                </a:lnTo>
                <a:lnTo>
                  <a:pt x="7770" y="19521"/>
                </a:lnTo>
                <a:lnTo>
                  <a:pt x="7793" y="19566"/>
                </a:lnTo>
                <a:lnTo>
                  <a:pt x="7839" y="19589"/>
                </a:lnTo>
                <a:lnTo>
                  <a:pt x="7873" y="19623"/>
                </a:lnTo>
                <a:lnTo>
                  <a:pt x="7918" y="19634"/>
                </a:lnTo>
                <a:lnTo>
                  <a:pt x="7964" y="19646"/>
                </a:lnTo>
                <a:lnTo>
                  <a:pt x="7964" y="21887"/>
                </a:lnTo>
                <a:lnTo>
                  <a:pt x="7918" y="21898"/>
                </a:lnTo>
                <a:lnTo>
                  <a:pt x="7873" y="21909"/>
                </a:lnTo>
                <a:lnTo>
                  <a:pt x="7839" y="21943"/>
                </a:lnTo>
                <a:lnTo>
                  <a:pt x="7804" y="21966"/>
                </a:lnTo>
                <a:lnTo>
                  <a:pt x="7770" y="22012"/>
                </a:lnTo>
                <a:lnTo>
                  <a:pt x="7759" y="22046"/>
                </a:lnTo>
                <a:lnTo>
                  <a:pt x="7736" y="22091"/>
                </a:lnTo>
                <a:lnTo>
                  <a:pt x="7736" y="22137"/>
                </a:lnTo>
                <a:lnTo>
                  <a:pt x="7736" y="22194"/>
                </a:lnTo>
                <a:lnTo>
                  <a:pt x="7759" y="22239"/>
                </a:lnTo>
                <a:lnTo>
                  <a:pt x="5780" y="23377"/>
                </a:lnTo>
                <a:lnTo>
                  <a:pt x="5746" y="23343"/>
                </a:lnTo>
                <a:lnTo>
                  <a:pt x="5711" y="23320"/>
                </a:lnTo>
                <a:lnTo>
                  <a:pt x="5666" y="23309"/>
                </a:lnTo>
                <a:lnTo>
                  <a:pt x="5620" y="23297"/>
                </a:lnTo>
                <a:lnTo>
                  <a:pt x="5575" y="23309"/>
                </a:lnTo>
                <a:lnTo>
                  <a:pt x="5529" y="23320"/>
                </a:lnTo>
                <a:lnTo>
                  <a:pt x="5495" y="23343"/>
                </a:lnTo>
                <a:lnTo>
                  <a:pt x="5461" y="23377"/>
                </a:lnTo>
                <a:lnTo>
                  <a:pt x="3470" y="22228"/>
                </a:lnTo>
                <a:lnTo>
                  <a:pt x="3482" y="22182"/>
                </a:lnTo>
                <a:lnTo>
                  <a:pt x="3482" y="22137"/>
                </a:lnTo>
                <a:lnTo>
                  <a:pt x="3482" y="22091"/>
                </a:lnTo>
                <a:lnTo>
                  <a:pt x="3470" y="22057"/>
                </a:lnTo>
                <a:lnTo>
                  <a:pt x="3448" y="22012"/>
                </a:lnTo>
                <a:lnTo>
                  <a:pt x="3425" y="21978"/>
                </a:lnTo>
                <a:lnTo>
                  <a:pt x="3391" y="21955"/>
                </a:lnTo>
                <a:lnTo>
                  <a:pt x="3357" y="21932"/>
                </a:lnTo>
                <a:lnTo>
                  <a:pt x="3311" y="21921"/>
                </a:lnTo>
                <a:lnTo>
                  <a:pt x="3277" y="21909"/>
                </a:lnTo>
                <a:lnTo>
                  <a:pt x="3277" y="19634"/>
                </a:lnTo>
                <a:lnTo>
                  <a:pt x="3323" y="19623"/>
                </a:lnTo>
                <a:lnTo>
                  <a:pt x="3368" y="19612"/>
                </a:lnTo>
                <a:lnTo>
                  <a:pt x="3402" y="19589"/>
                </a:lnTo>
                <a:lnTo>
                  <a:pt x="3436" y="19555"/>
                </a:lnTo>
                <a:lnTo>
                  <a:pt x="3459" y="19521"/>
                </a:lnTo>
                <a:lnTo>
                  <a:pt x="3482" y="19475"/>
                </a:lnTo>
                <a:lnTo>
                  <a:pt x="3493" y="19430"/>
                </a:lnTo>
                <a:lnTo>
                  <a:pt x="3505" y="19384"/>
                </a:lnTo>
                <a:lnTo>
                  <a:pt x="3493" y="19327"/>
                </a:lnTo>
                <a:lnTo>
                  <a:pt x="3482" y="19282"/>
                </a:lnTo>
                <a:lnTo>
                  <a:pt x="5404" y="18178"/>
                </a:lnTo>
                <a:lnTo>
                  <a:pt x="5438" y="18224"/>
                </a:lnTo>
                <a:lnTo>
                  <a:pt x="5495" y="18258"/>
                </a:lnTo>
                <a:lnTo>
                  <a:pt x="5552" y="18281"/>
                </a:lnTo>
                <a:lnTo>
                  <a:pt x="5620" y="18292"/>
                </a:lnTo>
                <a:lnTo>
                  <a:pt x="5689" y="18281"/>
                </a:lnTo>
                <a:lnTo>
                  <a:pt x="5746" y="18258"/>
                </a:lnTo>
                <a:lnTo>
                  <a:pt x="5802" y="18224"/>
                </a:lnTo>
                <a:lnTo>
                  <a:pt x="5837" y="18167"/>
                </a:lnTo>
                <a:close/>
                <a:moveTo>
                  <a:pt x="15324" y="18167"/>
                </a:moveTo>
                <a:lnTo>
                  <a:pt x="17235" y="19270"/>
                </a:lnTo>
                <a:lnTo>
                  <a:pt x="17212" y="19327"/>
                </a:lnTo>
                <a:lnTo>
                  <a:pt x="17201" y="19384"/>
                </a:lnTo>
                <a:lnTo>
                  <a:pt x="17212" y="19430"/>
                </a:lnTo>
                <a:lnTo>
                  <a:pt x="17223" y="19486"/>
                </a:lnTo>
                <a:lnTo>
                  <a:pt x="17246" y="19521"/>
                </a:lnTo>
                <a:lnTo>
                  <a:pt x="17280" y="19566"/>
                </a:lnTo>
                <a:lnTo>
                  <a:pt x="17314" y="19600"/>
                </a:lnTo>
                <a:lnTo>
                  <a:pt x="17360" y="19623"/>
                </a:lnTo>
                <a:lnTo>
                  <a:pt x="17405" y="19634"/>
                </a:lnTo>
                <a:lnTo>
                  <a:pt x="17451" y="19646"/>
                </a:lnTo>
                <a:lnTo>
                  <a:pt x="17451" y="21943"/>
                </a:lnTo>
                <a:lnTo>
                  <a:pt x="17417" y="21955"/>
                </a:lnTo>
                <a:lnTo>
                  <a:pt x="17383" y="21966"/>
                </a:lnTo>
                <a:lnTo>
                  <a:pt x="17326" y="22012"/>
                </a:lnTo>
                <a:lnTo>
                  <a:pt x="17280" y="22069"/>
                </a:lnTo>
                <a:lnTo>
                  <a:pt x="17269" y="22103"/>
                </a:lnTo>
                <a:lnTo>
                  <a:pt x="17269" y="22137"/>
                </a:lnTo>
                <a:lnTo>
                  <a:pt x="17280" y="22205"/>
                </a:lnTo>
                <a:lnTo>
                  <a:pt x="15267" y="23377"/>
                </a:lnTo>
                <a:lnTo>
                  <a:pt x="15233" y="23343"/>
                </a:lnTo>
                <a:lnTo>
                  <a:pt x="15198" y="23309"/>
                </a:lnTo>
                <a:lnTo>
                  <a:pt x="15153" y="23297"/>
                </a:lnTo>
                <a:lnTo>
                  <a:pt x="15096" y="23286"/>
                </a:lnTo>
                <a:lnTo>
                  <a:pt x="15051" y="23297"/>
                </a:lnTo>
                <a:lnTo>
                  <a:pt x="15005" y="23309"/>
                </a:lnTo>
                <a:lnTo>
                  <a:pt x="14971" y="23343"/>
                </a:lnTo>
                <a:lnTo>
                  <a:pt x="14937" y="23377"/>
                </a:lnTo>
                <a:lnTo>
                  <a:pt x="12912" y="22205"/>
                </a:lnTo>
                <a:lnTo>
                  <a:pt x="12923" y="22137"/>
                </a:lnTo>
                <a:lnTo>
                  <a:pt x="12901" y="22069"/>
                </a:lnTo>
                <a:lnTo>
                  <a:pt x="12867" y="22012"/>
                </a:lnTo>
                <a:lnTo>
                  <a:pt x="12821" y="21978"/>
                </a:lnTo>
                <a:lnTo>
                  <a:pt x="12753" y="21955"/>
                </a:lnTo>
                <a:lnTo>
                  <a:pt x="12753" y="19600"/>
                </a:lnTo>
                <a:lnTo>
                  <a:pt x="12798" y="19589"/>
                </a:lnTo>
                <a:lnTo>
                  <a:pt x="12832" y="19577"/>
                </a:lnTo>
                <a:lnTo>
                  <a:pt x="12867" y="19555"/>
                </a:lnTo>
                <a:lnTo>
                  <a:pt x="12889" y="19532"/>
                </a:lnTo>
                <a:lnTo>
                  <a:pt x="12912" y="19498"/>
                </a:lnTo>
                <a:lnTo>
                  <a:pt x="12935" y="19464"/>
                </a:lnTo>
                <a:lnTo>
                  <a:pt x="12946" y="19430"/>
                </a:lnTo>
                <a:lnTo>
                  <a:pt x="12946" y="19384"/>
                </a:lnTo>
                <a:lnTo>
                  <a:pt x="12946" y="19339"/>
                </a:lnTo>
                <a:lnTo>
                  <a:pt x="12935" y="19304"/>
                </a:lnTo>
                <a:lnTo>
                  <a:pt x="14880" y="18178"/>
                </a:lnTo>
                <a:lnTo>
                  <a:pt x="14925" y="18224"/>
                </a:lnTo>
                <a:lnTo>
                  <a:pt x="14971" y="18258"/>
                </a:lnTo>
                <a:lnTo>
                  <a:pt x="15028" y="18281"/>
                </a:lnTo>
                <a:lnTo>
                  <a:pt x="15096" y="18292"/>
                </a:lnTo>
                <a:lnTo>
                  <a:pt x="15164" y="18281"/>
                </a:lnTo>
                <a:lnTo>
                  <a:pt x="15233" y="18258"/>
                </a:lnTo>
                <a:lnTo>
                  <a:pt x="15278" y="18224"/>
                </a:lnTo>
                <a:lnTo>
                  <a:pt x="15324" y="18167"/>
                </a:lnTo>
                <a:close/>
                <a:moveTo>
                  <a:pt x="19988" y="18133"/>
                </a:moveTo>
                <a:lnTo>
                  <a:pt x="22046" y="19316"/>
                </a:lnTo>
                <a:lnTo>
                  <a:pt x="22035" y="19384"/>
                </a:lnTo>
                <a:lnTo>
                  <a:pt x="22046" y="19452"/>
                </a:lnTo>
                <a:lnTo>
                  <a:pt x="22081" y="19498"/>
                </a:lnTo>
                <a:lnTo>
                  <a:pt x="22126" y="19532"/>
                </a:lnTo>
                <a:lnTo>
                  <a:pt x="22194" y="19555"/>
                </a:lnTo>
                <a:lnTo>
                  <a:pt x="22194" y="21909"/>
                </a:lnTo>
                <a:lnTo>
                  <a:pt x="22149" y="21921"/>
                </a:lnTo>
                <a:lnTo>
                  <a:pt x="22103" y="21932"/>
                </a:lnTo>
                <a:lnTo>
                  <a:pt x="22069" y="21955"/>
                </a:lnTo>
                <a:lnTo>
                  <a:pt x="22046" y="21989"/>
                </a:lnTo>
                <a:lnTo>
                  <a:pt x="22012" y="22023"/>
                </a:lnTo>
                <a:lnTo>
                  <a:pt x="22001" y="22057"/>
                </a:lnTo>
                <a:lnTo>
                  <a:pt x="21978" y="22103"/>
                </a:lnTo>
                <a:lnTo>
                  <a:pt x="21978" y="22137"/>
                </a:lnTo>
                <a:lnTo>
                  <a:pt x="21978" y="22182"/>
                </a:lnTo>
                <a:lnTo>
                  <a:pt x="22001" y="22228"/>
                </a:lnTo>
                <a:lnTo>
                  <a:pt x="20010" y="23377"/>
                </a:lnTo>
                <a:lnTo>
                  <a:pt x="19976" y="23331"/>
                </a:lnTo>
                <a:lnTo>
                  <a:pt x="19931" y="23309"/>
                </a:lnTo>
                <a:lnTo>
                  <a:pt x="19885" y="23286"/>
                </a:lnTo>
                <a:lnTo>
                  <a:pt x="19794" y="23286"/>
                </a:lnTo>
                <a:lnTo>
                  <a:pt x="19749" y="23309"/>
                </a:lnTo>
                <a:lnTo>
                  <a:pt x="19703" y="23331"/>
                </a:lnTo>
                <a:lnTo>
                  <a:pt x="19669" y="23365"/>
                </a:lnTo>
                <a:lnTo>
                  <a:pt x="17656" y="22205"/>
                </a:lnTo>
                <a:lnTo>
                  <a:pt x="17667" y="22137"/>
                </a:lnTo>
                <a:lnTo>
                  <a:pt x="17667" y="22103"/>
                </a:lnTo>
                <a:lnTo>
                  <a:pt x="17656" y="22069"/>
                </a:lnTo>
                <a:lnTo>
                  <a:pt x="17621" y="22012"/>
                </a:lnTo>
                <a:lnTo>
                  <a:pt x="17565" y="21966"/>
                </a:lnTo>
                <a:lnTo>
                  <a:pt x="17496" y="21943"/>
                </a:lnTo>
                <a:lnTo>
                  <a:pt x="17496" y="19646"/>
                </a:lnTo>
                <a:lnTo>
                  <a:pt x="17542" y="19634"/>
                </a:lnTo>
                <a:lnTo>
                  <a:pt x="17587" y="19623"/>
                </a:lnTo>
                <a:lnTo>
                  <a:pt x="17633" y="19589"/>
                </a:lnTo>
                <a:lnTo>
                  <a:pt x="17667" y="19566"/>
                </a:lnTo>
                <a:lnTo>
                  <a:pt x="17690" y="19521"/>
                </a:lnTo>
                <a:lnTo>
                  <a:pt x="17712" y="19486"/>
                </a:lnTo>
                <a:lnTo>
                  <a:pt x="17724" y="19430"/>
                </a:lnTo>
                <a:lnTo>
                  <a:pt x="17735" y="19384"/>
                </a:lnTo>
                <a:lnTo>
                  <a:pt x="17724" y="19327"/>
                </a:lnTo>
                <a:lnTo>
                  <a:pt x="17712" y="19282"/>
                </a:lnTo>
                <a:lnTo>
                  <a:pt x="19692" y="18133"/>
                </a:lnTo>
                <a:lnTo>
                  <a:pt x="19726" y="18167"/>
                </a:lnTo>
                <a:lnTo>
                  <a:pt x="19760" y="18190"/>
                </a:lnTo>
                <a:lnTo>
                  <a:pt x="19794" y="18201"/>
                </a:lnTo>
                <a:lnTo>
                  <a:pt x="19840" y="18212"/>
                </a:lnTo>
                <a:lnTo>
                  <a:pt x="19885" y="18201"/>
                </a:lnTo>
                <a:lnTo>
                  <a:pt x="19931" y="18190"/>
                </a:lnTo>
                <a:lnTo>
                  <a:pt x="19965" y="18167"/>
                </a:lnTo>
                <a:lnTo>
                  <a:pt x="19988" y="18133"/>
                </a:lnTo>
                <a:close/>
                <a:moveTo>
                  <a:pt x="38996" y="18155"/>
                </a:moveTo>
                <a:lnTo>
                  <a:pt x="40964" y="19293"/>
                </a:lnTo>
                <a:lnTo>
                  <a:pt x="40952" y="19339"/>
                </a:lnTo>
                <a:lnTo>
                  <a:pt x="40941" y="19384"/>
                </a:lnTo>
                <a:lnTo>
                  <a:pt x="40952" y="19430"/>
                </a:lnTo>
                <a:lnTo>
                  <a:pt x="40964" y="19464"/>
                </a:lnTo>
                <a:lnTo>
                  <a:pt x="40975" y="19509"/>
                </a:lnTo>
                <a:lnTo>
                  <a:pt x="41009" y="19543"/>
                </a:lnTo>
                <a:lnTo>
                  <a:pt x="41032" y="19566"/>
                </a:lnTo>
                <a:lnTo>
                  <a:pt x="41078" y="19589"/>
                </a:lnTo>
                <a:lnTo>
                  <a:pt x="41112" y="19600"/>
                </a:lnTo>
                <a:lnTo>
                  <a:pt x="41157" y="19612"/>
                </a:lnTo>
                <a:lnTo>
                  <a:pt x="41157" y="21932"/>
                </a:lnTo>
                <a:lnTo>
                  <a:pt x="41112" y="21932"/>
                </a:lnTo>
                <a:lnTo>
                  <a:pt x="41078" y="21955"/>
                </a:lnTo>
                <a:lnTo>
                  <a:pt x="41043" y="21966"/>
                </a:lnTo>
                <a:lnTo>
                  <a:pt x="41009" y="22000"/>
                </a:lnTo>
                <a:lnTo>
                  <a:pt x="40987" y="22023"/>
                </a:lnTo>
                <a:lnTo>
                  <a:pt x="40975" y="22057"/>
                </a:lnTo>
                <a:lnTo>
                  <a:pt x="40964" y="22103"/>
                </a:lnTo>
                <a:lnTo>
                  <a:pt x="40952" y="22137"/>
                </a:lnTo>
                <a:lnTo>
                  <a:pt x="40964" y="22182"/>
                </a:lnTo>
                <a:lnTo>
                  <a:pt x="40975" y="22216"/>
                </a:lnTo>
                <a:lnTo>
                  <a:pt x="38973" y="23377"/>
                </a:lnTo>
                <a:lnTo>
                  <a:pt x="38939" y="23331"/>
                </a:lnTo>
                <a:lnTo>
                  <a:pt x="38893" y="23309"/>
                </a:lnTo>
                <a:lnTo>
                  <a:pt x="38848" y="23286"/>
                </a:lnTo>
                <a:lnTo>
                  <a:pt x="38746" y="23286"/>
                </a:lnTo>
                <a:lnTo>
                  <a:pt x="38700" y="23309"/>
                </a:lnTo>
                <a:lnTo>
                  <a:pt x="38666" y="23331"/>
                </a:lnTo>
                <a:lnTo>
                  <a:pt x="38632" y="23365"/>
                </a:lnTo>
                <a:lnTo>
                  <a:pt x="36675" y="22239"/>
                </a:lnTo>
                <a:lnTo>
                  <a:pt x="36687" y="22194"/>
                </a:lnTo>
                <a:lnTo>
                  <a:pt x="36687" y="22137"/>
                </a:lnTo>
                <a:lnTo>
                  <a:pt x="36687" y="22091"/>
                </a:lnTo>
                <a:lnTo>
                  <a:pt x="36675" y="22046"/>
                </a:lnTo>
                <a:lnTo>
                  <a:pt x="36652" y="22012"/>
                </a:lnTo>
                <a:lnTo>
                  <a:pt x="36618" y="21966"/>
                </a:lnTo>
                <a:lnTo>
                  <a:pt x="36584" y="21943"/>
                </a:lnTo>
                <a:lnTo>
                  <a:pt x="36550" y="21909"/>
                </a:lnTo>
                <a:lnTo>
                  <a:pt x="36505" y="21898"/>
                </a:lnTo>
                <a:lnTo>
                  <a:pt x="36459" y="21887"/>
                </a:lnTo>
                <a:lnTo>
                  <a:pt x="36459" y="19589"/>
                </a:lnTo>
                <a:lnTo>
                  <a:pt x="36527" y="19566"/>
                </a:lnTo>
                <a:lnTo>
                  <a:pt x="36584" y="19521"/>
                </a:lnTo>
                <a:lnTo>
                  <a:pt x="36630" y="19464"/>
                </a:lnTo>
                <a:lnTo>
                  <a:pt x="36630" y="19418"/>
                </a:lnTo>
                <a:lnTo>
                  <a:pt x="36641" y="19384"/>
                </a:lnTo>
                <a:lnTo>
                  <a:pt x="36630" y="19339"/>
                </a:lnTo>
                <a:lnTo>
                  <a:pt x="36618" y="19304"/>
                </a:lnTo>
                <a:lnTo>
                  <a:pt x="38598" y="18167"/>
                </a:lnTo>
                <a:lnTo>
                  <a:pt x="38643" y="18212"/>
                </a:lnTo>
                <a:lnTo>
                  <a:pt x="38689" y="18246"/>
                </a:lnTo>
                <a:lnTo>
                  <a:pt x="38734" y="18269"/>
                </a:lnTo>
                <a:lnTo>
                  <a:pt x="38859" y="18269"/>
                </a:lnTo>
                <a:lnTo>
                  <a:pt x="38916" y="18235"/>
                </a:lnTo>
                <a:lnTo>
                  <a:pt x="38962" y="18201"/>
                </a:lnTo>
                <a:lnTo>
                  <a:pt x="38996" y="18155"/>
                </a:lnTo>
                <a:close/>
                <a:moveTo>
                  <a:pt x="62736" y="18167"/>
                </a:moveTo>
                <a:lnTo>
                  <a:pt x="64647" y="19270"/>
                </a:lnTo>
                <a:lnTo>
                  <a:pt x="64625" y="19327"/>
                </a:lnTo>
                <a:lnTo>
                  <a:pt x="64625" y="19384"/>
                </a:lnTo>
                <a:lnTo>
                  <a:pt x="64625" y="19430"/>
                </a:lnTo>
                <a:lnTo>
                  <a:pt x="64636" y="19486"/>
                </a:lnTo>
                <a:lnTo>
                  <a:pt x="64659" y="19521"/>
                </a:lnTo>
                <a:lnTo>
                  <a:pt x="64693" y="19566"/>
                </a:lnTo>
                <a:lnTo>
                  <a:pt x="64727" y="19589"/>
                </a:lnTo>
                <a:lnTo>
                  <a:pt x="64761" y="19623"/>
                </a:lnTo>
                <a:lnTo>
                  <a:pt x="64807" y="19634"/>
                </a:lnTo>
                <a:lnTo>
                  <a:pt x="64863" y="19646"/>
                </a:lnTo>
                <a:lnTo>
                  <a:pt x="64863" y="21887"/>
                </a:lnTo>
                <a:lnTo>
                  <a:pt x="64818" y="21898"/>
                </a:lnTo>
                <a:lnTo>
                  <a:pt x="64772" y="21909"/>
                </a:lnTo>
                <a:lnTo>
                  <a:pt x="64727" y="21943"/>
                </a:lnTo>
                <a:lnTo>
                  <a:pt x="64693" y="21966"/>
                </a:lnTo>
                <a:lnTo>
                  <a:pt x="64670" y="22012"/>
                </a:lnTo>
                <a:lnTo>
                  <a:pt x="64647" y="22046"/>
                </a:lnTo>
                <a:lnTo>
                  <a:pt x="64636" y="22091"/>
                </a:lnTo>
                <a:lnTo>
                  <a:pt x="64625" y="22137"/>
                </a:lnTo>
                <a:lnTo>
                  <a:pt x="64636" y="22194"/>
                </a:lnTo>
                <a:lnTo>
                  <a:pt x="64647" y="22239"/>
                </a:lnTo>
                <a:lnTo>
                  <a:pt x="62668" y="23377"/>
                </a:lnTo>
                <a:lnTo>
                  <a:pt x="62634" y="23343"/>
                </a:lnTo>
                <a:lnTo>
                  <a:pt x="62600" y="23320"/>
                </a:lnTo>
                <a:lnTo>
                  <a:pt x="62554" y="23309"/>
                </a:lnTo>
                <a:lnTo>
                  <a:pt x="62509" y="23297"/>
                </a:lnTo>
                <a:lnTo>
                  <a:pt x="62463" y="23309"/>
                </a:lnTo>
                <a:lnTo>
                  <a:pt x="62418" y="23320"/>
                </a:lnTo>
                <a:lnTo>
                  <a:pt x="62384" y="23343"/>
                </a:lnTo>
                <a:lnTo>
                  <a:pt x="62361" y="23377"/>
                </a:lnTo>
                <a:lnTo>
                  <a:pt x="60359" y="22228"/>
                </a:lnTo>
                <a:lnTo>
                  <a:pt x="60370" y="22182"/>
                </a:lnTo>
                <a:lnTo>
                  <a:pt x="60382" y="22137"/>
                </a:lnTo>
                <a:lnTo>
                  <a:pt x="60370" y="22091"/>
                </a:lnTo>
                <a:lnTo>
                  <a:pt x="60359" y="22057"/>
                </a:lnTo>
                <a:lnTo>
                  <a:pt x="60336" y="22012"/>
                </a:lnTo>
                <a:lnTo>
                  <a:pt x="60313" y="21978"/>
                </a:lnTo>
                <a:lnTo>
                  <a:pt x="60279" y="21955"/>
                </a:lnTo>
                <a:lnTo>
                  <a:pt x="60245" y="21932"/>
                </a:lnTo>
                <a:lnTo>
                  <a:pt x="60211" y="21921"/>
                </a:lnTo>
                <a:lnTo>
                  <a:pt x="60165" y="21909"/>
                </a:lnTo>
                <a:lnTo>
                  <a:pt x="60165" y="19634"/>
                </a:lnTo>
                <a:lnTo>
                  <a:pt x="60211" y="19623"/>
                </a:lnTo>
                <a:lnTo>
                  <a:pt x="60256" y="19612"/>
                </a:lnTo>
                <a:lnTo>
                  <a:pt x="60291" y="19589"/>
                </a:lnTo>
                <a:lnTo>
                  <a:pt x="60325" y="19555"/>
                </a:lnTo>
                <a:lnTo>
                  <a:pt x="60359" y="19521"/>
                </a:lnTo>
                <a:lnTo>
                  <a:pt x="60382" y="19475"/>
                </a:lnTo>
                <a:lnTo>
                  <a:pt x="60393" y="19430"/>
                </a:lnTo>
                <a:lnTo>
                  <a:pt x="60393" y="19384"/>
                </a:lnTo>
                <a:lnTo>
                  <a:pt x="60393" y="19327"/>
                </a:lnTo>
                <a:lnTo>
                  <a:pt x="60370" y="19282"/>
                </a:lnTo>
                <a:lnTo>
                  <a:pt x="62293" y="18178"/>
                </a:lnTo>
                <a:lnTo>
                  <a:pt x="62327" y="18224"/>
                </a:lnTo>
                <a:lnTo>
                  <a:pt x="62384" y="18258"/>
                </a:lnTo>
                <a:lnTo>
                  <a:pt x="62441" y="18281"/>
                </a:lnTo>
                <a:lnTo>
                  <a:pt x="62509" y="18292"/>
                </a:lnTo>
                <a:lnTo>
                  <a:pt x="62577" y="18281"/>
                </a:lnTo>
                <a:lnTo>
                  <a:pt x="62634" y="18258"/>
                </a:lnTo>
                <a:lnTo>
                  <a:pt x="62691" y="18224"/>
                </a:lnTo>
                <a:lnTo>
                  <a:pt x="62736" y="18167"/>
                </a:lnTo>
                <a:close/>
                <a:moveTo>
                  <a:pt x="72212" y="18167"/>
                </a:moveTo>
                <a:lnTo>
                  <a:pt x="74123" y="19270"/>
                </a:lnTo>
                <a:lnTo>
                  <a:pt x="74100" y="19327"/>
                </a:lnTo>
                <a:lnTo>
                  <a:pt x="74100" y="19384"/>
                </a:lnTo>
                <a:lnTo>
                  <a:pt x="74100" y="19430"/>
                </a:lnTo>
                <a:lnTo>
                  <a:pt x="74112" y="19486"/>
                </a:lnTo>
                <a:lnTo>
                  <a:pt x="74134" y="19521"/>
                </a:lnTo>
                <a:lnTo>
                  <a:pt x="74169" y="19566"/>
                </a:lnTo>
                <a:lnTo>
                  <a:pt x="74203" y="19600"/>
                </a:lnTo>
                <a:lnTo>
                  <a:pt x="74248" y="19623"/>
                </a:lnTo>
                <a:lnTo>
                  <a:pt x="74294" y="19634"/>
                </a:lnTo>
                <a:lnTo>
                  <a:pt x="74339" y="19646"/>
                </a:lnTo>
                <a:lnTo>
                  <a:pt x="74339" y="21943"/>
                </a:lnTo>
                <a:lnTo>
                  <a:pt x="74305" y="21955"/>
                </a:lnTo>
                <a:lnTo>
                  <a:pt x="74271" y="21966"/>
                </a:lnTo>
                <a:lnTo>
                  <a:pt x="74214" y="22012"/>
                </a:lnTo>
                <a:lnTo>
                  <a:pt x="74180" y="22069"/>
                </a:lnTo>
                <a:lnTo>
                  <a:pt x="74169" y="22103"/>
                </a:lnTo>
                <a:lnTo>
                  <a:pt x="74157" y="22137"/>
                </a:lnTo>
                <a:lnTo>
                  <a:pt x="74169" y="22205"/>
                </a:lnTo>
                <a:lnTo>
                  <a:pt x="72155" y="23377"/>
                </a:lnTo>
                <a:lnTo>
                  <a:pt x="72121" y="23343"/>
                </a:lnTo>
                <a:lnTo>
                  <a:pt x="72087" y="23309"/>
                </a:lnTo>
                <a:lnTo>
                  <a:pt x="72041" y="23297"/>
                </a:lnTo>
                <a:lnTo>
                  <a:pt x="71996" y="23286"/>
                </a:lnTo>
                <a:lnTo>
                  <a:pt x="71939" y="23297"/>
                </a:lnTo>
                <a:lnTo>
                  <a:pt x="71893" y="23309"/>
                </a:lnTo>
                <a:lnTo>
                  <a:pt x="71859" y="23343"/>
                </a:lnTo>
                <a:lnTo>
                  <a:pt x="71825" y="23377"/>
                </a:lnTo>
                <a:lnTo>
                  <a:pt x="69800" y="22205"/>
                </a:lnTo>
                <a:lnTo>
                  <a:pt x="69812" y="22137"/>
                </a:lnTo>
                <a:lnTo>
                  <a:pt x="69800" y="22069"/>
                </a:lnTo>
                <a:lnTo>
                  <a:pt x="69766" y="22012"/>
                </a:lnTo>
                <a:lnTo>
                  <a:pt x="69709" y="21978"/>
                </a:lnTo>
                <a:lnTo>
                  <a:pt x="69641" y="21955"/>
                </a:lnTo>
                <a:lnTo>
                  <a:pt x="69641" y="19600"/>
                </a:lnTo>
                <a:lnTo>
                  <a:pt x="69687" y="19589"/>
                </a:lnTo>
                <a:lnTo>
                  <a:pt x="69721" y="19577"/>
                </a:lnTo>
                <a:lnTo>
                  <a:pt x="69755" y="19555"/>
                </a:lnTo>
                <a:lnTo>
                  <a:pt x="69778" y="19532"/>
                </a:lnTo>
                <a:lnTo>
                  <a:pt x="69800" y="19498"/>
                </a:lnTo>
                <a:lnTo>
                  <a:pt x="69823" y="19464"/>
                </a:lnTo>
                <a:lnTo>
                  <a:pt x="69835" y="19430"/>
                </a:lnTo>
                <a:lnTo>
                  <a:pt x="69835" y="19384"/>
                </a:lnTo>
                <a:lnTo>
                  <a:pt x="69835" y="19339"/>
                </a:lnTo>
                <a:lnTo>
                  <a:pt x="69823" y="19304"/>
                </a:lnTo>
                <a:lnTo>
                  <a:pt x="71768" y="18178"/>
                </a:lnTo>
                <a:lnTo>
                  <a:pt x="71814" y="18224"/>
                </a:lnTo>
                <a:lnTo>
                  <a:pt x="71859" y="18258"/>
                </a:lnTo>
                <a:lnTo>
                  <a:pt x="71928" y="18281"/>
                </a:lnTo>
                <a:lnTo>
                  <a:pt x="71996" y="18292"/>
                </a:lnTo>
                <a:lnTo>
                  <a:pt x="72053" y="18281"/>
                </a:lnTo>
                <a:lnTo>
                  <a:pt x="72121" y="18258"/>
                </a:lnTo>
                <a:lnTo>
                  <a:pt x="72166" y="18224"/>
                </a:lnTo>
                <a:lnTo>
                  <a:pt x="72212" y="18167"/>
                </a:lnTo>
                <a:close/>
                <a:moveTo>
                  <a:pt x="76876" y="18133"/>
                </a:moveTo>
                <a:lnTo>
                  <a:pt x="78946" y="19316"/>
                </a:lnTo>
                <a:lnTo>
                  <a:pt x="78923" y="19384"/>
                </a:lnTo>
                <a:lnTo>
                  <a:pt x="78935" y="19452"/>
                </a:lnTo>
                <a:lnTo>
                  <a:pt x="78969" y="19498"/>
                </a:lnTo>
                <a:lnTo>
                  <a:pt x="79026" y="19532"/>
                </a:lnTo>
                <a:lnTo>
                  <a:pt x="79083" y="19555"/>
                </a:lnTo>
                <a:lnTo>
                  <a:pt x="79083" y="21909"/>
                </a:lnTo>
                <a:lnTo>
                  <a:pt x="79037" y="21921"/>
                </a:lnTo>
                <a:lnTo>
                  <a:pt x="79003" y="21932"/>
                </a:lnTo>
                <a:lnTo>
                  <a:pt x="78969" y="21955"/>
                </a:lnTo>
                <a:lnTo>
                  <a:pt x="78935" y="21989"/>
                </a:lnTo>
                <a:lnTo>
                  <a:pt x="78912" y="22023"/>
                </a:lnTo>
                <a:lnTo>
                  <a:pt x="78889" y="22057"/>
                </a:lnTo>
                <a:lnTo>
                  <a:pt x="78878" y="22103"/>
                </a:lnTo>
                <a:lnTo>
                  <a:pt x="78867" y="22137"/>
                </a:lnTo>
                <a:lnTo>
                  <a:pt x="78878" y="22182"/>
                </a:lnTo>
                <a:lnTo>
                  <a:pt x="78889" y="22228"/>
                </a:lnTo>
                <a:lnTo>
                  <a:pt x="76899" y="23377"/>
                </a:lnTo>
                <a:lnTo>
                  <a:pt x="76865" y="23331"/>
                </a:lnTo>
                <a:lnTo>
                  <a:pt x="76830" y="23309"/>
                </a:lnTo>
                <a:lnTo>
                  <a:pt x="76785" y="23286"/>
                </a:lnTo>
                <a:lnTo>
                  <a:pt x="76683" y="23286"/>
                </a:lnTo>
                <a:lnTo>
                  <a:pt x="76637" y="23309"/>
                </a:lnTo>
                <a:lnTo>
                  <a:pt x="76603" y="23331"/>
                </a:lnTo>
                <a:lnTo>
                  <a:pt x="76569" y="23365"/>
                </a:lnTo>
                <a:lnTo>
                  <a:pt x="74544" y="22205"/>
                </a:lnTo>
                <a:lnTo>
                  <a:pt x="74555" y="22137"/>
                </a:lnTo>
                <a:lnTo>
                  <a:pt x="74555" y="22103"/>
                </a:lnTo>
                <a:lnTo>
                  <a:pt x="74544" y="22069"/>
                </a:lnTo>
                <a:lnTo>
                  <a:pt x="74510" y="22012"/>
                </a:lnTo>
                <a:lnTo>
                  <a:pt x="74453" y="21966"/>
                </a:lnTo>
                <a:lnTo>
                  <a:pt x="74385" y="21943"/>
                </a:lnTo>
                <a:lnTo>
                  <a:pt x="74385" y="19646"/>
                </a:lnTo>
                <a:lnTo>
                  <a:pt x="74430" y="19634"/>
                </a:lnTo>
                <a:lnTo>
                  <a:pt x="74476" y="19623"/>
                </a:lnTo>
                <a:lnTo>
                  <a:pt x="74521" y="19589"/>
                </a:lnTo>
                <a:lnTo>
                  <a:pt x="74555" y="19566"/>
                </a:lnTo>
                <a:lnTo>
                  <a:pt x="74589" y="19521"/>
                </a:lnTo>
                <a:lnTo>
                  <a:pt x="74601" y="19486"/>
                </a:lnTo>
                <a:lnTo>
                  <a:pt x="74624" y="19430"/>
                </a:lnTo>
                <a:lnTo>
                  <a:pt x="74624" y="19384"/>
                </a:lnTo>
                <a:lnTo>
                  <a:pt x="74624" y="19327"/>
                </a:lnTo>
                <a:lnTo>
                  <a:pt x="74601" y="19282"/>
                </a:lnTo>
                <a:lnTo>
                  <a:pt x="76580" y="18133"/>
                </a:lnTo>
                <a:lnTo>
                  <a:pt x="76614" y="18167"/>
                </a:lnTo>
                <a:lnTo>
                  <a:pt x="76648" y="18190"/>
                </a:lnTo>
                <a:lnTo>
                  <a:pt x="76683" y="18201"/>
                </a:lnTo>
                <a:lnTo>
                  <a:pt x="76728" y="18212"/>
                </a:lnTo>
                <a:lnTo>
                  <a:pt x="76774" y="18201"/>
                </a:lnTo>
                <a:lnTo>
                  <a:pt x="76819" y="18190"/>
                </a:lnTo>
                <a:lnTo>
                  <a:pt x="76853" y="18167"/>
                </a:lnTo>
                <a:lnTo>
                  <a:pt x="76876" y="18133"/>
                </a:lnTo>
                <a:close/>
                <a:moveTo>
                  <a:pt x="24754" y="18144"/>
                </a:moveTo>
                <a:lnTo>
                  <a:pt x="26790" y="19316"/>
                </a:lnTo>
                <a:lnTo>
                  <a:pt x="26779" y="19350"/>
                </a:lnTo>
                <a:lnTo>
                  <a:pt x="26767" y="19384"/>
                </a:lnTo>
                <a:lnTo>
                  <a:pt x="26790" y="19452"/>
                </a:lnTo>
                <a:lnTo>
                  <a:pt x="26813" y="19498"/>
                </a:lnTo>
                <a:lnTo>
                  <a:pt x="26870" y="19543"/>
                </a:lnTo>
                <a:lnTo>
                  <a:pt x="26927" y="19555"/>
                </a:lnTo>
                <a:lnTo>
                  <a:pt x="26927" y="21955"/>
                </a:lnTo>
                <a:lnTo>
                  <a:pt x="26870" y="21966"/>
                </a:lnTo>
                <a:lnTo>
                  <a:pt x="26813" y="22012"/>
                </a:lnTo>
                <a:lnTo>
                  <a:pt x="26767" y="22069"/>
                </a:lnTo>
                <a:lnTo>
                  <a:pt x="26767" y="22103"/>
                </a:lnTo>
                <a:lnTo>
                  <a:pt x="26756" y="22137"/>
                </a:lnTo>
                <a:lnTo>
                  <a:pt x="26767" y="22205"/>
                </a:lnTo>
                <a:lnTo>
                  <a:pt x="24720" y="23388"/>
                </a:lnTo>
                <a:lnTo>
                  <a:pt x="24697" y="23354"/>
                </a:lnTo>
                <a:lnTo>
                  <a:pt x="24663" y="23331"/>
                </a:lnTo>
                <a:lnTo>
                  <a:pt x="24617" y="23320"/>
                </a:lnTo>
                <a:lnTo>
                  <a:pt x="24583" y="23309"/>
                </a:lnTo>
                <a:lnTo>
                  <a:pt x="24538" y="23320"/>
                </a:lnTo>
                <a:lnTo>
                  <a:pt x="24504" y="23331"/>
                </a:lnTo>
                <a:lnTo>
                  <a:pt x="24469" y="23354"/>
                </a:lnTo>
                <a:lnTo>
                  <a:pt x="24435" y="23388"/>
                </a:lnTo>
                <a:lnTo>
                  <a:pt x="22422" y="22216"/>
                </a:lnTo>
                <a:lnTo>
                  <a:pt x="22433" y="22182"/>
                </a:lnTo>
                <a:lnTo>
                  <a:pt x="22445" y="22137"/>
                </a:lnTo>
                <a:lnTo>
                  <a:pt x="22433" y="22103"/>
                </a:lnTo>
                <a:lnTo>
                  <a:pt x="22422" y="22057"/>
                </a:lnTo>
                <a:lnTo>
                  <a:pt x="22410" y="22023"/>
                </a:lnTo>
                <a:lnTo>
                  <a:pt x="22376" y="21989"/>
                </a:lnTo>
                <a:lnTo>
                  <a:pt x="22354" y="21966"/>
                </a:lnTo>
                <a:lnTo>
                  <a:pt x="22319" y="21943"/>
                </a:lnTo>
                <a:lnTo>
                  <a:pt x="22274" y="21921"/>
                </a:lnTo>
                <a:lnTo>
                  <a:pt x="22240" y="21909"/>
                </a:lnTo>
                <a:lnTo>
                  <a:pt x="22240" y="19555"/>
                </a:lnTo>
                <a:lnTo>
                  <a:pt x="22297" y="19532"/>
                </a:lnTo>
                <a:lnTo>
                  <a:pt x="22342" y="19498"/>
                </a:lnTo>
                <a:lnTo>
                  <a:pt x="22365" y="19441"/>
                </a:lnTo>
                <a:lnTo>
                  <a:pt x="22376" y="19384"/>
                </a:lnTo>
                <a:lnTo>
                  <a:pt x="22365" y="19327"/>
                </a:lnTo>
                <a:lnTo>
                  <a:pt x="24413" y="18144"/>
                </a:lnTo>
                <a:lnTo>
                  <a:pt x="24435" y="18190"/>
                </a:lnTo>
                <a:lnTo>
                  <a:pt x="24481" y="18212"/>
                </a:lnTo>
                <a:lnTo>
                  <a:pt x="24526" y="18235"/>
                </a:lnTo>
                <a:lnTo>
                  <a:pt x="24629" y="18235"/>
                </a:lnTo>
                <a:lnTo>
                  <a:pt x="24674" y="18212"/>
                </a:lnTo>
                <a:lnTo>
                  <a:pt x="24720" y="18178"/>
                </a:lnTo>
                <a:lnTo>
                  <a:pt x="24754" y="18144"/>
                </a:lnTo>
                <a:close/>
                <a:moveTo>
                  <a:pt x="29497" y="18144"/>
                </a:moveTo>
                <a:lnTo>
                  <a:pt x="31499" y="19304"/>
                </a:lnTo>
                <a:lnTo>
                  <a:pt x="31488" y="19339"/>
                </a:lnTo>
                <a:lnTo>
                  <a:pt x="31488" y="19384"/>
                </a:lnTo>
                <a:lnTo>
                  <a:pt x="31488" y="19418"/>
                </a:lnTo>
                <a:lnTo>
                  <a:pt x="31499" y="19464"/>
                </a:lnTo>
                <a:lnTo>
                  <a:pt x="31511" y="19498"/>
                </a:lnTo>
                <a:lnTo>
                  <a:pt x="31534" y="19521"/>
                </a:lnTo>
                <a:lnTo>
                  <a:pt x="31568" y="19555"/>
                </a:lnTo>
                <a:lnTo>
                  <a:pt x="31602" y="19566"/>
                </a:lnTo>
                <a:lnTo>
                  <a:pt x="31636" y="19577"/>
                </a:lnTo>
                <a:lnTo>
                  <a:pt x="31670" y="19589"/>
                </a:lnTo>
                <a:lnTo>
                  <a:pt x="31670" y="21955"/>
                </a:lnTo>
                <a:lnTo>
                  <a:pt x="31602" y="21978"/>
                </a:lnTo>
                <a:lnTo>
                  <a:pt x="31556" y="22012"/>
                </a:lnTo>
                <a:lnTo>
                  <a:pt x="31522" y="22069"/>
                </a:lnTo>
                <a:lnTo>
                  <a:pt x="31511" y="22103"/>
                </a:lnTo>
                <a:lnTo>
                  <a:pt x="31499" y="22137"/>
                </a:lnTo>
                <a:lnTo>
                  <a:pt x="31511" y="22205"/>
                </a:lnTo>
                <a:lnTo>
                  <a:pt x="29475" y="23388"/>
                </a:lnTo>
                <a:lnTo>
                  <a:pt x="29440" y="23354"/>
                </a:lnTo>
                <a:lnTo>
                  <a:pt x="29406" y="23331"/>
                </a:lnTo>
                <a:lnTo>
                  <a:pt x="29361" y="23309"/>
                </a:lnTo>
                <a:lnTo>
                  <a:pt x="29281" y="23309"/>
                </a:lnTo>
                <a:lnTo>
                  <a:pt x="29236" y="23320"/>
                </a:lnTo>
                <a:lnTo>
                  <a:pt x="29202" y="23354"/>
                </a:lnTo>
                <a:lnTo>
                  <a:pt x="29167" y="23377"/>
                </a:lnTo>
                <a:lnTo>
                  <a:pt x="27131" y="22205"/>
                </a:lnTo>
                <a:lnTo>
                  <a:pt x="27143" y="22137"/>
                </a:lnTo>
                <a:lnTo>
                  <a:pt x="27131" y="22069"/>
                </a:lnTo>
                <a:lnTo>
                  <a:pt x="27097" y="22012"/>
                </a:lnTo>
                <a:lnTo>
                  <a:pt x="27040" y="21978"/>
                </a:lnTo>
                <a:lnTo>
                  <a:pt x="26972" y="21955"/>
                </a:lnTo>
                <a:lnTo>
                  <a:pt x="26972" y="19555"/>
                </a:lnTo>
                <a:lnTo>
                  <a:pt x="27040" y="19543"/>
                </a:lnTo>
                <a:lnTo>
                  <a:pt x="27086" y="19498"/>
                </a:lnTo>
                <a:lnTo>
                  <a:pt x="27120" y="19452"/>
                </a:lnTo>
                <a:lnTo>
                  <a:pt x="27131" y="19384"/>
                </a:lnTo>
                <a:lnTo>
                  <a:pt x="27120" y="19327"/>
                </a:lnTo>
                <a:lnTo>
                  <a:pt x="29145" y="18144"/>
                </a:lnTo>
                <a:lnTo>
                  <a:pt x="29179" y="18190"/>
                </a:lnTo>
                <a:lnTo>
                  <a:pt x="29224" y="18212"/>
                </a:lnTo>
                <a:lnTo>
                  <a:pt x="29270" y="18235"/>
                </a:lnTo>
                <a:lnTo>
                  <a:pt x="29315" y="18246"/>
                </a:lnTo>
                <a:lnTo>
                  <a:pt x="29372" y="18235"/>
                </a:lnTo>
                <a:lnTo>
                  <a:pt x="29418" y="18212"/>
                </a:lnTo>
                <a:lnTo>
                  <a:pt x="29463" y="18178"/>
                </a:lnTo>
                <a:lnTo>
                  <a:pt x="29497" y="18144"/>
                </a:lnTo>
                <a:close/>
                <a:moveTo>
                  <a:pt x="48494" y="18167"/>
                </a:moveTo>
                <a:lnTo>
                  <a:pt x="50496" y="19316"/>
                </a:lnTo>
                <a:lnTo>
                  <a:pt x="50485" y="19350"/>
                </a:lnTo>
                <a:lnTo>
                  <a:pt x="50474" y="19384"/>
                </a:lnTo>
                <a:lnTo>
                  <a:pt x="50496" y="19452"/>
                </a:lnTo>
                <a:lnTo>
                  <a:pt x="50519" y="19498"/>
                </a:lnTo>
                <a:lnTo>
                  <a:pt x="50576" y="19532"/>
                </a:lnTo>
                <a:lnTo>
                  <a:pt x="50633" y="19555"/>
                </a:lnTo>
                <a:lnTo>
                  <a:pt x="50633" y="21875"/>
                </a:lnTo>
                <a:lnTo>
                  <a:pt x="50587" y="21875"/>
                </a:lnTo>
                <a:lnTo>
                  <a:pt x="50542" y="21898"/>
                </a:lnTo>
                <a:lnTo>
                  <a:pt x="50496" y="21921"/>
                </a:lnTo>
                <a:lnTo>
                  <a:pt x="50451" y="21955"/>
                </a:lnTo>
                <a:lnTo>
                  <a:pt x="50428" y="22000"/>
                </a:lnTo>
                <a:lnTo>
                  <a:pt x="50405" y="22034"/>
                </a:lnTo>
                <a:lnTo>
                  <a:pt x="50383" y="22091"/>
                </a:lnTo>
                <a:lnTo>
                  <a:pt x="50383" y="22137"/>
                </a:lnTo>
                <a:lnTo>
                  <a:pt x="50383" y="22194"/>
                </a:lnTo>
                <a:lnTo>
                  <a:pt x="50405" y="22251"/>
                </a:lnTo>
                <a:lnTo>
                  <a:pt x="48437" y="23388"/>
                </a:lnTo>
                <a:lnTo>
                  <a:pt x="48403" y="23354"/>
                </a:lnTo>
                <a:lnTo>
                  <a:pt x="48369" y="23320"/>
                </a:lnTo>
                <a:lnTo>
                  <a:pt x="48324" y="23309"/>
                </a:lnTo>
                <a:lnTo>
                  <a:pt x="48278" y="23297"/>
                </a:lnTo>
                <a:lnTo>
                  <a:pt x="48233" y="23309"/>
                </a:lnTo>
                <a:lnTo>
                  <a:pt x="48199" y="23320"/>
                </a:lnTo>
                <a:lnTo>
                  <a:pt x="48164" y="23343"/>
                </a:lnTo>
                <a:lnTo>
                  <a:pt x="48130" y="23377"/>
                </a:lnTo>
                <a:lnTo>
                  <a:pt x="46117" y="22216"/>
                </a:lnTo>
                <a:lnTo>
                  <a:pt x="46128" y="22182"/>
                </a:lnTo>
                <a:lnTo>
                  <a:pt x="46140" y="22137"/>
                </a:lnTo>
                <a:lnTo>
                  <a:pt x="46128" y="22103"/>
                </a:lnTo>
                <a:lnTo>
                  <a:pt x="46117" y="22057"/>
                </a:lnTo>
                <a:lnTo>
                  <a:pt x="46105" y="22023"/>
                </a:lnTo>
                <a:lnTo>
                  <a:pt x="46083" y="21989"/>
                </a:lnTo>
                <a:lnTo>
                  <a:pt x="46049" y="21966"/>
                </a:lnTo>
                <a:lnTo>
                  <a:pt x="46014" y="21943"/>
                </a:lnTo>
                <a:lnTo>
                  <a:pt x="45980" y="21932"/>
                </a:lnTo>
                <a:lnTo>
                  <a:pt x="45946" y="21921"/>
                </a:lnTo>
                <a:lnTo>
                  <a:pt x="45946" y="19600"/>
                </a:lnTo>
                <a:lnTo>
                  <a:pt x="45980" y="19589"/>
                </a:lnTo>
                <a:lnTo>
                  <a:pt x="46014" y="19577"/>
                </a:lnTo>
                <a:lnTo>
                  <a:pt x="46071" y="19532"/>
                </a:lnTo>
                <a:lnTo>
                  <a:pt x="46117" y="19464"/>
                </a:lnTo>
                <a:lnTo>
                  <a:pt x="46128" y="19430"/>
                </a:lnTo>
                <a:lnTo>
                  <a:pt x="46128" y="19384"/>
                </a:lnTo>
                <a:lnTo>
                  <a:pt x="46128" y="19339"/>
                </a:lnTo>
                <a:lnTo>
                  <a:pt x="46117" y="19304"/>
                </a:lnTo>
                <a:lnTo>
                  <a:pt x="48062" y="18178"/>
                </a:lnTo>
                <a:lnTo>
                  <a:pt x="48108" y="18224"/>
                </a:lnTo>
                <a:lnTo>
                  <a:pt x="48153" y="18258"/>
                </a:lnTo>
                <a:lnTo>
                  <a:pt x="48210" y="18281"/>
                </a:lnTo>
                <a:lnTo>
                  <a:pt x="48278" y="18292"/>
                </a:lnTo>
                <a:lnTo>
                  <a:pt x="48346" y="18281"/>
                </a:lnTo>
                <a:lnTo>
                  <a:pt x="48403" y="18258"/>
                </a:lnTo>
                <a:lnTo>
                  <a:pt x="48460" y="18212"/>
                </a:lnTo>
                <a:lnTo>
                  <a:pt x="48494" y="18167"/>
                </a:lnTo>
                <a:close/>
                <a:moveTo>
                  <a:pt x="81642" y="18144"/>
                </a:moveTo>
                <a:lnTo>
                  <a:pt x="83678" y="19316"/>
                </a:lnTo>
                <a:lnTo>
                  <a:pt x="83667" y="19350"/>
                </a:lnTo>
                <a:lnTo>
                  <a:pt x="83667" y="19384"/>
                </a:lnTo>
                <a:lnTo>
                  <a:pt x="83678" y="19452"/>
                </a:lnTo>
                <a:lnTo>
                  <a:pt x="83713" y="19498"/>
                </a:lnTo>
                <a:lnTo>
                  <a:pt x="83758" y="19543"/>
                </a:lnTo>
                <a:lnTo>
                  <a:pt x="83826" y="19555"/>
                </a:lnTo>
                <a:lnTo>
                  <a:pt x="83826" y="21955"/>
                </a:lnTo>
                <a:lnTo>
                  <a:pt x="83758" y="21966"/>
                </a:lnTo>
                <a:lnTo>
                  <a:pt x="83701" y="22012"/>
                </a:lnTo>
                <a:lnTo>
                  <a:pt x="83667" y="22069"/>
                </a:lnTo>
                <a:lnTo>
                  <a:pt x="83656" y="22103"/>
                </a:lnTo>
                <a:lnTo>
                  <a:pt x="83656" y="22137"/>
                </a:lnTo>
                <a:lnTo>
                  <a:pt x="83667" y="22205"/>
                </a:lnTo>
                <a:lnTo>
                  <a:pt x="81608" y="23388"/>
                </a:lnTo>
                <a:lnTo>
                  <a:pt x="81585" y="23354"/>
                </a:lnTo>
                <a:lnTo>
                  <a:pt x="81551" y="23331"/>
                </a:lnTo>
                <a:lnTo>
                  <a:pt x="81517" y="23320"/>
                </a:lnTo>
                <a:lnTo>
                  <a:pt x="81472" y="23309"/>
                </a:lnTo>
                <a:lnTo>
                  <a:pt x="81426" y="23320"/>
                </a:lnTo>
                <a:lnTo>
                  <a:pt x="81392" y="23331"/>
                </a:lnTo>
                <a:lnTo>
                  <a:pt x="81358" y="23354"/>
                </a:lnTo>
                <a:lnTo>
                  <a:pt x="81335" y="23388"/>
                </a:lnTo>
                <a:lnTo>
                  <a:pt x="79310" y="22216"/>
                </a:lnTo>
                <a:lnTo>
                  <a:pt x="79322" y="22182"/>
                </a:lnTo>
                <a:lnTo>
                  <a:pt x="79333" y="22137"/>
                </a:lnTo>
                <a:lnTo>
                  <a:pt x="79322" y="22103"/>
                </a:lnTo>
                <a:lnTo>
                  <a:pt x="79310" y="22057"/>
                </a:lnTo>
                <a:lnTo>
                  <a:pt x="79299" y="22023"/>
                </a:lnTo>
                <a:lnTo>
                  <a:pt x="79276" y="21989"/>
                </a:lnTo>
                <a:lnTo>
                  <a:pt x="79242" y="21966"/>
                </a:lnTo>
                <a:lnTo>
                  <a:pt x="79208" y="21943"/>
                </a:lnTo>
                <a:lnTo>
                  <a:pt x="79174" y="21921"/>
                </a:lnTo>
                <a:lnTo>
                  <a:pt x="79128" y="21909"/>
                </a:lnTo>
                <a:lnTo>
                  <a:pt x="79128" y="19555"/>
                </a:lnTo>
                <a:lnTo>
                  <a:pt x="79185" y="19532"/>
                </a:lnTo>
                <a:lnTo>
                  <a:pt x="79231" y="19498"/>
                </a:lnTo>
                <a:lnTo>
                  <a:pt x="79265" y="19441"/>
                </a:lnTo>
                <a:lnTo>
                  <a:pt x="79276" y="19384"/>
                </a:lnTo>
                <a:lnTo>
                  <a:pt x="79265" y="19327"/>
                </a:lnTo>
                <a:lnTo>
                  <a:pt x="81301" y="18144"/>
                </a:lnTo>
                <a:lnTo>
                  <a:pt x="81335" y="18190"/>
                </a:lnTo>
                <a:lnTo>
                  <a:pt x="81369" y="18212"/>
                </a:lnTo>
                <a:lnTo>
                  <a:pt x="81415" y="18235"/>
                </a:lnTo>
                <a:lnTo>
                  <a:pt x="81528" y="18235"/>
                </a:lnTo>
                <a:lnTo>
                  <a:pt x="81574" y="18212"/>
                </a:lnTo>
                <a:lnTo>
                  <a:pt x="81608" y="18178"/>
                </a:lnTo>
                <a:lnTo>
                  <a:pt x="81642" y="18144"/>
                </a:lnTo>
                <a:close/>
                <a:moveTo>
                  <a:pt x="46105" y="22262"/>
                </a:moveTo>
                <a:lnTo>
                  <a:pt x="48108" y="23411"/>
                </a:lnTo>
                <a:lnTo>
                  <a:pt x="48096" y="23445"/>
                </a:lnTo>
                <a:lnTo>
                  <a:pt x="48096" y="23491"/>
                </a:lnTo>
                <a:lnTo>
                  <a:pt x="48096" y="23525"/>
                </a:lnTo>
                <a:lnTo>
                  <a:pt x="48108" y="23559"/>
                </a:lnTo>
                <a:lnTo>
                  <a:pt x="48142" y="23616"/>
                </a:lnTo>
                <a:lnTo>
                  <a:pt x="48199" y="23661"/>
                </a:lnTo>
                <a:lnTo>
                  <a:pt x="48233" y="23673"/>
                </a:lnTo>
                <a:lnTo>
                  <a:pt x="48267" y="23673"/>
                </a:lnTo>
                <a:lnTo>
                  <a:pt x="48267" y="26004"/>
                </a:lnTo>
                <a:lnTo>
                  <a:pt x="48221" y="26016"/>
                </a:lnTo>
                <a:lnTo>
                  <a:pt x="48176" y="26027"/>
                </a:lnTo>
                <a:lnTo>
                  <a:pt x="48142" y="26050"/>
                </a:lnTo>
                <a:lnTo>
                  <a:pt x="48108" y="26084"/>
                </a:lnTo>
                <a:lnTo>
                  <a:pt x="48073" y="26118"/>
                </a:lnTo>
                <a:lnTo>
                  <a:pt x="48051" y="26152"/>
                </a:lnTo>
                <a:lnTo>
                  <a:pt x="48039" y="26198"/>
                </a:lnTo>
                <a:lnTo>
                  <a:pt x="48039" y="26243"/>
                </a:lnTo>
                <a:lnTo>
                  <a:pt x="48039" y="26289"/>
                </a:lnTo>
                <a:lnTo>
                  <a:pt x="48062" y="26334"/>
                </a:lnTo>
                <a:lnTo>
                  <a:pt x="46128" y="27449"/>
                </a:lnTo>
                <a:lnTo>
                  <a:pt x="46083" y="27404"/>
                </a:lnTo>
                <a:lnTo>
                  <a:pt x="46037" y="27370"/>
                </a:lnTo>
                <a:lnTo>
                  <a:pt x="45980" y="27347"/>
                </a:lnTo>
                <a:lnTo>
                  <a:pt x="45912" y="27335"/>
                </a:lnTo>
                <a:lnTo>
                  <a:pt x="45844" y="27347"/>
                </a:lnTo>
                <a:lnTo>
                  <a:pt x="45787" y="27370"/>
                </a:lnTo>
                <a:lnTo>
                  <a:pt x="45741" y="27404"/>
                </a:lnTo>
                <a:lnTo>
                  <a:pt x="45696" y="27449"/>
                </a:lnTo>
                <a:lnTo>
                  <a:pt x="43762" y="26334"/>
                </a:lnTo>
                <a:lnTo>
                  <a:pt x="43773" y="26289"/>
                </a:lnTo>
                <a:lnTo>
                  <a:pt x="43785" y="26243"/>
                </a:lnTo>
                <a:lnTo>
                  <a:pt x="43773" y="26198"/>
                </a:lnTo>
                <a:lnTo>
                  <a:pt x="43762" y="26164"/>
                </a:lnTo>
                <a:lnTo>
                  <a:pt x="43751" y="26118"/>
                </a:lnTo>
                <a:lnTo>
                  <a:pt x="43717" y="26084"/>
                </a:lnTo>
                <a:lnTo>
                  <a:pt x="43694" y="26050"/>
                </a:lnTo>
                <a:lnTo>
                  <a:pt x="43660" y="26027"/>
                </a:lnTo>
                <a:lnTo>
                  <a:pt x="43614" y="26016"/>
                </a:lnTo>
                <a:lnTo>
                  <a:pt x="43569" y="26004"/>
                </a:lnTo>
                <a:lnTo>
                  <a:pt x="43569" y="23752"/>
                </a:lnTo>
                <a:lnTo>
                  <a:pt x="43614" y="23741"/>
                </a:lnTo>
                <a:lnTo>
                  <a:pt x="43660" y="23718"/>
                </a:lnTo>
                <a:lnTo>
                  <a:pt x="43705" y="23695"/>
                </a:lnTo>
                <a:lnTo>
                  <a:pt x="43739" y="23661"/>
                </a:lnTo>
                <a:lnTo>
                  <a:pt x="43762" y="23627"/>
                </a:lnTo>
                <a:lnTo>
                  <a:pt x="43785" y="23582"/>
                </a:lnTo>
                <a:lnTo>
                  <a:pt x="43796" y="23536"/>
                </a:lnTo>
                <a:lnTo>
                  <a:pt x="43808" y="23491"/>
                </a:lnTo>
                <a:lnTo>
                  <a:pt x="43796" y="23434"/>
                </a:lnTo>
                <a:lnTo>
                  <a:pt x="43785" y="23388"/>
                </a:lnTo>
                <a:lnTo>
                  <a:pt x="45719" y="22262"/>
                </a:lnTo>
                <a:lnTo>
                  <a:pt x="45753" y="22307"/>
                </a:lnTo>
                <a:lnTo>
                  <a:pt x="45798" y="22342"/>
                </a:lnTo>
                <a:lnTo>
                  <a:pt x="45855" y="22364"/>
                </a:lnTo>
                <a:lnTo>
                  <a:pt x="45969" y="22364"/>
                </a:lnTo>
                <a:lnTo>
                  <a:pt x="46026" y="22342"/>
                </a:lnTo>
                <a:lnTo>
                  <a:pt x="46071" y="22307"/>
                </a:lnTo>
                <a:lnTo>
                  <a:pt x="46105" y="22262"/>
                </a:lnTo>
                <a:close/>
                <a:moveTo>
                  <a:pt x="12889" y="22239"/>
                </a:moveTo>
                <a:lnTo>
                  <a:pt x="14914" y="23411"/>
                </a:lnTo>
                <a:lnTo>
                  <a:pt x="14903" y="23445"/>
                </a:lnTo>
                <a:lnTo>
                  <a:pt x="14903" y="23491"/>
                </a:lnTo>
                <a:lnTo>
                  <a:pt x="14903" y="23525"/>
                </a:lnTo>
                <a:lnTo>
                  <a:pt x="14914" y="23559"/>
                </a:lnTo>
                <a:lnTo>
                  <a:pt x="14948" y="23627"/>
                </a:lnTo>
                <a:lnTo>
                  <a:pt x="15005" y="23661"/>
                </a:lnTo>
                <a:lnTo>
                  <a:pt x="15039" y="23673"/>
                </a:lnTo>
                <a:lnTo>
                  <a:pt x="15085" y="23684"/>
                </a:lnTo>
                <a:lnTo>
                  <a:pt x="15085" y="26004"/>
                </a:lnTo>
                <a:lnTo>
                  <a:pt x="15039" y="26016"/>
                </a:lnTo>
                <a:lnTo>
                  <a:pt x="14994" y="26039"/>
                </a:lnTo>
                <a:lnTo>
                  <a:pt x="14960" y="26061"/>
                </a:lnTo>
                <a:lnTo>
                  <a:pt x="14925" y="26084"/>
                </a:lnTo>
                <a:lnTo>
                  <a:pt x="14903" y="26118"/>
                </a:lnTo>
                <a:lnTo>
                  <a:pt x="14880" y="26152"/>
                </a:lnTo>
                <a:lnTo>
                  <a:pt x="14869" y="26198"/>
                </a:lnTo>
                <a:lnTo>
                  <a:pt x="14857" y="26243"/>
                </a:lnTo>
                <a:lnTo>
                  <a:pt x="14869" y="26289"/>
                </a:lnTo>
                <a:lnTo>
                  <a:pt x="14880" y="26334"/>
                </a:lnTo>
                <a:lnTo>
                  <a:pt x="12935" y="27461"/>
                </a:lnTo>
                <a:lnTo>
                  <a:pt x="12901" y="27415"/>
                </a:lnTo>
                <a:lnTo>
                  <a:pt x="12844" y="27381"/>
                </a:lnTo>
                <a:lnTo>
                  <a:pt x="12787" y="27358"/>
                </a:lnTo>
                <a:lnTo>
                  <a:pt x="12730" y="27347"/>
                </a:lnTo>
                <a:lnTo>
                  <a:pt x="12673" y="27358"/>
                </a:lnTo>
                <a:lnTo>
                  <a:pt x="12616" y="27381"/>
                </a:lnTo>
                <a:lnTo>
                  <a:pt x="12559" y="27415"/>
                </a:lnTo>
                <a:lnTo>
                  <a:pt x="12525" y="27449"/>
                </a:lnTo>
                <a:lnTo>
                  <a:pt x="10569" y="26323"/>
                </a:lnTo>
                <a:lnTo>
                  <a:pt x="10580" y="26289"/>
                </a:lnTo>
                <a:lnTo>
                  <a:pt x="10591" y="26243"/>
                </a:lnTo>
                <a:lnTo>
                  <a:pt x="10580" y="26198"/>
                </a:lnTo>
                <a:lnTo>
                  <a:pt x="10569" y="26164"/>
                </a:lnTo>
                <a:lnTo>
                  <a:pt x="10557" y="26130"/>
                </a:lnTo>
                <a:lnTo>
                  <a:pt x="10523" y="26095"/>
                </a:lnTo>
                <a:lnTo>
                  <a:pt x="10500" y="26061"/>
                </a:lnTo>
                <a:lnTo>
                  <a:pt x="10466" y="26050"/>
                </a:lnTo>
                <a:lnTo>
                  <a:pt x="10421" y="26027"/>
                </a:lnTo>
                <a:lnTo>
                  <a:pt x="10387" y="26016"/>
                </a:lnTo>
                <a:lnTo>
                  <a:pt x="10387" y="23707"/>
                </a:lnTo>
                <a:lnTo>
                  <a:pt x="10421" y="23695"/>
                </a:lnTo>
                <a:lnTo>
                  <a:pt x="10455" y="23684"/>
                </a:lnTo>
                <a:lnTo>
                  <a:pt x="10489" y="23661"/>
                </a:lnTo>
                <a:lnTo>
                  <a:pt x="10523" y="23627"/>
                </a:lnTo>
                <a:lnTo>
                  <a:pt x="10546" y="23604"/>
                </a:lnTo>
                <a:lnTo>
                  <a:pt x="10557" y="23570"/>
                </a:lnTo>
                <a:lnTo>
                  <a:pt x="10569" y="23525"/>
                </a:lnTo>
                <a:lnTo>
                  <a:pt x="10580" y="23491"/>
                </a:lnTo>
                <a:lnTo>
                  <a:pt x="10569" y="23445"/>
                </a:lnTo>
                <a:lnTo>
                  <a:pt x="10557" y="23411"/>
                </a:lnTo>
                <a:lnTo>
                  <a:pt x="12571" y="22239"/>
                </a:lnTo>
                <a:lnTo>
                  <a:pt x="12605" y="22285"/>
                </a:lnTo>
                <a:lnTo>
                  <a:pt x="12639" y="22307"/>
                </a:lnTo>
                <a:lnTo>
                  <a:pt x="12685" y="22319"/>
                </a:lnTo>
                <a:lnTo>
                  <a:pt x="12730" y="22330"/>
                </a:lnTo>
                <a:lnTo>
                  <a:pt x="12776" y="22319"/>
                </a:lnTo>
                <a:lnTo>
                  <a:pt x="12821" y="22307"/>
                </a:lnTo>
                <a:lnTo>
                  <a:pt x="12855" y="22273"/>
                </a:lnTo>
                <a:lnTo>
                  <a:pt x="12889" y="22239"/>
                </a:lnTo>
                <a:close/>
                <a:moveTo>
                  <a:pt x="31852" y="22239"/>
                </a:moveTo>
                <a:lnTo>
                  <a:pt x="33866" y="23400"/>
                </a:lnTo>
                <a:lnTo>
                  <a:pt x="33854" y="23445"/>
                </a:lnTo>
                <a:lnTo>
                  <a:pt x="33843" y="23491"/>
                </a:lnTo>
                <a:lnTo>
                  <a:pt x="33843" y="23525"/>
                </a:lnTo>
                <a:lnTo>
                  <a:pt x="33854" y="23570"/>
                </a:lnTo>
                <a:lnTo>
                  <a:pt x="33877" y="23604"/>
                </a:lnTo>
                <a:lnTo>
                  <a:pt x="33900" y="23638"/>
                </a:lnTo>
                <a:lnTo>
                  <a:pt x="33934" y="23661"/>
                </a:lnTo>
                <a:lnTo>
                  <a:pt x="33968" y="23684"/>
                </a:lnTo>
                <a:lnTo>
                  <a:pt x="34002" y="23695"/>
                </a:lnTo>
                <a:lnTo>
                  <a:pt x="34048" y="23707"/>
                </a:lnTo>
                <a:lnTo>
                  <a:pt x="34048" y="26027"/>
                </a:lnTo>
                <a:lnTo>
                  <a:pt x="34002" y="26039"/>
                </a:lnTo>
                <a:lnTo>
                  <a:pt x="33968" y="26050"/>
                </a:lnTo>
                <a:lnTo>
                  <a:pt x="33934" y="26073"/>
                </a:lnTo>
                <a:lnTo>
                  <a:pt x="33900" y="26095"/>
                </a:lnTo>
                <a:lnTo>
                  <a:pt x="33877" y="26130"/>
                </a:lnTo>
                <a:lnTo>
                  <a:pt x="33854" y="26164"/>
                </a:lnTo>
                <a:lnTo>
                  <a:pt x="33843" y="26209"/>
                </a:lnTo>
                <a:lnTo>
                  <a:pt x="33843" y="26243"/>
                </a:lnTo>
                <a:lnTo>
                  <a:pt x="33843" y="26289"/>
                </a:lnTo>
                <a:lnTo>
                  <a:pt x="33854" y="26323"/>
                </a:lnTo>
                <a:lnTo>
                  <a:pt x="31898" y="27461"/>
                </a:lnTo>
                <a:lnTo>
                  <a:pt x="31863" y="27404"/>
                </a:lnTo>
                <a:lnTo>
                  <a:pt x="31807" y="27370"/>
                </a:lnTo>
                <a:lnTo>
                  <a:pt x="31750" y="27347"/>
                </a:lnTo>
                <a:lnTo>
                  <a:pt x="31625" y="27347"/>
                </a:lnTo>
                <a:lnTo>
                  <a:pt x="31568" y="27370"/>
                </a:lnTo>
                <a:lnTo>
                  <a:pt x="31522" y="27404"/>
                </a:lnTo>
                <a:lnTo>
                  <a:pt x="31477" y="27449"/>
                </a:lnTo>
                <a:lnTo>
                  <a:pt x="29531" y="26323"/>
                </a:lnTo>
                <a:lnTo>
                  <a:pt x="29543" y="26289"/>
                </a:lnTo>
                <a:lnTo>
                  <a:pt x="29543" y="26243"/>
                </a:lnTo>
                <a:lnTo>
                  <a:pt x="29543" y="26198"/>
                </a:lnTo>
                <a:lnTo>
                  <a:pt x="29531" y="26164"/>
                </a:lnTo>
                <a:lnTo>
                  <a:pt x="29509" y="26130"/>
                </a:lnTo>
                <a:lnTo>
                  <a:pt x="29486" y="26095"/>
                </a:lnTo>
                <a:lnTo>
                  <a:pt x="29463" y="26073"/>
                </a:lnTo>
                <a:lnTo>
                  <a:pt x="29429" y="26050"/>
                </a:lnTo>
                <a:lnTo>
                  <a:pt x="29384" y="26027"/>
                </a:lnTo>
                <a:lnTo>
                  <a:pt x="29349" y="26016"/>
                </a:lnTo>
                <a:lnTo>
                  <a:pt x="29349" y="23673"/>
                </a:lnTo>
                <a:lnTo>
                  <a:pt x="29406" y="23650"/>
                </a:lnTo>
                <a:lnTo>
                  <a:pt x="29463" y="23604"/>
                </a:lnTo>
                <a:lnTo>
                  <a:pt x="29486" y="23547"/>
                </a:lnTo>
                <a:lnTo>
                  <a:pt x="29497" y="23491"/>
                </a:lnTo>
                <a:lnTo>
                  <a:pt x="29486" y="23422"/>
                </a:lnTo>
                <a:lnTo>
                  <a:pt x="31534" y="22239"/>
                </a:lnTo>
                <a:lnTo>
                  <a:pt x="31568" y="22273"/>
                </a:lnTo>
                <a:lnTo>
                  <a:pt x="31602" y="22307"/>
                </a:lnTo>
                <a:lnTo>
                  <a:pt x="31647" y="22319"/>
                </a:lnTo>
                <a:lnTo>
                  <a:pt x="31693" y="22330"/>
                </a:lnTo>
                <a:lnTo>
                  <a:pt x="31738" y="22319"/>
                </a:lnTo>
                <a:lnTo>
                  <a:pt x="31784" y="22307"/>
                </a:lnTo>
                <a:lnTo>
                  <a:pt x="31818" y="22273"/>
                </a:lnTo>
                <a:lnTo>
                  <a:pt x="31852" y="22239"/>
                </a:lnTo>
                <a:close/>
                <a:moveTo>
                  <a:pt x="36652" y="22273"/>
                </a:moveTo>
                <a:lnTo>
                  <a:pt x="38609" y="23411"/>
                </a:lnTo>
                <a:lnTo>
                  <a:pt x="38598" y="23445"/>
                </a:lnTo>
                <a:lnTo>
                  <a:pt x="38598" y="23491"/>
                </a:lnTo>
                <a:lnTo>
                  <a:pt x="38598" y="23525"/>
                </a:lnTo>
                <a:lnTo>
                  <a:pt x="38609" y="23570"/>
                </a:lnTo>
                <a:lnTo>
                  <a:pt x="38632" y="23593"/>
                </a:lnTo>
                <a:lnTo>
                  <a:pt x="38655" y="23627"/>
                </a:lnTo>
                <a:lnTo>
                  <a:pt x="38677" y="23650"/>
                </a:lnTo>
                <a:lnTo>
                  <a:pt x="38711" y="23673"/>
                </a:lnTo>
                <a:lnTo>
                  <a:pt x="38746" y="23684"/>
                </a:lnTo>
                <a:lnTo>
                  <a:pt x="38780" y="23695"/>
                </a:lnTo>
                <a:lnTo>
                  <a:pt x="38780" y="26027"/>
                </a:lnTo>
                <a:lnTo>
                  <a:pt x="38746" y="26039"/>
                </a:lnTo>
                <a:lnTo>
                  <a:pt x="38711" y="26050"/>
                </a:lnTo>
                <a:lnTo>
                  <a:pt x="38677" y="26073"/>
                </a:lnTo>
                <a:lnTo>
                  <a:pt x="38643" y="26095"/>
                </a:lnTo>
                <a:lnTo>
                  <a:pt x="38620" y="26130"/>
                </a:lnTo>
                <a:lnTo>
                  <a:pt x="38598" y="26164"/>
                </a:lnTo>
                <a:lnTo>
                  <a:pt x="38586" y="26209"/>
                </a:lnTo>
                <a:lnTo>
                  <a:pt x="38586" y="26243"/>
                </a:lnTo>
                <a:lnTo>
                  <a:pt x="38586" y="26289"/>
                </a:lnTo>
                <a:lnTo>
                  <a:pt x="38598" y="26323"/>
                </a:lnTo>
                <a:lnTo>
                  <a:pt x="36641" y="27461"/>
                </a:lnTo>
                <a:lnTo>
                  <a:pt x="36607" y="27404"/>
                </a:lnTo>
                <a:lnTo>
                  <a:pt x="36550" y="27370"/>
                </a:lnTo>
                <a:lnTo>
                  <a:pt x="36493" y="27347"/>
                </a:lnTo>
                <a:lnTo>
                  <a:pt x="36425" y="27335"/>
                </a:lnTo>
                <a:lnTo>
                  <a:pt x="36368" y="27347"/>
                </a:lnTo>
                <a:lnTo>
                  <a:pt x="36311" y="27370"/>
                </a:lnTo>
                <a:lnTo>
                  <a:pt x="36266" y="27404"/>
                </a:lnTo>
                <a:lnTo>
                  <a:pt x="36220" y="27449"/>
                </a:lnTo>
                <a:lnTo>
                  <a:pt x="34264" y="26323"/>
                </a:lnTo>
                <a:lnTo>
                  <a:pt x="34275" y="26278"/>
                </a:lnTo>
                <a:lnTo>
                  <a:pt x="34275" y="26243"/>
                </a:lnTo>
                <a:lnTo>
                  <a:pt x="34275" y="26209"/>
                </a:lnTo>
                <a:lnTo>
                  <a:pt x="34264" y="26164"/>
                </a:lnTo>
                <a:lnTo>
                  <a:pt x="34241" y="26130"/>
                </a:lnTo>
                <a:lnTo>
                  <a:pt x="34218" y="26107"/>
                </a:lnTo>
                <a:lnTo>
                  <a:pt x="34161" y="26050"/>
                </a:lnTo>
                <a:lnTo>
                  <a:pt x="34127" y="26039"/>
                </a:lnTo>
                <a:lnTo>
                  <a:pt x="34093" y="26027"/>
                </a:lnTo>
                <a:lnTo>
                  <a:pt x="34093" y="23695"/>
                </a:lnTo>
                <a:lnTo>
                  <a:pt x="34127" y="23695"/>
                </a:lnTo>
                <a:lnTo>
                  <a:pt x="34161" y="23673"/>
                </a:lnTo>
                <a:lnTo>
                  <a:pt x="34218" y="23627"/>
                </a:lnTo>
                <a:lnTo>
                  <a:pt x="34264" y="23570"/>
                </a:lnTo>
                <a:lnTo>
                  <a:pt x="34275" y="23525"/>
                </a:lnTo>
                <a:lnTo>
                  <a:pt x="34275" y="23491"/>
                </a:lnTo>
                <a:lnTo>
                  <a:pt x="34275" y="23445"/>
                </a:lnTo>
                <a:lnTo>
                  <a:pt x="34264" y="23411"/>
                </a:lnTo>
                <a:lnTo>
                  <a:pt x="36209" y="22285"/>
                </a:lnTo>
                <a:lnTo>
                  <a:pt x="36254" y="22330"/>
                </a:lnTo>
                <a:lnTo>
                  <a:pt x="36300" y="22364"/>
                </a:lnTo>
                <a:lnTo>
                  <a:pt x="36368" y="22387"/>
                </a:lnTo>
                <a:lnTo>
                  <a:pt x="36425" y="22398"/>
                </a:lnTo>
                <a:lnTo>
                  <a:pt x="36493" y="22387"/>
                </a:lnTo>
                <a:lnTo>
                  <a:pt x="36561" y="22364"/>
                </a:lnTo>
                <a:lnTo>
                  <a:pt x="36607" y="22330"/>
                </a:lnTo>
                <a:lnTo>
                  <a:pt x="36652" y="22273"/>
                </a:lnTo>
                <a:close/>
                <a:moveTo>
                  <a:pt x="69778" y="22239"/>
                </a:moveTo>
                <a:lnTo>
                  <a:pt x="71802" y="23411"/>
                </a:lnTo>
                <a:lnTo>
                  <a:pt x="71791" y="23445"/>
                </a:lnTo>
                <a:lnTo>
                  <a:pt x="71791" y="23491"/>
                </a:lnTo>
                <a:lnTo>
                  <a:pt x="71791" y="23525"/>
                </a:lnTo>
                <a:lnTo>
                  <a:pt x="71802" y="23559"/>
                </a:lnTo>
                <a:lnTo>
                  <a:pt x="71848" y="23627"/>
                </a:lnTo>
                <a:lnTo>
                  <a:pt x="71905" y="23661"/>
                </a:lnTo>
                <a:lnTo>
                  <a:pt x="71939" y="23673"/>
                </a:lnTo>
                <a:lnTo>
                  <a:pt x="71973" y="23684"/>
                </a:lnTo>
                <a:lnTo>
                  <a:pt x="71973" y="26004"/>
                </a:lnTo>
                <a:lnTo>
                  <a:pt x="71928" y="26016"/>
                </a:lnTo>
                <a:lnTo>
                  <a:pt x="71882" y="26039"/>
                </a:lnTo>
                <a:lnTo>
                  <a:pt x="71848" y="26061"/>
                </a:lnTo>
                <a:lnTo>
                  <a:pt x="71814" y="26084"/>
                </a:lnTo>
                <a:lnTo>
                  <a:pt x="71791" y="26118"/>
                </a:lnTo>
                <a:lnTo>
                  <a:pt x="71768" y="26152"/>
                </a:lnTo>
                <a:lnTo>
                  <a:pt x="71757" y="26198"/>
                </a:lnTo>
                <a:lnTo>
                  <a:pt x="71757" y="26243"/>
                </a:lnTo>
                <a:lnTo>
                  <a:pt x="71757" y="26289"/>
                </a:lnTo>
                <a:lnTo>
                  <a:pt x="71768" y="26334"/>
                </a:lnTo>
                <a:lnTo>
                  <a:pt x="69823" y="27461"/>
                </a:lnTo>
                <a:lnTo>
                  <a:pt x="69789" y="27415"/>
                </a:lnTo>
                <a:lnTo>
                  <a:pt x="69744" y="27381"/>
                </a:lnTo>
                <a:lnTo>
                  <a:pt x="69687" y="27358"/>
                </a:lnTo>
                <a:lnTo>
                  <a:pt x="69618" y="27347"/>
                </a:lnTo>
                <a:lnTo>
                  <a:pt x="69562" y="27358"/>
                </a:lnTo>
                <a:lnTo>
                  <a:pt x="69505" y="27381"/>
                </a:lnTo>
                <a:lnTo>
                  <a:pt x="69459" y="27415"/>
                </a:lnTo>
                <a:lnTo>
                  <a:pt x="69414" y="27449"/>
                </a:lnTo>
                <a:lnTo>
                  <a:pt x="67468" y="26323"/>
                </a:lnTo>
                <a:lnTo>
                  <a:pt x="67468" y="26289"/>
                </a:lnTo>
                <a:lnTo>
                  <a:pt x="67480" y="26243"/>
                </a:lnTo>
                <a:lnTo>
                  <a:pt x="67468" y="26198"/>
                </a:lnTo>
                <a:lnTo>
                  <a:pt x="67457" y="26164"/>
                </a:lnTo>
                <a:lnTo>
                  <a:pt x="67446" y="26130"/>
                </a:lnTo>
                <a:lnTo>
                  <a:pt x="67423" y="26095"/>
                </a:lnTo>
                <a:lnTo>
                  <a:pt x="67389" y="26061"/>
                </a:lnTo>
                <a:lnTo>
                  <a:pt x="67355" y="26050"/>
                </a:lnTo>
                <a:lnTo>
                  <a:pt x="67321" y="26027"/>
                </a:lnTo>
                <a:lnTo>
                  <a:pt x="67275" y="26016"/>
                </a:lnTo>
                <a:lnTo>
                  <a:pt x="67275" y="23707"/>
                </a:lnTo>
                <a:lnTo>
                  <a:pt x="67309" y="23695"/>
                </a:lnTo>
                <a:lnTo>
                  <a:pt x="67355" y="23684"/>
                </a:lnTo>
                <a:lnTo>
                  <a:pt x="67389" y="23661"/>
                </a:lnTo>
                <a:lnTo>
                  <a:pt x="67412" y="23627"/>
                </a:lnTo>
                <a:lnTo>
                  <a:pt x="67434" y="23604"/>
                </a:lnTo>
                <a:lnTo>
                  <a:pt x="67457" y="23570"/>
                </a:lnTo>
                <a:lnTo>
                  <a:pt x="67468" y="23525"/>
                </a:lnTo>
                <a:lnTo>
                  <a:pt x="67468" y="23491"/>
                </a:lnTo>
                <a:lnTo>
                  <a:pt x="67468" y="23445"/>
                </a:lnTo>
                <a:lnTo>
                  <a:pt x="67446" y="23411"/>
                </a:lnTo>
                <a:lnTo>
                  <a:pt x="69459" y="22239"/>
                </a:lnTo>
                <a:lnTo>
                  <a:pt x="69493" y="22285"/>
                </a:lnTo>
                <a:lnTo>
                  <a:pt x="69527" y="22307"/>
                </a:lnTo>
                <a:lnTo>
                  <a:pt x="69573" y="22319"/>
                </a:lnTo>
                <a:lnTo>
                  <a:pt x="69618" y="22330"/>
                </a:lnTo>
                <a:lnTo>
                  <a:pt x="69664" y="22319"/>
                </a:lnTo>
                <a:lnTo>
                  <a:pt x="69709" y="22307"/>
                </a:lnTo>
                <a:lnTo>
                  <a:pt x="69755" y="22273"/>
                </a:lnTo>
                <a:lnTo>
                  <a:pt x="69778" y="22239"/>
                </a:lnTo>
                <a:close/>
                <a:moveTo>
                  <a:pt x="3448" y="22262"/>
                </a:moveTo>
                <a:lnTo>
                  <a:pt x="5438" y="23422"/>
                </a:lnTo>
                <a:lnTo>
                  <a:pt x="5427" y="23456"/>
                </a:lnTo>
                <a:lnTo>
                  <a:pt x="5427" y="23491"/>
                </a:lnTo>
                <a:lnTo>
                  <a:pt x="5438" y="23559"/>
                </a:lnTo>
                <a:lnTo>
                  <a:pt x="5473" y="23616"/>
                </a:lnTo>
                <a:lnTo>
                  <a:pt x="5529" y="23661"/>
                </a:lnTo>
                <a:lnTo>
                  <a:pt x="5598" y="23673"/>
                </a:lnTo>
                <a:lnTo>
                  <a:pt x="5598" y="26004"/>
                </a:lnTo>
                <a:lnTo>
                  <a:pt x="5552" y="26016"/>
                </a:lnTo>
                <a:lnTo>
                  <a:pt x="5507" y="26027"/>
                </a:lnTo>
                <a:lnTo>
                  <a:pt x="5473" y="26050"/>
                </a:lnTo>
                <a:lnTo>
                  <a:pt x="5438" y="26084"/>
                </a:lnTo>
                <a:lnTo>
                  <a:pt x="5416" y="26118"/>
                </a:lnTo>
                <a:lnTo>
                  <a:pt x="5393" y="26152"/>
                </a:lnTo>
                <a:lnTo>
                  <a:pt x="5382" y="26198"/>
                </a:lnTo>
                <a:lnTo>
                  <a:pt x="5382" y="26243"/>
                </a:lnTo>
                <a:lnTo>
                  <a:pt x="5382" y="26289"/>
                </a:lnTo>
                <a:lnTo>
                  <a:pt x="5393" y="26334"/>
                </a:lnTo>
                <a:lnTo>
                  <a:pt x="3425" y="27472"/>
                </a:lnTo>
                <a:lnTo>
                  <a:pt x="3391" y="27426"/>
                </a:lnTo>
                <a:lnTo>
                  <a:pt x="3357" y="27404"/>
                </a:lnTo>
                <a:lnTo>
                  <a:pt x="3300" y="27381"/>
                </a:lnTo>
                <a:lnTo>
                  <a:pt x="3254" y="27370"/>
                </a:lnTo>
                <a:lnTo>
                  <a:pt x="3197" y="27381"/>
                </a:lnTo>
                <a:lnTo>
                  <a:pt x="3152" y="27404"/>
                </a:lnTo>
                <a:lnTo>
                  <a:pt x="3106" y="27426"/>
                </a:lnTo>
                <a:lnTo>
                  <a:pt x="3072" y="27472"/>
                </a:lnTo>
                <a:lnTo>
                  <a:pt x="1059" y="26312"/>
                </a:lnTo>
                <a:lnTo>
                  <a:pt x="1070" y="26243"/>
                </a:lnTo>
                <a:lnTo>
                  <a:pt x="1070" y="26209"/>
                </a:lnTo>
                <a:lnTo>
                  <a:pt x="1059" y="26175"/>
                </a:lnTo>
                <a:lnTo>
                  <a:pt x="1025" y="26118"/>
                </a:lnTo>
                <a:lnTo>
                  <a:pt x="968" y="26073"/>
                </a:lnTo>
                <a:lnTo>
                  <a:pt x="900" y="26050"/>
                </a:lnTo>
                <a:lnTo>
                  <a:pt x="900" y="23741"/>
                </a:lnTo>
                <a:lnTo>
                  <a:pt x="945" y="23729"/>
                </a:lnTo>
                <a:lnTo>
                  <a:pt x="991" y="23707"/>
                </a:lnTo>
                <a:lnTo>
                  <a:pt x="1025" y="23684"/>
                </a:lnTo>
                <a:lnTo>
                  <a:pt x="1059" y="23661"/>
                </a:lnTo>
                <a:lnTo>
                  <a:pt x="1093" y="23627"/>
                </a:lnTo>
                <a:lnTo>
                  <a:pt x="1116" y="23582"/>
                </a:lnTo>
                <a:lnTo>
                  <a:pt x="1127" y="23536"/>
                </a:lnTo>
                <a:lnTo>
                  <a:pt x="1127" y="23491"/>
                </a:lnTo>
                <a:lnTo>
                  <a:pt x="1127" y="23434"/>
                </a:lnTo>
                <a:lnTo>
                  <a:pt x="1104" y="23388"/>
                </a:lnTo>
                <a:lnTo>
                  <a:pt x="3050" y="22262"/>
                </a:lnTo>
                <a:lnTo>
                  <a:pt x="3084" y="22307"/>
                </a:lnTo>
                <a:lnTo>
                  <a:pt x="3129" y="22353"/>
                </a:lnTo>
                <a:lnTo>
                  <a:pt x="3186" y="22376"/>
                </a:lnTo>
                <a:lnTo>
                  <a:pt x="3254" y="22376"/>
                </a:lnTo>
                <a:lnTo>
                  <a:pt x="3311" y="22364"/>
                </a:lnTo>
                <a:lnTo>
                  <a:pt x="3368" y="22353"/>
                </a:lnTo>
                <a:lnTo>
                  <a:pt x="3414" y="22307"/>
                </a:lnTo>
                <a:lnTo>
                  <a:pt x="3448" y="22262"/>
                </a:lnTo>
                <a:close/>
                <a:moveTo>
                  <a:pt x="22399" y="22262"/>
                </a:moveTo>
                <a:lnTo>
                  <a:pt x="24413" y="23422"/>
                </a:lnTo>
                <a:lnTo>
                  <a:pt x="24401" y="23491"/>
                </a:lnTo>
                <a:lnTo>
                  <a:pt x="24413" y="23547"/>
                </a:lnTo>
                <a:lnTo>
                  <a:pt x="24447" y="23604"/>
                </a:lnTo>
                <a:lnTo>
                  <a:pt x="24504" y="23638"/>
                </a:lnTo>
                <a:lnTo>
                  <a:pt x="24560" y="23661"/>
                </a:lnTo>
                <a:lnTo>
                  <a:pt x="24560" y="26050"/>
                </a:lnTo>
                <a:lnTo>
                  <a:pt x="24526" y="26050"/>
                </a:lnTo>
                <a:lnTo>
                  <a:pt x="24492" y="26061"/>
                </a:lnTo>
                <a:lnTo>
                  <a:pt x="24435" y="26107"/>
                </a:lnTo>
                <a:lnTo>
                  <a:pt x="24390" y="26175"/>
                </a:lnTo>
                <a:lnTo>
                  <a:pt x="24378" y="26209"/>
                </a:lnTo>
                <a:lnTo>
                  <a:pt x="24378" y="26243"/>
                </a:lnTo>
                <a:lnTo>
                  <a:pt x="24378" y="26278"/>
                </a:lnTo>
                <a:lnTo>
                  <a:pt x="24390" y="26312"/>
                </a:lnTo>
                <a:lnTo>
                  <a:pt x="22388" y="27472"/>
                </a:lnTo>
                <a:lnTo>
                  <a:pt x="22354" y="27438"/>
                </a:lnTo>
                <a:lnTo>
                  <a:pt x="22308" y="27404"/>
                </a:lnTo>
                <a:lnTo>
                  <a:pt x="22263" y="27381"/>
                </a:lnTo>
                <a:lnTo>
                  <a:pt x="22160" y="27381"/>
                </a:lnTo>
                <a:lnTo>
                  <a:pt x="22103" y="27404"/>
                </a:lnTo>
                <a:lnTo>
                  <a:pt x="22069" y="27426"/>
                </a:lnTo>
                <a:lnTo>
                  <a:pt x="22035" y="27472"/>
                </a:lnTo>
                <a:lnTo>
                  <a:pt x="20033" y="26312"/>
                </a:lnTo>
                <a:lnTo>
                  <a:pt x="20044" y="26243"/>
                </a:lnTo>
                <a:lnTo>
                  <a:pt x="20033" y="26209"/>
                </a:lnTo>
                <a:lnTo>
                  <a:pt x="20033" y="26175"/>
                </a:lnTo>
                <a:lnTo>
                  <a:pt x="19988" y="26107"/>
                </a:lnTo>
                <a:lnTo>
                  <a:pt x="19931" y="26073"/>
                </a:lnTo>
                <a:lnTo>
                  <a:pt x="19862" y="26050"/>
                </a:lnTo>
                <a:lnTo>
                  <a:pt x="19862" y="23684"/>
                </a:lnTo>
                <a:lnTo>
                  <a:pt x="19931" y="23673"/>
                </a:lnTo>
                <a:lnTo>
                  <a:pt x="19988" y="23627"/>
                </a:lnTo>
                <a:lnTo>
                  <a:pt x="20033" y="23559"/>
                </a:lnTo>
                <a:lnTo>
                  <a:pt x="20044" y="23525"/>
                </a:lnTo>
                <a:lnTo>
                  <a:pt x="20044" y="23491"/>
                </a:lnTo>
                <a:lnTo>
                  <a:pt x="20044" y="23445"/>
                </a:lnTo>
                <a:lnTo>
                  <a:pt x="20033" y="23411"/>
                </a:lnTo>
                <a:lnTo>
                  <a:pt x="22012" y="22262"/>
                </a:lnTo>
                <a:lnTo>
                  <a:pt x="22058" y="22307"/>
                </a:lnTo>
                <a:lnTo>
                  <a:pt x="22103" y="22342"/>
                </a:lnTo>
                <a:lnTo>
                  <a:pt x="22149" y="22364"/>
                </a:lnTo>
                <a:lnTo>
                  <a:pt x="22206" y="22376"/>
                </a:lnTo>
                <a:lnTo>
                  <a:pt x="22274" y="22364"/>
                </a:lnTo>
                <a:lnTo>
                  <a:pt x="22319" y="22342"/>
                </a:lnTo>
                <a:lnTo>
                  <a:pt x="22365" y="22307"/>
                </a:lnTo>
                <a:lnTo>
                  <a:pt x="22399" y="22262"/>
                </a:lnTo>
                <a:close/>
                <a:moveTo>
                  <a:pt x="41351" y="22251"/>
                </a:moveTo>
                <a:lnTo>
                  <a:pt x="43296" y="23377"/>
                </a:lnTo>
                <a:lnTo>
                  <a:pt x="43284" y="23434"/>
                </a:lnTo>
                <a:lnTo>
                  <a:pt x="43273" y="23491"/>
                </a:lnTo>
                <a:lnTo>
                  <a:pt x="43284" y="23536"/>
                </a:lnTo>
                <a:lnTo>
                  <a:pt x="43296" y="23593"/>
                </a:lnTo>
                <a:lnTo>
                  <a:pt x="43318" y="23627"/>
                </a:lnTo>
                <a:lnTo>
                  <a:pt x="43353" y="23673"/>
                </a:lnTo>
                <a:lnTo>
                  <a:pt x="43387" y="23707"/>
                </a:lnTo>
                <a:lnTo>
                  <a:pt x="43432" y="23729"/>
                </a:lnTo>
                <a:lnTo>
                  <a:pt x="43478" y="23741"/>
                </a:lnTo>
                <a:lnTo>
                  <a:pt x="43523" y="23752"/>
                </a:lnTo>
                <a:lnTo>
                  <a:pt x="43523" y="26004"/>
                </a:lnTo>
                <a:lnTo>
                  <a:pt x="43478" y="26016"/>
                </a:lnTo>
                <a:lnTo>
                  <a:pt x="43432" y="26027"/>
                </a:lnTo>
                <a:lnTo>
                  <a:pt x="43398" y="26050"/>
                </a:lnTo>
                <a:lnTo>
                  <a:pt x="43364" y="26084"/>
                </a:lnTo>
                <a:lnTo>
                  <a:pt x="43330" y="26118"/>
                </a:lnTo>
                <a:lnTo>
                  <a:pt x="43318" y="26152"/>
                </a:lnTo>
                <a:lnTo>
                  <a:pt x="43296" y="26198"/>
                </a:lnTo>
                <a:lnTo>
                  <a:pt x="43296" y="26243"/>
                </a:lnTo>
                <a:lnTo>
                  <a:pt x="43296" y="26289"/>
                </a:lnTo>
                <a:lnTo>
                  <a:pt x="43318" y="26334"/>
                </a:lnTo>
                <a:lnTo>
                  <a:pt x="41362" y="27472"/>
                </a:lnTo>
                <a:lnTo>
                  <a:pt x="41328" y="27426"/>
                </a:lnTo>
                <a:lnTo>
                  <a:pt x="41282" y="27392"/>
                </a:lnTo>
                <a:lnTo>
                  <a:pt x="41225" y="27370"/>
                </a:lnTo>
                <a:lnTo>
                  <a:pt x="41112" y="27370"/>
                </a:lnTo>
                <a:lnTo>
                  <a:pt x="41066" y="27392"/>
                </a:lnTo>
                <a:lnTo>
                  <a:pt x="41021" y="27426"/>
                </a:lnTo>
                <a:lnTo>
                  <a:pt x="40987" y="27461"/>
                </a:lnTo>
                <a:lnTo>
                  <a:pt x="39007" y="26312"/>
                </a:lnTo>
                <a:lnTo>
                  <a:pt x="39019" y="26243"/>
                </a:lnTo>
                <a:lnTo>
                  <a:pt x="39007" y="26209"/>
                </a:lnTo>
                <a:lnTo>
                  <a:pt x="38996" y="26164"/>
                </a:lnTo>
                <a:lnTo>
                  <a:pt x="38962" y="26107"/>
                </a:lnTo>
                <a:lnTo>
                  <a:pt x="38905" y="26061"/>
                </a:lnTo>
                <a:lnTo>
                  <a:pt x="38871" y="26039"/>
                </a:lnTo>
                <a:lnTo>
                  <a:pt x="38825" y="26039"/>
                </a:lnTo>
                <a:lnTo>
                  <a:pt x="38825" y="23695"/>
                </a:lnTo>
                <a:lnTo>
                  <a:pt x="38893" y="23673"/>
                </a:lnTo>
                <a:lnTo>
                  <a:pt x="38950" y="23627"/>
                </a:lnTo>
                <a:lnTo>
                  <a:pt x="38996" y="23559"/>
                </a:lnTo>
                <a:lnTo>
                  <a:pt x="38996" y="23525"/>
                </a:lnTo>
                <a:lnTo>
                  <a:pt x="39007" y="23491"/>
                </a:lnTo>
                <a:lnTo>
                  <a:pt x="38996" y="23445"/>
                </a:lnTo>
                <a:lnTo>
                  <a:pt x="38996" y="23411"/>
                </a:lnTo>
                <a:lnTo>
                  <a:pt x="40998" y="22262"/>
                </a:lnTo>
                <a:lnTo>
                  <a:pt x="41021" y="22296"/>
                </a:lnTo>
                <a:lnTo>
                  <a:pt x="41066" y="22330"/>
                </a:lnTo>
                <a:lnTo>
                  <a:pt x="41112" y="22342"/>
                </a:lnTo>
                <a:lnTo>
                  <a:pt x="41169" y="22353"/>
                </a:lnTo>
                <a:lnTo>
                  <a:pt x="41225" y="22342"/>
                </a:lnTo>
                <a:lnTo>
                  <a:pt x="41271" y="22330"/>
                </a:lnTo>
                <a:lnTo>
                  <a:pt x="41316" y="22296"/>
                </a:lnTo>
                <a:lnTo>
                  <a:pt x="41351" y="22251"/>
                </a:lnTo>
                <a:close/>
                <a:moveTo>
                  <a:pt x="60336" y="22262"/>
                </a:moveTo>
                <a:lnTo>
                  <a:pt x="62338" y="23422"/>
                </a:lnTo>
                <a:lnTo>
                  <a:pt x="62327" y="23456"/>
                </a:lnTo>
                <a:lnTo>
                  <a:pt x="62315" y="23491"/>
                </a:lnTo>
                <a:lnTo>
                  <a:pt x="62338" y="23559"/>
                </a:lnTo>
                <a:lnTo>
                  <a:pt x="62372" y="23616"/>
                </a:lnTo>
                <a:lnTo>
                  <a:pt x="62418" y="23661"/>
                </a:lnTo>
                <a:lnTo>
                  <a:pt x="62486" y="23673"/>
                </a:lnTo>
                <a:lnTo>
                  <a:pt x="62486" y="26004"/>
                </a:lnTo>
                <a:lnTo>
                  <a:pt x="62441" y="26016"/>
                </a:lnTo>
                <a:lnTo>
                  <a:pt x="62406" y="26027"/>
                </a:lnTo>
                <a:lnTo>
                  <a:pt x="62361" y="26050"/>
                </a:lnTo>
                <a:lnTo>
                  <a:pt x="62338" y="26084"/>
                </a:lnTo>
                <a:lnTo>
                  <a:pt x="62304" y="26118"/>
                </a:lnTo>
                <a:lnTo>
                  <a:pt x="62293" y="26152"/>
                </a:lnTo>
                <a:lnTo>
                  <a:pt x="62270" y="26198"/>
                </a:lnTo>
                <a:lnTo>
                  <a:pt x="62270" y="26243"/>
                </a:lnTo>
                <a:lnTo>
                  <a:pt x="62270" y="26289"/>
                </a:lnTo>
                <a:lnTo>
                  <a:pt x="62293" y="26334"/>
                </a:lnTo>
                <a:lnTo>
                  <a:pt x="60325" y="27472"/>
                </a:lnTo>
                <a:lnTo>
                  <a:pt x="60291" y="27426"/>
                </a:lnTo>
                <a:lnTo>
                  <a:pt x="60245" y="27404"/>
                </a:lnTo>
                <a:lnTo>
                  <a:pt x="60200" y="27381"/>
                </a:lnTo>
                <a:lnTo>
                  <a:pt x="60143" y="27370"/>
                </a:lnTo>
                <a:lnTo>
                  <a:pt x="60086" y="27381"/>
                </a:lnTo>
                <a:lnTo>
                  <a:pt x="60040" y="27404"/>
                </a:lnTo>
                <a:lnTo>
                  <a:pt x="59995" y="27426"/>
                </a:lnTo>
                <a:lnTo>
                  <a:pt x="59961" y="27472"/>
                </a:lnTo>
                <a:lnTo>
                  <a:pt x="57959" y="26312"/>
                </a:lnTo>
                <a:lnTo>
                  <a:pt x="57970" y="26243"/>
                </a:lnTo>
                <a:lnTo>
                  <a:pt x="57959" y="26209"/>
                </a:lnTo>
                <a:lnTo>
                  <a:pt x="57947" y="26175"/>
                </a:lnTo>
                <a:lnTo>
                  <a:pt x="57913" y="26118"/>
                </a:lnTo>
                <a:lnTo>
                  <a:pt x="57856" y="26073"/>
                </a:lnTo>
                <a:lnTo>
                  <a:pt x="57799" y="26050"/>
                </a:lnTo>
                <a:lnTo>
                  <a:pt x="57799" y="23741"/>
                </a:lnTo>
                <a:lnTo>
                  <a:pt x="57845" y="23729"/>
                </a:lnTo>
                <a:lnTo>
                  <a:pt x="57879" y="23707"/>
                </a:lnTo>
                <a:lnTo>
                  <a:pt x="57924" y="23684"/>
                </a:lnTo>
                <a:lnTo>
                  <a:pt x="57959" y="23661"/>
                </a:lnTo>
                <a:lnTo>
                  <a:pt x="57981" y="23627"/>
                </a:lnTo>
                <a:lnTo>
                  <a:pt x="58004" y="23582"/>
                </a:lnTo>
                <a:lnTo>
                  <a:pt x="58015" y="23536"/>
                </a:lnTo>
                <a:lnTo>
                  <a:pt x="58015" y="23491"/>
                </a:lnTo>
                <a:lnTo>
                  <a:pt x="58015" y="23434"/>
                </a:lnTo>
                <a:lnTo>
                  <a:pt x="58004" y="23388"/>
                </a:lnTo>
                <a:lnTo>
                  <a:pt x="59938" y="22262"/>
                </a:lnTo>
                <a:lnTo>
                  <a:pt x="59983" y="22307"/>
                </a:lnTo>
                <a:lnTo>
                  <a:pt x="60029" y="22353"/>
                </a:lnTo>
                <a:lnTo>
                  <a:pt x="60074" y="22376"/>
                </a:lnTo>
                <a:lnTo>
                  <a:pt x="60143" y="22376"/>
                </a:lnTo>
                <a:lnTo>
                  <a:pt x="60200" y="22364"/>
                </a:lnTo>
                <a:lnTo>
                  <a:pt x="60256" y="22353"/>
                </a:lnTo>
                <a:lnTo>
                  <a:pt x="60302" y="22307"/>
                </a:lnTo>
                <a:lnTo>
                  <a:pt x="60336" y="22262"/>
                </a:lnTo>
                <a:close/>
                <a:moveTo>
                  <a:pt x="79299" y="22262"/>
                </a:moveTo>
                <a:lnTo>
                  <a:pt x="81312" y="23422"/>
                </a:lnTo>
                <a:lnTo>
                  <a:pt x="81301" y="23491"/>
                </a:lnTo>
                <a:lnTo>
                  <a:pt x="81312" y="23547"/>
                </a:lnTo>
                <a:lnTo>
                  <a:pt x="81346" y="23604"/>
                </a:lnTo>
                <a:lnTo>
                  <a:pt x="81392" y="23638"/>
                </a:lnTo>
                <a:lnTo>
                  <a:pt x="81449" y="23661"/>
                </a:lnTo>
                <a:lnTo>
                  <a:pt x="81449" y="26050"/>
                </a:lnTo>
                <a:lnTo>
                  <a:pt x="81415" y="26050"/>
                </a:lnTo>
                <a:lnTo>
                  <a:pt x="81381" y="26061"/>
                </a:lnTo>
                <a:lnTo>
                  <a:pt x="81324" y="26107"/>
                </a:lnTo>
                <a:lnTo>
                  <a:pt x="81278" y="26175"/>
                </a:lnTo>
                <a:lnTo>
                  <a:pt x="81278" y="26209"/>
                </a:lnTo>
                <a:lnTo>
                  <a:pt x="81267" y="26243"/>
                </a:lnTo>
                <a:lnTo>
                  <a:pt x="81278" y="26278"/>
                </a:lnTo>
                <a:lnTo>
                  <a:pt x="81278" y="26312"/>
                </a:lnTo>
                <a:lnTo>
                  <a:pt x="79287" y="27472"/>
                </a:lnTo>
                <a:lnTo>
                  <a:pt x="79242" y="27438"/>
                </a:lnTo>
                <a:lnTo>
                  <a:pt x="79208" y="27404"/>
                </a:lnTo>
                <a:lnTo>
                  <a:pt x="79151" y="27381"/>
                </a:lnTo>
                <a:lnTo>
                  <a:pt x="79049" y="27381"/>
                </a:lnTo>
                <a:lnTo>
                  <a:pt x="79003" y="27404"/>
                </a:lnTo>
                <a:lnTo>
                  <a:pt x="78958" y="27426"/>
                </a:lnTo>
                <a:lnTo>
                  <a:pt x="78923" y="27472"/>
                </a:lnTo>
                <a:lnTo>
                  <a:pt x="76921" y="26312"/>
                </a:lnTo>
                <a:lnTo>
                  <a:pt x="76933" y="26243"/>
                </a:lnTo>
                <a:lnTo>
                  <a:pt x="76933" y="26209"/>
                </a:lnTo>
                <a:lnTo>
                  <a:pt x="76921" y="26175"/>
                </a:lnTo>
                <a:lnTo>
                  <a:pt x="76887" y="26107"/>
                </a:lnTo>
                <a:lnTo>
                  <a:pt x="76830" y="26073"/>
                </a:lnTo>
                <a:lnTo>
                  <a:pt x="76762" y="26050"/>
                </a:lnTo>
                <a:lnTo>
                  <a:pt x="76762" y="23684"/>
                </a:lnTo>
                <a:lnTo>
                  <a:pt x="76830" y="23673"/>
                </a:lnTo>
                <a:lnTo>
                  <a:pt x="76887" y="23627"/>
                </a:lnTo>
                <a:lnTo>
                  <a:pt x="76921" y="23559"/>
                </a:lnTo>
                <a:lnTo>
                  <a:pt x="76933" y="23525"/>
                </a:lnTo>
                <a:lnTo>
                  <a:pt x="76933" y="23491"/>
                </a:lnTo>
                <a:lnTo>
                  <a:pt x="76933" y="23445"/>
                </a:lnTo>
                <a:lnTo>
                  <a:pt x="76921" y="23411"/>
                </a:lnTo>
                <a:lnTo>
                  <a:pt x="78912" y="22262"/>
                </a:lnTo>
                <a:lnTo>
                  <a:pt x="78946" y="22307"/>
                </a:lnTo>
                <a:lnTo>
                  <a:pt x="78992" y="22342"/>
                </a:lnTo>
                <a:lnTo>
                  <a:pt x="79037" y="22364"/>
                </a:lnTo>
                <a:lnTo>
                  <a:pt x="79105" y="22376"/>
                </a:lnTo>
                <a:lnTo>
                  <a:pt x="79162" y="22364"/>
                </a:lnTo>
                <a:lnTo>
                  <a:pt x="79219" y="22342"/>
                </a:lnTo>
                <a:lnTo>
                  <a:pt x="79265" y="22307"/>
                </a:lnTo>
                <a:lnTo>
                  <a:pt x="79299" y="22262"/>
                </a:lnTo>
                <a:close/>
                <a:moveTo>
                  <a:pt x="8203" y="22273"/>
                </a:moveTo>
                <a:lnTo>
                  <a:pt x="10159" y="23400"/>
                </a:lnTo>
                <a:lnTo>
                  <a:pt x="10148" y="23445"/>
                </a:lnTo>
                <a:lnTo>
                  <a:pt x="10148" y="23491"/>
                </a:lnTo>
                <a:lnTo>
                  <a:pt x="10148" y="23525"/>
                </a:lnTo>
                <a:lnTo>
                  <a:pt x="10159" y="23570"/>
                </a:lnTo>
                <a:lnTo>
                  <a:pt x="10171" y="23604"/>
                </a:lnTo>
                <a:lnTo>
                  <a:pt x="10205" y="23638"/>
                </a:lnTo>
                <a:lnTo>
                  <a:pt x="10227" y="23661"/>
                </a:lnTo>
                <a:lnTo>
                  <a:pt x="10262" y="23684"/>
                </a:lnTo>
                <a:lnTo>
                  <a:pt x="10296" y="23695"/>
                </a:lnTo>
                <a:lnTo>
                  <a:pt x="10341" y="23707"/>
                </a:lnTo>
                <a:lnTo>
                  <a:pt x="10341" y="26016"/>
                </a:lnTo>
                <a:lnTo>
                  <a:pt x="10296" y="26027"/>
                </a:lnTo>
                <a:lnTo>
                  <a:pt x="10262" y="26039"/>
                </a:lnTo>
                <a:lnTo>
                  <a:pt x="10227" y="26061"/>
                </a:lnTo>
                <a:lnTo>
                  <a:pt x="10193" y="26095"/>
                </a:lnTo>
                <a:lnTo>
                  <a:pt x="10171" y="26130"/>
                </a:lnTo>
                <a:lnTo>
                  <a:pt x="10148" y="26164"/>
                </a:lnTo>
                <a:lnTo>
                  <a:pt x="10136" y="26198"/>
                </a:lnTo>
                <a:lnTo>
                  <a:pt x="10136" y="26243"/>
                </a:lnTo>
                <a:lnTo>
                  <a:pt x="10136" y="26289"/>
                </a:lnTo>
                <a:lnTo>
                  <a:pt x="10148" y="26323"/>
                </a:lnTo>
                <a:lnTo>
                  <a:pt x="8146" y="27483"/>
                </a:lnTo>
                <a:lnTo>
                  <a:pt x="8112" y="27449"/>
                </a:lnTo>
                <a:lnTo>
                  <a:pt x="8077" y="27426"/>
                </a:lnTo>
                <a:lnTo>
                  <a:pt x="8032" y="27415"/>
                </a:lnTo>
                <a:lnTo>
                  <a:pt x="7986" y="27404"/>
                </a:lnTo>
                <a:lnTo>
                  <a:pt x="7941" y="27415"/>
                </a:lnTo>
                <a:lnTo>
                  <a:pt x="7907" y="27426"/>
                </a:lnTo>
                <a:lnTo>
                  <a:pt x="7861" y="27449"/>
                </a:lnTo>
                <a:lnTo>
                  <a:pt x="7839" y="27483"/>
                </a:lnTo>
                <a:lnTo>
                  <a:pt x="5837" y="26334"/>
                </a:lnTo>
                <a:lnTo>
                  <a:pt x="5859" y="26289"/>
                </a:lnTo>
                <a:lnTo>
                  <a:pt x="5859" y="26243"/>
                </a:lnTo>
                <a:lnTo>
                  <a:pt x="5859" y="26198"/>
                </a:lnTo>
                <a:lnTo>
                  <a:pt x="5837" y="26152"/>
                </a:lnTo>
                <a:lnTo>
                  <a:pt x="5825" y="26118"/>
                </a:lnTo>
                <a:lnTo>
                  <a:pt x="5791" y="26084"/>
                </a:lnTo>
                <a:lnTo>
                  <a:pt x="5768" y="26061"/>
                </a:lnTo>
                <a:lnTo>
                  <a:pt x="5723" y="26039"/>
                </a:lnTo>
                <a:lnTo>
                  <a:pt x="5689" y="26016"/>
                </a:lnTo>
                <a:lnTo>
                  <a:pt x="5643" y="26004"/>
                </a:lnTo>
                <a:lnTo>
                  <a:pt x="5643" y="23673"/>
                </a:lnTo>
                <a:lnTo>
                  <a:pt x="5711" y="23661"/>
                </a:lnTo>
                <a:lnTo>
                  <a:pt x="5757" y="23616"/>
                </a:lnTo>
                <a:lnTo>
                  <a:pt x="5802" y="23559"/>
                </a:lnTo>
                <a:lnTo>
                  <a:pt x="5814" y="23491"/>
                </a:lnTo>
                <a:lnTo>
                  <a:pt x="5802" y="23456"/>
                </a:lnTo>
                <a:lnTo>
                  <a:pt x="5791" y="23422"/>
                </a:lnTo>
                <a:lnTo>
                  <a:pt x="7770" y="22273"/>
                </a:lnTo>
                <a:lnTo>
                  <a:pt x="7816" y="22319"/>
                </a:lnTo>
                <a:lnTo>
                  <a:pt x="7861" y="22364"/>
                </a:lnTo>
                <a:lnTo>
                  <a:pt x="7930" y="22387"/>
                </a:lnTo>
                <a:lnTo>
                  <a:pt x="7986" y="22398"/>
                </a:lnTo>
                <a:lnTo>
                  <a:pt x="8055" y="22387"/>
                </a:lnTo>
                <a:lnTo>
                  <a:pt x="8112" y="22364"/>
                </a:lnTo>
                <a:lnTo>
                  <a:pt x="8168" y="22319"/>
                </a:lnTo>
                <a:lnTo>
                  <a:pt x="8203" y="22273"/>
                </a:lnTo>
                <a:close/>
                <a:moveTo>
                  <a:pt x="65091" y="22273"/>
                </a:moveTo>
                <a:lnTo>
                  <a:pt x="67048" y="23400"/>
                </a:lnTo>
                <a:lnTo>
                  <a:pt x="67036" y="23445"/>
                </a:lnTo>
                <a:lnTo>
                  <a:pt x="67036" y="23491"/>
                </a:lnTo>
                <a:lnTo>
                  <a:pt x="67036" y="23525"/>
                </a:lnTo>
                <a:lnTo>
                  <a:pt x="67048" y="23570"/>
                </a:lnTo>
                <a:lnTo>
                  <a:pt x="67070" y="23604"/>
                </a:lnTo>
                <a:lnTo>
                  <a:pt x="67093" y="23638"/>
                </a:lnTo>
                <a:lnTo>
                  <a:pt x="67116" y="23661"/>
                </a:lnTo>
                <a:lnTo>
                  <a:pt x="67150" y="23684"/>
                </a:lnTo>
                <a:lnTo>
                  <a:pt x="67195" y="23695"/>
                </a:lnTo>
                <a:lnTo>
                  <a:pt x="67230" y="23707"/>
                </a:lnTo>
                <a:lnTo>
                  <a:pt x="67230" y="26016"/>
                </a:lnTo>
                <a:lnTo>
                  <a:pt x="67184" y="26027"/>
                </a:lnTo>
                <a:lnTo>
                  <a:pt x="67150" y="26039"/>
                </a:lnTo>
                <a:lnTo>
                  <a:pt x="67116" y="26061"/>
                </a:lnTo>
                <a:lnTo>
                  <a:pt x="67082" y="26095"/>
                </a:lnTo>
                <a:lnTo>
                  <a:pt x="67059" y="26130"/>
                </a:lnTo>
                <a:lnTo>
                  <a:pt x="67036" y="26164"/>
                </a:lnTo>
                <a:lnTo>
                  <a:pt x="67025" y="26198"/>
                </a:lnTo>
                <a:lnTo>
                  <a:pt x="67025" y="26243"/>
                </a:lnTo>
                <a:lnTo>
                  <a:pt x="67025" y="26289"/>
                </a:lnTo>
                <a:lnTo>
                  <a:pt x="67036" y="26323"/>
                </a:lnTo>
                <a:lnTo>
                  <a:pt x="65034" y="27483"/>
                </a:lnTo>
                <a:lnTo>
                  <a:pt x="65000" y="27449"/>
                </a:lnTo>
                <a:lnTo>
                  <a:pt x="64966" y="27426"/>
                </a:lnTo>
                <a:lnTo>
                  <a:pt x="64932" y="27415"/>
                </a:lnTo>
                <a:lnTo>
                  <a:pt x="64886" y="27404"/>
                </a:lnTo>
                <a:lnTo>
                  <a:pt x="64829" y="27415"/>
                </a:lnTo>
                <a:lnTo>
                  <a:pt x="64795" y="27426"/>
                </a:lnTo>
                <a:lnTo>
                  <a:pt x="64761" y="27449"/>
                </a:lnTo>
                <a:lnTo>
                  <a:pt x="64727" y="27483"/>
                </a:lnTo>
                <a:lnTo>
                  <a:pt x="62736" y="26334"/>
                </a:lnTo>
                <a:lnTo>
                  <a:pt x="62748" y="26289"/>
                </a:lnTo>
                <a:lnTo>
                  <a:pt x="62748" y="26243"/>
                </a:lnTo>
                <a:lnTo>
                  <a:pt x="62748" y="26198"/>
                </a:lnTo>
                <a:lnTo>
                  <a:pt x="62736" y="26152"/>
                </a:lnTo>
                <a:lnTo>
                  <a:pt x="62714" y="26118"/>
                </a:lnTo>
                <a:lnTo>
                  <a:pt x="62691" y="26084"/>
                </a:lnTo>
                <a:lnTo>
                  <a:pt x="62657" y="26061"/>
                </a:lnTo>
                <a:lnTo>
                  <a:pt x="62623" y="26039"/>
                </a:lnTo>
                <a:lnTo>
                  <a:pt x="62577" y="26016"/>
                </a:lnTo>
                <a:lnTo>
                  <a:pt x="62532" y="26004"/>
                </a:lnTo>
                <a:lnTo>
                  <a:pt x="62532" y="23673"/>
                </a:lnTo>
                <a:lnTo>
                  <a:pt x="62600" y="23661"/>
                </a:lnTo>
                <a:lnTo>
                  <a:pt x="62657" y="23616"/>
                </a:lnTo>
                <a:lnTo>
                  <a:pt x="62691" y="23559"/>
                </a:lnTo>
                <a:lnTo>
                  <a:pt x="62702" y="23491"/>
                </a:lnTo>
                <a:lnTo>
                  <a:pt x="62702" y="23456"/>
                </a:lnTo>
                <a:lnTo>
                  <a:pt x="62691" y="23422"/>
                </a:lnTo>
                <a:lnTo>
                  <a:pt x="64670" y="22273"/>
                </a:lnTo>
                <a:lnTo>
                  <a:pt x="64704" y="22319"/>
                </a:lnTo>
                <a:lnTo>
                  <a:pt x="64761" y="22364"/>
                </a:lnTo>
                <a:lnTo>
                  <a:pt x="64818" y="22387"/>
                </a:lnTo>
                <a:lnTo>
                  <a:pt x="64886" y="22398"/>
                </a:lnTo>
                <a:lnTo>
                  <a:pt x="64943" y="22387"/>
                </a:lnTo>
                <a:lnTo>
                  <a:pt x="65000" y="22364"/>
                </a:lnTo>
                <a:lnTo>
                  <a:pt x="65057" y="22319"/>
                </a:lnTo>
                <a:lnTo>
                  <a:pt x="65091" y="22273"/>
                </a:lnTo>
                <a:close/>
                <a:moveTo>
                  <a:pt x="17633" y="22251"/>
                </a:moveTo>
                <a:lnTo>
                  <a:pt x="19646" y="23411"/>
                </a:lnTo>
                <a:lnTo>
                  <a:pt x="19635" y="23445"/>
                </a:lnTo>
                <a:lnTo>
                  <a:pt x="19635" y="23491"/>
                </a:lnTo>
                <a:lnTo>
                  <a:pt x="19635" y="23525"/>
                </a:lnTo>
                <a:lnTo>
                  <a:pt x="19646" y="23559"/>
                </a:lnTo>
                <a:lnTo>
                  <a:pt x="19669" y="23593"/>
                </a:lnTo>
                <a:lnTo>
                  <a:pt x="19692" y="23627"/>
                </a:lnTo>
                <a:lnTo>
                  <a:pt x="19749" y="23673"/>
                </a:lnTo>
                <a:lnTo>
                  <a:pt x="19783" y="23684"/>
                </a:lnTo>
                <a:lnTo>
                  <a:pt x="19817" y="23695"/>
                </a:lnTo>
                <a:lnTo>
                  <a:pt x="19817" y="26050"/>
                </a:lnTo>
                <a:lnTo>
                  <a:pt x="19783" y="26050"/>
                </a:lnTo>
                <a:lnTo>
                  <a:pt x="19749" y="26061"/>
                </a:lnTo>
                <a:lnTo>
                  <a:pt x="19692" y="26107"/>
                </a:lnTo>
                <a:lnTo>
                  <a:pt x="19646" y="26175"/>
                </a:lnTo>
                <a:lnTo>
                  <a:pt x="19635" y="26209"/>
                </a:lnTo>
                <a:lnTo>
                  <a:pt x="19635" y="26243"/>
                </a:lnTo>
                <a:lnTo>
                  <a:pt x="19635" y="26278"/>
                </a:lnTo>
                <a:lnTo>
                  <a:pt x="19646" y="26312"/>
                </a:lnTo>
                <a:lnTo>
                  <a:pt x="17610" y="27495"/>
                </a:lnTo>
                <a:lnTo>
                  <a:pt x="17587" y="27461"/>
                </a:lnTo>
                <a:lnTo>
                  <a:pt x="17553" y="27438"/>
                </a:lnTo>
                <a:lnTo>
                  <a:pt x="17508" y="27415"/>
                </a:lnTo>
                <a:lnTo>
                  <a:pt x="17428" y="27415"/>
                </a:lnTo>
                <a:lnTo>
                  <a:pt x="17383" y="27438"/>
                </a:lnTo>
                <a:lnTo>
                  <a:pt x="17348" y="27461"/>
                </a:lnTo>
                <a:lnTo>
                  <a:pt x="17326" y="27483"/>
                </a:lnTo>
                <a:lnTo>
                  <a:pt x="15324" y="26334"/>
                </a:lnTo>
                <a:lnTo>
                  <a:pt x="15335" y="26289"/>
                </a:lnTo>
                <a:lnTo>
                  <a:pt x="15335" y="26243"/>
                </a:lnTo>
                <a:lnTo>
                  <a:pt x="15335" y="26198"/>
                </a:lnTo>
                <a:lnTo>
                  <a:pt x="15324" y="26164"/>
                </a:lnTo>
                <a:lnTo>
                  <a:pt x="15301" y="26118"/>
                </a:lnTo>
                <a:lnTo>
                  <a:pt x="15278" y="26084"/>
                </a:lnTo>
                <a:lnTo>
                  <a:pt x="15244" y="26061"/>
                </a:lnTo>
                <a:lnTo>
                  <a:pt x="15210" y="26039"/>
                </a:lnTo>
                <a:lnTo>
                  <a:pt x="15164" y="26016"/>
                </a:lnTo>
                <a:lnTo>
                  <a:pt x="15130" y="26016"/>
                </a:lnTo>
                <a:lnTo>
                  <a:pt x="15130" y="23684"/>
                </a:lnTo>
                <a:lnTo>
                  <a:pt x="15198" y="23661"/>
                </a:lnTo>
                <a:lnTo>
                  <a:pt x="15244" y="23616"/>
                </a:lnTo>
                <a:lnTo>
                  <a:pt x="15289" y="23559"/>
                </a:lnTo>
                <a:lnTo>
                  <a:pt x="15289" y="23525"/>
                </a:lnTo>
                <a:lnTo>
                  <a:pt x="15301" y="23491"/>
                </a:lnTo>
                <a:lnTo>
                  <a:pt x="15289" y="23445"/>
                </a:lnTo>
                <a:lnTo>
                  <a:pt x="15289" y="23411"/>
                </a:lnTo>
                <a:lnTo>
                  <a:pt x="17303" y="22251"/>
                </a:lnTo>
                <a:lnTo>
                  <a:pt x="17337" y="22285"/>
                </a:lnTo>
                <a:lnTo>
                  <a:pt x="17371" y="22319"/>
                </a:lnTo>
                <a:lnTo>
                  <a:pt x="17417" y="22330"/>
                </a:lnTo>
                <a:lnTo>
                  <a:pt x="17474" y="22342"/>
                </a:lnTo>
                <a:lnTo>
                  <a:pt x="17519" y="22330"/>
                </a:lnTo>
                <a:lnTo>
                  <a:pt x="17565" y="22319"/>
                </a:lnTo>
                <a:lnTo>
                  <a:pt x="17610" y="22285"/>
                </a:lnTo>
                <a:lnTo>
                  <a:pt x="17633" y="22251"/>
                </a:lnTo>
                <a:close/>
                <a:moveTo>
                  <a:pt x="27109" y="22239"/>
                </a:moveTo>
                <a:lnTo>
                  <a:pt x="29145" y="23422"/>
                </a:lnTo>
                <a:lnTo>
                  <a:pt x="29145" y="23456"/>
                </a:lnTo>
                <a:lnTo>
                  <a:pt x="29133" y="23491"/>
                </a:lnTo>
                <a:lnTo>
                  <a:pt x="29145" y="23559"/>
                </a:lnTo>
                <a:lnTo>
                  <a:pt x="29179" y="23616"/>
                </a:lnTo>
                <a:lnTo>
                  <a:pt x="29236" y="23650"/>
                </a:lnTo>
                <a:lnTo>
                  <a:pt x="29304" y="23673"/>
                </a:lnTo>
                <a:lnTo>
                  <a:pt x="29304" y="26016"/>
                </a:lnTo>
                <a:lnTo>
                  <a:pt x="29258" y="26027"/>
                </a:lnTo>
                <a:lnTo>
                  <a:pt x="29224" y="26039"/>
                </a:lnTo>
                <a:lnTo>
                  <a:pt x="29179" y="26061"/>
                </a:lnTo>
                <a:lnTo>
                  <a:pt x="29156" y="26095"/>
                </a:lnTo>
                <a:lnTo>
                  <a:pt x="29122" y="26118"/>
                </a:lnTo>
                <a:lnTo>
                  <a:pt x="29111" y="26164"/>
                </a:lnTo>
                <a:lnTo>
                  <a:pt x="29099" y="26198"/>
                </a:lnTo>
                <a:lnTo>
                  <a:pt x="29088" y="26243"/>
                </a:lnTo>
                <a:lnTo>
                  <a:pt x="29099" y="26289"/>
                </a:lnTo>
                <a:lnTo>
                  <a:pt x="29111" y="26334"/>
                </a:lnTo>
                <a:lnTo>
                  <a:pt x="27086" y="27495"/>
                </a:lnTo>
                <a:lnTo>
                  <a:pt x="27063" y="27472"/>
                </a:lnTo>
                <a:lnTo>
                  <a:pt x="27029" y="27449"/>
                </a:lnTo>
                <a:lnTo>
                  <a:pt x="26995" y="27438"/>
                </a:lnTo>
                <a:lnTo>
                  <a:pt x="26949" y="27426"/>
                </a:lnTo>
                <a:lnTo>
                  <a:pt x="26915" y="27438"/>
                </a:lnTo>
                <a:lnTo>
                  <a:pt x="26870" y="27449"/>
                </a:lnTo>
                <a:lnTo>
                  <a:pt x="26847" y="27472"/>
                </a:lnTo>
                <a:lnTo>
                  <a:pt x="26813" y="27495"/>
                </a:lnTo>
                <a:lnTo>
                  <a:pt x="24765" y="26312"/>
                </a:lnTo>
                <a:lnTo>
                  <a:pt x="24777" y="26243"/>
                </a:lnTo>
                <a:lnTo>
                  <a:pt x="24777" y="26209"/>
                </a:lnTo>
                <a:lnTo>
                  <a:pt x="24765" y="26175"/>
                </a:lnTo>
                <a:lnTo>
                  <a:pt x="24731" y="26118"/>
                </a:lnTo>
                <a:lnTo>
                  <a:pt x="24674" y="26073"/>
                </a:lnTo>
                <a:lnTo>
                  <a:pt x="24606" y="26050"/>
                </a:lnTo>
                <a:lnTo>
                  <a:pt x="24606" y="23661"/>
                </a:lnTo>
                <a:lnTo>
                  <a:pt x="24663" y="23638"/>
                </a:lnTo>
                <a:lnTo>
                  <a:pt x="24708" y="23604"/>
                </a:lnTo>
                <a:lnTo>
                  <a:pt x="24742" y="23547"/>
                </a:lnTo>
                <a:lnTo>
                  <a:pt x="24754" y="23491"/>
                </a:lnTo>
                <a:lnTo>
                  <a:pt x="24742" y="23434"/>
                </a:lnTo>
                <a:lnTo>
                  <a:pt x="26790" y="22251"/>
                </a:lnTo>
                <a:lnTo>
                  <a:pt x="26824" y="22285"/>
                </a:lnTo>
                <a:lnTo>
                  <a:pt x="26858" y="22307"/>
                </a:lnTo>
                <a:lnTo>
                  <a:pt x="26904" y="22330"/>
                </a:lnTo>
                <a:lnTo>
                  <a:pt x="26995" y="22330"/>
                </a:lnTo>
                <a:lnTo>
                  <a:pt x="27040" y="22307"/>
                </a:lnTo>
                <a:lnTo>
                  <a:pt x="27086" y="22273"/>
                </a:lnTo>
                <a:lnTo>
                  <a:pt x="27109" y="22239"/>
                </a:lnTo>
                <a:close/>
                <a:moveTo>
                  <a:pt x="50883" y="22273"/>
                </a:moveTo>
                <a:lnTo>
                  <a:pt x="52771" y="23377"/>
                </a:lnTo>
                <a:lnTo>
                  <a:pt x="52760" y="23434"/>
                </a:lnTo>
                <a:lnTo>
                  <a:pt x="52749" y="23491"/>
                </a:lnTo>
                <a:lnTo>
                  <a:pt x="52760" y="23536"/>
                </a:lnTo>
                <a:lnTo>
                  <a:pt x="52771" y="23593"/>
                </a:lnTo>
                <a:lnTo>
                  <a:pt x="52794" y="23638"/>
                </a:lnTo>
                <a:lnTo>
                  <a:pt x="52828" y="23673"/>
                </a:lnTo>
                <a:lnTo>
                  <a:pt x="52862" y="23707"/>
                </a:lnTo>
                <a:lnTo>
                  <a:pt x="52908" y="23729"/>
                </a:lnTo>
                <a:lnTo>
                  <a:pt x="52953" y="23752"/>
                </a:lnTo>
                <a:lnTo>
                  <a:pt x="53010" y="23764"/>
                </a:lnTo>
                <a:lnTo>
                  <a:pt x="53010" y="26073"/>
                </a:lnTo>
                <a:lnTo>
                  <a:pt x="52942" y="26095"/>
                </a:lnTo>
                <a:lnTo>
                  <a:pt x="52897" y="26130"/>
                </a:lnTo>
                <a:lnTo>
                  <a:pt x="52862" y="26186"/>
                </a:lnTo>
                <a:lnTo>
                  <a:pt x="52851" y="26243"/>
                </a:lnTo>
                <a:lnTo>
                  <a:pt x="52862" y="26300"/>
                </a:lnTo>
                <a:lnTo>
                  <a:pt x="50803" y="27495"/>
                </a:lnTo>
                <a:lnTo>
                  <a:pt x="50781" y="27461"/>
                </a:lnTo>
                <a:lnTo>
                  <a:pt x="50735" y="27426"/>
                </a:lnTo>
                <a:lnTo>
                  <a:pt x="50701" y="27415"/>
                </a:lnTo>
                <a:lnTo>
                  <a:pt x="50644" y="27404"/>
                </a:lnTo>
                <a:lnTo>
                  <a:pt x="50610" y="27415"/>
                </a:lnTo>
                <a:lnTo>
                  <a:pt x="50565" y="27426"/>
                </a:lnTo>
                <a:lnTo>
                  <a:pt x="50530" y="27449"/>
                </a:lnTo>
                <a:lnTo>
                  <a:pt x="50496" y="27483"/>
                </a:lnTo>
                <a:lnTo>
                  <a:pt x="48506" y="26334"/>
                </a:lnTo>
                <a:lnTo>
                  <a:pt x="48517" y="26289"/>
                </a:lnTo>
                <a:lnTo>
                  <a:pt x="48517" y="26243"/>
                </a:lnTo>
                <a:lnTo>
                  <a:pt x="48517" y="26198"/>
                </a:lnTo>
                <a:lnTo>
                  <a:pt x="48506" y="26164"/>
                </a:lnTo>
                <a:lnTo>
                  <a:pt x="48483" y="26118"/>
                </a:lnTo>
                <a:lnTo>
                  <a:pt x="48460" y="26084"/>
                </a:lnTo>
                <a:lnTo>
                  <a:pt x="48426" y="26061"/>
                </a:lnTo>
                <a:lnTo>
                  <a:pt x="48392" y="26039"/>
                </a:lnTo>
                <a:lnTo>
                  <a:pt x="48358" y="26016"/>
                </a:lnTo>
                <a:lnTo>
                  <a:pt x="48312" y="26004"/>
                </a:lnTo>
                <a:lnTo>
                  <a:pt x="48312" y="23673"/>
                </a:lnTo>
                <a:lnTo>
                  <a:pt x="48369" y="23650"/>
                </a:lnTo>
                <a:lnTo>
                  <a:pt x="48426" y="23604"/>
                </a:lnTo>
                <a:lnTo>
                  <a:pt x="48460" y="23559"/>
                </a:lnTo>
                <a:lnTo>
                  <a:pt x="48472" y="23491"/>
                </a:lnTo>
                <a:lnTo>
                  <a:pt x="48460" y="23422"/>
                </a:lnTo>
                <a:lnTo>
                  <a:pt x="50428" y="22285"/>
                </a:lnTo>
                <a:lnTo>
                  <a:pt x="50462" y="22342"/>
                </a:lnTo>
                <a:lnTo>
                  <a:pt x="50519" y="22376"/>
                </a:lnTo>
                <a:lnTo>
                  <a:pt x="50576" y="22398"/>
                </a:lnTo>
                <a:lnTo>
                  <a:pt x="50644" y="22410"/>
                </a:lnTo>
                <a:lnTo>
                  <a:pt x="50724" y="22398"/>
                </a:lnTo>
                <a:lnTo>
                  <a:pt x="50781" y="22376"/>
                </a:lnTo>
                <a:lnTo>
                  <a:pt x="50838" y="22330"/>
                </a:lnTo>
                <a:lnTo>
                  <a:pt x="50883" y="22273"/>
                </a:lnTo>
                <a:close/>
                <a:moveTo>
                  <a:pt x="55536" y="22228"/>
                </a:moveTo>
                <a:lnTo>
                  <a:pt x="57538" y="23388"/>
                </a:lnTo>
                <a:lnTo>
                  <a:pt x="57526" y="23434"/>
                </a:lnTo>
                <a:lnTo>
                  <a:pt x="57515" y="23491"/>
                </a:lnTo>
                <a:lnTo>
                  <a:pt x="57526" y="23536"/>
                </a:lnTo>
                <a:lnTo>
                  <a:pt x="57538" y="23582"/>
                </a:lnTo>
                <a:lnTo>
                  <a:pt x="57560" y="23627"/>
                </a:lnTo>
                <a:lnTo>
                  <a:pt x="57583" y="23661"/>
                </a:lnTo>
                <a:lnTo>
                  <a:pt x="57617" y="23684"/>
                </a:lnTo>
                <a:lnTo>
                  <a:pt x="57663" y="23718"/>
                </a:lnTo>
                <a:lnTo>
                  <a:pt x="57697" y="23729"/>
                </a:lnTo>
                <a:lnTo>
                  <a:pt x="57754" y="23741"/>
                </a:lnTo>
                <a:lnTo>
                  <a:pt x="57754" y="26050"/>
                </a:lnTo>
                <a:lnTo>
                  <a:pt x="57686" y="26073"/>
                </a:lnTo>
                <a:lnTo>
                  <a:pt x="57629" y="26118"/>
                </a:lnTo>
                <a:lnTo>
                  <a:pt x="57595" y="26175"/>
                </a:lnTo>
                <a:lnTo>
                  <a:pt x="57583" y="26209"/>
                </a:lnTo>
                <a:lnTo>
                  <a:pt x="57572" y="26243"/>
                </a:lnTo>
                <a:lnTo>
                  <a:pt x="57583" y="26312"/>
                </a:lnTo>
                <a:lnTo>
                  <a:pt x="55536" y="27495"/>
                </a:lnTo>
                <a:lnTo>
                  <a:pt x="55513" y="27461"/>
                </a:lnTo>
                <a:lnTo>
                  <a:pt x="55479" y="27438"/>
                </a:lnTo>
                <a:lnTo>
                  <a:pt x="55433" y="27426"/>
                </a:lnTo>
                <a:lnTo>
                  <a:pt x="55388" y="27415"/>
                </a:lnTo>
                <a:lnTo>
                  <a:pt x="55354" y="27426"/>
                </a:lnTo>
                <a:lnTo>
                  <a:pt x="55308" y="27438"/>
                </a:lnTo>
                <a:lnTo>
                  <a:pt x="55285" y="27461"/>
                </a:lnTo>
                <a:lnTo>
                  <a:pt x="55251" y="27483"/>
                </a:lnTo>
                <a:lnTo>
                  <a:pt x="53181" y="26289"/>
                </a:lnTo>
                <a:lnTo>
                  <a:pt x="53192" y="26243"/>
                </a:lnTo>
                <a:lnTo>
                  <a:pt x="53181" y="26186"/>
                </a:lnTo>
                <a:lnTo>
                  <a:pt x="53147" y="26141"/>
                </a:lnTo>
                <a:lnTo>
                  <a:pt x="53113" y="26095"/>
                </a:lnTo>
                <a:lnTo>
                  <a:pt x="53056" y="26073"/>
                </a:lnTo>
                <a:lnTo>
                  <a:pt x="53056" y="23752"/>
                </a:lnTo>
                <a:lnTo>
                  <a:pt x="53101" y="23741"/>
                </a:lnTo>
                <a:lnTo>
                  <a:pt x="53147" y="23729"/>
                </a:lnTo>
                <a:lnTo>
                  <a:pt x="53181" y="23695"/>
                </a:lnTo>
                <a:lnTo>
                  <a:pt x="53226" y="23673"/>
                </a:lnTo>
                <a:lnTo>
                  <a:pt x="53249" y="23627"/>
                </a:lnTo>
                <a:lnTo>
                  <a:pt x="53272" y="23582"/>
                </a:lnTo>
                <a:lnTo>
                  <a:pt x="53283" y="23536"/>
                </a:lnTo>
                <a:lnTo>
                  <a:pt x="53295" y="23491"/>
                </a:lnTo>
                <a:lnTo>
                  <a:pt x="53283" y="23434"/>
                </a:lnTo>
                <a:lnTo>
                  <a:pt x="53272" y="23388"/>
                </a:lnTo>
                <a:lnTo>
                  <a:pt x="55251" y="22239"/>
                </a:lnTo>
                <a:lnTo>
                  <a:pt x="55274" y="22262"/>
                </a:lnTo>
                <a:lnTo>
                  <a:pt x="55308" y="22296"/>
                </a:lnTo>
                <a:lnTo>
                  <a:pt x="55354" y="22307"/>
                </a:lnTo>
                <a:lnTo>
                  <a:pt x="55433" y="22307"/>
                </a:lnTo>
                <a:lnTo>
                  <a:pt x="55479" y="22285"/>
                </a:lnTo>
                <a:lnTo>
                  <a:pt x="55513" y="22262"/>
                </a:lnTo>
                <a:lnTo>
                  <a:pt x="55536" y="22228"/>
                </a:lnTo>
                <a:close/>
                <a:moveTo>
                  <a:pt x="74533" y="22251"/>
                </a:moveTo>
                <a:lnTo>
                  <a:pt x="76546" y="23411"/>
                </a:lnTo>
                <a:lnTo>
                  <a:pt x="76535" y="23445"/>
                </a:lnTo>
                <a:lnTo>
                  <a:pt x="76523" y="23491"/>
                </a:lnTo>
                <a:lnTo>
                  <a:pt x="76535" y="23525"/>
                </a:lnTo>
                <a:lnTo>
                  <a:pt x="76546" y="23559"/>
                </a:lnTo>
                <a:lnTo>
                  <a:pt x="76557" y="23593"/>
                </a:lnTo>
                <a:lnTo>
                  <a:pt x="76580" y="23627"/>
                </a:lnTo>
                <a:lnTo>
                  <a:pt x="76637" y="23673"/>
                </a:lnTo>
                <a:lnTo>
                  <a:pt x="76671" y="23684"/>
                </a:lnTo>
                <a:lnTo>
                  <a:pt x="76717" y="23695"/>
                </a:lnTo>
                <a:lnTo>
                  <a:pt x="76717" y="26050"/>
                </a:lnTo>
                <a:lnTo>
                  <a:pt x="76671" y="26050"/>
                </a:lnTo>
                <a:lnTo>
                  <a:pt x="76637" y="26061"/>
                </a:lnTo>
                <a:lnTo>
                  <a:pt x="76580" y="26107"/>
                </a:lnTo>
                <a:lnTo>
                  <a:pt x="76546" y="26175"/>
                </a:lnTo>
                <a:lnTo>
                  <a:pt x="76535" y="26209"/>
                </a:lnTo>
                <a:lnTo>
                  <a:pt x="76523" y="26243"/>
                </a:lnTo>
                <a:lnTo>
                  <a:pt x="76535" y="26278"/>
                </a:lnTo>
                <a:lnTo>
                  <a:pt x="76546" y="26312"/>
                </a:lnTo>
                <a:lnTo>
                  <a:pt x="74510" y="27495"/>
                </a:lnTo>
                <a:lnTo>
                  <a:pt x="74476" y="27461"/>
                </a:lnTo>
                <a:lnTo>
                  <a:pt x="74442" y="27438"/>
                </a:lnTo>
                <a:lnTo>
                  <a:pt x="74407" y="27415"/>
                </a:lnTo>
                <a:lnTo>
                  <a:pt x="74316" y="27415"/>
                </a:lnTo>
                <a:lnTo>
                  <a:pt x="74282" y="27438"/>
                </a:lnTo>
                <a:lnTo>
                  <a:pt x="74248" y="27461"/>
                </a:lnTo>
                <a:lnTo>
                  <a:pt x="74214" y="27483"/>
                </a:lnTo>
                <a:lnTo>
                  <a:pt x="72212" y="26334"/>
                </a:lnTo>
                <a:lnTo>
                  <a:pt x="72223" y="26289"/>
                </a:lnTo>
                <a:lnTo>
                  <a:pt x="72223" y="26243"/>
                </a:lnTo>
                <a:lnTo>
                  <a:pt x="72223" y="26198"/>
                </a:lnTo>
                <a:lnTo>
                  <a:pt x="72212" y="26164"/>
                </a:lnTo>
                <a:lnTo>
                  <a:pt x="72189" y="26118"/>
                </a:lnTo>
                <a:lnTo>
                  <a:pt x="72166" y="26084"/>
                </a:lnTo>
                <a:lnTo>
                  <a:pt x="72132" y="26061"/>
                </a:lnTo>
                <a:lnTo>
                  <a:pt x="72098" y="26039"/>
                </a:lnTo>
                <a:lnTo>
                  <a:pt x="72064" y="26016"/>
                </a:lnTo>
                <a:lnTo>
                  <a:pt x="72019" y="26016"/>
                </a:lnTo>
                <a:lnTo>
                  <a:pt x="72019" y="23684"/>
                </a:lnTo>
                <a:lnTo>
                  <a:pt x="72087" y="23661"/>
                </a:lnTo>
                <a:lnTo>
                  <a:pt x="72144" y="23616"/>
                </a:lnTo>
                <a:lnTo>
                  <a:pt x="72178" y="23559"/>
                </a:lnTo>
                <a:lnTo>
                  <a:pt x="72189" y="23525"/>
                </a:lnTo>
                <a:lnTo>
                  <a:pt x="72189" y="23491"/>
                </a:lnTo>
                <a:lnTo>
                  <a:pt x="72189" y="23445"/>
                </a:lnTo>
                <a:lnTo>
                  <a:pt x="72178" y="23411"/>
                </a:lnTo>
                <a:lnTo>
                  <a:pt x="74191" y="22251"/>
                </a:lnTo>
                <a:lnTo>
                  <a:pt x="74225" y="22285"/>
                </a:lnTo>
                <a:lnTo>
                  <a:pt x="74260" y="22319"/>
                </a:lnTo>
                <a:lnTo>
                  <a:pt x="74305" y="22330"/>
                </a:lnTo>
                <a:lnTo>
                  <a:pt x="74362" y="22342"/>
                </a:lnTo>
                <a:lnTo>
                  <a:pt x="74407" y="22330"/>
                </a:lnTo>
                <a:lnTo>
                  <a:pt x="74453" y="22319"/>
                </a:lnTo>
                <a:lnTo>
                  <a:pt x="74498" y="22285"/>
                </a:lnTo>
                <a:lnTo>
                  <a:pt x="74533" y="22251"/>
                </a:lnTo>
                <a:close/>
                <a:moveTo>
                  <a:pt x="83997" y="22239"/>
                </a:moveTo>
                <a:lnTo>
                  <a:pt x="86044" y="23422"/>
                </a:lnTo>
                <a:lnTo>
                  <a:pt x="86033" y="23456"/>
                </a:lnTo>
                <a:lnTo>
                  <a:pt x="86033" y="23491"/>
                </a:lnTo>
                <a:lnTo>
                  <a:pt x="86044" y="23559"/>
                </a:lnTo>
                <a:lnTo>
                  <a:pt x="86079" y="23616"/>
                </a:lnTo>
                <a:lnTo>
                  <a:pt x="86124" y="23650"/>
                </a:lnTo>
                <a:lnTo>
                  <a:pt x="86192" y="23673"/>
                </a:lnTo>
                <a:lnTo>
                  <a:pt x="86192" y="26016"/>
                </a:lnTo>
                <a:lnTo>
                  <a:pt x="86147" y="26027"/>
                </a:lnTo>
                <a:lnTo>
                  <a:pt x="86113" y="26039"/>
                </a:lnTo>
                <a:lnTo>
                  <a:pt x="86079" y="26061"/>
                </a:lnTo>
                <a:lnTo>
                  <a:pt x="86044" y="26095"/>
                </a:lnTo>
                <a:lnTo>
                  <a:pt x="86022" y="26118"/>
                </a:lnTo>
                <a:lnTo>
                  <a:pt x="85999" y="26164"/>
                </a:lnTo>
                <a:lnTo>
                  <a:pt x="85988" y="26198"/>
                </a:lnTo>
                <a:lnTo>
                  <a:pt x="85988" y="26243"/>
                </a:lnTo>
                <a:lnTo>
                  <a:pt x="85988" y="26289"/>
                </a:lnTo>
                <a:lnTo>
                  <a:pt x="85999" y="26334"/>
                </a:lnTo>
                <a:lnTo>
                  <a:pt x="83974" y="27495"/>
                </a:lnTo>
                <a:lnTo>
                  <a:pt x="83951" y="27472"/>
                </a:lnTo>
                <a:lnTo>
                  <a:pt x="83917" y="27449"/>
                </a:lnTo>
                <a:lnTo>
                  <a:pt x="83883" y="27438"/>
                </a:lnTo>
                <a:lnTo>
                  <a:pt x="83838" y="27426"/>
                </a:lnTo>
                <a:lnTo>
                  <a:pt x="83804" y="27438"/>
                </a:lnTo>
                <a:lnTo>
                  <a:pt x="83769" y="27449"/>
                </a:lnTo>
                <a:lnTo>
                  <a:pt x="83735" y="27472"/>
                </a:lnTo>
                <a:lnTo>
                  <a:pt x="83713" y="27495"/>
                </a:lnTo>
                <a:lnTo>
                  <a:pt x="81665" y="26312"/>
                </a:lnTo>
                <a:lnTo>
                  <a:pt x="81676" y="26243"/>
                </a:lnTo>
                <a:lnTo>
                  <a:pt x="81665" y="26209"/>
                </a:lnTo>
                <a:lnTo>
                  <a:pt x="81654" y="26175"/>
                </a:lnTo>
                <a:lnTo>
                  <a:pt x="81619" y="26118"/>
                </a:lnTo>
                <a:lnTo>
                  <a:pt x="81563" y="26073"/>
                </a:lnTo>
                <a:lnTo>
                  <a:pt x="81494" y="26050"/>
                </a:lnTo>
                <a:lnTo>
                  <a:pt x="81494" y="23661"/>
                </a:lnTo>
                <a:lnTo>
                  <a:pt x="81551" y="23638"/>
                </a:lnTo>
                <a:lnTo>
                  <a:pt x="81608" y="23604"/>
                </a:lnTo>
                <a:lnTo>
                  <a:pt x="81631" y="23547"/>
                </a:lnTo>
                <a:lnTo>
                  <a:pt x="81642" y="23491"/>
                </a:lnTo>
                <a:lnTo>
                  <a:pt x="81631" y="23434"/>
                </a:lnTo>
                <a:lnTo>
                  <a:pt x="83678" y="22251"/>
                </a:lnTo>
                <a:lnTo>
                  <a:pt x="83713" y="22285"/>
                </a:lnTo>
                <a:lnTo>
                  <a:pt x="83747" y="22307"/>
                </a:lnTo>
                <a:lnTo>
                  <a:pt x="83792" y="22330"/>
                </a:lnTo>
                <a:lnTo>
                  <a:pt x="83895" y="22330"/>
                </a:lnTo>
                <a:lnTo>
                  <a:pt x="83940" y="22307"/>
                </a:lnTo>
                <a:lnTo>
                  <a:pt x="83974" y="22273"/>
                </a:lnTo>
                <a:lnTo>
                  <a:pt x="83997" y="22239"/>
                </a:lnTo>
                <a:close/>
                <a:moveTo>
                  <a:pt x="34241" y="26357"/>
                </a:moveTo>
                <a:lnTo>
                  <a:pt x="36197" y="27483"/>
                </a:lnTo>
                <a:lnTo>
                  <a:pt x="36186" y="27540"/>
                </a:lnTo>
                <a:lnTo>
                  <a:pt x="36175" y="27597"/>
                </a:lnTo>
                <a:lnTo>
                  <a:pt x="36175" y="27643"/>
                </a:lnTo>
                <a:lnTo>
                  <a:pt x="36197" y="27688"/>
                </a:lnTo>
                <a:lnTo>
                  <a:pt x="36220" y="27734"/>
                </a:lnTo>
                <a:lnTo>
                  <a:pt x="36243" y="27768"/>
                </a:lnTo>
                <a:lnTo>
                  <a:pt x="36277" y="27802"/>
                </a:lnTo>
                <a:lnTo>
                  <a:pt x="36323" y="27825"/>
                </a:lnTo>
                <a:lnTo>
                  <a:pt x="36368" y="27836"/>
                </a:lnTo>
                <a:lnTo>
                  <a:pt x="36414" y="27847"/>
                </a:lnTo>
                <a:lnTo>
                  <a:pt x="36414" y="30168"/>
                </a:lnTo>
                <a:lnTo>
                  <a:pt x="36379" y="30168"/>
                </a:lnTo>
                <a:lnTo>
                  <a:pt x="36345" y="30179"/>
                </a:lnTo>
                <a:lnTo>
                  <a:pt x="36288" y="30225"/>
                </a:lnTo>
                <a:lnTo>
                  <a:pt x="36254" y="30282"/>
                </a:lnTo>
                <a:lnTo>
                  <a:pt x="36243" y="30316"/>
                </a:lnTo>
                <a:lnTo>
                  <a:pt x="36243" y="30350"/>
                </a:lnTo>
                <a:lnTo>
                  <a:pt x="36254" y="30418"/>
                </a:lnTo>
                <a:lnTo>
                  <a:pt x="34286" y="31556"/>
                </a:lnTo>
                <a:lnTo>
                  <a:pt x="34241" y="31499"/>
                </a:lnTo>
                <a:lnTo>
                  <a:pt x="34195" y="31465"/>
                </a:lnTo>
                <a:lnTo>
                  <a:pt x="34127" y="31442"/>
                </a:lnTo>
                <a:lnTo>
                  <a:pt x="34059" y="31431"/>
                </a:lnTo>
                <a:lnTo>
                  <a:pt x="33991" y="31442"/>
                </a:lnTo>
                <a:lnTo>
                  <a:pt x="33934" y="31465"/>
                </a:lnTo>
                <a:lnTo>
                  <a:pt x="33877" y="31499"/>
                </a:lnTo>
                <a:lnTo>
                  <a:pt x="33831" y="31544"/>
                </a:lnTo>
                <a:lnTo>
                  <a:pt x="31920" y="30441"/>
                </a:lnTo>
                <a:lnTo>
                  <a:pt x="31932" y="30395"/>
                </a:lnTo>
                <a:lnTo>
                  <a:pt x="31932" y="30350"/>
                </a:lnTo>
                <a:lnTo>
                  <a:pt x="31932" y="30304"/>
                </a:lnTo>
                <a:lnTo>
                  <a:pt x="31920" y="30259"/>
                </a:lnTo>
                <a:lnTo>
                  <a:pt x="31898" y="30225"/>
                </a:lnTo>
                <a:lnTo>
                  <a:pt x="31875" y="30191"/>
                </a:lnTo>
                <a:lnTo>
                  <a:pt x="31841" y="30157"/>
                </a:lnTo>
                <a:lnTo>
                  <a:pt x="31807" y="30134"/>
                </a:lnTo>
                <a:lnTo>
                  <a:pt x="31761" y="30122"/>
                </a:lnTo>
                <a:lnTo>
                  <a:pt x="31716" y="30111"/>
                </a:lnTo>
                <a:lnTo>
                  <a:pt x="31716" y="27847"/>
                </a:lnTo>
                <a:lnTo>
                  <a:pt x="31761" y="27836"/>
                </a:lnTo>
                <a:lnTo>
                  <a:pt x="31807" y="27813"/>
                </a:lnTo>
                <a:lnTo>
                  <a:pt x="31841" y="27790"/>
                </a:lnTo>
                <a:lnTo>
                  <a:pt x="31875" y="27768"/>
                </a:lnTo>
                <a:lnTo>
                  <a:pt x="31909" y="27722"/>
                </a:lnTo>
                <a:lnTo>
                  <a:pt x="31920" y="27688"/>
                </a:lnTo>
                <a:lnTo>
                  <a:pt x="31943" y="27643"/>
                </a:lnTo>
                <a:lnTo>
                  <a:pt x="31943" y="27597"/>
                </a:lnTo>
                <a:lnTo>
                  <a:pt x="31932" y="27540"/>
                </a:lnTo>
                <a:lnTo>
                  <a:pt x="31920" y="27495"/>
                </a:lnTo>
                <a:lnTo>
                  <a:pt x="33877" y="26369"/>
                </a:lnTo>
                <a:lnTo>
                  <a:pt x="33911" y="26403"/>
                </a:lnTo>
                <a:lnTo>
                  <a:pt x="33957" y="26437"/>
                </a:lnTo>
                <a:lnTo>
                  <a:pt x="34002" y="26460"/>
                </a:lnTo>
                <a:lnTo>
                  <a:pt x="34116" y="26460"/>
                </a:lnTo>
                <a:lnTo>
                  <a:pt x="34161" y="26437"/>
                </a:lnTo>
                <a:lnTo>
                  <a:pt x="34207" y="26403"/>
                </a:lnTo>
                <a:lnTo>
                  <a:pt x="34241" y="26357"/>
                </a:lnTo>
                <a:close/>
                <a:moveTo>
                  <a:pt x="15301" y="26369"/>
                </a:moveTo>
                <a:lnTo>
                  <a:pt x="17303" y="27529"/>
                </a:lnTo>
                <a:lnTo>
                  <a:pt x="17292" y="27597"/>
                </a:lnTo>
                <a:lnTo>
                  <a:pt x="17303" y="27665"/>
                </a:lnTo>
                <a:lnTo>
                  <a:pt x="17337" y="27711"/>
                </a:lnTo>
                <a:lnTo>
                  <a:pt x="17383" y="27756"/>
                </a:lnTo>
                <a:lnTo>
                  <a:pt x="17451" y="27768"/>
                </a:lnTo>
                <a:lnTo>
                  <a:pt x="17451" y="30157"/>
                </a:lnTo>
                <a:lnTo>
                  <a:pt x="17417" y="30157"/>
                </a:lnTo>
                <a:lnTo>
                  <a:pt x="17383" y="30168"/>
                </a:lnTo>
                <a:lnTo>
                  <a:pt x="17314" y="30213"/>
                </a:lnTo>
                <a:lnTo>
                  <a:pt x="17280" y="30282"/>
                </a:lnTo>
                <a:lnTo>
                  <a:pt x="17269" y="30316"/>
                </a:lnTo>
                <a:lnTo>
                  <a:pt x="17269" y="30350"/>
                </a:lnTo>
                <a:lnTo>
                  <a:pt x="17269" y="30384"/>
                </a:lnTo>
                <a:lnTo>
                  <a:pt x="17280" y="30418"/>
                </a:lnTo>
                <a:lnTo>
                  <a:pt x="15301" y="31567"/>
                </a:lnTo>
                <a:lnTo>
                  <a:pt x="15267" y="31522"/>
                </a:lnTo>
                <a:lnTo>
                  <a:pt x="15210" y="31487"/>
                </a:lnTo>
                <a:lnTo>
                  <a:pt x="15164" y="31465"/>
                </a:lnTo>
                <a:lnTo>
                  <a:pt x="15096" y="31453"/>
                </a:lnTo>
                <a:lnTo>
                  <a:pt x="15039" y="31465"/>
                </a:lnTo>
                <a:lnTo>
                  <a:pt x="14982" y="31487"/>
                </a:lnTo>
                <a:lnTo>
                  <a:pt x="14937" y="31522"/>
                </a:lnTo>
                <a:lnTo>
                  <a:pt x="14903" y="31567"/>
                </a:lnTo>
                <a:lnTo>
                  <a:pt x="12935" y="30430"/>
                </a:lnTo>
                <a:lnTo>
                  <a:pt x="12935" y="30384"/>
                </a:lnTo>
                <a:lnTo>
                  <a:pt x="12946" y="30350"/>
                </a:lnTo>
                <a:lnTo>
                  <a:pt x="12935" y="30316"/>
                </a:lnTo>
                <a:lnTo>
                  <a:pt x="12923" y="30270"/>
                </a:lnTo>
                <a:lnTo>
                  <a:pt x="12912" y="30236"/>
                </a:lnTo>
                <a:lnTo>
                  <a:pt x="12889" y="30213"/>
                </a:lnTo>
                <a:lnTo>
                  <a:pt x="12832" y="30168"/>
                </a:lnTo>
                <a:lnTo>
                  <a:pt x="12798" y="30145"/>
                </a:lnTo>
                <a:lnTo>
                  <a:pt x="12753" y="30145"/>
                </a:lnTo>
                <a:lnTo>
                  <a:pt x="12753" y="27836"/>
                </a:lnTo>
                <a:lnTo>
                  <a:pt x="12798" y="27836"/>
                </a:lnTo>
                <a:lnTo>
                  <a:pt x="12844" y="27813"/>
                </a:lnTo>
                <a:lnTo>
                  <a:pt x="12878" y="27790"/>
                </a:lnTo>
                <a:lnTo>
                  <a:pt x="12912" y="27756"/>
                </a:lnTo>
                <a:lnTo>
                  <a:pt x="12935" y="27722"/>
                </a:lnTo>
                <a:lnTo>
                  <a:pt x="12958" y="27688"/>
                </a:lnTo>
                <a:lnTo>
                  <a:pt x="12969" y="27643"/>
                </a:lnTo>
                <a:lnTo>
                  <a:pt x="12980" y="27597"/>
                </a:lnTo>
                <a:lnTo>
                  <a:pt x="12969" y="27540"/>
                </a:lnTo>
                <a:lnTo>
                  <a:pt x="12958" y="27495"/>
                </a:lnTo>
                <a:lnTo>
                  <a:pt x="14903" y="26380"/>
                </a:lnTo>
                <a:lnTo>
                  <a:pt x="14937" y="26414"/>
                </a:lnTo>
                <a:lnTo>
                  <a:pt x="14982" y="26448"/>
                </a:lnTo>
                <a:lnTo>
                  <a:pt x="15039" y="26471"/>
                </a:lnTo>
                <a:lnTo>
                  <a:pt x="15096" y="26482"/>
                </a:lnTo>
                <a:lnTo>
                  <a:pt x="15164" y="26471"/>
                </a:lnTo>
                <a:lnTo>
                  <a:pt x="15221" y="26448"/>
                </a:lnTo>
                <a:lnTo>
                  <a:pt x="15267" y="26414"/>
                </a:lnTo>
                <a:lnTo>
                  <a:pt x="15301" y="26369"/>
                </a:lnTo>
                <a:close/>
                <a:moveTo>
                  <a:pt x="20010" y="26357"/>
                </a:moveTo>
                <a:lnTo>
                  <a:pt x="22012" y="27506"/>
                </a:lnTo>
                <a:lnTo>
                  <a:pt x="21990" y="27552"/>
                </a:lnTo>
                <a:lnTo>
                  <a:pt x="21990" y="27597"/>
                </a:lnTo>
                <a:lnTo>
                  <a:pt x="21990" y="27631"/>
                </a:lnTo>
                <a:lnTo>
                  <a:pt x="22001" y="27677"/>
                </a:lnTo>
                <a:lnTo>
                  <a:pt x="22024" y="27711"/>
                </a:lnTo>
                <a:lnTo>
                  <a:pt x="22046" y="27745"/>
                </a:lnTo>
                <a:lnTo>
                  <a:pt x="22081" y="27768"/>
                </a:lnTo>
                <a:lnTo>
                  <a:pt x="22115" y="27790"/>
                </a:lnTo>
                <a:lnTo>
                  <a:pt x="22149" y="27802"/>
                </a:lnTo>
                <a:lnTo>
                  <a:pt x="22194" y="27813"/>
                </a:lnTo>
                <a:lnTo>
                  <a:pt x="22194" y="30145"/>
                </a:lnTo>
                <a:lnTo>
                  <a:pt x="22149" y="30145"/>
                </a:lnTo>
                <a:lnTo>
                  <a:pt x="22115" y="30157"/>
                </a:lnTo>
                <a:lnTo>
                  <a:pt x="22081" y="30179"/>
                </a:lnTo>
                <a:lnTo>
                  <a:pt x="22058" y="30202"/>
                </a:lnTo>
                <a:lnTo>
                  <a:pt x="22024" y="30236"/>
                </a:lnTo>
                <a:lnTo>
                  <a:pt x="22012" y="30270"/>
                </a:lnTo>
                <a:lnTo>
                  <a:pt x="22001" y="30316"/>
                </a:lnTo>
                <a:lnTo>
                  <a:pt x="22001" y="30350"/>
                </a:lnTo>
                <a:lnTo>
                  <a:pt x="22001" y="30395"/>
                </a:lnTo>
                <a:lnTo>
                  <a:pt x="22012" y="30430"/>
                </a:lnTo>
                <a:lnTo>
                  <a:pt x="20033" y="31567"/>
                </a:lnTo>
                <a:lnTo>
                  <a:pt x="19999" y="31533"/>
                </a:lnTo>
                <a:lnTo>
                  <a:pt x="19953" y="31499"/>
                </a:lnTo>
                <a:lnTo>
                  <a:pt x="19897" y="31476"/>
                </a:lnTo>
                <a:lnTo>
                  <a:pt x="19840" y="31465"/>
                </a:lnTo>
                <a:lnTo>
                  <a:pt x="19783" y="31476"/>
                </a:lnTo>
                <a:lnTo>
                  <a:pt x="19726" y="31499"/>
                </a:lnTo>
                <a:lnTo>
                  <a:pt x="19692" y="31533"/>
                </a:lnTo>
                <a:lnTo>
                  <a:pt x="19646" y="31567"/>
                </a:lnTo>
                <a:lnTo>
                  <a:pt x="17656" y="30418"/>
                </a:lnTo>
                <a:lnTo>
                  <a:pt x="17667" y="30350"/>
                </a:lnTo>
                <a:lnTo>
                  <a:pt x="17667" y="30316"/>
                </a:lnTo>
                <a:lnTo>
                  <a:pt x="17656" y="30282"/>
                </a:lnTo>
                <a:lnTo>
                  <a:pt x="17621" y="30213"/>
                </a:lnTo>
                <a:lnTo>
                  <a:pt x="17565" y="30179"/>
                </a:lnTo>
                <a:lnTo>
                  <a:pt x="17496" y="30157"/>
                </a:lnTo>
                <a:lnTo>
                  <a:pt x="17496" y="27768"/>
                </a:lnTo>
                <a:lnTo>
                  <a:pt x="17553" y="27745"/>
                </a:lnTo>
                <a:lnTo>
                  <a:pt x="17610" y="27711"/>
                </a:lnTo>
                <a:lnTo>
                  <a:pt x="17633" y="27654"/>
                </a:lnTo>
                <a:lnTo>
                  <a:pt x="17644" y="27597"/>
                </a:lnTo>
                <a:lnTo>
                  <a:pt x="17633" y="27529"/>
                </a:lnTo>
                <a:lnTo>
                  <a:pt x="19669" y="26357"/>
                </a:lnTo>
                <a:lnTo>
                  <a:pt x="19703" y="26391"/>
                </a:lnTo>
                <a:lnTo>
                  <a:pt x="19737" y="26425"/>
                </a:lnTo>
                <a:lnTo>
                  <a:pt x="19783" y="26437"/>
                </a:lnTo>
                <a:lnTo>
                  <a:pt x="19840" y="26448"/>
                </a:lnTo>
                <a:lnTo>
                  <a:pt x="19897" y="26437"/>
                </a:lnTo>
                <a:lnTo>
                  <a:pt x="19942" y="26425"/>
                </a:lnTo>
                <a:lnTo>
                  <a:pt x="19976" y="26391"/>
                </a:lnTo>
                <a:lnTo>
                  <a:pt x="20010" y="26357"/>
                </a:lnTo>
                <a:close/>
                <a:moveTo>
                  <a:pt x="24754" y="26357"/>
                </a:moveTo>
                <a:lnTo>
                  <a:pt x="26790" y="27529"/>
                </a:lnTo>
                <a:lnTo>
                  <a:pt x="26779" y="27597"/>
                </a:lnTo>
                <a:lnTo>
                  <a:pt x="26790" y="27654"/>
                </a:lnTo>
                <a:lnTo>
                  <a:pt x="26824" y="27711"/>
                </a:lnTo>
                <a:lnTo>
                  <a:pt x="26870" y="27745"/>
                </a:lnTo>
                <a:lnTo>
                  <a:pt x="26927" y="27756"/>
                </a:lnTo>
                <a:lnTo>
                  <a:pt x="26927" y="30168"/>
                </a:lnTo>
                <a:lnTo>
                  <a:pt x="26870" y="30191"/>
                </a:lnTo>
                <a:lnTo>
                  <a:pt x="26813" y="30225"/>
                </a:lnTo>
                <a:lnTo>
                  <a:pt x="26779" y="30282"/>
                </a:lnTo>
                <a:lnTo>
                  <a:pt x="26767" y="30350"/>
                </a:lnTo>
                <a:lnTo>
                  <a:pt x="26779" y="30418"/>
                </a:lnTo>
                <a:lnTo>
                  <a:pt x="24777" y="31567"/>
                </a:lnTo>
                <a:lnTo>
                  <a:pt x="24742" y="31522"/>
                </a:lnTo>
                <a:lnTo>
                  <a:pt x="24697" y="31487"/>
                </a:lnTo>
                <a:lnTo>
                  <a:pt x="24640" y="31465"/>
                </a:lnTo>
                <a:lnTo>
                  <a:pt x="24583" y="31453"/>
                </a:lnTo>
                <a:lnTo>
                  <a:pt x="24515" y="31465"/>
                </a:lnTo>
                <a:lnTo>
                  <a:pt x="24469" y="31487"/>
                </a:lnTo>
                <a:lnTo>
                  <a:pt x="24413" y="31522"/>
                </a:lnTo>
                <a:lnTo>
                  <a:pt x="24378" y="31567"/>
                </a:lnTo>
                <a:lnTo>
                  <a:pt x="22410" y="30430"/>
                </a:lnTo>
                <a:lnTo>
                  <a:pt x="22422" y="30384"/>
                </a:lnTo>
                <a:lnTo>
                  <a:pt x="22422" y="30350"/>
                </a:lnTo>
                <a:lnTo>
                  <a:pt x="22422" y="30316"/>
                </a:lnTo>
                <a:lnTo>
                  <a:pt x="22410" y="30270"/>
                </a:lnTo>
                <a:lnTo>
                  <a:pt x="22388" y="30236"/>
                </a:lnTo>
                <a:lnTo>
                  <a:pt x="22365" y="30213"/>
                </a:lnTo>
                <a:lnTo>
                  <a:pt x="22308" y="30168"/>
                </a:lnTo>
                <a:lnTo>
                  <a:pt x="22274" y="30145"/>
                </a:lnTo>
                <a:lnTo>
                  <a:pt x="22240" y="30145"/>
                </a:lnTo>
                <a:lnTo>
                  <a:pt x="22240" y="27813"/>
                </a:lnTo>
                <a:lnTo>
                  <a:pt x="22274" y="27802"/>
                </a:lnTo>
                <a:lnTo>
                  <a:pt x="22308" y="27790"/>
                </a:lnTo>
                <a:lnTo>
                  <a:pt x="22342" y="27768"/>
                </a:lnTo>
                <a:lnTo>
                  <a:pt x="22376" y="27734"/>
                </a:lnTo>
                <a:lnTo>
                  <a:pt x="22399" y="27711"/>
                </a:lnTo>
                <a:lnTo>
                  <a:pt x="22410" y="27677"/>
                </a:lnTo>
                <a:lnTo>
                  <a:pt x="22422" y="27631"/>
                </a:lnTo>
                <a:lnTo>
                  <a:pt x="22433" y="27597"/>
                </a:lnTo>
                <a:lnTo>
                  <a:pt x="22422" y="27552"/>
                </a:lnTo>
                <a:lnTo>
                  <a:pt x="22410" y="27517"/>
                </a:lnTo>
                <a:lnTo>
                  <a:pt x="24413" y="26357"/>
                </a:lnTo>
                <a:lnTo>
                  <a:pt x="24447" y="26391"/>
                </a:lnTo>
                <a:lnTo>
                  <a:pt x="24481" y="26425"/>
                </a:lnTo>
                <a:lnTo>
                  <a:pt x="24526" y="26437"/>
                </a:lnTo>
                <a:lnTo>
                  <a:pt x="24583" y="26448"/>
                </a:lnTo>
                <a:lnTo>
                  <a:pt x="24629" y="26437"/>
                </a:lnTo>
                <a:lnTo>
                  <a:pt x="24674" y="26425"/>
                </a:lnTo>
                <a:lnTo>
                  <a:pt x="24720" y="26391"/>
                </a:lnTo>
                <a:lnTo>
                  <a:pt x="24754" y="26357"/>
                </a:lnTo>
                <a:close/>
                <a:moveTo>
                  <a:pt x="53170" y="26334"/>
                </a:moveTo>
                <a:lnTo>
                  <a:pt x="55229" y="27529"/>
                </a:lnTo>
                <a:lnTo>
                  <a:pt x="55217" y="27563"/>
                </a:lnTo>
                <a:lnTo>
                  <a:pt x="55217" y="27597"/>
                </a:lnTo>
                <a:lnTo>
                  <a:pt x="55229" y="27665"/>
                </a:lnTo>
                <a:lnTo>
                  <a:pt x="55263" y="27711"/>
                </a:lnTo>
                <a:lnTo>
                  <a:pt x="55320" y="27756"/>
                </a:lnTo>
                <a:lnTo>
                  <a:pt x="55376" y="27768"/>
                </a:lnTo>
                <a:lnTo>
                  <a:pt x="55376" y="30134"/>
                </a:lnTo>
                <a:lnTo>
                  <a:pt x="55331" y="30145"/>
                </a:lnTo>
                <a:lnTo>
                  <a:pt x="55297" y="30157"/>
                </a:lnTo>
                <a:lnTo>
                  <a:pt x="55263" y="30179"/>
                </a:lnTo>
                <a:lnTo>
                  <a:pt x="55229" y="30202"/>
                </a:lnTo>
                <a:lnTo>
                  <a:pt x="55206" y="30236"/>
                </a:lnTo>
                <a:lnTo>
                  <a:pt x="55183" y="30270"/>
                </a:lnTo>
                <a:lnTo>
                  <a:pt x="55172" y="30304"/>
                </a:lnTo>
                <a:lnTo>
                  <a:pt x="55172" y="30350"/>
                </a:lnTo>
                <a:lnTo>
                  <a:pt x="55172" y="30395"/>
                </a:lnTo>
                <a:lnTo>
                  <a:pt x="55183" y="30430"/>
                </a:lnTo>
                <a:lnTo>
                  <a:pt x="53226" y="31567"/>
                </a:lnTo>
                <a:lnTo>
                  <a:pt x="53192" y="31522"/>
                </a:lnTo>
                <a:lnTo>
                  <a:pt x="53135" y="31487"/>
                </a:lnTo>
                <a:lnTo>
                  <a:pt x="53079" y="31465"/>
                </a:lnTo>
                <a:lnTo>
                  <a:pt x="53022" y="31453"/>
                </a:lnTo>
                <a:lnTo>
                  <a:pt x="52965" y="31465"/>
                </a:lnTo>
                <a:lnTo>
                  <a:pt x="52908" y="31476"/>
                </a:lnTo>
                <a:lnTo>
                  <a:pt x="52862" y="31510"/>
                </a:lnTo>
                <a:lnTo>
                  <a:pt x="52817" y="31556"/>
                </a:lnTo>
                <a:lnTo>
                  <a:pt x="50815" y="30395"/>
                </a:lnTo>
                <a:lnTo>
                  <a:pt x="50815" y="30350"/>
                </a:lnTo>
                <a:lnTo>
                  <a:pt x="50803" y="30293"/>
                </a:lnTo>
                <a:lnTo>
                  <a:pt x="50781" y="30248"/>
                </a:lnTo>
                <a:lnTo>
                  <a:pt x="50735" y="30213"/>
                </a:lnTo>
                <a:lnTo>
                  <a:pt x="50678" y="30191"/>
                </a:lnTo>
                <a:lnTo>
                  <a:pt x="50678" y="27779"/>
                </a:lnTo>
                <a:lnTo>
                  <a:pt x="50747" y="27756"/>
                </a:lnTo>
                <a:lnTo>
                  <a:pt x="50792" y="27711"/>
                </a:lnTo>
                <a:lnTo>
                  <a:pt x="50826" y="27665"/>
                </a:lnTo>
                <a:lnTo>
                  <a:pt x="50838" y="27597"/>
                </a:lnTo>
                <a:lnTo>
                  <a:pt x="50826" y="27529"/>
                </a:lnTo>
                <a:lnTo>
                  <a:pt x="52874" y="26346"/>
                </a:lnTo>
                <a:lnTo>
                  <a:pt x="52908" y="26380"/>
                </a:lnTo>
                <a:lnTo>
                  <a:pt x="52942" y="26403"/>
                </a:lnTo>
                <a:lnTo>
                  <a:pt x="52976" y="26414"/>
                </a:lnTo>
                <a:lnTo>
                  <a:pt x="53067" y="26414"/>
                </a:lnTo>
                <a:lnTo>
                  <a:pt x="53101" y="26391"/>
                </a:lnTo>
                <a:lnTo>
                  <a:pt x="53135" y="26369"/>
                </a:lnTo>
                <a:lnTo>
                  <a:pt x="53170" y="26334"/>
                </a:lnTo>
                <a:close/>
                <a:moveTo>
                  <a:pt x="72189" y="26369"/>
                </a:moveTo>
                <a:lnTo>
                  <a:pt x="74191" y="27529"/>
                </a:lnTo>
                <a:lnTo>
                  <a:pt x="74180" y="27597"/>
                </a:lnTo>
                <a:lnTo>
                  <a:pt x="74191" y="27665"/>
                </a:lnTo>
                <a:lnTo>
                  <a:pt x="74225" y="27711"/>
                </a:lnTo>
                <a:lnTo>
                  <a:pt x="74282" y="27756"/>
                </a:lnTo>
                <a:lnTo>
                  <a:pt x="74339" y="27768"/>
                </a:lnTo>
                <a:lnTo>
                  <a:pt x="74339" y="30157"/>
                </a:lnTo>
                <a:lnTo>
                  <a:pt x="74305" y="30157"/>
                </a:lnTo>
                <a:lnTo>
                  <a:pt x="74271" y="30168"/>
                </a:lnTo>
                <a:lnTo>
                  <a:pt x="74214" y="30213"/>
                </a:lnTo>
                <a:lnTo>
                  <a:pt x="74169" y="30282"/>
                </a:lnTo>
                <a:lnTo>
                  <a:pt x="74157" y="30316"/>
                </a:lnTo>
                <a:lnTo>
                  <a:pt x="74157" y="30350"/>
                </a:lnTo>
                <a:lnTo>
                  <a:pt x="74157" y="30384"/>
                </a:lnTo>
                <a:lnTo>
                  <a:pt x="74169" y="30418"/>
                </a:lnTo>
                <a:lnTo>
                  <a:pt x="72189" y="31567"/>
                </a:lnTo>
                <a:lnTo>
                  <a:pt x="72155" y="31522"/>
                </a:lnTo>
                <a:lnTo>
                  <a:pt x="72110" y="31487"/>
                </a:lnTo>
                <a:lnTo>
                  <a:pt x="72053" y="31465"/>
                </a:lnTo>
                <a:lnTo>
                  <a:pt x="71996" y="31453"/>
                </a:lnTo>
                <a:lnTo>
                  <a:pt x="71928" y="31465"/>
                </a:lnTo>
                <a:lnTo>
                  <a:pt x="71871" y="31487"/>
                </a:lnTo>
                <a:lnTo>
                  <a:pt x="71825" y="31522"/>
                </a:lnTo>
                <a:lnTo>
                  <a:pt x="71791" y="31567"/>
                </a:lnTo>
                <a:lnTo>
                  <a:pt x="69823" y="30430"/>
                </a:lnTo>
                <a:lnTo>
                  <a:pt x="69835" y="30384"/>
                </a:lnTo>
                <a:lnTo>
                  <a:pt x="69835" y="30350"/>
                </a:lnTo>
                <a:lnTo>
                  <a:pt x="69835" y="30316"/>
                </a:lnTo>
                <a:lnTo>
                  <a:pt x="69823" y="30270"/>
                </a:lnTo>
                <a:lnTo>
                  <a:pt x="69800" y="30236"/>
                </a:lnTo>
                <a:lnTo>
                  <a:pt x="69778" y="30213"/>
                </a:lnTo>
                <a:lnTo>
                  <a:pt x="69721" y="30168"/>
                </a:lnTo>
                <a:lnTo>
                  <a:pt x="69687" y="30145"/>
                </a:lnTo>
                <a:lnTo>
                  <a:pt x="69641" y="30145"/>
                </a:lnTo>
                <a:lnTo>
                  <a:pt x="69641" y="27836"/>
                </a:lnTo>
                <a:lnTo>
                  <a:pt x="69687" y="27836"/>
                </a:lnTo>
                <a:lnTo>
                  <a:pt x="69732" y="27813"/>
                </a:lnTo>
                <a:lnTo>
                  <a:pt x="69766" y="27790"/>
                </a:lnTo>
                <a:lnTo>
                  <a:pt x="69800" y="27756"/>
                </a:lnTo>
                <a:lnTo>
                  <a:pt x="69835" y="27722"/>
                </a:lnTo>
                <a:lnTo>
                  <a:pt x="69846" y="27688"/>
                </a:lnTo>
                <a:lnTo>
                  <a:pt x="69869" y="27643"/>
                </a:lnTo>
                <a:lnTo>
                  <a:pt x="69869" y="27597"/>
                </a:lnTo>
                <a:lnTo>
                  <a:pt x="69857" y="27540"/>
                </a:lnTo>
                <a:lnTo>
                  <a:pt x="69846" y="27495"/>
                </a:lnTo>
                <a:lnTo>
                  <a:pt x="71791" y="26380"/>
                </a:lnTo>
                <a:lnTo>
                  <a:pt x="71825" y="26414"/>
                </a:lnTo>
                <a:lnTo>
                  <a:pt x="71871" y="26448"/>
                </a:lnTo>
                <a:lnTo>
                  <a:pt x="71928" y="26471"/>
                </a:lnTo>
                <a:lnTo>
                  <a:pt x="71996" y="26482"/>
                </a:lnTo>
                <a:lnTo>
                  <a:pt x="72053" y="26471"/>
                </a:lnTo>
                <a:lnTo>
                  <a:pt x="72110" y="26448"/>
                </a:lnTo>
                <a:lnTo>
                  <a:pt x="72155" y="26414"/>
                </a:lnTo>
                <a:lnTo>
                  <a:pt x="72189" y="26369"/>
                </a:lnTo>
                <a:close/>
                <a:moveTo>
                  <a:pt x="76899" y="26357"/>
                </a:moveTo>
                <a:lnTo>
                  <a:pt x="78901" y="27506"/>
                </a:lnTo>
                <a:lnTo>
                  <a:pt x="78889" y="27552"/>
                </a:lnTo>
                <a:lnTo>
                  <a:pt x="78878" y="27597"/>
                </a:lnTo>
                <a:lnTo>
                  <a:pt x="78889" y="27631"/>
                </a:lnTo>
                <a:lnTo>
                  <a:pt x="78901" y="27677"/>
                </a:lnTo>
                <a:lnTo>
                  <a:pt x="78912" y="27711"/>
                </a:lnTo>
                <a:lnTo>
                  <a:pt x="78935" y="27745"/>
                </a:lnTo>
                <a:lnTo>
                  <a:pt x="78969" y="27768"/>
                </a:lnTo>
                <a:lnTo>
                  <a:pt x="79003" y="27790"/>
                </a:lnTo>
                <a:lnTo>
                  <a:pt x="79037" y="27802"/>
                </a:lnTo>
                <a:lnTo>
                  <a:pt x="79083" y="27813"/>
                </a:lnTo>
                <a:lnTo>
                  <a:pt x="79083" y="30145"/>
                </a:lnTo>
                <a:lnTo>
                  <a:pt x="79037" y="30145"/>
                </a:lnTo>
                <a:lnTo>
                  <a:pt x="79003" y="30157"/>
                </a:lnTo>
                <a:lnTo>
                  <a:pt x="78969" y="30179"/>
                </a:lnTo>
                <a:lnTo>
                  <a:pt x="78946" y="30202"/>
                </a:lnTo>
                <a:lnTo>
                  <a:pt x="78923" y="30236"/>
                </a:lnTo>
                <a:lnTo>
                  <a:pt x="78901" y="30270"/>
                </a:lnTo>
                <a:lnTo>
                  <a:pt x="78889" y="30316"/>
                </a:lnTo>
                <a:lnTo>
                  <a:pt x="78889" y="30350"/>
                </a:lnTo>
                <a:lnTo>
                  <a:pt x="78889" y="30395"/>
                </a:lnTo>
                <a:lnTo>
                  <a:pt x="78901" y="30430"/>
                </a:lnTo>
                <a:lnTo>
                  <a:pt x="76921" y="31567"/>
                </a:lnTo>
                <a:lnTo>
                  <a:pt x="76887" y="31533"/>
                </a:lnTo>
                <a:lnTo>
                  <a:pt x="76842" y="31499"/>
                </a:lnTo>
                <a:lnTo>
                  <a:pt x="76785" y="31476"/>
                </a:lnTo>
                <a:lnTo>
                  <a:pt x="76728" y="31465"/>
                </a:lnTo>
                <a:lnTo>
                  <a:pt x="76671" y="31476"/>
                </a:lnTo>
                <a:lnTo>
                  <a:pt x="76626" y="31499"/>
                </a:lnTo>
                <a:lnTo>
                  <a:pt x="76580" y="31533"/>
                </a:lnTo>
                <a:lnTo>
                  <a:pt x="76546" y="31567"/>
                </a:lnTo>
                <a:lnTo>
                  <a:pt x="74555" y="30418"/>
                </a:lnTo>
                <a:lnTo>
                  <a:pt x="74567" y="30350"/>
                </a:lnTo>
                <a:lnTo>
                  <a:pt x="74555" y="30316"/>
                </a:lnTo>
                <a:lnTo>
                  <a:pt x="74555" y="30282"/>
                </a:lnTo>
                <a:lnTo>
                  <a:pt x="74510" y="30213"/>
                </a:lnTo>
                <a:lnTo>
                  <a:pt x="74453" y="30179"/>
                </a:lnTo>
                <a:lnTo>
                  <a:pt x="74385" y="30157"/>
                </a:lnTo>
                <a:lnTo>
                  <a:pt x="74385" y="27768"/>
                </a:lnTo>
                <a:lnTo>
                  <a:pt x="74453" y="27745"/>
                </a:lnTo>
                <a:lnTo>
                  <a:pt x="74498" y="27711"/>
                </a:lnTo>
                <a:lnTo>
                  <a:pt x="74533" y="27654"/>
                </a:lnTo>
                <a:lnTo>
                  <a:pt x="74544" y="27597"/>
                </a:lnTo>
                <a:lnTo>
                  <a:pt x="74533" y="27529"/>
                </a:lnTo>
                <a:lnTo>
                  <a:pt x="76557" y="26357"/>
                </a:lnTo>
                <a:lnTo>
                  <a:pt x="76592" y="26391"/>
                </a:lnTo>
                <a:lnTo>
                  <a:pt x="76637" y="26425"/>
                </a:lnTo>
                <a:lnTo>
                  <a:pt x="76683" y="26437"/>
                </a:lnTo>
                <a:lnTo>
                  <a:pt x="76728" y="26448"/>
                </a:lnTo>
                <a:lnTo>
                  <a:pt x="76785" y="26437"/>
                </a:lnTo>
                <a:lnTo>
                  <a:pt x="76830" y="26425"/>
                </a:lnTo>
                <a:lnTo>
                  <a:pt x="76865" y="26391"/>
                </a:lnTo>
                <a:lnTo>
                  <a:pt x="76899" y="26357"/>
                </a:lnTo>
                <a:close/>
                <a:moveTo>
                  <a:pt x="81642" y="26357"/>
                </a:moveTo>
                <a:lnTo>
                  <a:pt x="83690" y="27529"/>
                </a:lnTo>
                <a:lnTo>
                  <a:pt x="83678" y="27597"/>
                </a:lnTo>
                <a:lnTo>
                  <a:pt x="83690" y="27654"/>
                </a:lnTo>
                <a:lnTo>
                  <a:pt x="83713" y="27711"/>
                </a:lnTo>
                <a:lnTo>
                  <a:pt x="83769" y="27745"/>
                </a:lnTo>
                <a:lnTo>
                  <a:pt x="83826" y="27756"/>
                </a:lnTo>
                <a:lnTo>
                  <a:pt x="83826" y="30168"/>
                </a:lnTo>
                <a:lnTo>
                  <a:pt x="83758" y="30191"/>
                </a:lnTo>
                <a:lnTo>
                  <a:pt x="83701" y="30225"/>
                </a:lnTo>
                <a:lnTo>
                  <a:pt x="83667" y="30282"/>
                </a:lnTo>
                <a:lnTo>
                  <a:pt x="83656" y="30350"/>
                </a:lnTo>
                <a:lnTo>
                  <a:pt x="83667" y="30418"/>
                </a:lnTo>
                <a:lnTo>
                  <a:pt x="81676" y="31567"/>
                </a:lnTo>
                <a:lnTo>
                  <a:pt x="81631" y="31522"/>
                </a:lnTo>
                <a:lnTo>
                  <a:pt x="81585" y="31487"/>
                </a:lnTo>
                <a:lnTo>
                  <a:pt x="81528" y="31465"/>
                </a:lnTo>
                <a:lnTo>
                  <a:pt x="81472" y="31453"/>
                </a:lnTo>
                <a:lnTo>
                  <a:pt x="81415" y="31465"/>
                </a:lnTo>
                <a:lnTo>
                  <a:pt x="81358" y="31487"/>
                </a:lnTo>
                <a:lnTo>
                  <a:pt x="81312" y="31522"/>
                </a:lnTo>
                <a:lnTo>
                  <a:pt x="81267" y="31567"/>
                </a:lnTo>
                <a:lnTo>
                  <a:pt x="79299" y="30430"/>
                </a:lnTo>
                <a:lnTo>
                  <a:pt x="79310" y="30384"/>
                </a:lnTo>
                <a:lnTo>
                  <a:pt x="79310" y="30350"/>
                </a:lnTo>
                <a:lnTo>
                  <a:pt x="79310" y="30316"/>
                </a:lnTo>
                <a:lnTo>
                  <a:pt x="79299" y="30270"/>
                </a:lnTo>
                <a:lnTo>
                  <a:pt x="79287" y="30236"/>
                </a:lnTo>
                <a:lnTo>
                  <a:pt x="79265" y="30213"/>
                </a:lnTo>
                <a:lnTo>
                  <a:pt x="79196" y="30168"/>
                </a:lnTo>
                <a:lnTo>
                  <a:pt x="79162" y="30145"/>
                </a:lnTo>
                <a:lnTo>
                  <a:pt x="79128" y="30145"/>
                </a:lnTo>
                <a:lnTo>
                  <a:pt x="79128" y="27813"/>
                </a:lnTo>
                <a:lnTo>
                  <a:pt x="79162" y="27802"/>
                </a:lnTo>
                <a:lnTo>
                  <a:pt x="79208" y="27790"/>
                </a:lnTo>
                <a:lnTo>
                  <a:pt x="79231" y="27768"/>
                </a:lnTo>
                <a:lnTo>
                  <a:pt x="79265" y="27734"/>
                </a:lnTo>
                <a:lnTo>
                  <a:pt x="79287" y="27711"/>
                </a:lnTo>
                <a:lnTo>
                  <a:pt x="79310" y="27677"/>
                </a:lnTo>
                <a:lnTo>
                  <a:pt x="79310" y="27631"/>
                </a:lnTo>
                <a:lnTo>
                  <a:pt x="79322" y="27597"/>
                </a:lnTo>
                <a:lnTo>
                  <a:pt x="79310" y="27552"/>
                </a:lnTo>
                <a:lnTo>
                  <a:pt x="79299" y="27517"/>
                </a:lnTo>
                <a:lnTo>
                  <a:pt x="81301" y="26357"/>
                </a:lnTo>
                <a:lnTo>
                  <a:pt x="81335" y="26391"/>
                </a:lnTo>
                <a:lnTo>
                  <a:pt x="81369" y="26425"/>
                </a:lnTo>
                <a:lnTo>
                  <a:pt x="81415" y="26437"/>
                </a:lnTo>
                <a:lnTo>
                  <a:pt x="81472" y="26448"/>
                </a:lnTo>
                <a:lnTo>
                  <a:pt x="81517" y="26437"/>
                </a:lnTo>
                <a:lnTo>
                  <a:pt x="81574" y="26425"/>
                </a:lnTo>
                <a:lnTo>
                  <a:pt x="81608" y="26391"/>
                </a:lnTo>
                <a:lnTo>
                  <a:pt x="81642" y="26357"/>
                </a:lnTo>
                <a:close/>
                <a:moveTo>
                  <a:pt x="10546" y="26369"/>
                </a:moveTo>
                <a:lnTo>
                  <a:pt x="12503" y="27495"/>
                </a:lnTo>
                <a:lnTo>
                  <a:pt x="12491" y="27540"/>
                </a:lnTo>
                <a:lnTo>
                  <a:pt x="12480" y="27597"/>
                </a:lnTo>
                <a:lnTo>
                  <a:pt x="12491" y="27643"/>
                </a:lnTo>
                <a:lnTo>
                  <a:pt x="12503" y="27688"/>
                </a:lnTo>
                <a:lnTo>
                  <a:pt x="12525" y="27722"/>
                </a:lnTo>
                <a:lnTo>
                  <a:pt x="12548" y="27768"/>
                </a:lnTo>
                <a:lnTo>
                  <a:pt x="12582" y="27790"/>
                </a:lnTo>
                <a:lnTo>
                  <a:pt x="12616" y="27813"/>
                </a:lnTo>
                <a:lnTo>
                  <a:pt x="12662" y="27836"/>
                </a:lnTo>
                <a:lnTo>
                  <a:pt x="12707" y="27836"/>
                </a:lnTo>
                <a:lnTo>
                  <a:pt x="12707" y="30134"/>
                </a:lnTo>
                <a:lnTo>
                  <a:pt x="12673" y="30145"/>
                </a:lnTo>
                <a:lnTo>
                  <a:pt x="12628" y="30157"/>
                </a:lnTo>
                <a:lnTo>
                  <a:pt x="12605" y="30179"/>
                </a:lnTo>
                <a:lnTo>
                  <a:pt x="12571" y="30202"/>
                </a:lnTo>
                <a:lnTo>
                  <a:pt x="12548" y="30236"/>
                </a:lnTo>
                <a:lnTo>
                  <a:pt x="12525" y="30270"/>
                </a:lnTo>
                <a:lnTo>
                  <a:pt x="12514" y="30316"/>
                </a:lnTo>
                <a:lnTo>
                  <a:pt x="12514" y="30350"/>
                </a:lnTo>
                <a:lnTo>
                  <a:pt x="12514" y="30395"/>
                </a:lnTo>
                <a:lnTo>
                  <a:pt x="12525" y="30430"/>
                </a:lnTo>
                <a:lnTo>
                  <a:pt x="10535" y="31578"/>
                </a:lnTo>
                <a:lnTo>
                  <a:pt x="10500" y="31544"/>
                </a:lnTo>
                <a:lnTo>
                  <a:pt x="10455" y="31510"/>
                </a:lnTo>
                <a:lnTo>
                  <a:pt x="10409" y="31499"/>
                </a:lnTo>
                <a:lnTo>
                  <a:pt x="10364" y="31487"/>
                </a:lnTo>
                <a:lnTo>
                  <a:pt x="10307" y="31499"/>
                </a:lnTo>
                <a:lnTo>
                  <a:pt x="10262" y="31510"/>
                </a:lnTo>
                <a:lnTo>
                  <a:pt x="10216" y="31544"/>
                </a:lnTo>
                <a:lnTo>
                  <a:pt x="10182" y="31578"/>
                </a:lnTo>
                <a:lnTo>
                  <a:pt x="8225" y="30452"/>
                </a:lnTo>
                <a:lnTo>
                  <a:pt x="8248" y="30407"/>
                </a:lnTo>
                <a:lnTo>
                  <a:pt x="8248" y="30350"/>
                </a:lnTo>
                <a:lnTo>
                  <a:pt x="8248" y="30304"/>
                </a:lnTo>
                <a:lnTo>
                  <a:pt x="8225" y="30259"/>
                </a:lnTo>
                <a:lnTo>
                  <a:pt x="8203" y="30213"/>
                </a:lnTo>
                <a:lnTo>
                  <a:pt x="8180" y="30179"/>
                </a:lnTo>
                <a:lnTo>
                  <a:pt x="8146" y="30145"/>
                </a:lnTo>
                <a:lnTo>
                  <a:pt x="8100" y="30122"/>
                </a:lnTo>
                <a:lnTo>
                  <a:pt x="8066" y="30100"/>
                </a:lnTo>
                <a:lnTo>
                  <a:pt x="8009" y="30100"/>
                </a:lnTo>
                <a:lnTo>
                  <a:pt x="8009" y="27779"/>
                </a:lnTo>
                <a:lnTo>
                  <a:pt x="8077" y="27756"/>
                </a:lnTo>
                <a:lnTo>
                  <a:pt x="8134" y="27722"/>
                </a:lnTo>
                <a:lnTo>
                  <a:pt x="8168" y="27665"/>
                </a:lnTo>
                <a:lnTo>
                  <a:pt x="8180" y="27597"/>
                </a:lnTo>
                <a:lnTo>
                  <a:pt x="8180" y="27563"/>
                </a:lnTo>
                <a:lnTo>
                  <a:pt x="8168" y="27529"/>
                </a:lnTo>
                <a:lnTo>
                  <a:pt x="10171" y="26369"/>
                </a:lnTo>
                <a:lnTo>
                  <a:pt x="10205" y="26414"/>
                </a:lnTo>
                <a:lnTo>
                  <a:pt x="10250" y="26448"/>
                </a:lnTo>
                <a:lnTo>
                  <a:pt x="10296" y="26471"/>
                </a:lnTo>
                <a:lnTo>
                  <a:pt x="10421" y="26471"/>
                </a:lnTo>
                <a:lnTo>
                  <a:pt x="10466" y="26448"/>
                </a:lnTo>
                <a:lnTo>
                  <a:pt x="10512" y="26414"/>
                </a:lnTo>
                <a:lnTo>
                  <a:pt x="10546" y="26369"/>
                </a:lnTo>
                <a:close/>
                <a:moveTo>
                  <a:pt x="57936" y="26346"/>
                </a:moveTo>
                <a:lnTo>
                  <a:pt x="59938" y="27506"/>
                </a:lnTo>
                <a:lnTo>
                  <a:pt x="59927" y="27552"/>
                </a:lnTo>
                <a:lnTo>
                  <a:pt x="59927" y="27597"/>
                </a:lnTo>
                <a:lnTo>
                  <a:pt x="59927" y="27631"/>
                </a:lnTo>
                <a:lnTo>
                  <a:pt x="59938" y="27677"/>
                </a:lnTo>
                <a:lnTo>
                  <a:pt x="59949" y="27711"/>
                </a:lnTo>
                <a:lnTo>
                  <a:pt x="59983" y="27745"/>
                </a:lnTo>
                <a:lnTo>
                  <a:pt x="60006" y="27768"/>
                </a:lnTo>
                <a:lnTo>
                  <a:pt x="60040" y="27790"/>
                </a:lnTo>
                <a:lnTo>
                  <a:pt x="60074" y="27802"/>
                </a:lnTo>
                <a:lnTo>
                  <a:pt x="60120" y="27813"/>
                </a:lnTo>
                <a:lnTo>
                  <a:pt x="60120" y="30145"/>
                </a:lnTo>
                <a:lnTo>
                  <a:pt x="60086" y="30157"/>
                </a:lnTo>
                <a:lnTo>
                  <a:pt x="60040" y="30168"/>
                </a:lnTo>
                <a:lnTo>
                  <a:pt x="59983" y="30213"/>
                </a:lnTo>
                <a:lnTo>
                  <a:pt x="59961" y="30236"/>
                </a:lnTo>
                <a:lnTo>
                  <a:pt x="59949" y="30270"/>
                </a:lnTo>
                <a:lnTo>
                  <a:pt x="59938" y="30316"/>
                </a:lnTo>
                <a:lnTo>
                  <a:pt x="59927" y="30350"/>
                </a:lnTo>
                <a:lnTo>
                  <a:pt x="59938" y="30384"/>
                </a:lnTo>
                <a:lnTo>
                  <a:pt x="59949" y="30430"/>
                </a:lnTo>
                <a:lnTo>
                  <a:pt x="57936" y="31578"/>
                </a:lnTo>
                <a:lnTo>
                  <a:pt x="57902" y="31544"/>
                </a:lnTo>
                <a:lnTo>
                  <a:pt x="57868" y="31522"/>
                </a:lnTo>
                <a:lnTo>
                  <a:pt x="57822" y="31499"/>
                </a:lnTo>
                <a:lnTo>
                  <a:pt x="57720" y="31499"/>
                </a:lnTo>
                <a:lnTo>
                  <a:pt x="57674" y="31522"/>
                </a:lnTo>
                <a:lnTo>
                  <a:pt x="57640" y="31544"/>
                </a:lnTo>
                <a:lnTo>
                  <a:pt x="57606" y="31578"/>
                </a:lnTo>
                <a:lnTo>
                  <a:pt x="55604" y="30430"/>
                </a:lnTo>
                <a:lnTo>
                  <a:pt x="55604" y="30384"/>
                </a:lnTo>
                <a:lnTo>
                  <a:pt x="55615" y="30350"/>
                </a:lnTo>
                <a:lnTo>
                  <a:pt x="55604" y="30316"/>
                </a:lnTo>
                <a:lnTo>
                  <a:pt x="55593" y="30270"/>
                </a:lnTo>
                <a:lnTo>
                  <a:pt x="55581" y="30236"/>
                </a:lnTo>
                <a:lnTo>
                  <a:pt x="55558" y="30202"/>
                </a:lnTo>
                <a:lnTo>
                  <a:pt x="55502" y="30157"/>
                </a:lnTo>
                <a:lnTo>
                  <a:pt x="55467" y="30145"/>
                </a:lnTo>
                <a:lnTo>
                  <a:pt x="55422" y="30134"/>
                </a:lnTo>
                <a:lnTo>
                  <a:pt x="55422" y="27768"/>
                </a:lnTo>
                <a:lnTo>
                  <a:pt x="55479" y="27745"/>
                </a:lnTo>
                <a:lnTo>
                  <a:pt x="55524" y="27711"/>
                </a:lnTo>
                <a:lnTo>
                  <a:pt x="55558" y="27654"/>
                </a:lnTo>
                <a:lnTo>
                  <a:pt x="55570" y="27597"/>
                </a:lnTo>
                <a:lnTo>
                  <a:pt x="55558" y="27540"/>
                </a:lnTo>
                <a:lnTo>
                  <a:pt x="57606" y="26357"/>
                </a:lnTo>
                <a:lnTo>
                  <a:pt x="57640" y="26391"/>
                </a:lnTo>
                <a:lnTo>
                  <a:pt x="57674" y="26414"/>
                </a:lnTo>
                <a:lnTo>
                  <a:pt x="57720" y="26437"/>
                </a:lnTo>
                <a:lnTo>
                  <a:pt x="57822" y="26437"/>
                </a:lnTo>
                <a:lnTo>
                  <a:pt x="57868" y="26414"/>
                </a:lnTo>
                <a:lnTo>
                  <a:pt x="57902" y="26391"/>
                </a:lnTo>
                <a:lnTo>
                  <a:pt x="57936" y="26346"/>
                </a:lnTo>
                <a:close/>
                <a:moveTo>
                  <a:pt x="67446" y="26369"/>
                </a:moveTo>
                <a:lnTo>
                  <a:pt x="69391" y="27495"/>
                </a:lnTo>
                <a:lnTo>
                  <a:pt x="69380" y="27540"/>
                </a:lnTo>
                <a:lnTo>
                  <a:pt x="69368" y="27597"/>
                </a:lnTo>
                <a:lnTo>
                  <a:pt x="69380" y="27643"/>
                </a:lnTo>
                <a:lnTo>
                  <a:pt x="69391" y="27688"/>
                </a:lnTo>
                <a:lnTo>
                  <a:pt x="69414" y="27722"/>
                </a:lnTo>
                <a:lnTo>
                  <a:pt x="69436" y="27768"/>
                </a:lnTo>
                <a:lnTo>
                  <a:pt x="69471" y="27790"/>
                </a:lnTo>
                <a:lnTo>
                  <a:pt x="69516" y="27813"/>
                </a:lnTo>
                <a:lnTo>
                  <a:pt x="69550" y="27836"/>
                </a:lnTo>
                <a:lnTo>
                  <a:pt x="69596" y="27836"/>
                </a:lnTo>
                <a:lnTo>
                  <a:pt x="69596" y="30134"/>
                </a:lnTo>
                <a:lnTo>
                  <a:pt x="69562" y="30145"/>
                </a:lnTo>
                <a:lnTo>
                  <a:pt x="69527" y="30157"/>
                </a:lnTo>
                <a:lnTo>
                  <a:pt x="69493" y="30179"/>
                </a:lnTo>
                <a:lnTo>
                  <a:pt x="69459" y="30202"/>
                </a:lnTo>
                <a:lnTo>
                  <a:pt x="69436" y="30236"/>
                </a:lnTo>
                <a:lnTo>
                  <a:pt x="69425" y="30270"/>
                </a:lnTo>
                <a:lnTo>
                  <a:pt x="69414" y="30316"/>
                </a:lnTo>
                <a:lnTo>
                  <a:pt x="69402" y="30350"/>
                </a:lnTo>
                <a:lnTo>
                  <a:pt x="69414" y="30395"/>
                </a:lnTo>
                <a:lnTo>
                  <a:pt x="69425" y="30430"/>
                </a:lnTo>
                <a:lnTo>
                  <a:pt x="67423" y="31578"/>
                </a:lnTo>
                <a:lnTo>
                  <a:pt x="67389" y="31544"/>
                </a:lnTo>
                <a:lnTo>
                  <a:pt x="67355" y="31510"/>
                </a:lnTo>
                <a:lnTo>
                  <a:pt x="67298" y="31499"/>
                </a:lnTo>
                <a:lnTo>
                  <a:pt x="67252" y="31487"/>
                </a:lnTo>
                <a:lnTo>
                  <a:pt x="67195" y="31499"/>
                </a:lnTo>
                <a:lnTo>
                  <a:pt x="67150" y="31510"/>
                </a:lnTo>
                <a:lnTo>
                  <a:pt x="67116" y="31544"/>
                </a:lnTo>
                <a:lnTo>
                  <a:pt x="67082" y="31578"/>
                </a:lnTo>
                <a:lnTo>
                  <a:pt x="65125" y="30452"/>
                </a:lnTo>
                <a:lnTo>
                  <a:pt x="65136" y="30407"/>
                </a:lnTo>
                <a:lnTo>
                  <a:pt x="65136" y="30350"/>
                </a:lnTo>
                <a:lnTo>
                  <a:pt x="65136" y="30304"/>
                </a:lnTo>
                <a:lnTo>
                  <a:pt x="65125" y="30259"/>
                </a:lnTo>
                <a:lnTo>
                  <a:pt x="65102" y="30213"/>
                </a:lnTo>
                <a:lnTo>
                  <a:pt x="65068" y="30179"/>
                </a:lnTo>
                <a:lnTo>
                  <a:pt x="65034" y="30145"/>
                </a:lnTo>
                <a:lnTo>
                  <a:pt x="65000" y="30122"/>
                </a:lnTo>
                <a:lnTo>
                  <a:pt x="64954" y="30100"/>
                </a:lnTo>
                <a:lnTo>
                  <a:pt x="64909" y="30100"/>
                </a:lnTo>
                <a:lnTo>
                  <a:pt x="64909" y="27779"/>
                </a:lnTo>
                <a:lnTo>
                  <a:pt x="64966" y="27756"/>
                </a:lnTo>
                <a:lnTo>
                  <a:pt x="65023" y="27722"/>
                </a:lnTo>
                <a:lnTo>
                  <a:pt x="65057" y="27665"/>
                </a:lnTo>
                <a:lnTo>
                  <a:pt x="65068" y="27597"/>
                </a:lnTo>
                <a:lnTo>
                  <a:pt x="65068" y="27563"/>
                </a:lnTo>
                <a:lnTo>
                  <a:pt x="65057" y="27529"/>
                </a:lnTo>
                <a:lnTo>
                  <a:pt x="67059" y="26369"/>
                </a:lnTo>
                <a:lnTo>
                  <a:pt x="67093" y="26414"/>
                </a:lnTo>
                <a:lnTo>
                  <a:pt x="67139" y="26448"/>
                </a:lnTo>
                <a:lnTo>
                  <a:pt x="67195" y="26471"/>
                </a:lnTo>
                <a:lnTo>
                  <a:pt x="67309" y="26471"/>
                </a:lnTo>
                <a:lnTo>
                  <a:pt x="67366" y="26448"/>
                </a:lnTo>
                <a:lnTo>
                  <a:pt x="67412" y="26414"/>
                </a:lnTo>
                <a:lnTo>
                  <a:pt x="67446" y="26369"/>
                </a:lnTo>
                <a:close/>
                <a:moveTo>
                  <a:pt x="43751" y="26369"/>
                </a:moveTo>
                <a:lnTo>
                  <a:pt x="45673" y="27483"/>
                </a:lnTo>
                <a:lnTo>
                  <a:pt x="45662" y="27540"/>
                </a:lnTo>
                <a:lnTo>
                  <a:pt x="45650" y="27597"/>
                </a:lnTo>
                <a:lnTo>
                  <a:pt x="45662" y="27643"/>
                </a:lnTo>
                <a:lnTo>
                  <a:pt x="45673" y="27688"/>
                </a:lnTo>
                <a:lnTo>
                  <a:pt x="45696" y="27734"/>
                </a:lnTo>
                <a:lnTo>
                  <a:pt x="45719" y="27768"/>
                </a:lnTo>
                <a:lnTo>
                  <a:pt x="45764" y="27802"/>
                </a:lnTo>
                <a:lnTo>
                  <a:pt x="45798" y="27825"/>
                </a:lnTo>
                <a:lnTo>
                  <a:pt x="45844" y="27847"/>
                </a:lnTo>
                <a:lnTo>
                  <a:pt x="45901" y="27847"/>
                </a:lnTo>
                <a:lnTo>
                  <a:pt x="45901" y="30111"/>
                </a:lnTo>
                <a:lnTo>
                  <a:pt x="45844" y="30111"/>
                </a:lnTo>
                <a:lnTo>
                  <a:pt x="45810" y="30134"/>
                </a:lnTo>
                <a:lnTo>
                  <a:pt x="45764" y="30157"/>
                </a:lnTo>
                <a:lnTo>
                  <a:pt x="45730" y="30179"/>
                </a:lnTo>
                <a:lnTo>
                  <a:pt x="45707" y="30225"/>
                </a:lnTo>
                <a:lnTo>
                  <a:pt x="45685" y="30259"/>
                </a:lnTo>
                <a:lnTo>
                  <a:pt x="45673" y="30304"/>
                </a:lnTo>
                <a:lnTo>
                  <a:pt x="45662" y="30350"/>
                </a:lnTo>
                <a:lnTo>
                  <a:pt x="45673" y="30395"/>
                </a:lnTo>
                <a:lnTo>
                  <a:pt x="45685" y="30441"/>
                </a:lnTo>
                <a:lnTo>
                  <a:pt x="43705" y="31590"/>
                </a:lnTo>
                <a:lnTo>
                  <a:pt x="43671" y="31556"/>
                </a:lnTo>
                <a:lnTo>
                  <a:pt x="43637" y="31533"/>
                </a:lnTo>
                <a:lnTo>
                  <a:pt x="43591" y="31510"/>
                </a:lnTo>
                <a:lnTo>
                  <a:pt x="43489" y="31510"/>
                </a:lnTo>
                <a:lnTo>
                  <a:pt x="43455" y="31522"/>
                </a:lnTo>
                <a:lnTo>
                  <a:pt x="43409" y="31556"/>
                </a:lnTo>
                <a:lnTo>
                  <a:pt x="43387" y="31590"/>
                </a:lnTo>
                <a:lnTo>
                  <a:pt x="41373" y="30430"/>
                </a:lnTo>
                <a:lnTo>
                  <a:pt x="41385" y="30384"/>
                </a:lnTo>
                <a:lnTo>
                  <a:pt x="41385" y="30350"/>
                </a:lnTo>
                <a:lnTo>
                  <a:pt x="41385" y="30316"/>
                </a:lnTo>
                <a:lnTo>
                  <a:pt x="41373" y="30270"/>
                </a:lnTo>
                <a:lnTo>
                  <a:pt x="41362" y="30236"/>
                </a:lnTo>
                <a:lnTo>
                  <a:pt x="41339" y="30202"/>
                </a:lnTo>
                <a:lnTo>
                  <a:pt x="41271" y="30157"/>
                </a:lnTo>
                <a:lnTo>
                  <a:pt x="41237" y="30145"/>
                </a:lnTo>
                <a:lnTo>
                  <a:pt x="41203" y="30134"/>
                </a:lnTo>
                <a:lnTo>
                  <a:pt x="41203" y="27813"/>
                </a:lnTo>
                <a:lnTo>
                  <a:pt x="41237" y="27813"/>
                </a:lnTo>
                <a:lnTo>
                  <a:pt x="41282" y="27790"/>
                </a:lnTo>
                <a:lnTo>
                  <a:pt x="41316" y="27768"/>
                </a:lnTo>
                <a:lnTo>
                  <a:pt x="41339" y="27745"/>
                </a:lnTo>
                <a:lnTo>
                  <a:pt x="41362" y="27711"/>
                </a:lnTo>
                <a:lnTo>
                  <a:pt x="41385" y="27677"/>
                </a:lnTo>
                <a:lnTo>
                  <a:pt x="41396" y="27631"/>
                </a:lnTo>
                <a:lnTo>
                  <a:pt x="41396" y="27597"/>
                </a:lnTo>
                <a:lnTo>
                  <a:pt x="41396" y="27552"/>
                </a:lnTo>
                <a:lnTo>
                  <a:pt x="41385" y="27506"/>
                </a:lnTo>
                <a:lnTo>
                  <a:pt x="43341" y="26380"/>
                </a:lnTo>
                <a:lnTo>
                  <a:pt x="43375" y="26425"/>
                </a:lnTo>
                <a:lnTo>
                  <a:pt x="43421" y="26460"/>
                </a:lnTo>
                <a:lnTo>
                  <a:pt x="43478" y="26482"/>
                </a:lnTo>
                <a:lnTo>
                  <a:pt x="43535" y="26494"/>
                </a:lnTo>
                <a:lnTo>
                  <a:pt x="43603" y="26482"/>
                </a:lnTo>
                <a:lnTo>
                  <a:pt x="43660" y="26460"/>
                </a:lnTo>
                <a:lnTo>
                  <a:pt x="43705" y="26425"/>
                </a:lnTo>
                <a:lnTo>
                  <a:pt x="43751" y="26369"/>
                </a:lnTo>
                <a:close/>
                <a:moveTo>
                  <a:pt x="5825" y="26369"/>
                </a:moveTo>
                <a:lnTo>
                  <a:pt x="7816" y="27529"/>
                </a:lnTo>
                <a:lnTo>
                  <a:pt x="7804" y="27563"/>
                </a:lnTo>
                <a:lnTo>
                  <a:pt x="7804" y="27597"/>
                </a:lnTo>
                <a:lnTo>
                  <a:pt x="7816" y="27665"/>
                </a:lnTo>
                <a:lnTo>
                  <a:pt x="7850" y="27722"/>
                </a:lnTo>
                <a:lnTo>
                  <a:pt x="7907" y="27756"/>
                </a:lnTo>
                <a:lnTo>
                  <a:pt x="7964" y="27779"/>
                </a:lnTo>
                <a:lnTo>
                  <a:pt x="7964" y="30100"/>
                </a:lnTo>
                <a:lnTo>
                  <a:pt x="7918" y="30100"/>
                </a:lnTo>
                <a:lnTo>
                  <a:pt x="7873" y="30122"/>
                </a:lnTo>
                <a:lnTo>
                  <a:pt x="7839" y="30145"/>
                </a:lnTo>
                <a:lnTo>
                  <a:pt x="7804" y="30179"/>
                </a:lnTo>
                <a:lnTo>
                  <a:pt x="7770" y="30213"/>
                </a:lnTo>
                <a:lnTo>
                  <a:pt x="7748" y="30259"/>
                </a:lnTo>
                <a:lnTo>
                  <a:pt x="7736" y="30304"/>
                </a:lnTo>
                <a:lnTo>
                  <a:pt x="7736" y="30350"/>
                </a:lnTo>
                <a:lnTo>
                  <a:pt x="7736" y="30407"/>
                </a:lnTo>
                <a:lnTo>
                  <a:pt x="7748" y="30452"/>
                </a:lnTo>
                <a:lnTo>
                  <a:pt x="5757" y="31601"/>
                </a:lnTo>
                <a:lnTo>
                  <a:pt x="5734" y="31578"/>
                </a:lnTo>
                <a:lnTo>
                  <a:pt x="5700" y="31556"/>
                </a:lnTo>
                <a:lnTo>
                  <a:pt x="5655" y="31533"/>
                </a:lnTo>
                <a:lnTo>
                  <a:pt x="5575" y="31533"/>
                </a:lnTo>
                <a:lnTo>
                  <a:pt x="5541" y="31556"/>
                </a:lnTo>
                <a:lnTo>
                  <a:pt x="5507" y="31567"/>
                </a:lnTo>
                <a:lnTo>
                  <a:pt x="5484" y="31601"/>
                </a:lnTo>
                <a:lnTo>
                  <a:pt x="3448" y="30430"/>
                </a:lnTo>
                <a:lnTo>
                  <a:pt x="3459" y="30384"/>
                </a:lnTo>
                <a:lnTo>
                  <a:pt x="3459" y="30350"/>
                </a:lnTo>
                <a:lnTo>
                  <a:pt x="3459" y="30316"/>
                </a:lnTo>
                <a:lnTo>
                  <a:pt x="3448" y="30270"/>
                </a:lnTo>
                <a:lnTo>
                  <a:pt x="3425" y="30236"/>
                </a:lnTo>
                <a:lnTo>
                  <a:pt x="3402" y="30213"/>
                </a:lnTo>
                <a:lnTo>
                  <a:pt x="3345" y="30168"/>
                </a:lnTo>
                <a:lnTo>
                  <a:pt x="3311" y="30157"/>
                </a:lnTo>
                <a:lnTo>
                  <a:pt x="3277" y="30145"/>
                </a:lnTo>
                <a:lnTo>
                  <a:pt x="3277" y="27813"/>
                </a:lnTo>
                <a:lnTo>
                  <a:pt x="3311" y="27802"/>
                </a:lnTo>
                <a:lnTo>
                  <a:pt x="3345" y="27790"/>
                </a:lnTo>
                <a:lnTo>
                  <a:pt x="3379" y="27768"/>
                </a:lnTo>
                <a:lnTo>
                  <a:pt x="3414" y="27745"/>
                </a:lnTo>
                <a:lnTo>
                  <a:pt x="3436" y="27711"/>
                </a:lnTo>
                <a:lnTo>
                  <a:pt x="3448" y="27677"/>
                </a:lnTo>
                <a:lnTo>
                  <a:pt x="3459" y="27631"/>
                </a:lnTo>
                <a:lnTo>
                  <a:pt x="3470" y="27597"/>
                </a:lnTo>
                <a:lnTo>
                  <a:pt x="3459" y="27552"/>
                </a:lnTo>
                <a:lnTo>
                  <a:pt x="3448" y="27506"/>
                </a:lnTo>
                <a:lnTo>
                  <a:pt x="5416" y="26380"/>
                </a:lnTo>
                <a:lnTo>
                  <a:pt x="5450" y="26425"/>
                </a:lnTo>
                <a:lnTo>
                  <a:pt x="5507" y="26460"/>
                </a:lnTo>
                <a:lnTo>
                  <a:pt x="5564" y="26482"/>
                </a:lnTo>
                <a:lnTo>
                  <a:pt x="5677" y="26482"/>
                </a:lnTo>
                <a:lnTo>
                  <a:pt x="5734" y="26460"/>
                </a:lnTo>
                <a:lnTo>
                  <a:pt x="5780" y="26414"/>
                </a:lnTo>
                <a:lnTo>
                  <a:pt x="5825" y="26369"/>
                </a:lnTo>
                <a:close/>
                <a:moveTo>
                  <a:pt x="29509" y="26369"/>
                </a:moveTo>
                <a:lnTo>
                  <a:pt x="31465" y="27495"/>
                </a:lnTo>
                <a:lnTo>
                  <a:pt x="31443" y="27540"/>
                </a:lnTo>
                <a:lnTo>
                  <a:pt x="31431" y="27597"/>
                </a:lnTo>
                <a:lnTo>
                  <a:pt x="31443" y="27643"/>
                </a:lnTo>
                <a:lnTo>
                  <a:pt x="31454" y="27688"/>
                </a:lnTo>
                <a:lnTo>
                  <a:pt x="31477" y="27734"/>
                </a:lnTo>
                <a:lnTo>
                  <a:pt x="31511" y="27768"/>
                </a:lnTo>
                <a:lnTo>
                  <a:pt x="31545" y="27802"/>
                </a:lnTo>
                <a:lnTo>
                  <a:pt x="31579" y="27825"/>
                </a:lnTo>
                <a:lnTo>
                  <a:pt x="31625" y="27836"/>
                </a:lnTo>
                <a:lnTo>
                  <a:pt x="31670" y="27847"/>
                </a:lnTo>
                <a:lnTo>
                  <a:pt x="31670" y="30111"/>
                </a:lnTo>
                <a:lnTo>
                  <a:pt x="31625" y="30111"/>
                </a:lnTo>
                <a:lnTo>
                  <a:pt x="31579" y="30134"/>
                </a:lnTo>
                <a:lnTo>
                  <a:pt x="31545" y="30157"/>
                </a:lnTo>
                <a:lnTo>
                  <a:pt x="31511" y="30179"/>
                </a:lnTo>
                <a:lnTo>
                  <a:pt x="31488" y="30225"/>
                </a:lnTo>
                <a:lnTo>
                  <a:pt x="31465" y="30259"/>
                </a:lnTo>
                <a:lnTo>
                  <a:pt x="31454" y="30304"/>
                </a:lnTo>
                <a:lnTo>
                  <a:pt x="31443" y="30350"/>
                </a:lnTo>
                <a:lnTo>
                  <a:pt x="31454" y="30395"/>
                </a:lnTo>
                <a:lnTo>
                  <a:pt x="31465" y="30441"/>
                </a:lnTo>
                <a:lnTo>
                  <a:pt x="29463" y="31601"/>
                </a:lnTo>
                <a:lnTo>
                  <a:pt x="29429" y="31567"/>
                </a:lnTo>
                <a:lnTo>
                  <a:pt x="29395" y="31544"/>
                </a:lnTo>
                <a:lnTo>
                  <a:pt x="29361" y="31533"/>
                </a:lnTo>
                <a:lnTo>
                  <a:pt x="29315" y="31522"/>
                </a:lnTo>
                <a:lnTo>
                  <a:pt x="29281" y="31533"/>
                </a:lnTo>
                <a:lnTo>
                  <a:pt x="29236" y="31544"/>
                </a:lnTo>
                <a:lnTo>
                  <a:pt x="29213" y="31567"/>
                </a:lnTo>
                <a:lnTo>
                  <a:pt x="29179" y="31601"/>
                </a:lnTo>
                <a:lnTo>
                  <a:pt x="27120" y="30407"/>
                </a:lnTo>
                <a:lnTo>
                  <a:pt x="27131" y="30350"/>
                </a:lnTo>
                <a:lnTo>
                  <a:pt x="27120" y="30282"/>
                </a:lnTo>
                <a:lnTo>
                  <a:pt x="27086" y="30236"/>
                </a:lnTo>
                <a:lnTo>
                  <a:pt x="27040" y="30191"/>
                </a:lnTo>
                <a:lnTo>
                  <a:pt x="26972" y="30168"/>
                </a:lnTo>
                <a:lnTo>
                  <a:pt x="26972" y="27756"/>
                </a:lnTo>
                <a:lnTo>
                  <a:pt x="27029" y="27734"/>
                </a:lnTo>
                <a:lnTo>
                  <a:pt x="27074" y="27699"/>
                </a:lnTo>
                <a:lnTo>
                  <a:pt x="27109" y="27654"/>
                </a:lnTo>
                <a:lnTo>
                  <a:pt x="27120" y="27597"/>
                </a:lnTo>
                <a:lnTo>
                  <a:pt x="27109" y="27540"/>
                </a:lnTo>
                <a:lnTo>
                  <a:pt x="29133" y="26369"/>
                </a:lnTo>
                <a:lnTo>
                  <a:pt x="29167" y="26414"/>
                </a:lnTo>
                <a:lnTo>
                  <a:pt x="29213" y="26448"/>
                </a:lnTo>
                <a:lnTo>
                  <a:pt x="29258" y="26471"/>
                </a:lnTo>
                <a:lnTo>
                  <a:pt x="29384" y="26471"/>
                </a:lnTo>
                <a:lnTo>
                  <a:pt x="29429" y="26448"/>
                </a:lnTo>
                <a:lnTo>
                  <a:pt x="29475" y="26414"/>
                </a:lnTo>
                <a:lnTo>
                  <a:pt x="29509" y="26369"/>
                </a:lnTo>
                <a:close/>
                <a:moveTo>
                  <a:pt x="38984" y="26357"/>
                </a:moveTo>
                <a:lnTo>
                  <a:pt x="40964" y="27506"/>
                </a:lnTo>
                <a:lnTo>
                  <a:pt x="40952" y="27552"/>
                </a:lnTo>
                <a:lnTo>
                  <a:pt x="40941" y="27597"/>
                </a:lnTo>
                <a:lnTo>
                  <a:pt x="40941" y="27643"/>
                </a:lnTo>
                <a:lnTo>
                  <a:pt x="40964" y="27677"/>
                </a:lnTo>
                <a:lnTo>
                  <a:pt x="40975" y="27722"/>
                </a:lnTo>
                <a:lnTo>
                  <a:pt x="41009" y="27745"/>
                </a:lnTo>
                <a:lnTo>
                  <a:pt x="41032" y="27779"/>
                </a:lnTo>
                <a:lnTo>
                  <a:pt x="41066" y="27802"/>
                </a:lnTo>
                <a:lnTo>
                  <a:pt x="41112" y="27813"/>
                </a:lnTo>
                <a:lnTo>
                  <a:pt x="41157" y="27825"/>
                </a:lnTo>
                <a:lnTo>
                  <a:pt x="41157" y="30134"/>
                </a:lnTo>
                <a:lnTo>
                  <a:pt x="41112" y="30145"/>
                </a:lnTo>
                <a:lnTo>
                  <a:pt x="41078" y="30157"/>
                </a:lnTo>
                <a:lnTo>
                  <a:pt x="41043" y="30179"/>
                </a:lnTo>
                <a:lnTo>
                  <a:pt x="41009" y="30202"/>
                </a:lnTo>
                <a:lnTo>
                  <a:pt x="40987" y="30236"/>
                </a:lnTo>
                <a:lnTo>
                  <a:pt x="40964" y="30270"/>
                </a:lnTo>
                <a:lnTo>
                  <a:pt x="40952" y="30304"/>
                </a:lnTo>
                <a:lnTo>
                  <a:pt x="40952" y="30350"/>
                </a:lnTo>
                <a:lnTo>
                  <a:pt x="40952" y="30395"/>
                </a:lnTo>
                <a:lnTo>
                  <a:pt x="40964" y="30430"/>
                </a:lnTo>
                <a:lnTo>
                  <a:pt x="38939" y="31601"/>
                </a:lnTo>
                <a:lnTo>
                  <a:pt x="38916" y="31567"/>
                </a:lnTo>
                <a:lnTo>
                  <a:pt x="38882" y="31544"/>
                </a:lnTo>
                <a:lnTo>
                  <a:pt x="38848" y="31533"/>
                </a:lnTo>
                <a:lnTo>
                  <a:pt x="38802" y="31522"/>
                </a:lnTo>
                <a:lnTo>
                  <a:pt x="38757" y="31533"/>
                </a:lnTo>
                <a:lnTo>
                  <a:pt x="38723" y="31544"/>
                </a:lnTo>
                <a:lnTo>
                  <a:pt x="38689" y="31567"/>
                </a:lnTo>
                <a:lnTo>
                  <a:pt x="38666" y="31590"/>
                </a:lnTo>
                <a:lnTo>
                  <a:pt x="36607" y="30407"/>
                </a:lnTo>
                <a:lnTo>
                  <a:pt x="36618" y="30350"/>
                </a:lnTo>
                <a:lnTo>
                  <a:pt x="36607" y="30282"/>
                </a:lnTo>
                <a:lnTo>
                  <a:pt x="36573" y="30225"/>
                </a:lnTo>
                <a:lnTo>
                  <a:pt x="36527" y="30191"/>
                </a:lnTo>
                <a:lnTo>
                  <a:pt x="36459" y="30168"/>
                </a:lnTo>
                <a:lnTo>
                  <a:pt x="36459" y="27847"/>
                </a:lnTo>
                <a:lnTo>
                  <a:pt x="36505" y="27836"/>
                </a:lnTo>
                <a:lnTo>
                  <a:pt x="36550" y="27825"/>
                </a:lnTo>
                <a:lnTo>
                  <a:pt x="36584" y="27790"/>
                </a:lnTo>
                <a:lnTo>
                  <a:pt x="36618" y="27768"/>
                </a:lnTo>
                <a:lnTo>
                  <a:pt x="36641" y="27722"/>
                </a:lnTo>
                <a:lnTo>
                  <a:pt x="36664" y="27688"/>
                </a:lnTo>
                <a:lnTo>
                  <a:pt x="36675" y="27643"/>
                </a:lnTo>
                <a:lnTo>
                  <a:pt x="36687" y="27597"/>
                </a:lnTo>
                <a:lnTo>
                  <a:pt x="36675" y="27540"/>
                </a:lnTo>
                <a:lnTo>
                  <a:pt x="36664" y="27495"/>
                </a:lnTo>
                <a:lnTo>
                  <a:pt x="38620" y="26369"/>
                </a:lnTo>
                <a:lnTo>
                  <a:pt x="38655" y="26403"/>
                </a:lnTo>
                <a:lnTo>
                  <a:pt x="38700" y="26437"/>
                </a:lnTo>
                <a:lnTo>
                  <a:pt x="38746" y="26460"/>
                </a:lnTo>
                <a:lnTo>
                  <a:pt x="38859" y="26460"/>
                </a:lnTo>
                <a:lnTo>
                  <a:pt x="38905" y="26437"/>
                </a:lnTo>
                <a:lnTo>
                  <a:pt x="38950" y="26403"/>
                </a:lnTo>
                <a:lnTo>
                  <a:pt x="38984" y="26357"/>
                </a:lnTo>
                <a:close/>
                <a:moveTo>
                  <a:pt x="48483" y="26369"/>
                </a:moveTo>
                <a:lnTo>
                  <a:pt x="50474" y="27517"/>
                </a:lnTo>
                <a:lnTo>
                  <a:pt x="50462" y="27552"/>
                </a:lnTo>
                <a:lnTo>
                  <a:pt x="50462" y="27597"/>
                </a:lnTo>
                <a:lnTo>
                  <a:pt x="50462" y="27631"/>
                </a:lnTo>
                <a:lnTo>
                  <a:pt x="50474" y="27665"/>
                </a:lnTo>
                <a:lnTo>
                  <a:pt x="50508" y="27722"/>
                </a:lnTo>
                <a:lnTo>
                  <a:pt x="50565" y="27768"/>
                </a:lnTo>
                <a:lnTo>
                  <a:pt x="50599" y="27779"/>
                </a:lnTo>
                <a:lnTo>
                  <a:pt x="50633" y="27779"/>
                </a:lnTo>
                <a:lnTo>
                  <a:pt x="50633" y="30191"/>
                </a:lnTo>
                <a:lnTo>
                  <a:pt x="50576" y="30202"/>
                </a:lnTo>
                <a:lnTo>
                  <a:pt x="50530" y="30236"/>
                </a:lnTo>
                <a:lnTo>
                  <a:pt x="50496" y="30293"/>
                </a:lnTo>
                <a:lnTo>
                  <a:pt x="50485" y="30350"/>
                </a:lnTo>
                <a:lnTo>
                  <a:pt x="50496" y="30407"/>
                </a:lnTo>
                <a:lnTo>
                  <a:pt x="48426" y="31601"/>
                </a:lnTo>
                <a:lnTo>
                  <a:pt x="48392" y="31567"/>
                </a:lnTo>
                <a:lnTo>
                  <a:pt x="48358" y="31544"/>
                </a:lnTo>
                <a:lnTo>
                  <a:pt x="48324" y="31533"/>
                </a:lnTo>
                <a:lnTo>
                  <a:pt x="48278" y="31522"/>
                </a:lnTo>
                <a:lnTo>
                  <a:pt x="48244" y="31533"/>
                </a:lnTo>
                <a:lnTo>
                  <a:pt x="48199" y="31544"/>
                </a:lnTo>
                <a:lnTo>
                  <a:pt x="48164" y="31567"/>
                </a:lnTo>
                <a:lnTo>
                  <a:pt x="48142" y="31590"/>
                </a:lnTo>
                <a:lnTo>
                  <a:pt x="46140" y="30441"/>
                </a:lnTo>
                <a:lnTo>
                  <a:pt x="46151" y="30395"/>
                </a:lnTo>
                <a:lnTo>
                  <a:pt x="46151" y="30350"/>
                </a:lnTo>
                <a:lnTo>
                  <a:pt x="46151" y="30304"/>
                </a:lnTo>
                <a:lnTo>
                  <a:pt x="46140" y="30259"/>
                </a:lnTo>
                <a:lnTo>
                  <a:pt x="46117" y="30225"/>
                </a:lnTo>
                <a:lnTo>
                  <a:pt x="46094" y="30191"/>
                </a:lnTo>
                <a:lnTo>
                  <a:pt x="46060" y="30157"/>
                </a:lnTo>
                <a:lnTo>
                  <a:pt x="46026" y="30134"/>
                </a:lnTo>
                <a:lnTo>
                  <a:pt x="45980" y="30122"/>
                </a:lnTo>
                <a:lnTo>
                  <a:pt x="45946" y="30111"/>
                </a:lnTo>
                <a:lnTo>
                  <a:pt x="45946" y="27847"/>
                </a:lnTo>
                <a:lnTo>
                  <a:pt x="45992" y="27836"/>
                </a:lnTo>
                <a:lnTo>
                  <a:pt x="46026" y="27825"/>
                </a:lnTo>
                <a:lnTo>
                  <a:pt x="46071" y="27802"/>
                </a:lnTo>
                <a:lnTo>
                  <a:pt x="46105" y="27768"/>
                </a:lnTo>
                <a:lnTo>
                  <a:pt x="46128" y="27734"/>
                </a:lnTo>
                <a:lnTo>
                  <a:pt x="46151" y="27688"/>
                </a:lnTo>
                <a:lnTo>
                  <a:pt x="46162" y="27643"/>
                </a:lnTo>
                <a:lnTo>
                  <a:pt x="46162" y="27597"/>
                </a:lnTo>
                <a:lnTo>
                  <a:pt x="46162" y="27540"/>
                </a:lnTo>
                <a:lnTo>
                  <a:pt x="46151" y="27495"/>
                </a:lnTo>
                <a:lnTo>
                  <a:pt x="48073" y="26380"/>
                </a:lnTo>
                <a:lnTo>
                  <a:pt x="48119" y="26425"/>
                </a:lnTo>
                <a:lnTo>
                  <a:pt x="48164" y="26460"/>
                </a:lnTo>
                <a:lnTo>
                  <a:pt x="48221" y="26482"/>
                </a:lnTo>
                <a:lnTo>
                  <a:pt x="48346" y="26482"/>
                </a:lnTo>
                <a:lnTo>
                  <a:pt x="48403" y="26460"/>
                </a:lnTo>
                <a:lnTo>
                  <a:pt x="48449" y="26414"/>
                </a:lnTo>
                <a:lnTo>
                  <a:pt x="48483" y="26369"/>
                </a:lnTo>
                <a:close/>
                <a:moveTo>
                  <a:pt x="62714" y="26369"/>
                </a:moveTo>
                <a:lnTo>
                  <a:pt x="64704" y="27529"/>
                </a:lnTo>
                <a:lnTo>
                  <a:pt x="64693" y="27563"/>
                </a:lnTo>
                <a:lnTo>
                  <a:pt x="64693" y="27597"/>
                </a:lnTo>
                <a:lnTo>
                  <a:pt x="64704" y="27665"/>
                </a:lnTo>
                <a:lnTo>
                  <a:pt x="64738" y="27722"/>
                </a:lnTo>
                <a:lnTo>
                  <a:pt x="64795" y="27756"/>
                </a:lnTo>
                <a:lnTo>
                  <a:pt x="64863" y="27779"/>
                </a:lnTo>
                <a:lnTo>
                  <a:pt x="64863" y="30100"/>
                </a:lnTo>
                <a:lnTo>
                  <a:pt x="64807" y="30100"/>
                </a:lnTo>
                <a:lnTo>
                  <a:pt x="64761" y="30122"/>
                </a:lnTo>
                <a:lnTo>
                  <a:pt x="64727" y="30145"/>
                </a:lnTo>
                <a:lnTo>
                  <a:pt x="64693" y="30179"/>
                </a:lnTo>
                <a:lnTo>
                  <a:pt x="64659" y="30213"/>
                </a:lnTo>
                <a:lnTo>
                  <a:pt x="64636" y="30259"/>
                </a:lnTo>
                <a:lnTo>
                  <a:pt x="64625" y="30304"/>
                </a:lnTo>
                <a:lnTo>
                  <a:pt x="64625" y="30350"/>
                </a:lnTo>
                <a:lnTo>
                  <a:pt x="64625" y="30407"/>
                </a:lnTo>
                <a:lnTo>
                  <a:pt x="64647" y="30452"/>
                </a:lnTo>
                <a:lnTo>
                  <a:pt x="62645" y="31601"/>
                </a:lnTo>
                <a:lnTo>
                  <a:pt x="62623" y="31578"/>
                </a:lnTo>
                <a:lnTo>
                  <a:pt x="62588" y="31556"/>
                </a:lnTo>
                <a:lnTo>
                  <a:pt x="62554" y="31533"/>
                </a:lnTo>
                <a:lnTo>
                  <a:pt x="62475" y="31533"/>
                </a:lnTo>
                <a:lnTo>
                  <a:pt x="62429" y="31556"/>
                </a:lnTo>
                <a:lnTo>
                  <a:pt x="62406" y="31567"/>
                </a:lnTo>
                <a:lnTo>
                  <a:pt x="62372" y="31601"/>
                </a:lnTo>
                <a:lnTo>
                  <a:pt x="60336" y="30430"/>
                </a:lnTo>
                <a:lnTo>
                  <a:pt x="60347" y="30384"/>
                </a:lnTo>
                <a:lnTo>
                  <a:pt x="60347" y="30350"/>
                </a:lnTo>
                <a:lnTo>
                  <a:pt x="60347" y="30316"/>
                </a:lnTo>
                <a:lnTo>
                  <a:pt x="60336" y="30270"/>
                </a:lnTo>
                <a:lnTo>
                  <a:pt x="60325" y="30236"/>
                </a:lnTo>
                <a:lnTo>
                  <a:pt x="60302" y="30213"/>
                </a:lnTo>
                <a:lnTo>
                  <a:pt x="60234" y="30168"/>
                </a:lnTo>
                <a:lnTo>
                  <a:pt x="60200" y="30157"/>
                </a:lnTo>
                <a:lnTo>
                  <a:pt x="60165" y="30145"/>
                </a:lnTo>
                <a:lnTo>
                  <a:pt x="60165" y="27813"/>
                </a:lnTo>
                <a:lnTo>
                  <a:pt x="60200" y="27802"/>
                </a:lnTo>
                <a:lnTo>
                  <a:pt x="60245" y="27790"/>
                </a:lnTo>
                <a:lnTo>
                  <a:pt x="60279" y="27768"/>
                </a:lnTo>
                <a:lnTo>
                  <a:pt x="60302" y="27745"/>
                </a:lnTo>
                <a:lnTo>
                  <a:pt x="60325" y="27711"/>
                </a:lnTo>
                <a:lnTo>
                  <a:pt x="60347" y="27677"/>
                </a:lnTo>
                <a:lnTo>
                  <a:pt x="60359" y="27631"/>
                </a:lnTo>
                <a:lnTo>
                  <a:pt x="60359" y="27597"/>
                </a:lnTo>
                <a:lnTo>
                  <a:pt x="60359" y="27552"/>
                </a:lnTo>
                <a:lnTo>
                  <a:pt x="60347" y="27506"/>
                </a:lnTo>
                <a:lnTo>
                  <a:pt x="62304" y="26380"/>
                </a:lnTo>
                <a:lnTo>
                  <a:pt x="62350" y="26425"/>
                </a:lnTo>
                <a:lnTo>
                  <a:pt x="62395" y="26460"/>
                </a:lnTo>
                <a:lnTo>
                  <a:pt x="62452" y="26482"/>
                </a:lnTo>
                <a:lnTo>
                  <a:pt x="62577" y="26482"/>
                </a:lnTo>
                <a:lnTo>
                  <a:pt x="62623" y="26460"/>
                </a:lnTo>
                <a:lnTo>
                  <a:pt x="62679" y="26414"/>
                </a:lnTo>
                <a:lnTo>
                  <a:pt x="62714" y="26369"/>
                </a:lnTo>
                <a:close/>
                <a:moveTo>
                  <a:pt x="55581" y="30464"/>
                </a:moveTo>
                <a:lnTo>
                  <a:pt x="57583" y="31624"/>
                </a:lnTo>
                <a:lnTo>
                  <a:pt x="57572" y="31658"/>
                </a:lnTo>
                <a:lnTo>
                  <a:pt x="57572" y="31704"/>
                </a:lnTo>
                <a:lnTo>
                  <a:pt x="57572" y="31738"/>
                </a:lnTo>
                <a:lnTo>
                  <a:pt x="57583" y="31772"/>
                </a:lnTo>
                <a:lnTo>
                  <a:pt x="57617" y="31829"/>
                </a:lnTo>
                <a:lnTo>
                  <a:pt x="57674" y="31874"/>
                </a:lnTo>
                <a:lnTo>
                  <a:pt x="57708" y="31897"/>
                </a:lnTo>
                <a:lnTo>
                  <a:pt x="57754" y="31897"/>
                </a:lnTo>
                <a:lnTo>
                  <a:pt x="57754" y="34263"/>
                </a:lnTo>
                <a:lnTo>
                  <a:pt x="57686" y="34286"/>
                </a:lnTo>
                <a:lnTo>
                  <a:pt x="57629" y="34331"/>
                </a:lnTo>
                <a:lnTo>
                  <a:pt x="57595" y="34388"/>
                </a:lnTo>
                <a:lnTo>
                  <a:pt x="57583" y="34422"/>
                </a:lnTo>
                <a:lnTo>
                  <a:pt x="57572" y="34456"/>
                </a:lnTo>
                <a:lnTo>
                  <a:pt x="57583" y="34525"/>
                </a:lnTo>
                <a:lnTo>
                  <a:pt x="55615" y="35662"/>
                </a:lnTo>
                <a:lnTo>
                  <a:pt x="55570" y="35617"/>
                </a:lnTo>
                <a:lnTo>
                  <a:pt x="55513" y="35583"/>
                </a:lnTo>
                <a:lnTo>
                  <a:pt x="55456" y="35560"/>
                </a:lnTo>
                <a:lnTo>
                  <a:pt x="55388" y="35548"/>
                </a:lnTo>
                <a:lnTo>
                  <a:pt x="55331" y="35548"/>
                </a:lnTo>
                <a:lnTo>
                  <a:pt x="55274" y="35571"/>
                </a:lnTo>
                <a:lnTo>
                  <a:pt x="55217" y="35617"/>
                </a:lnTo>
                <a:lnTo>
                  <a:pt x="55183" y="35662"/>
                </a:lnTo>
                <a:lnTo>
                  <a:pt x="53204" y="34513"/>
                </a:lnTo>
                <a:lnTo>
                  <a:pt x="53204" y="34456"/>
                </a:lnTo>
                <a:lnTo>
                  <a:pt x="53192" y="34388"/>
                </a:lnTo>
                <a:lnTo>
                  <a:pt x="53170" y="34331"/>
                </a:lnTo>
                <a:lnTo>
                  <a:pt x="53113" y="34297"/>
                </a:lnTo>
                <a:lnTo>
                  <a:pt x="53056" y="34274"/>
                </a:lnTo>
                <a:lnTo>
                  <a:pt x="53056" y="31942"/>
                </a:lnTo>
                <a:lnTo>
                  <a:pt x="53101" y="31931"/>
                </a:lnTo>
                <a:lnTo>
                  <a:pt x="53135" y="31908"/>
                </a:lnTo>
                <a:lnTo>
                  <a:pt x="53170" y="31886"/>
                </a:lnTo>
                <a:lnTo>
                  <a:pt x="53204" y="31863"/>
                </a:lnTo>
                <a:lnTo>
                  <a:pt x="53226" y="31829"/>
                </a:lnTo>
                <a:lnTo>
                  <a:pt x="53249" y="31783"/>
                </a:lnTo>
                <a:lnTo>
                  <a:pt x="53261" y="31749"/>
                </a:lnTo>
                <a:lnTo>
                  <a:pt x="53261" y="31704"/>
                </a:lnTo>
                <a:lnTo>
                  <a:pt x="53261" y="31647"/>
                </a:lnTo>
                <a:lnTo>
                  <a:pt x="53249" y="31613"/>
                </a:lnTo>
                <a:lnTo>
                  <a:pt x="55206" y="30475"/>
                </a:lnTo>
                <a:lnTo>
                  <a:pt x="55240" y="30509"/>
                </a:lnTo>
                <a:lnTo>
                  <a:pt x="55285" y="30543"/>
                </a:lnTo>
                <a:lnTo>
                  <a:pt x="55342" y="30566"/>
                </a:lnTo>
                <a:lnTo>
                  <a:pt x="55388" y="30577"/>
                </a:lnTo>
                <a:lnTo>
                  <a:pt x="55445" y="30566"/>
                </a:lnTo>
                <a:lnTo>
                  <a:pt x="55502" y="30543"/>
                </a:lnTo>
                <a:lnTo>
                  <a:pt x="55547" y="30509"/>
                </a:lnTo>
                <a:lnTo>
                  <a:pt x="55581" y="30464"/>
                </a:lnTo>
                <a:close/>
                <a:moveTo>
                  <a:pt x="3425" y="30464"/>
                </a:moveTo>
                <a:lnTo>
                  <a:pt x="5461" y="31635"/>
                </a:lnTo>
                <a:lnTo>
                  <a:pt x="5450" y="31704"/>
                </a:lnTo>
                <a:lnTo>
                  <a:pt x="5461" y="31760"/>
                </a:lnTo>
                <a:lnTo>
                  <a:pt x="5495" y="31806"/>
                </a:lnTo>
                <a:lnTo>
                  <a:pt x="5541" y="31840"/>
                </a:lnTo>
                <a:lnTo>
                  <a:pt x="5598" y="31863"/>
                </a:lnTo>
                <a:lnTo>
                  <a:pt x="5598" y="34218"/>
                </a:lnTo>
                <a:lnTo>
                  <a:pt x="5552" y="34218"/>
                </a:lnTo>
                <a:lnTo>
                  <a:pt x="5507" y="34240"/>
                </a:lnTo>
                <a:lnTo>
                  <a:pt x="5473" y="34263"/>
                </a:lnTo>
                <a:lnTo>
                  <a:pt x="5438" y="34286"/>
                </a:lnTo>
                <a:lnTo>
                  <a:pt x="5416" y="34320"/>
                </a:lnTo>
                <a:lnTo>
                  <a:pt x="5393" y="34365"/>
                </a:lnTo>
                <a:lnTo>
                  <a:pt x="5382" y="34411"/>
                </a:lnTo>
                <a:lnTo>
                  <a:pt x="5370" y="34456"/>
                </a:lnTo>
                <a:lnTo>
                  <a:pt x="5382" y="34502"/>
                </a:lnTo>
                <a:lnTo>
                  <a:pt x="5393" y="34547"/>
                </a:lnTo>
                <a:lnTo>
                  <a:pt x="3448" y="35674"/>
                </a:lnTo>
                <a:lnTo>
                  <a:pt x="3414" y="35628"/>
                </a:lnTo>
                <a:lnTo>
                  <a:pt x="3368" y="35594"/>
                </a:lnTo>
                <a:lnTo>
                  <a:pt x="3311" y="35571"/>
                </a:lnTo>
                <a:lnTo>
                  <a:pt x="3186" y="35571"/>
                </a:lnTo>
                <a:lnTo>
                  <a:pt x="3141" y="35594"/>
                </a:lnTo>
                <a:lnTo>
                  <a:pt x="3084" y="35628"/>
                </a:lnTo>
                <a:lnTo>
                  <a:pt x="3050" y="35674"/>
                </a:lnTo>
                <a:lnTo>
                  <a:pt x="1059" y="34525"/>
                </a:lnTo>
                <a:lnTo>
                  <a:pt x="1070" y="34456"/>
                </a:lnTo>
                <a:lnTo>
                  <a:pt x="1070" y="34422"/>
                </a:lnTo>
                <a:lnTo>
                  <a:pt x="1059" y="34388"/>
                </a:lnTo>
                <a:lnTo>
                  <a:pt x="1025" y="34331"/>
                </a:lnTo>
                <a:lnTo>
                  <a:pt x="968" y="34286"/>
                </a:lnTo>
                <a:lnTo>
                  <a:pt x="900" y="34263"/>
                </a:lnTo>
                <a:lnTo>
                  <a:pt x="900" y="31897"/>
                </a:lnTo>
                <a:lnTo>
                  <a:pt x="934" y="31897"/>
                </a:lnTo>
                <a:lnTo>
                  <a:pt x="968" y="31874"/>
                </a:lnTo>
                <a:lnTo>
                  <a:pt x="1036" y="31829"/>
                </a:lnTo>
                <a:lnTo>
                  <a:pt x="1070" y="31772"/>
                </a:lnTo>
                <a:lnTo>
                  <a:pt x="1082" y="31738"/>
                </a:lnTo>
                <a:lnTo>
                  <a:pt x="1082" y="31704"/>
                </a:lnTo>
                <a:lnTo>
                  <a:pt x="1082" y="31658"/>
                </a:lnTo>
                <a:lnTo>
                  <a:pt x="1070" y="31624"/>
                </a:lnTo>
                <a:lnTo>
                  <a:pt x="3072" y="30464"/>
                </a:lnTo>
                <a:lnTo>
                  <a:pt x="3106" y="30509"/>
                </a:lnTo>
                <a:lnTo>
                  <a:pt x="3152" y="30532"/>
                </a:lnTo>
                <a:lnTo>
                  <a:pt x="3197" y="30555"/>
                </a:lnTo>
                <a:lnTo>
                  <a:pt x="3254" y="30566"/>
                </a:lnTo>
                <a:lnTo>
                  <a:pt x="3300" y="30555"/>
                </a:lnTo>
                <a:lnTo>
                  <a:pt x="3357" y="30532"/>
                </a:lnTo>
                <a:lnTo>
                  <a:pt x="3391" y="30509"/>
                </a:lnTo>
                <a:lnTo>
                  <a:pt x="3425" y="30464"/>
                </a:lnTo>
                <a:close/>
                <a:moveTo>
                  <a:pt x="50792" y="30441"/>
                </a:moveTo>
                <a:lnTo>
                  <a:pt x="52794" y="31601"/>
                </a:lnTo>
                <a:lnTo>
                  <a:pt x="52783" y="31647"/>
                </a:lnTo>
                <a:lnTo>
                  <a:pt x="52771" y="31704"/>
                </a:lnTo>
                <a:lnTo>
                  <a:pt x="52783" y="31749"/>
                </a:lnTo>
                <a:lnTo>
                  <a:pt x="52794" y="31795"/>
                </a:lnTo>
                <a:lnTo>
                  <a:pt x="52817" y="31829"/>
                </a:lnTo>
                <a:lnTo>
                  <a:pt x="52840" y="31863"/>
                </a:lnTo>
                <a:lnTo>
                  <a:pt x="52874" y="31897"/>
                </a:lnTo>
                <a:lnTo>
                  <a:pt x="52919" y="31920"/>
                </a:lnTo>
                <a:lnTo>
                  <a:pt x="52965" y="31931"/>
                </a:lnTo>
                <a:lnTo>
                  <a:pt x="53010" y="31942"/>
                </a:lnTo>
                <a:lnTo>
                  <a:pt x="53010" y="34263"/>
                </a:lnTo>
                <a:lnTo>
                  <a:pt x="52976" y="34274"/>
                </a:lnTo>
                <a:lnTo>
                  <a:pt x="52942" y="34286"/>
                </a:lnTo>
                <a:lnTo>
                  <a:pt x="52885" y="34331"/>
                </a:lnTo>
                <a:lnTo>
                  <a:pt x="52840" y="34388"/>
                </a:lnTo>
                <a:lnTo>
                  <a:pt x="52828" y="34422"/>
                </a:lnTo>
                <a:lnTo>
                  <a:pt x="52828" y="34456"/>
                </a:lnTo>
                <a:lnTo>
                  <a:pt x="52828" y="34491"/>
                </a:lnTo>
                <a:lnTo>
                  <a:pt x="52840" y="34525"/>
                </a:lnTo>
                <a:lnTo>
                  <a:pt x="50849" y="35674"/>
                </a:lnTo>
                <a:lnTo>
                  <a:pt x="50803" y="35639"/>
                </a:lnTo>
                <a:lnTo>
                  <a:pt x="50758" y="35605"/>
                </a:lnTo>
                <a:lnTo>
                  <a:pt x="50712" y="35583"/>
                </a:lnTo>
                <a:lnTo>
                  <a:pt x="50644" y="35571"/>
                </a:lnTo>
                <a:lnTo>
                  <a:pt x="50587" y="35583"/>
                </a:lnTo>
                <a:lnTo>
                  <a:pt x="50542" y="35594"/>
                </a:lnTo>
                <a:lnTo>
                  <a:pt x="50496" y="35628"/>
                </a:lnTo>
                <a:lnTo>
                  <a:pt x="50462" y="35674"/>
                </a:lnTo>
                <a:lnTo>
                  <a:pt x="48460" y="34513"/>
                </a:lnTo>
                <a:lnTo>
                  <a:pt x="48472" y="34456"/>
                </a:lnTo>
                <a:lnTo>
                  <a:pt x="48460" y="34388"/>
                </a:lnTo>
                <a:lnTo>
                  <a:pt x="48426" y="34331"/>
                </a:lnTo>
                <a:lnTo>
                  <a:pt x="48381" y="34286"/>
                </a:lnTo>
                <a:lnTo>
                  <a:pt x="48312" y="34263"/>
                </a:lnTo>
                <a:lnTo>
                  <a:pt x="48312" y="31863"/>
                </a:lnTo>
                <a:lnTo>
                  <a:pt x="48369" y="31851"/>
                </a:lnTo>
                <a:lnTo>
                  <a:pt x="48415" y="31806"/>
                </a:lnTo>
                <a:lnTo>
                  <a:pt x="48437" y="31760"/>
                </a:lnTo>
                <a:lnTo>
                  <a:pt x="48449" y="31704"/>
                </a:lnTo>
                <a:lnTo>
                  <a:pt x="48437" y="31647"/>
                </a:lnTo>
                <a:lnTo>
                  <a:pt x="50508" y="30452"/>
                </a:lnTo>
                <a:lnTo>
                  <a:pt x="50542" y="30475"/>
                </a:lnTo>
                <a:lnTo>
                  <a:pt x="50576" y="30498"/>
                </a:lnTo>
                <a:lnTo>
                  <a:pt x="50610" y="30509"/>
                </a:lnTo>
                <a:lnTo>
                  <a:pt x="50644" y="30521"/>
                </a:lnTo>
                <a:lnTo>
                  <a:pt x="50690" y="30509"/>
                </a:lnTo>
                <a:lnTo>
                  <a:pt x="50735" y="30498"/>
                </a:lnTo>
                <a:lnTo>
                  <a:pt x="50769" y="30475"/>
                </a:lnTo>
                <a:lnTo>
                  <a:pt x="50792" y="30441"/>
                </a:lnTo>
                <a:close/>
                <a:moveTo>
                  <a:pt x="60313" y="30464"/>
                </a:moveTo>
                <a:lnTo>
                  <a:pt x="62350" y="31635"/>
                </a:lnTo>
                <a:lnTo>
                  <a:pt x="62338" y="31704"/>
                </a:lnTo>
                <a:lnTo>
                  <a:pt x="62350" y="31760"/>
                </a:lnTo>
                <a:lnTo>
                  <a:pt x="62384" y="31806"/>
                </a:lnTo>
                <a:lnTo>
                  <a:pt x="62429" y="31840"/>
                </a:lnTo>
                <a:lnTo>
                  <a:pt x="62486" y="31863"/>
                </a:lnTo>
                <a:lnTo>
                  <a:pt x="62486" y="34218"/>
                </a:lnTo>
                <a:lnTo>
                  <a:pt x="62441" y="34218"/>
                </a:lnTo>
                <a:lnTo>
                  <a:pt x="62406" y="34240"/>
                </a:lnTo>
                <a:lnTo>
                  <a:pt x="62361" y="34263"/>
                </a:lnTo>
                <a:lnTo>
                  <a:pt x="62327" y="34286"/>
                </a:lnTo>
                <a:lnTo>
                  <a:pt x="62304" y="34320"/>
                </a:lnTo>
                <a:lnTo>
                  <a:pt x="62281" y="34365"/>
                </a:lnTo>
                <a:lnTo>
                  <a:pt x="62270" y="34411"/>
                </a:lnTo>
                <a:lnTo>
                  <a:pt x="62270" y="34456"/>
                </a:lnTo>
                <a:lnTo>
                  <a:pt x="62270" y="34502"/>
                </a:lnTo>
                <a:lnTo>
                  <a:pt x="62281" y="34547"/>
                </a:lnTo>
                <a:lnTo>
                  <a:pt x="60336" y="35674"/>
                </a:lnTo>
                <a:lnTo>
                  <a:pt x="60302" y="35628"/>
                </a:lnTo>
                <a:lnTo>
                  <a:pt x="60256" y="35594"/>
                </a:lnTo>
                <a:lnTo>
                  <a:pt x="60200" y="35571"/>
                </a:lnTo>
                <a:lnTo>
                  <a:pt x="60086" y="35571"/>
                </a:lnTo>
                <a:lnTo>
                  <a:pt x="60029" y="35594"/>
                </a:lnTo>
                <a:lnTo>
                  <a:pt x="59983" y="35628"/>
                </a:lnTo>
                <a:lnTo>
                  <a:pt x="59938" y="35674"/>
                </a:lnTo>
                <a:lnTo>
                  <a:pt x="57947" y="34525"/>
                </a:lnTo>
                <a:lnTo>
                  <a:pt x="57970" y="34456"/>
                </a:lnTo>
                <a:lnTo>
                  <a:pt x="57959" y="34422"/>
                </a:lnTo>
                <a:lnTo>
                  <a:pt x="57947" y="34388"/>
                </a:lnTo>
                <a:lnTo>
                  <a:pt x="57913" y="34331"/>
                </a:lnTo>
                <a:lnTo>
                  <a:pt x="57856" y="34286"/>
                </a:lnTo>
                <a:lnTo>
                  <a:pt x="57799" y="34263"/>
                </a:lnTo>
                <a:lnTo>
                  <a:pt x="57799" y="31897"/>
                </a:lnTo>
                <a:lnTo>
                  <a:pt x="57833" y="31897"/>
                </a:lnTo>
                <a:lnTo>
                  <a:pt x="57868" y="31874"/>
                </a:lnTo>
                <a:lnTo>
                  <a:pt x="57924" y="31829"/>
                </a:lnTo>
                <a:lnTo>
                  <a:pt x="57959" y="31772"/>
                </a:lnTo>
                <a:lnTo>
                  <a:pt x="57970" y="31738"/>
                </a:lnTo>
                <a:lnTo>
                  <a:pt x="57970" y="31704"/>
                </a:lnTo>
                <a:lnTo>
                  <a:pt x="57970" y="31658"/>
                </a:lnTo>
                <a:lnTo>
                  <a:pt x="57959" y="31624"/>
                </a:lnTo>
                <a:lnTo>
                  <a:pt x="59961" y="30464"/>
                </a:lnTo>
                <a:lnTo>
                  <a:pt x="59995" y="30509"/>
                </a:lnTo>
                <a:lnTo>
                  <a:pt x="60040" y="30532"/>
                </a:lnTo>
                <a:lnTo>
                  <a:pt x="60086" y="30555"/>
                </a:lnTo>
                <a:lnTo>
                  <a:pt x="60143" y="30566"/>
                </a:lnTo>
                <a:lnTo>
                  <a:pt x="60200" y="30555"/>
                </a:lnTo>
                <a:lnTo>
                  <a:pt x="60245" y="30532"/>
                </a:lnTo>
                <a:lnTo>
                  <a:pt x="60279" y="30509"/>
                </a:lnTo>
                <a:lnTo>
                  <a:pt x="60313" y="30464"/>
                </a:lnTo>
                <a:close/>
                <a:moveTo>
                  <a:pt x="8203" y="30486"/>
                </a:moveTo>
                <a:lnTo>
                  <a:pt x="10171" y="31624"/>
                </a:lnTo>
                <a:lnTo>
                  <a:pt x="10159" y="31658"/>
                </a:lnTo>
                <a:lnTo>
                  <a:pt x="10148" y="31704"/>
                </a:lnTo>
                <a:lnTo>
                  <a:pt x="10148" y="31738"/>
                </a:lnTo>
                <a:lnTo>
                  <a:pt x="10159" y="31772"/>
                </a:lnTo>
                <a:lnTo>
                  <a:pt x="10182" y="31806"/>
                </a:lnTo>
                <a:lnTo>
                  <a:pt x="10205" y="31840"/>
                </a:lnTo>
                <a:lnTo>
                  <a:pt x="10262" y="31886"/>
                </a:lnTo>
                <a:lnTo>
                  <a:pt x="10296" y="31897"/>
                </a:lnTo>
                <a:lnTo>
                  <a:pt x="10341" y="31908"/>
                </a:lnTo>
                <a:lnTo>
                  <a:pt x="10341" y="34206"/>
                </a:lnTo>
                <a:lnTo>
                  <a:pt x="10296" y="34218"/>
                </a:lnTo>
                <a:lnTo>
                  <a:pt x="10250" y="34229"/>
                </a:lnTo>
                <a:lnTo>
                  <a:pt x="10205" y="34252"/>
                </a:lnTo>
                <a:lnTo>
                  <a:pt x="10171" y="34286"/>
                </a:lnTo>
                <a:lnTo>
                  <a:pt x="10148" y="34320"/>
                </a:lnTo>
                <a:lnTo>
                  <a:pt x="10125" y="34365"/>
                </a:lnTo>
                <a:lnTo>
                  <a:pt x="10114" y="34411"/>
                </a:lnTo>
                <a:lnTo>
                  <a:pt x="10102" y="34456"/>
                </a:lnTo>
                <a:lnTo>
                  <a:pt x="10114" y="34502"/>
                </a:lnTo>
                <a:lnTo>
                  <a:pt x="10125" y="34559"/>
                </a:lnTo>
                <a:lnTo>
                  <a:pt x="8168" y="35685"/>
                </a:lnTo>
                <a:lnTo>
                  <a:pt x="8134" y="35639"/>
                </a:lnTo>
                <a:lnTo>
                  <a:pt x="8089" y="35605"/>
                </a:lnTo>
                <a:lnTo>
                  <a:pt x="8043" y="35594"/>
                </a:lnTo>
                <a:lnTo>
                  <a:pt x="7986" y="35583"/>
                </a:lnTo>
                <a:lnTo>
                  <a:pt x="7930" y="35594"/>
                </a:lnTo>
                <a:lnTo>
                  <a:pt x="7884" y="35605"/>
                </a:lnTo>
                <a:lnTo>
                  <a:pt x="7839" y="35639"/>
                </a:lnTo>
                <a:lnTo>
                  <a:pt x="7804" y="35685"/>
                </a:lnTo>
                <a:lnTo>
                  <a:pt x="5848" y="34547"/>
                </a:lnTo>
                <a:lnTo>
                  <a:pt x="5859" y="34502"/>
                </a:lnTo>
                <a:lnTo>
                  <a:pt x="5859" y="34456"/>
                </a:lnTo>
                <a:lnTo>
                  <a:pt x="5859" y="34411"/>
                </a:lnTo>
                <a:lnTo>
                  <a:pt x="5848" y="34365"/>
                </a:lnTo>
                <a:lnTo>
                  <a:pt x="5825" y="34331"/>
                </a:lnTo>
                <a:lnTo>
                  <a:pt x="5802" y="34286"/>
                </a:lnTo>
                <a:lnTo>
                  <a:pt x="5768" y="34263"/>
                </a:lnTo>
                <a:lnTo>
                  <a:pt x="5734" y="34240"/>
                </a:lnTo>
                <a:lnTo>
                  <a:pt x="5689" y="34218"/>
                </a:lnTo>
                <a:lnTo>
                  <a:pt x="5643" y="34218"/>
                </a:lnTo>
                <a:lnTo>
                  <a:pt x="5643" y="31863"/>
                </a:lnTo>
                <a:lnTo>
                  <a:pt x="5700" y="31840"/>
                </a:lnTo>
                <a:lnTo>
                  <a:pt x="5746" y="31806"/>
                </a:lnTo>
                <a:lnTo>
                  <a:pt x="5780" y="31760"/>
                </a:lnTo>
                <a:lnTo>
                  <a:pt x="5791" y="31704"/>
                </a:lnTo>
                <a:lnTo>
                  <a:pt x="5780" y="31647"/>
                </a:lnTo>
                <a:lnTo>
                  <a:pt x="7770" y="30486"/>
                </a:lnTo>
                <a:lnTo>
                  <a:pt x="7816" y="30543"/>
                </a:lnTo>
                <a:lnTo>
                  <a:pt x="7861" y="30577"/>
                </a:lnTo>
                <a:lnTo>
                  <a:pt x="7918" y="30600"/>
                </a:lnTo>
                <a:lnTo>
                  <a:pt x="7986" y="30612"/>
                </a:lnTo>
                <a:lnTo>
                  <a:pt x="8055" y="30600"/>
                </a:lnTo>
                <a:lnTo>
                  <a:pt x="8112" y="30577"/>
                </a:lnTo>
                <a:lnTo>
                  <a:pt x="8168" y="30543"/>
                </a:lnTo>
                <a:lnTo>
                  <a:pt x="8203" y="30486"/>
                </a:lnTo>
                <a:close/>
                <a:moveTo>
                  <a:pt x="17644" y="30464"/>
                </a:moveTo>
                <a:lnTo>
                  <a:pt x="19624" y="31613"/>
                </a:lnTo>
                <a:lnTo>
                  <a:pt x="19612" y="31647"/>
                </a:lnTo>
                <a:lnTo>
                  <a:pt x="19612" y="31704"/>
                </a:lnTo>
                <a:lnTo>
                  <a:pt x="19612" y="31738"/>
                </a:lnTo>
                <a:lnTo>
                  <a:pt x="19624" y="31783"/>
                </a:lnTo>
                <a:lnTo>
                  <a:pt x="19646" y="31817"/>
                </a:lnTo>
                <a:lnTo>
                  <a:pt x="19669" y="31851"/>
                </a:lnTo>
                <a:lnTo>
                  <a:pt x="19703" y="31886"/>
                </a:lnTo>
                <a:lnTo>
                  <a:pt x="19737" y="31908"/>
                </a:lnTo>
                <a:lnTo>
                  <a:pt x="19783" y="31920"/>
                </a:lnTo>
                <a:lnTo>
                  <a:pt x="19817" y="31931"/>
                </a:lnTo>
                <a:lnTo>
                  <a:pt x="19817" y="34263"/>
                </a:lnTo>
                <a:lnTo>
                  <a:pt x="19749" y="34286"/>
                </a:lnTo>
                <a:lnTo>
                  <a:pt x="19703" y="34331"/>
                </a:lnTo>
                <a:lnTo>
                  <a:pt x="19658" y="34388"/>
                </a:lnTo>
                <a:lnTo>
                  <a:pt x="19646" y="34422"/>
                </a:lnTo>
                <a:lnTo>
                  <a:pt x="19646" y="34456"/>
                </a:lnTo>
                <a:lnTo>
                  <a:pt x="19658" y="34525"/>
                </a:lnTo>
                <a:lnTo>
                  <a:pt x="17644" y="35685"/>
                </a:lnTo>
                <a:lnTo>
                  <a:pt x="17610" y="35651"/>
                </a:lnTo>
                <a:lnTo>
                  <a:pt x="17565" y="35628"/>
                </a:lnTo>
                <a:lnTo>
                  <a:pt x="17519" y="35605"/>
                </a:lnTo>
                <a:lnTo>
                  <a:pt x="17474" y="35594"/>
                </a:lnTo>
                <a:lnTo>
                  <a:pt x="17417" y="35605"/>
                </a:lnTo>
                <a:lnTo>
                  <a:pt x="17371" y="35617"/>
                </a:lnTo>
                <a:lnTo>
                  <a:pt x="17337" y="35651"/>
                </a:lnTo>
                <a:lnTo>
                  <a:pt x="17303" y="35685"/>
                </a:lnTo>
                <a:lnTo>
                  <a:pt x="15289" y="34525"/>
                </a:lnTo>
                <a:lnTo>
                  <a:pt x="15301" y="34491"/>
                </a:lnTo>
                <a:lnTo>
                  <a:pt x="15312" y="34456"/>
                </a:lnTo>
                <a:lnTo>
                  <a:pt x="15301" y="34422"/>
                </a:lnTo>
                <a:lnTo>
                  <a:pt x="15289" y="34377"/>
                </a:lnTo>
                <a:lnTo>
                  <a:pt x="15255" y="34320"/>
                </a:lnTo>
                <a:lnTo>
                  <a:pt x="15198" y="34274"/>
                </a:lnTo>
                <a:lnTo>
                  <a:pt x="15164" y="34263"/>
                </a:lnTo>
                <a:lnTo>
                  <a:pt x="15130" y="34252"/>
                </a:lnTo>
                <a:lnTo>
                  <a:pt x="15130" y="31942"/>
                </a:lnTo>
                <a:lnTo>
                  <a:pt x="15164" y="31931"/>
                </a:lnTo>
                <a:lnTo>
                  <a:pt x="15210" y="31908"/>
                </a:lnTo>
                <a:lnTo>
                  <a:pt x="15244" y="31886"/>
                </a:lnTo>
                <a:lnTo>
                  <a:pt x="15278" y="31863"/>
                </a:lnTo>
                <a:lnTo>
                  <a:pt x="15301" y="31829"/>
                </a:lnTo>
                <a:lnTo>
                  <a:pt x="15324" y="31783"/>
                </a:lnTo>
                <a:lnTo>
                  <a:pt x="15335" y="31749"/>
                </a:lnTo>
                <a:lnTo>
                  <a:pt x="15346" y="31704"/>
                </a:lnTo>
                <a:lnTo>
                  <a:pt x="15335" y="31647"/>
                </a:lnTo>
                <a:lnTo>
                  <a:pt x="15324" y="31601"/>
                </a:lnTo>
                <a:lnTo>
                  <a:pt x="17303" y="30464"/>
                </a:lnTo>
                <a:lnTo>
                  <a:pt x="17337" y="30498"/>
                </a:lnTo>
                <a:lnTo>
                  <a:pt x="17371" y="30532"/>
                </a:lnTo>
                <a:lnTo>
                  <a:pt x="17417" y="30543"/>
                </a:lnTo>
                <a:lnTo>
                  <a:pt x="17474" y="30555"/>
                </a:lnTo>
                <a:lnTo>
                  <a:pt x="17519" y="30543"/>
                </a:lnTo>
                <a:lnTo>
                  <a:pt x="17565" y="30532"/>
                </a:lnTo>
                <a:lnTo>
                  <a:pt x="17610" y="30498"/>
                </a:lnTo>
                <a:lnTo>
                  <a:pt x="17644" y="30464"/>
                </a:lnTo>
                <a:close/>
                <a:moveTo>
                  <a:pt x="22388" y="30464"/>
                </a:moveTo>
                <a:lnTo>
                  <a:pt x="24356" y="31601"/>
                </a:lnTo>
                <a:lnTo>
                  <a:pt x="24344" y="31647"/>
                </a:lnTo>
                <a:lnTo>
                  <a:pt x="24333" y="31704"/>
                </a:lnTo>
                <a:lnTo>
                  <a:pt x="24344" y="31749"/>
                </a:lnTo>
                <a:lnTo>
                  <a:pt x="24356" y="31783"/>
                </a:lnTo>
                <a:lnTo>
                  <a:pt x="24378" y="31829"/>
                </a:lnTo>
                <a:lnTo>
                  <a:pt x="24401" y="31863"/>
                </a:lnTo>
                <a:lnTo>
                  <a:pt x="24435" y="31897"/>
                </a:lnTo>
                <a:lnTo>
                  <a:pt x="24469" y="31920"/>
                </a:lnTo>
                <a:lnTo>
                  <a:pt x="24515" y="31931"/>
                </a:lnTo>
                <a:lnTo>
                  <a:pt x="24560" y="31942"/>
                </a:lnTo>
                <a:lnTo>
                  <a:pt x="24560" y="34286"/>
                </a:lnTo>
                <a:lnTo>
                  <a:pt x="24504" y="34297"/>
                </a:lnTo>
                <a:lnTo>
                  <a:pt x="24447" y="34343"/>
                </a:lnTo>
                <a:lnTo>
                  <a:pt x="24413" y="34388"/>
                </a:lnTo>
                <a:lnTo>
                  <a:pt x="24401" y="34456"/>
                </a:lnTo>
                <a:lnTo>
                  <a:pt x="24413" y="34513"/>
                </a:lnTo>
                <a:lnTo>
                  <a:pt x="22388" y="35685"/>
                </a:lnTo>
                <a:lnTo>
                  <a:pt x="22354" y="35651"/>
                </a:lnTo>
                <a:lnTo>
                  <a:pt x="22308" y="35617"/>
                </a:lnTo>
                <a:lnTo>
                  <a:pt x="22263" y="35594"/>
                </a:lnTo>
                <a:lnTo>
                  <a:pt x="22160" y="35594"/>
                </a:lnTo>
                <a:lnTo>
                  <a:pt x="22115" y="35617"/>
                </a:lnTo>
                <a:lnTo>
                  <a:pt x="22069" y="35651"/>
                </a:lnTo>
                <a:lnTo>
                  <a:pt x="22035" y="35685"/>
                </a:lnTo>
                <a:lnTo>
                  <a:pt x="20022" y="34513"/>
                </a:lnTo>
                <a:lnTo>
                  <a:pt x="20033" y="34456"/>
                </a:lnTo>
                <a:lnTo>
                  <a:pt x="20022" y="34388"/>
                </a:lnTo>
                <a:lnTo>
                  <a:pt x="19988" y="34331"/>
                </a:lnTo>
                <a:lnTo>
                  <a:pt x="19931" y="34286"/>
                </a:lnTo>
                <a:lnTo>
                  <a:pt x="19862" y="34263"/>
                </a:lnTo>
                <a:lnTo>
                  <a:pt x="19862" y="31931"/>
                </a:lnTo>
                <a:lnTo>
                  <a:pt x="19908" y="31920"/>
                </a:lnTo>
                <a:lnTo>
                  <a:pt x="19942" y="31897"/>
                </a:lnTo>
                <a:lnTo>
                  <a:pt x="19976" y="31874"/>
                </a:lnTo>
                <a:lnTo>
                  <a:pt x="20010" y="31851"/>
                </a:lnTo>
                <a:lnTo>
                  <a:pt x="20033" y="31817"/>
                </a:lnTo>
                <a:lnTo>
                  <a:pt x="20056" y="31783"/>
                </a:lnTo>
                <a:lnTo>
                  <a:pt x="20067" y="31738"/>
                </a:lnTo>
                <a:lnTo>
                  <a:pt x="20067" y="31704"/>
                </a:lnTo>
                <a:lnTo>
                  <a:pt x="20067" y="31658"/>
                </a:lnTo>
                <a:lnTo>
                  <a:pt x="20056" y="31613"/>
                </a:lnTo>
                <a:lnTo>
                  <a:pt x="22035" y="30464"/>
                </a:lnTo>
                <a:lnTo>
                  <a:pt x="22069" y="30509"/>
                </a:lnTo>
                <a:lnTo>
                  <a:pt x="22103" y="30543"/>
                </a:lnTo>
                <a:lnTo>
                  <a:pt x="22160" y="30555"/>
                </a:lnTo>
                <a:lnTo>
                  <a:pt x="22206" y="30566"/>
                </a:lnTo>
                <a:lnTo>
                  <a:pt x="22263" y="30555"/>
                </a:lnTo>
                <a:lnTo>
                  <a:pt x="22319" y="30543"/>
                </a:lnTo>
                <a:lnTo>
                  <a:pt x="22354" y="30509"/>
                </a:lnTo>
                <a:lnTo>
                  <a:pt x="22388" y="30464"/>
                </a:lnTo>
                <a:close/>
                <a:moveTo>
                  <a:pt x="46117" y="30475"/>
                </a:moveTo>
                <a:lnTo>
                  <a:pt x="48119" y="31635"/>
                </a:lnTo>
                <a:lnTo>
                  <a:pt x="48108" y="31704"/>
                </a:lnTo>
                <a:lnTo>
                  <a:pt x="48119" y="31760"/>
                </a:lnTo>
                <a:lnTo>
                  <a:pt x="48153" y="31817"/>
                </a:lnTo>
                <a:lnTo>
                  <a:pt x="48199" y="31851"/>
                </a:lnTo>
                <a:lnTo>
                  <a:pt x="48267" y="31874"/>
                </a:lnTo>
                <a:lnTo>
                  <a:pt x="48267" y="34263"/>
                </a:lnTo>
                <a:lnTo>
                  <a:pt x="48233" y="34274"/>
                </a:lnTo>
                <a:lnTo>
                  <a:pt x="48199" y="34286"/>
                </a:lnTo>
                <a:lnTo>
                  <a:pt x="48142" y="34320"/>
                </a:lnTo>
                <a:lnTo>
                  <a:pt x="48096" y="34388"/>
                </a:lnTo>
                <a:lnTo>
                  <a:pt x="48085" y="34422"/>
                </a:lnTo>
                <a:lnTo>
                  <a:pt x="48085" y="34456"/>
                </a:lnTo>
                <a:lnTo>
                  <a:pt x="48085" y="34491"/>
                </a:lnTo>
                <a:lnTo>
                  <a:pt x="48096" y="34525"/>
                </a:lnTo>
                <a:lnTo>
                  <a:pt x="46094" y="35685"/>
                </a:lnTo>
                <a:lnTo>
                  <a:pt x="46060" y="35651"/>
                </a:lnTo>
                <a:lnTo>
                  <a:pt x="46014" y="35617"/>
                </a:lnTo>
                <a:lnTo>
                  <a:pt x="45969" y="35594"/>
                </a:lnTo>
                <a:lnTo>
                  <a:pt x="45855" y="35594"/>
                </a:lnTo>
                <a:lnTo>
                  <a:pt x="45810" y="35617"/>
                </a:lnTo>
                <a:lnTo>
                  <a:pt x="45764" y="35639"/>
                </a:lnTo>
                <a:lnTo>
                  <a:pt x="45730" y="35685"/>
                </a:lnTo>
                <a:lnTo>
                  <a:pt x="43751" y="34536"/>
                </a:lnTo>
                <a:lnTo>
                  <a:pt x="43762" y="34491"/>
                </a:lnTo>
                <a:lnTo>
                  <a:pt x="43762" y="34456"/>
                </a:lnTo>
                <a:lnTo>
                  <a:pt x="43762" y="34411"/>
                </a:lnTo>
                <a:lnTo>
                  <a:pt x="43751" y="34377"/>
                </a:lnTo>
                <a:lnTo>
                  <a:pt x="43728" y="34343"/>
                </a:lnTo>
                <a:lnTo>
                  <a:pt x="43705" y="34309"/>
                </a:lnTo>
                <a:lnTo>
                  <a:pt x="43648" y="34263"/>
                </a:lnTo>
                <a:lnTo>
                  <a:pt x="43614" y="34252"/>
                </a:lnTo>
                <a:lnTo>
                  <a:pt x="43569" y="34240"/>
                </a:lnTo>
                <a:lnTo>
                  <a:pt x="43569" y="31886"/>
                </a:lnTo>
                <a:lnTo>
                  <a:pt x="43637" y="31863"/>
                </a:lnTo>
                <a:lnTo>
                  <a:pt x="43682" y="31829"/>
                </a:lnTo>
                <a:lnTo>
                  <a:pt x="43717" y="31772"/>
                </a:lnTo>
                <a:lnTo>
                  <a:pt x="43728" y="31704"/>
                </a:lnTo>
                <a:lnTo>
                  <a:pt x="43717" y="31635"/>
                </a:lnTo>
                <a:lnTo>
                  <a:pt x="45707" y="30486"/>
                </a:lnTo>
                <a:lnTo>
                  <a:pt x="45741" y="30532"/>
                </a:lnTo>
                <a:lnTo>
                  <a:pt x="45787" y="30566"/>
                </a:lnTo>
                <a:lnTo>
                  <a:pt x="45844" y="30589"/>
                </a:lnTo>
                <a:lnTo>
                  <a:pt x="45912" y="30600"/>
                </a:lnTo>
                <a:lnTo>
                  <a:pt x="45969" y="30589"/>
                </a:lnTo>
                <a:lnTo>
                  <a:pt x="46026" y="30566"/>
                </a:lnTo>
                <a:lnTo>
                  <a:pt x="46083" y="30521"/>
                </a:lnTo>
                <a:lnTo>
                  <a:pt x="46117" y="30475"/>
                </a:lnTo>
                <a:close/>
                <a:moveTo>
                  <a:pt x="65102" y="30486"/>
                </a:moveTo>
                <a:lnTo>
                  <a:pt x="67059" y="31624"/>
                </a:lnTo>
                <a:lnTo>
                  <a:pt x="67048" y="31658"/>
                </a:lnTo>
                <a:lnTo>
                  <a:pt x="67036" y="31704"/>
                </a:lnTo>
                <a:lnTo>
                  <a:pt x="67048" y="31738"/>
                </a:lnTo>
                <a:lnTo>
                  <a:pt x="67059" y="31772"/>
                </a:lnTo>
                <a:lnTo>
                  <a:pt x="67070" y="31806"/>
                </a:lnTo>
                <a:lnTo>
                  <a:pt x="67093" y="31840"/>
                </a:lnTo>
                <a:lnTo>
                  <a:pt x="67161" y="31886"/>
                </a:lnTo>
                <a:lnTo>
                  <a:pt x="67195" y="31897"/>
                </a:lnTo>
                <a:lnTo>
                  <a:pt x="67230" y="31908"/>
                </a:lnTo>
                <a:lnTo>
                  <a:pt x="67230" y="34206"/>
                </a:lnTo>
                <a:lnTo>
                  <a:pt x="67184" y="34218"/>
                </a:lnTo>
                <a:lnTo>
                  <a:pt x="67139" y="34229"/>
                </a:lnTo>
                <a:lnTo>
                  <a:pt x="67104" y="34252"/>
                </a:lnTo>
                <a:lnTo>
                  <a:pt x="67070" y="34286"/>
                </a:lnTo>
                <a:lnTo>
                  <a:pt x="67036" y="34320"/>
                </a:lnTo>
                <a:lnTo>
                  <a:pt x="67013" y="34365"/>
                </a:lnTo>
                <a:lnTo>
                  <a:pt x="67002" y="34411"/>
                </a:lnTo>
                <a:lnTo>
                  <a:pt x="67002" y="34456"/>
                </a:lnTo>
                <a:lnTo>
                  <a:pt x="67002" y="34502"/>
                </a:lnTo>
                <a:lnTo>
                  <a:pt x="67013" y="34559"/>
                </a:lnTo>
                <a:lnTo>
                  <a:pt x="65068" y="35685"/>
                </a:lnTo>
                <a:lnTo>
                  <a:pt x="65034" y="35639"/>
                </a:lnTo>
                <a:lnTo>
                  <a:pt x="64989" y="35605"/>
                </a:lnTo>
                <a:lnTo>
                  <a:pt x="64932" y="35594"/>
                </a:lnTo>
                <a:lnTo>
                  <a:pt x="64886" y="35583"/>
                </a:lnTo>
                <a:lnTo>
                  <a:pt x="64829" y="35594"/>
                </a:lnTo>
                <a:lnTo>
                  <a:pt x="64772" y="35605"/>
                </a:lnTo>
                <a:lnTo>
                  <a:pt x="64738" y="35639"/>
                </a:lnTo>
                <a:lnTo>
                  <a:pt x="64704" y="35685"/>
                </a:lnTo>
                <a:lnTo>
                  <a:pt x="62736" y="34547"/>
                </a:lnTo>
                <a:lnTo>
                  <a:pt x="62748" y="34502"/>
                </a:lnTo>
                <a:lnTo>
                  <a:pt x="62759" y="34456"/>
                </a:lnTo>
                <a:lnTo>
                  <a:pt x="62748" y="34411"/>
                </a:lnTo>
                <a:lnTo>
                  <a:pt x="62736" y="34365"/>
                </a:lnTo>
                <a:lnTo>
                  <a:pt x="62714" y="34331"/>
                </a:lnTo>
                <a:lnTo>
                  <a:pt x="62691" y="34286"/>
                </a:lnTo>
                <a:lnTo>
                  <a:pt x="62657" y="34263"/>
                </a:lnTo>
                <a:lnTo>
                  <a:pt x="62623" y="34240"/>
                </a:lnTo>
                <a:lnTo>
                  <a:pt x="62577" y="34218"/>
                </a:lnTo>
                <a:lnTo>
                  <a:pt x="62532" y="34218"/>
                </a:lnTo>
                <a:lnTo>
                  <a:pt x="62532" y="31863"/>
                </a:lnTo>
                <a:lnTo>
                  <a:pt x="62588" y="31840"/>
                </a:lnTo>
                <a:lnTo>
                  <a:pt x="62634" y="31806"/>
                </a:lnTo>
                <a:lnTo>
                  <a:pt x="62668" y="31760"/>
                </a:lnTo>
                <a:lnTo>
                  <a:pt x="62679" y="31704"/>
                </a:lnTo>
                <a:lnTo>
                  <a:pt x="62668" y="31647"/>
                </a:lnTo>
                <a:lnTo>
                  <a:pt x="64659" y="30486"/>
                </a:lnTo>
                <a:lnTo>
                  <a:pt x="64704" y="30543"/>
                </a:lnTo>
                <a:lnTo>
                  <a:pt x="64750" y="30577"/>
                </a:lnTo>
                <a:lnTo>
                  <a:pt x="64818" y="30600"/>
                </a:lnTo>
                <a:lnTo>
                  <a:pt x="64886" y="30612"/>
                </a:lnTo>
                <a:lnTo>
                  <a:pt x="64943" y="30600"/>
                </a:lnTo>
                <a:lnTo>
                  <a:pt x="65011" y="30577"/>
                </a:lnTo>
                <a:lnTo>
                  <a:pt x="65057" y="30543"/>
                </a:lnTo>
                <a:lnTo>
                  <a:pt x="65102" y="30486"/>
                </a:lnTo>
                <a:close/>
                <a:moveTo>
                  <a:pt x="74533" y="30464"/>
                </a:moveTo>
                <a:lnTo>
                  <a:pt x="76523" y="31613"/>
                </a:lnTo>
                <a:lnTo>
                  <a:pt x="76501" y="31647"/>
                </a:lnTo>
                <a:lnTo>
                  <a:pt x="76501" y="31704"/>
                </a:lnTo>
                <a:lnTo>
                  <a:pt x="76501" y="31738"/>
                </a:lnTo>
                <a:lnTo>
                  <a:pt x="76512" y="31783"/>
                </a:lnTo>
                <a:lnTo>
                  <a:pt x="76535" y="31817"/>
                </a:lnTo>
                <a:lnTo>
                  <a:pt x="76557" y="31851"/>
                </a:lnTo>
                <a:lnTo>
                  <a:pt x="76592" y="31886"/>
                </a:lnTo>
                <a:lnTo>
                  <a:pt x="76626" y="31908"/>
                </a:lnTo>
                <a:lnTo>
                  <a:pt x="76671" y="31920"/>
                </a:lnTo>
                <a:lnTo>
                  <a:pt x="76717" y="31931"/>
                </a:lnTo>
                <a:lnTo>
                  <a:pt x="76717" y="34263"/>
                </a:lnTo>
                <a:lnTo>
                  <a:pt x="76648" y="34286"/>
                </a:lnTo>
                <a:lnTo>
                  <a:pt x="76592" y="34331"/>
                </a:lnTo>
                <a:lnTo>
                  <a:pt x="76557" y="34388"/>
                </a:lnTo>
                <a:lnTo>
                  <a:pt x="76546" y="34422"/>
                </a:lnTo>
                <a:lnTo>
                  <a:pt x="76535" y="34456"/>
                </a:lnTo>
                <a:lnTo>
                  <a:pt x="76546" y="34525"/>
                </a:lnTo>
                <a:lnTo>
                  <a:pt x="74533" y="35685"/>
                </a:lnTo>
                <a:lnTo>
                  <a:pt x="74498" y="35651"/>
                </a:lnTo>
                <a:lnTo>
                  <a:pt x="74464" y="35628"/>
                </a:lnTo>
                <a:lnTo>
                  <a:pt x="74407" y="35605"/>
                </a:lnTo>
                <a:lnTo>
                  <a:pt x="74362" y="35594"/>
                </a:lnTo>
                <a:lnTo>
                  <a:pt x="74305" y="35605"/>
                </a:lnTo>
                <a:lnTo>
                  <a:pt x="74260" y="35617"/>
                </a:lnTo>
                <a:lnTo>
                  <a:pt x="74225" y="35651"/>
                </a:lnTo>
                <a:lnTo>
                  <a:pt x="74191" y="35685"/>
                </a:lnTo>
                <a:lnTo>
                  <a:pt x="72189" y="34525"/>
                </a:lnTo>
                <a:lnTo>
                  <a:pt x="72201" y="34491"/>
                </a:lnTo>
                <a:lnTo>
                  <a:pt x="72201" y="34456"/>
                </a:lnTo>
                <a:lnTo>
                  <a:pt x="72201" y="34422"/>
                </a:lnTo>
                <a:lnTo>
                  <a:pt x="72189" y="34377"/>
                </a:lnTo>
                <a:lnTo>
                  <a:pt x="72144" y="34320"/>
                </a:lnTo>
                <a:lnTo>
                  <a:pt x="72087" y="34274"/>
                </a:lnTo>
                <a:lnTo>
                  <a:pt x="72053" y="34263"/>
                </a:lnTo>
                <a:lnTo>
                  <a:pt x="72019" y="34252"/>
                </a:lnTo>
                <a:lnTo>
                  <a:pt x="72019" y="31942"/>
                </a:lnTo>
                <a:lnTo>
                  <a:pt x="72064" y="31931"/>
                </a:lnTo>
                <a:lnTo>
                  <a:pt x="72098" y="31908"/>
                </a:lnTo>
                <a:lnTo>
                  <a:pt x="72144" y="31886"/>
                </a:lnTo>
                <a:lnTo>
                  <a:pt x="72166" y="31863"/>
                </a:lnTo>
                <a:lnTo>
                  <a:pt x="72201" y="31829"/>
                </a:lnTo>
                <a:lnTo>
                  <a:pt x="72212" y="31783"/>
                </a:lnTo>
                <a:lnTo>
                  <a:pt x="72223" y="31749"/>
                </a:lnTo>
                <a:lnTo>
                  <a:pt x="72235" y="31704"/>
                </a:lnTo>
                <a:lnTo>
                  <a:pt x="72223" y="31647"/>
                </a:lnTo>
                <a:lnTo>
                  <a:pt x="72212" y="31601"/>
                </a:lnTo>
                <a:lnTo>
                  <a:pt x="74191" y="30464"/>
                </a:lnTo>
                <a:lnTo>
                  <a:pt x="74225" y="30498"/>
                </a:lnTo>
                <a:lnTo>
                  <a:pt x="74260" y="30532"/>
                </a:lnTo>
                <a:lnTo>
                  <a:pt x="74305" y="30543"/>
                </a:lnTo>
                <a:lnTo>
                  <a:pt x="74362" y="30555"/>
                </a:lnTo>
                <a:lnTo>
                  <a:pt x="74407" y="30543"/>
                </a:lnTo>
                <a:lnTo>
                  <a:pt x="74464" y="30532"/>
                </a:lnTo>
                <a:lnTo>
                  <a:pt x="74498" y="30498"/>
                </a:lnTo>
                <a:lnTo>
                  <a:pt x="74533" y="30464"/>
                </a:lnTo>
                <a:close/>
                <a:moveTo>
                  <a:pt x="79276" y="30464"/>
                </a:moveTo>
                <a:lnTo>
                  <a:pt x="81244" y="31601"/>
                </a:lnTo>
                <a:lnTo>
                  <a:pt x="81233" y="31647"/>
                </a:lnTo>
                <a:lnTo>
                  <a:pt x="81233" y="31704"/>
                </a:lnTo>
                <a:lnTo>
                  <a:pt x="81233" y="31749"/>
                </a:lnTo>
                <a:lnTo>
                  <a:pt x="81244" y="31783"/>
                </a:lnTo>
                <a:lnTo>
                  <a:pt x="81267" y="31829"/>
                </a:lnTo>
                <a:lnTo>
                  <a:pt x="81290" y="31863"/>
                </a:lnTo>
                <a:lnTo>
                  <a:pt x="81324" y="31897"/>
                </a:lnTo>
                <a:lnTo>
                  <a:pt x="81369" y="31920"/>
                </a:lnTo>
                <a:lnTo>
                  <a:pt x="81403" y="31931"/>
                </a:lnTo>
                <a:lnTo>
                  <a:pt x="81449" y="31942"/>
                </a:lnTo>
                <a:lnTo>
                  <a:pt x="81449" y="34286"/>
                </a:lnTo>
                <a:lnTo>
                  <a:pt x="81392" y="34297"/>
                </a:lnTo>
                <a:lnTo>
                  <a:pt x="81346" y="34343"/>
                </a:lnTo>
                <a:lnTo>
                  <a:pt x="81312" y="34388"/>
                </a:lnTo>
                <a:lnTo>
                  <a:pt x="81301" y="34456"/>
                </a:lnTo>
                <a:lnTo>
                  <a:pt x="81312" y="34513"/>
                </a:lnTo>
                <a:lnTo>
                  <a:pt x="79276" y="35685"/>
                </a:lnTo>
                <a:lnTo>
                  <a:pt x="79242" y="35651"/>
                </a:lnTo>
                <a:lnTo>
                  <a:pt x="79208" y="35617"/>
                </a:lnTo>
                <a:lnTo>
                  <a:pt x="79151" y="35594"/>
                </a:lnTo>
                <a:lnTo>
                  <a:pt x="79049" y="35594"/>
                </a:lnTo>
                <a:lnTo>
                  <a:pt x="79003" y="35617"/>
                </a:lnTo>
                <a:lnTo>
                  <a:pt x="78958" y="35651"/>
                </a:lnTo>
                <a:lnTo>
                  <a:pt x="78923" y="35685"/>
                </a:lnTo>
                <a:lnTo>
                  <a:pt x="76910" y="34513"/>
                </a:lnTo>
                <a:lnTo>
                  <a:pt x="76921" y="34456"/>
                </a:lnTo>
                <a:lnTo>
                  <a:pt x="76910" y="34388"/>
                </a:lnTo>
                <a:lnTo>
                  <a:pt x="76876" y="34331"/>
                </a:lnTo>
                <a:lnTo>
                  <a:pt x="76819" y="34286"/>
                </a:lnTo>
                <a:lnTo>
                  <a:pt x="76762" y="34263"/>
                </a:lnTo>
                <a:lnTo>
                  <a:pt x="76762" y="31931"/>
                </a:lnTo>
                <a:lnTo>
                  <a:pt x="76796" y="31920"/>
                </a:lnTo>
                <a:lnTo>
                  <a:pt x="76842" y="31897"/>
                </a:lnTo>
                <a:lnTo>
                  <a:pt x="76876" y="31874"/>
                </a:lnTo>
                <a:lnTo>
                  <a:pt x="76899" y="31851"/>
                </a:lnTo>
                <a:lnTo>
                  <a:pt x="76921" y="31817"/>
                </a:lnTo>
                <a:lnTo>
                  <a:pt x="76944" y="31783"/>
                </a:lnTo>
                <a:lnTo>
                  <a:pt x="76956" y="31738"/>
                </a:lnTo>
                <a:lnTo>
                  <a:pt x="76956" y="31704"/>
                </a:lnTo>
                <a:lnTo>
                  <a:pt x="76956" y="31658"/>
                </a:lnTo>
                <a:lnTo>
                  <a:pt x="76944" y="31613"/>
                </a:lnTo>
                <a:lnTo>
                  <a:pt x="78923" y="30464"/>
                </a:lnTo>
                <a:lnTo>
                  <a:pt x="78958" y="30509"/>
                </a:lnTo>
                <a:lnTo>
                  <a:pt x="79003" y="30543"/>
                </a:lnTo>
                <a:lnTo>
                  <a:pt x="79049" y="30555"/>
                </a:lnTo>
                <a:lnTo>
                  <a:pt x="79105" y="30566"/>
                </a:lnTo>
                <a:lnTo>
                  <a:pt x="79151" y="30555"/>
                </a:lnTo>
                <a:lnTo>
                  <a:pt x="79208" y="30543"/>
                </a:lnTo>
                <a:lnTo>
                  <a:pt x="79253" y="30509"/>
                </a:lnTo>
                <a:lnTo>
                  <a:pt x="79276" y="30464"/>
                </a:lnTo>
                <a:close/>
                <a:moveTo>
                  <a:pt x="12912" y="30464"/>
                </a:moveTo>
                <a:lnTo>
                  <a:pt x="14880" y="31601"/>
                </a:lnTo>
                <a:lnTo>
                  <a:pt x="14857" y="31647"/>
                </a:lnTo>
                <a:lnTo>
                  <a:pt x="14857" y="31704"/>
                </a:lnTo>
                <a:lnTo>
                  <a:pt x="14857" y="31749"/>
                </a:lnTo>
                <a:lnTo>
                  <a:pt x="14880" y="31783"/>
                </a:lnTo>
                <a:lnTo>
                  <a:pt x="14891" y="31829"/>
                </a:lnTo>
                <a:lnTo>
                  <a:pt x="14925" y="31863"/>
                </a:lnTo>
                <a:lnTo>
                  <a:pt x="14960" y="31897"/>
                </a:lnTo>
                <a:lnTo>
                  <a:pt x="14994" y="31920"/>
                </a:lnTo>
                <a:lnTo>
                  <a:pt x="15039" y="31931"/>
                </a:lnTo>
                <a:lnTo>
                  <a:pt x="15085" y="31942"/>
                </a:lnTo>
                <a:lnTo>
                  <a:pt x="15085" y="34252"/>
                </a:lnTo>
                <a:lnTo>
                  <a:pt x="15039" y="34252"/>
                </a:lnTo>
                <a:lnTo>
                  <a:pt x="15005" y="34274"/>
                </a:lnTo>
                <a:lnTo>
                  <a:pt x="14971" y="34286"/>
                </a:lnTo>
                <a:lnTo>
                  <a:pt x="14948" y="34320"/>
                </a:lnTo>
                <a:lnTo>
                  <a:pt x="14925" y="34343"/>
                </a:lnTo>
                <a:lnTo>
                  <a:pt x="14903" y="34377"/>
                </a:lnTo>
                <a:lnTo>
                  <a:pt x="14891" y="34411"/>
                </a:lnTo>
                <a:lnTo>
                  <a:pt x="14891" y="34456"/>
                </a:lnTo>
                <a:lnTo>
                  <a:pt x="14891" y="34491"/>
                </a:lnTo>
                <a:lnTo>
                  <a:pt x="14903" y="34536"/>
                </a:lnTo>
                <a:lnTo>
                  <a:pt x="12889" y="35696"/>
                </a:lnTo>
                <a:lnTo>
                  <a:pt x="12867" y="35651"/>
                </a:lnTo>
                <a:lnTo>
                  <a:pt x="12821" y="35628"/>
                </a:lnTo>
                <a:lnTo>
                  <a:pt x="12776" y="35605"/>
                </a:lnTo>
                <a:lnTo>
                  <a:pt x="12685" y="35605"/>
                </a:lnTo>
                <a:lnTo>
                  <a:pt x="12639" y="35628"/>
                </a:lnTo>
                <a:lnTo>
                  <a:pt x="12594" y="35651"/>
                </a:lnTo>
                <a:lnTo>
                  <a:pt x="12571" y="35685"/>
                </a:lnTo>
                <a:lnTo>
                  <a:pt x="10591" y="34547"/>
                </a:lnTo>
                <a:lnTo>
                  <a:pt x="10603" y="34502"/>
                </a:lnTo>
                <a:lnTo>
                  <a:pt x="10614" y="34456"/>
                </a:lnTo>
                <a:lnTo>
                  <a:pt x="10603" y="34411"/>
                </a:lnTo>
                <a:lnTo>
                  <a:pt x="10591" y="34365"/>
                </a:lnTo>
                <a:lnTo>
                  <a:pt x="10569" y="34320"/>
                </a:lnTo>
                <a:lnTo>
                  <a:pt x="10546" y="34286"/>
                </a:lnTo>
                <a:lnTo>
                  <a:pt x="10512" y="34252"/>
                </a:lnTo>
                <a:lnTo>
                  <a:pt x="10478" y="34229"/>
                </a:lnTo>
                <a:lnTo>
                  <a:pt x="10432" y="34218"/>
                </a:lnTo>
                <a:lnTo>
                  <a:pt x="10387" y="34206"/>
                </a:lnTo>
                <a:lnTo>
                  <a:pt x="10387" y="31908"/>
                </a:lnTo>
                <a:lnTo>
                  <a:pt x="10421" y="31897"/>
                </a:lnTo>
                <a:lnTo>
                  <a:pt x="10455" y="31886"/>
                </a:lnTo>
                <a:lnTo>
                  <a:pt x="10512" y="31840"/>
                </a:lnTo>
                <a:lnTo>
                  <a:pt x="10557" y="31772"/>
                </a:lnTo>
                <a:lnTo>
                  <a:pt x="10569" y="31738"/>
                </a:lnTo>
                <a:lnTo>
                  <a:pt x="10569" y="31704"/>
                </a:lnTo>
                <a:lnTo>
                  <a:pt x="10569" y="31658"/>
                </a:lnTo>
                <a:lnTo>
                  <a:pt x="10557" y="31624"/>
                </a:lnTo>
                <a:lnTo>
                  <a:pt x="12548" y="30464"/>
                </a:lnTo>
                <a:lnTo>
                  <a:pt x="12582" y="30509"/>
                </a:lnTo>
                <a:lnTo>
                  <a:pt x="12628" y="30543"/>
                </a:lnTo>
                <a:lnTo>
                  <a:pt x="12673" y="30555"/>
                </a:lnTo>
                <a:lnTo>
                  <a:pt x="12730" y="30566"/>
                </a:lnTo>
                <a:lnTo>
                  <a:pt x="12787" y="30555"/>
                </a:lnTo>
                <a:lnTo>
                  <a:pt x="12832" y="30543"/>
                </a:lnTo>
                <a:lnTo>
                  <a:pt x="12878" y="30509"/>
                </a:lnTo>
                <a:lnTo>
                  <a:pt x="12912" y="30464"/>
                </a:lnTo>
                <a:close/>
                <a:moveTo>
                  <a:pt x="27109" y="30452"/>
                </a:moveTo>
                <a:lnTo>
                  <a:pt x="29156" y="31635"/>
                </a:lnTo>
                <a:lnTo>
                  <a:pt x="29145" y="31704"/>
                </a:lnTo>
                <a:lnTo>
                  <a:pt x="29156" y="31760"/>
                </a:lnTo>
                <a:lnTo>
                  <a:pt x="29190" y="31817"/>
                </a:lnTo>
                <a:lnTo>
                  <a:pt x="29247" y="31851"/>
                </a:lnTo>
                <a:lnTo>
                  <a:pt x="29304" y="31874"/>
                </a:lnTo>
                <a:lnTo>
                  <a:pt x="29304" y="34218"/>
                </a:lnTo>
                <a:lnTo>
                  <a:pt x="29258" y="34229"/>
                </a:lnTo>
                <a:lnTo>
                  <a:pt x="29213" y="34240"/>
                </a:lnTo>
                <a:lnTo>
                  <a:pt x="29179" y="34263"/>
                </a:lnTo>
                <a:lnTo>
                  <a:pt x="29145" y="34297"/>
                </a:lnTo>
                <a:lnTo>
                  <a:pt x="29122" y="34331"/>
                </a:lnTo>
                <a:lnTo>
                  <a:pt x="29099" y="34365"/>
                </a:lnTo>
                <a:lnTo>
                  <a:pt x="29088" y="34411"/>
                </a:lnTo>
                <a:lnTo>
                  <a:pt x="29076" y="34456"/>
                </a:lnTo>
                <a:lnTo>
                  <a:pt x="29088" y="34502"/>
                </a:lnTo>
                <a:lnTo>
                  <a:pt x="29099" y="34547"/>
                </a:lnTo>
                <a:lnTo>
                  <a:pt x="27109" y="35696"/>
                </a:lnTo>
                <a:lnTo>
                  <a:pt x="27086" y="35662"/>
                </a:lnTo>
                <a:lnTo>
                  <a:pt x="27040" y="35628"/>
                </a:lnTo>
                <a:lnTo>
                  <a:pt x="26995" y="35617"/>
                </a:lnTo>
                <a:lnTo>
                  <a:pt x="26949" y="35605"/>
                </a:lnTo>
                <a:lnTo>
                  <a:pt x="26904" y="35617"/>
                </a:lnTo>
                <a:lnTo>
                  <a:pt x="26858" y="35628"/>
                </a:lnTo>
                <a:lnTo>
                  <a:pt x="26824" y="35651"/>
                </a:lnTo>
                <a:lnTo>
                  <a:pt x="26790" y="35685"/>
                </a:lnTo>
                <a:lnTo>
                  <a:pt x="24742" y="34513"/>
                </a:lnTo>
                <a:lnTo>
                  <a:pt x="24754" y="34456"/>
                </a:lnTo>
                <a:lnTo>
                  <a:pt x="24742" y="34400"/>
                </a:lnTo>
                <a:lnTo>
                  <a:pt x="24708" y="34343"/>
                </a:lnTo>
                <a:lnTo>
                  <a:pt x="24663" y="34309"/>
                </a:lnTo>
                <a:lnTo>
                  <a:pt x="24606" y="34286"/>
                </a:lnTo>
                <a:lnTo>
                  <a:pt x="24606" y="31942"/>
                </a:lnTo>
                <a:lnTo>
                  <a:pt x="24651" y="31931"/>
                </a:lnTo>
                <a:lnTo>
                  <a:pt x="24697" y="31908"/>
                </a:lnTo>
                <a:lnTo>
                  <a:pt x="24731" y="31886"/>
                </a:lnTo>
                <a:lnTo>
                  <a:pt x="24765" y="31863"/>
                </a:lnTo>
                <a:lnTo>
                  <a:pt x="24788" y="31829"/>
                </a:lnTo>
                <a:lnTo>
                  <a:pt x="24811" y="31783"/>
                </a:lnTo>
                <a:lnTo>
                  <a:pt x="24822" y="31749"/>
                </a:lnTo>
                <a:lnTo>
                  <a:pt x="24822" y="31704"/>
                </a:lnTo>
                <a:lnTo>
                  <a:pt x="24822" y="31647"/>
                </a:lnTo>
                <a:lnTo>
                  <a:pt x="24799" y="31601"/>
                </a:lnTo>
                <a:lnTo>
                  <a:pt x="26801" y="30452"/>
                </a:lnTo>
                <a:lnTo>
                  <a:pt x="26824" y="30486"/>
                </a:lnTo>
                <a:lnTo>
                  <a:pt x="26858" y="30509"/>
                </a:lnTo>
                <a:lnTo>
                  <a:pt x="26904" y="30532"/>
                </a:lnTo>
                <a:lnTo>
                  <a:pt x="26995" y="30532"/>
                </a:lnTo>
                <a:lnTo>
                  <a:pt x="27040" y="30509"/>
                </a:lnTo>
                <a:lnTo>
                  <a:pt x="27074" y="30486"/>
                </a:lnTo>
                <a:lnTo>
                  <a:pt x="27109" y="30452"/>
                </a:lnTo>
                <a:close/>
                <a:moveTo>
                  <a:pt x="31898" y="30475"/>
                </a:moveTo>
                <a:lnTo>
                  <a:pt x="33809" y="31590"/>
                </a:lnTo>
                <a:lnTo>
                  <a:pt x="33797" y="31635"/>
                </a:lnTo>
                <a:lnTo>
                  <a:pt x="33786" y="31704"/>
                </a:lnTo>
                <a:lnTo>
                  <a:pt x="33797" y="31749"/>
                </a:lnTo>
                <a:lnTo>
                  <a:pt x="33809" y="31795"/>
                </a:lnTo>
                <a:lnTo>
                  <a:pt x="33831" y="31840"/>
                </a:lnTo>
                <a:lnTo>
                  <a:pt x="33866" y="31886"/>
                </a:lnTo>
                <a:lnTo>
                  <a:pt x="33900" y="31920"/>
                </a:lnTo>
                <a:lnTo>
                  <a:pt x="33945" y="31942"/>
                </a:lnTo>
                <a:lnTo>
                  <a:pt x="33991" y="31965"/>
                </a:lnTo>
                <a:lnTo>
                  <a:pt x="34048" y="31965"/>
                </a:lnTo>
                <a:lnTo>
                  <a:pt x="34048" y="34229"/>
                </a:lnTo>
                <a:lnTo>
                  <a:pt x="34002" y="34240"/>
                </a:lnTo>
                <a:lnTo>
                  <a:pt x="33968" y="34252"/>
                </a:lnTo>
                <a:lnTo>
                  <a:pt x="33922" y="34274"/>
                </a:lnTo>
                <a:lnTo>
                  <a:pt x="33900" y="34309"/>
                </a:lnTo>
                <a:lnTo>
                  <a:pt x="33866" y="34331"/>
                </a:lnTo>
                <a:lnTo>
                  <a:pt x="33854" y="34377"/>
                </a:lnTo>
                <a:lnTo>
                  <a:pt x="33843" y="34411"/>
                </a:lnTo>
                <a:lnTo>
                  <a:pt x="33831" y="34456"/>
                </a:lnTo>
                <a:lnTo>
                  <a:pt x="33843" y="34502"/>
                </a:lnTo>
                <a:lnTo>
                  <a:pt x="33854" y="34536"/>
                </a:lnTo>
                <a:lnTo>
                  <a:pt x="31852" y="35696"/>
                </a:lnTo>
                <a:lnTo>
                  <a:pt x="31829" y="35662"/>
                </a:lnTo>
                <a:lnTo>
                  <a:pt x="31784" y="35628"/>
                </a:lnTo>
                <a:lnTo>
                  <a:pt x="31738" y="35617"/>
                </a:lnTo>
                <a:lnTo>
                  <a:pt x="31693" y="35605"/>
                </a:lnTo>
                <a:lnTo>
                  <a:pt x="31636" y="35605"/>
                </a:lnTo>
                <a:lnTo>
                  <a:pt x="31602" y="35628"/>
                </a:lnTo>
                <a:lnTo>
                  <a:pt x="31556" y="35651"/>
                </a:lnTo>
                <a:lnTo>
                  <a:pt x="31522" y="35685"/>
                </a:lnTo>
                <a:lnTo>
                  <a:pt x="29543" y="34547"/>
                </a:lnTo>
                <a:lnTo>
                  <a:pt x="29554" y="34502"/>
                </a:lnTo>
                <a:lnTo>
                  <a:pt x="29554" y="34456"/>
                </a:lnTo>
                <a:lnTo>
                  <a:pt x="29554" y="34411"/>
                </a:lnTo>
                <a:lnTo>
                  <a:pt x="29543" y="34365"/>
                </a:lnTo>
                <a:lnTo>
                  <a:pt x="29520" y="34331"/>
                </a:lnTo>
                <a:lnTo>
                  <a:pt x="29497" y="34297"/>
                </a:lnTo>
                <a:lnTo>
                  <a:pt x="29463" y="34263"/>
                </a:lnTo>
                <a:lnTo>
                  <a:pt x="29429" y="34240"/>
                </a:lnTo>
                <a:lnTo>
                  <a:pt x="29395" y="34229"/>
                </a:lnTo>
                <a:lnTo>
                  <a:pt x="29349" y="34218"/>
                </a:lnTo>
                <a:lnTo>
                  <a:pt x="29349" y="31863"/>
                </a:lnTo>
                <a:lnTo>
                  <a:pt x="29406" y="31851"/>
                </a:lnTo>
                <a:lnTo>
                  <a:pt x="29452" y="31806"/>
                </a:lnTo>
                <a:lnTo>
                  <a:pt x="29486" y="31760"/>
                </a:lnTo>
                <a:lnTo>
                  <a:pt x="29486" y="31704"/>
                </a:lnTo>
                <a:lnTo>
                  <a:pt x="29486" y="31647"/>
                </a:lnTo>
                <a:lnTo>
                  <a:pt x="31488" y="30486"/>
                </a:lnTo>
                <a:lnTo>
                  <a:pt x="31522" y="30532"/>
                </a:lnTo>
                <a:lnTo>
                  <a:pt x="31568" y="30566"/>
                </a:lnTo>
                <a:lnTo>
                  <a:pt x="31625" y="30589"/>
                </a:lnTo>
                <a:lnTo>
                  <a:pt x="31693" y="30600"/>
                </a:lnTo>
                <a:lnTo>
                  <a:pt x="31750" y="30589"/>
                </a:lnTo>
                <a:lnTo>
                  <a:pt x="31807" y="30566"/>
                </a:lnTo>
                <a:lnTo>
                  <a:pt x="31863" y="30532"/>
                </a:lnTo>
                <a:lnTo>
                  <a:pt x="31898" y="30475"/>
                </a:lnTo>
                <a:close/>
                <a:moveTo>
                  <a:pt x="36596" y="30452"/>
                </a:moveTo>
                <a:lnTo>
                  <a:pt x="38643" y="31635"/>
                </a:lnTo>
                <a:lnTo>
                  <a:pt x="38620" y="31704"/>
                </a:lnTo>
                <a:lnTo>
                  <a:pt x="38643" y="31760"/>
                </a:lnTo>
                <a:lnTo>
                  <a:pt x="38677" y="31817"/>
                </a:lnTo>
                <a:lnTo>
                  <a:pt x="38723" y="31851"/>
                </a:lnTo>
                <a:lnTo>
                  <a:pt x="38780" y="31874"/>
                </a:lnTo>
                <a:lnTo>
                  <a:pt x="38780" y="34240"/>
                </a:lnTo>
                <a:lnTo>
                  <a:pt x="38746" y="34252"/>
                </a:lnTo>
                <a:lnTo>
                  <a:pt x="38711" y="34263"/>
                </a:lnTo>
                <a:lnTo>
                  <a:pt x="38677" y="34286"/>
                </a:lnTo>
                <a:lnTo>
                  <a:pt x="38643" y="34309"/>
                </a:lnTo>
                <a:lnTo>
                  <a:pt x="38620" y="34343"/>
                </a:lnTo>
                <a:lnTo>
                  <a:pt x="38598" y="34377"/>
                </a:lnTo>
                <a:lnTo>
                  <a:pt x="38586" y="34411"/>
                </a:lnTo>
                <a:lnTo>
                  <a:pt x="38586" y="34456"/>
                </a:lnTo>
                <a:lnTo>
                  <a:pt x="38586" y="34502"/>
                </a:lnTo>
                <a:lnTo>
                  <a:pt x="38598" y="34536"/>
                </a:lnTo>
                <a:lnTo>
                  <a:pt x="36596" y="35696"/>
                </a:lnTo>
                <a:lnTo>
                  <a:pt x="36561" y="35651"/>
                </a:lnTo>
                <a:lnTo>
                  <a:pt x="36527" y="35628"/>
                </a:lnTo>
                <a:lnTo>
                  <a:pt x="36482" y="35605"/>
                </a:lnTo>
                <a:lnTo>
                  <a:pt x="36379" y="35605"/>
                </a:lnTo>
                <a:lnTo>
                  <a:pt x="36334" y="35628"/>
                </a:lnTo>
                <a:lnTo>
                  <a:pt x="36300" y="35651"/>
                </a:lnTo>
                <a:lnTo>
                  <a:pt x="36266" y="35685"/>
                </a:lnTo>
                <a:lnTo>
                  <a:pt x="34264" y="34536"/>
                </a:lnTo>
                <a:lnTo>
                  <a:pt x="34275" y="34491"/>
                </a:lnTo>
                <a:lnTo>
                  <a:pt x="34286" y="34456"/>
                </a:lnTo>
                <a:lnTo>
                  <a:pt x="34275" y="34411"/>
                </a:lnTo>
                <a:lnTo>
                  <a:pt x="34264" y="34377"/>
                </a:lnTo>
                <a:lnTo>
                  <a:pt x="34252" y="34343"/>
                </a:lnTo>
                <a:lnTo>
                  <a:pt x="34230" y="34309"/>
                </a:lnTo>
                <a:lnTo>
                  <a:pt x="34195" y="34286"/>
                </a:lnTo>
                <a:lnTo>
                  <a:pt x="34161" y="34263"/>
                </a:lnTo>
                <a:lnTo>
                  <a:pt x="34127" y="34240"/>
                </a:lnTo>
                <a:lnTo>
                  <a:pt x="34093" y="34240"/>
                </a:lnTo>
                <a:lnTo>
                  <a:pt x="34093" y="31965"/>
                </a:lnTo>
                <a:lnTo>
                  <a:pt x="34139" y="31954"/>
                </a:lnTo>
                <a:lnTo>
                  <a:pt x="34184" y="31942"/>
                </a:lnTo>
                <a:lnTo>
                  <a:pt x="34230" y="31908"/>
                </a:lnTo>
                <a:lnTo>
                  <a:pt x="34264" y="31874"/>
                </a:lnTo>
                <a:lnTo>
                  <a:pt x="34286" y="31840"/>
                </a:lnTo>
                <a:lnTo>
                  <a:pt x="34309" y="31795"/>
                </a:lnTo>
                <a:lnTo>
                  <a:pt x="34321" y="31749"/>
                </a:lnTo>
                <a:lnTo>
                  <a:pt x="34332" y="31704"/>
                </a:lnTo>
                <a:lnTo>
                  <a:pt x="34321" y="31647"/>
                </a:lnTo>
                <a:lnTo>
                  <a:pt x="34309" y="31590"/>
                </a:lnTo>
                <a:lnTo>
                  <a:pt x="36277" y="30464"/>
                </a:lnTo>
                <a:lnTo>
                  <a:pt x="36300" y="30498"/>
                </a:lnTo>
                <a:lnTo>
                  <a:pt x="36334" y="30521"/>
                </a:lnTo>
                <a:lnTo>
                  <a:pt x="36379" y="30532"/>
                </a:lnTo>
                <a:lnTo>
                  <a:pt x="36425" y="30543"/>
                </a:lnTo>
                <a:lnTo>
                  <a:pt x="36482" y="30532"/>
                </a:lnTo>
                <a:lnTo>
                  <a:pt x="36527" y="30521"/>
                </a:lnTo>
                <a:lnTo>
                  <a:pt x="36561" y="30486"/>
                </a:lnTo>
                <a:lnTo>
                  <a:pt x="36596" y="30452"/>
                </a:lnTo>
                <a:close/>
                <a:moveTo>
                  <a:pt x="41362" y="30464"/>
                </a:moveTo>
                <a:lnTo>
                  <a:pt x="43364" y="31624"/>
                </a:lnTo>
                <a:lnTo>
                  <a:pt x="43353" y="31658"/>
                </a:lnTo>
                <a:lnTo>
                  <a:pt x="43341" y="31704"/>
                </a:lnTo>
                <a:lnTo>
                  <a:pt x="43353" y="31738"/>
                </a:lnTo>
                <a:lnTo>
                  <a:pt x="43364" y="31772"/>
                </a:lnTo>
                <a:lnTo>
                  <a:pt x="43398" y="31829"/>
                </a:lnTo>
                <a:lnTo>
                  <a:pt x="43455" y="31874"/>
                </a:lnTo>
                <a:lnTo>
                  <a:pt x="43489" y="31886"/>
                </a:lnTo>
                <a:lnTo>
                  <a:pt x="43523" y="31886"/>
                </a:lnTo>
                <a:lnTo>
                  <a:pt x="43523" y="34240"/>
                </a:lnTo>
                <a:lnTo>
                  <a:pt x="43478" y="34240"/>
                </a:lnTo>
                <a:lnTo>
                  <a:pt x="43444" y="34252"/>
                </a:lnTo>
                <a:lnTo>
                  <a:pt x="43409" y="34274"/>
                </a:lnTo>
                <a:lnTo>
                  <a:pt x="43375" y="34309"/>
                </a:lnTo>
                <a:lnTo>
                  <a:pt x="43353" y="34331"/>
                </a:lnTo>
                <a:lnTo>
                  <a:pt x="43330" y="34377"/>
                </a:lnTo>
                <a:lnTo>
                  <a:pt x="43318" y="34411"/>
                </a:lnTo>
                <a:lnTo>
                  <a:pt x="43318" y="34456"/>
                </a:lnTo>
                <a:lnTo>
                  <a:pt x="43318" y="34502"/>
                </a:lnTo>
                <a:lnTo>
                  <a:pt x="43330" y="34536"/>
                </a:lnTo>
                <a:lnTo>
                  <a:pt x="41339" y="35696"/>
                </a:lnTo>
                <a:lnTo>
                  <a:pt x="41305" y="35662"/>
                </a:lnTo>
                <a:lnTo>
                  <a:pt x="41260" y="35628"/>
                </a:lnTo>
                <a:lnTo>
                  <a:pt x="41214" y="35617"/>
                </a:lnTo>
                <a:lnTo>
                  <a:pt x="41169" y="35605"/>
                </a:lnTo>
                <a:lnTo>
                  <a:pt x="41123" y="35617"/>
                </a:lnTo>
                <a:lnTo>
                  <a:pt x="41078" y="35628"/>
                </a:lnTo>
                <a:lnTo>
                  <a:pt x="41043" y="35651"/>
                </a:lnTo>
                <a:lnTo>
                  <a:pt x="41009" y="35685"/>
                </a:lnTo>
                <a:lnTo>
                  <a:pt x="38996" y="34525"/>
                </a:lnTo>
                <a:lnTo>
                  <a:pt x="39007" y="34491"/>
                </a:lnTo>
                <a:lnTo>
                  <a:pt x="39019" y="34456"/>
                </a:lnTo>
                <a:lnTo>
                  <a:pt x="39007" y="34411"/>
                </a:lnTo>
                <a:lnTo>
                  <a:pt x="38996" y="34377"/>
                </a:lnTo>
                <a:lnTo>
                  <a:pt x="38962" y="34320"/>
                </a:lnTo>
                <a:lnTo>
                  <a:pt x="38905" y="34274"/>
                </a:lnTo>
                <a:lnTo>
                  <a:pt x="38871" y="34252"/>
                </a:lnTo>
                <a:lnTo>
                  <a:pt x="38825" y="34240"/>
                </a:lnTo>
                <a:lnTo>
                  <a:pt x="38825" y="31874"/>
                </a:lnTo>
                <a:lnTo>
                  <a:pt x="38882" y="31851"/>
                </a:lnTo>
                <a:lnTo>
                  <a:pt x="38928" y="31806"/>
                </a:lnTo>
                <a:lnTo>
                  <a:pt x="38962" y="31760"/>
                </a:lnTo>
                <a:lnTo>
                  <a:pt x="38973" y="31704"/>
                </a:lnTo>
                <a:lnTo>
                  <a:pt x="38962" y="31647"/>
                </a:lnTo>
                <a:lnTo>
                  <a:pt x="40987" y="30475"/>
                </a:lnTo>
                <a:lnTo>
                  <a:pt x="41021" y="30509"/>
                </a:lnTo>
                <a:lnTo>
                  <a:pt x="41066" y="30543"/>
                </a:lnTo>
                <a:lnTo>
                  <a:pt x="41112" y="30566"/>
                </a:lnTo>
                <a:lnTo>
                  <a:pt x="41169" y="30577"/>
                </a:lnTo>
                <a:lnTo>
                  <a:pt x="41225" y="30566"/>
                </a:lnTo>
                <a:lnTo>
                  <a:pt x="41282" y="30543"/>
                </a:lnTo>
                <a:lnTo>
                  <a:pt x="41316" y="30509"/>
                </a:lnTo>
                <a:lnTo>
                  <a:pt x="41362" y="30464"/>
                </a:lnTo>
                <a:close/>
                <a:moveTo>
                  <a:pt x="69800" y="30464"/>
                </a:moveTo>
                <a:lnTo>
                  <a:pt x="71768" y="31601"/>
                </a:lnTo>
                <a:lnTo>
                  <a:pt x="71757" y="31647"/>
                </a:lnTo>
                <a:lnTo>
                  <a:pt x="71746" y="31704"/>
                </a:lnTo>
                <a:lnTo>
                  <a:pt x="71757" y="31749"/>
                </a:lnTo>
                <a:lnTo>
                  <a:pt x="71768" y="31783"/>
                </a:lnTo>
                <a:lnTo>
                  <a:pt x="71791" y="31829"/>
                </a:lnTo>
                <a:lnTo>
                  <a:pt x="71814" y="31863"/>
                </a:lnTo>
                <a:lnTo>
                  <a:pt x="71848" y="31897"/>
                </a:lnTo>
                <a:lnTo>
                  <a:pt x="71882" y="31920"/>
                </a:lnTo>
                <a:lnTo>
                  <a:pt x="71928" y="31931"/>
                </a:lnTo>
                <a:lnTo>
                  <a:pt x="71973" y="31942"/>
                </a:lnTo>
                <a:lnTo>
                  <a:pt x="71973" y="34252"/>
                </a:lnTo>
                <a:lnTo>
                  <a:pt x="71928" y="34252"/>
                </a:lnTo>
                <a:lnTo>
                  <a:pt x="71893" y="34274"/>
                </a:lnTo>
                <a:lnTo>
                  <a:pt x="71859" y="34286"/>
                </a:lnTo>
                <a:lnTo>
                  <a:pt x="71837" y="34320"/>
                </a:lnTo>
                <a:lnTo>
                  <a:pt x="71814" y="34343"/>
                </a:lnTo>
                <a:lnTo>
                  <a:pt x="71791" y="34377"/>
                </a:lnTo>
                <a:lnTo>
                  <a:pt x="71780" y="34411"/>
                </a:lnTo>
                <a:lnTo>
                  <a:pt x="71780" y="34456"/>
                </a:lnTo>
                <a:lnTo>
                  <a:pt x="71780" y="34491"/>
                </a:lnTo>
                <a:lnTo>
                  <a:pt x="71791" y="34536"/>
                </a:lnTo>
                <a:lnTo>
                  <a:pt x="69789" y="35696"/>
                </a:lnTo>
                <a:lnTo>
                  <a:pt x="69755" y="35651"/>
                </a:lnTo>
                <a:lnTo>
                  <a:pt x="69721" y="35628"/>
                </a:lnTo>
                <a:lnTo>
                  <a:pt x="69675" y="35605"/>
                </a:lnTo>
                <a:lnTo>
                  <a:pt x="69573" y="35605"/>
                </a:lnTo>
                <a:lnTo>
                  <a:pt x="69527" y="35628"/>
                </a:lnTo>
                <a:lnTo>
                  <a:pt x="69493" y="35651"/>
                </a:lnTo>
                <a:lnTo>
                  <a:pt x="69459" y="35685"/>
                </a:lnTo>
                <a:lnTo>
                  <a:pt x="67480" y="34547"/>
                </a:lnTo>
                <a:lnTo>
                  <a:pt x="67503" y="34502"/>
                </a:lnTo>
                <a:lnTo>
                  <a:pt x="67503" y="34456"/>
                </a:lnTo>
                <a:lnTo>
                  <a:pt x="67503" y="34411"/>
                </a:lnTo>
                <a:lnTo>
                  <a:pt x="67491" y="34365"/>
                </a:lnTo>
                <a:lnTo>
                  <a:pt x="67468" y="34320"/>
                </a:lnTo>
                <a:lnTo>
                  <a:pt x="67434" y="34286"/>
                </a:lnTo>
                <a:lnTo>
                  <a:pt x="67400" y="34252"/>
                </a:lnTo>
                <a:lnTo>
                  <a:pt x="67366" y="34229"/>
                </a:lnTo>
                <a:lnTo>
                  <a:pt x="67321" y="34218"/>
                </a:lnTo>
                <a:lnTo>
                  <a:pt x="67275" y="34206"/>
                </a:lnTo>
                <a:lnTo>
                  <a:pt x="67275" y="31908"/>
                </a:lnTo>
                <a:lnTo>
                  <a:pt x="67309" y="31897"/>
                </a:lnTo>
                <a:lnTo>
                  <a:pt x="67343" y="31886"/>
                </a:lnTo>
                <a:lnTo>
                  <a:pt x="67412" y="31840"/>
                </a:lnTo>
                <a:lnTo>
                  <a:pt x="67446" y="31772"/>
                </a:lnTo>
                <a:lnTo>
                  <a:pt x="67457" y="31738"/>
                </a:lnTo>
                <a:lnTo>
                  <a:pt x="67457" y="31704"/>
                </a:lnTo>
                <a:lnTo>
                  <a:pt x="67457" y="31658"/>
                </a:lnTo>
                <a:lnTo>
                  <a:pt x="67446" y="31624"/>
                </a:lnTo>
                <a:lnTo>
                  <a:pt x="69436" y="30464"/>
                </a:lnTo>
                <a:lnTo>
                  <a:pt x="69471" y="30509"/>
                </a:lnTo>
                <a:lnTo>
                  <a:pt x="69516" y="30543"/>
                </a:lnTo>
                <a:lnTo>
                  <a:pt x="69562" y="30555"/>
                </a:lnTo>
                <a:lnTo>
                  <a:pt x="69618" y="30566"/>
                </a:lnTo>
                <a:lnTo>
                  <a:pt x="69675" y="30555"/>
                </a:lnTo>
                <a:lnTo>
                  <a:pt x="69721" y="30543"/>
                </a:lnTo>
                <a:lnTo>
                  <a:pt x="69766" y="30509"/>
                </a:lnTo>
                <a:lnTo>
                  <a:pt x="69800" y="30464"/>
                </a:lnTo>
                <a:close/>
                <a:moveTo>
                  <a:pt x="83997" y="30452"/>
                </a:moveTo>
                <a:lnTo>
                  <a:pt x="86056" y="31635"/>
                </a:lnTo>
                <a:lnTo>
                  <a:pt x="86044" y="31704"/>
                </a:lnTo>
                <a:lnTo>
                  <a:pt x="86056" y="31760"/>
                </a:lnTo>
                <a:lnTo>
                  <a:pt x="86079" y="31817"/>
                </a:lnTo>
                <a:lnTo>
                  <a:pt x="86135" y="31851"/>
                </a:lnTo>
                <a:lnTo>
                  <a:pt x="86192" y="31874"/>
                </a:lnTo>
                <a:lnTo>
                  <a:pt x="86192" y="34218"/>
                </a:lnTo>
                <a:lnTo>
                  <a:pt x="86147" y="34229"/>
                </a:lnTo>
                <a:lnTo>
                  <a:pt x="86101" y="34240"/>
                </a:lnTo>
                <a:lnTo>
                  <a:pt x="86067" y="34263"/>
                </a:lnTo>
                <a:lnTo>
                  <a:pt x="86033" y="34297"/>
                </a:lnTo>
                <a:lnTo>
                  <a:pt x="86010" y="34331"/>
                </a:lnTo>
                <a:lnTo>
                  <a:pt x="85988" y="34365"/>
                </a:lnTo>
                <a:lnTo>
                  <a:pt x="85976" y="34411"/>
                </a:lnTo>
                <a:lnTo>
                  <a:pt x="85976" y="34456"/>
                </a:lnTo>
                <a:lnTo>
                  <a:pt x="85976" y="34502"/>
                </a:lnTo>
                <a:lnTo>
                  <a:pt x="85988" y="34547"/>
                </a:lnTo>
                <a:lnTo>
                  <a:pt x="84008" y="35696"/>
                </a:lnTo>
                <a:lnTo>
                  <a:pt x="83974" y="35662"/>
                </a:lnTo>
                <a:lnTo>
                  <a:pt x="83940" y="35628"/>
                </a:lnTo>
                <a:lnTo>
                  <a:pt x="83895" y="35617"/>
                </a:lnTo>
                <a:lnTo>
                  <a:pt x="83838" y="35605"/>
                </a:lnTo>
                <a:lnTo>
                  <a:pt x="83792" y="35617"/>
                </a:lnTo>
                <a:lnTo>
                  <a:pt x="83747" y="35628"/>
                </a:lnTo>
                <a:lnTo>
                  <a:pt x="83713" y="35651"/>
                </a:lnTo>
                <a:lnTo>
                  <a:pt x="83678" y="35685"/>
                </a:lnTo>
                <a:lnTo>
                  <a:pt x="81631" y="34513"/>
                </a:lnTo>
                <a:lnTo>
                  <a:pt x="81642" y="34456"/>
                </a:lnTo>
                <a:lnTo>
                  <a:pt x="81631" y="34400"/>
                </a:lnTo>
                <a:lnTo>
                  <a:pt x="81608" y="34343"/>
                </a:lnTo>
                <a:lnTo>
                  <a:pt x="81551" y="34309"/>
                </a:lnTo>
                <a:lnTo>
                  <a:pt x="81494" y="34286"/>
                </a:lnTo>
                <a:lnTo>
                  <a:pt x="81494" y="31942"/>
                </a:lnTo>
                <a:lnTo>
                  <a:pt x="81540" y="31931"/>
                </a:lnTo>
                <a:lnTo>
                  <a:pt x="81585" y="31908"/>
                </a:lnTo>
                <a:lnTo>
                  <a:pt x="81619" y="31886"/>
                </a:lnTo>
                <a:lnTo>
                  <a:pt x="81654" y="31863"/>
                </a:lnTo>
                <a:lnTo>
                  <a:pt x="81676" y="31829"/>
                </a:lnTo>
                <a:lnTo>
                  <a:pt x="81699" y="31783"/>
                </a:lnTo>
                <a:lnTo>
                  <a:pt x="81710" y="31749"/>
                </a:lnTo>
                <a:lnTo>
                  <a:pt x="81710" y="31704"/>
                </a:lnTo>
                <a:lnTo>
                  <a:pt x="81710" y="31647"/>
                </a:lnTo>
                <a:lnTo>
                  <a:pt x="81699" y="31601"/>
                </a:lnTo>
                <a:lnTo>
                  <a:pt x="83690" y="30452"/>
                </a:lnTo>
                <a:lnTo>
                  <a:pt x="83713" y="30486"/>
                </a:lnTo>
                <a:lnTo>
                  <a:pt x="83758" y="30509"/>
                </a:lnTo>
                <a:lnTo>
                  <a:pt x="83792" y="30532"/>
                </a:lnTo>
                <a:lnTo>
                  <a:pt x="83883" y="30532"/>
                </a:lnTo>
                <a:lnTo>
                  <a:pt x="83929" y="30509"/>
                </a:lnTo>
                <a:lnTo>
                  <a:pt x="83963" y="30486"/>
                </a:lnTo>
                <a:lnTo>
                  <a:pt x="83997" y="30452"/>
                </a:lnTo>
                <a:close/>
                <a:moveTo>
                  <a:pt x="15278" y="34570"/>
                </a:moveTo>
                <a:lnTo>
                  <a:pt x="17280" y="35730"/>
                </a:lnTo>
                <a:lnTo>
                  <a:pt x="17269" y="35765"/>
                </a:lnTo>
                <a:lnTo>
                  <a:pt x="17257" y="35810"/>
                </a:lnTo>
                <a:lnTo>
                  <a:pt x="17269" y="35844"/>
                </a:lnTo>
                <a:lnTo>
                  <a:pt x="17280" y="35878"/>
                </a:lnTo>
                <a:lnTo>
                  <a:pt x="17292" y="35912"/>
                </a:lnTo>
                <a:lnTo>
                  <a:pt x="17314" y="35947"/>
                </a:lnTo>
                <a:lnTo>
                  <a:pt x="17371" y="35992"/>
                </a:lnTo>
                <a:lnTo>
                  <a:pt x="17417" y="36003"/>
                </a:lnTo>
                <a:lnTo>
                  <a:pt x="17451" y="36015"/>
                </a:lnTo>
                <a:lnTo>
                  <a:pt x="17451" y="38381"/>
                </a:lnTo>
                <a:lnTo>
                  <a:pt x="17383" y="38404"/>
                </a:lnTo>
                <a:lnTo>
                  <a:pt x="17337" y="38438"/>
                </a:lnTo>
                <a:lnTo>
                  <a:pt x="17303" y="38495"/>
                </a:lnTo>
                <a:lnTo>
                  <a:pt x="17292" y="38563"/>
                </a:lnTo>
                <a:lnTo>
                  <a:pt x="17303" y="38620"/>
                </a:lnTo>
                <a:lnTo>
                  <a:pt x="15324" y="39757"/>
                </a:lnTo>
                <a:lnTo>
                  <a:pt x="15278" y="39712"/>
                </a:lnTo>
                <a:lnTo>
                  <a:pt x="15233" y="39678"/>
                </a:lnTo>
                <a:lnTo>
                  <a:pt x="15164" y="39644"/>
                </a:lnTo>
                <a:lnTo>
                  <a:pt x="15028" y="39644"/>
                </a:lnTo>
                <a:lnTo>
                  <a:pt x="14971" y="39666"/>
                </a:lnTo>
                <a:lnTo>
                  <a:pt x="14914" y="39712"/>
                </a:lnTo>
                <a:lnTo>
                  <a:pt x="14869" y="39757"/>
                </a:lnTo>
                <a:lnTo>
                  <a:pt x="12980" y="38665"/>
                </a:lnTo>
                <a:lnTo>
                  <a:pt x="12992" y="38620"/>
                </a:lnTo>
                <a:lnTo>
                  <a:pt x="12992" y="38563"/>
                </a:lnTo>
                <a:lnTo>
                  <a:pt x="12992" y="38506"/>
                </a:lnTo>
                <a:lnTo>
                  <a:pt x="12980" y="38461"/>
                </a:lnTo>
                <a:lnTo>
                  <a:pt x="12958" y="38415"/>
                </a:lnTo>
                <a:lnTo>
                  <a:pt x="12923" y="38381"/>
                </a:lnTo>
                <a:lnTo>
                  <a:pt x="12889" y="38347"/>
                </a:lnTo>
                <a:lnTo>
                  <a:pt x="12855" y="38324"/>
                </a:lnTo>
                <a:lnTo>
                  <a:pt x="12810" y="38301"/>
                </a:lnTo>
                <a:lnTo>
                  <a:pt x="12753" y="38301"/>
                </a:lnTo>
                <a:lnTo>
                  <a:pt x="12753" y="36003"/>
                </a:lnTo>
                <a:lnTo>
                  <a:pt x="12821" y="35981"/>
                </a:lnTo>
                <a:lnTo>
                  <a:pt x="12878" y="35935"/>
                </a:lnTo>
                <a:lnTo>
                  <a:pt x="12912" y="35878"/>
                </a:lnTo>
                <a:lnTo>
                  <a:pt x="12923" y="35844"/>
                </a:lnTo>
                <a:lnTo>
                  <a:pt x="12935" y="35810"/>
                </a:lnTo>
                <a:lnTo>
                  <a:pt x="12923" y="35765"/>
                </a:lnTo>
                <a:lnTo>
                  <a:pt x="12912" y="35730"/>
                </a:lnTo>
                <a:lnTo>
                  <a:pt x="14925" y="34570"/>
                </a:lnTo>
                <a:lnTo>
                  <a:pt x="14960" y="34616"/>
                </a:lnTo>
                <a:lnTo>
                  <a:pt x="14994" y="34638"/>
                </a:lnTo>
                <a:lnTo>
                  <a:pt x="15051" y="34661"/>
                </a:lnTo>
                <a:lnTo>
                  <a:pt x="15153" y="34661"/>
                </a:lnTo>
                <a:lnTo>
                  <a:pt x="15198" y="34638"/>
                </a:lnTo>
                <a:lnTo>
                  <a:pt x="15244" y="34604"/>
                </a:lnTo>
                <a:lnTo>
                  <a:pt x="15278" y="34570"/>
                </a:lnTo>
                <a:close/>
                <a:moveTo>
                  <a:pt x="57936" y="34559"/>
                </a:moveTo>
                <a:lnTo>
                  <a:pt x="59927" y="35708"/>
                </a:lnTo>
                <a:lnTo>
                  <a:pt x="59904" y="35753"/>
                </a:lnTo>
                <a:lnTo>
                  <a:pt x="59904" y="35810"/>
                </a:lnTo>
                <a:lnTo>
                  <a:pt x="59904" y="35856"/>
                </a:lnTo>
                <a:lnTo>
                  <a:pt x="59915" y="35890"/>
                </a:lnTo>
                <a:lnTo>
                  <a:pt x="59938" y="35935"/>
                </a:lnTo>
                <a:lnTo>
                  <a:pt x="59961" y="35969"/>
                </a:lnTo>
                <a:lnTo>
                  <a:pt x="59995" y="35992"/>
                </a:lnTo>
                <a:lnTo>
                  <a:pt x="60029" y="36015"/>
                </a:lnTo>
                <a:lnTo>
                  <a:pt x="60074" y="36038"/>
                </a:lnTo>
                <a:lnTo>
                  <a:pt x="60120" y="36038"/>
                </a:lnTo>
                <a:lnTo>
                  <a:pt x="60120" y="38392"/>
                </a:lnTo>
                <a:lnTo>
                  <a:pt x="60063" y="38404"/>
                </a:lnTo>
                <a:lnTo>
                  <a:pt x="60006" y="38449"/>
                </a:lnTo>
                <a:lnTo>
                  <a:pt x="59983" y="38495"/>
                </a:lnTo>
                <a:lnTo>
                  <a:pt x="59961" y="38563"/>
                </a:lnTo>
                <a:lnTo>
                  <a:pt x="59972" y="38620"/>
                </a:lnTo>
                <a:lnTo>
                  <a:pt x="57993" y="39757"/>
                </a:lnTo>
                <a:lnTo>
                  <a:pt x="57947" y="39712"/>
                </a:lnTo>
                <a:lnTo>
                  <a:pt x="57902" y="39678"/>
                </a:lnTo>
                <a:lnTo>
                  <a:pt x="57833" y="39655"/>
                </a:lnTo>
                <a:lnTo>
                  <a:pt x="57765" y="39644"/>
                </a:lnTo>
                <a:lnTo>
                  <a:pt x="57708" y="39655"/>
                </a:lnTo>
                <a:lnTo>
                  <a:pt x="57640" y="39678"/>
                </a:lnTo>
                <a:lnTo>
                  <a:pt x="57595" y="39712"/>
                </a:lnTo>
                <a:lnTo>
                  <a:pt x="57549" y="39757"/>
                </a:lnTo>
                <a:lnTo>
                  <a:pt x="55615" y="38643"/>
                </a:lnTo>
                <a:lnTo>
                  <a:pt x="55627" y="38608"/>
                </a:lnTo>
                <a:lnTo>
                  <a:pt x="55627" y="38563"/>
                </a:lnTo>
                <a:lnTo>
                  <a:pt x="55627" y="38517"/>
                </a:lnTo>
                <a:lnTo>
                  <a:pt x="55615" y="38472"/>
                </a:lnTo>
                <a:lnTo>
                  <a:pt x="55593" y="38438"/>
                </a:lnTo>
                <a:lnTo>
                  <a:pt x="55570" y="38404"/>
                </a:lnTo>
                <a:lnTo>
                  <a:pt x="55536" y="38381"/>
                </a:lnTo>
                <a:lnTo>
                  <a:pt x="55502" y="38358"/>
                </a:lnTo>
                <a:lnTo>
                  <a:pt x="55467" y="38335"/>
                </a:lnTo>
                <a:lnTo>
                  <a:pt x="55422" y="38335"/>
                </a:lnTo>
                <a:lnTo>
                  <a:pt x="55422" y="36060"/>
                </a:lnTo>
                <a:lnTo>
                  <a:pt x="55467" y="36049"/>
                </a:lnTo>
                <a:lnTo>
                  <a:pt x="55513" y="36038"/>
                </a:lnTo>
                <a:lnTo>
                  <a:pt x="55547" y="36003"/>
                </a:lnTo>
                <a:lnTo>
                  <a:pt x="55581" y="35981"/>
                </a:lnTo>
                <a:lnTo>
                  <a:pt x="55615" y="35935"/>
                </a:lnTo>
                <a:lnTo>
                  <a:pt x="55638" y="35901"/>
                </a:lnTo>
                <a:lnTo>
                  <a:pt x="55649" y="35856"/>
                </a:lnTo>
                <a:lnTo>
                  <a:pt x="55649" y="35810"/>
                </a:lnTo>
                <a:lnTo>
                  <a:pt x="55649" y="35753"/>
                </a:lnTo>
                <a:lnTo>
                  <a:pt x="55627" y="35708"/>
                </a:lnTo>
                <a:lnTo>
                  <a:pt x="57606" y="34559"/>
                </a:lnTo>
                <a:lnTo>
                  <a:pt x="57640" y="34604"/>
                </a:lnTo>
                <a:lnTo>
                  <a:pt x="57674" y="34627"/>
                </a:lnTo>
                <a:lnTo>
                  <a:pt x="57720" y="34638"/>
                </a:lnTo>
                <a:lnTo>
                  <a:pt x="57765" y="34650"/>
                </a:lnTo>
                <a:lnTo>
                  <a:pt x="57822" y="34638"/>
                </a:lnTo>
                <a:lnTo>
                  <a:pt x="57868" y="34627"/>
                </a:lnTo>
                <a:lnTo>
                  <a:pt x="57902" y="34593"/>
                </a:lnTo>
                <a:lnTo>
                  <a:pt x="57936" y="34559"/>
                </a:lnTo>
                <a:close/>
                <a:moveTo>
                  <a:pt x="72166" y="34570"/>
                </a:moveTo>
                <a:lnTo>
                  <a:pt x="74169" y="35730"/>
                </a:lnTo>
                <a:lnTo>
                  <a:pt x="74157" y="35765"/>
                </a:lnTo>
                <a:lnTo>
                  <a:pt x="74157" y="35810"/>
                </a:lnTo>
                <a:lnTo>
                  <a:pt x="74157" y="35844"/>
                </a:lnTo>
                <a:lnTo>
                  <a:pt x="74169" y="35878"/>
                </a:lnTo>
                <a:lnTo>
                  <a:pt x="74180" y="35912"/>
                </a:lnTo>
                <a:lnTo>
                  <a:pt x="74203" y="35947"/>
                </a:lnTo>
                <a:lnTo>
                  <a:pt x="74271" y="35992"/>
                </a:lnTo>
                <a:lnTo>
                  <a:pt x="74305" y="36003"/>
                </a:lnTo>
                <a:lnTo>
                  <a:pt x="74339" y="36015"/>
                </a:lnTo>
                <a:lnTo>
                  <a:pt x="74339" y="38381"/>
                </a:lnTo>
                <a:lnTo>
                  <a:pt x="74282" y="38404"/>
                </a:lnTo>
                <a:lnTo>
                  <a:pt x="74225" y="38438"/>
                </a:lnTo>
                <a:lnTo>
                  <a:pt x="74191" y="38495"/>
                </a:lnTo>
                <a:lnTo>
                  <a:pt x="74180" y="38563"/>
                </a:lnTo>
                <a:lnTo>
                  <a:pt x="74191" y="38620"/>
                </a:lnTo>
                <a:lnTo>
                  <a:pt x="72212" y="39757"/>
                </a:lnTo>
                <a:lnTo>
                  <a:pt x="72178" y="39712"/>
                </a:lnTo>
                <a:lnTo>
                  <a:pt x="72121" y="39678"/>
                </a:lnTo>
                <a:lnTo>
                  <a:pt x="72064" y="39644"/>
                </a:lnTo>
                <a:lnTo>
                  <a:pt x="71928" y="39644"/>
                </a:lnTo>
                <a:lnTo>
                  <a:pt x="71859" y="39666"/>
                </a:lnTo>
                <a:lnTo>
                  <a:pt x="71802" y="39712"/>
                </a:lnTo>
                <a:lnTo>
                  <a:pt x="71768" y="39757"/>
                </a:lnTo>
                <a:lnTo>
                  <a:pt x="69869" y="38665"/>
                </a:lnTo>
                <a:lnTo>
                  <a:pt x="69880" y="38620"/>
                </a:lnTo>
                <a:lnTo>
                  <a:pt x="69891" y="38563"/>
                </a:lnTo>
                <a:lnTo>
                  <a:pt x="69880" y="38506"/>
                </a:lnTo>
                <a:lnTo>
                  <a:pt x="69869" y="38461"/>
                </a:lnTo>
                <a:lnTo>
                  <a:pt x="69846" y="38415"/>
                </a:lnTo>
                <a:lnTo>
                  <a:pt x="69823" y="38381"/>
                </a:lnTo>
                <a:lnTo>
                  <a:pt x="69778" y="38347"/>
                </a:lnTo>
                <a:lnTo>
                  <a:pt x="69744" y="38324"/>
                </a:lnTo>
                <a:lnTo>
                  <a:pt x="69698" y="38301"/>
                </a:lnTo>
                <a:lnTo>
                  <a:pt x="69641" y="38301"/>
                </a:lnTo>
                <a:lnTo>
                  <a:pt x="69641" y="36003"/>
                </a:lnTo>
                <a:lnTo>
                  <a:pt x="69709" y="35981"/>
                </a:lnTo>
                <a:lnTo>
                  <a:pt x="69766" y="35935"/>
                </a:lnTo>
                <a:lnTo>
                  <a:pt x="69812" y="35878"/>
                </a:lnTo>
                <a:lnTo>
                  <a:pt x="69823" y="35844"/>
                </a:lnTo>
                <a:lnTo>
                  <a:pt x="69823" y="35810"/>
                </a:lnTo>
                <a:lnTo>
                  <a:pt x="69812" y="35765"/>
                </a:lnTo>
                <a:lnTo>
                  <a:pt x="69812" y="35730"/>
                </a:lnTo>
                <a:lnTo>
                  <a:pt x="71814" y="34570"/>
                </a:lnTo>
                <a:lnTo>
                  <a:pt x="71848" y="34616"/>
                </a:lnTo>
                <a:lnTo>
                  <a:pt x="71893" y="34638"/>
                </a:lnTo>
                <a:lnTo>
                  <a:pt x="71939" y="34661"/>
                </a:lnTo>
                <a:lnTo>
                  <a:pt x="72041" y="34661"/>
                </a:lnTo>
                <a:lnTo>
                  <a:pt x="72087" y="34638"/>
                </a:lnTo>
                <a:lnTo>
                  <a:pt x="72132" y="34604"/>
                </a:lnTo>
                <a:lnTo>
                  <a:pt x="72166" y="34570"/>
                </a:lnTo>
                <a:close/>
                <a:moveTo>
                  <a:pt x="38984" y="34570"/>
                </a:moveTo>
                <a:lnTo>
                  <a:pt x="40987" y="35730"/>
                </a:lnTo>
                <a:lnTo>
                  <a:pt x="40975" y="35765"/>
                </a:lnTo>
                <a:lnTo>
                  <a:pt x="40975" y="35810"/>
                </a:lnTo>
                <a:lnTo>
                  <a:pt x="40975" y="35844"/>
                </a:lnTo>
                <a:lnTo>
                  <a:pt x="40987" y="35878"/>
                </a:lnTo>
                <a:lnTo>
                  <a:pt x="41021" y="35935"/>
                </a:lnTo>
                <a:lnTo>
                  <a:pt x="41089" y="35981"/>
                </a:lnTo>
                <a:lnTo>
                  <a:pt x="41123" y="35992"/>
                </a:lnTo>
                <a:lnTo>
                  <a:pt x="41157" y="36003"/>
                </a:lnTo>
                <a:lnTo>
                  <a:pt x="41157" y="38392"/>
                </a:lnTo>
                <a:lnTo>
                  <a:pt x="41100" y="38415"/>
                </a:lnTo>
                <a:lnTo>
                  <a:pt x="41043" y="38449"/>
                </a:lnTo>
                <a:lnTo>
                  <a:pt x="41009" y="38495"/>
                </a:lnTo>
                <a:lnTo>
                  <a:pt x="40998" y="38563"/>
                </a:lnTo>
                <a:lnTo>
                  <a:pt x="41009" y="38620"/>
                </a:lnTo>
                <a:lnTo>
                  <a:pt x="39030" y="39769"/>
                </a:lnTo>
                <a:lnTo>
                  <a:pt x="38984" y="39712"/>
                </a:lnTo>
                <a:lnTo>
                  <a:pt x="38928" y="39678"/>
                </a:lnTo>
                <a:lnTo>
                  <a:pt x="38871" y="39655"/>
                </a:lnTo>
                <a:lnTo>
                  <a:pt x="38802" y="39644"/>
                </a:lnTo>
                <a:lnTo>
                  <a:pt x="38734" y="39655"/>
                </a:lnTo>
                <a:lnTo>
                  <a:pt x="38677" y="39678"/>
                </a:lnTo>
                <a:lnTo>
                  <a:pt x="38620" y="39712"/>
                </a:lnTo>
                <a:lnTo>
                  <a:pt x="38575" y="39757"/>
                </a:lnTo>
                <a:lnTo>
                  <a:pt x="36664" y="38654"/>
                </a:lnTo>
                <a:lnTo>
                  <a:pt x="36675" y="38608"/>
                </a:lnTo>
                <a:lnTo>
                  <a:pt x="36675" y="38563"/>
                </a:lnTo>
                <a:lnTo>
                  <a:pt x="36675" y="38517"/>
                </a:lnTo>
                <a:lnTo>
                  <a:pt x="36664" y="38472"/>
                </a:lnTo>
                <a:lnTo>
                  <a:pt x="36641" y="38426"/>
                </a:lnTo>
                <a:lnTo>
                  <a:pt x="36618" y="38392"/>
                </a:lnTo>
                <a:lnTo>
                  <a:pt x="36584" y="38370"/>
                </a:lnTo>
                <a:lnTo>
                  <a:pt x="36550" y="38347"/>
                </a:lnTo>
                <a:lnTo>
                  <a:pt x="36505" y="38324"/>
                </a:lnTo>
                <a:lnTo>
                  <a:pt x="36459" y="38313"/>
                </a:lnTo>
                <a:lnTo>
                  <a:pt x="36459" y="36003"/>
                </a:lnTo>
                <a:lnTo>
                  <a:pt x="36527" y="35981"/>
                </a:lnTo>
                <a:lnTo>
                  <a:pt x="36584" y="35935"/>
                </a:lnTo>
                <a:lnTo>
                  <a:pt x="36618" y="35878"/>
                </a:lnTo>
                <a:lnTo>
                  <a:pt x="36630" y="35844"/>
                </a:lnTo>
                <a:lnTo>
                  <a:pt x="36630" y="35810"/>
                </a:lnTo>
                <a:lnTo>
                  <a:pt x="36630" y="35765"/>
                </a:lnTo>
                <a:lnTo>
                  <a:pt x="36618" y="35730"/>
                </a:lnTo>
                <a:lnTo>
                  <a:pt x="38620" y="34582"/>
                </a:lnTo>
                <a:lnTo>
                  <a:pt x="38655" y="34616"/>
                </a:lnTo>
                <a:lnTo>
                  <a:pt x="38700" y="34650"/>
                </a:lnTo>
                <a:lnTo>
                  <a:pt x="38746" y="34661"/>
                </a:lnTo>
                <a:lnTo>
                  <a:pt x="38802" y="34673"/>
                </a:lnTo>
                <a:lnTo>
                  <a:pt x="38859" y="34661"/>
                </a:lnTo>
                <a:lnTo>
                  <a:pt x="38905" y="34638"/>
                </a:lnTo>
                <a:lnTo>
                  <a:pt x="38950" y="34616"/>
                </a:lnTo>
                <a:lnTo>
                  <a:pt x="38984" y="34570"/>
                </a:lnTo>
                <a:close/>
                <a:moveTo>
                  <a:pt x="43728" y="34570"/>
                </a:moveTo>
                <a:lnTo>
                  <a:pt x="45707" y="35719"/>
                </a:lnTo>
                <a:lnTo>
                  <a:pt x="45696" y="35765"/>
                </a:lnTo>
                <a:lnTo>
                  <a:pt x="45696" y="35810"/>
                </a:lnTo>
                <a:lnTo>
                  <a:pt x="45696" y="35844"/>
                </a:lnTo>
                <a:lnTo>
                  <a:pt x="45707" y="35890"/>
                </a:lnTo>
                <a:lnTo>
                  <a:pt x="45730" y="35924"/>
                </a:lnTo>
                <a:lnTo>
                  <a:pt x="45753" y="35947"/>
                </a:lnTo>
                <a:lnTo>
                  <a:pt x="45787" y="35981"/>
                </a:lnTo>
                <a:lnTo>
                  <a:pt x="45821" y="35992"/>
                </a:lnTo>
                <a:lnTo>
                  <a:pt x="45855" y="36015"/>
                </a:lnTo>
                <a:lnTo>
                  <a:pt x="45901" y="36015"/>
                </a:lnTo>
                <a:lnTo>
                  <a:pt x="45901" y="38324"/>
                </a:lnTo>
                <a:lnTo>
                  <a:pt x="45855" y="38324"/>
                </a:lnTo>
                <a:lnTo>
                  <a:pt x="45810" y="38347"/>
                </a:lnTo>
                <a:lnTo>
                  <a:pt x="45764" y="38370"/>
                </a:lnTo>
                <a:lnTo>
                  <a:pt x="45730" y="38392"/>
                </a:lnTo>
                <a:lnTo>
                  <a:pt x="45707" y="38426"/>
                </a:lnTo>
                <a:lnTo>
                  <a:pt x="45685" y="38472"/>
                </a:lnTo>
                <a:lnTo>
                  <a:pt x="45673" y="38517"/>
                </a:lnTo>
                <a:lnTo>
                  <a:pt x="45673" y="38563"/>
                </a:lnTo>
                <a:lnTo>
                  <a:pt x="45673" y="38608"/>
                </a:lnTo>
                <a:lnTo>
                  <a:pt x="45685" y="38654"/>
                </a:lnTo>
                <a:lnTo>
                  <a:pt x="43762" y="39769"/>
                </a:lnTo>
                <a:lnTo>
                  <a:pt x="43717" y="39723"/>
                </a:lnTo>
                <a:lnTo>
                  <a:pt x="43671" y="39678"/>
                </a:lnTo>
                <a:lnTo>
                  <a:pt x="43603" y="39655"/>
                </a:lnTo>
                <a:lnTo>
                  <a:pt x="43535" y="39644"/>
                </a:lnTo>
                <a:lnTo>
                  <a:pt x="43478" y="39655"/>
                </a:lnTo>
                <a:lnTo>
                  <a:pt x="43409" y="39678"/>
                </a:lnTo>
                <a:lnTo>
                  <a:pt x="43364" y="39712"/>
                </a:lnTo>
                <a:lnTo>
                  <a:pt x="43318" y="39757"/>
                </a:lnTo>
                <a:lnTo>
                  <a:pt x="41328" y="38608"/>
                </a:lnTo>
                <a:lnTo>
                  <a:pt x="41339" y="38563"/>
                </a:lnTo>
                <a:lnTo>
                  <a:pt x="41328" y="38506"/>
                </a:lnTo>
                <a:lnTo>
                  <a:pt x="41294" y="38449"/>
                </a:lnTo>
                <a:lnTo>
                  <a:pt x="41260" y="38415"/>
                </a:lnTo>
                <a:lnTo>
                  <a:pt x="41203" y="38392"/>
                </a:lnTo>
                <a:lnTo>
                  <a:pt x="41203" y="36003"/>
                </a:lnTo>
                <a:lnTo>
                  <a:pt x="41271" y="35981"/>
                </a:lnTo>
                <a:lnTo>
                  <a:pt x="41316" y="35935"/>
                </a:lnTo>
                <a:lnTo>
                  <a:pt x="41351" y="35878"/>
                </a:lnTo>
                <a:lnTo>
                  <a:pt x="41362" y="35810"/>
                </a:lnTo>
                <a:lnTo>
                  <a:pt x="41351" y="35742"/>
                </a:lnTo>
                <a:lnTo>
                  <a:pt x="43353" y="34582"/>
                </a:lnTo>
                <a:lnTo>
                  <a:pt x="43387" y="34616"/>
                </a:lnTo>
                <a:lnTo>
                  <a:pt x="43432" y="34650"/>
                </a:lnTo>
                <a:lnTo>
                  <a:pt x="43489" y="34673"/>
                </a:lnTo>
                <a:lnTo>
                  <a:pt x="43591" y="34673"/>
                </a:lnTo>
                <a:lnTo>
                  <a:pt x="43648" y="34650"/>
                </a:lnTo>
                <a:lnTo>
                  <a:pt x="43694" y="34616"/>
                </a:lnTo>
                <a:lnTo>
                  <a:pt x="43728" y="34570"/>
                </a:lnTo>
                <a:close/>
                <a:moveTo>
                  <a:pt x="10569" y="34593"/>
                </a:moveTo>
                <a:lnTo>
                  <a:pt x="12548" y="35730"/>
                </a:lnTo>
                <a:lnTo>
                  <a:pt x="12537" y="35765"/>
                </a:lnTo>
                <a:lnTo>
                  <a:pt x="12525" y="35810"/>
                </a:lnTo>
                <a:lnTo>
                  <a:pt x="12537" y="35844"/>
                </a:lnTo>
                <a:lnTo>
                  <a:pt x="12548" y="35878"/>
                </a:lnTo>
                <a:lnTo>
                  <a:pt x="12582" y="35935"/>
                </a:lnTo>
                <a:lnTo>
                  <a:pt x="12639" y="35981"/>
                </a:lnTo>
                <a:lnTo>
                  <a:pt x="12673" y="35992"/>
                </a:lnTo>
                <a:lnTo>
                  <a:pt x="12707" y="36003"/>
                </a:lnTo>
                <a:lnTo>
                  <a:pt x="12707" y="38290"/>
                </a:lnTo>
                <a:lnTo>
                  <a:pt x="12662" y="38301"/>
                </a:lnTo>
                <a:lnTo>
                  <a:pt x="12616" y="38324"/>
                </a:lnTo>
                <a:lnTo>
                  <a:pt x="12571" y="38347"/>
                </a:lnTo>
                <a:lnTo>
                  <a:pt x="12537" y="38381"/>
                </a:lnTo>
                <a:lnTo>
                  <a:pt x="12503" y="38415"/>
                </a:lnTo>
                <a:lnTo>
                  <a:pt x="12480" y="38461"/>
                </a:lnTo>
                <a:lnTo>
                  <a:pt x="12468" y="38506"/>
                </a:lnTo>
                <a:lnTo>
                  <a:pt x="12457" y="38563"/>
                </a:lnTo>
                <a:lnTo>
                  <a:pt x="12468" y="38620"/>
                </a:lnTo>
                <a:lnTo>
                  <a:pt x="12480" y="38665"/>
                </a:lnTo>
                <a:lnTo>
                  <a:pt x="10546" y="39780"/>
                </a:lnTo>
                <a:lnTo>
                  <a:pt x="10512" y="39746"/>
                </a:lnTo>
                <a:lnTo>
                  <a:pt x="10466" y="39712"/>
                </a:lnTo>
                <a:lnTo>
                  <a:pt x="10421" y="39689"/>
                </a:lnTo>
                <a:lnTo>
                  <a:pt x="10307" y="39689"/>
                </a:lnTo>
                <a:lnTo>
                  <a:pt x="10250" y="39712"/>
                </a:lnTo>
                <a:lnTo>
                  <a:pt x="10205" y="39746"/>
                </a:lnTo>
                <a:lnTo>
                  <a:pt x="10171" y="39780"/>
                </a:lnTo>
                <a:lnTo>
                  <a:pt x="8168" y="38620"/>
                </a:lnTo>
                <a:lnTo>
                  <a:pt x="8180" y="38563"/>
                </a:lnTo>
                <a:lnTo>
                  <a:pt x="8168" y="38495"/>
                </a:lnTo>
                <a:lnTo>
                  <a:pt x="8134" y="38438"/>
                </a:lnTo>
                <a:lnTo>
                  <a:pt x="8077" y="38392"/>
                </a:lnTo>
                <a:lnTo>
                  <a:pt x="8009" y="38370"/>
                </a:lnTo>
                <a:lnTo>
                  <a:pt x="8009" y="36026"/>
                </a:lnTo>
                <a:lnTo>
                  <a:pt x="8055" y="36015"/>
                </a:lnTo>
                <a:lnTo>
                  <a:pt x="8089" y="36003"/>
                </a:lnTo>
                <a:lnTo>
                  <a:pt x="8123" y="35981"/>
                </a:lnTo>
                <a:lnTo>
                  <a:pt x="8157" y="35947"/>
                </a:lnTo>
                <a:lnTo>
                  <a:pt x="8180" y="35924"/>
                </a:lnTo>
                <a:lnTo>
                  <a:pt x="8191" y="35890"/>
                </a:lnTo>
                <a:lnTo>
                  <a:pt x="8203" y="35844"/>
                </a:lnTo>
                <a:lnTo>
                  <a:pt x="8214" y="35810"/>
                </a:lnTo>
                <a:lnTo>
                  <a:pt x="8203" y="35765"/>
                </a:lnTo>
                <a:lnTo>
                  <a:pt x="8191" y="35719"/>
                </a:lnTo>
                <a:lnTo>
                  <a:pt x="10148" y="34593"/>
                </a:lnTo>
                <a:lnTo>
                  <a:pt x="10182" y="34638"/>
                </a:lnTo>
                <a:lnTo>
                  <a:pt x="10239" y="34673"/>
                </a:lnTo>
                <a:lnTo>
                  <a:pt x="10296" y="34695"/>
                </a:lnTo>
                <a:lnTo>
                  <a:pt x="10364" y="34707"/>
                </a:lnTo>
                <a:lnTo>
                  <a:pt x="10421" y="34695"/>
                </a:lnTo>
                <a:lnTo>
                  <a:pt x="10478" y="34673"/>
                </a:lnTo>
                <a:lnTo>
                  <a:pt x="10535" y="34638"/>
                </a:lnTo>
                <a:lnTo>
                  <a:pt x="10569" y="34593"/>
                </a:lnTo>
                <a:close/>
                <a:moveTo>
                  <a:pt x="29520" y="34582"/>
                </a:moveTo>
                <a:lnTo>
                  <a:pt x="31499" y="35730"/>
                </a:lnTo>
                <a:lnTo>
                  <a:pt x="31488" y="35765"/>
                </a:lnTo>
                <a:lnTo>
                  <a:pt x="31488" y="35810"/>
                </a:lnTo>
                <a:lnTo>
                  <a:pt x="31488" y="35844"/>
                </a:lnTo>
                <a:lnTo>
                  <a:pt x="31499" y="35878"/>
                </a:lnTo>
                <a:lnTo>
                  <a:pt x="31545" y="35935"/>
                </a:lnTo>
                <a:lnTo>
                  <a:pt x="31602" y="35981"/>
                </a:lnTo>
                <a:lnTo>
                  <a:pt x="31636" y="35992"/>
                </a:lnTo>
                <a:lnTo>
                  <a:pt x="31670" y="36003"/>
                </a:lnTo>
                <a:lnTo>
                  <a:pt x="31670" y="38358"/>
                </a:lnTo>
                <a:lnTo>
                  <a:pt x="31636" y="38358"/>
                </a:lnTo>
                <a:lnTo>
                  <a:pt x="31602" y="38370"/>
                </a:lnTo>
                <a:lnTo>
                  <a:pt x="31568" y="38392"/>
                </a:lnTo>
                <a:lnTo>
                  <a:pt x="31534" y="38415"/>
                </a:lnTo>
                <a:lnTo>
                  <a:pt x="31511" y="38449"/>
                </a:lnTo>
                <a:lnTo>
                  <a:pt x="31488" y="38483"/>
                </a:lnTo>
                <a:lnTo>
                  <a:pt x="31488" y="38517"/>
                </a:lnTo>
                <a:lnTo>
                  <a:pt x="31477" y="38563"/>
                </a:lnTo>
                <a:lnTo>
                  <a:pt x="31488" y="38597"/>
                </a:lnTo>
                <a:lnTo>
                  <a:pt x="31499" y="38643"/>
                </a:lnTo>
                <a:lnTo>
                  <a:pt x="29520" y="39780"/>
                </a:lnTo>
                <a:lnTo>
                  <a:pt x="29486" y="39735"/>
                </a:lnTo>
                <a:lnTo>
                  <a:pt x="29440" y="39700"/>
                </a:lnTo>
                <a:lnTo>
                  <a:pt x="29384" y="39678"/>
                </a:lnTo>
                <a:lnTo>
                  <a:pt x="29315" y="39666"/>
                </a:lnTo>
                <a:lnTo>
                  <a:pt x="29258" y="39678"/>
                </a:lnTo>
                <a:lnTo>
                  <a:pt x="29202" y="39689"/>
                </a:lnTo>
                <a:lnTo>
                  <a:pt x="29156" y="39723"/>
                </a:lnTo>
                <a:lnTo>
                  <a:pt x="29122" y="39769"/>
                </a:lnTo>
                <a:lnTo>
                  <a:pt x="27154" y="38643"/>
                </a:lnTo>
                <a:lnTo>
                  <a:pt x="27165" y="38597"/>
                </a:lnTo>
                <a:lnTo>
                  <a:pt x="27165" y="38563"/>
                </a:lnTo>
                <a:lnTo>
                  <a:pt x="27165" y="38517"/>
                </a:lnTo>
                <a:lnTo>
                  <a:pt x="27154" y="38483"/>
                </a:lnTo>
                <a:lnTo>
                  <a:pt x="27131" y="38449"/>
                </a:lnTo>
                <a:lnTo>
                  <a:pt x="27109" y="38415"/>
                </a:lnTo>
                <a:lnTo>
                  <a:pt x="27052" y="38370"/>
                </a:lnTo>
                <a:lnTo>
                  <a:pt x="27018" y="38358"/>
                </a:lnTo>
                <a:lnTo>
                  <a:pt x="26972" y="38347"/>
                </a:lnTo>
                <a:lnTo>
                  <a:pt x="26972" y="36003"/>
                </a:lnTo>
                <a:lnTo>
                  <a:pt x="27040" y="35981"/>
                </a:lnTo>
                <a:lnTo>
                  <a:pt x="27097" y="35935"/>
                </a:lnTo>
                <a:lnTo>
                  <a:pt x="27131" y="35878"/>
                </a:lnTo>
                <a:lnTo>
                  <a:pt x="27143" y="35810"/>
                </a:lnTo>
                <a:lnTo>
                  <a:pt x="27143" y="35765"/>
                </a:lnTo>
                <a:lnTo>
                  <a:pt x="27131" y="35730"/>
                </a:lnTo>
                <a:lnTo>
                  <a:pt x="29122" y="34593"/>
                </a:lnTo>
                <a:lnTo>
                  <a:pt x="29156" y="34627"/>
                </a:lnTo>
                <a:lnTo>
                  <a:pt x="29202" y="34661"/>
                </a:lnTo>
                <a:lnTo>
                  <a:pt x="29258" y="34684"/>
                </a:lnTo>
                <a:lnTo>
                  <a:pt x="29315" y="34695"/>
                </a:lnTo>
                <a:lnTo>
                  <a:pt x="29384" y="34684"/>
                </a:lnTo>
                <a:lnTo>
                  <a:pt x="29440" y="34661"/>
                </a:lnTo>
                <a:lnTo>
                  <a:pt x="29486" y="34627"/>
                </a:lnTo>
                <a:lnTo>
                  <a:pt x="29520" y="34582"/>
                </a:lnTo>
                <a:close/>
                <a:moveTo>
                  <a:pt x="34252" y="34570"/>
                </a:moveTo>
                <a:lnTo>
                  <a:pt x="36243" y="35730"/>
                </a:lnTo>
                <a:lnTo>
                  <a:pt x="36232" y="35765"/>
                </a:lnTo>
                <a:lnTo>
                  <a:pt x="36232" y="35810"/>
                </a:lnTo>
                <a:lnTo>
                  <a:pt x="36232" y="35844"/>
                </a:lnTo>
                <a:lnTo>
                  <a:pt x="36243" y="35878"/>
                </a:lnTo>
                <a:lnTo>
                  <a:pt x="36254" y="35912"/>
                </a:lnTo>
                <a:lnTo>
                  <a:pt x="36277" y="35947"/>
                </a:lnTo>
                <a:lnTo>
                  <a:pt x="36345" y="35981"/>
                </a:lnTo>
                <a:lnTo>
                  <a:pt x="36379" y="36003"/>
                </a:lnTo>
                <a:lnTo>
                  <a:pt x="36414" y="36003"/>
                </a:lnTo>
                <a:lnTo>
                  <a:pt x="36414" y="38313"/>
                </a:lnTo>
                <a:lnTo>
                  <a:pt x="36368" y="38324"/>
                </a:lnTo>
                <a:lnTo>
                  <a:pt x="36323" y="38335"/>
                </a:lnTo>
                <a:lnTo>
                  <a:pt x="36288" y="38358"/>
                </a:lnTo>
                <a:lnTo>
                  <a:pt x="36243" y="38392"/>
                </a:lnTo>
                <a:lnTo>
                  <a:pt x="36220" y="38426"/>
                </a:lnTo>
                <a:lnTo>
                  <a:pt x="36197" y="38472"/>
                </a:lnTo>
                <a:lnTo>
                  <a:pt x="36186" y="38517"/>
                </a:lnTo>
                <a:lnTo>
                  <a:pt x="36186" y="38563"/>
                </a:lnTo>
                <a:lnTo>
                  <a:pt x="36186" y="38608"/>
                </a:lnTo>
                <a:lnTo>
                  <a:pt x="36197" y="38654"/>
                </a:lnTo>
                <a:lnTo>
                  <a:pt x="34252" y="39780"/>
                </a:lnTo>
                <a:lnTo>
                  <a:pt x="34218" y="39746"/>
                </a:lnTo>
                <a:lnTo>
                  <a:pt x="34173" y="39712"/>
                </a:lnTo>
                <a:lnTo>
                  <a:pt x="34116" y="39689"/>
                </a:lnTo>
                <a:lnTo>
                  <a:pt x="34059" y="39678"/>
                </a:lnTo>
                <a:lnTo>
                  <a:pt x="34002" y="39689"/>
                </a:lnTo>
                <a:lnTo>
                  <a:pt x="33957" y="39712"/>
                </a:lnTo>
                <a:lnTo>
                  <a:pt x="33911" y="39735"/>
                </a:lnTo>
                <a:lnTo>
                  <a:pt x="33877" y="39780"/>
                </a:lnTo>
                <a:lnTo>
                  <a:pt x="31886" y="38631"/>
                </a:lnTo>
                <a:lnTo>
                  <a:pt x="31898" y="38597"/>
                </a:lnTo>
                <a:lnTo>
                  <a:pt x="31898" y="38563"/>
                </a:lnTo>
                <a:lnTo>
                  <a:pt x="31898" y="38517"/>
                </a:lnTo>
                <a:lnTo>
                  <a:pt x="31886" y="38483"/>
                </a:lnTo>
                <a:lnTo>
                  <a:pt x="31852" y="38426"/>
                </a:lnTo>
                <a:lnTo>
                  <a:pt x="31795" y="38381"/>
                </a:lnTo>
                <a:lnTo>
                  <a:pt x="31761" y="38358"/>
                </a:lnTo>
                <a:lnTo>
                  <a:pt x="31716" y="38358"/>
                </a:lnTo>
                <a:lnTo>
                  <a:pt x="31716" y="36003"/>
                </a:lnTo>
                <a:lnTo>
                  <a:pt x="31784" y="35981"/>
                </a:lnTo>
                <a:lnTo>
                  <a:pt x="31841" y="35935"/>
                </a:lnTo>
                <a:lnTo>
                  <a:pt x="31875" y="35878"/>
                </a:lnTo>
                <a:lnTo>
                  <a:pt x="31886" y="35810"/>
                </a:lnTo>
                <a:lnTo>
                  <a:pt x="31886" y="35765"/>
                </a:lnTo>
                <a:lnTo>
                  <a:pt x="31875" y="35730"/>
                </a:lnTo>
                <a:lnTo>
                  <a:pt x="33877" y="34582"/>
                </a:lnTo>
                <a:lnTo>
                  <a:pt x="33911" y="34616"/>
                </a:lnTo>
                <a:lnTo>
                  <a:pt x="33957" y="34650"/>
                </a:lnTo>
                <a:lnTo>
                  <a:pt x="34002" y="34673"/>
                </a:lnTo>
                <a:lnTo>
                  <a:pt x="34059" y="34684"/>
                </a:lnTo>
                <a:lnTo>
                  <a:pt x="34116" y="34673"/>
                </a:lnTo>
                <a:lnTo>
                  <a:pt x="34173" y="34650"/>
                </a:lnTo>
                <a:lnTo>
                  <a:pt x="34218" y="34616"/>
                </a:lnTo>
                <a:lnTo>
                  <a:pt x="34252" y="34570"/>
                </a:lnTo>
                <a:close/>
                <a:moveTo>
                  <a:pt x="67468" y="34593"/>
                </a:moveTo>
                <a:lnTo>
                  <a:pt x="69436" y="35730"/>
                </a:lnTo>
                <a:lnTo>
                  <a:pt x="69425" y="35765"/>
                </a:lnTo>
                <a:lnTo>
                  <a:pt x="69425" y="35810"/>
                </a:lnTo>
                <a:lnTo>
                  <a:pt x="69425" y="35844"/>
                </a:lnTo>
                <a:lnTo>
                  <a:pt x="69436" y="35878"/>
                </a:lnTo>
                <a:lnTo>
                  <a:pt x="69471" y="35935"/>
                </a:lnTo>
                <a:lnTo>
                  <a:pt x="69527" y="35981"/>
                </a:lnTo>
                <a:lnTo>
                  <a:pt x="69562" y="35992"/>
                </a:lnTo>
                <a:lnTo>
                  <a:pt x="69596" y="36003"/>
                </a:lnTo>
                <a:lnTo>
                  <a:pt x="69596" y="38290"/>
                </a:lnTo>
                <a:lnTo>
                  <a:pt x="69550" y="38301"/>
                </a:lnTo>
                <a:lnTo>
                  <a:pt x="69505" y="38324"/>
                </a:lnTo>
                <a:lnTo>
                  <a:pt x="69459" y="38347"/>
                </a:lnTo>
                <a:lnTo>
                  <a:pt x="69425" y="38381"/>
                </a:lnTo>
                <a:lnTo>
                  <a:pt x="69391" y="38415"/>
                </a:lnTo>
                <a:lnTo>
                  <a:pt x="69368" y="38461"/>
                </a:lnTo>
                <a:lnTo>
                  <a:pt x="69357" y="38506"/>
                </a:lnTo>
                <a:lnTo>
                  <a:pt x="69357" y="38563"/>
                </a:lnTo>
                <a:lnTo>
                  <a:pt x="69357" y="38620"/>
                </a:lnTo>
                <a:lnTo>
                  <a:pt x="69380" y="38665"/>
                </a:lnTo>
                <a:lnTo>
                  <a:pt x="67434" y="39780"/>
                </a:lnTo>
                <a:lnTo>
                  <a:pt x="67400" y="39746"/>
                </a:lnTo>
                <a:lnTo>
                  <a:pt x="67355" y="39712"/>
                </a:lnTo>
                <a:lnTo>
                  <a:pt x="67309" y="39689"/>
                </a:lnTo>
                <a:lnTo>
                  <a:pt x="67195" y="39689"/>
                </a:lnTo>
                <a:lnTo>
                  <a:pt x="67139" y="39712"/>
                </a:lnTo>
                <a:lnTo>
                  <a:pt x="67104" y="39746"/>
                </a:lnTo>
                <a:lnTo>
                  <a:pt x="67059" y="39780"/>
                </a:lnTo>
                <a:lnTo>
                  <a:pt x="65057" y="38620"/>
                </a:lnTo>
                <a:lnTo>
                  <a:pt x="65068" y="38563"/>
                </a:lnTo>
                <a:lnTo>
                  <a:pt x="65057" y="38495"/>
                </a:lnTo>
                <a:lnTo>
                  <a:pt x="65023" y="38438"/>
                </a:lnTo>
                <a:lnTo>
                  <a:pt x="64966" y="38392"/>
                </a:lnTo>
                <a:lnTo>
                  <a:pt x="64909" y="38370"/>
                </a:lnTo>
                <a:lnTo>
                  <a:pt x="64909" y="36026"/>
                </a:lnTo>
                <a:lnTo>
                  <a:pt x="64943" y="36015"/>
                </a:lnTo>
                <a:lnTo>
                  <a:pt x="64977" y="36003"/>
                </a:lnTo>
                <a:lnTo>
                  <a:pt x="65011" y="35981"/>
                </a:lnTo>
                <a:lnTo>
                  <a:pt x="65045" y="35947"/>
                </a:lnTo>
                <a:lnTo>
                  <a:pt x="65068" y="35924"/>
                </a:lnTo>
                <a:lnTo>
                  <a:pt x="65091" y="35890"/>
                </a:lnTo>
                <a:lnTo>
                  <a:pt x="65102" y="35844"/>
                </a:lnTo>
                <a:lnTo>
                  <a:pt x="65102" y="35810"/>
                </a:lnTo>
                <a:lnTo>
                  <a:pt x="65091" y="35765"/>
                </a:lnTo>
                <a:lnTo>
                  <a:pt x="65080" y="35719"/>
                </a:lnTo>
                <a:lnTo>
                  <a:pt x="67036" y="34593"/>
                </a:lnTo>
                <a:lnTo>
                  <a:pt x="67082" y="34638"/>
                </a:lnTo>
                <a:lnTo>
                  <a:pt x="67127" y="34673"/>
                </a:lnTo>
                <a:lnTo>
                  <a:pt x="67184" y="34695"/>
                </a:lnTo>
                <a:lnTo>
                  <a:pt x="67252" y="34707"/>
                </a:lnTo>
                <a:lnTo>
                  <a:pt x="67321" y="34695"/>
                </a:lnTo>
                <a:lnTo>
                  <a:pt x="67377" y="34673"/>
                </a:lnTo>
                <a:lnTo>
                  <a:pt x="67423" y="34638"/>
                </a:lnTo>
                <a:lnTo>
                  <a:pt x="67468" y="34593"/>
                </a:lnTo>
                <a:close/>
                <a:moveTo>
                  <a:pt x="5825" y="34593"/>
                </a:moveTo>
                <a:lnTo>
                  <a:pt x="7782" y="35719"/>
                </a:lnTo>
                <a:lnTo>
                  <a:pt x="7770" y="35765"/>
                </a:lnTo>
                <a:lnTo>
                  <a:pt x="7770" y="35810"/>
                </a:lnTo>
                <a:lnTo>
                  <a:pt x="7770" y="35844"/>
                </a:lnTo>
                <a:lnTo>
                  <a:pt x="7782" y="35890"/>
                </a:lnTo>
                <a:lnTo>
                  <a:pt x="7804" y="35924"/>
                </a:lnTo>
                <a:lnTo>
                  <a:pt x="7827" y="35958"/>
                </a:lnTo>
                <a:lnTo>
                  <a:pt x="7861" y="35981"/>
                </a:lnTo>
                <a:lnTo>
                  <a:pt x="7895" y="36003"/>
                </a:lnTo>
                <a:lnTo>
                  <a:pt x="7930" y="36015"/>
                </a:lnTo>
                <a:lnTo>
                  <a:pt x="7964" y="36026"/>
                </a:lnTo>
                <a:lnTo>
                  <a:pt x="7964" y="38370"/>
                </a:lnTo>
                <a:lnTo>
                  <a:pt x="7907" y="38392"/>
                </a:lnTo>
                <a:lnTo>
                  <a:pt x="7850" y="38438"/>
                </a:lnTo>
                <a:lnTo>
                  <a:pt x="7816" y="38495"/>
                </a:lnTo>
                <a:lnTo>
                  <a:pt x="7804" y="38563"/>
                </a:lnTo>
                <a:lnTo>
                  <a:pt x="7816" y="38631"/>
                </a:lnTo>
                <a:lnTo>
                  <a:pt x="5802" y="39791"/>
                </a:lnTo>
                <a:lnTo>
                  <a:pt x="5768" y="39746"/>
                </a:lnTo>
                <a:lnTo>
                  <a:pt x="5723" y="39712"/>
                </a:lnTo>
                <a:lnTo>
                  <a:pt x="5677" y="39700"/>
                </a:lnTo>
                <a:lnTo>
                  <a:pt x="5620" y="39689"/>
                </a:lnTo>
                <a:lnTo>
                  <a:pt x="5564" y="39700"/>
                </a:lnTo>
                <a:lnTo>
                  <a:pt x="5518" y="39712"/>
                </a:lnTo>
                <a:lnTo>
                  <a:pt x="5473" y="39746"/>
                </a:lnTo>
                <a:lnTo>
                  <a:pt x="5438" y="39791"/>
                </a:lnTo>
                <a:lnTo>
                  <a:pt x="3414" y="38620"/>
                </a:lnTo>
                <a:lnTo>
                  <a:pt x="3425" y="38563"/>
                </a:lnTo>
                <a:lnTo>
                  <a:pt x="3414" y="38495"/>
                </a:lnTo>
                <a:lnTo>
                  <a:pt x="3379" y="38449"/>
                </a:lnTo>
                <a:lnTo>
                  <a:pt x="3334" y="38415"/>
                </a:lnTo>
                <a:lnTo>
                  <a:pt x="3277" y="38392"/>
                </a:lnTo>
                <a:lnTo>
                  <a:pt x="3277" y="36038"/>
                </a:lnTo>
                <a:lnTo>
                  <a:pt x="3311" y="36038"/>
                </a:lnTo>
                <a:lnTo>
                  <a:pt x="3357" y="36015"/>
                </a:lnTo>
                <a:lnTo>
                  <a:pt x="3391" y="35992"/>
                </a:lnTo>
                <a:lnTo>
                  <a:pt x="3425" y="35969"/>
                </a:lnTo>
                <a:lnTo>
                  <a:pt x="3448" y="35935"/>
                </a:lnTo>
                <a:lnTo>
                  <a:pt x="3470" y="35890"/>
                </a:lnTo>
                <a:lnTo>
                  <a:pt x="3482" y="35844"/>
                </a:lnTo>
                <a:lnTo>
                  <a:pt x="3493" y="35810"/>
                </a:lnTo>
                <a:lnTo>
                  <a:pt x="3482" y="35753"/>
                </a:lnTo>
                <a:lnTo>
                  <a:pt x="3470" y="35708"/>
                </a:lnTo>
                <a:lnTo>
                  <a:pt x="5416" y="34593"/>
                </a:lnTo>
                <a:lnTo>
                  <a:pt x="5450" y="34638"/>
                </a:lnTo>
                <a:lnTo>
                  <a:pt x="5495" y="34673"/>
                </a:lnTo>
                <a:lnTo>
                  <a:pt x="5552" y="34695"/>
                </a:lnTo>
                <a:lnTo>
                  <a:pt x="5620" y="34707"/>
                </a:lnTo>
                <a:lnTo>
                  <a:pt x="5677" y="34695"/>
                </a:lnTo>
                <a:lnTo>
                  <a:pt x="5734" y="34673"/>
                </a:lnTo>
                <a:lnTo>
                  <a:pt x="5791" y="34638"/>
                </a:lnTo>
                <a:lnTo>
                  <a:pt x="5825" y="34593"/>
                </a:lnTo>
                <a:close/>
                <a:moveTo>
                  <a:pt x="62714" y="34593"/>
                </a:moveTo>
                <a:lnTo>
                  <a:pt x="64681" y="35719"/>
                </a:lnTo>
                <a:lnTo>
                  <a:pt x="64670" y="35765"/>
                </a:lnTo>
                <a:lnTo>
                  <a:pt x="64659" y="35810"/>
                </a:lnTo>
                <a:lnTo>
                  <a:pt x="64659" y="35844"/>
                </a:lnTo>
                <a:lnTo>
                  <a:pt x="64670" y="35890"/>
                </a:lnTo>
                <a:lnTo>
                  <a:pt x="64693" y="35924"/>
                </a:lnTo>
                <a:lnTo>
                  <a:pt x="64716" y="35958"/>
                </a:lnTo>
                <a:lnTo>
                  <a:pt x="64750" y="35981"/>
                </a:lnTo>
                <a:lnTo>
                  <a:pt x="64784" y="36003"/>
                </a:lnTo>
                <a:lnTo>
                  <a:pt x="64818" y="36015"/>
                </a:lnTo>
                <a:lnTo>
                  <a:pt x="64863" y="36026"/>
                </a:lnTo>
                <a:lnTo>
                  <a:pt x="64863" y="38370"/>
                </a:lnTo>
                <a:lnTo>
                  <a:pt x="64795" y="38392"/>
                </a:lnTo>
                <a:lnTo>
                  <a:pt x="64738" y="38438"/>
                </a:lnTo>
                <a:lnTo>
                  <a:pt x="64704" y="38495"/>
                </a:lnTo>
                <a:lnTo>
                  <a:pt x="64693" y="38563"/>
                </a:lnTo>
                <a:lnTo>
                  <a:pt x="64704" y="38631"/>
                </a:lnTo>
                <a:lnTo>
                  <a:pt x="62691" y="39791"/>
                </a:lnTo>
                <a:lnTo>
                  <a:pt x="62657" y="39746"/>
                </a:lnTo>
                <a:lnTo>
                  <a:pt x="62611" y="39712"/>
                </a:lnTo>
                <a:lnTo>
                  <a:pt x="62566" y="39700"/>
                </a:lnTo>
                <a:lnTo>
                  <a:pt x="62509" y="39689"/>
                </a:lnTo>
                <a:lnTo>
                  <a:pt x="62452" y="39700"/>
                </a:lnTo>
                <a:lnTo>
                  <a:pt x="62406" y="39712"/>
                </a:lnTo>
                <a:lnTo>
                  <a:pt x="62361" y="39746"/>
                </a:lnTo>
                <a:lnTo>
                  <a:pt x="62327" y="39791"/>
                </a:lnTo>
                <a:lnTo>
                  <a:pt x="60302" y="38620"/>
                </a:lnTo>
                <a:lnTo>
                  <a:pt x="60313" y="38563"/>
                </a:lnTo>
                <a:lnTo>
                  <a:pt x="60302" y="38495"/>
                </a:lnTo>
                <a:lnTo>
                  <a:pt x="60268" y="38449"/>
                </a:lnTo>
                <a:lnTo>
                  <a:pt x="60222" y="38415"/>
                </a:lnTo>
                <a:lnTo>
                  <a:pt x="60165" y="38392"/>
                </a:lnTo>
                <a:lnTo>
                  <a:pt x="60165" y="36038"/>
                </a:lnTo>
                <a:lnTo>
                  <a:pt x="60211" y="36038"/>
                </a:lnTo>
                <a:lnTo>
                  <a:pt x="60245" y="36015"/>
                </a:lnTo>
                <a:lnTo>
                  <a:pt x="60291" y="35992"/>
                </a:lnTo>
                <a:lnTo>
                  <a:pt x="60313" y="35969"/>
                </a:lnTo>
                <a:lnTo>
                  <a:pt x="60347" y="35935"/>
                </a:lnTo>
                <a:lnTo>
                  <a:pt x="60359" y="35890"/>
                </a:lnTo>
                <a:lnTo>
                  <a:pt x="60370" y="35844"/>
                </a:lnTo>
                <a:lnTo>
                  <a:pt x="60382" y="35810"/>
                </a:lnTo>
                <a:lnTo>
                  <a:pt x="60370" y="35753"/>
                </a:lnTo>
                <a:lnTo>
                  <a:pt x="60359" y="35708"/>
                </a:lnTo>
                <a:lnTo>
                  <a:pt x="62304" y="34593"/>
                </a:lnTo>
                <a:lnTo>
                  <a:pt x="62338" y="34638"/>
                </a:lnTo>
                <a:lnTo>
                  <a:pt x="62395" y="34673"/>
                </a:lnTo>
                <a:lnTo>
                  <a:pt x="62452" y="34695"/>
                </a:lnTo>
                <a:lnTo>
                  <a:pt x="62509" y="34707"/>
                </a:lnTo>
                <a:lnTo>
                  <a:pt x="62577" y="34695"/>
                </a:lnTo>
                <a:lnTo>
                  <a:pt x="62634" y="34673"/>
                </a:lnTo>
                <a:lnTo>
                  <a:pt x="62679" y="34638"/>
                </a:lnTo>
                <a:lnTo>
                  <a:pt x="62714" y="34593"/>
                </a:lnTo>
                <a:close/>
                <a:moveTo>
                  <a:pt x="19999" y="34559"/>
                </a:moveTo>
                <a:lnTo>
                  <a:pt x="22012" y="35719"/>
                </a:lnTo>
                <a:lnTo>
                  <a:pt x="22001" y="35765"/>
                </a:lnTo>
                <a:lnTo>
                  <a:pt x="22001" y="35810"/>
                </a:lnTo>
                <a:lnTo>
                  <a:pt x="22001" y="35844"/>
                </a:lnTo>
                <a:lnTo>
                  <a:pt x="22012" y="35878"/>
                </a:lnTo>
                <a:lnTo>
                  <a:pt x="22024" y="35912"/>
                </a:lnTo>
                <a:lnTo>
                  <a:pt x="22058" y="35947"/>
                </a:lnTo>
                <a:lnTo>
                  <a:pt x="22081" y="35969"/>
                </a:lnTo>
                <a:lnTo>
                  <a:pt x="22115" y="35992"/>
                </a:lnTo>
                <a:lnTo>
                  <a:pt x="22149" y="36003"/>
                </a:lnTo>
                <a:lnTo>
                  <a:pt x="22194" y="36015"/>
                </a:lnTo>
                <a:lnTo>
                  <a:pt x="22194" y="38358"/>
                </a:lnTo>
                <a:lnTo>
                  <a:pt x="22149" y="38358"/>
                </a:lnTo>
                <a:lnTo>
                  <a:pt x="22115" y="38370"/>
                </a:lnTo>
                <a:lnTo>
                  <a:pt x="22081" y="38392"/>
                </a:lnTo>
                <a:lnTo>
                  <a:pt x="22058" y="38415"/>
                </a:lnTo>
                <a:lnTo>
                  <a:pt x="22035" y="38449"/>
                </a:lnTo>
                <a:lnTo>
                  <a:pt x="22012" y="38483"/>
                </a:lnTo>
                <a:lnTo>
                  <a:pt x="22001" y="38517"/>
                </a:lnTo>
                <a:lnTo>
                  <a:pt x="22001" y="38563"/>
                </a:lnTo>
                <a:lnTo>
                  <a:pt x="22001" y="38597"/>
                </a:lnTo>
                <a:lnTo>
                  <a:pt x="22012" y="38643"/>
                </a:lnTo>
                <a:lnTo>
                  <a:pt x="19999" y="39803"/>
                </a:lnTo>
                <a:lnTo>
                  <a:pt x="19965" y="39769"/>
                </a:lnTo>
                <a:lnTo>
                  <a:pt x="19931" y="39735"/>
                </a:lnTo>
                <a:lnTo>
                  <a:pt x="19885" y="39723"/>
                </a:lnTo>
                <a:lnTo>
                  <a:pt x="19840" y="39712"/>
                </a:lnTo>
                <a:lnTo>
                  <a:pt x="19794" y="39723"/>
                </a:lnTo>
                <a:lnTo>
                  <a:pt x="19749" y="39735"/>
                </a:lnTo>
                <a:lnTo>
                  <a:pt x="19715" y="39769"/>
                </a:lnTo>
                <a:lnTo>
                  <a:pt x="19680" y="39803"/>
                </a:lnTo>
                <a:lnTo>
                  <a:pt x="17633" y="38620"/>
                </a:lnTo>
                <a:lnTo>
                  <a:pt x="17644" y="38563"/>
                </a:lnTo>
                <a:lnTo>
                  <a:pt x="17633" y="38495"/>
                </a:lnTo>
                <a:lnTo>
                  <a:pt x="17599" y="38449"/>
                </a:lnTo>
                <a:lnTo>
                  <a:pt x="17553" y="38404"/>
                </a:lnTo>
                <a:lnTo>
                  <a:pt x="17496" y="38381"/>
                </a:lnTo>
                <a:lnTo>
                  <a:pt x="17496" y="36003"/>
                </a:lnTo>
                <a:lnTo>
                  <a:pt x="17530" y="36003"/>
                </a:lnTo>
                <a:lnTo>
                  <a:pt x="17565" y="35981"/>
                </a:lnTo>
                <a:lnTo>
                  <a:pt x="17621" y="35947"/>
                </a:lnTo>
                <a:lnTo>
                  <a:pt x="17667" y="35878"/>
                </a:lnTo>
                <a:lnTo>
                  <a:pt x="17667" y="35844"/>
                </a:lnTo>
                <a:lnTo>
                  <a:pt x="17678" y="35810"/>
                </a:lnTo>
                <a:lnTo>
                  <a:pt x="17667" y="35765"/>
                </a:lnTo>
                <a:lnTo>
                  <a:pt x="17667" y="35730"/>
                </a:lnTo>
                <a:lnTo>
                  <a:pt x="19680" y="34559"/>
                </a:lnTo>
                <a:lnTo>
                  <a:pt x="19715" y="34593"/>
                </a:lnTo>
                <a:lnTo>
                  <a:pt x="19749" y="34627"/>
                </a:lnTo>
                <a:lnTo>
                  <a:pt x="19794" y="34638"/>
                </a:lnTo>
                <a:lnTo>
                  <a:pt x="19840" y="34650"/>
                </a:lnTo>
                <a:lnTo>
                  <a:pt x="19885" y="34638"/>
                </a:lnTo>
                <a:lnTo>
                  <a:pt x="19931" y="34627"/>
                </a:lnTo>
                <a:lnTo>
                  <a:pt x="19965" y="34593"/>
                </a:lnTo>
                <a:lnTo>
                  <a:pt x="19999" y="34559"/>
                </a:lnTo>
                <a:close/>
                <a:moveTo>
                  <a:pt x="48449" y="34559"/>
                </a:moveTo>
                <a:lnTo>
                  <a:pt x="50439" y="35708"/>
                </a:lnTo>
                <a:lnTo>
                  <a:pt x="50428" y="35753"/>
                </a:lnTo>
                <a:lnTo>
                  <a:pt x="50417" y="35810"/>
                </a:lnTo>
                <a:lnTo>
                  <a:pt x="50417" y="35844"/>
                </a:lnTo>
                <a:lnTo>
                  <a:pt x="50439" y="35890"/>
                </a:lnTo>
                <a:lnTo>
                  <a:pt x="50451" y="35935"/>
                </a:lnTo>
                <a:lnTo>
                  <a:pt x="50485" y="35969"/>
                </a:lnTo>
                <a:lnTo>
                  <a:pt x="50519" y="35992"/>
                </a:lnTo>
                <a:lnTo>
                  <a:pt x="50553" y="36015"/>
                </a:lnTo>
                <a:lnTo>
                  <a:pt x="50587" y="36026"/>
                </a:lnTo>
                <a:lnTo>
                  <a:pt x="50633" y="36038"/>
                </a:lnTo>
                <a:lnTo>
                  <a:pt x="50633" y="38381"/>
                </a:lnTo>
                <a:lnTo>
                  <a:pt x="50576" y="38404"/>
                </a:lnTo>
                <a:lnTo>
                  <a:pt x="50519" y="38438"/>
                </a:lnTo>
                <a:lnTo>
                  <a:pt x="50485" y="38495"/>
                </a:lnTo>
                <a:lnTo>
                  <a:pt x="50474" y="38563"/>
                </a:lnTo>
                <a:lnTo>
                  <a:pt x="50485" y="38631"/>
                </a:lnTo>
                <a:lnTo>
                  <a:pt x="48437" y="39803"/>
                </a:lnTo>
                <a:lnTo>
                  <a:pt x="48415" y="39769"/>
                </a:lnTo>
                <a:lnTo>
                  <a:pt x="48369" y="39746"/>
                </a:lnTo>
                <a:lnTo>
                  <a:pt x="48324" y="39723"/>
                </a:lnTo>
                <a:lnTo>
                  <a:pt x="48278" y="39712"/>
                </a:lnTo>
                <a:lnTo>
                  <a:pt x="48233" y="39723"/>
                </a:lnTo>
                <a:lnTo>
                  <a:pt x="48187" y="39735"/>
                </a:lnTo>
                <a:lnTo>
                  <a:pt x="48153" y="39769"/>
                </a:lnTo>
                <a:lnTo>
                  <a:pt x="48130" y="39791"/>
                </a:lnTo>
                <a:lnTo>
                  <a:pt x="46140" y="38643"/>
                </a:lnTo>
                <a:lnTo>
                  <a:pt x="46151" y="38608"/>
                </a:lnTo>
                <a:lnTo>
                  <a:pt x="46151" y="38563"/>
                </a:lnTo>
                <a:lnTo>
                  <a:pt x="46151" y="38517"/>
                </a:lnTo>
                <a:lnTo>
                  <a:pt x="46140" y="38472"/>
                </a:lnTo>
                <a:lnTo>
                  <a:pt x="46117" y="38438"/>
                </a:lnTo>
                <a:lnTo>
                  <a:pt x="46094" y="38404"/>
                </a:lnTo>
                <a:lnTo>
                  <a:pt x="46060" y="38370"/>
                </a:lnTo>
                <a:lnTo>
                  <a:pt x="46026" y="38347"/>
                </a:lnTo>
                <a:lnTo>
                  <a:pt x="45980" y="38335"/>
                </a:lnTo>
                <a:lnTo>
                  <a:pt x="45946" y="38324"/>
                </a:lnTo>
                <a:lnTo>
                  <a:pt x="45946" y="36015"/>
                </a:lnTo>
                <a:lnTo>
                  <a:pt x="45980" y="36003"/>
                </a:lnTo>
                <a:lnTo>
                  <a:pt x="46014" y="35992"/>
                </a:lnTo>
                <a:lnTo>
                  <a:pt x="46071" y="35947"/>
                </a:lnTo>
                <a:lnTo>
                  <a:pt x="46105" y="35878"/>
                </a:lnTo>
                <a:lnTo>
                  <a:pt x="46117" y="35844"/>
                </a:lnTo>
                <a:lnTo>
                  <a:pt x="46128" y="35810"/>
                </a:lnTo>
                <a:lnTo>
                  <a:pt x="46117" y="35765"/>
                </a:lnTo>
                <a:lnTo>
                  <a:pt x="46105" y="35730"/>
                </a:lnTo>
                <a:lnTo>
                  <a:pt x="48119" y="34570"/>
                </a:lnTo>
                <a:lnTo>
                  <a:pt x="48153" y="34604"/>
                </a:lnTo>
                <a:lnTo>
                  <a:pt x="48187" y="34627"/>
                </a:lnTo>
                <a:lnTo>
                  <a:pt x="48233" y="34650"/>
                </a:lnTo>
                <a:lnTo>
                  <a:pt x="48278" y="34650"/>
                </a:lnTo>
                <a:lnTo>
                  <a:pt x="48335" y="34638"/>
                </a:lnTo>
                <a:lnTo>
                  <a:pt x="48369" y="34627"/>
                </a:lnTo>
                <a:lnTo>
                  <a:pt x="48415" y="34593"/>
                </a:lnTo>
                <a:lnTo>
                  <a:pt x="48449" y="34559"/>
                </a:lnTo>
                <a:close/>
                <a:moveTo>
                  <a:pt x="53181" y="34559"/>
                </a:moveTo>
                <a:lnTo>
                  <a:pt x="55160" y="35696"/>
                </a:lnTo>
                <a:lnTo>
                  <a:pt x="55138" y="35753"/>
                </a:lnTo>
                <a:lnTo>
                  <a:pt x="55138" y="35810"/>
                </a:lnTo>
                <a:lnTo>
                  <a:pt x="55138" y="35856"/>
                </a:lnTo>
                <a:lnTo>
                  <a:pt x="55149" y="35901"/>
                </a:lnTo>
                <a:lnTo>
                  <a:pt x="55172" y="35947"/>
                </a:lnTo>
                <a:lnTo>
                  <a:pt x="55206" y="35981"/>
                </a:lnTo>
                <a:lnTo>
                  <a:pt x="55240" y="36015"/>
                </a:lnTo>
                <a:lnTo>
                  <a:pt x="55285" y="36038"/>
                </a:lnTo>
                <a:lnTo>
                  <a:pt x="55331" y="36060"/>
                </a:lnTo>
                <a:lnTo>
                  <a:pt x="55376" y="36060"/>
                </a:lnTo>
                <a:lnTo>
                  <a:pt x="55376" y="38324"/>
                </a:lnTo>
                <a:lnTo>
                  <a:pt x="55331" y="38335"/>
                </a:lnTo>
                <a:lnTo>
                  <a:pt x="55297" y="38347"/>
                </a:lnTo>
                <a:lnTo>
                  <a:pt x="55251" y="38370"/>
                </a:lnTo>
                <a:lnTo>
                  <a:pt x="55217" y="38404"/>
                </a:lnTo>
                <a:lnTo>
                  <a:pt x="55194" y="38438"/>
                </a:lnTo>
                <a:lnTo>
                  <a:pt x="55172" y="38472"/>
                </a:lnTo>
                <a:lnTo>
                  <a:pt x="55160" y="38517"/>
                </a:lnTo>
                <a:lnTo>
                  <a:pt x="55160" y="38563"/>
                </a:lnTo>
                <a:lnTo>
                  <a:pt x="55160" y="38608"/>
                </a:lnTo>
                <a:lnTo>
                  <a:pt x="55172" y="38654"/>
                </a:lnTo>
                <a:lnTo>
                  <a:pt x="53192" y="39803"/>
                </a:lnTo>
                <a:lnTo>
                  <a:pt x="53158" y="39757"/>
                </a:lnTo>
                <a:lnTo>
                  <a:pt x="53124" y="39735"/>
                </a:lnTo>
                <a:lnTo>
                  <a:pt x="53067" y="39712"/>
                </a:lnTo>
                <a:lnTo>
                  <a:pt x="53022" y="39700"/>
                </a:lnTo>
                <a:lnTo>
                  <a:pt x="52965" y="39712"/>
                </a:lnTo>
                <a:lnTo>
                  <a:pt x="52919" y="39723"/>
                </a:lnTo>
                <a:lnTo>
                  <a:pt x="52885" y="39757"/>
                </a:lnTo>
                <a:lnTo>
                  <a:pt x="52851" y="39791"/>
                </a:lnTo>
                <a:lnTo>
                  <a:pt x="50826" y="38620"/>
                </a:lnTo>
                <a:lnTo>
                  <a:pt x="50826" y="38563"/>
                </a:lnTo>
                <a:lnTo>
                  <a:pt x="50815" y="38495"/>
                </a:lnTo>
                <a:lnTo>
                  <a:pt x="50792" y="38449"/>
                </a:lnTo>
                <a:lnTo>
                  <a:pt x="50735" y="38404"/>
                </a:lnTo>
                <a:lnTo>
                  <a:pt x="50678" y="38381"/>
                </a:lnTo>
                <a:lnTo>
                  <a:pt x="50678" y="36038"/>
                </a:lnTo>
                <a:lnTo>
                  <a:pt x="50724" y="36026"/>
                </a:lnTo>
                <a:lnTo>
                  <a:pt x="50758" y="36003"/>
                </a:lnTo>
                <a:lnTo>
                  <a:pt x="50792" y="35981"/>
                </a:lnTo>
                <a:lnTo>
                  <a:pt x="50826" y="35958"/>
                </a:lnTo>
                <a:lnTo>
                  <a:pt x="50849" y="35924"/>
                </a:lnTo>
                <a:lnTo>
                  <a:pt x="50872" y="35890"/>
                </a:lnTo>
                <a:lnTo>
                  <a:pt x="50872" y="35844"/>
                </a:lnTo>
                <a:lnTo>
                  <a:pt x="50883" y="35810"/>
                </a:lnTo>
                <a:lnTo>
                  <a:pt x="50872" y="35765"/>
                </a:lnTo>
                <a:lnTo>
                  <a:pt x="50860" y="35719"/>
                </a:lnTo>
                <a:lnTo>
                  <a:pt x="52862" y="34570"/>
                </a:lnTo>
                <a:lnTo>
                  <a:pt x="52897" y="34593"/>
                </a:lnTo>
                <a:lnTo>
                  <a:pt x="52931" y="34627"/>
                </a:lnTo>
                <a:lnTo>
                  <a:pt x="52976" y="34638"/>
                </a:lnTo>
                <a:lnTo>
                  <a:pt x="53022" y="34650"/>
                </a:lnTo>
                <a:lnTo>
                  <a:pt x="53067" y="34638"/>
                </a:lnTo>
                <a:lnTo>
                  <a:pt x="53113" y="34616"/>
                </a:lnTo>
                <a:lnTo>
                  <a:pt x="53147" y="34593"/>
                </a:lnTo>
                <a:lnTo>
                  <a:pt x="53181" y="34559"/>
                </a:lnTo>
                <a:close/>
                <a:moveTo>
                  <a:pt x="76887" y="34559"/>
                </a:moveTo>
                <a:lnTo>
                  <a:pt x="78901" y="35719"/>
                </a:lnTo>
                <a:lnTo>
                  <a:pt x="78889" y="35765"/>
                </a:lnTo>
                <a:lnTo>
                  <a:pt x="78889" y="35810"/>
                </a:lnTo>
                <a:lnTo>
                  <a:pt x="78889" y="35844"/>
                </a:lnTo>
                <a:lnTo>
                  <a:pt x="78901" y="35878"/>
                </a:lnTo>
                <a:lnTo>
                  <a:pt x="78923" y="35912"/>
                </a:lnTo>
                <a:lnTo>
                  <a:pt x="78946" y="35947"/>
                </a:lnTo>
                <a:lnTo>
                  <a:pt x="78969" y="35969"/>
                </a:lnTo>
                <a:lnTo>
                  <a:pt x="79003" y="35992"/>
                </a:lnTo>
                <a:lnTo>
                  <a:pt x="79049" y="36003"/>
                </a:lnTo>
                <a:lnTo>
                  <a:pt x="79083" y="36015"/>
                </a:lnTo>
                <a:lnTo>
                  <a:pt x="79083" y="38358"/>
                </a:lnTo>
                <a:lnTo>
                  <a:pt x="79049" y="38358"/>
                </a:lnTo>
                <a:lnTo>
                  <a:pt x="79003" y="38370"/>
                </a:lnTo>
                <a:lnTo>
                  <a:pt x="78969" y="38392"/>
                </a:lnTo>
                <a:lnTo>
                  <a:pt x="78946" y="38415"/>
                </a:lnTo>
                <a:lnTo>
                  <a:pt x="78923" y="38449"/>
                </a:lnTo>
                <a:lnTo>
                  <a:pt x="78901" y="38483"/>
                </a:lnTo>
                <a:lnTo>
                  <a:pt x="78889" y="38517"/>
                </a:lnTo>
                <a:lnTo>
                  <a:pt x="78889" y="38563"/>
                </a:lnTo>
                <a:lnTo>
                  <a:pt x="78889" y="38597"/>
                </a:lnTo>
                <a:lnTo>
                  <a:pt x="78901" y="38643"/>
                </a:lnTo>
                <a:lnTo>
                  <a:pt x="76887" y="39803"/>
                </a:lnTo>
                <a:lnTo>
                  <a:pt x="76865" y="39769"/>
                </a:lnTo>
                <a:lnTo>
                  <a:pt x="76819" y="39735"/>
                </a:lnTo>
                <a:lnTo>
                  <a:pt x="76774" y="39723"/>
                </a:lnTo>
                <a:lnTo>
                  <a:pt x="76728" y="39712"/>
                </a:lnTo>
                <a:lnTo>
                  <a:pt x="76683" y="39723"/>
                </a:lnTo>
                <a:lnTo>
                  <a:pt x="76637" y="39735"/>
                </a:lnTo>
                <a:lnTo>
                  <a:pt x="76603" y="39769"/>
                </a:lnTo>
                <a:lnTo>
                  <a:pt x="76569" y="39803"/>
                </a:lnTo>
                <a:lnTo>
                  <a:pt x="74533" y="38620"/>
                </a:lnTo>
                <a:lnTo>
                  <a:pt x="74544" y="38563"/>
                </a:lnTo>
                <a:lnTo>
                  <a:pt x="74533" y="38495"/>
                </a:lnTo>
                <a:lnTo>
                  <a:pt x="74498" y="38449"/>
                </a:lnTo>
                <a:lnTo>
                  <a:pt x="74442" y="38404"/>
                </a:lnTo>
                <a:lnTo>
                  <a:pt x="74385" y="38381"/>
                </a:lnTo>
                <a:lnTo>
                  <a:pt x="74385" y="36003"/>
                </a:lnTo>
                <a:lnTo>
                  <a:pt x="74419" y="36003"/>
                </a:lnTo>
                <a:lnTo>
                  <a:pt x="74453" y="35981"/>
                </a:lnTo>
                <a:lnTo>
                  <a:pt x="74510" y="35947"/>
                </a:lnTo>
                <a:lnTo>
                  <a:pt x="74555" y="35878"/>
                </a:lnTo>
                <a:lnTo>
                  <a:pt x="74567" y="35844"/>
                </a:lnTo>
                <a:lnTo>
                  <a:pt x="74567" y="35810"/>
                </a:lnTo>
                <a:lnTo>
                  <a:pt x="74567" y="35765"/>
                </a:lnTo>
                <a:lnTo>
                  <a:pt x="74555" y="35730"/>
                </a:lnTo>
                <a:lnTo>
                  <a:pt x="76569" y="34559"/>
                </a:lnTo>
                <a:lnTo>
                  <a:pt x="76603" y="34593"/>
                </a:lnTo>
                <a:lnTo>
                  <a:pt x="76637" y="34627"/>
                </a:lnTo>
                <a:lnTo>
                  <a:pt x="76683" y="34638"/>
                </a:lnTo>
                <a:lnTo>
                  <a:pt x="76728" y="34650"/>
                </a:lnTo>
                <a:lnTo>
                  <a:pt x="76785" y="34638"/>
                </a:lnTo>
                <a:lnTo>
                  <a:pt x="76819" y="34627"/>
                </a:lnTo>
                <a:lnTo>
                  <a:pt x="76865" y="34593"/>
                </a:lnTo>
                <a:lnTo>
                  <a:pt x="76887" y="34559"/>
                </a:lnTo>
                <a:close/>
                <a:moveTo>
                  <a:pt x="24720" y="34547"/>
                </a:moveTo>
                <a:lnTo>
                  <a:pt x="26767" y="35730"/>
                </a:lnTo>
                <a:lnTo>
                  <a:pt x="26756" y="35765"/>
                </a:lnTo>
                <a:lnTo>
                  <a:pt x="26756" y="35810"/>
                </a:lnTo>
                <a:lnTo>
                  <a:pt x="26756" y="35844"/>
                </a:lnTo>
                <a:lnTo>
                  <a:pt x="26767" y="35878"/>
                </a:lnTo>
                <a:lnTo>
                  <a:pt x="26801" y="35935"/>
                </a:lnTo>
                <a:lnTo>
                  <a:pt x="26858" y="35981"/>
                </a:lnTo>
                <a:lnTo>
                  <a:pt x="26892" y="35992"/>
                </a:lnTo>
                <a:lnTo>
                  <a:pt x="26927" y="36003"/>
                </a:lnTo>
                <a:lnTo>
                  <a:pt x="26927" y="38347"/>
                </a:lnTo>
                <a:lnTo>
                  <a:pt x="26892" y="38358"/>
                </a:lnTo>
                <a:lnTo>
                  <a:pt x="26858" y="38370"/>
                </a:lnTo>
                <a:lnTo>
                  <a:pt x="26824" y="38392"/>
                </a:lnTo>
                <a:lnTo>
                  <a:pt x="26790" y="38415"/>
                </a:lnTo>
                <a:lnTo>
                  <a:pt x="26767" y="38449"/>
                </a:lnTo>
                <a:lnTo>
                  <a:pt x="26745" y="38483"/>
                </a:lnTo>
                <a:lnTo>
                  <a:pt x="26733" y="38517"/>
                </a:lnTo>
                <a:lnTo>
                  <a:pt x="26733" y="38563"/>
                </a:lnTo>
                <a:lnTo>
                  <a:pt x="26733" y="38608"/>
                </a:lnTo>
                <a:lnTo>
                  <a:pt x="26745" y="38643"/>
                </a:lnTo>
                <a:lnTo>
                  <a:pt x="24720" y="39814"/>
                </a:lnTo>
                <a:lnTo>
                  <a:pt x="24697" y="39780"/>
                </a:lnTo>
                <a:lnTo>
                  <a:pt x="24663" y="39757"/>
                </a:lnTo>
                <a:lnTo>
                  <a:pt x="24629" y="39735"/>
                </a:lnTo>
                <a:lnTo>
                  <a:pt x="24538" y="39735"/>
                </a:lnTo>
                <a:lnTo>
                  <a:pt x="24504" y="39757"/>
                </a:lnTo>
                <a:lnTo>
                  <a:pt x="24469" y="39780"/>
                </a:lnTo>
                <a:lnTo>
                  <a:pt x="24435" y="39803"/>
                </a:lnTo>
                <a:lnTo>
                  <a:pt x="22410" y="38631"/>
                </a:lnTo>
                <a:lnTo>
                  <a:pt x="22410" y="38597"/>
                </a:lnTo>
                <a:lnTo>
                  <a:pt x="22422" y="38563"/>
                </a:lnTo>
                <a:lnTo>
                  <a:pt x="22410" y="38517"/>
                </a:lnTo>
                <a:lnTo>
                  <a:pt x="22410" y="38483"/>
                </a:lnTo>
                <a:lnTo>
                  <a:pt x="22365" y="38426"/>
                </a:lnTo>
                <a:lnTo>
                  <a:pt x="22308" y="38381"/>
                </a:lnTo>
                <a:lnTo>
                  <a:pt x="22274" y="38358"/>
                </a:lnTo>
                <a:lnTo>
                  <a:pt x="22240" y="38358"/>
                </a:lnTo>
                <a:lnTo>
                  <a:pt x="22240" y="36015"/>
                </a:lnTo>
                <a:lnTo>
                  <a:pt x="22274" y="36003"/>
                </a:lnTo>
                <a:lnTo>
                  <a:pt x="22308" y="35992"/>
                </a:lnTo>
                <a:lnTo>
                  <a:pt x="22365" y="35947"/>
                </a:lnTo>
                <a:lnTo>
                  <a:pt x="22410" y="35878"/>
                </a:lnTo>
                <a:lnTo>
                  <a:pt x="22422" y="35844"/>
                </a:lnTo>
                <a:lnTo>
                  <a:pt x="22422" y="35810"/>
                </a:lnTo>
                <a:lnTo>
                  <a:pt x="22422" y="35765"/>
                </a:lnTo>
                <a:lnTo>
                  <a:pt x="22410" y="35730"/>
                </a:lnTo>
                <a:lnTo>
                  <a:pt x="24435" y="34559"/>
                </a:lnTo>
                <a:lnTo>
                  <a:pt x="24469" y="34582"/>
                </a:lnTo>
                <a:lnTo>
                  <a:pt x="24492" y="34604"/>
                </a:lnTo>
                <a:lnTo>
                  <a:pt x="24538" y="34627"/>
                </a:lnTo>
                <a:lnTo>
                  <a:pt x="24629" y="34627"/>
                </a:lnTo>
                <a:lnTo>
                  <a:pt x="24663" y="34604"/>
                </a:lnTo>
                <a:lnTo>
                  <a:pt x="24697" y="34582"/>
                </a:lnTo>
                <a:lnTo>
                  <a:pt x="24720" y="34547"/>
                </a:lnTo>
                <a:close/>
                <a:moveTo>
                  <a:pt x="81619" y="34547"/>
                </a:moveTo>
                <a:lnTo>
                  <a:pt x="83656" y="35730"/>
                </a:lnTo>
                <a:lnTo>
                  <a:pt x="83644" y="35765"/>
                </a:lnTo>
                <a:lnTo>
                  <a:pt x="83644" y="35810"/>
                </a:lnTo>
                <a:lnTo>
                  <a:pt x="83644" y="35844"/>
                </a:lnTo>
                <a:lnTo>
                  <a:pt x="83656" y="35878"/>
                </a:lnTo>
                <a:lnTo>
                  <a:pt x="83690" y="35935"/>
                </a:lnTo>
                <a:lnTo>
                  <a:pt x="83758" y="35981"/>
                </a:lnTo>
                <a:lnTo>
                  <a:pt x="83792" y="35992"/>
                </a:lnTo>
                <a:lnTo>
                  <a:pt x="83826" y="36003"/>
                </a:lnTo>
                <a:lnTo>
                  <a:pt x="83826" y="38347"/>
                </a:lnTo>
                <a:lnTo>
                  <a:pt x="83781" y="38358"/>
                </a:lnTo>
                <a:lnTo>
                  <a:pt x="83747" y="38370"/>
                </a:lnTo>
                <a:lnTo>
                  <a:pt x="83713" y="38392"/>
                </a:lnTo>
                <a:lnTo>
                  <a:pt x="83678" y="38415"/>
                </a:lnTo>
                <a:lnTo>
                  <a:pt x="83656" y="38449"/>
                </a:lnTo>
                <a:lnTo>
                  <a:pt x="83633" y="38483"/>
                </a:lnTo>
                <a:lnTo>
                  <a:pt x="83622" y="38517"/>
                </a:lnTo>
                <a:lnTo>
                  <a:pt x="83622" y="38563"/>
                </a:lnTo>
                <a:lnTo>
                  <a:pt x="83622" y="38608"/>
                </a:lnTo>
                <a:lnTo>
                  <a:pt x="83644" y="38643"/>
                </a:lnTo>
                <a:lnTo>
                  <a:pt x="81619" y="39814"/>
                </a:lnTo>
                <a:lnTo>
                  <a:pt x="81585" y="39780"/>
                </a:lnTo>
                <a:lnTo>
                  <a:pt x="81551" y="39757"/>
                </a:lnTo>
                <a:lnTo>
                  <a:pt x="81517" y="39735"/>
                </a:lnTo>
                <a:lnTo>
                  <a:pt x="81426" y="39735"/>
                </a:lnTo>
                <a:lnTo>
                  <a:pt x="81392" y="39757"/>
                </a:lnTo>
                <a:lnTo>
                  <a:pt x="81358" y="39780"/>
                </a:lnTo>
                <a:lnTo>
                  <a:pt x="81324" y="39803"/>
                </a:lnTo>
                <a:lnTo>
                  <a:pt x="79299" y="38631"/>
                </a:lnTo>
                <a:lnTo>
                  <a:pt x="79310" y="38597"/>
                </a:lnTo>
                <a:lnTo>
                  <a:pt x="79310" y="38563"/>
                </a:lnTo>
                <a:lnTo>
                  <a:pt x="79310" y="38517"/>
                </a:lnTo>
                <a:lnTo>
                  <a:pt x="79299" y="38483"/>
                </a:lnTo>
                <a:lnTo>
                  <a:pt x="79253" y="38426"/>
                </a:lnTo>
                <a:lnTo>
                  <a:pt x="79196" y="38381"/>
                </a:lnTo>
                <a:lnTo>
                  <a:pt x="79162" y="38358"/>
                </a:lnTo>
                <a:lnTo>
                  <a:pt x="79128" y="38358"/>
                </a:lnTo>
                <a:lnTo>
                  <a:pt x="79128" y="36015"/>
                </a:lnTo>
                <a:lnTo>
                  <a:pt x="79162" y="36003"/>
                </a:lnTo>
                <a:lnTo>
                  <a:pt x="79196" y="35992"/>
                </a:lnTo>
                <a:lnTo>
                  <a:pt x="79265" y="35947"/>
                </a:lnTo>
                <a:lnTo>
                  <a:pt x="79299" y="35878"/>
                </a:lnTo>
                <a:lnTo>
                  <a:pt x="79310" y="35844"/>
                </a:lnTo>
                <a:lnTo>
                  <a:pt x="79310" y="35810"/>
                </a:lnTo>
                <a:lnTo>
                  <a:pt x="79310" y="35765"/>
                </a:lnTo>
                <a:lnTo>
                  <a:pt x="79299" y="35730"/>
                </a:lnTo>
                <a:lnTo>
                  <a:pt x="81324" y="34559"/>
                </a:lnTo>
                <a:lnTo>
                  <a:pt x="81358" y="34582"/>
                </a:lnTo>
                <a:lnTo>
                  <a:pt x="81392" y="34604"/>
                </a:lnTo>
                <a:lnTo>
                  <a:pt x="81426" y="34627"/>
                </a:lnTo>
                <a:lnTo>
                  <a:pt x="81517" y="34627"/>
                </a:lnTo>
                <a:lnTo>
                  <a:pt x="81551" y="34604"/>
                </a:lnTo>
                <a:lnTo>
                  <a:pt x="81585" y="34582"/>
                </a:lnTo>
                <a:lnTo>
                  <a:pt x="81619" y="34547"/>
                </a:lnTo>
                <a:close/>
                <a:moveTo>
                  <a:pt x="22388" y="38677"/>
                </a:moveTo>
                <a:lnTo>
                  <a:pt x="24413" y="39848"/>
                </a:lnTo>
                <a:lnTo>
                  <a:pt x="24401" y="39905"/>
                </a:lnTo>
                <a:lnTo>
                  <a:pt x="24413" y="39973"/>
                </a:lnTo>
                <a:lnTo>
                  <a:pt x="24447" y="40030"/>
                </a:lnTo>
                <a:lnTo>
                  <a:pt x="24504" y="40064"/>
                </a:lnTo>
                <a:lnTo>
                  <a:pt x="24560" y="40087"/>
                </a:lnTo>
                <a:lnTo>
                  <a:pt x="24560" y="42419"/>
                </a:lnTo>
                <a:lnTo>
                  <a:pt x="24515" y="42431"/>
                </a:lnTo>
                <a:lnTo>
                  <a:pt x="24469" y="42442"/>
                </a:lnTo>
                <a:lnTo>
                  <a:pt x="24435" y="42465"/>
                </a:lnTo>
                <a:lnTo>
                  <a:pt x="24401" y="42499"/>
                </a:lnTo>
                <a:lnTo>
                  <a:pt x="24367" y="42533"/>
                </a:lnTo>
                <a:lnTo>
                  <a:pt x="24344" y="42578"/>
                </a:lnTo>
                <a:lnTo>
                  <a:pt x="24333" y="42624"/>
                </a:lnTo>
                <a:lnTo>
                  <a:pt x="24333" y="42669"/>
                </a:lnTo>
                <a:lnTo>
                  <a:pt x="24333" y="42715"/>
                </a:lnTo>
                <a:lnTo>
                  <a:pt x="24356" y="42760"/>
                </a:lnTo>
                <a:lnTo>
                  <a:pt x="22422" y="43875"/>
                </a:lnTo>
                <a:lnTo>
                  <a:pt x="22376" y="43830"/>
                </a:lnTo>
                <a:lnTo>
                  <a:pt x="22331" y="43796"/>
                </a:lnTo>
                <a:lnTo>
                  <a:pt x="22274" y="43773"/>
                </a:lnTo>
                <a:lnTo>
                  <a:pt x="22149" y="43773"/>
                </a:lnTo>
                <a:lnTo>
                  <a:pt x="22092" y="43796"/>
                </a:lnTo>
                <a:lnTo>
                  <a:pt x="22046" y="43830"/>
                </a:lnTo>
                <a:lnTo>
                  <a:pt x="22001" y="43875"/>
                </a:lnTo>
                <a:lnTo>
                  <a:pt x="20033" y="42738"/>
                </a:lnTo>
                <a:lnTo>
                  <a:pt x="20044" y="42704"/>
                </a:lnTo>
                <a:lnTo>
                  <a:pt x="20044" y="42669"/>
                </a:lnTo>
                <a:lnTo>
                  <a:pt x="20044" y="42624"/>
                </a:lnTo>
                <a:lnTo>
                  <a:pt x="20033" y="42590"/>
                </a:lnTo>
                <a:lnTo>
                  <a:pt x="19988" y="42533"/>
                </a:lnTo>
                <a:lnTo>
                  <a:pt x="19931" y="42487"/>
                </a:lnTo>
                <a:lnTo>
                  <a:pt x="19862" y="42465"/>
                </a:lnTo>
                <a:lnTo>
                  <a:pt x="19862" y="40099"/>
                </a:lnTo>
                <a:lnTo>
                  <a:pt x="19931" y="40076"/>
                </a:lnTo>
                <a:lnTo>
                  <a:pt x="19988" y="40030"/>
                </a:lnTo>
                <a:lnTo>
                  <a:pt x="20022" y="39973"/>
                </a:lnTo>
                <a:lnTo>
                  <a:pt x="20033" y="39905"/>
                </a:lnTo>
                <a:lnTo>
                  <a:pt x="20022" y="39837"/>
                </a:lnTo>
                <a:lnTo>
                  <a:pt x="22035" y="38677"/>
                </a:lnTo>
                <a:lnTo>
                  <a:pt x="22069" y="38722"/>
                </a:lnTo>
                <a:lnTo>
                  <a:pt x="22103" y="38745"/>
                </a:lnTo>
                <a:lnTo>
                  <a:pt x="22160" y="38768"/>
                </a:lnTo>
                <a:lnTo>
                  <a:pt x="22263" y="38768"/>
                </a:lnTo>
                <a:lnTo>
                  <a:pt x="22308" y="38745"/>
                </a:lnTo>
                <a:lnTo>
                  <a:pt x="22354" y="38711"/>
                </a:lnTo>
                <a:lnTo>
                  <a:pt x="22388" y="38677"/>
                </a:lnTo>
                <a:close/>
                <a:moveTo>
                  <a:pt x="41316" y="38654"/>
                </a:moveTo>
                <a:lnTo>
                  <a:pt x="43296" y="39803"/>
                </a:lnTo>
                <a:lnTo>
                  <a:pt x="43284" y="39848"/>
                </a:lnTo>
                <a:lnTo>
                  <a:pt x="43273" y="39905"/>
                </a:lnTo>
                <a:lnTo>
                  <a:pt x="43284" y="39962"/>
                </a:lnTo>
                <a:lnTo>
                  <a:pt x="43296" y="40008"/>
                </a:lnTo>
                <a:lnTo>
                  <a:pt x="43318" y="40053"/>
                </a:lnTo>
                <a:lnTo>
                  <a:pt x="43353" y="40087"/>
                </a:lnTo>
                <a:lnTo>
                  <a:pt x="43387" y="40121"/>
                </a:lnTo>
                <a:lnTo>
                  <a:pt x="43432" y="40144"/>
                </a:lnTo>
                <a:lnTo>
                  <a:pt x="43478" y="40167"/>
                </a:lnTo>
                <a:lnTo>
                  <a:pt x="43523" y="40167"/>
                </a:lnTo>
                <a:lnTo>
                  <a:pt x="43523" y="42487"/>
                </a:lnTo>
                <a:lnTo>
                  <a:pt x="43466" y="42510"/>
                </a:lnTo>
                <a:lnTo>
                  <a:pt x="43409" y="42544"/>
                </a:lnTo>
                <a:lnTo>
                  <a:pt x="43375" y="42601"/>
                </a:lnTo>
                <a:lnTo>
                  <a:pt x="43364" y="42669"/>
                </a:lnTo>
                <a:lnTo>
                  <a:pt x="43375" y="42726"/>
                </a:lnTo>
                <a:lnTo>
                  <a:pt x="41396" y="43875"/>
                </a:lnTo>
                <a:lnTo>
                  <a:pt x="41351" y="43818"/>
                </a:lnTo>
                <a:lnTo>
                  <a:pt x="41305" y="43784"/>
                </a:lnTo>
                <a:lnTo>
                  <a:pt x="41237" y="43750"/>
                </a:lnTo>
                <a:lnTo>
                  <a:pt x="41100" y="43750"/>
                </a:lnTo>
                <a:lnTo>
                  <a:pt x="41043" y="43773"/>
                </a:lnTo>
                <a:lnTo>
                  <a:pt x="40987" y="43818"/>
                </a:lnTo>
                <a:lnTo>
                  <a:pt x="40941" y="43864"/>
                </a:lnTo>
                <a:lnTo>
                  <a:pt x="38996" y="42738"/>
                </a:lnTo>
                <a:lnTo>
                  <a:pt x="39007" y="42669"/>
                </a:lnTo>
                <a:lnTo>
                  <a:pt x="39007" y="42624"/>
                </a:lnTo>
                <a:lnTo>
                  <a:pt x="38996" y="42590"/>
                </a:lnTo>
                <a:lnTo>
                  <a:pt x="38950" y="42533"/>
                </a:lnTo>
                <a:lnTo>
                  <a:pt x="38905" y="42487"/>
                </a:lnTo>
                <a:lnTo>
                  <a:pt x="38825" y="42465"/>
                </a:lnTo>
                <a:lnTo>
                  <a:pt x="38825" y="40178"/>
                </a:lnTo>
                <a:lnTo>
                  <a:pt x="38882" y="40167"/>
                </a:lnTo>
                <a:lnTo>
                  <a:pt x="38928" y="40144"/>
                </a:lnTo>
                <a:lnTo>
                  <a:pt x="38962" y="40121"/>
                </a:lnTo>
                <a:lnTo>
                  <a:pt x="38996" y="40087"/>
                </a:lnTo>
                <a:lnTo>
                  <a:pt x="39030" y="40053"/>
                </a:lnTo>
                <a:lnTo>
                  <a:pt x="39053" y="40008"/>
                </a:lnTo>
                <a:lnTo>
                  <a:pt x="39064" y="39962"/>
                </a:lnTo>
                <a:lnTo>
                  <a:pt x="39064" y="39905"/>
                </a:lnTo>
                <a:lnTo>
                  <a:pt x="39064" y="39860"/>
                </a:lnTo>
                <a:lnTo>
                  <a:pt x="39041" y="39803"/>
                </a:lnTo>
                <a:lnTo>
                  <a:pt x="41032" y="38654"/>
                </a:lnTo>
                <a:lnTo>
                  <a:pt x="41055" y="38688"/>
                </a:lnTo>
                <a:lnTo>
                  <a:pt x="41089" y="38711"/>
                </a:lnTo>
                <a:lnTo>
                  <a:pt x="41123" y="38722"/>
                </a:lnTo>
                <a:lnTo>
                  <a:pt x="41169" y="38734"/>
                </a:lnTo>
                <a:lnTo>
                  <a:pt x="41214" y="38722"/>
                </a:lnTo>
                <a:lnTo>
                  <a:pt x="41248" y="38711"/>
                </a:lnTo>
                <a:lnTo>
                  <a:pt x="41282" y="38688"/>
                </a:lnTo>
                <a:lnTo>
                  <a:pt x="41316" y="38654"/>
                </a:lnTo>
                <a:close/>
                <a:moveTo>
                  <a:pt x="79276" y="38677"/>
                </a:moveTo>
                <a:lnTo>
                  <a:pt x="81301" y="39848"/>
                </a:lnTo>
                <a:lnTo>
                  <a:pt x="81290" y="39905"/>
                </a:lnTo>
                <a:lnTo>
                  <a:pt x="81312" y="39973"/>
                </a:lnTo>
                <a:lnTo>
                  <a:pt x="81335" y="40030"/>
                </a:lnTo>
                <a:lnTo>
                  <a:pt x="81392" y="40064"/>
                </a:lnTo>
                <a:lnTo>
                  <a:pt x="81449" y="40087"/>
                </a:lnTo>
                <a:lnTo>
                  <a:pt x="81449" y="42419"/>
                </a:lnTo>
                <a:lnTo>
                  <a:pt x="81403" y="42431"/>
                </a:lnTo>
                <a:lnTo>
                  <a:pt x="81358" y="42442"/>
                </a:lnTo>
                <a:lnTo>
                  <a:pt x="81324" y="42465"/>
                </a:lnTo>
                <a:lnTo>
                  <a:pt x="81290" y="42499"/>
                </a:lnTo>
                <a:lnTo>
                  <a:pt x="81267" y="42533"/>
                </a:lnTo>
                <a:lnTo>
                  <a:pt x="81244" y="42578"/>
                </a:lnTo>
                <a:lnTo>
                  <a:pt x="81233" y="42624"/>
                </a:lnTo>
                <a:lnTo>
                  <a:pt x="81221" y="42669"/>
                </a:lnTo>
                <a:lnTo>
                  <a:pt x="81233" y="42715"/>
                </a:lnTo>
                <a:lnTo>
                  <a:pt x="81244" y="42760"/>
                </a:lnTo>
                <a:lnTo>
                  <a:pt x="79310" y="43875"/>
                </a:lnTo>
                <a:lnTo>
                  <a:pt x="79265" y="43830"/>
                </a:lnTo>
                <a:lnTo>
                  <a:pt x="79219" y="43796"/>
                </a:lnTo>
                <a:lnTo>
                  <a:pt x="79162" y="43773"/>
                </a:lnTo>
                <a:lnTo>
                  <a:pt x="79037" y="43773"/>
                </a:lnTo>
                <a:lnTo>
                  <a:pt x="78980" y="43796"/>
                </a:lnTo>
                <a:lnTo>
                  <a:pt x="78935" y="43830"/>
                </a:lnTo>
                <a:lnTo>
                  <a:pt x="78901" y="43875"/>
                </a:lnTo>
                <a:lnTo>
                  <a:pt x="76921" y="42738"/>
                </a:lnTo>
                <a:lnTo>
                  <a:pt x="76933" y="42704"/>
                </a:lnTo>
                <a:lnTo>
                  <a:pt x="76933" y="42669"/>
                </a:lnTo>
                <a:lnTo>
                  <a:pt x="76933" y="42624"/>
                </a:lnTo>
                <a:lnTo>
                  <a:pt x="76921" y="42590"/>
                </a:lnTo>
                <a:lnTo>
                  <a:pt x="76887" y="42533"/>
                </a:lnTo>
                <a:lnTo>
                  <a:pt x="76830" y="42487"/>
                </a:lnTo>
                <a:lnTo>
                  <a:pt x="76762" y="42465"/>
                </a:lnTo>
                <a:lnTo>
                  <a:pt x="76762" y="40099"/>
                </a:lnTo>
                <a:lnTo>
                  <a:pt x="76819" y="40076"/>
                </a:lnTo>
                <a:lnTo>
                  <a:pt x="76876" y="40030"/>
                </a:lnTo>
                <a:lnTo>
                  <a:pt x="76910" y="39973"/>
                </a:lnTo>
                <a:lnTo>
                  <a:pt x="76921" y="39905"/>
                </a:lnTo>
                <a:lnTo>
                  <a:pt x="76910" y="39837"/>
                </a:lnTo>
                <a:lnTo>
                  <a:pt x="78923" y="38677"/>
                </a:lnTo>
                <a:lnTo>
                  <a:pt x="78958" y="38722"/>
                </a:lnTo>
                <a:lnTo>
                  <a:pt x="79003" y="38745"/>
                </a:lnTo>
                <a:lnTo>
                  <a:pt x="79049" y="38768"/>
                </a:lnTo>
                <a:lnTo>
                  <a:pt x="79151" y="38768"/>
                </a:lnTo>
                <a:lnTo>
                  <a:pt x="79208" y="38745"/>
                </a:lnTo>
                <a:lnTo>
                  <a:pt x="79242" y="38711"/>
                </a:lnTo>
                <a:lnTo>
                  <a:pt x="79276" y="38677"/>
                </a:lnTo>
                <a:close/>
                <a:moveTo>
                  <a:pt x="46117" y="38688"/>
                </a:moveTo>
                <a:lnTo>
                  <a:pt x="48108" y="39837"/>
                </a:lnTo>
                <a:lnTo>
                  <a:pt x="48096" y="39871"/>
                </a:lnTo>
                <a:lnTo>
                  <a:pt x="48085" y="39905"/>
                </a:lnTo>
                <a:lnTo>
                  <a:pt x="48096" y="39951"/>
                </a:lnTo>
                <a:lnTo>
                  <a:pt x="48096" y="39985"/>
                </a:lnTo>
                <a:lnTo>
                  <a:pt x="48142" y="40042"/>
                </a:lnTo>
                <a:lnTo>
                  <a:pt x="48199" y="40076"/>
                </a:lnTo>
                <a:lnTo>
                  <a:pt x="48233" y="40099"/>
                </a:lnTo>
                <a:lnTo>
                  <a:pt x="48267" y="40099"/>
                </a:lnTo>
                <a:lnTo>
                  <a:pt x="48267" y="42453"/>
                </a:lnTo>
                <a:lnTo>
                  <a:pt x="48221" y="42453"/>
                </a:lnTo>
                <a:lnTo>
                  <a:pt x="48187" y="42476"/>
                </a:lnTo>
                <a:lnTo>
                  <a:pt x="48153" y="42487"/>
                </a:lnTo>
                <a:lnTo>
                  <a:pt x="48119" y="42522"/>
                </a:lnTo>
                <a:lnTo>
                  <a:pt x="48096" y="42544"/>
                </a:lnTo>
                <a:lnTo>
                  <a:pt x="48073" y="42590"/>
                </a:lnTo>
                <a:lnTo>
                  <a:pt x="48062" y="42624"/>
                </a:lnTo>
                <a:lnTo>
                  <a:pt x="48062" y="42669"/>
                </a:lnTo>
                <a:lnTo>
                  <a:pt x="48062" y="42715"/>
                </a:lnTo>
                <a:lnTo>
                  <a:pt x="48085" y="42749"/>
                </a:lnTo>
                <a:lnTo>
                  <a:pt x="46105" y="43887"/>
                </a:lnTo>
                <a:lnTo>
                  <a:pt x="46071" y="43841"/>
                </a:lnTo>
                <a:lnTo>
                  <a:pt x="46026" y="43807"/>
                </a:lnTo>
                <a:lnTo>
                  <a:pt x="45969" y="43784"/>
                </a:lnTo>
                <a:lnTo>
                  <a:pt x="45855" y="43784"/>
                </a:lnTo>
                <a:lnTo>
                  <a:pt x="45798" y="43807"/>
                </a:lnTo>
                <a:lnTo>
                  <a:pt x="45753" y="43841"/>
                </a:lnTo>
                <a:lnTo>
                  <a:pt x="45719" y="43887"/>
                </a:lnTo>
                <a:lnTo>
                  <a:pt x="43705" y="42726"/>
                </a:lnTo>
                <a:lnTo>
                  <a:pt x="43717" y="42669"/>
                </a:lnTo>
                <a:lnTo>
                  <a:pt x="43705" y="42601"/>
                </a:lnTo>
                <a:lnTo>
                  <a:pt x="43671" y="42556"/>
                </a:lnTo>
                <a:lnTo>
                  <a:pt x="43626" y="42510"/>
                </a:lnTo>
                <a:lnTo>
                  <a:pt x="43569" y="42487"/>
                </a:lnTo>
                <a:lnTo>
                  <a:pt x="43569" y="40167"/>
                </a:lnTo>
                <a:lnTo>
                  <a:pt x="43614" y="40155"/>
                </a:lnTo>
                <a:lnTo>
                  <a:pt x="43660" y="40144"/>
                </a:lnTo>
                <a:lnTo>
                  <a:pt x="43705" y="40121"/>
                </a:lnTo>
                <a:lnTo>
                  <a:pt x="43739" y="40087"/>
                </a:lnTo>
                <a:lnTo>
                  <a:pt x="43762" y="40042"/>
                </a:lnTo>
                <a:lnTo>
                  <a:pt x="43785" y="40008"/>
                </a:lnTo>
                <a:lnTo>
                  <a:pt x="43796" y="39962"/>
                </a:lnTo>
                <a:lnTo>
                  <a:pt x="43808" y="39905"/>
                </a:lnTo>
                <a:lnTo>
                  <a:pt x="43796" y="39860"/>
                </a:lnTo>
                <a:lnTo>
                  <a:pt x="43785" y="39803"/>
                </a:lnTo>
                <a:lnTo>
                  <a:pt x="45707" y="38699"/>
                </a:lnTo>
                <a:lnTo>
                  <a:pt x="45741" y="38745"/>
                </a:lnTo>
                <a:lnTo>
                  <a:pt x="45798" y="38779"/>
                </a:lnTo>
                <a:lnTo>
                  <a:pt x="45844" y="38790"/>
                </a:lnTo>
                <a:lnTo>
                  <a:pt x="45912" y="38802"/>
                </a:lnTo>
                <a:lnTo>
                  <a:pt x="45969" y="38790"/>
                </a:lnTo>
                <a:lnTo>
                  <a:pt x="46026" y="38768"/>
                </a:lnTo>
                <a:lnTo>
                  <a:pt x="46071" y="38734"/>
                </a:lnTo>
                <a:lnTo>
                  <a:pt x="46117" y="38688"/>
                </a:lnTo>
                <a:close/>
                <a:moveTo>
                  <a:pt x="3391" y="38654"/>
                </a:moveTo>
                <a:lnTo>
                  <a:pt x="5416" y="39826"/>
                </a:lnTo>
                <a:lnTo>
                  <a:pt x="5404" y="39871"/>
                </a:lnTo>
                <a:lnTo>
                  <a:pt x="5404" y="39905"/>
                </a:lnTo>
                <a:lnTo>
                  <a:pt x="5404" y="39951"/>
                </a:lnTo>
                <a:lnTo>
                  <a:pt x="5416" y="39985"/>
                </a:lnTo>
                <a:lnTo>
                  <a:pt x="5438" y="40019"/>
                </a:lnTo>
                <a:lnTo>
                  <a:pt x="5461" y="40053"/>
                </a:lnTo>
                <a:lnTo>
                  <a:pt x="5484" y="40087"/>
                </a:lnTo>
                <a:lnTo>
                  <a:pt x="5518" y="40099"/>
                </a:lnTo>
                <a:lnTo>
                  <a:pt x="5552" y="40121"/>
                </a:lnTo>
                <a:lnTo>
                  <a:pt x="5598" y="40121"/>
                </a:lnTo>
                <a:lnTo>
                  <a:pt x="5598" y="42419"/>
                </a:lnTo>
                <a:lnTo>
                  <a:pt x="5552" y="42419"/>
                </a:lnTo>
                <a:lnTo>
                  <a:pt x="5507" y="42442"/>
                </a:lnTo>
                <a:lnTo>
                  <a:pt x="5473" y="42465"/>
                </a:lnTo>
                <a:lnTo>
                  <a:pt x="5438" y="42499"/>
                </a:lnTo>
                <a:lnTo>
                  <a:pt x="5404" y="42533"/>
                </a:lnTo>
                <a:lnTo>
                  <a:pt x="5382" y="42578"/>
                </a:lnTo>
                <a:lnTo>
                  <a:pt x="5370" y="42613"/>
                </a:lnTo>
                <a:lnTo>
                  <a:pt x="5370" y="42669"/>
                </a:lnTo>
                <a:lnTo>
                  <a:pt x="5370" y="42715"/>
                </a:lnTo>
                <a:lnTo>
                  <a:pt x="5393" y="42760"/>
                </a:lnTo>
                <a:lnTo>
                  <a:pt x="3425" y="43898"/>
                </a:lnTo>
                <a:lnTo>
                  <a:pt x="3391" y="43864"/>
                </a:lnTo>
                <a:lnTo>
                  <a:pt x="3345" y="43830"/>
                </a:lnTo>
                <a:lnTo>
                  <a:pt x="3300" y="43818"/>
                </a:lnTo>
                <a:lnTo>
                  <a:pt x="3254" y="43807"/>
                </a:lnTo>
                <a:lnTo>
                  <a:pt x="3197" y="43818"/>
                </a:lnTo>
                <a:lnTo>
                  <a:pt x="3152" y="43830"/>
                </a:lnTo>
                <a:lnTo>
                  <a:pt x="3106" y="43864"/>
                </a:lnTo>
                <a:lnTo>
                  <a:pt x="3084" y="43898"/>
                </a:lnTo>
                <a:lnTo>
                  <a:pt x="1036" y="42715"/>
                </a:lnTo>
                <a:lnTo>
                  <a:pt x="1047" y="42669"/>
                </a:lnTo>
                <a:lnTo>
                  <a:pt x="1036" y="42613"/>
                </a:lnTo>
                <a:lnTo>
                  <a:pt x="1002" y="42556"/>
                </a:lnTo>
                <a:lnTo>
                  <a:pt x="956" y="42522"/>
                </a:lnTo>
                <a:lnTo>
                  <a:pt x="900" y="42499"/>
                </a:lnTo>
                <a:lnTo>
                  <a:pt x="900" y="40178"/>
                </a:lnTo>
                <a:lnTo>
                  <a:pt x="956" y="40167"/>
                </a:lnTo>
                <a:lnTo>
                  <a:pt x="1002" y="40144"/>
                </a:lnTo>
                <a:lnTo>
                  <a:pt x="1036" y="40121"/>
                </a:lnTo>
                <a:lnTo>
                  <a:pt x="1070" y="40087"/>
                </a:lnTo>
                <a:lnTo>
                  <a:pt x="1104" y="40053"/>
                </a:lnTo>
                <a:lnTo>
                  <a:pt x="1127" y="40008"/>
                </a:lnTo>
                <a:lnTo>
                  <a:pt x="1138" y="39962"/>
                </a:lnTo>
                <a:lnTo>
                  <a:pt x="1150" y="39905"/>
                </a:lnTo>
                <a:lnTo>
                  <a:pt x="1138" y="39848"/>
                </a:lnTo>
                <a:lnTo>
                  <a:pt x="1127" y="39803"/>
                </a:lnTo>
                <a:lnTo>
                  <a:pt x="3106" y="38654"/>
                </a:lnTo>
                <a:lnTo>
                  <a:pt x="3129" y="38688"/>
                </a:lnTo>
                <a:lnTo>
                  <a:pt x="3163" y="38711"/>
                </a:lnTo>
                <a:lnTo>
                  <a:pt x="3209" y="38734"/>
                </a:lnTo>
                <a:lnTo>
                  <a:pt x="3288" y="38734"/>
                </a:lnTo>
                <a:lnTo>
                  <a:pt x="3334" y="38711"/>
                </a:lnTo>
                <a:lnTo>
                  <a:pt x="3368" y="38688"/>
                </a:lnTo>
                <a:lnTo>
                  <a:pt x="3391" y="38654"/>
                </a:lnTo>
                <a:close/>
                <a:moveTo>
                  <a:pt x="17621" y="38654"/>
                </a:moveTo>
                <a:lnTo>
                  <a:pt x="19658" y="39837"/>
                </a:lnTo>
                <a:lnTo>
                  <a:pt x="19646" y="39871"/>
                </a:lnTo>
                <a:lnTo>
                  <a:pt x="19646" y="39905"/>
                </a:lnTo>
                <a:lnTo>
                  <a:pt x="19646" y="39951"/>
                </a:lnTo>
                <a:lnTo>
                  <a:pt x="19658" y="39985"/>
                </a:lnTo>
                <a:lnTo>
                  <a:pt x="19692" y="40042"/>
                </a:lnTo>
                <a:lnTo>
                  <a:pt x="19749" y="40076"/>
                </a:lnTo>
                <a:lnTo>
                  <a:pt x="19817" y="40099"/>
                </a:lnTo>
                <a:lnTo>
                  <a:pt x="19817" y="42465"/>
                </a:lnTo>
                <a:lnTo>
                  <a:pt x="19783" y="42476"/>
                </a:lnTo>
                <a:lnTo>
                  <a:pt x="19749" y="42487"/>
                </a:lnTo>
                <a:lnTo>
                  <a:pt x="19692" y="42533"/>
                </a:lnTo>
                <a:lnTo>
                  <a:pt x="19669" y="42556"/>
                </a:lnTo>
                <a:lnTo>
                  <a:pt x="19646" y="42590"/>
                </a:lnTo>
                <a:lnTo>
                  <a:pt x="19635" y="42624"/>
                </a:lnTo>
                <a:lnTo>
                  <a:pt x="19635" y="42669"/>
                </a:lnTo>
                <a:lnTo>
                  <a:pt x="19635" y="42704"/>
                </a:lnTo>
                <a:lnTo>
                  <a:pt x="19646" y="42738"/>
                </a:lnTo>
                <a:lnTo>
                  <a:pt x="17656" y="43898"/>
                </a:lnTo>
                <a:lnTo>
                  <a:pt x="17621" y="43852"/>
                </a:lnTo>
                <a:lnTo>
                  <a:pt x="17576" y="43818"/>
                </a:lnTo>
                <a:lnTo>
                  <a:pt x="17530" y="43807"/>
                </a:lnTo>
                <a:lnTo>
                  <a:pt x="17474" y="43796"/>
                </a:lnTo>
                <a:lnTo>
                  <a:pt x="17417" y="43796"/>
                </a:lnTo>
                <a:lnTo>
                  <a:pt x="17360" y="43818"/>
                </a:lnTo>
                <a:lnTo>
                  <a:pt x="17326" y="43852"/>
                </a:lnTo>
                <a:lnTo>
                  <a:pt x="17292" y="43887"/>
                </a:lnTo>
                <a:lnTo>
                  <a:pt x="15301" y="42749"/>
                </a:lnTo>
                <a:lnTo>
                  <a:pt x="15312" y="42704"/>
                </a:lnTo>
                <a:lnTo>
                  <a:pt x="15312" y="42669"/>
                </a:lnTo>
                <a:lnTo>
                  <a:pt x="15312" y="42624"/>
                </a:lnTo>
                <a:lnTo>
                  <a:pt x="15301" y="42590"/>
                </a:lnTo>
                <a:lnTo>
                  <a:pt x="15289" y="42556"/>
                </a:lnTo>
                <a:lnTo>
                  <a:pt x="15267" y="42522"/>
                </a:lnTo>
                <a:lnTo>
                  <a:pt x="15233" y="42499"/>
                </a:lnTo>
                <a:lnTo>
                  <a:pt x="15198" y="42476"/>
                </a:lnTo>
                <a:lnTo>
                  <a:pt x="15164" y="42453"/>
                </a:lnTo>
                <a:lnTo>
                  <a:pt x="15130" y="42453"/>
                </a:lnTo>
                <a:lnTo>
                  <a:pt x="15130" y="40178"/>
                </a:lnTo>
                <a:lnTo>
                  <a:pt x="15176" y="40167"/>
                </a:lnTo>
                <a:lnTo>
                  <a:pt x="15221" y="40144"/>
                </a:lnTo>
                <a:lnTo>
                  <a:pt x="15267" y="40121"/>
                </a:lnTo>
                <a:lnTo>
                  <a:pt x="15301" y="40087"/>
                </a:lnTo>
                <a:lnTo>
                  <a:pt x="15324" y="40053"/>
                </a:lnTo>
                <a:lnTo>
                  <a:pt x="15346" y="40008"/>
                </a:lnTo>
                <a:lnTo>
                  <a:pt x="15369" y="39962"/>
                </a:lnTo>
                <a:lnTo>
                  <a:pt x="15369" y="39905"/>
                </a:lnTo>
                <a:lnTo>
                  <a:pt x="15369" y="39848"/>
                </a:lnTo>
                <a:lnTo>
                  <a:pt x="15346" y="39803"/>
                </a:lnTo>
                <a:lnTo>
                  <a:pt x="17326" y="38665"/>
                </a:lnTo>
                <a:lnTo>
                  <a:pt x="17348" y="38699"/>
                </a:lnTo>
                <a:lnTo>
                  <a:pt x="17383" y="38722"/>
                </a:lnTo>
                <a:lnTo>
                  <a:pt x="17428" y="38734"/>
                </a:lnTo>
                <a:lnTo>
                  <a:pt x="17474" y="38745"/>
                </a:lnTo>
                <a:lnTo>
                  <a:pt x="17519" y="38734"/>
                </a:lnTo>
                <a:lnTo>
                  <a:pt x="17553" y="38722"/>
                </a:lnTo>
                <a:lnTo>
                  <a:pt x="17587" y="38688"/>
                </a:lnTo>
                <a:lnTo>
                  <a:pt x="17621" y="38654"/>
                </a:lnTo>
                <a:close/>
                <a:moveTo>
                  <a:pt x="31863" y="38677"/>
                </a:moveTo>
                <a:lnTo>
                  <a:pt x="33854" y="39814"/>
                </a:lnTo>
                <a:lnTo>
                  <a:pt x="33831" y="39860"/>
                </a:lnTo>
                <a:lnTo>
                  <a:pt x="33831" y="39905"/>
                </a:lnTo>
                <a:lnTo>
                  <a:pt x="33831" y="39951"/>
                </a:lnTo>
                <a:lnTo>
                  <a:pt x="33854" y="39996"/>
                </a:lnTo>
                <a:lnTo>
                  <a:pt x="33866" y="40030"/>
                </a:lnTo>
                <a:lnTo>
                  <a:pt x="33888" y="40064"/>
                </a:lnTo>
                <a:lnTo>
                  <a:pt x="33922" y="40087"/>
                </a:lnTo>
                <a:lnTo>
                  <a:pt x="33957" y="40110"/>
                </a:lnTo>
                <a:lnTo>
                  <a:pt x="34002" y="40133"/>
                </a:lnTo>
                <a:lnTo>
                  <a:pt x="34048" y="40133"/>
                </a:lnTo>
                <a:lnTo>
                  <a:pt x="34048" y="42465"/>
                </a:lnTo>
                <a:lnTo>
                  <a:pt x="34002" y="42465"/>
                </a:lnTo>
                <a:lnTo>
                  <a:pt x="33968" y="42487"/>
                </a:lnTo>
                <a:lnTo>
                  <a:pt x="33934" y="42499"/>
                </a:lnTo>
                <a:lnTo>
                  <a:pt x="33911" y="42533"/>
                </a:lnTo>
                <a:lnTo>
                  <a:pt x="33888" y="42556"/>
                </a:lnTo>
                <a:lnTo>
                  <a:pt x="33866" y="42590"/>
                </a:lnTo>
                <a:lnTo>
                  <a:pt x="33854" y="42624"/>
                </a:lnTo>
                <a:lnTo>
                  <a:pt x="33854" y="42669"/>
                </a:lnTo>
                <a:lnTo>
                  <a:pt x="33854" y="42704"/>
                </a:lnTo>
                <a:lnTo>
                  <a:pt x="33866" y="42738"/>
                </a:lnTo>
                <a:lnTo>
                  <a:pt x="31863" y="43898"/>
                </a:lnTo>
                <a:lnTo>
                  <a:pt x="31829" y="43864"/>
                </a:lnTo>
                <a:lnTo>
                  <a:pt x="31795" y="43830"/>
                </a:lnTo>
                <a:lnTo>
                  <a:pt x="31738" y="43807"/>
                </a:lnTo>
                <a:lnTo>
                  <a:pt x="31636" y="43807"/>
                </a:lnTo>
                <a:lnTo>
                  <a:pt x="31590" y="43830"/>
                </a:lnTo>
                <a:lnTo>
                  <a:pt x="31556" y="43864"/>
                </a:lnTo>
                <a:lnTo>
                  <a:pt x="31522" y="43898"/>
                </a:lnTo>
                <a:lnTo>
                  <a:pt x="29509" y="42738"/>
                </a:lnTo>
                <a:lnTo>
                  <a:pt x="29520" y="42704"/>
                </a:lnTo>
                <a:lnTo>
                  <a:pt x="29520" y="42669"/>
                </a:lnTo>
                <a:lnTo>
                  <a:pt x="29520" y="42624"/>
                </a:lnTo>
                <a:lnTo>
                  <a:pt x="29509" y="42590"/>
                </a:lnTo>
                <a:lnTo>
                  <a:pt x="29475" y="42533"/>
                </a:lnTo>
                <a:lnTo>
                  <a:pt x="29418" y="42487"/>
                </a:lnTo>
                <a:lnTo>
                  <a:pt x="29349" y="42465"/>
                </a:lnTo>
                <a:lnTo>
                  <a:pt x="29349" y="40144"/>
                </a:lnTo>
                <a:lnTo>
                  <a:pt x="29395" y="40144"/>
                </a:lnTo>
                <a:lnTo>
                  <a:pt x="29429" y="40121"/>
                </a:lnTo>
                <a:lnTo>
                  <a:pt x="29475" y="40099"/>
                </a:lnTo>
                <a:lnTo>
                  <a:pt x="29497" y="40076"/>
                </a:lnTo>
                <a:lnTo>
                  <a:pt x="29531" y="40030"/>
                </a:lnTo>
                <a:lnTo>
                  <a:pt x="29543" y="39996"/>
                </a:lnTo>
                <a:lnTo>
                  <a:pt x="29554" y="39951"/>
                </a:lnTo>
                <a:lnTo>
                  <a:pt x="29566" y="39905"/>
                </a:lnTo>
                <a:lnTo>
                  <a:pt x="29554" y="39860"/>
                </a:lnTo>
                <a:lnTo>
                  <a:pt x="29543" y="39814"/>
                </a:lnTo>
                <a:lnTo>
                  <a:pt x="31511" y="38677"/>
                </a:lnTo>
                <a:lnTo>
                  <a:pt x="31545" y="38722"/>
                </a:lnTo>
                <a:lnTo>
                  <a:pt x="31590" y="38745"/>
                </a:lnTo>
                <a:lnTo>
                  <a:pt x="31636" y="38768"/>
                </a:lnTo>
                <a:lnTo>
                  <a:pt x="31738" y="38768"/>
                </a:lnTo>
                <a:lnTo>
                  <a:pt x="31795" y="38745"/>
                </a:lnTo>
                <a:lnTo>
                  <a:pt x="31829" y="38711"/>
                </a:lnTo>
                <a:lnTo>
                  <a:pt x="31863" y="38677"/>
                </a:lnTo>
                <a:close/>
                <a:moveTo>
                  <a:pt x="36641" y="38688"/>
                </a:moveTo>
                <a:lnTo>
                  <a:pt x="38552" y="39803"/>
                </a:lnTo>
                <a:lnTo>
                  <a:pt x="38541" y="39848"/>
                </a:lnTo>
                <a:lnTo>
                  <a:pt x="38529" y="39905"/>
                </a:lnTo>
                <a:lnTo>
                  <a:pt x="38541" y="39962"/>
                </a:lnTo>
                <a:lnTo>
                  <a:pt x="38552" y="40008"/>
                </a:lnTo>
                <a:lnTo>
                  <a:pt x="38575" y="40053"/>
                </a:lnTo>
                <a:lnTo>
                  <a:pt x="38609" y="40099"/>
                </a:lnTo>
                <a:lnTo>
                  <a:pt x="38643" y="40121"/>
                </a:lnTo>
                <a:lnTo>
                  <a:pt x="38689" y="40155"/>
                </a:lnTo>
                <a:lnTo>
                  <a:pt x="38734" y="40167"/>
                </a:lnTo>
                <a:lnTo>
                  <a:pt x="38780" y="40178"/>
                </a:lnTo>
                <a:lnTo>
                  <a:pt x="38780" y="42465"/>
                </a:lnTo>
                <a:lnTo>
                  <a:pt x="38746" y="42465"/>
                </a:lnTo>
                <a:lnTo>
                  <a:pt x="38711" y="42476"/>
                </a:lnTo>
                <a:lnTo>
                  <a:pt x="38677" y="42499"/>
                </a:lnTo>
                <a:lnTo>
                  <a:pt x="38643" y="42522"/>
                </a:lnTo>
                <a:lnTo>
                  <a:pt x="38620" y="42556"/>
                </a:lnTo>
                <a:lnTo>
                  <a:pt x="38609" y="42590"/>
                </a:lnTo>
                <a:lnTo>
                  <a:pt x="38598" y="42624"/>
                </a:lnTo>
                <a:lnTo>
                  <a:pt x="38598" y="42669"/>
                </a:lnTo>
                <a:lnTo>
                  <a:pt x="38598" y="42704"/>
                </a:lnTo>
                <a:lnTo>
                  <a:pt x="38609" y="42749"/>
                </a:lnTo>
                <a:lnTo>
                  <a:pt x="36607" y="43898"/>
                </a:lnTo>
                <a:lnTo>
                  <a:pt x="36573" y="43864"/>
                </a:lnTo>
                <a:lnTo>
                  <a:pt x="36527" y="43830"/>
                </a:lnTo>
                <a:lnTo>
                  <a:pt x="36482" y="43818"/>
                </a:lnTo>
                <a:lnTo>
                  <a:pt x="36425" y="43807"/>
                </a:lnTo>
                <a:lnTo>
                  <a:pt x="36379" y="43807"/>
                </a:lnTo>
                <a:lnTo>
                  <a:pt x="36334" y="43830"/>
                </a:lnTo>
                <a:lnTo>
                  <a:pt x="36288" y="43864"/>
                </a:lnTo>
                <a:lnTo>
                  <a:pt x="36254" y="43898"/>
                </a:lnTo>
                <a:lnTo>
                  <a:pt x="34252" y="42738"/>
                </a:lnTo>
                <a:lnTo>
                  <a:pt x="34264" y="42669"/>
                </a:lnTo>
                <a:lnTo>
                  <a:pt x="34264" y="42624"/>
                </a:lnTo>
                <a:lnTo>
                  <a:pt x="34252" y="42590"/>
                </a:lnTo>
                <a:lnTo>
                  <a:pt x="34218" y="42533"/>
                </a:lnTo>
                <a:lnTo>
                  <a:pt x="34161" y="42487"/>
                </a:lnTo>
                <a:lnTo>
                  <a:pt x="34093" y="42465"/>
                </a:lnTo>
                <a:lnTo>
                  <a:pt x="34093" y="40133"/>
                </a:lnTo>
                <a:lnTo>
                  <a:pt x="34127" y="40121"/>
                </a:lnTo>
                <a:lnTo>
                  <a:pt x="34161" y="40110"/>
                </a:lnTo>
                <a:lnTo>
                  <a:pt x="34195" y="40087"/>
                </a:lnTo>
                <a:lnTo>
                  <a:pt x="34230" y="40053"/>
                </a:lnTo>
                <a:lnTo>
                  <a:pt x="34252" y="40030"/>
                </a:lnTo>
                <a:lnTo>
                  <a:pt x="34275" y="39985"/>
                </a:lnTo>
                <a:lnTo>
                  <a:pt x="34286" y="39951"/>
                </a:lnTo>
                <a:lnTo>
                  <a:pt x="34286" y="39905"/>
                </a:lnTo>
                <a:lnTo>
                  <a:pt x="34286" y="39871"/>
                </a:lnTo>
                <a:lnTo>
                  <a:pt x="34275" y="39826"/>
                </a:lnTo>
                <a:lnTo>
                  <a:pt x="36220" y="38699"/>
                </a:lnTo>
                <a:lnTo>
                  <a:pt x="36266" y="38745"/>
                </a:lnTo>
                <a:lnTo>
                  <a:pt x="36311" y="38779"/>
                </a:lnTo>
                <a:lnTo>
                  <a:pt x="36368" y="38802"/>
                </a:lnTo>
                <a:lnTo>
                  <a:pt x="36425" y="38813"/>
                </a:lnTo>
                <a:lnTo>
                  <a:pt x="36493" y="38802"/>
                </a:lnTo>
                <a:lnTo>
                  <a:pt x="36550" y="38779"/>
                </a:lnTo>
                <a:lnTo>
                  <a:pt x="36607" y="38745"/>
                </a:lnTo>
                <a:lnTo>
                  <a:pt x="36641" y="38688"/>
                </a:lnTo>
                <a:close/>
                <a:moveTo>
                  <a:pt x="60291" y="38654"/>
                </a:moveTo>
                <a:lnTo>
                  <a:pt x="62304" y="39826"/>
                </a:lnTo>
                <a:lnTo>
                  <a:pt x="62293" y="39871"/>
                </a:lnTo>
                <a:lnTo>
                  <a:pt x="62293" y="39905"/>
                </a:lnTo>
                <a:lnTo>
                  <a:pt x="62293" y="39951"/>
                </a:lnTo>
                <a:lnTo>
                  <a:pt x="62304" y="39985"/>
                </a:lnTo>
                <a:lnTo>
                  <a:pt x="62327" y="40019"/>
                </a:lnTo>
                <a:lnTo>
                  <a:pt x="62350" y="40053"/>
                </a:lnTo>
                <a:lnTo>
                  <a:pt x="62384" y="40087"/>
                </a:lnTo>
                <a:lnTo>
                  <a:pt x="62406" y="40099"/>
                </a:lnTo>
                <a:lnTo>
                  <a:pt x="62452" y="40121"/>
                </a:lnTo>
                <a:lnTo>
                  <a:pt x="62486" y="40121"/>
                </a:lnTo>
                <a:lnTo>
                  <a:pt x="62486" y="42419"/>
                </a:lnTo>
                <a:lnTo>
                  <a:pt x="62441" y="42419"/>
                </a:lnTo>
                <a:lnTo>
                  <a:pt x="62395" y="42442"/>
                </a:lnTo>
                <a:lnTo>
                  <a:pt x="62361" y="42465"/>
                </a:lnTo>
                <a:lnTo>
                  <a:pt x="62327" y="42499"/>
                </a:lnTo>
                <a:lnTo>
                  <a:pt x="62293" y="42533"/>
                </a:lnTo>
                <a:lnTo>
                  <a:pt x="62281" y="42578"/>
                </a:lnTo>
                <a:lnTo>
                  <a:pt x="62259" y="42613"/>
                </a:lnTo>
                <a:lnTo>
                  <a:pt x="62259" y="42669"/>
                </a:lnTo>
                <a:lnTo>
                  <a:pt x="62270" y="42715"/>
                </a:lnTo>
                <a:lnTo>
                  <a:pt x="62281" y="42760"/>
                </a:lnTo>
                <a:lnTo>
                  <a:pt x="60313" y="43898"/>
                </a:lnTo>
                <a:lnTo>
                  <a:pt x="60279" y="43864"/>
                </a:lnTo>
                <a:lnTo>
                  <a:pt x="60234" y="43830"/>
                </a:lnTo>
                <a:lnTo>
                  <a:pt x="60188" y="43818"/>
                </a:lnTo>
                <a:lnTo>
                  <a:pt x="60143" y="43807"/>
                </a:lnTo>
                <a:lnTo>
                  <a:pt x="60086" y="43818"/>
                </a:lnTo>
                <a:lnTo>
                  <a:pt x="60040" y="43830"/>
                </a:lnTo>
                <a:lnTo>
                  <a:pt x="60006" y="43864"/>
                </a:lnTo>
                <a:lnTo>
                  <a:pt x="59972" y="43898"/>
                </a:lnTo>
                <a:lnTo>
                  <a:pt x="57924" y="42715"/>
                </a:lnTo>
                <a:lnTo>
                  <a:pt x="57936" y="42669"/>
                </a:lnTo>
                <a:lnTo>
                  <a:pt x="57924" y="42613"/>
                </a:lnTo>
                <a:lnTo>
                  <a:pt x="57890" y="42556"/>
                </a:lnTo>
                <a:lnTo>
                  <a:pt x="57845" y="42522"/>
                </a:lnTo>
                <a:lnTo>
                  <a:pt x="57799" y="42499"/>
                </a:lnTo>
                <a:lnTo>
                  <a:pt x="57799" y="40178"/>
                </a:lnTo>
                <a:lnTo>
                  <a:pt x="57845" y="40167"/>
                </a:lnTo>
                <a:lnTo>
                  <a:pt x="57890" y="40144"/>
                </a:lnTo>
                <a:lnTo>
                  <a:pt x="57936" y="40121"/>
                </a:lnTo>
                <a:lnTo>
                  <a:pt x="57970" y="40087"/>
                </a:lnTo>
                <a:lnTo>
                  <a:pt x="57993" y="40053"/>
                </a:lnTo>
                <a:lnTo>
                  <a:pt x="58015" y="40008"/>
                </a:lnTo>
                <a:lnTo>
                  <a:pt x="58038" y="39962"/>
                </a:lnTo>
                <a:lnTo>
                  <a:pt x="58038" y="39905"/>
                </a:lnTo>
                <a:lnTo>
                  <a:pt x="58027" y="39848"/>
                </a:lnTo>
                <a:lnTo>
                  <a:pt x="58015" y="39803"/>
                </a:lnTo>
                <a:lnTo>
                  <a:pt x="59995" y="38654"/>
                </a:lnTo>
                <a:lnTo>
                  <a:pt x="60029" y="38688"/>
                </a:lnTo>
                <a:lnTo>
                  <a:pt x="60063" y="38711"/>
                </a:lnTo>
                <a:lnTo>
                  <a:pt x="60097" y="38734"/>
                </a:lnTo>
                <a:lnTo>
                  <a:pt x="60188" y="38734"/>
                </a:lnTo>
                <a:lnTo>
                  <a:pt x="60222" y="38711"/>
                </a:lnTo>
                <a:lnTo>
                  <a:pt x="60256" y="38688"/>
                </a:lnTo>
                <a:lnTo>
                  <a:pt x="60291" y="38654"/>
                </a:lnTo>
                <a:close/>
                <a:moveTo>
                  <a:pt x="74510" y="38654"/>
                </a:moveTo>
                <a:lnTo>
                  <a:pt x="76546" y="39837"/>
                </a:lnTo>
                <a:lnTo>
                  <a:pt x="76546" y="39871"/>
                </a:lnTo>
                <a:lnTo>
                  <a:pt x="76535" y="39905"/>
                </a:lnTo>
                <a:lnTo>
                  <a:pt x="76546" y="39951"/>
                </a:lnTo>
                <a:lnTo>
                  <a:pt x="76546" y="39985"/>
                </a:lnTo>
                <a:lnTo>
                  <a:pt x="76592" y="40042"/>
                </a:lnTo>
                <a:lnTo>
                  <a:pt x="76648" y="40076"/>
                </a:lnTo>
                <a:lnTo>
                  <a:pt x="76717" y="40099"/>
                </a:lnTo>
                <a:lnTo>
                  <a:pt x="76717" y="42465"/>
                </a:lnTo>
                <a:lnTo>
                  <a:pt x="76671" y="42476"/>
                </a:lnTo>
                <a:lnTo>
                  <a:pt x="76637" y="42487"/>
                </a:lnTo>
                <a:lnTo>
                  <a:pt x="76580" y="42533"/>
                </a:lnTo>
                <a:lnTo>
                  <a:pt x="76557" y="42556"/>
                </a:lnTo>
                <a:lnTo>
                  <a:pt x="76546" y="42590"/>
                </a:lnTo>
                <a:lnTo>
                  <a:pt x="76535" y="42624"/>
                </a:lnTo>
                <a:lnTo>
                  <a:pt x="76523" y="42669"/>
                </a:lnTo>
                <a:lnTo>
                  <a:pt x="76535" y="42704"/>
                </a:lnTo>
                <a:lnTo>
                  <a:pt x="76546" y="42738"/>
                </a:lnTo>
                <a:lnTo>
                  <a:pt x="74544" y="43898"/>
                </a:lnTo>
                <a:lnTo>
                  <a:pt x="74510" y="43852"/>
                </a:lnTo>
                <a:lnTo>
                  <a:pt x="74464" y="43818"/>
                </a:lnTo>
                <a:lnTo>
                  <a:pt x="74419" y="43807"/>
                </a:lnTo>
                <a:lnTo>
                  <a:pt x="74362" y="43796"/>
                </a:lnTo>
                <a:lnTo>
                  <a:pt x="74305" y="43796"/>
                </a:lnTo>
                <a:lnTo>
                  <a:pt x="74260" y="43818"/>
                </a:lnTo>
                <a:lnTo>
                  <a:pt x="74214" y="43852"/>
                </a:lnTo>
                <a:lnTo>
                  <a:pt x="74180" y="43887"/>
                </a:lnTo>
                <a:lnTo>
                  <a:pt x="72189" y="42749"/>
                </a:lnTo>
                <a:lnTo>
                  <a:pt x="72201" y="42704"/>
                </a:lnTo>
                <a:lnTo>
                  <a:pt x="72212" y="42669"/>
                </a:lnTo>
                <a:lnTo>
                  <a:pt x="72201" y="42624"/>
                </a:lnTo>
                <a:lnTo>
                  <a:pt x="72189" y="42590"/>
                </a:lnTo>
                <a:lnTo>
                  <a:pt x="72178" y="42556"/>
                </a:lnTo>
                <a:lnTo>
                  <a:pt x="72155" y="42522"/>
                </a:lnTo>
                <a:lnTo>
                  <a:pt x="72121" y="42499"/>
                </a:lnTo>
                <a:lnTo>
                  <a:pt x="72087" y="42476"/>
                </a:lnTo>
                <a:lnTo>
                  <a:pt x="72053" y="42453"/>
                </a:lnTo>
                <a:lnTo>
                  <a:pt x="72019" y="42453"/>
                </a:lnTo>
                <a:lnTo>
                  <a:pt x="72019" y="40178"/>
                </a:lnTo>
                <a:lnTo>
                  <a:pt x="72064" y="40167"/>
                </a:lnTo>
                <a:lnTo>
                  <a:pt x="72110" y="40144"/>
                </a:lnTo>
                <a:lnTo>
                  <a:pt x="72155" y="40121"/>
                </a:lnTo>
                <a:lnTo>
                  <a:pt x="72189" y="40087"/>
                </a:lnTo>
                <a:lnTo>
                  <a:pt x="72223" y="40053"/>
                </a:lnTo>
                <a:lnTo>
                  <a:pt x="72246" y="40008"/>
                </a:lnTo>
                <a:lnTo>
                  <a:pt x="72257" y="39962"/>
                </a:lnTo>
                <a:lnTo>
                  <a:pt x="72257" y="39905"/>
                </a:lnTo>
                <a:lnTo>
                  <a:pt x="72257" y="39848"/>
                </a:lnTo>
                <a:lnTo>
                  <a:pt x="72235" y="39803"/>
                </a:lnTo>
                <a:lnTo>
                  <a:pt x="74214" y="38665"/>
                </a:lnTo>
                <a:lnTo>
                  <a:pt x="74237" y="38699"/>
                </a:lnTo>
                <a:lnTo>
                  <a:pt x="74271" y="38722"/>
                </a:lnTo>
                <a:lnTo>
                  <a:pt x="74316" y="38734"/>
                </a:lnTo>
                <a:lnTo>
                  <a:pt x="74362" y="38745"/>
                </a:lnTo>
                <a:lnTo>
                  <a:pt x="74407" y="38734"/>
                </a:lnTo>
                <a:lnTo>
                  <a:pt x="74442" y="38722"/>
                </a:lnTo>
                <a:lnTo>
                  <a:pt x="74487" y="38688"/>
                </a:lnTo>
                <a:lnTo>
                  <a:pt x="74510" y="38654"/>
                </a:lnTo>
                <a:close/>
                <a:moveTo>
                  <a:pt x="8146" y="38665"/>
                </a:moveTo>
                <a:lnTo>
                  <a:pt x="10148" y="39826"/>
                </a:lnTo>
                <a:lnTo>
                  <a:pt x="10136" y="39860"/>
                </a:lnTo>
                <a:lnTo>
                  <a:pt x="10136" y="39905"/>
                </a:lnTo>
                <a:lnTo>
                  <a:pt x="10136" y="39951"/>
                </a:lnTo>
                <a:lnTo>
                  <a:pt x="10148" y="39996"/>
                </a:lnTo>
                <a:lnTo>
                  <a:pt x="10171" y="40030"/>
                </a:lnTo>
                <a:lnTo>
                  <a:pt x="10193" y="40064"/>
                </a:lnTo>
                <a:lnTo>
                  <a:pt x="10227" y="40087"/>
                </a:lnTo>
                <a:lnTo>
                  <a:pt x="10262" y="40110"/>
                </a:lnTo>
                <a:lnTo>
                  <a:pt x="10296" y="40121"/>
                </a:lnTo>
                <a:lnTo>
                  <a:pt x="10341" y="40133"/>
                </a:lnTo>
                <a:lnTo>
                  <a:pt x="10341" y="42476"/>
                </a:lnTo>
                <a:lnTo>
                  <a:pt x="10273" y="42499"/>
                </a:lnTo>
                <a:lnTo>
                  <a:pt x="10216" y="42544"/>
                </a:lnTo>
                <a:lnTo>
                  <a:pt x="10182" y="42601"/>
                </a:lnTo>
                <a:lnTo>
                  <a:pt x="10171" y="42669"/>
                </a:lnTo>
                <a:lnTo>
                  <a:pt x="10182" y="42726"/>
                </a:lnTo>
                <a:lnTo>
                  <a:pt x="8134" y="43909"/>
                </a:lnTo>
                <a:lnTo>
                  <a:pt x="8112" y="43887"/>
                </a:lnTo>
                <a:lnTo>
                  <a:pt x="8077" y="43852"/>
                </a:lnTo>
                <a:lnTo>
                  <a:pt x="8032" y="43841"/>
                </a:lnTo>
                <a:lnTo>
                  <a:pt x="7941" y="43841"/>
                </a:lnTo>
                <a:lnTo>
                  <a:pt x="7907" y="43852"/>
                </a:lnTo>
                <a:lnTo>
                  <a:pt x="7873" y="43887"/>
                </a:lnTo>
                <a:lnTo>
                  <a:pt x="7839" y="43909"/>
                </a:lnTo>
                <a:lnTo>
                  <a:pt x="5848" y="42760"/>
                </a:lnTo>
                <a:lnTo>
                  <a:pt x="5871" y="42715"/>
                </a:lnTo>
                <a:lnTo>
                  <a:pt x="5871" y="42669"/>
                </a:lnTo>
                <a:lnTo>
                  <a:pt x="5871" y="42624"/>
                </a:lnTo>
                <a:lnTo>
                  <a:pt x="5848" y="42578"/>
                </a:lnTo>
                <a:lnTo>
                  <a:pt x="5837" y="42533"/>
                </a:lnTo>
                <a:lnTo>
                  <a:pt x="5802" y="42499"/>
                </a:lnTo>
                <a:lnTo>
                  <a:pt x="5768" y="42465"/>
                </a:lnTo>
                <a:lnTo>
                  <a:pt x="5734" y="42442"/>
                </a:lnTo>
                <a:lnTo>
                  <a:pt x="5689" y="42431"/>
                </a:lnTo>
                <a:lnTo>
                  <a:pt x="5643" y="42419"/>
                </a:lnTo>
                <a:lnTo>
                  <a:pt x="5643" y="40121"/>
                </a:lnTo>
                <a:lnTo>
                  <a:pt x="5689" y="40121"/>
                </a:lnTo>
                <a:lnTo>
                  <a:pt x="5723" y="40099"/>
                </a:lnTo>
                <a:lnTo>
                  <a:pt x="5757" y="40076"/>
                </a:lnTo>
                <a:lnTo>
                  <a:pt x="5780" y="40053"/>
                </a:lnTo>
                <a:lnTo>
                  <a:pt x="5802" y="40019"/>
                </a:lnTo>
                <a:lnTo>
                  <a:pt x="5825" y="39985"/>
                </a:lnTo>
                <a:lnTo>
                  <a:pt x="5837" y="39951"/>
                </a:lnTo>
                <a:lnTo>
                  <a:pt x="5837" y="39905"/>
                </a:lnTo>
                <a:lnTo>
                  <a:pt x="5837" y="39871"/>
                </a:lnTo>
                <a:lnTo>
                  <a:pt x="5825" y="39826"/>
                </a:lnTo>
                <a:lnTo>
                  <a:pt x="7827" y="38665"/>
                </a:lnTo>
                <a:lnTo>
                  <a:pt x="7861" y="38699"/>
                </a:lnTo>
                <a:lnTo>
                  <a:pt x="7895" y="38734"/>
                </a:lnTo>
                <a:lnTo>
                  <a:pt x="7941" y="38745"/>
                </a:lnTo>
                <a:lnTo>
                  <a:pt x="7986" y="38756"/>
                </a:lnTo>
                <a:lnTo>
                  <a:pt x="8032" y="38745"/>
                </a:lnTo>
                <a:lnTo>
                  <a:pt x="8077" y="38734"/>
                </a:lnTo>
                <a:lnTo>
                  <a:pt x="8123" y="38699"/>
                </a:lnTo>
                <a:lnTo>
                  <a:pt x="8146" y="38665"/>
                </a:lnTo>
                <a:close/>
                <a:moveTo>
                  <a:pt x="50803" y="38654"/>
                </a:moveTo>
                <a:lnTo>
                  <a:pt x="52828" y="39826"/>
                </a:lnTo>
                <a:lnTo>
                  <a:pt x="52817" y="39871"/>
                </a:lnTo>
                <a:lnTo>
                  <a:pt x="52817" y="39905"/>
                </a:lnTo>
                <a:lnTo>
                  <a:pt x="52817" y="39951"/>
                </a:lnTo>
                <a:lnTo>
                  <a:pt x="52828" y="39985"/>
                </a:lnTo>
                <a:lnTo>
                  <a:pt x="52851" y="40019"/>
                </a:lnTo>
                <a:lnTo>
                  <a:pt x="52874" y="40053"/>
                </a:lnTo>
                <a:lnTo>
                  <a:pt x="52897" y="40076"/>
                </a:lnTo>
                <a:lnTo>
                  <a:pt x="52931" y="40099"/>
                </a:lnTo>
                <a:lnTo>
                  <a:pt x="52965" y="40110"/>
                </a:lnTo>
                <a:lnTo>
                  <a:pt x="53010" y="40110"/>
                </a:lnTo>
                <a:lnTo>
                  <a:pt x="53010" y="42396"/>
                </a:lnTo>
                <a:lnTo>
                  <a:pt x="52953" y="42408"/>
                </a:lnTo>
                <a:lnTo>
                  <a:pt x="52908" y="42431"/>
                </a:lnTo>
                <a:lnTo>
                  <a:pt x="52862" y="42453"/>
                </a:lnTo>
                <a:lnTo>
                  <a:pt x="52828" y="42487"/>
                </a:lnTo>
                <a:lnTo>
                  <a:pt x="52794" y="42522"/>
                </a:lnTo>
                <a:lnTo>
                  <a:pt x="52771" y="42567"/>
                </a:lnTo>
                <a:lnTo>
                  <a:pt x="52760" y="42613"/>
                </a:lnTo>
                <a:lnTo>
                  <a:pt x="52749" y="42669"/>
                </a:lnTo>
                <a:lnTo>
                  <a:pt x="52760" y="42726"/>
                </a:lnTo>
                <a:lnTo>
                  <a:pt x="52783" y="42772"/>
                </a:lnTo>
                <a:lnTo>
                  <a:pt x="50803" y="43909"/>
                </a:lnTo>
                <a:lnTo>
                  <a:pt x="50769" y="43875"/>
                </a:lnTo>
                <a:lnTo>
                  <a:pt x="50735" y="43852"/>
                </a:lnTo>
                <a:lnTo>
                  <a:pt x="50701" y="43841"/>
                </a:lnTo>
                <a:lnTo>
                  <a:pt x="50644" y="43830"/>
                </a:lnTo>
                <a:lnTo>
                  <a:pt x="50610" y="43841"/>
                </a:lnTo>
                <a:lnTo>
                  <a:pt x="50565" y="43852"/>
                </a:lnTo>
                <a:lnTo>
                  <a:pt x="50530" y="43875"/>
                </a:lnTo>
                <a:lnTo>
                  <a:pt x="50496" y="43909"/>
                </a:lnTo>
                <a:lnTo>
                  <a:pt x="48483" y="42738"/>
                </a:lnTo>
                <a:lnTo>
                  <a:pt x="48494" y="42704"/>
                </a:lnTo>
                <a:lnTo>
                  <a:pt x="48494" y="42669"/>
                </a:lnTo>
                <a:lnTo>
                  <a:pt x="48494" y="42624"/>
                </a:lnTo>
                <a:lnTo>
                  <a:pt x="48483" y="42590"/>
                </a:lnTo>
                <a:lnTo>
                  <a:pt x="48437" y="42522"/>
                </a:lnTo>
                <a:lnTo>
                  <a:pt x="48381" y="42476"/>
                </a:lnTo>
                <a:lnTo>
                  <a:pt x="48346" y="42465"/>
                </a:lnTo>
                <a:lnTo>
                  <a:pt x="48312" y="42453"/>
                </a:lnTo>
                <a:lnTo>
                  <a:pt x="48312" y="40099"/>
                </a:lnTo>
                <a:lnTo>
                  <a:pt x="48381" y="40076"/>
                </a:lnTo>
                <a:lnTo>
                  <a:pt x="48426" y="40030"/>
                </a:lnTo>
                <a:lnTo>
                  <a:pt x="48460" y="39973"/>
                </a:lnTo>
                <a:lnTo>
                  <a:pt x="48472" y="39905"/>
                </a:lnTo>
                <a:lnTo>
                  <a:pt x="48460" y="39848"/>
                </a:lnTo>
                <a:lnTo>
                  <a:pt x="50508" y="38665"/>
                </a:lnTo>
                <a:lnTo>
                  <a:pt x="50530" y="38699"/>
                </a:lnTo>
                <a:lnTo>
                  <a:pt x="50565" y="38722"/>
                </a:lnTo>
                <a:lnTo>
                  <a:pt x="50610" y="38734"/>
                </a:lnTo>
                <a:lnTo>
                  <a:pt x="50644" y="38745"/>
                </a:lnTo>
                <a:lnTo>
                  <a:pt x="50701" y="38734"/>
                </a:lnTo>
                <a:lnTo>
                  <a:pt x="50735" y="38722"/>
                </a:lnTo>
                <a:lnTo>
                  <a:pt x="50769" y="38688"/>
                </a:lnTo>
                <a:lnTo>
                  <a:pt x="50803" y="38654"/>
                </a:lnTo>
                <a:close/>
                <a:moveTo>
                  <a:pt x="65034" y="38665"/>
                </a:moveTo>
                <a:lnTo>
                  <a:pt x="67048" y="39826"/>
                </a:lnTo>
                <a:lnTo>
                  <a:pt x="67025" y="39860"/>
                </a:lnTo>
                <a:lnTo>
                  <a:pt x="67025" y="39905"/>
                </a:lnTo>
                <a:lnTo>
                  <a:pt x="67025" y="39951"/>
                </a:lnTo>
                <a:lnTo>
                  <a:pt x="67036" y="39996"/>
                </a:lnTo>
                <a:lnTo>
                  <a:pt x="67059" y="40030"/>
                </a:lnTo>
                <a:lnTo>
                  <a:pt x="67082" y="40064"/>
                </a:lnTo>
                <a:lnTo>
                  <a:pt x="67116" y="40087"/>
                </a:lnTo>
                <a:lnTo>
                  <a:pt x="67150" y="40110"/>
                </a:lnTo>
                <a:lnTo>
                  <a:pt x="67184" y="40121"/>
                </a:lnTo>
                <a:lnTo>
                  <a:pt x="67230" y="40133"/>
                </a:lnTo>
                <a:lnTo>
                  <a:pt x="67230" y="42476"/>
                </a:lnTo>
                <a:lnTo>
                  <a:pt x="67161" y="42499"/>
                </a:lnTo>
                <a:lnTo>
                  <a:pt x="67116" y="42544"/>
                </a:lnTo>
                <a:lnTo>
                  <a:pt x="67070" y="42601"/>
                </a:lnTo>
                <a:lnTo>
                  <a:pt x="67059" y="42669"/>
                </a:lnTo>
                <a:lnTo>
                  <a:pt x="67070" y="42726"/>
                </a:lnTo>
                <a:lnTo>
                  <a:pt x="65023" y="43909"/>
                </a:lnTo>
                <a:lnTo>
                  <a:pt x="65000" y="43887"/>
                </a:lnTo>
                <a:lnTo>
                  <a:pt x="64966" y="43852"/>
                </a:lnTo>
                <a:lnTo>
                  <a:pt x="64920" y="43841"/>
                </a:lnTo>
                <a:lnTo>
                  <a:pt x="64841" y="43841"/>
                </a:lnTo>
                <a:lnTo>
                  <a:pt x="64795" y="43852"/>
                </a:lnTo>
                <a:lnTo>
                  <a:pt x="64761" y="43887"/>
                </a:lnTo>
                <a:lnTo>
                  <a:pt x="64738" y="43909"/>
                </a:lnTo>
                <a:lnTo>
                  <a:pt x="62748" y="42760"/>
                </a:lnTo>
                <a:lnTo>
                  <a:pt x="62759" y="42715"/>
                </a:lnTo>
                <a:lnTo>
                  <a:pt x="62759" y="42669"/>
                </a:lnTo>
                <a:lnTo>
                  <a:pt x="62759" y="42624"/>
                </a:lnTo>
                <a:lnTo>
                  <a:pt x="62748" y="42578"/>
                </a:lnTo>
                <a:lnTo>
                  <a:pt x="62725" y="42533"/>
                </a:lnTo>
                <a:lnTo>
                  <a:pt x="62691" y="42499"/>
                </a:lnTo>
                <a:lnTo>
                  <a:pt x="62668" y="42465"/>
                </a:lnTo>
                <a:lnTo>
                  <a:pt x="62623" y="42442"/>
                </a:lnTo>
                <a:lnTo>
                  <a:pt x="62577" y="42431"/>
                </a:lnTo>
                <a:lnTo>
                  <a:pt x="62532" y="42419"/>
                </a:lnTo>
                <a:lnTo>
                  <a:pt x="62532" y="40121"/>
                </a:lnTo>
                <a:lnTo>
                  <a:pt x="62577" y="40121"/>
                </a:lnTo>
                <a:lnTo>
                  <a:pt x="62611" y="40099"/>
                </a:lnTo>
                <a:lnTo>
                  <a:pt x="62645" y="40076"/>
                </a:lnTo>
                <a:lnTo>
                  <a:pt x="62668" y="40053"/>
                </a:lnTo>
                <a:lnTo>
                  <a:pt x="62702" y="40019"/>
                </a:lnTo>
                <a:lnTo>
                  <a:pt x="62714" y="39985"/>
                </a:lnTo>
                <a:lnTo>
                  <a:pt x="62725" y="39951"/>
                </a:lnTo>
                <a:lnTo>
                  <a:pt x="62725" y="39905"/>
                </a:lnTo>
                <a:lnTo>
                  <a:pt x="62725" y="39871"/>
                </a:lnTo>
                <a:lnTo>
                  <a:pt x="62714" y="39826"/>
                </a:lnTo>
                <a:lnTo>
                  <a:pt x="64727" y="38665"/>
                </a:lnTo>
                <a:lnTo>
                  <a:pt x="64750" y="38699"/>
                </a:lnTo>
                <a:lnTo>
                  <a:pt x="64795" y="38734"/>
                </a:lnTo>
                <a:lnTo>
                  <a:pt x="64829" y="38745"/>
                </a:lnTo>
                <a:lnTo>
                  <a:pt x="64886" y="38756"/>
                </a:lnTo>
                <a:lnTo>
                  <a:pt x="64932" y="38745"/>
                </a:lnTo>
                <a:lnTo>
                  <a:pt x="64977" y="38734"/>
                </a:lnTo>
                <a:lnTo>
                  <a:pt x="65011" y="38699"/>
                </a:lnTo>
                <a:lnTo>
                  <a:pt x="65034" y="38665"/>
                </a:lnTo>
                <a:close/>
                <a:moveTo>
                  <a:pt x="12958" y="38699"/>
                </a:moveTo>
                <a:lnTo>
                  <a:pt x="14857" y="39803"/>
                </a:lnTo>
                <a:lnTo>
                  <a:pt x="14834" y="39848"/>
                </a:lnTo>
                <a:lnTo>
                  <a:pt x="14834" y="39905"/>
                </a:lnTo>
                <a:lnTo>
                  <a:pt x="14834" y="39962"/>
                </a:lnTo>
                <a:lnTo>
                  <a:pt x="14846" y="40008"/>
                </a:lnTo>
                <a:lnTo>
                  <a:pt x="14869" y="40053"/>
                </a:lnTo>
                <a:lnTo>
                  <a:pt x="14903" y="40099"/>
                </a:lnTo>
                <a:lnTo>
                  <a:pt x="14937" y="40121"/>
                </a:lnTo>
                <a:lnTo>
                  <a:pt x="14982" y="40155"/>
                </a:lnTo>
                <a:lnTo>
                  <a:pt x="15028" y="40167"/>
                </a:lnTo>
                <a:lnTo>
                  <a:pt x="15085" y="40178"/>
                </a:lnTo>
                <a:lnTo>
                  <a:pt x="15085" y="42453"/>
                </a:lnTo>
                <a:lnTo>
                  <a:pt x="15039" y="42453"/>
                </a:lnTo>
                <a:lnTo>
                  <a:pt x="15005" y="42476"/>
                </a:lnTo>
                <a:lnTo>
                  <a:pt x="14971" y="42487"/>
                </a:lnTo>
                <a:lnTo>
                  <a:pt x="14937" y="42522"/>
                </a:lnTo>
                <a:lnTo>
                  <a:pt x="14914" y="42556"/>
                </a:lnTo>
                <a:lnTo>
                  <a:pt x="14891" y="42590"/>
                </a:lnTo>
                <a:lnTo>
                  <a:pt x="14880" y="42624"/>
                </a:lnTo>
                <a:lnTo>
                  <a:pt x="14880" y="42669"/>
                </a:lnTo>
                <a:lnTo>
                  <a:pt x="14880" y="42704"/>
                </a:lnTo>
                <a:lnTo>
                  <a:pt x="14891" y="42749"/>
                </a:lnTo>
                <a:lnTo>
                  <a:pt x="12878" y="43921"/>
                </a:lnTo>
                <a:lnTo>
                  <a:pt x="12844" y="43887"/>
                </a:lnTo>
                <a:lnTo>
                  <a:pt x="12810" y="43864"/>
                </a:lnTo>
                <a:lnTo>
                  <a:pt x="12776" y="43841"/>
                </a:lnTo>
                <a:lnTo>
                  <a:pt x="12685" y="43841"/>
                </a:lnTo>
                <a:lnTo>
                  <a:pt x="12650" y="43864"/>
                </a:lnTo>
                <a:lnTo>
                  <a:pt x="12616" y="43887"/>
                </a:lnTo>
                <a:lnTo>
                  <a:pt x="12582" y="43909"/>
                </a:lnTo>
                <a:lnTo>
                  <a:pt x="10535" y="42726"/>
                </a:lnTo>
                <a:lnTo>
                  <a:pt x="10546" y="42669"/>
                </a:lnTo>
                <a:lnTo>
                  <a:pt x="10535" y="42601"/>
                </a:lnTo>
                <a:lnTo>
                  <a:pt x="10500" y="42544"/>
                </a:lnTo>
                <a:lnTo>
                  <a:pt x="10444" y="42499"/>
                </a:lnTo>
                <a:lnTo>
                  <a:pt x="10387" y="42476"/>
                </a:lnTo>
                <a:lnTo>
                  <a:pt x="10387" y="40133"/>
                </a:lnTo>
                <a:lnTo>
                  <a:pt x="10421" y="40121"/>
                </a:lnTo>
                <a:lnTo>
                  <a:pt x="10466" y="40110"/>
                </a:lnTo>
                <a:lnTo>
                  <a:pt x="10500" y="40087"/>
                </a:lnTo>
                <a:lnTo>
                  <a:pt x="10523" y="40053"/>
                </a:lnTo>
                <a:lnTo>
                  <a:pt x="10546" y="40030"/>
                </a:lnTo>
                <a:lnTo>
                  <a:pt x="10569" y="39985"/>
                </a:lnTo>
                <a:lnTo>
                  <a:pt x="10580" y="39951"/>
                </a:lnTo>
                <a:lnTo>
                  <a:pt x="10580" y="39905"/>
                </a:lnTo>
                <a:lnTo>
                  <a:pt x="10580" y="39871"/>
                </a:lnTo>
                <a:lnTo>
                  <a:pt x="10569" y="39826"/>
                </a:lnTo>
                <a:lnTo>
                  <a:pt x="12503" y="38711"/>
                </a:lnTo>
                <a:lnTo>
                  <a:pt x="12548" y="38756"/>
                </a:lnTo>
                <a:lnTo>
                  <a:pt x="12605" y="38790"/>
                </a:lnTo>
                <a:lnTo>
                  <a:pt x="12662" y="38825"/>
                </a:lnTo>
                <a:lnTo>
                  <a:pt x="12798" y="38825"/>
                </a:lnTo>
                <a:lnTo>
                  <a:pt x="12855" y="38790"/>
                </a:lnTo>
                <a:lnTo>
                  <a:pt x="12912" y="38756"/>
                </a:lnTo>
                <a:lnTo>
                  <a:pt x="12958" y="38699"/>
                </a:lnTo>
                <a:close/>
                <a:moveTo>
                  <a:pt x="27131" y="38677"/>
                </a:moveTo>
                <a:lnTo>
                  <a:pt x="29099" y="39814"/>
                </a:lnTo>
                <a:lnTo>
                  <a:pt x="29076" y="39860"/>
                </a:lnTo>
                <a:lnTo>
                  <a:pt x="29076" y="39905"/>
                </a:lnTo>
                <a:lnTo>
                  <a:pt x="29076" y="39951"/>
                </a:lnTo>
                <a:lnTo>
                  <a:pt x="29088" y="39996"/>
                </a:lnTo>
                <a:lnTo>
                  <a:pt x="29111" y="40042"/>
                </a:lnTo>
                <a:lnTo>
                  <a:pt x="29145" y="40076"/>
                </a:lnTo>
                <a:lnTo>
                  <a:pt x="29179" y="40099"/>
                </a:lnTo>
                <a:lnTo>
                  <a:pt x="29213" y="40133"/>
                </a:lnTo>
                <a:lnTo>
                  <a:pt x="29258" y="40144"/>
                </a:lnTo>
                <a:lnTo>
                  <a:pt x="29304" y="40155"/>
                </a:lnTo>
                <a:lnTo>
                  <a:pt x="29304" y="42465"/>
                </a:lnTo>
                <a:lnTo>
                  <a:pt x="29258" y="42465"/>
                </a:lnTo>
                <a:lnTo>
                  <a:pt x="29224" y="42487"/>
                </a:lnTo>
                <a:lnTo>
                  <a:pt x="29202" y="42499"/>
                </a:lnTo>
                <a:lnTo>
                  <a:pt x="29167" y="42522"/>
                </a:lnTo>
                <a:lnTo>
                  <a:pt x="29145" y="42556"/>
                </a:lnTo>
                <a:lnTo>
                  <a:pt x="29133" y="42590"/>
                </a:lnTo>
                <a:lnTo>
                  <a:pt x="29122" y="42624"/>
                </a:lnTo>
                <a:lnTo>
                  <a:pt x="29111" y="42669"/>
                </a:lnTo>
                <a:lnTo>
                  <a:pt x="29122" y="42704"/>
                </a:lnTo>
                <a:lnTo>
                  <a:pt x="29133" y="42738"/>
                </a:lnTo>
                <a:lnTo>
                  <a:pt x="27086" y="43921"/>
                </a:lnTo>
                <a:lnTo>
                  <a:pt x="27063" y="43887"/>
                </a:lnTo>
                <a:lnTo>
                  <a:pt x="27029" y="43864"/>
                </a:lnTo>
                <a:lnTo>
                  <a:pt x="26995" y="43852"/>
                </a:lnTo>
                <a:lnTo>
                  <a:pt x="26949" y="43841"/>
                </a:lnTo>
                <a:lnTo>
                  <a:pt x="26904" y="43852"/>
                </a:lnTo>
                <a:lnTo>
                  <a:pt x="26870" y="43864"/>
                </a:lnTo>
                <a:lnTo>
                  <a:pt x="26836" y="43887"/>
                </a:lnTo>
                <a:lnTo>
                  <a:pt x="26813" y="43921"/>
                </a:lnTo>
                <a:lnTo>
                  <a:pt x="24811" y="42760"/>
                </a:lnTo>
                <a:lnTo>
                  <a:pt x="24822" y="42715"/>
                </a:lnTo>
                <a:lnTo>
                  <a:pt x="24822" y="42669"/>
                </a:lnTo>
                <a:lnTo>
                  <a:pt x="24822" y="42624"/>
                </a:lnTo>
                <a:lnTo>
                  <a:pt x="24811" y="42578"/>
                </a:lnTo>
                <a:lnTo>
                  <a:pt x="24788" y="42533"/>
                </a:lnTo>
                <a:lnTo>
                  <a:pt x="24765" y="42499"/>
                </a:lnTo>
                <a:lnTo>
                  <a:pt x="24731" y="42465"/>
                </a:lnTo>
                <a:lnTo>
                  <a:pt x="24697" y="42442"/>
                </a:lnTo>
                <a:lnTo>
                  <a:pt x="24651" y="42431"/>
                </a:lnTo>
                <a:lnTo>
                  <a:pt x="24606" y="42419"/>
                </a:lnTo>
                <a:lnTo>
                  <a:pt x="24606" y="40087"/>
                </a:lnTo>
                <a:lnTo>
                  <a:pt x="24663" y="40064"/>
                </a:lnTo>
                <a:lnTo>
                  <a:pt x="24708" y="40019"/>
                </a:lnTo>
                <a:lnTo>
                  <a:pt x="24742" y="39973"/>
                </a:lnTo>
                <a:lnTo>
                  <a:pt x="24754" y="39905"/>
                </a:lnTo>
                <a:lnTo>
                  <a:pt x="24742" y="39848"/>
                </a:lnTo>
                <a:lnTo>
                  <a:pt x="26767" y="38688"/>
                </a:lnTo>
                <a:lnTo>
                  <a:pt x="26801" y="38722"/>
                </a:lnTo>
                <a:lnTo>
                  <a:pt x="26847" y="38756"/>
                </a:lnTo>
                <a:lnTo>
                  <a:pt x="26892" y="38768"/>
                </a:lnTo>
                <a:lnTo>
                  <a:pt x="26949" y="38779"/>
                </a:lnTo>
                <a:lnTo>
                  <a:pt x="27006" y="38768"/>
                </a:lnTo>
                <a:lnTo>
                  <a:pt x="27052" y="38756"/>
                </a:lnTo>
                <a:lnTo>
                  <a:pt x="27097" y="38722"/>
                </a:lnTo>
                <a:lnTo>
                  <a:pt x="27131" y="38677"/>
                </a:lnTo>
                <a:close/>
                <a:moveTo>
                  <a:pt x="55593" y="38688"/>
                </a:moveTo>
                <a:lnTo>
                  <a:pt x="57526" y="39803"/>
                </a:lnTo>
                <a:lnTo>
                  <a:pt x="57504" y="39848"/>
                </a:lnTo>
                <a:lnTo>
                  <a:pt x="57504" y="39905"/>
                </a:lnTo>
                <a:lnTo>
                  <a:pt x="57504" y="39962"/>
                </a:lnTo>
                <a:lnTo>
                  <a:pt x="57526" y="40008"/>
                </a:lnTo>
                <a:lnTo>
                  <a:pt x="57549" y="40053"/>
                </a:lnTo>
                <a:lnTo>
                  <a:pt x="57572" y="40087"/>
                </a:lnTo>
                <a:lnTo>
                  <a:pt x="57606" y="40121"/>
                </a:lnTo>
                <a:lnTo>
                  <a:pt x="57651" y="40144"/>
                </a:lnTo>
                <a:lnTo>
                  <a:pt x="57697" y="40167"/>
                </a:lnTo>
                <a:lnTo>
                  <a:pt x="57754" y="40178"/>
                </a:lnTo>
                <a:lnTo>
                  <a:pt x="57754" y="42499"/>
                </a:lnTo>
                <a:lnTo>
                  <a:pt x="57697" y="42522"/>
                </a:lnTo>
                <a:lnTo>
                  <a:pt x="57651" y="42556"/>
                </a:lnTo>
                <a:lnTo>
                  <a:pt x="57617" y="42613"/>
                </a:lnTo>
                <a:lnTo>
                  <a:pt x="57606" y="42669"/>
                </a:lnTo>
                <a:lnTo>
                  <a:pt x="57617" y="42715"/>
                </a:lnTo>
                <a:lnTo>
                  <a:pt x="55524" y="43921"/>
                </a:lnTo>
                <a:lnTo>
                  <a:pt x="55502" y="43898"/>
                </a:lnTo>
                <a:lnTo>
                  <a:pt x="55467" y="43875"/>
                </a:lnTo>
                <a:lnTo>
                  <a:pt x="55433" y="43852"/>
                </a:lnTo>
                <a:lnTo>
                  <a:pt x="55354" y="43852"/>
                </a:lnTo>
                <a:lnTo>
                  <a:pt x="55320" y="43864"/>
                </a:lnTo>
                <a:lnTo>
                  <a:pt x="55285" y="43887"/>
                </a:lnTo>
                <a:lnTo>
                  <a:pt x="55263" y="43921"/>
                </a:lnTo>
                <a:lnTo>
                  <a:pt x="53261" y="42760"/>
                </a:lnTo>
                <a:lnTo>
                  <a:pt x="53283" y="42715"/>
                </a:lnTo>
                <a:lnTo>
                  <a:pt x="53283" y="42669"/>
                </a:lnTo>
                <a:lnTo>
                  <a:pt x="53283" y="42613"/>
                </a:lnTo>
                <a:lnTo>
                  <a:pt x="53272" y="42567"/>
                </a:lnTo>
                <a:lnTo>
                  <a:pt x="53249" y="42533"/>
                </a:lnTo>
                <a:lnTo>
                  <a:pt x="53215" y="42487"/>
                </a:lnTo>
                <a:lnTo>
                  <a:pt x="53181" y="42453"/>
                </a:lnTo>
                <a:lnTo>
                  <a:pt x="53147" y="42431"/>
                </a:lnTo>
                <a:lnTo>
                  <a:pt x="53101" y="42419"/>
                </a:lnTo>
                <a:lnTo>
                  <a:pt x="53056" y="42408"/>
                </a:lnTo>
                <a:lnTo>
                  <a:pt x="53056" y="40110"/>
                </a:lnTo>
                <a:lnTo>
                  <a:pt x="53124" y="40087"/>
                </a:lnTo>
                <a:lnTo>
                  <a:pt x="53181" y="40042"/>
                </a:lnTo>
                <a:lnTo>
                  <a:pt x="53215" y="39985"/>
                </a:lnTo>
                <a:lnTo>
                  <a:pt x="53226" y="39951"/>
                </a:lnTo>
                <a:lnTo>
                  <a:pt x="53226" y="39905"/>
                </a:lnTo>
                <a:lnTo>
                  <a:pt x="53215" y="39837"/>
                </a:lnTo>
                <a:lnTo>
                  <a:pt x="55194" y="38688"/>
                </a:lnTo>
                <a:lnTo>
                  <a:pt x="55229" y="38734"/>
                </a:lnTo>
                <a:lnTo>
                  <a:pt x="55285" y="38768"/>
                </a:lnTo>
                <a:lnTo>
                  <a:pt x="55331" y="38790"/>
                </a:lnTo>
                <a:lnTo>
                  <a:pt x="55388" y="38802"/>
                </a:lnTo>
                <a:lnTo>
                  <a:pt x="55456" y="38790"/>
                </a:lnTo>
                <a:lnTo>
                  <a:pt x="55513" y="38768"/>
                </a:lnTo>
                <a:lnTo>
                  <a:pt x="55558" y="38734"/>
                </a:lnTo>
                <a:lnTo>
                  <a:pt x="55593" y="38688"/>
                </a:lnTo>
                <a:close/>
                <a:moveTo>
                  <a:pt x="69846" y="38699"/>
                </a:moveTo>
                <a:lnTo>
                  <a:pt x="71746" y="39803"/>
                </a:lnTo>
                <a:lnTo>
                  <a:pt x="71723" y="39848"/>
                </a:lnTo>
                <a:lnTo>
                  <a:pt x="71723" y="39905"/>
                </a:lnTo>
                <a:lnTo>
                  <a:pt x="71723" y="39962"/>
                </a:lnTo>
                <a:lnTo>
                  <a:pt x="71746" y="40008"/>
                </a:lnTo>
                <a:lnTo>
                  <a:pt x="71768" y="40053"/>
                </a:lnTo>
                <a:lnTo>
                  <a:pt x="71791" y="40099"/>
                </a:lnTo>
                <a:lnTo>
                  <a:pt x="71825" y="40121"/>
                </a:lnTo>
                <a:lnTo>
                  <a:pt x="71871" y="40155"/>
                </a:lnTo>
                <a:lnTo>
                  <a:pt x="71916" y="40167"/>
                </a:lnTo>
                <a:lnTo>
                  <a:pt x="71973" y="40178"/>
                </a:lnTo>
                <a:lnTo>
                  <a:pt x="71973" y="42453"/>
                </a:lnTo>
                <a:lnTo>
                  <a:pt x="71928" y="42453"/>
                </a:lnTo>
                <a:lnTo>
                  <a:pt x="71893" y="42476"/>
                </a:lnTo>
                <a:lnTo>
                  <a:pt x="71859" y="42487"/>
                </a:lnTo>
                <a:lnTo>
                  <a:pt x="71825" y="42522"/>
                </a:lnTo>
                <a:lnTo>
                  <a:pt x="71802" y="42556"/>
                </a:lnTo>
                <a:lnTo>
                  <a:pt x="71791" y="42590"/>
                </a:lnTo>
                <a:lnTo>
                  <a:pt x="71780" y="42624"/>
                </a:lnTo>
                <a:lnTo>
                  <a:pt x="71768" y="42669"/>
                </a:lnTo>
                <a:lnTo>
                  <a:pt x="71780" y="42704"/>
                </a:lnTo>
                <a:lnTo>
                  <a:pt x="71791" y="42749"/>
                </a:lnTo>
                <a:lnTo>
                  <a:pt x="69766" y="43921"/>
                </a:lnTo>
                <a:lnTo>
                  <a:pt x="69744" y="43887"/>
                </a:lnTo>
                <a:lnTo>
                  <a:pt x="69709" y="43864"/>
                </a:lnTo>
                <a:lnTo>
                  <a:pt x="69664" y="43841"/>
                </a:lnTo>
                <a:lnTo>
                  <a:pt x="69573" y="43841"/>
                </a:lnTo>
                <a:lnTo>
                  <a:pt x="69539" y="43864"/>
                </a:lnTo>
                <a:lnTo>
                  <a:pt x="69505" y="43887"/>
                </a:lnTo>
                <a:lnTo>
                  <a:pt x="69482" y="43909"/>
                </a:lnTo>
                <a:lnTo>
                  <a:pt x="67423" y="42726"/>
                </a:lnTo>
                <a:lnTo>
                  <a:pt x="67434" y="42669"/>
                </a:lnTo>
                <a:lnTo>
                  <a:pt x="67423" y="42601"/>
                </a:lnTo>
                <a:lnTo>
                  <a:pt x="67389" y="42544"/>
                </a:lnTo>
                <a:lnTo>
                  <a:pt x="67343" y="42499"/>
                </a:lnTo>
                <a:lnTo>
                  <a:pt x="67275" y="42476"/>
                </a:lnTo>
                <a:lnTo>
                  <a:pt x="67275" y="40133"/>
                </a:lnTo>
                <a:lnTo>
                  <a:pt x="67321" y="40121"/>
                </a:lnTo>
                <a:lnTo>
                  <a:pt x="67355" y="40110"/>
                </a:lnTo>
                <a:lnTo>
                  <a:pt x="67389" y="40087"/>
                </a:lnTo>
                <a:lnTo>
                  <a:pt x="67423" y="40053"/>
                </a:lnTo>
                <a:lnTo>
                  <a:pt x="67446" y="40030"/>
                </a:lnTo>
                <a:lnTo>
                  <a:pt x="67457" y="39985"/>
                </a:lnTo>
                <a:lnTo>
                  <a:pt x="67468" y="39951"/>
                </a:lnTo>
                <a:lnTo>
                  <a:pt x="67480" y="39905"/>
                </a:lnTo>
                <a:lnTo>
                  <a:pt x="67468" y="39871"/>
                </a:lnTo>
                <a:lnTo>
                  <a:pt x="67457" y="39826"/>
                </a:lnTo>
                <a:lnTo>
                  <a:pt x="69391" y="38711"/>
                </a:lnTo>
                <a:lnTo>
                  <a:pt x="69436" y="38756"/>
                </a:lnTo>
                <a:lnTo>
                  <a:pt x="69493" y="38790"/>
                </a:lnTo>
                <a:lnTo>
                  <a:pt x="69550" y="38825"/>
                </a:lnTo>
                <a:lnTo>
                  <a:pt x="69687" y="38825"/>
                </a:lnTo>
                <a:lnTo>
                  <a:pt x="69755" y="38790"/>
                </a:lnTo>
                <a:lnTo>
                  <a:pt x="69800" y="38756"/>
                </a:lnTo>
                <a:lnTo>
                  <a:pt x="69846" y="38699"/>
                </a:lnTo>
                <a:close/>
                <a:moveTo>
                  <a:pt x="84020" y="38677"/>
                </a:moveTo>
                <a:lnTo>
                  <a:pt x="85988" y="39814"/>
                </a:lnTo>
                <a:lnTo>
                  <a:pt x="85976" y="39860"/>
                </a:lnTo>
                <a:lnTo>
                  <a:pt x="85965" y="39905"/>
                </a:lnTo>
                <a:lnTo>
                  <a:pt x="85976" y="39951"/>
                </a:lnTo>
                <a:lnTo>
                  <a:pt x="85988" y="39996"/>
                </a:lnTo>
                <a:lnTo>
                  <a:pt x="86010" y="40042"/>
                </a:lnTo>
                <a:lnTo>
                  <a:pt x="86033" y="40076"/>
                </a:lnTo>
                <a:lnTo>
                  <a:pt x="86067" y="40099"/>
                </a:lnTo>
                <a:lnTo>
                  <a:pt x="86101" y="40133"/>
                </a:lnTo>
                <a:lnTo>
                  <a:pt x="86147" y="40144"/>
                </a:lnTo>
                <a:lnTo>
                  <a:pt x="86192" y="40155"/>
                </a:lnTo>
                <a:lnTo>
                  <a:pt x="86192" y="42465"/>
                </a:lnTo>
                <a:lnTo>
                  <a:pt x="86158" y="42465"/>
                </a:lnTo>
                <a:lnTo>
                  <a:pt x="86124" y="42487"/>
                </a:lnTo>
                <a:lnTo>
                  <a:pt x="86090" y="42499"/>
                </a:lnTo>
                <a:lnTo>
                  <a:pt x="86056" y="42522"/>
                </a:lnTo>
                <a:lnTo>
                  <a:pt x="86033" y="42556"/>
                </a:lnTo>
                <a:lnTo>
                  <a:pt x="86022" y="42590"/>
                </a:lnTo>
                <a:lnTo>
                  <a:pt x="86010" y="42624"/>
                </a:lnTo>
                <a:lnTo>
                  <a:pt x="85999" y="42669"/>
                </a:lnTo>
                <a:lnTo>
                  <a:pt x="86010" y="42704"/>
                </a:lnTo>
                <a:lnTo>
                  <a:pt x="86022" y="42738"/>
                </a:lnTo>
                <a:lnTo>
                  <a:pt x="83986" y="43921"/>
                </a:lnTo>
                <a:lnTo>
                  <a:pt x="83951" y="43887"/>
                </a:lnTo>
                <a:lnTo>
                  <a:pt x="83917" y="43864"/>
                </a:lnTo>
                <a:lnTo>
                  <a:pt x="83883" y="43852"/>
                </a:lnTo>
                <a:lnTo>
                  <a:pt x="83838" y="43841"/>
                </a:lnTo>
                <a:lnTo>
                  <a:pt x="83804" y="43852"/>
                </a:lnTo>
                <a:lnTo>
                  <a:pt x="83758" y="43864"/>
                </a:lnTo>
                <a:lnTo>
                  <a:pt x="83735" y="43887"/>
                </a:lnTo>
                <a:lnTo>
                  <a:pt x="83701" y="43921"/>
                </a:lnTo>
                <a:lnTo>
                  <a:pt x="81699" y="42760"/>
                </a:lnTo>
                <a:lnTo>
                  <a:pt x="81710" y="42715"/>
                </a:lnTo>
                <a:lnTo>
                  <a:pt x="81722" y="42669"/>
                </a:lnTo>
                <a:lnTo>
                  <a:pt x="81710" y="42624"/>
                </a:lnTo>
                <a:lnTo>
                  <a:pt x="81699" y="42578"/>
                </a:lnTo>
                <a:lnTo>
                  <a:pt x="81676" y="42533"/>
                </a:lnTo>
                <a:lnTo>
                  <a:pt x="81654" y="42499"/>
                </a:lnTo>
                <a:lnTo>
                  <a:pt x="81619" y="42465"/>
                </a:lnTo>
                <a:lnTo>
                  <a:pt x="81585" y="42442"/>
                </a:lnTo>
                <a:lnTo>
                  <a:pt x="81540" y="42431"/>
                </a:lnTo>
                <a:lnTo>
                  <a:pt x="81494" y="42419"/>
                </a:lnTo>
                <a:lnTo>
                  <a:pt x="81494" y="40087"/>
                </a:lnTo>
                <a:lnTo>
                  <a:pt x="81563" y="40064"/>
                </a:lnTo>
                <a:lnTo>
                  <a:pt x="81608" y="40019"/>
                </a:lnTo>
                <a:lnTo>
                  <a:pt x="81631" y="39973"/>
                </a:lnTo>
                <a:lnTo>
                  <a:pt x="81642" y="39905"/>
                </a:lnTo>
                <a:lnTo>
                  <a:pt x="81631" y="39848"/>
                </a:lnTo>
                <a:lnTo>
                  <a:pt x="83656" y="38688"/>
                </a:lnTo>
                <a:lnTo>
                  <a:pt x="83690" y="38722"/>
                </a:lnTo>
                <a:lnTo>
                  <a:pt x="83735" y="38756"/>
                </a:lnTo>
                <a:lnTo>
                  <a:pt x="83781" y="38768"/>
                </a:lnTo>
                <a:lnTo>
                  <a:pt x="83838" y="38779"/>
                </a:lnTo>
                <a:lnTo>
                  <a:pt x="83895" y="38768"/>
                </a:lnTo>
                <a:lnTo>
                  <a:pt x="83951" y="38756"/>
                </a:lnTo>
                <a:lnTo>
                  <a:pt x="83986" y="38722"/>
                </a:lnTo>
                <a:lnTo>
                  <a:pt x="84020" y="38677"/>
                </a:lnTo>
                <a:close/>
                <a:moveTo>
                  <a:pt x="24788" y="42795"/>
                </a:moveTo>
                <a:lnTo>
                  <a:pt x="26790" y="43955"/>
                </a:lnTo>
                <a:lnTo>
                  <a:pt x="26779" y="44012"/>
                </a:lnTo>
                <a:lnTo>
                  <a:pt x="26790" y="44080"/>
                </a:lnTo>
                <a:lnTo>
                  <a:pt x="26824" y="44125"/>
                </a:lnTo>
                <a:lnTo>
                  <a:pt x="26870" y="44171"/>
                </a:lnTo>
                <a:lnTo>
                  <a:pt x="26927" y="44182"/>
                </a:lnTo>
                <a:lnTo>
                  <a:pt x="26927" y="46537"/>
                </a:lnTo>
                <a:lnTo>
                  <a:pt x="26892" y="46548"/>
                </a:lnTo>
                <a:lnTo>
                  <a:pt x="26847" y="46560"/>
                </a:lnTo>
                <a:lnTo>
                  <a:pt x="26813" y="46583"/>
                </a:lnTo>
                <a:lnTo>
                  <a:pt x="26779" y="46605"/>
                </a:lnTo>
                <a:lnTo>
                  <a:pt x="26745" y="46639"/>
                </a:lnTo>
                <a:lnTo>
                  <a:pt x="26733" y="46685"/>
                </a:lnTo>
                <a:lnTo>
                  <a:pt x="26722" y="46730"/>
                </a:lnTo>
                <a:lnTo>
                  <a:pt x="26710" y="46776"/>
                </a:lnTo>
                <a:lnTo>
                  <a:pt x="26722" y="46821"/>
                </a:lnTo>
                <a:lnTo>
                  <a:pt x="26733" y="46867"/>
                </a:lnTo>
                <a:lnTo>
                  <a:pt x="24788" y="47982"/>
                </a:lnTo>
                <a:lnTo>
                  <a:pt x="24754" y="47936"/>
                </a:lnTo>
                <a:lnTo>
                  <a:pt x="24708" y="47902"/>
                </a:lnTo>
                <a:lnTo>
                  <a:pt x="24640" y="47879"/>
                </a:lnTo>
                <a:lnTo>
                  <a:pt x="24583" y="47868"/>
                </a:lnTo>
                <a:lnTo>
                  <a:pt x="24515" y="47879"/>
                </a:lnTo>
                <a:lnTo>
                  <a:pt x="24458" y="47902"/>
                </a:lnTo>
                <a:lnTo>
                  <a:pt x="24413" y="47936"/>
                </a:lnTo>
                <a:lnTo>
                  <a:pt x="24367" y="47982"/>
                </a:lnTo>
                <a:lnTo>
                  <a:pt x="22456" y="46878"/>
                </a:lnTo>
                <a:lnTo>
                  <a:pt x="22467" y="46821"/>
                </a:lnTo>
                <a:lnTo>
                  <a:pt x="22479" y="46776"/>
                </a:lnTo>
                <a:lnTo>
                  <a:pt x="22467" y="46719"/>
                </a:lnTo>
                <a:lnTo>
                  <a:pt x="22456" y="46674"/>
                </a:lnTo>
                <a:lnTo>
                  <a:pt x="22433" y="46628"/>
                </a:lnTo>
                <a:lnTo>
                  <a:pt x="22410" y="46594"/>
                </a:lnTo>
                <a:lnTo>
                  <a:pt x="22365" y="46560"/>
                </a:lnTo>
                <a:lnTo>
                  <a:pt x="22331" y="46537"/>
                </a:lnTo>
                <a:lnTo>
                  <a:pt x="22285" y="46514"/>
                </a:lnTo>
                <a:lnTo>
                  <a:pt x="22240" y="46514"/>
                </a:lnTo>
                <a:lnTo>
                  <a:pt x="22240" y="44262"/>
                </a:lnTo>
                <a:lnTo>
                  <a:pt x="22285" y="44251"/>
                </a:lnTo>
                <a:lnTo>
                  <a:pt x="22319" y="44239"/>
                </a:lnTo>
                <a:lnTo>
                  <a:pt x="22365" y="44205"/>
                </a:lnTo>
                <a:lnTo>
                  <a:pt x="22388" y="44182"/>
                </a:lnTo>
                <a:lnTo>
                  <a:pt x="22422" y="44148"/>
                </a:lnTo>
                <a:lnTo>
                  <a:pt x="22445" y="44103"/>
                </a:lnTo>
                <a:lnTo>
                  <a:pt x="22456" y="44057"/>
                </a:lnTo>
                <a:lnTo>
                  <a:pt x="22456" y="44012"/>
                </a:lnTo>
                <a:lnTo>
                  <a:pt x="22456" y="43966"/>
                </a:lnTo>
                <a:lnTo>
                  <a:pt x="22433" y="43921"/>
                </a:lnTo>
                <a:lnTo>
                  <a:pt x="24378" y="42806"/>
                </a:lnTo>
                <a:lnTo>
                  <a:pt x="24413" y="42851"/>
                </a:lnTo>
                <a:lnTo>
                  <a:pt x="24458" y="42886"/>
                </a:lnTo>
                <a:lnTo>
                  <a:pt x="24515" y="42908"/>
                </a:lnTo>
                <a:lnTo>
                  <a:pt x="24583" y="42920"/>
                </a:lnTo>
                <a:lnTo>
                  <a:pt x="24640" y="42908"/>
                </a:lnTo>
                <a:lnTo>
                  <a:pt x="24697" y="42886"/>
                </a:lnTo>
                <a:lnTo>
                  <a:pt x="24754" y="42851"/>
                </a:lnTo>
                <a:lnTo>
                  <a:pt x="24788" y="42795"/>
                </a:lnTo>
                <a:close/>
                <a:moveTo>
                  <a:pt x="29497" y="42783"/>
                </a:moveTo>
                <a:lnTo>
                  <a:pt x="31499" y="43932"/>
                </a:lnTo>
                <a:lnTo>
                  <a:pt x="31488" y="43978"/>
                </a:lnTo>
                <a:lnTo>
                  <a:pt x="31477" y="44012"/>
                </a:lnTo>
                <a:lnTo>
                  <a:pt x="31488" y="44057"/>
                </a:lnTo>
                <a:lnTo>
                  <a:pt x="31499" y="44091"/>
                </a:lnTo>
                <a:lnTo>
                  <a:pt x="31511" y="44125"/>
                </a:lnTo>
                <a:lnTo>
                  <a:pt x="31534" y="44160"/>
                </a:lnTo>
                <a:lnTo>
                  <a:pt x="31568" y="44182"/>
                </a:lnTo>
                <a:lnTo>
                  <a:pt x="31602" y="44205"/>
                </a:lnTo>
                <a:lnTo>
                  <a:pt x="31636" y="44216"/>
                </a:lnTo>
                <a:lnTo>
                  <a:pt x="31670" y="44216"/>
                </a:lnTo>
                <a:lnTo>
                  <a:pt x="31670" y="46571"/>
                </a:lnTo>
                <a:lnTo>
                  <a:pt x="31636" y="46583"/>
                </a:lnTo>
                <a:lnTo>
                  <a:pt x="31602" y="46594"/>
                </a:lnTo>
                <a:lnTo>
                  <a:pt x="31545" y="46639"/>
                </a:lnTo>
                <a:lnTo>
                  <a:pt x="31499" y="46696"/>
                </a:lnTo>
                <a:lnTo>
                  <a:pt x="31488" y="46730"/>
                </a:lnTo>
                <a:lnTo>
                  <a:pt x="31488" y="46776"/>
                </a:lnTo>
                <a:lnTo>
                  <a:pt x="31488" y="46810"/>
                </a:lnTo>
                <a:lnTo>
                  <a:pt x="31499" y="46844"/>
                </a:lnTo>
                <a:lnTo>
                  <a:pt x="29543" y="47982"/>
                </a:lnTo>
                <a:lnTo>
                  <a:pt x="29497" y="47925"/>
                </a:lnTo>
                <a:lnTo>
                  <a:pt x="29452" y="47891"/>
                </a:lnTo>
                <a:lnTo>
                  <a:pt x="29384" y="47868"/>
                </a:lnTo>
                <a:lnTo>
                  <a:pt x="29315" y="47857"/>
                </a:lnTo>
                <a:lnTo>
                  <a:pt x="29258" y="47868"/>
                </a:lnTo>
                <a:lnTo>
                  <a:pt x="29190" y="47891"/>
                </a:lnTo>
                <a:lnTo>
                  <a:pt x="29145" y="47925"/>
                </a:lnTo>
                <a:lnTo>
                  <a:pt x="29099" y="47970"/>
                </a:lnTo>
                <a:lnTo>
                  <a:pt x="27165" y="46856"/>
                </a:lnTo>
                <a:lnTo>
                  <a:pt x="27177" y="46821"/>
                </a:lnTo>
                <a:lnTo>
                  <a:pt x="27188" y="46776"/>
                </a:lnTo>
                <a:lnTo>
                  <a:pt x="27188" y="46730"/>
                </a:lnTo>
                <a:lnTo>
                  <a:pt x="27165" y="46685"/>
                </a:lnTo>
                <a:lnTo>
                  <a:pt x="27154" y="46651"/>
                </a:lnTo>
                <a:lnTo>
                  <a:pt x="27131" y="46617"/>
                </a:lnTo>
                <a:lnTo>
                  <a:pt x="27097" y="46583"/>
                </a:lnTo>
                <a:lnTo>
                  <a:pt x="27063" y="46560"/>
                </a:lnTo>
                <a:lnTo>
                  <a:pt x="27018" y="46548"/>
                </a:lnTo>
                <a:lnTo>
                  <a:pt x="26972" y="46537"/>
                </a:lnTo>
                <a:lnTo>
                  <a:pt x="26972" y="44182"/>
                </a:lnTo>
                <a:lnTo>
                  <a:pt x="27029" y="44160"/>
                </a:lnTo>
                <a:lnTo>
                  <a:pt x="27074" y="44125"/>
                </a:lnTo>
                <a:lnTo>
                  <a:pt x="27109" y="44080"/>
                </a:lnTo>
                <a:lnTo>
                  <a:pt x="27120" y="44012"/>
                </a:lnTo>
                <a:lnTo>
                  <a:pt x="27109" y="43966"/>
                </a:lnTo>
                <a:lnTo>
                  <a:pt x="29145" y="42783"/>
                </a:lnTo>
                <a:lnTo>
                  <a:pt x="29179" y="42817"/>
                </a:lnTo>
                <a:lnTo>
                  <a:pt x="29224" y="42851"/>
                </a:lnTo>
                <a:lnTo>
                  <a:pt x="29270" y="42863"/>
                </a:lnTo>
                <a:lnTo>
                  <a:pt x="29315" y="42874"/>
                </a:lnTo>
                <a:lnTo>
                  <a:pt x="29372" y="42863"/>
                </a:lnTo>
                <a:lnTo>
                  <a:pt x="29418" y="42851"/>
                </a:lnTo>
                <a:lnTo>
                  <a:pt x="29463" y="42817"/>
                </a:lnTo>
                <a:lnTo>
                  <a:pt x="29497" y="42783"/>
                </a:lnTo>
                <a:close/>
                <a:moveTo>
                  <a:pt x="38973" y="42772"/>
                </a:moveTo>
                <a:lnTo>
                  <a:pt x="40930" y="43909"/>
                </a:lnTo>
                <a:lnTo>
                  <a:pt x="40907" y="43955"/>
                </a:lnTo>
                <a:lnTo>
                  <a:pt x="40896" y="44012"/>
                </a:lnTo>
                <a:lnTo>
                  <a:pt x="40907" y="44069"/>
                </a:lnTo>
                <a:lnTo>
                  <a:pt x="40918" y="44114"/>
                </a:lnTo>
                <a:lnTo>
                  <a:pt x="40941" y="44160"/>
                </a:lnTo>
                <a:lnTo>
                  <a:pt x="40975" y="44205"/>
                </a:lnTo>
                <a:lnTo>
                  <a:pt x="41009" y="44228"/>
                </a:lnTo>
                <a:lnTo>
                  <a:pt x="41055" y="44262"/>
                </a:lnTo>
                <a:lnTo>
                  <a:pt x="41100" y="44273"/>
                </a:lnTo>
                <a:lnTo>
                  <a:pt x="41157" y="44285"/>
                </a:lnTo>
                <a:lnTo>
                  <a:pt x="41157" y="46526"/>
                </a:lnTo>
                <a:lnTo>
                  <a:pt x="41112" y="46537"/>
                </a:lnTo>
                <a:lnTo>
                  <a:pt x="41066" y="46548"/>
                </a:lnTo>
                <a:lnTo>
                  <a:pt x="41021" y="46571"/>
                </a:lnTo>
                <a:lnTo>
                  <a:pt x="40987" y="46605"/>
                </a:lnTo>
                <a:lnTo>
                  <a:pt x="40964" y="46639"/>
                </a:lnTo>
                <a:lnTo>
                  <a:pt x="40941" y="46685"/>
                </a:lnTo>
                <a:lnTo>
                  <a:pt x="40930" y="46719"/>
                </a:lnTo>
                <a:lnTo>
                  <a:pt x="40930" y="46776"/>
                </a:lnTo>
                <a:lnTo>
                  <a:pt x="40930" y="46821"/>
                </a:lnTo>
                <a:lnTo>
                  <a:pt x="40941" y="46867"/>
                </a:lnTo>
                <a:lnTo>
                  <a:pt x="39007" y="47982"/>
                </a:lnTo>
                <a:lnTo>
                  <a:pt x="38973" y="47936"/>
                </a:lnTo>
                <a:lnTo>
                  <a:pt x="38916" y="47902"/>
                </a:lnTo>
                <a:lnTo>
                  <a:pt x="38859" y="47879"/>
                </a:lnTo>
                <a:lnTo>
                  <a:pt x="38802" y="47868"/>
                </a:lnTo>
                <a:lnTo>
                  <a:pt x="38734" y="47879"/>
                </a:lnTo>
                <a:lnTo>
                  <a:pt x="38677" y="47902"/>
                </a:lnTo>
                <a:lnTo>
                  <a:pt x="38632" y="47936"/>
                </a:lnTo>
                <a:lnTo>
                  <a:pt x="38598" y="47982"/>
                </a:lnTo>
                <a:lnTo>
                  <a:pt x="36652" y="46867"/>
                </a:lnTo>
                <a:lnTo>
                  <a:pt x="36675" y="46821"/>
                </a:lnTo>
                <a:lnTo>
                  <a:pt x="36675" y="46776"/>
                </a:lnTo>
                <a:lnTo>
                  <a:pt x="36675" y="46730"/>
                </a:lnTo>
                <a:lnTo>
                  <a:pt x="36652" y="46685"/>
                </a:lnTo>
                <a:lnTo>
                  <a:pt x="36641" y="46639"/>
                </a:lnTo>
                <a:lnTo>
                  <a:pt x="36607" y="46605"/>
                </a:lnTo>
                <a:lnTo>
                  <a:pt x="36584" y="46583"/>
                </a:lnTo>
                <a:lnTo>
                  <a:pt x="36539" y="46560"/>
                </a:lnTo>
                <a:lnTo>
                  <a:pt x="36505" y="46537"/>
                </a:lnTo>
                <a:lnTo>
                  <a:pt x="36459" y="46526"/>
                </a:lnTo>
                <a:lnTo>
                  <a:pt x="36459" y="44216"/>
                </a:lnTo>
                <a:lnTo>
                  <a:pt x="36527" y="44194"/>
                </a:lnTo>
                <a:lnTo>
                  <a:pt x="36584" y="44148"/>
                </a:lnTo>
                <a:lnTo>
                  <a:pt x="36630" y="44091"/>
                </a:lnTo>
                <a:lnTo>
                  <a:pt x="36630" y="44057"/>
                </a:lnTo>
                <a:lnTo>
                  <a:pt x="36641" y="44012"/>
                </a:lnTo>
                <a:lnTo>
                  <a:pt x="36630" y="43978"/>
                </a:lnTo>
                <a:lnTo>
                  <a:pt x="36630" y="43943"/>
                </a:lnTo>
                <a:lnTo>
                  <a:pt x="38632" y="42783"/>
                </a:lnTo>
                <a:lnTo>
                  <a:pt x="38666" y="42817"/>
                </a:lnTo>
                <a:lnTo>
                  <a:pt x="38700" y="42851"/>
                </a:lnTo>
                <a:lnTo>
                  <a:pt x="38746" y="42863"/>
                </a:lnTo>
                <a:lnTo>
                  <a:pt x="38802" y="42874"/>
                </a:lnTo>
                <a:lnTo>
                  <a:pt x="38848" y="42863"/>
                </a:lnTo>
                <a:lnTo>
                  <a:pt x="38905" y="42851"/>
                </a:lnTo>
                <a:lnTo>
                  <a:pt x="38939" y="42817"/>
                </a:lnTo>
                <a:lnTo>
                  <a:pt x="38973" y="42772"/>
                </a:lnTo>
                <a:close/>
                <a:moveTo>
                  <a:pt x="48460" y="42783"/>
                </a:moveTo>
                <a:lnTo>
                  <a:pt x="50485" y="43943"/>
                </a:lnTo>
                <a:lnTo>
                  <a:pt x="50474" y="43978"/>
                </a:lnTo>
                <a:lnTo>
                  <a:pt x="50462" y="44012"/>
                </a:lnTo>
                <a:lnTo>
                  <a:pt x="50474" y="44046"/>
                </a:lnTo>
                <a:lnTo>
                  <a:pt x="50485" y="44080"/>
                </a:lnTo>
                <a:lnTo>
                  <a:pt x="50519" y="44137"/>
                </a:lnTo>
                <a:lnTo>
                  <a:pt x="50565" y="44182"/>
                </a:lnTo>
                <a:lnTo>
                  <a:pt x="50633" y="44194"/>
                </a:lnTo>
                <a:lnTo>
                  <a:pt x="50633" y="46571"/>
                </a:lnTo>
                <a:lnTo>
                  <a:pt x="50599" y="46571"/>
                </a:lnTo>
                <a:lnTo>
                  <a:pt x="50565" y="46594"/>
                </a:lnTo>
                <a:lnTo>
                  <a:pt x="50530" y="46605"/>
                </a:lnTo>
                <a:lnTo>
                  <a:pt x="50496" y="46628"/>
                </a:lnTo>
                <a:lnTo>
                  <a:pt x="50474" y="46662"/>
                </a:lnTo>
                <a:lnTo>
                  <a:pt x="50462" y="46696"/>
                </a:lnTo>
                <a:lnTo>
                  <a:pt x="50451" y="46730"/>
                </a:lnTo>
                <a:lnTo>
                  <a:pt x="50451" y="46776"/>
                </a:lnTo>
                <a:lnTo>
                  <a:pt x="50451" y="46810"/>
                </a:lnTo>
                <a:lnTo>
                  <a:pt x="50462" y="46844"/>
                </a:lnTo>
                <a:lnTo>
                  <a:pt x="48506" y="47982"/>
                </a:lnTo>
                <a:lnTo>
                  <a:pt x="48460" y="47925"/>
                </a:lnTo>
                <a:lnTo>
                  <a:pt x="48415" y="47891"/>
                </a:lnTo>
                <a:lnTo>
                  <a:pt x="48346" y="47868"/>
                </a:lnTo>
                <a:lnTo>
                  <a:pt x="48278" y="47857"/>
                </a:lnTo>
                <a:lnTo>
                  <a:pt x="48210" y="47868"/>
                </a:lnTo>
                <a:lnTo>
                  <a:pt x="48153" y="47891"/>
                </a:lnTo>
                <a:lnTo>
                  <a:pt x="48096" y="47925"/>
                </a:lnTo>
                <a:lnTo>
                  <a:pt x="48062" y="47970"/>
                </a:lnTo>
                <a:lnTo>
                  <a:pt x="46140" y="46867"/>
                </a:lnTo>
                <a:lnTo>
                  <a:pt x="46151" y="46821"/>
                </a:lnTo>
                <a:lnTo>
                  <a:pt x="46151" y="46776"/>
                </a:lnTo>
                <a:lnTo>
                  <a:pt x="46151" y="46730"/>
                </a:lnTo>
                <a:lnTo>
                  <a:pt x="46140" y="46685"/>
                </a:lnTo>
                <a:lnTo>
                  <a:pt x="46117" y="46639"/>
                </a:lnTo>
                <a:lnTo>
                  <a:pt x="46094" y="46605"/>
                </a:lnTo>
                <a:lnTo>
                  <a:pt x="46060" y="46583"/>
                </a:lnTo>
                <a:lnTo>
                  <a:pt x="46026" y="46560"/>
                </a:lnTo>
                <a:lnTo>
                  <a:pt x="45980" y="46537"/>
                </a:lnTo>
                <a:lnTo>
                  <a:pt x="45946" y="46526"/>
                </a:lnTo>
                <a:lnTo>
                  <a:pt x="45946" y="44239"/>
                </a:lnTo>
                <a:lnTo>
                  <a:pt x="45980" y="44239"/>
                </a:lnTo>
                <a:lnTo>
                  <a:pt x="46026" y="44216"/>
                </a:lnTo>
                <a:lnTo>
                  <a:pt x="46060" y="44194"/>
                </a:lnTo>
                <a:lnTo>
                  <a:pt x="46083" y="44171"/>
                </a:lnTo>
                <a:lnTo>
                  <a:pt x="46105" y="44137"/>
                </a:lnTo>
                <a:lnTo>
                  <a:pt x="46128" y="44103"/>
                </a:lnTo>
                <a:lnTo>
                  <a:pt x="46140" y="44057"/>
                </a:lnTo>
                <a:lnTo>
                  <a:pt x="46140" y="44012"/>
                </a:lnTo>
                <a:lnTo>
                  <a:pt x="46140" y="43966"/>
                </a:lnTo>
                <a:lnTo>
                  <a:pt x="46128" y="43932"/>
                </a:lnTo>
                <a:lnTo>
                  <a:pt x="48108" y="42795"/>
                </a:lnTo>
                <a:lnTo>
                  <a:pt x="48130" y="42829"/>
                </a:lnTo>
                <a:lnTo>
                  <a:pt x="48176" y="42863"/>
                </a:lnTo>
                <a:lnTo>
                  <a:pt x="48221" y="42874"/>
                </a:lnTo>
                <a:lnTo>
                  <a:pt x="48278" y="42886"/>
                </a:lnTo>
                <a:lnTo>
                  <a:pt x="48335" y="42874"/>
                </a:lnTo>
                <a:lnTo>
                  <a:pt x="48381" y="42851"/>
                </a:lnTo>
                <a:lnTo>
                  <a:pt x="48426" y="42817"/>
                </a:lnTo>
                <a:lnTo>
                  <a:pt x="48460" y="42783"/>
                </a:lnTo>
                <a:close/>
                <a:moveTo>
                  <a:pt x="57902" y="42760"/>
                </a:moveTo>
                <a:lnTo>
                  <a:pt x="59949" y="43943"/>
                </a:lnTo>
                <a:lnTo>
                  <a:pt x="59938" y="43978"/>
                </a:lnTo>
                <a:lnTo>
                  <a:pt x="59938" y="44012"/>
                </a:lnTo>
                <a:lnTo>
                  <a:pt x="59938" y="44057"/>
                </a:lnTo>
                <a:lnTo>
                  <a:pt x="59949" y="44091"/>
                </a:lnTo>
                <a:lnTo>
                  <a:pt x="59961" y="44125"/>
                </a:lnTo>
                <a:lnTo>
                  <a:pt x="59983" y="44148"/>
                </a:lnTo>
                <a:lnTo>
                  <a:pt x="60052" y="44194"/>
                </a:lnTo>
                <a:lnTo>
                  <a:pt x="60086" y="44216"/>
                </a:lnTo>
                <a:lnTo>
                  <a:pt x="60120" y="44216"/>
                </a:lnTo>
                <a:lnTo>
                  <a:pt x="60120" y="46537"/>
                </a:lnTo>
                <a:lnTo>
                  <a:pt x="60074" y="46537"/>
                </a:lnTo>
                <a:lnTo>
                  <a:pt x="60029" y="46560"/>
                </a:lnTo>
                <a:lnTo>
                  <a:pt x="59995" y="46583"/>
                </a:lnTo>
                <a:lnTo>
                  <a:pt x="59961" y="46605"/>
                </a:lnTo>
                <a:lnTo>
                  <a:pt x="59938" y="46639"/>
                </a:lnTo>
                <a:lnTo>
                  <a:pt x="59915" y="46685"/>
                </a:lnTo>
                <a:lnTo>
                  <a:pt x="59904" y="46730"/>
                </a:lnTo>
                <a:lnTo>
                  <a:pt x="59904" y="46776"/>
                </a:lnTo>
                <a:lnTo>
                  <a:pt x="59904" y="46821"/>
                </a:lnTo>
                <a:lnTo>
                  <a:pt x="59915" y="46867"/>
                </a:lnTo>
                <a:lnTo>
                  <a:pt x="57970" y="47982"/>
                </a:lnTo>
                <a:lnTo>
                  <a:pt x="57936" y="47936"/>
                </a:lnTo>
                <a:lnTo>
                  <a:pt x="57890" y="47902"/>
                </a:lnTo>
                <a:lnTo>
                  <a:pt x="57833" y="47879"/>
                </a:lnTo>
                <a:lnTo>
                  <a:pt x="57708" y="47879"/>
                </a:lnTo>
                <a:lnTo>
                  <a:pt x="57651" y="47902"/>
                </a:lnTo>
                <a:lnTo>
                  <a:pt x="57606" y="47936"/>
                </a:lnTo>
                <a:lnTo>
                  <a:pt x="57572" y="47982"/>
                </a:lnTo>
                <a:lnTo>
                  <a:pt x="55627" y="46867"/>
                </a:lnTo>
                <a:lnTo>
                  <a:pt x="55638" y="46821"/>
                </a:lnTo>
                <a:lnTo>
                  <a:pt x="55649" y="46776"/>
                </a:lnTo>
                <a:lnTo>
                  <a:pt x="55638" y="46719"/>
                </a:lnTo>
                <a:lnTo>
                  <a:pt x="55627" y="46685"/>
                </a:lnTo>
                <a:lnTo>
                  <a:pt x="55615" y="46639"/>
                </a:lnTo>
                <a:lnTo>
                  <a:pt x="55581" y="46605"/>
                </a:lnTo>
                <a:lnTo>
                  <a:pt x="55547" y="46571"/>
                </a:lnTo>
                <a:lnTo>
                  <a:pt x="55513" y="46548"/>
                </a:lnTo>
                <a:lnTo>
                  <a:pt x="55467" y="46526"/>
                </a:lnTo>
                <a:lnTo>
                  <a:pt x="55422" y="46514"/>
                </a:lnTo>
                <a:lnTo>
                  <a:pt x="55422" y="44171"/>
                </a:lnTo>
                <a:lnTo>
                  <a:pt x="55479" y="44160"/>
                </a:lnTo>
                <a:lnTo>
                  <a:pt x="55524" y="44125"/>
                </a:lnTo>
                <a:lnTo>
                  <a:pt x="55547" y="44069"/>
                </a:lnTo>
                <a:lnTo>
                  <a:pt x="55558" y="44012"/>
                </a:lnTo>
                <a:lnTo>
                  <a:pt x="55547" y="43966"/>
                </a:lnTo>
                <a:lnTo>
                  <a:pt x="57640" y="42760"/>
                </a:lnTo>
                <a:lnTo>
                  <a:pt x="57663" y="42795"/>
                </a:lnTo>
                <a:lnTo>
                  <a:pt x="57697" y="42817"/>
                </a:lnTo>
                <a:lnTo>
                  <a:pt x="57731" y="42829"/>
                </a:lnTo>
                <a:lnTo>
                  <a:pt x="57811" y="42829"/>
                </a:lnTo>
                <a:lnTo>
                  <a:pt x="57845" y="42817"/>
                </a:lnTo>
                <a:lnTo>
                  <a:pt x="57879" y="42795"/>
                </a:lnTo>
                <a:lnTo>
                  <a:pt x="57902" y="42760"/>
                </a:lnTo>
                <a:close/>
                <a:moveTo>
                  <a:pt x="81676" y="42795"/>
                </a:moveTo>
                <a:lnTo>
                  <a:pt x="83678" y="43955"/>
                </a:lnTo>
                <a:lnTo>
                  <a:pt x="83667" y="44012"/>
                </a:lnTo>
                <a:lnTo>
                  <a:pt x="83678" y="44080"/>
                </a:lnTo>
                <a:lnTo>
                  <a:pt x="83713" y="44125"/>
                </a:lnTo>
                <a:lnTo>
                  <a:pt x="83758" y="44171"/>
                </a:lnTo>
                <a:lnTo>
                  <a:pt x="83826" y="44182"/>
                </a:lnTo>
                <a:lnTo>
                  <a:pt x="83826" y="46537"/>
                </a:lnTo>
                <a:lnTo>
                  <a:pt x="83781" y="46548"/>
                </a:lnTo>
                <a:lnTo>
                  <a:pt x="83735" y="46560"/>
                </a:lnTo>
                <a:lnTo>
                  <a:pt x="83701" y="46583"/>
                </a:lnTo>
                <a:lnTo>
                  <a:pt x="83667" y="46605"/>
                </a:lnTo>
                <a:lnTo>
                  <a:pt x="83644" y="46639"/>
                </a:lnTo>
                <a:lnTo>
                  <a:pt x="83622" y="46685"/>
                </a:lnTo>
                <a:lnTo>
                  <a:pt x="83610" y="46730"/>
                </a:lnTo>
                <a:lnTo>
                  <a:pt x="83599" y="46776"/>
                </a:lnTo>
                <a:lnTo>
                  <a:pt x="83610" y="46821"/>
                </a:lnTo>
                <a:lnTo>
                  <a:pt x="83622" y="46867"/>
                </a:lnTo>
                <a:lnTo>
                  <a:pt x="81688" y="47982"/>
                </a:lnTo>
                <a:lnTo>
                  <a:pt x="81642" y="47936"/>
                </a:lnTo>
                <a:lnTo>
                  <a:pt x="81597" y="47902"/>
                </a:lnTo>
                <a:lnTo>
                  <a:pt x="81540" y="47879"/>
                </a:lnTo>
                <a:lnTo>
                  <a:pt x="81472" y="47868"/>
                </a:lnTo>
                <a:lnTo>
                  <a:pt x="81403" y="47879"/>
                </a:lnTo>
                <a:lnTo>
                  <a:pt x="81346" y="47902"/>
                </a:lnTo>
                <a:lnTo>
                  <a:pt x="81301" y="47936"/>
                </a:lnTo>
                <a:lnTo>
                  <a:pt x="81255" y="47982"/>
                </a:lnTo>
                <a:lnTo>
                  <a:pt x="79344" y="46878"/>
                </a:lnTo>
                <a:lnTo>
                  <a:pt x="79356" y="46821"/>
                </a:lnTo>
                <a:lnTo>
                  <a:pt x="79367" y="46776"/>
                </a:lnTo>
                <a:lnTo>
                  <a:pt x="79356" y="46719"/>
                </a:lnTo>
                <a:lnTo>
                  <a:pt x="79344" y="46674"/>
                </a:lnTo>
                <a:lnTo>
                  <a:pt x="79322" y="46628"/>
                </a:lnTo>
                <a:lnTo>
                  <a:pt x="79299" y="46594"/>
                </a:lnTo>
                <a:lnTo>
                  <a:pt x="79265" y="46560"/>
                </a:lnTo>
                <a:lnTo>
                  <a:pt x="79219" y="46537"/>
                </a:lnTo>
                <a:lnTo>
                  <a:pt x="79174" y="46514"/>
                </a:lnTo>
                <a:lnTo>
                  <a:pt x="79128" y="46514"/>
                </a:lnTo>
                <a:lnTo>
                  <a:pt x="79128" y="44262"/>
                </a:lnTo>
                <a:lnTo>
                  <a:pt x="79174" y="44251"/>
                </a:lnTo>
                <a:lnTo>
                  <a:pt x="79219" y="44239"/>
                </a:lnTo>
                <a:lnTo>
                  <a:pt x="79253" y="44205"/>
                </a:lnTo>
                <a:lnTo>
                  <a:pt x="79287" y="44182"/>
                </a:lnTo>
                <a:lnTo>
                  <a:pt x="79310" y="44148"/>
                </a:lnTo>
                <a:lnTo>
                  <a:pt x="79333" y="44103"/>
                </a:lnTo>
                <a:lnTo>
                  <a:pt x="79344" y="44057"/>
                </a:lnTo>
                <a:lnTo>
                  <a:pt x="79344" y="44012"/>
                </a:lnTo>
                <a:lnTo>
                  <a:pt x="79344" y="43966"/>
                </a:lnTo>
                <a:lnTo>
                  <a:pt x="79333" y="43921"/>
                </a:lnTo>
                <a:lnTo>
                  <a:pt x="81267" y="42806"/>
                </a:lnTo>
                <a:lnTo>
                  <a:pt x="81301" y="42851"/>
                </a:lnTo>
                <a:lnTo>
                  <a:pt x="81346" y="42886"/>
                </a:lnTo>
                <a:lnTo>
                  <a:pt x="81403" y="42908"/>
                </a:lnTo>
                <a:lnTo>
                  <a:pt x="81472" y="42920"/>
                </a:lnTo>
                <a:lnTo>
                  <a:pt x="81540" y="42908"/>
                </a:lnTo>
                <a:lnTo>
                  <a:pt x="81597" y="42886"/>
                </a:lnTo>
                <a:lnTo>
                  <a:pt x="81642" y="42851"/>
                </a:lnTo>
                <a:lnTo>
                  <a:pt x="81676" y="42795"/>
                </a:lnTo>
                <a:close/>
                <a:moveTo>
                  <a:pt x="5825" y="42806"/>
                </a:moveTo>
                <a:lnTo>
                  <a:pt x="7827" y="43955"/>
                </a:lnTo>
                <a:lnTo>
                  <a:pt x="7816" y="44012"/>
                </a:lnTo>
                <a:lnTo>
                  <a:pt x="7827" y="44080"/>
                </a:lnTo>
                <a:lnTo>
                  <a:pt x="7861" y="44137"/>
                </a:lnTo>
                <a:lnTo>
                  <a:pt x="7907" y="44171"/>
                </a:lnTo>
                <a:lnTo>
                  <a:pt x="7964" y="44194"/>
                </a:lnTo>
                <a:lnTo>
                  <a:pt x="7964" y="46526"/>
                </a:lnTo>
                <a:lnTo>
                  <a:pt x="7918" y="46537"/>
                </a:lnTo>
                <a:lnTo>
                  <a:pt x="7884" y="46548"/>
                </a:lnTo>
                <a:lnTo>
                  <a:pt x="7839" y="46571"/>
                </a:lnTo>
                <a:lnTo>
                  <a:pt x="7804" y="46605"/>
                </a:lnTo>
                <a:lnTo>
                  <a:pt x="7782" y="46639"/>
                </a:lnTo>
                <a:lnTo>
                  <a:pt x="7759" y="46685"/>
                </a:lnTo>
                <a:lnTo>
                  <a:pt x="7748" y="46719"/>
                </a:lnTo>
                <a:lnTo>
                  <a:pt x="7736" y="46776"/>
                </a:lnTo>
                <a:lnTo>
                  <a:pt x="7748" y="46821"/>
                </a:lnTo>
                <a:lnTo>
                  <a:pt x="7759" y="46867"/>
                </a:lnTo>
                <a:lnTo>
                  <a:pt x="5802" y="47993"/>
                </a:lnTo>
                <a:lnTo>
                  <a:pt x="5768" y="47959"/>
                </a:lnTo>
                <a:lnTo>
                  <a:pt x="5723" y="47925"/>
                </a:lnTo>
                <a:lnTo>
                  <a:pt x="5677" y="47902"/>
                </a:lnTo>
                <a:lnTo>
                  <a:pt x="5564" y="47902"/>
                </a:lnTo>
                <a:lnTo>
                  <a:pt x="5518" y="47925"/>
                </a:lnTo>
                <a:lnTo>
                  <a:pt x="5473" y="47959"/>
                </a:lnTo>
                <a:lnTo>
                  <a:pt x="5438" y="47993"/>
                </a:lnTo>
                <a:lnTo>
                  <a:pt x="3470" y="46867"/>
                </a:lnTo>
                <a:lnTo>
                  <a:pt x="3482" y="46821"/>
                </a:lnTo>
                <a:lnTo>
                  <a:pt x="3493" y="46776"/>
                </a:lnTo>
                <a:lnTo>
                  <a:pt x="3482" y="46730"/>
                </a:lnTo>
                <a:lnTo>
                  <a:pt x="3470" y="46685"/>
                </a:lnTo>
                <a:lnTo>
                  <a:pt x="3459" y="46639"/>
                </a:lnTo>
                <a:lnTo>
                  <a:pt x="3425" y="46605"/>
                </a:lnTo>
                <a:lnTo>
                  <a:pt x="3391" y="46583"/>
                </a:lnTo>
                <a:lnTo>
                  <a:pt x="3357" y="46560"/>
                </a:lnTo>
                <a:lnTo>
                  <a:pt x="3323" y="46537"/>
                </a:lnTo>
                <a:lnTo>
                  <a:pt x="3277" y="46537"/>
                </a:lnTo>
                <a:lnTo>
                  <a:pt x="3277" y="44216"/>
                </a:lnTo>
                <a:lnTo>
                  <a:pt x="3311" y="44216"/>
                </a:lnTo>
                <a:lnTo>
                  <a:pt x="3345" y="44194"/>
                </a:lnTo>
                <a:lnTo>
                  <a:pt x="3402" y="44148"/>
                </a:lnTo>
                <a:lnTo>
                  <a:pt x="3436" y="44091"/>
                </a:lnTo>
                <a:lnTo>
                  <a:pt x="3448" y="44057"/>
                </a:lnTo>
                <a:lnTo>
                  <a:pt x="3459" y="44012"/>
                </a:lnTo>
                <a:lnTo>
                  <a:pt x="3448" y="43978"/>
                </a:lnTo>
                <a:lnTo>
                  <a:pt x="3436" y="43943"/>
                </a:lnTo>
                <a:lnTo>
                  <a:pt x="5404" y="42806"/>
                </a:lnTo>
                <a:lnTo>
                  <a:pt x="5450" y="42851"/>
                </a:lnTo>
                <a:lnTo>
                  <a:pt x="5495" y="42886"/>
                </a:lnTo>
                <a:lnTo>
                  <a:pt x="5552" y="42908"/>
                </a:lnTo>
                <a:lnTo>
                  <a:pt x="5620" y="42920"/>
                </a:lnTo>
                <a:lnTo>
                  <a:pt x="5689" y="42908"/>
                </a:lnTo>
                <a:lnTo>
                  <a:pt x="5746" y="42886"/>
                </a:lnTo>
                <a:lnTo>
                  <a:pt x="5791" y="42851"/>
                </a:lnTo>
                <a:lnTo>
                  <a:pt x="5825" y="42806"/>
                </a:lnTo>
                <a:close/>
                <a:moveTo>
                  <a:pt x="15278" y="42783"/>
                </a:moveTo>
                <a:lnTo>
                  <a:pt x="17269" y="43932"/>
                </a:lnTo>
                <a:lnTo>
                  <a:pt x="17257" y="43966"/>
                </a:lnTo>
                <a:lnTo>
                  <a:pt x="17246" y="44012"/>
                </a:lnTo>
                <a:lnTo>
                  <a:pt x="17257" y="44057"/>
                </a:lnTo>
                <a:lnTo>
                  <a:pt x="17269" y="44091"/>
                </a:lnTo>
                <a:lnTo>
                  <a:pt x="17280" y="44137"/>
                </a:lnTo>
                <a:lnTo>
                  <a:pt x="17303" y="44160"/>
                </a:lnTo>
                <a:lnTo>
                  <a:pt x="17337" y="44194"/>
                </a:lnTo>
                <a:lnTo>
                  <a:pt x="17371" y="44216"/>
                </a:lnTo>
                <a:lnTo>
                  <a:pt x="17405" y="44228"/>
                </a:lnTo>
                <a:lnTo>
                  <a:pt x="17451" y="44228"/>
                </a:lnTo>
                <a:lnTo>
                  <a:pt x="17451" y="46594"/>
                </a:lnTo>
                <a:lnTo>
                  <a:pt x="17383" y="46617"/>
                </a:lnTo>
                <a:lnTo>
                  <a:pt x="17337" y="46651"/>
                </a:lnTo>
                <a:lnTo>
                  <a:pt x="17303" y="46708"/>
                </a:lnTo>
                <a:lnTo>
                  <a:pt x="17292" y="46776"/>
                </a:lnTo>
                <a:lnTo>
                  <a:pt x="17303" y="46833"/>
                </a:lnTo>
                <a:lnTo>
                  <a:pt x="15289" y="47993"/>
                </a:lnTo>
                <a:lnTo>
                  <a:pt x="15255" y="47959"/>
                </a:lnTo>
                <a:lnTo>
                  <a:pt x="15210" y="47925"/>
                </a:lnTo>
                <a:lnTo>
                  <a:pt x="15153" y="47902"/>
                </a:lnTo>
                <a:lnTo>
                  <a:pt x="15096" y="47891"/>
                </a:lnTo>
                <a:lnTo>
                  <a:pt x="15039" y="47902"/>
                </a:lnTo>
                <a:lnTo>
                  <a:pt x="14994" y="47925"/>
                </a:lnTo>
                <a:lnTo>
                  <a:pt x="14948" y="47948"/>
                </a:lnTo>
                <a:lnTo>
                  <a:pt x="14914" y="47993"/>
                </a:lnTo>
                <a:lnTo>
                  <a:pt x="12935" y="46856"/>
                </a:lnTo>
                <a:lnTo>
                  <a:pt x="12946" y="46810"/>
                </a:lnTo>
                <a:lnTo>
                  <a:pt x="12946" y="46776"/>
                </a:lnTo>
                <a:lnTo>
                  <a:pt x="12946" y="46730"/>
                </a:lnTo>
                <a:lnTo>
                  <a:pt x="12935" y="46696"/>
                </a:lnTo>
                <a:lnTo>
                  <a:pt x="12912" y="46662"/>
                </a:lnTo>
                <a:lnTo>
                  <a:pt x="12889" y="46628"/>
                </a:lnTo>
                <a:lnTo>
                  <a:pt x="12867" y="46605"/>
                </a:lnTo>
                <a:lnTo>
                  <a:pt x="12832" y="46583"/>
                </a:lnTo>
                <a:lnTo>
                  <a:pt x="12798" y="46560"/>
                </a:lnTo>
                <a:lnTo>
                  <a:pt x="12753" y="46560"/>
                </a:lnTo>
                <a:lnTo>
                  <a:pt x="12753" y="44182"/>
                </a:lnTo>
                <a:lnTo>
                  <a:pt x="12810" y="44171"/>
                </a:lnTo>
                <a:lnTo>
                  <a:pt x="12867" y="44125"/>
                </a:lnTo>
                <a:lnTo>
                  <a:pt x="12889" y="44080"/>
                </a:lnTo>
                <a:lnTo>
                  <a:pt x="12901" y="44012"/>
                </a:lnTo>
                <a:lnTo>
                  <a:pt x="12889" y="43955"/>
                </a:lnTo>
                <a:lnTo>
                  <a:pt x="14914" y="42783"/>
                </a:lnTo>
                <a:lnTo>
                  <a:pt x="14948" y="42829"/>
                </a:lnTo>
                <a:lnTo>
                  <a:pt x="14994" y="42863"/>
                </a:lnTo>
                <a:lnTo>
                  <a:pt x="15039" y="42874"/>
                </a:lnTo>
                <a:lnTo>
                  <a:pt x="15096" y="42886"/>
                </a:lnTo>
                <a:lnTo>
                  <a:pt x="15153" y="42874"/>
                </a:lnTo>
                <a:lnTo>
                  <a:pt x="15210" y="42863"/>
                </a:lnTo>
                <a:lnTo>
                  <a:pt x="15244" y="42829"/>
                </a:lnTo>
                <a:lnTo>
                  <a:pt x="15278" y="42783"/>
                </a:lnTo>
                <a:close/>
                <a:moveTo>
                  <a:pt x="62725" y="42806"/>
                </a:moveTo>
                <a:lnTo>
                  <a:pt x="64716" y="43955"/>
                </a:lnTo>
                <a:lnTo>
                  <a:pt x="64704" y="44012"/>
                </a:lnTo>
                <a:lnTo>
                  <a:pt x="64716" y="44080"/>
                </a:lnTo>
                <a:lnTo>
                  <a:pt x="64750" y="44137"/>
                </a:lnTo>
                <a:lnTo>
                  <a:pt x="64795" y="44171"/>
                </a:lnTo>
                <a:lnTo>
                  <a:pt x="64863" y="44194"/>
                </a:lnTo>
                <a:lnTo>
                  <a:pt x="64863" y="46526"/>
                </a:lnTo>
                <a:lnTo>
                  <a:pt x="64818" y="46537"/>
                </a:lnTo>
                <a:lnTo>
                  <a:pt x="64772" y="46548"/>
                </a:lnTo>
                <a:lnTo>
                  <a:pt x="64727" y="46571"/>
                </a:lnTo>
                <a:lnTo>
                  <a:pt x="64693" y="46605"/>
                </a:lnTo>
                <a:lnTo>
                  <a:pt x="64670" y="46639"/>
                </a:lnTo>
                <a:lnTo>
                  <a:pt x="64647" y="46685"/>
                </a:lnTo>
                <a:lnTo>
                  <a:pt x="64636" y="46719"/>
                </a:lnTo>
                <a:lnTo>
                  <a:pt x="64636" y="46776"/>
                </a:lnTo>
                <a:lnTo>
                  <a:pt x="64636" y="46821"/>
                </a:lnTo>
                <a:lnTo>
                  <a:pt x="64647" y="46867"/>
                </a:lnTo>
                <a:lnTo>
                  <a:pt x="62691" y="47993"/>
                </a:lnTo>
                <a:lnTo>
                  <a:pt x="62657" y="47959"/>
                </a:lnTo>
                <a:lnTo>
                  <a:pt x="62611" y="47925"/>
                </a:lnTo>
                <a:lnTo>
                  <a:pt x="62566" y="47902"/>
                </a:lnTo>
                <a:lnTo>
                  <a:pt x="62452" y="47902"/>
                </a:lnTo>
                <a:lnTo>
                  <a:pt x="62406" y="47925"/>
                </a:lnTo>
                <a:lnTo>
                  <a:pt x="62361" y="47959"/>
                </a:lnTo>
                <a:lnTo>
                  <a:pt x="62327" y="47993"/>
                </a:lnTo>
                <a:lnTo>
                  <a:pt x="60359" y="46867"/>
                </a:lnTo>
                <a:lnTo>
                  <a:pt x="60382" y="46821"/>
                </a:lnTo>
                <a:lnTo>
                  <a:pt x="60382" y="46776"/>
                </a:lnTo>
                <a:lnTo>
                  <a:pt x="60382" y="46730"/>
                </a:lnTo>
                <a:lnTo>
                  <a:pt x="60370" y="46685"/>
                </a:lnTo>
                <a:lnTo>
                  <a:pt x="60347" y="46639"/>
                </a:lnTo>
                <a:lnTo>
                  <a:pt x="60325" y="46605"/>
                </a:lnTo>
                <a:lnTo>
                  <a:pt x="60291" y="46583"/>
                </a:lnTo>
                <a:lnTo>
                  <a:pt x="60245" y="46560"/>
                </a:lnTo>
                <a:lnTo>
                  <a:pt x="60211" y="46537"/>
                </a:lnTo>
                <a:lnTo>
                  <a:pt x="60165" y="46537"/>
                </a:lnTo>
                <a:lnTo>
                  <a:pt x="60165" y="44216"/>
                </a:lnTo>
                <a:lnTo>
                  <a:pt x="60200" y="44216"/>
                </a:lnTo>
                <a:lnTo>
                  <a:pt x="60234" y="44194"/>
                </a:lnTo>
                <a:lnTo>
                  <a:pt x="60291" y="44148"/>
                </a:lnTo>
                <a:lnTo>
                  <a:pt x="60336" y="44091"/>
                </a:lnTo>
                <a:lnTo>
                  <a:pt x="60347" y="44057"/>
                </a:lnTo>
                <a:lnTo>
                  <a:pt x="60347" y="44012"/>
                </a:lnTo>
                <a:lnTo>
                  <a:pt x="60347" y="43978"/>
                </a:lnTo>
                <a:lnTo>
                  <a:pt x="60336" y="43943"/>
                </a:lnTo>
                <a:lnTo>
                  <a:pt x="62304" y="42806"/>
                </a:lnTo>
                <a:lnTo>
                  <a:pt x="62338" y="42851"/>
                </a:lnTo>
                <a:lnTo>
                  <a:pt x="62395" y="42886"/>
                </a:lnTo>
                <a:lnTo>
                  <a:pt x="62452" y="42908"/>
                </a:lnTo>
                <a:lnTo>
                  <a:pt x="62509" y="42920"/>
                </a:lnTo>
                <a:lnTo>
                  <a:pt x="62577" y="42908"/>
                </a:lnTo>
                <a:lnTo>
                  <a:pt x="62634" y="42886"/>
                </a:lnTo>
                <a:lnTo>
                  <a:pt x="62679" y="42851"/>
                </a:lnTo>
                <a:lnTo>
                  <a:pt x="62725" y="42806"/>
                </a:lnTo>
                <a:close/>
                <a:moveTo>
                  <a:pt x="72178" y="42783"/>
                </a:moveTo>
                <a:lnTo>
                  <a:pt x="74157" y="43932"/>
                </a:lnTo>
                <a:lnTo>
                  <a:pt x="74146" y="43966"/>
                </a:lnTo>
                <a:lnTo>
                  <a:pt x="74146" y="44012"/>
                </a:lnTo>
                <a:lnTo>
                  <a:pt x="74146" y="44057"/>
                </a:lnTo>
                <a:lnTo>
                  <a:pt x="74157" y="44091"/>
                </a:lnTo>
                <a:lnTo>
                  <a:pt x="74180" y="44137"/>
                </a:lnTo>
                <a:lnTo>
                  <a:pt x="74203" y="44160"/>
                </a:lnTo>
                <a:lnTo>
                  <a:pt x="74225" y="44194"/>
                </a:lnTo>
                <a:lnTo>
                  <a:pt x="74260" y="44216"/>
                </a:lnTo>
                <a:lnTo>
                  <a:pt x="74305" y="44228"/>
                </a:lnTo>
                <a:lnTo>
                  <a:pt x="74339" y="44228"/>
                </a:lnTo>
                <a:lnTo>
                  <a:pt x="74339" y="46594"/>
                </a:lnTo>
                <a:lnTo>
                  <a:pt x="74282" y="46617"/>
                </a:lnTo>
                <a:lnTo>
                  <a:pt x="74225" y="46651"/>
                </a:lnTo>
                <a:lnTo>
                  <a:pt x="74191" y="46708"/>
                </a:lnTo>
                <a:lnTo>
                  <a:pt x="74180" y="46776"/>
                </a:lnTo>
                <a:lnTo>
                  <a:pt x="74191" y="46833"/>
                </a:lnTo>
                <a:lnTo>
                  <a:pt x="72178" y="47993"/>
                </a:lnTo>
                <a:lnTo>
                  <a:pt x="72144" y="47959"/>
                </a:lnTo>
                <a:lnTo>
                  <a:pt x="72098" y="47925"/>
                </a:lnTo>
                <a:lnTo>
                  <a:pt x="72053" y="47902"/>
                </a:lnTo>
                <a:lnTo>
                  <a:pt x="71996" y="47891"/>
                </a:lnTo>
                <a:lnTo>
                  <a:pt x="71939" y="47902"/>
                </a:lnTo>
                <a:lnTo>
                  <a:pt x="71882" y="47925"/>
                </a:lnTo>
                <a:lnTo>
                  <a:pt x="71837" y="47948"/>
                </a:lnTo>
                <a:lnTo>
                  <a:pt x="71802" y="47993"/>
                </a:lnTo>
                <a:lnTo>
                  <a:pt x="69823" y="46856"/>
                </a:lnTo>
                <a:lnTo>
                  <a:pt x="69835" y="46810"/>
                </a:lnTo>
                <a:lnTo>
                  <a:pt x="69835" y="46776"/>
                </a:lnTo>
                <a:lnTo>
                  <a:pt x="69835" y="46730"/>
                </a:lnTo>
                <a:lnTo>
                  <a:pt x="69823" y="46696"/>
                </a:lnTo>
                <a:lnTo>
                  <a:pt x="69812" y="46662"/>
                </a:lnTo>
                <a:lnTo>
                  <a:pt x="69789" y="46628"/>
                </a:lnTo>
                <a:lnTo>
                  <a:pt x="69755" y="46605"/>
                </a:lnTo>
                <a:lnTo>
                  <a:pt x="69721" y="46583"/>
                </a:lnTo>
                <a:lnTo>
                  <a:pt x="69687" y="46560"/>
                </a:lnTo>
                <a:lnTo>
                  <a:pt x="69641" y="46560"/>
                </a:lnTo>
                <a:lnTo>
                  <a:pt x="69641" y="44182"/>
                </a:lnTo>
                <a:lnTo>
                  <a:pt x="69709" y="44171"/>
                </a:lnTo>
                <a:lnTo>
                  <a:pt x="69755" y="44125"/>
                </a:lnTo>
                <a:lnTo>
                  <a:pt x="69789" y="44080"/>
                </a:lnTo>
                <a:lnTo>
                  <a:pt x="69800" y="44012"/>
                </a:lnTo>
                <a:lnTo>
                  <a:pt x="69789" y="43955"/>
                </a:lnTo>
                <a:lnTo>
                  <a:pt x="71814" y="42783"/>
                </a:lnTo>
                <a:lnTo>
                  <a:pt x="71848" y="42829"/>
                </a:lnTo>
                <a:lnTo>
                  <a:pt x="71882" y="42863"/>
                </a:lnTo>
                <a:lnTo>
                  <a:pt x="71939" y="42874"/>
                </a:lnTo>
                <a:lnTo>
                  <a:pt x="71996" y="42886"/>
                </a:lnTo>
                <a:lnTo>
                  <a:pt x="72041" y="42874"/>
                </a:lnTo>
                <a:lnTo>
                  <a:pt x="72098" y="42863"/>
                </a:lnTo>
                <a:lnTo>
                  <a:pt x="72144" y="42829"/>
                </a:lnTo>
                <a:lnTo>
                  <a:pt x="72178" y="42783"/>
                </a:lnTo>
                <a:close/>
                <a:moveTo>
                  <a:pt x="43694" y="42760"/>
                </a:moveTo>
                <a:lnTo>
                  <a:pt x="45696" y="43921"/>
                </a:lnTo>
                <a:lnTo>
                  <a:pt x="45685" y="43966"/>
                </a:lnTo>
                <a:lnTo>
                  <a:pt x="45673" y="44012"/>
                </a:lnTo>
                <a:lnTo>
                  <a:pt x="45685" y="44057"/>
                </a:lnTo>
                <a:lnTo>
                  <a:pt x="45696" y="44103"/>
                </a:lnTo>
                <a:lnTo>
                  <a:pt x="45719" y="44137"/>
                </a:lnTo>
                <a:lnTo>
                  <a:pt x="45741" y="44171"/>
                </a:lnTo>
                <a:lnTo>
                  <a:pt x="45776" y="44205"/>
                </a:lnTo>
                <a:lnTo>
                  <a:pt x="45810" y="44228"/>
                </a:lnTo>
                <a:lnTo>
                  <a:pt x="45855" y="44239"/>
                </a:lnTo>
                <a:lnTo>
                  <a:pt x="45901" y="44251"/>
                </a:lnTo>
                <a:lnTo>
                  <a:pt x="45901" y="46526"/>
                </a:lnTo>
                <a:lnTo>
                  <a:pt x="45844" y="46537"/>
                </a:lnTo>
                <a:lnTo>
                  <a:pt x="45810" y="46548"/>
                </a:lnTo>
                <a:lnTo>
                  <a:pt x="45764" y="46571"/>
                </a:lnTo>
                <a:lnTo>
                  <a:pt x="45730" y="46605"/>
                </a:lnTo>
                <a:lnTo>
                  <a:pt x="45707" y="46639"/>
                </a:lnTo>
                <a:lnTo>
                  <a:pt x="45685" y="46674"/>
                </a:lnTo>
                <a:lnTo>
                  <a:pt x="45662" y="46719"/>
                </a:lnTo>
                <a:lnTo>
                  <a:pt x="45662" y="46776"/>
                </a:lnTo>
                <a:lnTo>
                  <a:pt x="45673" y="46821"/>
                </a:lnTo>
                <a:lnTo>
                  <a:pt x="45685" y="46867"/>
                </a:lnTo>
                <a:lnTo>
                  <a:pt x="43728" y="48004"/>
                </a:lnTo>
                <a:lnTo>
                  <a:pt x="43694" y="47959"/>
                </a:lnTo>
                <a:lnTo>
                  <a:pt x="43648" y="47925"/>
                </a:lnTo>
                <a:lnTo>
                  <a:pt x="43591" y="47902"/>
                </a:lnTo>
                <a:lnTo>
                  <a:pt x="43489" y="47902"/>
                </a:lnTo>
                <a:lnTo>
                  <a:pt x="43432" y="47925"/>
                </a:lnTo>
                <a:lnTo>
                  <a:pt x="43398" y="47959"/>
                </a:lnTo>
                <a:lnTo>
                  <a:pt x="43364" y="47993"/>
                </a:lnTo>
                <a:lnTo>
                  <a:pt x="41396" y="46867"/>
                </a:lnTo>
                <a:lnTo>
                  <a:pt x="41407" y="46821"/>
                </a:lnTo>
                <a:lnTo>
                  <a:pt x="41419" y="46776"/>
                </a:lnTo>
                <a:lnTo>
                  <a:pt x="41407" y="46730"/>
                </a:lnTo>
                <a:lnTo>
                  <a:pt x="41396" y="46685"/>
                </a:lnTo>
                <a:lnTo>
                  <a:pt x="41373" y="46639"/>
                </a:lnTo>
                <a:lnTo>
                  <a:pt x="41351" y="46605"/>
                </a:lnTo>
                <a:lnTo>
                  <a:pt x="41316" y="46583"/>
                </a:lnTo>
                <a:lnTo>
                  <a:pt x="41282" y="46560"/>
                </a:lnTo>
                <a:lnTo>
                  <a:pt x="41248" y="46537"/>
                </a:lnTo>
                <a:lnTo>
                  <a:pt x="41203" y="46526"/>
                </a:lnTo>
                <a:lnTo>
                  <a:pt x="41203" y="44285"/>
                </a:lnTo>
                <a:lnTo>
                  <a:pt x="41248" y="44273"/>
                </a:lnTo>
                <a:lnTo>
                  <a:pt x="41294" y="44251"/>
                </a:lnTo>
                <a:lnTo>
                  <a:pt x="41339" y="44228"/>
                </a:lnTo>
                <a:lnTo>
                  <a:pt x="41373" y="44194"/>
                </a:lnTo>
                <a:lnTo>
                  <a:pt x="41396" y="44160"/>
                </a:lnTo>
                <a:lnTo>
                  <a:pt x="41419" y="44114"/>
                </a:lnTo>
                <a:lnTo>
                  <a:pt x="41430" y="44069"/>
                </a:lnTo>
                <a:lnTo>
                  <a:pt x="41442" y="44012"/>
                </a:lnTo>
                <a:lnTo>
                  <a:pt x="41430" y="43966"/>
                </a:lnTo>
                <a:lnTo>
                  <a:pt x="41419" y="43909"/>
                </a:lnTo>
                <a:lnTo>
                  <a:pt x="43398" y="42772"/>
                </a:lnTo>
                <a:lnTo>
                  <a:pt x="43421" y="42806"/>
                </a:lnTo>
                <a:lnTo>
                  <a:pt x="43455" y="42829"/>
                </a:lnTo>
                <a:lnTo>
                  <a:pt x="43500" y="42840"/>
                </a:lnTo>
                <a:lnTo>
                  <a:pt x="43580" y="42840"/>
                </a:lnTo>
                <a:lnTo>
                  <a:pt x="43626" y="42817"/>
                </a:lnTo>
                <a:lnTo>
                  <a:pt x="43660" y="42795"/>
                </a:lnTo>
                <a:lnTo>
                  <a:pt x="43694" y="42760"/>
                </a:lnTo>
                <a:close/>
                <a:moveTo>
                  <a:pt x="34230" y="42772"/>
                </a:moveTo>
                <a:lnTo>
                  <a:pt x="36232" y="43932"/>
                </a:lnTo>
                <a:lnTo>
                  <a:pt x="36220" y="43978"/>
                </a:lnTo>
                <a:lnTo>
                  <a:pt x="36220" y="44012"/>
                </a:lnTo>
                <a:lnTo>
                  <a:pt x="36220" y="44057"/>
                </a:lnTo>
                <a:lnTo>
                  <a:pt x="36232" y="44091"/>
                </a:lnTo>
                <a:lnTo>
                  <a:pt x="36254" y="44125"/>
                </a:lnTo>
                <a:lnTo>
                  <a:pt x="36277" y="44160"/>
                </a:lnTo>
                <a:lnTo>
                  <a:pt x="36300" y="44182"/>
                </a:lnTo>
                <a:lnTo>
                  <a:pt x="36334" y="44205"/>
                </a:lnTo>
                <a:lnTo>
                  <a:pt x="36379" y="44216"/>
                </a:lnTo>
                <a:lnTo>
                  <a:pt x="36414" y="44216"/>
                </a:lnTo>
                <a:lnTo>
                  <a:pt x="36414" y="46526"/>
                </a:lnTo>
                <a:lnTo>
                  <a:pt x="36368" y="46537"/>
                </a:lnTo>
                <a:lnTo>
                  <a:pt x="36323" y="46548"/>
                </a:lnTo>
                <a:lnTo>
                  <a:pt x="36288" y="46571"/>
                </a:lnTo>
                <a:lnTo>
                  <a:pt x="36254" y="46605"/>
                </a:lnTo>
                <a:lnTo>
                  <a:pt x="36220" y="46639"/>
                </a:lnTo>
                <a:lnTo>
                  <a:pt x="36197" y="46685"/>
                </a:lnTo>
                <a:lnTo>
                  <a:pt x="36186" y="46719"/>
                </a:lnTo>
                <a:lnTo>
                  <a:pt x="36186" y="46776"/>
                </a:lnTo>
                <a:lnTo>
                  <a:pt x="36186" y="46821"/>
                </a:lnTo>
                <a:lnTo>
                  <a:pt x="36209" y="46867"/>
                </a:lnTo>
                <a:lnTo>
                  <a:pt x="34218" y="48016"/>
                </a:lnTo>
                <a:lnTo>
                  <a:pt x="34184" y="47982"/>
                </a:lnTo>
                <a:lnTo>
                  <a:pt x="34150" y="47948"/>
                </a:lnTo>
                <a:lnTo>
                  <a:pt x="34104" y="47936"/>
                </a:lnTo>
                <a:lnTo>
                  <a:pt x="34059" y="47925"/>
                </a:lnTo>
                <a:lnTo>
                  <a:pt x="34013" y="47936"/>
                </a:lnTo>
                <a:lnTo>
                  <a:pt x="33968" y="47948"/>
                </a:lnTo>
                <a:lnTo>
                  <a:pt x="33934" y="47982"/>
                </a:lnTo>
                <a:lnTo>
                  <a:pt x="33900" y="48004"/>
                </a:lnTo>
                <a:lnTo>
                  <a:pt x="31875" y="46844"/>
                </a:lnTo>
                <a:lnTo>
                  <a:pt x="31886" y="46776"/>
                </a:lnTo>
                <a:lnTo>
                  <a:pt x="31875" y="46696"/>
                </a:lnTo>
                <a:lnTo>
                  <a:pt x="31841" y="46639"/>
                </a:lnTo>
                <a:lnTo>
                  <a:pt x="31784" y="46594"/>
                </a:lnTo>
                <a:lnTo>
                  <a:pt x="31716" y="46571"/>
                </a:lnTo>
                <a:lnTo>
                  <a:pt x="31716" y="44216"/>
                </a:lnTo>
                <a:lnTo>
                  <a:pt x="31761" y="44216"/>
                </a:lnTo>
                <a:lnTo>
                  <a:pt x="31784" y="44194"/>
                </a:lnTo>
                <a:lnTo>
                  <a:pt x="31852" y="44148"/>
                </a:lnTo>
                <a:lnTo>
                  <a:pt x="31886" y="44091"/>
                </a:lnTo>
                <a:lnTo>
                  <a:pt x="31898" y="44057"/>
                </a:lnTo>
                <a:lnTo>
                  <a:pt x="31898" y="44012"/>
                </a:lnTo>
                <a:lnTo>
                  <a:pt x="31898" y="43978"/>
                </a:lnTo>
                <a:lnTo>
                  <a:pt x="31886" y="43943"/>
                </a:lnTo>
                <a:lnTo>
                  <a:pt x="33888" y="42783"/>
                </a:lnTo>
                <a:lnTo>
                  <a:pt x="33922" y="42817"/>
                </a:lnTo>
                <a:lnTo>
                  <a:pt x="33968" y="42851"/>
                </a:lnTo>
                <a:lnTo>
                  <a:pt x="34013" y="42863"/>
                </a:lnTo>
                <a:lnTo>
                  <a:pt x="34059" y="42874"/>
                </a:lnTo>
                <a:lnTo>
                  <a:pt x="34116" y="42863"/>
                </a:lnTo>
                <a:lnTo>
                  <a:pt x="34161" y="42840"/>
                </a:lnTo>
                <a:lnTo>
                  <a:pt x="34195" y="42817"/>
                </a:lnTo>
                <a:lnTo>
                  <a:pt x="34230" y="42772"/>
                </a:lnTo>
                <a:close/>
                <a:moveTo>
                  <a:pt x="53249" y="42806"/>
                </a:moveTo>
                <a:lnTo>
                  <a:pt x="55240" y="43955"/>
                </a:lnTo>
                <a:lnTo>
                  <a:pt x="55229" y="44012"/>
                </a:lnTo>
                <a:lnTo>
                  <a:pt x="55240" y="44080"/>
                </a:lnTo>
                <a:lnTo>
                  <a:pt x="55274" y="44125"/>
                </a:lnTo>
                <a:lnTo>
                  <a:pt x="55320" y="44160"/>
                </a:lnTo>
                <a:lnTo>
                  <a:pt x="55376" y="44182"/>
                </a:lnTo>
                <a:lnTo>
                  <a:pt x="55376" y="46514"/>
                </a:lnTo>
                <a:lnTo>
                  <a:pt x="55331" y="46526"/>
                </a:lnTo>
                <a:lnTo>
                  <a:pt x="55285" y="46537"/>
                </a:lnTo>
                <a:lnTo>
                  <a:pt x="55240" y="46560"/>
                </a:lnTo>
                <a:lnTo>
                  <a:pt x="55206" y="46594"/>
                </a:lnTo>
                <a:lnTo>
                  <a:pt x="55183" y="46628"/>
                </a:lnTo>
                <a:lnTo>
                  <a:pt x="55160" y="46674"/>
                </a:lnTo>
                <a:lnTo>
                  <a:pt x="55138" y="46719"/>
                </a:lnTo>
                <a:lnTo>
                  <a:pt x="55138" y="46776"/>
                </a:lnTo>
                <a:lnTo>
                  <a:pt x="55138" y="46821"/>
                </a:lnTo>
                <a:lnTo>
                  <a:pt x="55160" y="46878"/>
                </a:lnTo>
                <a:lnTo>
                  <a:pt x="53192" y="48016"/>
                </a:lnTo>
                <a:lnTo>
                  <a:pt x="53158" y="47970"/>
                </a:lnTo>
                <a:lnTo>
                  <a:pt x="53113" y="47948"/>
                </a:lnTo>
                <a:lnTo>
                  <a:pt x="53067" y="47925"/>
                </a:lnTo>
                <a:lnTo>
                  <a:pt x="53022" y="47913"/>
                </a:lnTo>
                <a:lnTo>
                  <a:pt x="52965" y="47925"/>
                </a:lnTo>
                <a:lnTo>
                  <a:pt x="52931" y="47936"/>
                </a:lnTo>
                <a:lnTo>
                  <a:pt x="52885" y="47970"/>
                </a:lnTo>
                <a:lnTo>
                  <a:pt x="52851" y="48004"/>
                </a:lnTo>
                <a:lnTo>
                  <a:pt x="50838" y="46844"/>
                </a:lnTo>
                <a:lnTo>
                  <a:pt x="50849" y="46776"/>
                </a:lnTo>
                <a:lnTo>
                  <a:pt x="50838" y="46696"/>
                </a:lnTo>
                <a:lnTo>
                  <a:pt x="50803" y="46639"/>
                </a:lnTo>
                <a:lnTo>
                  <a:pt x="50747" y="46594"/>
                </a:lnTo>
                <a:lnTo>
                  <a:pt x="50678" y="46571"/>
                </a:lnTo>
                <a:lnTo>
                  <a:pt x="50678" y="44194"/>
                </a:lnTo>
                <a:lnTo>
                  <a:pt x="50747" y="44171"/>
                </a:lnTo>
                <a:lnTo>
                  <a:pt x="50792" y="44137"/>
                </a:lnTo>
                <a:lnTo>
                  <a:pt x="50826" y="44080"/>
                </a:lnTo>
                <a:lnTo>
                  <a:pt x="50838" y="44012"/>
                </a:lnTo>
                <a:lnTo>
                  <a:pt x="50826" y="43955"/>
                </a:lnTo>
                <a:lnTo>
                  <a:pt x="52794" y="42817"/>
                </a:lnTo>
                <a:lnTo>
                  <a:pt x="52840" y="42863"/>
                </a:lnTo>
                <a:lnTo>
                  <a:pt x="52897" y="42897"/>
                </a:lnTo>
                <a:lnTo>
                  <a:pt x="52953" y="42920"/>
                </a:lnTo>
                <a:lnTo>
                  <a:pt x="53022" y="42931"/>
                </a:lnTo>
                <a:lnTo>
                  <a:pt x="53090" y="42920"/>
                </a:lnTo>
                <a:lnTo>
                  <a:pt x="53147" y="42897"/>
                </a:lnTo>
                <a:lnTo>
                  <a:pt x="53204" y="42851"/>
                </a:lnTo>
                <a:lnTo>
                  <a:pt x="53249" y="42806"/>
                </a:lnTo>
                <a:close/>
                <a:moveTo>
                  <a:pt x="10512" y="42772"/>
                </a:moveTo>
                <a:lnTo>
                  <a:pt x="12559" y="43955"/>
                </a:lnTo>
                <a:lnTo>
                  <a:pt x="12548" y="44012"/>
                </a:lnTo>
                <a:lnTo>
                  <a:pt x="12571" y="44080"/>
                </a:lnTo>
                <a:lnTo>
                  <a:pt x="12594" y="44137"/>
                </a:lnTo>
                <a:lnTo>
                  <a:pt x="12650" y="44171"/>
                </a:lnTo>
                <a:lnTo>
                  <a:pt x="12707" y="44194"/>
                </a:lnTo>
                <a:lnTo>
                  <a:pt x="12707" y="46560"/>
                </a:lnTo>
                <a:lnTo>
                  <a:pt x="12673" y="46560"/>
                </a:lnTo>
                <a:lnTo>
                  <a:pt x="12628" y="46583"/>
                </a:lnTo>
                <a:lnTo>
                  <a:pt x="12594" y="46594"/>
                </a:lnTo>
                <a:lnTo>
                  <a:pt x="12571" y="46628"/>
                </a:lnTo>
                <a:lnTo>
                  <a:pt x="12548" y="46651"/>
                </a:lnTo>
                <a:lnTo>
                  <a:pt x="12525" y="46696"/>
                </a:lnTo>
                <a:lnTo>
                  <a:pt x="12514" y="46730"/>
                </a:lnTo>
                <a:lnTo>
                  <a:pt x="12514" y="46776"/>
                </a:lnTo>
                <a:lnTo>
                  <a:pt x="12514" y="46810"/>
                </a:lnTo>
                <a:lnTo>
                  <a:pt x="12525" y="46856"/>
                </a:lnTo>
                <a:lnTo>
                  <a:pt x="10500" y="48027"/>
                </a:lnTo>
                <a:lnTo>
                  <a:pt x="10478" y="47993"/>
                </a:lnTo>
                <a:lnTo>
                  <a:pt x="10444" y="47970"/>
                </a:lnTo>
                <a:lnTo>
                  <a:pt x="10398" y="47959"/>
                </a:lnTo>
                <a:lnTo>
                  <a:pt x="10364" y="47948"/>
                </a:lnTo>
                <a:lnTo>
                  <a:pt x="10318" y="47959"/>
                </a:lnTo>
                <a:lnTo>
                  <a:pt x="10284" y="47970"/>
                </a:lnTo>
                <a:lnTo>
                  <a:pt x="10250" y="47993"/>
                </a:lnTo>
                <a:lnTo>
                  <a:pt x="10216" y="48027"/>
                </a:lnTo>
                <a:lnTo>
                  <a:pt x="8225" y="46867"/>
                </a:lnTo>
                <a:lnTo>
                  <a:pt x="8237" y="46821"/>
                </a:lnTo>
                <a:lnTo>
                  <a:pt x="8237" y="46776"/>
                </a:lnTo>
                <a:lnTo>
                  <a:pt x="8237" y="46719"/>
                </a:lnTo>
                <a:lnTo>
                  <a:pt x="8225" y="46685"/>
                </a:lnTo>
                <a:lnTo>
                  <a:pt x="8203" y="46639"/>
                </a:lnTo>
                <a:lnTo>
                  <a:pt x="8168" y="46605"/>
                </a:lnTo>
                <a:lnTo>
                  <a:pt x="8146" y="46571"/>
                </a:lnTo>
                <a:lnTo>
                  <a:pt x="8100" y="46548"/>
                </a:lnTo>
                <a:lnTo>
                  <a:pt x="8055" y="46537"/>
                </a:lnTo>
                <a:lnTo>
                  <a:pt x="8009" y="46526"/>
                </a:lnTo>
                <a:lnTo>
                  <a:pt x="8009" y="44194"/>
                </a:lnTo>
                <a:lnTo>
                  <a:pt x="8077" y="44171"/>
                </a:lnTo>
                <a:lnTo>
                  <a:pt x="8123" y="44137"/>
                </a:lnTo>
                <a:lnTo>
                  <a:pt x="8157" y="44080"/>
                </a:lnTo>
                <a:lnTo>
                  <a:pt x="8168" y="44012"/>
                </a:lnTo>
                <a:lnTo>
                  <a:pt x="8157" y="43955"/>
                </a:lnTo>
                <a:lnTo>
                  <a:pt x="10205" y="42772"/>
                </a:lnTo>
                <a:lnTo>
                  <a:pt x="10239" y="42806"/>
                </a:lnTo>
                <a:lnTo>
                  <a:pt x="10273" y="42829"/>
                </a:lnTo>
                <a:lnTo>
                  <a:pt x="10307" y="42851"/>
                </a:lnTo>
                <a:lnTo>
                  <a:pt x="10409" y="42851"/>
                </a:lnTo>
                <a:lnTo>
                  <a:pt x="10455" y="42829"/>
                </a:lnTo>
                <a:lnTo>
                  <a:pt x="10489" y="42806"/>
                </a:lnTo>
                <a:lnTo>
                  <a:pt x="10512" y="42772"/>
                </a:lnTo>
                <a:close/>
                <a:moveTo>
                  <a:pt x="20010" y="42783"/>
                </a:moveTo>
                <a:lnTo>
                  <a:pt x="21978" y="43921"/>
                </a:lnTo>
                <a:lnTo>
                  <a:pt x="21967" y="43966"/>
                </a:lnTo>
                <a:lnTo>
                  <a:pt x="21967" y="44012"/>
                </a:lnTo>
                <a:lnTo>
                  <a:pt x="21967" y="44057"/>
                </a:lnTo>
                <a:lnTo>
                  <a:pt x="21978" y="44103"/>
                </a:lnTo>
                <a:lnTo>
                  <a:pt x="22001" y="44148"/>
                </a:lnTo>
                <a:lnTo>
                  <a:pt x="22024" y="44182"/>
                </a:lnTo>
                <a:lnTo>
                  <a:pt x="22058" y="44216"/>
                </a:lnTo>
                <a:lnTo>
                  <a:pt x="22103" y="44239"/>
                </a:lnTo>
                <a:lnTo>
                  <a:pt x="22149" y="44251"/>
                </a:lnTo>
                <a:lnTo>
                  <a:pt x="22194" y="44262"/>
                </a:lnTo>
                <a:lnTo>
                  <a:pt x="22194" y="46514"/>
                </a:lnTo>
                <a:lnTo>
                  <a:pt x="22137" y="46514"/>
                </a:lnTo>
                <a:lnTo>
                  <a:pt x="22092" y="46537"/>
                </a:lnTo>
                <a:lnTo>
                  <a:pt x="22058" y="46560"/>
                </a:lnTo>
                <a:lnTo>
                  <a:pt x="22012" y="46594"/>
                </a:lnTo>
                <a:lnTo>
                  <a:pt x="21990" y="46628"/>
                </a:lnTo>
                <a:lnTo>
                  <a:pt x="21967" y="46674"/>
                </a:lnTo>
                <a:lnTo>
                  <a:pt x="21955" y="46719"/>
                </a:lnTo>
                <a:lnTo>
                  <a:pt x="21944" y="46776"/>
                </a:lnTo>
                <a:lnTo>
                  <a:pt x="21955" y="46821"/>
                </a:lnTo>
                <a:lnTo>
                  <a:pt x="21967" y="46878"/>
                </a:lnTo>
                <a:lnTo>
                  <a:pt x="19976" y="48027"/>
                </a:lnTo>
                <a:lnTo>
                  <a:pt x="19953" y="47993"/>
                </a:lnTo>
                <a:lnTo>
                  <a:pt x="19919" y="47970"/>
                </a:lnTo>
                <a:lnTo>
                  <a:pt x="19885" y="47959"/>
                </a:lnTo>
                <a:lnTo>
                  <a:pt x="19840" y="47948"/>
                </a:lnTo>
                <a:lnTo>
                  <a:pt x="19794" y="47959"/>
                </a:lnTo>
                <a:lnTo>
                  <a:pt x="19760" y="47970"/>
                </a:lnTo>
                <a:lnTo>
                  <a:pt x="19726" y="47993"/>
                </a:lnTo>
                <a:lnTo>
                  <a:pt x="19703" y="48027"/>
                </a:lnTo>
                <a:lnTo>
                  <a:pt x="17633" y="46833"/>
                </a:lnTo>
                <a:lnTo>
                  <a:pt x="17644" y="46776"/>
                </a:lnTo>
                <a:lnTo>
                  <a:pt x="17633" y="46708"/>
                </a:lnTo>
                <a:lnTo>
                  <a:pt x="17599" y="46651"/>
                </a:lnTo>
                <a:lnTo>
                  <a:pt x="17553" y="46617"/>
                </a:lnTo>
                <a:lnTo>
                  <a:pt x="17496" y="46594"/>
                </a:lnTo>
                <a:lnTo>
                  <a:pt x="17496" y="44228"/>
                </a:lnTo>
                <a:lnTo>
                  <a:pt x="17530" y="44228"/>
                </a:lnTo>
                <a:lnTo>
                  <a:pt x="17576" y="44205"/>
                </a:lnTo>
                <a:lnTo>
                  <a:pt x="17610" y="44182"/>
                </a:lnTo>
                <a:lnTo>
                  <a:pt x="17633" y="44160"/>
                </a:lnTo>
                <a:lnTo>
                  <a:pt x="17656" y="44125"/>
                </a:lnTo>
                <a:lnTo>
                  <a:pt x="17678" y="44091"/>
                </a:lnTo>
                <a:lnTo>
                  <a:pt x="17690" y="44057"/>
                </a:lnTo>
                <a:lnTo>
                  <a:pt x="17690" y="44012"/>
                </a:lnTo>
                <a:lnTo>
                  <a:pt x="17690" y="43978"/>
                </a:lnTo>
                <a:lnTo>
                  <a:pt x="17678" y="43932"/>
                </a:lnTo>
                <a:lnTo>
                  <a:pt x="19669" y="42783"/>
                </a:lnTo>
                <a:lnTo>
                  <a:pt x="19703" y="42817"/>
                </a:lnTo>
                <a:lnTo>
                  <a:pt x="19737" y="42851"/>
                </a:lnTo>
                <a:lnTo>
                  <a:pt x="19794" y="42863"/>
                </a:lnTo>
                <a:lnTo>
                  <a:pt x="19840" y="42874"/>
                </a:lnTo>
                <a:lnTo>
                  <a:pt x="19897" y="42863"/>
                </a:lnTo>
                <a:lnTo>
                  <a:pt x="19942" y="42840"/>
                </a:lnTo>
                <a:lnTo>
                  <a:pt x="19976" y="42817"/>
                </a:lnTo>
                <a:lnTo>
                  <a:pt x="20010" y="42783"/>
                </a:lnTo>
                <a:close/>
                <a:moveTo>
                  <a:pt x="67412" y="42772"/>
                </a:moveTo>
                <a:lnTo>
                  <a:pt x="69459" y="43955"/>
                </a:lnTo>
                <a:lnTo>
                  <a:pt x="69448" y="44012"/>
                </a:lnTo>
                <a:lnTo>
                  <a:pt x="69459" y="44080"/>
                </a:lnTo>
                <a:lnTo>
                  <a:pt x="69493" y="44137"/>
                </a:lnTo>
                <a:lnTo>
                  <a:pt x="69539" y="44171"/>
                </a:lnTo>
                <a:lnTo>
                  <a:pt x="69596" y="44194"/>
                </a:lnTo>
                <a:lnTo>
                  <a:pt x="69596" y="46560"/>
                </a:lnTo>
                <a:lnTo>
                  <a:pt x="69562" y="46560"/>
                </a:lnTo>
                <a:lnTo>
                  <a:pt x="69527" y="46583"/>
                </a:lnTo>
                <a:lnTo>
                  <a:pt x="69493" y="46594"/>
                </a:lnTo>
                <a:lnTo>
                  <a:pt x="69459" y="46628"/>
                </a:lnTo>
                <a:lnTo>
                  <a:pt x="69436" y="46651"/>
                </a:lnTo>
                <a:lnTo>
                  <a:pt x="69414" y="46696"/>
                </a:lnTo>
                <a:lnTo>
                  <a:pt x="69402" y="46730"/>
                </a:lnTo>
                <a:lnTo>
                  <a:pt x="69402" y="46776"/>
                </a:lnTo>
                <a:lnTo>
                  <a:pt x="69402" y="46810"/>
                </a:lnTo>
                <a:lnTo>
                  <a:pt x="69414" y="46856"/>
                </a:lnTo>
                <a:lnTo>
                  <a:pt x="67389" y="48027"/>
                </a:lnTo>
                <a:lnTo>
                  <a:pt x="67366" y="47993"/>
                </a:lnTo>
                <a:lnTo>
                  <a:pt x="67332" y="47970"/>
                </a:lnTo>
                <a:lnTo>
                  <a:pt x="67298" y="47959"/>
                </a:lnTo>
                <a:lnTo>
                  <a:pt x="67252" y="47948"/>
                </a:lnTo>
                <a:lnTo>
                  <a:pt x="67207" y="47959"/>
                </a:lnTo>
                <a:lnTo>
                  <a:pt x="67173" y="47970"/>
                </a:lnTo>
                <a:lnTo>
                  <a:pt x="67139" y="47993"/>
                </a:lnTo>
                <a:lnTo>
                  <a:pt x="67116" y="48027"/>
                </a:lnTo>
                <a:lnTo>
                  <a:pt x="65114" y="46867"/>
                </a:lnTo>
                <a:lnTo>
                  <a:pt x="65125" y="46821"/>
                </a:lnTo>
                <a:lnTo>
                  <a:pt x="65125" y="46776"/>
                </a:lnTo>
                <a:lnTo>
                  <a:pt x="65125" y="46719"/>
                </a:lnTo>
                <a:lnTo>
                  <a:pt x="65114" y="46685"/>
                </a:lnTo>
                <a:lnTo>
                  <a:pt x="65091" y="46639"/>
                </a:lnTo>
                <a:lnTo>
                  <a:pt x="65068" y="46605"/>
                </a:lnTo>
                <a:lnTo>
                  <a:pt x="65034" y="46571"/>
                </a:lnTo>
                <a:lnTo>
                  <a:pt x="64989" y="46548"/>
                </a:lnTo>
                <a:lnTo>
                  <a:pt x="64954" y="46537"/>
                </a:lnTo>
                <a:lnTo>
                  <a:pt x="64909" y="46526"/>
                </a:lnTo>
                <a:lnTo>
                  <a:pt x="64909" y="44194"/>
                </a:lnTo>
                <a:lnTo>
                  <a:pt x="64966" y="44171"/>
                </a:lnTo>
                <a:lnTo>
                  <a:pt x="65011" y="44137"/>
                </a:lnTo>
                <a:lnTo>
                  <a:pt x="65045" y="44080"/>
                </a:lnTo>
                <a:lnTo>
                  <a:pt x="65057" y="44012"/>
                </a:lnTo>
                <a:lnTo>
                  <a:pt x="65045" y="43955"/>
                </a:lnTo>
                <a:lnTo>
                  <a:pt x="67093" y="42772"/>
                </a:lnTo>
                <a:lnTo>
                  <a:pt x="67127" y="42806"/>
                </a:lnTo>
                <a:lnTo>
                  <a:pt x="67161" y="42829"/>
                </a:lnTo>
                <a:lnTo>
                  <a:pt x="67207" y="42851"/>
                </a:lnTo>
                <a:lnTo>
                  <a:pt x="67298" y="42851"/>
                </a:lnTo>
                <a:lnTo>
                  <a:pt x="67343" y="42829"/>
                </a:lnTo>
                <a:lnTo>
                  <a:pt x="67377" y="42806"/>
                </a:lnTo>
                <a:lnTo>
                  <a:pt x="67412" y="42772"/>
                </a:lnTo>
                <a:close/>
                <a:moveTo>
                  <a:pt x="76899" y="42783"/>
                </a:moveTo>
                <a:lnTo>
                  <a:pt x="78878" y="43921"/>
                </a:lnTo>
                <a:lnTo>
                  <a:pt x="78855" y="43966"/>
                </a:lnTo>
                <a:lnTo>
                  <a:pt x="78855" y="44012"/>
                </a:lnTo>
                <a:lnTo>
                  <a:pt x="78855" y="44057"/>
                </a:lnTo>
                <a:lnTo>
                  <a:pt x="78867" y="44103"/>
                </a:lnTo>
                <a:lnTo>
                  <a:pt x="78889" y="44148"/>
                </a:lnTo>
                <a:lnTo>
                  <a:pt x="78923" y="44182"/>
                </a:lnTo>
                <a:lnTo>
                  <a:pt x="78958" y="44216"/>
                </a:lnTo>
                <a:lnTo>
                  <a:pt x="78992" y="44239"/>
                </a:lnTo>
                <a:lnTo>
                  <a:pt x="79037" y="44251"/>
                </a:lnTo>
                <a:lnTo>
                  <a:pt x="79083" y="44262"/>
                </a:lnTo>
                <a:lnTo>
                  <a:pt x="79083" y="46514"/>
                </a:lnTo>
                <a:lnTo>
                  <a:pt x="79037" y="46514"/>
                </a:lnTo>
                <a:lnTo>
                  <a:pt x="78992" y="46537"/>
                </a:lnTo>
                <a:lnTo>
                  <a:pt x="78946" y="46560"/>
                </a:lnTo>
                <a:lnTo>
                  <a:pt x="78912" y="46594"/>
                </a:lnTo>
                <a:lnTo>
                  <a:pt x="78878" y="46628"/>
                </a:lnTo>
                <a:lnTo>
                  <a:pt x="78855" y="46674"/>
                </a:lnTo>
                <a:lnTo>
                  <a:pt x="78844" y="46719"/>
                </a:lnTo>
                <a:lnTo>
                  <a:pt x="78832" y="46776"/>
                </a:lnTo>
                <a:lnTo>
                  <a:pt x="78844" y="46821"/>
                </a:lnTo>
                <a:lnTo>
                  <a:pt x="78855" y="46878"/>
                </a:lnTo>
                <a:lnTo>
                  <a:pt x="76876" y="48027"/>
                </a:lnTo>
                <a:lnTo>
                  <a:pt x="76842" y="47993"/>
                </a:lnTo>
                <a:lnTo>
                  <a:pt x="76808" y="47970"/>
                </a:lnTo>
                <a:lnTo>
                  <a:pt x="76774" y="47959"/>
                </a:lnTo>
                <a:lnTo>
                  <a:pt x="76728" y="47948"/>
                </a:lnTo>
                <a:lnTo>
                  <a:pt x="76694" y="47959"/>
                </a:lnTo>
                <a:lnTo>
                  <a:pt x="76648" y="47970"/>
                </a:lnTo>
                <a:lnTo>
                  <a:pt x="76614" y="47993"/>
                </a:lnTo>
                <a:lnTo>
                  <a:pt x="76592" y="48027"/>
                </a:lnTo>
                <a:lnTo>
                  <a:pt x="74533" y="46833"/>
                </a:lnTo>
                <a:lnTo>
                  <a:pt x="74533" y="46776"/>
                </a:lnTo>
                <a:lnTo>
                  <a:pt x="74521" y="46708"/>
                </a:lnTo>
                <a:lnTo>
                  <a:pt x="74498" y="46651"/>
                </a:lnTo>
                <a:lnTo>
                  <a:pt x="74442" y="46617"/>
                </a:lnTo>
                <a:lnTo>
                  <a:pt x="74385" y="46594"/>
                </a:lnTo>
                <a:lnTo>
                  <a:pt x="74385" y="44228"/>
                </a:lnTo>
                <a:lnTo>
                  <a:pt x="74430" y="44228"/>
                </a:lnTo>
                <a:lnTo>
                  <a:pt x="74464" y="44205"/>
                </a:lnTo>
                <a:lnTo>
                  <a:pt x="74498" y="44182"/>
                </a:lnTo>
                <a:lnTo>
                  <a:pt x="74521" y="44160"/>
                </a:lnTo>
                <a:lnTo>
                  <a:pt x="74544" y="44125"/>
                </a:lnTo>
                <a:lnTo>
                  <a:pt x="74567" y="44091"/>
                </a:lnTo>
                <a:lnTo>
                  <a:pt x="74578" y="44057"/>
                </a:lnTo>
                <a:lnTo>
                  <a:pt x="74578" y="44012"/>
                </a:lnTo>
                <a:lnTo>
                  <a:pt x="74578" y="43978"/>
                </a:lnTo>
                <a:lnTo>
                  <a:pt x="74567" y="43932"/>
                </a:lnTo>
                <a:lnTo>
                  <a:pt x="76557" y="42783"/>
                </a:lnTo>
                <a:lnTo>
                  <a:pt x="76592" y="42817"/>
                </a:lnTo>
                <a:lnTo>
                  <a:pt x="76637" y="42851"/>
                </a:lnTo>
                <a:lnTo>
                  <a:pt x="76683" y="42863"/>
                </a:lnTo>
                <a:lnTo>
                  <a:pt x="76728" y="42874"/>
                </a:lnTo>
                <a:lnTo>
                  <a:pt x="76785" y="42863"/>
                </a:lnTo>
                <a:lnTo>
                  <a:pt x="76830" y="42840"/>
                </a:lnTo>
                <a:lnTo>
                  <a:pt x="76865" y="42817"/>
                </a:lnTo>
                <a:lnTo>
                  <a:pt x="76899" y="42783"/>
                </a:lnTo>
                <a:close/>
                <a:moveTo>
                  <a:pt x="854" y="0"/>
                </a:moveTo>
                <a:lnTo>
                  <a:pt x="854" y="1434"/>
                </a:lnTo>
                <a:lnTo>
                  <a:pt x="797" y="1456"/>
                </a:lnTo>
                <a:lnTo>
                  <a:pt x="740" y="1491"/>
                </a:lnTo>
                <a:lnTo>
                  <a:pt x="706" y="1547"/>
                </a:lnTo>
                <a:lnTo>
                  <a:pt x="695" y="1616"/>
                </a:lnTo>
                <a:lnTo>
                  <a:pt x="706" y="1673"/>
                </a:lnTo>
                <a:lnTo>
                  <a:pt x="1" y="2071"/>
                </a:lnTo>
                <a:lnTo>
                  <a:pt x="1" y="2128"/>
                </a:lnTo>
                <a:lnTo>
                  <a:pt x="729" y="1707"/>
                </a:lnTo>
                <a:lnTo>
                  <a:pt x="752" y="1741"/>
                </a:lnTo>
                <a:lnTo>
                  <a:pt x="786" y="1775"/>
                </a:lnTo>
                <a:lnTo>
                  <a:pt x="831" y="1786"/>
                </a:lnTo>
                <a:lnTo>
                  <a:pt x="877" y="1798"/>
                </a:lnTo>
                <a:lnTo>
                  <a:pt x="922" y="1786"/>
                </a:lnTo>
                <a:lnTo>
                  <a:pt x="968" y="1775"/>
                </a:lnTo>
                <a:lnTo>
                  <a:pt x="1002" y="1741"/>
                </a:lnTo>
                <a:lnTo>
                  <a:pt x="1036" y="1707"/>
                </a:lnTo>
                <a:lnTo>
                  <a:pt x="3061" y="2878"/>
                </a:lnTo>
                <a:lnTo>
                  <a:pt x="3050" y="2924"/>
                </a:lnTo>
                <a:lnTo>
                  <a:pt x="3038" y="2958"/>
                </a:lnTo>
                <a:lnTo>
                  <a:pt x="3050" y="3003"/>
                </a:lnTo>
                <a:lnTo>
                  <a:pt x="3061" y="3038"/>
                </a:lnTo>
                <a:lnTo>
                  <a:pt x="3095" y="3106"/>
                </a:lnTo>
                <a:lnTo>
                  <a:pt x="3152" y="3151"/>
                </a:lnTo>
                <a:lnTo>
                  <a:pt x="3186" y="3163"/>
                </a:lnTo>
                <a:lnTo>
                  <a:pt x="3232" y="3163"/>
                </a:lnTo>
                <a:lnTo>
                  <a:pt x="3232" y="5506"/>
                </a:lnTo>
                <a:lnTo>
                  <a:pt x="3186" y="5506"/>
                </a:lnTo>
                <a:lnTo>
                  <a:pt x="3152" y="5529"/>
                </a:lnTo>
                <a:lnTo>
                  <a:pt x="3118" y="5540"/>
                </a:lnTo>
                <a:lnTo>
                  <a:pt x="3084" y="5574"/>
                </a:lnTo>
                <a:lnTo>
                  <a:pt x="3061" y="5608"/>
                </a:lnTo>
                <a:lnTo>
                  <a:pt x="3038" y="5643"/>
                </a:lnTo>
                <a:lnTo>
                  <a:pt x="3027" y="5677"/>
                </a:lnTo>
                <a:lnTo>
                  <a:pt x="3027" y="5722"/>
                </a:lnTo>
                <a:lnTo>
                  <a:pt x="3027" y="5756"/>
                </a:lnTo>
                <a:lnTo>
                  <a:pt x="3038" y="5790"/>
                </a:lnTo>
                <a:lnTo>
                  <a:pt x="1082" y="6928"/>
                </a:lnTo>
                <a:lnTo>
                  <a:pt x="1036" y="6882"/>
                </a:lnTo>
                <a:lnTo>
                  <a:pt x="991" y="6860"/>
                </a:lnTo>
                <a:lnTo>
                  <a:pt x="934" y="6837"/>
                </a:lnTo>
                <a:lnTo>
                  <a:pt x="877" y="6826"/>
                </a:lnTo>
                <a:lnTo>
                  <a:pt x="820" y="6837"/>
                </a:lnTo>
                <a:lnTo>
                  <a:pt x="763" y="6860"/>
                </a:lnTo>
                <a:lnTo>
                  <a:pt x="718" y="6882"/>
                </a:lnTo>
                <a:lnTo>
                  <a:pt x="683" y="6928"/>
                </a:lnTo>
                <a:lnTo>
                  <a:pt x="1" y="6541"/>
                </a:lnTo>
                <a:lnTo>
                  <a:pt x="1" y="6587"/>
                </a:lnTo>
                <a:lnTo>
                  <a:pt x="661" y="6973"/>
                </a:lnTo>
                <a:lnTo>
                  <a:pt x="649" y="7019"/>
                </a:lnTo>
                <a:lnTo>
                  <a:pt x="638" y="7064"/>
                </a:lnTo>
                <a:lnTo>
                  <a:pt x="638" y="7110"/>
                </a:lnTo>
                <a:lnTo>
                  <a:pt x="661" y="7155"/>
                </a:lnTo>
                <a:lnTo>
                  <a:pt x="672" y="7201"/>
                </a:lnTo>
                <a:lnTo>
                  <a:pt x="706" y="7235"/>
                </a:lnTo>
                <a:lnTo>
                  <a:pt x="729" y="7258"/>
                </a:lnTo>
                <a:lnTo>
                  <a:pt x="774" y="7281"/>
                </a:lnTo>
                <a:lnTo>
                  <a:pt x="809" y="7303"/>
                </a:lnTo>
                <a:lnTo>
                  <a:pt x="854" y="7303"/>
                </a:lnTo>
                <a:lnTo>
                  <a:pt x="854" y="9601"/>
                </a:lnTo>
                <a:lnTo>
                  <a:pt x="820" y="9613"/>
                </a:lnTo>
                <a:lnTo>
                  <a:pt x="774" y="9624"/>
                </a:lnTo>
                <a:lnTo>
                  <a:pt x="740" y="9647"/>
                </a:lnTo>
                <a:lnTo>
                  <a:pt x="718" y="9669"/>
                </a:lnTo>
                <a:lnTo>
                  <a:pt x="683" y="9704"/>
                </a:lnTo>
                <a:lnTo>
                  <a:pt x="672" y="9738"/>
                </a:lnTo>
                <a:lnTo>
                  <a:pt x="661" y="9783"/>
                </a:lnTo>
                <a:lnTo>
                  <a:pt x="649" y="9829"/>
                </a:lnTo>
                <a:lnTo>
                  <a:pt x="661" y="9863"/>
                </a:lnTo>
                <a:lnTo>
                  <a:pt x="672" y="9897"/>
                </a:lnTo>
                <a:lnTo>
                  <a:pt x="1" y="10284"/>
                </a:lnTo>
                <a:lnTo>
                  <a:pt x="1" y="10341"/>
                </a:lnTo>
                <a:lnTo>
                  <a:pt x="683" y="9942"/>
                </a:lnTo>
                <a:lnTo>
                  <a:pt x="729" y="9988"/>
                </a:lnTo>
                <a:lnTo>
                  <a:pt x="763" y="10022"/>
                </a:lnTo>
                <a:lnTo>
                  <a:pt x="820" y="10045"/>
                </a:lnTo>
                <a:lnTo>
                  <a:pt x="934" y="10045"/>
                </a:lnTo>
                <a:lnTo>
                  <a:pt x="991" y="10022"/>
                </a:lnTo>
                <a:lnTo>
                  <a:pt x="1036" y="9988"/>
                </a:lnTo>
                <a:lnTo>
                  <a:pt x="1070" y="9942"/>
                </a:lnTo>
                <a:lnTo>
                  <a:pt x="3004" y="11057"/>
                </a:lnTo>
                <a:lnTo>
                  <a:pt x="2993" y="11114"/>
                </a:lnTo>
                <a:lnTo>
                  <a:pt x="2981" y="11171"/>
                </a:lnTo>
                <a:lnTo>
                  <a:pt x="2981" y="11228"/>
                </a:lnTo>
                <a:lnTo>
                  <a:pt x="3004" y="11273"/>
                </a:lnTo>
                <a:lnTo>
                  <a:pt x="3027" y="11319"/>
                </a:lnTo>
                <a:lnTo>
                  <a:pt x="3050" y="11353"/>
                </a:lnTo>
                <a:lnTo>
                  <a:pt x="3084" y="11387"/>
                </a:lnTo>
                <a:lnTo>
                  <a:pt x="3129" y="11410"/>
                </a:lnTo>
                <a:lnTo>
                  <a:pt x="3175" y="11433"/>
                </a:lnTo>
                <a:lnTo>
                  <a:pt x="3232" y="11444"/>
                </a:lnTo>
                <a:lnTo>
                  <a:pt x="3232" y="13765"/>
                </a:lnTo>
                <a:lnTo>
                  <a:pt x="3163" y="13776"/>
                </a:lnTo>
                <a:lnTo>
                  <a:pt x="3118" y="13821"/>
                </a:lnTo>
                <a:lnTo>
                  <a:pt x="3095" y="13867"/>
                </a:lnTo>
                <a:lnTo>
                  <a:pt x="3084" y="13935"/>
                </a:lnTo>
                <a:lnTo>
                  <a:pt x="3084" y="13981"/>
                </a:lnTo>
                <a:lnTo>
                  <a:pt x="1070" y="15152"/>
                </a:lnTo>
                <a:lnTo>
                  <a:pt x="1036" y="15107"/>
                </a:lnTo>
                <a:lnTo>
                  <a:pt x="991" y="15073"/>
                </a:lnTo>
                <a:lnTo>
                  <a:pt x="934" y="15050"/>
                </a:lnTo>
                <a:lnTo>
                  <a:pt x="820" y="15050"/>
                </a:lnTo>
                <a:lnTo>
                  <a:pt x="774" y="15073"/>
                </a:lnTo>
                <a:lnTo>
                  <a:pt x="729" y="15107"/>
                </a:lnTo>
                <a:lnTo>
                  <a:pt x="695" y="15141"/>
                </a:lnTo>
                <a:lnTo>
                  <a:pt x="1" y="14743"/>
                </a:lnTo>
                <a:lnTo>
                  <a:pt x="1" y="14800"/>
                </a:lnTo>
                <a:lnTo>
                  <a:pt x="672" y="15187"/>
                </a:lnTo>
                <a:lnTo>
                  <a:pt x="649" y="15232"/>
                </a:lnTo>
                <a:lnTo>
                  <a:pt x="649" y="15278"/>
                </a:lnTo>
                <a:lnTo>
                  <a:pt x="649" y="15323"/>
                </a:lnTo>
                <a:lnTo>
                  <a:pt x="661" y="15357"/>
                </a:lnTo>
                <a:lnTo>
                  <a:pt x="683" y="15403"/>
                </a:lnTo>
                <a:lnTo>
                  <a:pt x="706" y="15437"/>
                </a:lnTo>
                <a:lnTo>
                  <a:pt x="740" y="15460"/>
                </a:lnTo>
                <a:lnTo>
                  <a:pt x="774" y="15482"/>
                </a:lnTo>
                <a:lnTo>
                  <a:pt x="820" y="15494"/>
                </a:lnTo>
                <a:lnTo>
                  <a:pt x="854" y="15505"/>
                </a:lnTo>
                <a:lnTo>
                  <a:pt x="854" y="17791"/>
                </a:lnTo>
                <a:lnTo>
                  <a:pt x="809" y="17791"/>
                </a:lnTo>
                <a:lnTo>
                  <a:pt x="763" y="17814"/>
                </a:lnTo>
                <a:lnTo>
                  <a:pt x="729" y="17837"/>
                </a:lnTo>
                <a:lnTo>
                  <a:pt x="695" y="17871"/>
                </a:lnTo>
                <a:lnTo>
                  <a:pt x="672" y="17905"/>
                </a:lnTo>
                <a:lnTo>
                  <a:pt x="649" y="17939"/>
                </a:lnTo>
                <a:lnTo>
                  <a:pt x="638" y="17985"/>
                </a:lnTo>
                <a:lnTo>
                  <a:pt x="627" y="18030"/>
                </a:lnTo>
                <a:lnTo>
                  <a:pt x="638" y="18087"/>
                </a:lnTo>
                <a:lnTo>
                  <a:pt x="649" y="18133"/>
                </a:lnTo>
                <a:lnTo>
                  <a:pt x="1" y="18497"/>
                </a:lnTo>
                <a:lnTo>
                  <a:pt x="1" y="18554"/>
                </a:lnTo>
                <a:lnTo>
                  <a:pt x="672" y="18167"/>
                </a:lnTo>
                <a:lnTo>
                  <a:pt x="706" y="18212"/>
                </a:lnTo>
                <a:lnTo>
                  <a:pt x="752" y="18258"/>
                </a:lnTo>
                <a:lnTo>
                  <a:pt x="820" y="18281"/>
                </a:lnTo>
                <a:lnTo>
                  <a:pt x="945" y="18281"/>
                </a:lnTo>
                <a:lnTo>
                  <a:pt x="1002" y="18258"/>
                </a:lnTo>
                <a:lnTo>
                  <a:pt x="1047" y="18212"/>
                </a:lnTo>
                <a:lnTo>
                  <a:pt x="1093" y="18167"/>
                </a:lnTo>
                <a:lnTo>
                  <a:pt x="3015" y="19282"/>
                </a:lnTo>
                <a:lnTo>
                  <a:pt x="3004" y="19327"/>
                </a:lnTo>
                <a:lnTo>
                  <a:pt x="2993" y="19384"/>
                </a:lnTo>
                <a:lnTo>
                  <a:pt x="3004" y="19430"/>
                </a:lnTo>
                <a:lnTo>
                  <a:pt x="3015" y="19475"/>
                </a:lnTo>
                <a:lnTo>
                  <a:pt x="3038" y="19521"/>
                </a:lnTo>
                <a:lnTo>
                  <a:pt x="3061" y="19555"/>
                </a:lnTo>
                <a:lnTo>
                  <a:pt x="3095" y="19589"/>
                </a:lnTo>
                <a:lnTo>
                  <a:pt x="3141" y="19612"/>
                </a:lnTo>
                <a:lnTo>
                  <a:pt x="3175" y="19623"/>
                </a:lnTo>
                <a:lnTo>
                  <a:pt x="3232" y="19634"/>
                </a:lnTo>
                <a:lnTo>
                  <a:pt x="3232" y="21909"/>
                </a:lnTo>
                <a:lnTo>
                  <a:pt x="3186" y="21921"/>
                </a:lnTo>
                <a:lnTo>
                  <a:pt x="3141" y="21932"/>
                </a:lnTo>
                <a:lnTo>
                  <a:pt x="3106" y="21955"/>
                </a:lnTo>
                <a:lnTo>
                  <a:pt x="3072" y="21978"/>
                </a:lnTo>
                <a:lnTo>
                  <a:pt x="3050" y="22012"/>
                </a:lnTo>
                <a:lnTo>
                  <a:pt x="3027" y="22057"/>
                </a:lnTo>
                <a:lnTo>
                  <a:pt x="3015" y="22091"/>
                </a:lnTo>
                <a:lnTo>
                  <a:pt x="3015" y="22137"/>
                </a:lnTo>
                <a:lnTo>
                  <a:pt x="3015" y="22182"/>
                </a:lnTo>
                <a:lnTo>
                  <a:pt x="3027" y="22228"/>
                </a:lnTo>
                <a:lnTo>
                  <a:pt x="1082" y="23343"/>
                </a:lnTo>
                <a:lnTo>
                  <a:pt x="1047" y="23297"/>
                </a:lnTo>
                <a:lnTo>
                  <a:pt x="1002" y="23263"/>
                </a:lnTo>
                <a:lnTo>
                  <a:pt x="945" y="23240"/>
                </a:lnTo>
                <a:lnTo>
                  <a:pt x="820" y="23240"/>
                </a:lnTo>
                <a:lnTo>
                  <a:pt x="763" y="23263"/>
                </a:lnTo>
                <a:lnTo>
                  <a:pt x="706" y="23297"/>
                </a:lnTo>
                <a:lnTo>
                  <a:pt x="672" y="23343"/>
                </a:lnTo>
                <a:lnTo>
                  <a:pt x="1" y="22956"/>
                </a:lnTo>
                <a:lnTo>
                  <a:pt x="1" y="23013"/>
                </a:lnTo>
                <a:lnTo>
                  <a:pt x="649" y="23388"/>
                </a:lnTo>
                <a:lnTo>
                  <a:pt x="638" y="23434"/>
                </a:lnTo>
                <a:lnTo>
                  <a:pt x="627" y="23491"/>
                </a:lnTo>
                <a:lnTo>
                  <a:pt x="638" y="23536"/>
                </a:lnTo>
                <a:lnTo>
                  <a:pt x="649" y="23582"/>
                </a:lnTo>
                <a:lnTo>
                  <a:pt x="672" y="23627"/>
                </a:lnTo>
                <a:lnTo>
                  <a:pt x="695" y="23661"/>
                </a:lnTo>
                <a:lnTo>
                  <a:pt x="729" y="23684"/>
                </a:lnTo>
                <a:lnTo>
                  <a:pt x="763" y="23718"/>
                </a:lnTo>
                <a:lnTo>
                  <a:pt x="809" y="23729"/>
                </a:lnTo>
                <a:lnTo>
                  <a:pt x="854" y="23741"/>
                </a:lnTo>
                <a:lnTo>
                  <a:pt x="854" y="26050"/>
                </a:lnTo>
                <a:lnTo>
                  <a:pt x="786" y="26073"/>
                </a:lnTo>
                <a:lnTo>
                  <a:pt x="729" y="26118"/>
                </a:lnTo>
                <a:lnTo>
                  <a:pt x="695" y="26175"/>
                </a:lnTo>
                <a:lnTo>
                  <a:pt x="683" y="26209"/>
                </a:lnTo>
                <a:lnTo>
                  <a:pt x="683" y="26243"/>
                </a:lnTo>
                <a:lnTo>
                  <a:pt x="695" y="26312"/>
                </a:lnTo>
                <a:lnTo>
                  <a:pt x="1" y="26710"/>
                </a:lnTo>
                <a:lnTo>
                  <a:pt x="1" y="26767"/>
                </a:lnTo>
                <a:lnTo>
                  <a:pt x="718" y="26357"/>
                </a:lnTo>
                <a:lnTo>
                  <a:pt x="752" y="26391"/>
                </a:lnTo>
                <a:lnTo>
                  <a:pt x="786" y="26414"/>
                </a:lnTo>
                <a:lnTo>
                  <a:pt x="831" y="26437"/>
                </a:lnTo>
                <a:lnTo>
                  <a:pt x="934" y="26437"/>
                </a:lnTo>
                <a:lnTo>
                  <a:pt x="968" y="26414"/>
                </a:lnTo>
                <a:lnTo>
                  <a:pt x="1013" y="26391"/>
                </a:lnTo>
                <a:lnTo>
                  <a:pt x="1047" y="26346"/>
                </a:lnTo>
                <a:lnTo>
                  <a:pt x="3050" y="27506"/>
                </a:lnTo>
                <a:lnTo>
                  <a:pt x="3038" y="27552"/>
                </a:lnTo>
                <a:lnTo>
                  <a:pt x="3027" y="27597"/>
                </a:lnTo>
                <a:lnTo>
                  <a:pt x="3038" y="27631"/>
                </a:lnTo>
                <a:lnTo>
                  <a:pt x="3050" y="27677"/>
                </a:lnTo>
                <a:lnTo>
                  <a:pt x="3061" y="27711"/>
                </a:lnTo>
                <a:lnTo>
                  <a:pt x="3084" y="27745"/>
                </a:lnTo>
                <a:lnTo>
                  <a:pt x="3118" y="27768"/>
                </a:lnTo>
                <a:lnTo>
                  <a:pt x="3152" y="27790"/>
                </a:lnTo>
                <a:lnTo>
                  <a:pt x="3186" y="27802"/>
                </a:lnTo>
                <a:lnTo>
                  <a:pt x="3232" y="27813"/>
                </a:lnTo>
                <a:lnTo>
                  <a:pt x="3232" y="30145"/>
                </a:lnTo>
                <a:lnTo>
                  <a:pt x="3186" y="30157"/>
                </a:lnTo>
                <a:lnTo>
                  <a:pt x="3152" y="30168"/>
                </a:lnTo>
                <a:lnTo>
                  <a:pt x="3095" y="30213"/>
                </a:lnTo>
                <a:lnTo>
                  <a:pt x="3072" y="30236"/>
                </a:lnTo>
                <a:lnTo>
                  <a:pt x="3050" y="30270"/>
                </a:lnTo>
                <a:lnTo>
                  <a:pt x="3038" y="30316"/>
                </a:lnTo>
                <a:lnTo>
                  <a:pt x="3038" y="30350"/>
                </a:lnTo>
                <a:lnTo>
                  <a:pt x="3038" y="30384"/>
                </a:lnTo>
                <a:lnTo>
                  <a:pt x="3050" y="30430"/>
                </a:lnTo>
                <a:lnTo>
                  <a:pt x="1047" y="31578"/>
                </a:lnTo>
                <a:lnTo>
                  <a:pt x="1013" y="31544"/>
                </a:lnTo>
                <a:lnTo>
                  <a:pt x="979" y="31522"/>
                </a:lnTo>
                <a:lnTo>
                  <a:pt x="934" y="31499"/>
                </a:lnTo>
                <a:lnTo>
                  <a:pt x="831" y="31499"/>
                </a:lnTo>
                <a:lnTo>
                  <a:pt x="786" y="31522"/>
                </a:lnTo>
                <a:lnTo>
                  <a:pt x="740" y="31544"/>
                </a:lnTo>
                <a:lnTo>
                  <a:pt x="718" y="31578"/>
                </a:lnTo>
                <a:lnTo>
                  <a:pt x="1" y="31169"/>
                </a:lnTo>
                <a:lnTo>
                  <a:pt x="1" y="31226"/>
                </a:lnTo>
                <a:lnTo>
                  <a:pt x="695" y="31624"/>
                </a:lnTo>
                <a:lnTo>
                  <a:pt x="683" y="31658"/>
                </a:lnTo>
                <a:lnTo>
                  <a:pt x="672" y="31704"/>
                </a:lnTo>
                <a:lnTo>
                  <a:pt x="683" y="31738"/>
                </a:lnTo>
                <a:lnTo>
                  <a:pt x="695" y="31772"/>
                </a:lnTo>
                <a:lnTo>
                  <a:pt x="729" y="31829"/>
                </a:lnTo>
                <a:lnTo>
                  <a:pt x="786" y="31874"/>
                </a:lnTo>
                <a:lnTo>
                  <a:pt x="820" y="31897"/>
                </a:lnTo>
                <a:lnTo>
                  <a:pt x="854" y="31897"/>
                </a:lnTo>
                <a:lnTo>
                  <a:pt x="854" y="34263"/>
                </a:lnTo>
                <a:lnTo>
                  <a:pt x="786" y="34286"/>
                </a:lnTo>
                <a:lnTo>
                  <a:pt x="740" y="34331"/>
                </a:lnTo>
                <a:lnTo>
                  <a:pt x="695" y="34388"/>
                </a:lnTo>
                <a:lnTo>
                  <a:pt x="683" y="34422"/>
                </a:lnTo>
                <a:lnTo>
                  <a:pt x="683" y="34456"/>
                </a:lnTo>
                <a:lnTo>
                  <a:pt x="695" y="34525"/>
                </a:lnTo>
                <a:lnTo>
                  <a:pt x="1" y="34923"/>
                </a:lnTo>
                <a:lnTo>
                  <a:pt x="1" y="34980"/>
                </a:lnTo>
                <a:lnTo>
                  <a:pt x="718" y="34559"/>
                </a:lnTo>
                <a:lnTo>
                  <a:pt x="752" y="34604"/>
                </a:lnTo>
                <a:lnTo>
                  <a:pt x="786" y="34627"/>
                </a:lnTo>
                <a:lnTo>
                  <a:pt x="831" y="34638"/>
                </a:lnTo>
                <a:lnTo>
                  <a:pt x="877" y="34650"/>
                </a:lnTo>
                <a:lnTo>
                  <a:pt x="934" y="34638"/>
                </a:lnTo>
                <a:lnTo>
                  <a:pt x="968" y="34627"/>
                </a:lnTo>
                <a:lnTo>
                  <a:pt x="1013" y="34593"/>
                </a:lnTo>
                <a:lnTo>
                  <a:pt x="1036" y="34559"/>
                </a:lnTo>
                <a:lnTo>
                  <a:pt x="3027" y="35708"/>
                </a:lnTo>
                <a:lnTo>
                  <a:pt x="3015" y="35753"/>
                </a:lnTo>
                <a:lnTo>
                  <a:pt x="3015" y="35810"/>
                </a:lnTo>
                <a:lnTo>
                  <a:pt x="3015" y="35856"/>
                </a:lnTo>
                <a:lnTo>
                  <a:pt x="3027" y="35890"/>
                </a:lnTo>
                <a:lnTo>
                  <a:pt x="3050" y="35935"/>
                </a:lnTo>
                <a:lnTo>
                  <a:pt x="3072" y="35969"/>
                </a:lnTo>
                <a:lnTo>
                  <a:pt x="3106" y="35992"/>
                </a:lnTo>
                <a:lnTo>
                  <a:pt x="3141" y="36015"/>
                </a:lnTo>
                <a:lnTo>
                  <a:pt x="3186" y="36038"/>
                </a:lnTo>
                <a:lnTo>
                  <a:pt x="3232" y="36038"/>
                </a:lnTo>
                <a:lnTo>
                  <a:pt x="3232" y="38392"/>
                </a:lnTo>
                <a:lnTo>
                  <a:pt x="3163" y="38404"/>
                </a:lnTo>
                <a:lnTo>
                  <a:pt x="3118" y="38449"/>
                </a:lnTo>
                <a:lnTo>
                  <a:pt x="3084" y="38495"/>
                </a:lnTo>
                <a:lnTo>
                  <a:pt x="3072" y="38563"/>
                </a:lnTo>
                <a:lnTo>
                  <a:pt x="3084" y="38620"/>
                </a:lnTo>
                <a:lnTo>
                  <a:pt x="1104" y="39757"/>
                </a:lnTo>
                <a:lnTo>
                  <a:pt x="1059" y="39712"/>
                </a:lnTo>
                <a:lnTo>
                  <a:pt x="1013" y="39678"/>
                </a:lnTo>
                <a:lnTo>
                  <a:pt x="945" y="39655"/>
                </a:lnTo>
                <a:lnTo>
                  <a:pt x="877" y="39644"/>
                </a:lnTo>
                <a:lnTo>
                  <a:pt x="809" y="39655"/>
                </a:lnTo>
                <a:lnTo>
                  <a:pt x="752" y="39678"/>
                </a:lnTo>
                <a:lnTo>
                  <a:pt x="695" y="39712"/>
                </a:lnTo>
                <a:lnTo>
                  <a:pt x="661" y="39757"/>
                </a:lnTo>
                <a:lnTo>
                  <a:pt x="1" y="39382"/>
                </a:lnTo>
                <a:lnTo>
                  <a:pt x="1" y="39439"/>
                </a:lnTo>
                <a:lnTo>
                  <a:pt x="638" y="39803"/>
                </a:lnTo>
                <a:lnTo>
                  <a:pt x="615" y="39848"/>
                </a:lnTo>
                <a:lnTo>
                  <a:pt x="615" y="39905"/>
                </a:lnTo>
                <a:lnTo>
                  <a:pt x="615" y="39962"/>
                </a:lnTo>
                <a:lnTo>
                  <a:pt x="627" y="40008"/>
                </a:lnTo>
                <a:lnTo>
                  <a:pt x="649" y="40053"/>
                </a:lnTo>
                <a:lnTo>
                  <a:pt x="683" y="40087"/>
                </a:lnTo>
                <a:lnTo>
                  <a:pt x="718" y="40121"/>
                </a:lnTo>
                <a:lnTo>
                  <a:pt x="763" y="40144"/>
                </a:lnTo>
                <a:lnTo>
                  <a:pt x="809" y="40167"/>
                </a:lnTo>
                <a:lnTo>
                  <a:pt x="854" y="40178"/>
                </a:lnTo>
                <a:lnTo>
                  <a:pt x="854" y="42499"/>
                </a:lnTo>
                <a:lnTo>
                  <a:pt x="797" y="42522"/>
                </a:lnTo>
                <a:lnTo>
                  <a:pt x="752" y="42556"/>
                </a:lnTo>
                <a:lnTo>
                  <a:pt x="729" y="42613"/>
                </a:lnTo>
                <a:lnTo>
                  <a:pt x="718" y="42669"/>
                </a:lnTo>
                <a:lnTo>
                  <a:pt x="729" y="42715"/>
                </a:lnTo>
                <a:lnTo>
                  <a:pt x="1" y="43136"/>
                </a:lnTo>
                <a:lnTo>
                  <a:pt x="1" y="43193"/>
                </a:lnTo>
                <a:lnTo>
                  <a:pt x="740" y="42760"/>
                </a:lnTo>
                <a:lnTo>
                  <a:pt x="774" y="42795"/>
                </a:lnTo>
                <a:lnTo>
                  <a:pt x="797" y="42817"/>
                </a:lnTo>
                <a:lnTo>
                  <a:pt x="843" y="42829"/>
                </a:lnTo>
                <a:lnTo>
                  <a:pt x="922" y="42829"/>
                </a:lnTo>
                <a:lnTo>
                  <a:pt x="956" y="42817"/>
                </a:lnTo>
                <a:lnTo>
                  <a:pt x="991" y="42795"/>
                </a:lnTo>
                <a:lnTo>
                  <a:pt x="1013" y="42760"/>
                </a:lnTo>
                <a:lnTo>
                  <a:pt x="3061" y="43943"/>
                </a:lnTo>
                <a:lnTo>
                  <a:pt x="3050" y="43978"/>
                </a:lnTo>
                <a:lnTo>
                  <a:pt x="3038" y="44012"/>
                </a:lnTo>
                <a:lnTo>
                  <a:pt x="3050" y="44057"/>
                </a:lnTo>
                <a:lnTo>
                  <a:pt x="3061" y="44091"/>
                </a:lnTo>
                <a:lnTo>
                  <a:pt x="3095" y="44148"/>
                </a:lnTo>
                <a:lnTo>
                  <a:pt x="3152" y="44194"/>
                </a:lnTo>
                <a:lnTo>
                  <a:pt x="3186" y="44216"/>
                </a:lnTo>
                <a:lnTo>
                  <a:pt x="3232" y="44216"/>
                </a:lnTo>
                <a:lnTo>
                  <a:pt x="3232" y="46537"/>
                </a:lnTo>
                <a:lnTo>
                  <a:pt x="3186" y="46537"/>
                </a:lnTo>
                <a:lnTo>
                  <a:pt x="3141" y="46560"/>
                </a:lnTo>
                <a:lnTo>
                  <a:pt x="3106" y="46583"/>
                </a:lnTo>
                <a:lnTo>
                  <a:pt x="3072" y="46605"/>
                </a:lnTo>
                <a:lnTo>
                  <a:pt x="3050" y="46639"/>
                </a:lnTo>
                <a:lnTo>
                  <a:pt x="3027" y="46685"/>
                </a:lnTo>
                <a:lnTo>
                  <a:pt x="3015" y="46730"/>
                </a:lnTo>
                <a:lnTo>
                  <a:pt x="3004" y="46776"/>
                </a:lnTo>
                <a:lnTo>
                  <a:pt x="3015" y="46821"/>
                </a:lnTo>
                <a:lnTo>
                  <a:pt x="3027" y="46867"/>
                </a:lnTo>
                <a:lnTo>
                  <a:pt x="1082" y="47982"/>
                </a:lnTo>
                <a:lnTo>
                  <a:pt x="1047" y="47936"/>
                </a:lnTo>
                <a:lnTo>
                  <a:pt x="1002" y="47902"/>
                </a:lnTo>
                <a:lnTo>
                  <a:pt x="945" y="47879"/>
                </a:lnTo>
                <a:lnTo>
                  <a:pt x="820" y="47879"/>
                </a:lnTo>
                <a:lnTo>
                  <a:pt x="763" y="47902"/>
                </a:lnTo>
                <a:lnTo>
                  <a:pt x="718" y="47936"/>
                </a:lnTo>
                <a:lnTo>
                  <a:pt x="672" y="47982"/>
                </a:lnTo>
                <a:lnTo>
                  <a:pt x="1" y="47595"/>
                </a:lnTo>
                <a:lnTo>
                  <a:pt x="1" y="47652"/>
                </a:lnTo>
                <a:lnTo>
                  <a:pt x="649" y="48027"/>
                </a:lnTo>
                <a:lnTo>
                  <a:pt x="638" y="48073"/>
                </a:lnTo>
                <a:lnTo>
                  <a:pt x="638" y="48118"/>
                </a:lnTo>
                <a:lnTo>
                  <a:pt x="638" y="48164"/>
                </a:lnTo>
                <a:lnTo>
                  <a:pt x="649" y="48209"/>
                </a:lnTo>
                <a:lnTo>
                  <a:pt x="672" y="48243"/>
                </a:lnTo>
                <a:lnTo>
                  <a:pt x="695" y="48289"/>
                </a:lnTo>
                <a:lnTo>
                  <a:pt x="729" y="48312"/>
                </a:lnTo>
                <a:lnTo>
                  <a:pt x="774" y="48334"/>
                </a:lnTo>
                <a:lnTo>
                  <a:pt x="809" y="48357"/>
                </a:lnTo>
                <a:lnTo>
                  <a:pt x="854" y="48357"/>
                </a:lnTo>
                <a:lnTo>
                  <a:pt x="854" y="49142"/>
                </a:lnTo>
                <a:lnTo>
                  <a:pt x="900" y="49142"/>
                </a:lnTo>
                <a:lnTo>
                  <a:pt x="900" y="48357"/>
                </a:lnTo>
                <a:lnTo>
                  <a:pt x="945" y="48357"/>
                </a:lnTo>
                <a:lnTo>
                  <a:pt x="991" y="48334"/>
                </a:lnTo>
                <a:lnTo>
                  <a:pt x="1025" y="48312"/>
                </a:lnTo>
                <a:lnTo>
                  <a:pt x="1059" y="48277"/>
                </a:lnTo>
                <a:lnTo>
                  <a:pt x="1082" y="48243"/>
                </a:lnTo>
                <a:lnTo>
                  <a:pt x="1104" y="48209"/>
                </a:lnTo>
                <a:lnTo>
                  <a:pt x="1116" y="48164"/>
                </a:lnTo>
                <a:lnTo>
                  <a:pt x="1127" y="48118"/>
                </a:lnTo>
                <a:lnTo>
                  <a:pt x="1116" y="48073"/>
                </a:lnTo>
                <a:lnTo>
                  <a:pt x="1104" y="48027"/>
                </a:lnTo>
                <a:lnTo>
                  <a:pt x="3050" y="46901"/>
                </a:lnTo>
                <a:lnTo>
                  <a:pt x="3084" y="46947"/>
                </a:lnTo>
                <a:lnTo>
                  <a:pt x="3129" y="46981"/>
                </a:lnTo>
                <a:lnTo>
                  <a:pt x="3186" y="47003"/>
                </a:lnTo>
                <a:lnTo>
                  <a:pt x="3254" y="47015"/>
                </a:lnTo>
                <a:lnTo>
                  <a:pt x="3311" y="47003"/>
                </a:lnTo>
                <a:lnTo>
                  <a:pt x="3368" y="46981"/>
                </a:lnTo>
                <a:lnTo>
                  <a:pt x="3414" y="46947"/>
                </a:lnTo>
                <a:lnTo>
                  <a:pt x="3448" y="46901"/>
                </a:lnTo>
                <a:lnTo>
                  <a:pt x="5416" y="48039"/>
                </a:lnTo>
                <a:lnTo>
                  <a:pt x="5404" y="48073"/>
                </a:lnTo>
                <a:lnTo>
                  <a:pt x="5404" y="48118"/>
                </a:lnTo>
                <a:lnTo>
                  <a:pt x="5404" y="48164"/>
                </a:lnTo>
                <a:lnTo>
                  <a:pt x="5416" y="48198"/>
                </a:lnTo>
                <a:lnTo>
                  <a:pt x="5427" y="48232"/>
                </a:lnTo>
                <a:lnTo>
                  <a:pt x="5461" y="48266"/>
                </a:lnTo>
                <a:lnTo>
                  <a:pt x="5484" y="48289"/>
                </a:lnTo>
                <a:lnTo>
                  <a:pt x="5518" y="48312"/>
                </a:lnTo>
                <a:lnTo>
                  <a:pt x="5552" y="48334"/>
                </a:lnTo>
                <a:lnTo>
                  <a:pt x="5598" y="48334"/>
                </a:lnTo>
                <a:lnTo>
                  <a:pt x="5598" y="49142"/>
                </a:lnTo>
                <a:lnTo>
                  <a:pt x="5643" y="49142"/>
                </a:lnTo>
                <a:lnTo>
                  <a:pt x="5643" y="48334"/>
                </a:lnTo>
                <a:lnTo>
                  <a:pt x="5689" y="48323"/>
                </a:lnTo>
                <a:lnTo>
                  <a:pt x="5723" y="48312"/>
                </a:lnTo>
                <a:lnTo>
                  <a:pt x="5757" y="48289"/>
                </a:lnTo>
                <a:lnTo>
                  <a:pt x="5780" y="48266"/>
                </a:lnTo>
                <a:lnTo>
                  <a:pt x="5802" y="48232"/>
                </a:lnTo>
                <a:lnTo>
                  <a:pt x="5825" y="48198"/>
                </a:lnTo>
                <a:lnTo>
                  <a:pt x="5837" y="48164"/>
                </a:lnTo>
                <a:lnTo>
                  <a:pt x="5837" y="48118"/>
                </a:lnTo>
                <a:lnTo>
                  <a:pt x="5837" y="48073"/>
                </a:lnTo>
                <a:lnTo>
                  <a:pt x="5825" y="48039"/>
                </a:lnTo>
                <a:lnTo>
                  <a:pt x="7782" y="46912"/>
                </a:lnTo>
                <a:lnTo>
                  <a:pt x="7816" y="46958"/>
                </a:lnTo>
                <a:lnTo>
                  <a:pt x="7873" y="46992"/>
                </a:lnTo>
                <a:lnTo>
                  <a:pt x="7930" y="47015"/>
                </a:lnTo>
                <a:lnTo>
                  <a:pt x="7986" y="47026"/>
                </a:lnTo>
                <a:lnTo>
                  <a:pt x="8055" y="47015"/>
                </a:lnTo>
                <a:lnTo>
                  <a:pt x="8112" y="46992"/>
                </a:lnTo>
                <a:lnTo>
                  <a:pt x="8157" y="46958"/>
                </a:lnTo>
                <a:lnTo>
                  <a:pt x="8203" y="46912"/>
                </a:lnTo>
                <a:lnTo>
                  <a:pt x="10205" y="48061"/>
                </a:lnTo>
                <a:lnTo>
                  <a:pt x="10193" y="48118"/>
                </a:lnTo>
                <a:lnTo>
                  <a:pt x="10205" y="48175"/>
                </a:lnTo>
                <a:lnTo>
                  <a:pt x="10239" y="48232"/>
                </a:lnTo>
                <a:lnTo>
                  <a:pt x="10284" y="48266"/>
                </a:lnTo>
                <a:lnTo>
                  <a:pt x="10341" y="48289"/>
                </a:lnTo>
                <a:lnTo>
                  <a:pt x="10341" y="49142"/>
                </a:lnTo>
                <a:lnTo>
                  <a:pt x="10387" y="49142"/>
                </a:lnTo>
                <a:lnTo>
                  <a:pt x="10387" y="48289"/>
                </a:lnTo>
                <a:lnTo>
                  <a:pt x="10444" y="48266"/>
                </a:lnTo>
                <a:lnTo>
                  <a:pt x="10489" y="48232"/>
                </a:lnTo>
                <a:lnTo>
                  <a:pt x="10512" y="48175"/>
                </a:lnTo>
                <a:lnTo>
                  <a:pt x="10523" y="48118"/>
                </a:lnTo>
                <a:lnTo>
                  <a:pt x="10523" y="48061"/>
                </a:lnTo>
                <a:lnTo>
                  <a:pt x="12548" y="46890"/>
                </a:lnTo>
                <a:lnTo>
                  <a:pt x="12582" y="46935"/>
                </a:lnTo>
                <a:lnTo>
                  <a:pt x="12628" y="46969"/>
                </a:lnTo>
                <a:lnTo>
                  <a:pt x="12673" y="46981"/>
                </a:lnTo>
                <a:lnTo>
                  <a:pt x="12730" y="46992"/>
                </a:lnTo>
                <a:lnTo>
                  <a:pt x="12787" y="46981"/>
                </a:lnTo>
                <a:lnTo>
                  <a:pt x="12832" y="46958"/>
                </a:lnTo>
                <a:lnTo>
                  <a:pt x="12878" y="46935"/>
                </a:lnTo>
                <a:lnTo>
                  <a:pt x="12912" y="46890"/>
                </a:lnTo>
                <a:lnTo>
                  <a:pt x="14891" y="48039"/>
                </a:lnTo>
                <a:lnTo>
                  <a:pt x="14880" y="48073"/>
                </a:lnTo>
                <a:lnTo>
                  <a:pt x="14869" y="48118"/>
                </a:lnTo>
                <a:lnTo>
                  <a:pt x="14880" y="48164"/>
                </a:lnTo>
                <a:lnTo>
                  <a:pt x="14891" y="48198"/>
                </a:lnTo>
                <a:lnTo>
                  <a:pt x="14903" y="48243"/>
                </a:lnTo>
                <a:lnTo>
                  <a:pt x="14937" y="48266"/>
                </a:lnTo>
                <a:lnTo>
                  <a:pt x="14960" y="48300"/>
                </a:lnTo>
                <a:lnTo>
                  <a:pt x="14994" y="48323"/>
                </a:lnTo>
                <a:lnTo>
                  <a:pt x="15039" y="48334"/>
                </a:lnTo>
                <a:lnTo>
                  <a:pt x="15085" y="48346"/>
                </a:lnTo>
                <a:lnTo>
                  <a:pt x="15085" y="49142"/>
                </a:lnTo>
                <a:lnTo>
                  <a:pt x="15130" y="49142"/>
                </a:lnTo>
                <a:lnTo>
                  <a:pt x="15130" y="48346"/>
                </a:lnTo>
                <a:lnTo>
                  <a:pt x="15164" y="48334"/>
                </a:lnTo>
                <a:lnTo>
                  <a:pt x="15198" y="48323"/>
                </a:lnTo>
                <a:lnTo>
                  <a:pt x="15233" y="48300"/>
                </a:lnTo>
                <a:lnTo>
                  <a:pt x="15267" y="48266"/>
                </a:lnTo>
                <a:lnTo>
                  <a:pt x="15289" y="48232"/>
                </a:lnTo>
                <a:lnTo>
                  <a:pt x="15312" y="48198"/>
                </a:lnTo>
                <a:lnTo>
                  <a:pt x="15324" y="48164"/>
                </a:lnTo>
                <a:lnTo>
                  <a:pt x="15324" y="48118"/>
                </a:lnTo>
                <a:lnTo>
                  <a:pt x="15324" y="48073"/>
                </a:lnTo>
                <a:lnTo>
                  <a:pt x="15312" y="48039"/>
                </a:lnTo>
                <a:lnTo>
                  <a:pt x="17326" y="46878"/>
                </a:lnTo>
                <a:lnTo>
                  <a:pt x="17348" y="46901"/>
                </a:lnTo>
                <a:lnTo>
                  <a:pt x="17383" y="46924"/>
                </a:lnTo>
                <a:lnTo>
                  <a:pt x="17428" y="46947"/>
                </a:lnTo>
                <a:lnTo>
                  <a:pt x="17519" y="46947"/>
                </a:lnTo>
                <a:lnTo>
                  <a:pt x="17553" y="46924"/>
                </a:lnTo>
                <a:lnTo>
                  <a:pt x="17587" y="46901"/>
                </a:lnTo>
                <a:lnTo>
                  <a:pt x="17621" y="46867"/>
                </a:lnTo>
                <a:lnTo>
                  <a:pt x="19680" y="48061"/>
                </a:lnTo>
                <a:lnTo>
                  <a:pt x="19669" y="48118"/>
                </a:lnTo>
                <a:lnTo>
                  <a:pt x="19680" y="48175"/>
                </a:lnTo>
                <a:lnTo>
                  <a:pt x="19715" y="48232"/>
                </a:lnTo>
                <a:lnTo>
                  <a:pt x="19760" y="48266"/>
                </a:lnTo>
                <a:lnTo>
                  <a:pt x="19817" y="48289"/>
                </a:lnTo>
                <a:lnTo>
                  <a:pt x="19817" y="49142"/>
                </a:lnTo>
                <a:lnTo>
                  <a:pt x="19862" y="49142"/>
                </a:lnTo>
                <a:lnTo>
                  <a:pt x="19862" y="48289"/>
                </a:lnTo>
                <a:lnTo>
                  <a:pt x="19919" y="48266"/>
                </a:lnTo>
                <a:lnTo>
                  <a:pt x="19965" y="48232"/>
                </a:lnTo>
                <a:lnTo>
                  <a:pt x="19999" y="48175"/>
                </a:lnTo>
                <a:lnTo>
                  <a:pt x="20010" y="48118"/>
                </a:lnTo>
                <a:lnTo>
                  <a:pt x="19999" y="48061"/>
                </a:lnTo>
                <a:lnTo>
                  <a:pt x="21990" y="46912"/>
                </a:lnTo>
                <a:lnTo>
                  <a:pt x="22035" y="46969"/>
                </a:lnTo>
                <a:lnTo>
                  <a:pt x="22081" y="47003"/>
                </a:lnTo>
                <a:lnTo>
                  <a:pt x="22137" y="47026"/>
                </a:lnTo>
                <a:lnTo>
                  <a:pt x="22206" y="47038"/>
                </a:lnTo>
                <a:lnTo>
                  <a:pt x="22274" y="47026"/>
                </a:lnTo>
                <a:lnTo>
                  <a:pt x="22342" y="47003"/>
                </a:lnTo>
                <a:lnTo>
                  <a:pt x="22388" y="46969"/>
                </a:lnTo>
                <a:lnTo>
                  <a:pt x="22433" y="46912"/>
                </a:lnTo>
                <a:lnTo>
                  <a:pt x="24344" y="48016"/>
                </a:lnTo>
                <a:lnTo>
                  <a:pt x="24333" y="48073"/>
                </a:lnTo>
                <a:lnTo>
                  <a:pt x="24322" y="48118"/>
                </a:lnTo>
                <a:lnTo>
                  <a:pt x="24333" y="48164"/>
                </a:lnTo>
                <a:lnTo>
                  <a:pt x="24344" y="48209"/>
                </a:lnTo>
                <a:lnTo>
                  <a:pt x="24367" y="48255"/>
                </a:lnTo>
                <a:lnTo>
                  <a:pt x="24390" y="48289"/>
                </a:lnTo>
                <a:lnTo>
                  <a:pt x="24424" y="48323"/>
                </a:lnTo>
                <a:lnTo>
                  <a:pt x="24469" y="48346"/>
                </a:lnTo>
                <a:lnTo>
                  <a:pt x="24515" y="48368"/>
                </a:lnTo>
                <a:lnTo>
                  <a:pt x="24560" y="48368"/>
                </a:lnTo>
                <a:lnTo>
                  <a:pt x="24560" y="49142"/>
                </a:lnTo>
                <a:lnTo>
                  <a:pt x="24606" y="49142"/>
                </a:lnTo>
                <a:lnTo>
                  <a:pt x="24606" y="48368"/>
                </a:lnTo>
                <a:lnTo>
                  <a:pt x="24651" y="48357"/>
                </a:lnTo>
                <a:lnTo>
                  <a:pt x="24697" y="48346"/>
                </a:lnTo>
                <a:lnTo>
                  <a:pt x="24731" y="48323"/>
                </a:lnTo>
                <a:lnTo>
                  <a:pt x="24765" y="48289"/>
                </a:lnTo>
                <a:lnTo>
                  <a:pt x="24799" y="48255"/>
                </a:lnTo>
                <a:lnTo>
                  <a:pt x="24811" y="48209"/>
                </a:lnTo>
                <a:lnTo>
                  <a:pt x="24833" y="48164"/>
                </a:lnTo>
                <a:lnTo>
                  <a:pt x="24833" y="48118"/>
                </a:lnTo>
                <a:lnTo>
                  <a:pt x="24822" y="48073"/>
                </a:lnTo>
                <a:lnTo>
                  <a:pt x="24811" y="48027"/>
                </a:lnTo>
                <a:lnTo>
                  <a:pt x="26756" y="46901"/>
                </a:lnTo>
                <a:lnTo>
                  <a:pt x="26790" y="46947"/>
                </a:lnTo>
                <a:lnTo>
                  <a:pt x="26836" y="46981"/>
                </a:lnTo>
                <a:lnTo>
                  <a:pt x="26892" y="47003"/>
                </a:lnTo>
                <a:lnTo>
                  <a:pt x="26949" y="47015"/>
                </a:lnTo>
                <a:lnTo>
                  <a:pt x="27006" y="47003"/>
                </a:lnTo>
                <a:lnTo>
                  <a:pt x="27063" y="46981"/>
                </a:lnTo>
                <a:lnTo>
                  <a:pt x="27109" y="46947"/>
                </a:lnTo>
                <a:lnTo>
                  <a:pt x="27154" y="46901"/>
                </a:lnTo>
                <a:lnTo>
                  <a:pt x="29076" y="48016"/>
                </a:lnTo>
                <a:lnTo>
                  <a:pt x="29065" y="48061"/>
                </a:lnTo>
                <a:lnTo>
                  <a:pt x="29054" y="48118"/>
                </a:lnTo>
                <a:lnTo>
                  <a:pt x="29065" y="48175"/>
                </a:lnTo>
                <a:lnTo>
                  <a:pt x="29076" y="48221"/>
                </a:lnTo>
                <a:lnTo>
                  <a:pt x="29099" y="48266"/>
                </a:lnTo>
                <a:lnTo>
                  <a:pt x="29122" y="48300"/>
                </a:lnTo>
                <a:lnTo>
                  <a:pt x="29167" y="48334"/>
                </a:lnTo>
                <a:lnTo>
                  <a:pt x="29202" y="48357"/>
                </a:lnTo>
                <a:lnTo>
                  <a:pt x="29247" y="48368"/>
                </a:lnTo>
                <a:lnTo>
                  <a:pt x="29304" y="48380"/>
                </a:lnTo>
                <a:lnTo>
                  <a:pt x="29304" y="49142"/>
                </a:lnTo>
                <a:lnTo>
                  <a:pt x="29349" y="49142"/>
                </a:lnTo>
                <a:lnTo>
                  <a:pt x="29349" y="48380"/>
                </a:lnTo>
                <a:lnTo>
                  <a:pt x="29395" y="48368"/>
                </a:lnTo>
                <a:lnTo>
                  <a:pt x="29440" y="48357"/>
                </a:lnTo>
                <a:lnTo>
                  <a:pt x="29486" y="48323"/>
                </a:lnTo>
                <a:lnTo>
                  <a:pt x="29520" y="48300"/>
                </a:lnTo>
                <a:lnTo>
                  <a:pt x="29543" y="48255"/>
                </a:lnTo>
                <a:lnTo>
                  <a:pt x="29566" y="48221"/>
                </a:lnTo>
                <a:lnTo>
                  <a:pt x="29577" y="48164"/>
                </a:lnTo>
                <a:lnTo>
                  <a:pt x="29588" y="48118"/>
                </a:lnTo>
                <a:lnTo>
                  <a:pt x="29577" y="48073"/>
                </a:lnTo>
                <a:lnTo>
                  <a:pt x="29566" y="48016"/>
                </a:lnTo>
                <a:lnTo>
                  <a:pt x="31522" y="46890"/>
                </a:lnTo>
                <a:lnTo>
                  <a:pt x="31556" y="46924"/>
                </a:lnTo>
                <a:lnTo>
                  <a:pt x="31590" y="46947"/>
                </a:lnTo>
                <a:lnTo>
                  <a:pt x="31636" y="46969"/>
                </a:lnTo>
                <a:lnTo>
                  <a:pt x="31738" y="46969"/>
                </a:lnTo>
                <a:lnTo>
                  <a:pt x="31784" y="46947"/>
                </a:lnTo>
                <a:lnTo>
                  <a:pt x="31829" y="46912"/>
                </a:lnTo>
                <a:lnTo>
                  <a:pt x="31852" y="46878"/>
                </a:lnTo>
                <a:lnTo>
                  <a:pt x="33877" y="48050"/>
                </a:lnTo>
                <a:lnTo>
                  <a:pt x="33877" y="48084"/>
                </a:lnTo>
                <a:lnTo>
                  <a:pt x="33866" y="48118"/>
                </a:lnTo>
                <a:lnTo>
                  <a:pt x="33877" y="48152"/>
                </a:lnTo>
                <a:lnTo>
                  <a:pt x="33888" y="48186"/>
                </a:lnTo>
                <a:lnTo>
                  <a:pt x="33922" y="48243"/>
                </a:lnTo>
                <a:lnTo>
                  <a:pt x="33979" y="48289"/>
                </a:lnTo>
                <a:lnTo>
                  <a:pt x="34048" y="48312"/>
                </a:lnTo>
                <a:lnTo>
                  <a:pt x="34048" y="49142"/>
                </a:lnTo>
                <a:lnTo>
                  <a:pt x="34093" y="49142"/>
                </a:lnTo>
                <a:lnTo>
                  <a:pt x="34093" y="48312"/>
                </a:lnTo>
                <a:lnTo>
                  <a:pt x="34150" y="48289"/>
                </a:lnTo>
                <a:lnTo>
                  <a:pt x="34207" y="48243"/>
                </a:lnTo>
                <a:lnTo>
                  <a:pt x="34241" y="48186"/>
                </a:lnTo>
                <a:lnTo>
                  <a:pt x="34252" y="48118"/>
                </a:lnTo>
                <a:lnTo>
                  <a:pt x="34241" y="48061"/>
                </a:lnTo>
                <a:lnTo>
                  <a:pt x="36232" y="46912"/>
                </a:lnTo>
                <a:lnTo>
                  <a:pt x="36266" y="46958"/>
                </a:lnTo>
                <a:lnTo>
                  <a:pt x="36311" y="46992"/>
                </a:lnTo>
                <a:lnTo>
                  <a:pt x="36368" y="47015"/>
                </a:lnTo>
                <a:lnTo>
                  <a:pt x="36425" y="47015"/>
                </a:lnTo>
                <a:lnTo>
                  <a:pt x="36493" y="47003"/>
                </a:lnTo>
                <a:lnTo>
                  <a:pt x="36550" y="46981"/>
                </a:lnTo>
                <a:lnTo>
                  <a:pt x="36596" y="46947"/>
                </a:lnTo>
                <a:lnTo>
                  <a:pt x="36641" y="46901"/>
                </a:lnTo>
                <a:lnTo>
                  <a:pt x="38575" y="48016"/>
                </a:lnTo>
                <a:lnTo>
                  <a:pt x="38552" y="48073"/>
                </a:lnTo>
                <a:lnTo>
                  <a:pt x="38552" y="48118"/>
                </a:lnTo>
                <a:lnTo>
                  <a:pt x="38552" y="48164"/>
                </a:lnTo>
                <a:lnTo>
                  <a:pt x="38564" y="48209"/>
                </a:lnTo>
                <a:lnTo>
                  <a:pt x="38586" y="48255"/>
                </a:lnTo>
                <a:lnTo>
                  <a:pt x="38620" y="48289"/>
                </a:lnTo>
                <a:lnTo>
                  <a:pt x="38655" y="48323"/>
                </a:lnTo>
                <a:lnTo>
                  <a:pt x="38689" y="48346"/>
                </a:lnTo>
                <a:lnTo>
                  <a:pt x="38734" y="48357"/>
                </a:lnTo>
                <a:lnTo>
                  <a:pt x="38780" y="48368"/>
                </a:lnTo>
                <a:lnTo>
                  <a:pt x="38780" y="49142"/>
                </a:lnTo>
                <a:lnTo>
                  <a:pt x="38825" y="49142"/>
                </a:lnTo>
                <a:lnTo>
                  <a:pt x="38825" y="48368"/>
                </a:lnTo>
                <a:lnTo>
                  <a:pt x="38871" y="48357"/>
                </a:lnTo>
                <a:lnTo>
                  <a:pt x="38916" y="48334"/>
                </a:lnTo>
                <a:lnTo>
                  <a:pt x="38950" y="48312"/>
                </a:lnTo>
                <a:lnTo>
                  <a:pt x="38984" y="48289"/>
                </a:lnTo>
                <a:lnTo>
                  <a:pt x="39007" y="48243"/>
                </a:lnTo>
                <a:lnTo>
                  <a:pt x="39030" y="48209"/>
                </a:lnTo>
                <a:lnTo>
                  <a:pt x="39041" y="48164"/>
                </a:lnTo>
                <a:lnTo>
                  <a:pt x="39053" y="48118"/>
                </a:lnTo>
                <a:lnTo>
                  <a:pt x="39041" y="48073"/>
                </a:lnTo>
                <a:lnTo>
                  <a:pt x="39030" y="48027"/>
                </a:lnTo>
                <a:lnTo>
                  <a:pt x="40964" y="46912"/>
                </a:lnTo>
                <a:lnTo>
                  <a:pt x="41009" y="46958"/>
                </a:lnTo>
                <a:lnTo>
                  <a:pt x="41055" y="46992"/>
                </a:lnTo>
                <a:lnTo>
                  <a:pt x="41112" y="47015"/>
                </a:lnTo>
                <a:lnTo>
                  <a:pt x="41237" y="47015"/>
                </a:lnTo>
                <a:lnTo>
                  <a:pt x="41294" y="46981"/>
                </a:lnTo>
                <a:lnTo>
                  <a:pt x="41339" y="46947"/>
                </a:lnTo>
                <a:lnTo>
                  <a:pt x="41373" y="46901"/>
                </a:lnTo>
                <a:lnTo>
                  <a:pt x="43341" y="48039"/>
                </a:lnTo>
                <a:lnTo>
                  <a:pt x="43318" y="48073"/>
                </a:lnTo>
                <a:lnTo>
                  <a:pt x="43318" y="48118"/>
                </a:lnTo>
                <a:lnTo>
                  <a:pt x="43318" y="48164"/>
                </a:lnTo>
                <a:lnTo>
                  <a:pt x="43330" y="48198"/>
                </a:lnTo>
                <a:lnTo>
                  <a:pt x="43353" y="48232"/>
                </a:lnTo>
                <a:lnTo>
                  <a:pt x="43375" y="48266"/>
                </a:lnTo>
                <a:lnTo>
                  <a:pt x="43409" y="48300"/>
                </a:lnTo>
                <a:lnTo>
                  <a:pt x="43444" y="48312"/>
                </a:lnTo>
                <a:lnTo>
                  <a:pt x="43489" y="48334"/>
                </a:lnTo>
                <a:lnTo>
                  <a:pt x="43523" y="48334"/>
                </a:lnTo>
                <a:lnTo>
                  <a:pt x="43523" y="49142"/>
                </a:lnTo>
                <a:lnTo>
                  <a:pt x="43569" y="49142"/>
                </a:lnTo>
                <a:lnTo>
                  <a:pt x="43569" y="48334"/>
                </a:lnTo>
                <a:lnTo>
                  <a:pt x="43614" y="48323"/>
                </a:lnTo>
                <a:lnTo>
                  <a:pt x="43648" y="48312"/>
                </a:lnTo>
                <a:lnTo>
                  <a:pt x="43705" y="48266"/>
                </a:lnTo>
                <a:lnTo>
                  <a:pt x="43728" y="48232"/>
                </a:lnTo>
                <a:lnTo>
                  <a:pt x="43751" y="48198"/>
                </a:lnTo>
                <a:lnTo>
                  <a:pt x="43751" y="48164"/>
                </a:lnTo>
                <a:lnTo>
                  <a:pt x="43762" y="48118"/>
                </a:lnTo>
                <a:lnTo>
                  <a:pt x="43751" y="48084"/>
                </a:lnTo>
                <a:lnTo>
                  <a:pt x="43751" y="48039"/>
                </a:lnTo>
                <a:lnTo>
                  <a:pt x="45707" y="46912"/>
                </a:lnTo>
                <a:lnTo>
                  <a:pt x="45741" y="46958"/>
                </a:lnTo>
                <a:lnTo>
                  <a:pt x="45787" y="46992"/>
                </a:lnTo>
                <a:lnTo>
                  <a:pt x="45844" y="47015"/>
                </a:lnTo>
                <a:lnTo>
                  <a:pt x="45969" y="47015"/>
                </a:lnTo>
                <a:lnTo>
                  <a:pt x="46026" y="46992"/>
                </a:lnTo>
                <a:lnTo>
                  <a:pt x="46083" y="46947"/>
                </a:lnTo>
                <a:lnTo>
                  <a:pt x="46117" y="46901"/>
                </a:lnTo>
                <a:lnTo>
                  <a:pt x="48039" y="48016"/>
                </a:lnTo>
                <a:lnTo>
                  <a:pt x="48017" y="48061"/>
                </a:lnTo>
                <a:lnTo>
                  <a:pt x="48017" y="48118"/>
                </a:lnTo>
                <a:lnTo>
                  <a:pt x="48017" y="48175"/>
                </a:lnTo>
                <a:lnTo>
                  <a:pt x="48039" y="48221"/>
                </a:lnTo>
                <a:lnTo>
                  <a:pt x="48062" y="48266"/>
                </a:lnTo>
                <a:lnTo>
                  <a:pt x="48085" y="48300"/>
                </a:lnTo>
                <a:lnTo>
                  <a:pt x="48130" y="48334"/>
                </a:lnTo>
                <a:lnTo>
                  <a:pt x="48164" y="48357"/>
                </a:lnTo>
                <a:lnTo>
                  <a:pt x="48210" y="48380"/>
                </a:lnTo>
                <a:lnTo>
                  <a:pt x="48267" y="48380"/>
                </a:lnTo>
                <a:lnTo>
                  <a:pt x="48267" y="49142"/>
                </a:lnTo>
                <a:lnTo>
                  <a:pt x="48312" y="49142"/>
                </a:lnTo>
                <a:lnTo>
                  <a:pt x="48312" y="48380"/>
                </a:lnTo>
                <a:lnTo>
                  <a:pt x="48358" y="48368"/>
                </a:lnTo>
                <a:lnTo>
                  <a:pt x="48403" y="48357"/>
                </a:lnTo>
                <a:lnTo>
                  <a:pt x="48437" y="48323"/>
                </a:lnTo>
                <a:lnTo>
                  <a:pt x="48472" y="48300"/>
                </a:lnTo>
                <a:lnTo>
                  <a:pt x="48506" y="48255"/>
                </a:lnTo>
                <a:lnTo>
                  <a:pt x="48528" y="48209"/>
                </a:lnTo>
                <a:lnTo>
                  <a:pt x="48540" y="48164"/>
                </a:lnTo>
                <a:lnTo>
                  <a:pt x="48540" y="48118"/>
                </a:lnTo>
                <a:lnTo>
                  <a:pt x="48540" y="48073"/>
                </a:lnTo>
                <a:lnTo>
                  <a:pt x="48528" y="48016"/>
                </a:lnTo>
                <a:lnTo>
                  <a:pt x="50485" y="46890"/>
                </a:lnTo>
                <a:lnTo>
                  <a:pt x="50519" y="46924"/>
                </a:lnTo>
                <a:lnTo>
                  <a:pt x="50553" y="46947"/>
                </a:lnTo>
                <a:lnTo>
                  <a:pt x="50599" y="46969"/>
                </a:lnTo>
                <a:lnTo>
                  <a:pt x="50644" y="46981"/>
                </a:lnTo>
                <a:lnTo>
                  <a:pt x="50701" y="46969"/>
                </a:lnTo>
                <a:lnTo>
                  <a:pt x="50747" y="46947"/>
                </a:lnTo>
                <a:lnTo>
                  <a:pt x="50792" y="46924"/>
                </a:lnTo>
                <a:lnTo>
                  <a:pt x="50826" y="46878"/>
                </a:lnTo>
                <a:lnTo>
                  <a:pt x="52828" y="48039"/>
                </a:lnTo>
                <a:lnTo>
                  <a:pt x="52817" y="48084"/>
                </a:lnTo>
                <a:lnTo>
                  <a:pt x="52817" y="48118"/>
                </a:lnTo>
                <a:lnTo>
                  <a:pt x="52817" y="48164"/>
                </a:lnTo>
                <a:lnTo>
                  <a:pt x="52828" y="48198"/>
                </a:lnTo>
                <a:lnTo>
                  <a:pt x="52851" y="48232"/>
                </a:lnTo>
                <a:lnTo>
                  <a:pt x="52874" y="48255"/>
                </a:lnTo>
                <a:lnTo>
                  <a:pt x="52897" y="48277"/>
                </a:lnTo>
                <a:lnTo>
                  <a:pt x="52931" y="48300"/>
                </a:lnTo>
                <a:lnTo>
                  <a:pt x="52965" y="48312"/>
                </a:lnTo>
                <a:lnTo>
                  <a:pt x="53010" y="48323"/>
                </a:lnTo>
                <a:lnTo>
                  <a:pt x="53010" y="49142"/>
                </a:lnTo>
                <a:lnTo>
                  <a:pt x="53056" y="49142"/>
                </a:lnTo>
                <a:lnTo>
                  <a:pt x="53056" y="48312"/>
                </a:lnTo>
                <a:lnTo>
                  <a:pt x="53124" y="48289"/>
                </a:lnTo>
                <a:lnTo>
                  <a:pt x="53170" y="48255"/>
                </a:lnTo>
                <a:lnTo>
                  <a:pt x="53204" y="48186"/>
                </a:lnTo>
                <a:lnTo>
                  <a:pt x="53226" y="48118"/>
                </a:lnTo>
                <a:lnTo>
                  <a:pt x="53204" y="48050"/>
                </a:lnTo>
                <a:lnTo>
                  <a:pt x="55183" y="46912"/>
                </a:lnTo>
                <a:lnTo>
                  <a:pt x="55217" y="46958"/>
                </a:lnTo>
                <a:lnTo>
                  <a:pt x="55274" y="46992"/>
                </a:lnTo>
                <a:lnTo>
                  <a:pt x="55331" y="47015"/>
                </a:lnTo>
                <a:lnTo>
                  <a:pt x="55388" y="47026"/>
                </a:lnTo>
                <a:lnTo>
                  <a:pt x="55456" y="47015"/>
                </a:lnTo>
                <a:lnTo>
                  <a:pt x="55513" y="46992"/>
                </a:lnTo>
                <a:lnTo>
                  <a:pt x="55570" y="46958"/>
                </a:lnTo>
                <a:lnTo>
                  <a:pt x="55604" y="46912"/>
                </a:lnTo>
                <a:lnTo>
                  <a:pt x="57549" y="48027"/>
                </a:lnTo>
                <a:lnTo>
                  <a:pt x="57526" y="48073"/>
                </a:lnTo>
                <a:lnTo>
                  <a:pt x="57526" y="48118"/>
                </a:lnTo>
                <a:lnTo>
                  <a:pt x="57526" y="48164"/>
                </a:lnTo>
                <a:lnTo>
                  <a:pt x="57549" y="48209"/>
                </a:lnTo>
                <a:lnTo>
                  <a:pt x="57560" y="48243"/>
                </a:lnTo>
                <a:lnTo>
                  <a:pt x="57595" y="48289"/>
                </a:lnTo>
                <a:lnTo>
                  <a:pt x="57629" y="48312"/>
                </a:lnTo>
                <a:lnTo>
                  <a:pt x="57663" y="48334"/>
                </a:lnTo>
                <a:lnTo>
                  <a:pt x="57708" y="48357"/>
                </a:lnTo>
                <a:lnTo>
                  <a:pt x="57754" y="48357"/>
                </a:lnTo>
                <a:lnTo>
                  <a:pt x="57754" y="49142"/>
                </a:lnTo>
                <a:lnTo>
                  <a:pt x="57799" y="49142"/>
                </a:lnTo>
                <a:lnTo>
                  <a:pt x="57799" y="48357"/>
                </a:lnTo>
                <a:lnTo>
                  <a:pt x="57833" y="48357"/>
                </a:lnTo>
                <a:lnTo>
                  <a:pt x="57879" y="48334"/>
                </a:lnTo>
                <a:lnTo>
                  <a:pt x="57913" y="48312"/>
                </a:lnTo>
                <a:lnTo>
                  <a:pt x="57947" y="48277"/>
                </a:lnTo>
                <a:lnTo>
                  <a:pt x="57981" y="48243"/>
                </a:lnTo>
                <a:lnTo>
                  <a:pt x="57993" y="48209"/>
                </a:lnTo>
                <a:lnTo>
                  <a:pt x="58015" y="48164"/>
                </a:lnTo>
                <a:lnTo>
                  <a:pt x="58015" y="48118"/>
                </a:lnTo>
                <a:lnTo>
                  <a:pt x="58015" y="48073"/>
                </a:lnTo>
                <a:lnTo>
                  <a:pt x="57993" y="48027"/>
                </a:lnTo>
                <a:lnTo>
                  <a:pt x="59938" y="46901"/>
                </a:lnTo>
                <a:lnTo>
                  <a:pt x="59972" y="46947"/>
                </a:lnTo>
                <a:lnTo>
                  <a:pt x="60029" y="46981"/>
                </a:lnTo>
                <a:lnTo>
                  <a:pt x="60074" y="47003"/>
                </a:lnTo>
                <a:lnTo>
                  <a:pt x="60143" y="47015"/>
                </a:lnTo>
                <a:lnTo>
                  <a:pt x="60200" y="47003"/>
                </a:lnTo>
                <a:lnTo>
                  <a:pt x="60256" y="46981"/>
                </a:lnTo>
                <a:lnTo>
                  <a:pt x="60302" y="46947"/>
                </a:lnTo>
                <a:lnTo>
                  <a:pt x="60347" y="46901"/>
                </a:lnTo>
                <a:lnTo>
                  <a:pt x="62304" y="48039"/>
                </a:lnTo>
                <a:lnTo>
                  <a:pt x="62293" y="48073"/>
                </a:lnTo>
                <a:lnTo>
                  <a:pt x="62293" y="48118"/>
                </a:lnTo>
                <a:lnTo>
                  <a:pt x="62293" y="48164"/>
                </a:lnTo>
                <a:lnTo>
                  <a:pt x="62304" y="48198"/>
                </a:lnTo>
                <a:lnTo>
                  <a:pt x="62327" y="48232"/>
                </a:lnTo>
                <a:lnTo>
                  <a:pt x="62350" y="48266"/>
                </a:lnTo>
                <a:lnTo>
                  <a:pt x="62372" y="48289"/>
                </a:lnTo>
                <a:lnTo>
                  <a:pt x="62406" y="48312"/>
                </a:lnTo>
                <a:lnTo>
                  <a:pt x="62452" y="48334"/>
                </a:lnTo>
                <a:lnTo>
                  <a:pt x="62486" y="48334"/>
                </a:lnTo>
                <a:lnTo>
                  <a:pt x="62486" y="49142"/>
                </a:lnTo>
                <a:lnTo>
                  <a:pt x="62532" y="49142"/>
                </a:lnTo>
                <a:lnTo>
                  <a:pt x="62532" y="48334"/>
                </a:lnTo>
                <a:lnTo>
                  <a:pt x="62577" y="48323"/>
                </a:lnTo>
                <a:lnTo>
                  <a:pt x="62611" y="48312"/>
                </a:lnTo>
                <a:lnTo>
                  <a:pt x="62645" y="48289"/>
                </a:lnTo>
                <a:lnTo>
                  <a:pt x="62679" y="48266"/>
                </a:lnTo>
                <a:lnTo>
                  <a:pt x="62702" y="48232"/>
                </a:lnTo>
                <a:lnTo>
                  <a:pt x="62714" y="48198"/>
                </a:lnTo>
                <a:lnTo>
                  <a:pt x="62725" y="48164"/>
                </a:lnTo>
                <a:lnTo>
                  <a:pt x="62736" y="48118"/>
                </a:lnTo>
                <a:lnTo>
                  <a:pt x="62725" y="48073"/>
                </a:lnTo>
                <a:lnTo>
                  <a:pt x="62714" y="48039"/>
                </a:lnTo>
                <a:lnTo>
                  <a:pt x="64670" y="46912"/>
                </a:lnTo>
                <a:lnTo>
                  <a:pt x="64716" y="46958"/>
                </a:lnTo>
                <a:lnTo>
                  <a:pt x="64761" y="46992"/>
                </a:lnTo>
                <a:lnTo>
                  <a:pt x="64818" y="47015"/>
                </a:lnTo>
                <a:lnTo>
                  <a:pt x="64886" y="47026"/>
                </a:lnTo>
                <a:lnTo>
                  <a:pt x="64943" y="47015"/>
                </a:lnTo>
                <a:lnTo>
                  <a:pt x="65000" y="46992"/>
                </a:lnTo>
                <a:lnTo>
                  <a:pt x="65057" y="46958"/>
                </a:lnTo>
                <a:lnTo>
                  <a:pt x="65091" y="46912"/>
                </a:lnTo>
                <a:lnTo>
                  <a:pt x="67093" y="48061"/>
                </a:lnTo>
                <a:lnTo>
                  <a:pt x="67082" y="48118"/>
                </a:lnTo>
                <a:lnTo>
                  <a:pt x="67093" y="48175"/>
                </a:lnTo>
                <a:lnTo>
                  <a:pt x="67127" y="48232"/>
                </a:lnTo>
                <a:lnTo>
                  <a:pt x="67173" y="48266"/>
                </a:lnTo>
                <a:lnTo>
                  <a:pt x="67230" y="48289"/>
                </a:lnTo>
                <a:lnTo>
                  <a:pt x="67230" y="49142"/>
                </a:lnTo>
                <a:lnTo>
                  <a:pt x="67275" y="49142"/>
                </a:lnTo>
                <a:lnTo>
                  <a:pt x="67275" y="48289"/>
                </a:lnTo>
                <a:lnTo>
                  <a:pt x="67332" y="48266"/>
                </a:lnTo>
                <a:lnTo>
                  <a:pt x="67377" y="48232"/>
                </a:lnTo>
                <a:lnTo>
                  <a:pt x="67412" y="48175"/>
                </a:lnTo>
                <a:lnTo>
                  <a:pt x="67423" y="48118"/>
                </a:lnTo>
                <a:lnTo>
                  <a:pt x="67412" y="48061"/>
                </a:lnTo>
                <a:lnTo>
                  <a:pt x="69436" y="46890"/>
                </a:lnTo>
                <a:lnTo>
                  <a:pt x="69471" y="46935"/>
                </a:lnTo>
                <a:lnTo>
                  <a:pt x="69516" y="46969"/>
                </a:lnTo>
                <a:lnTo>
                  <a:pt x="69562" y="46981"/>
                </a:lnTo>
                <a:lnTo>
                  <a:pt x="69618" y="46992"/>
                </a:lnTo>
                <a:lnTo>
                  <a:pt x="69675" y="46981"/>
                </a:lnTo>
                <a:lnTo>
                  <a:pt x="69721" y="46958"/>
                </a:lnTo>
                <a:lnTo>
                  <a:pt x="69766" y="46935"/>
                </a:lnTo>
                <a:lnTo>
                  <a:pt x="69800" y="46890"/>
                </a:lnTo>
                <a:lnTo>
                  <a:pt x="71780" y="48039"/>
                </a:lnTo>
                <a:lnTo>
                  <a:pt x="71768" y="48073"/>
                </a:lnTo>
                <a:lnTo>
                  <a:pt x="71768" y="48118"/>
                </a:lnTo>
                <a:lnTo>
                  <a:pt x="71768" y="48164"/>
                </a:lnTo>
                <a:lnTo>
                  <a:pt x="71780" y="48198"/>
                </a:lnTo>
                <a:lnTo>
                  <a:pt x="71802" y="48243"/>
                </a:lnTo>
                <a:lnTo>
                  <a:pt x="71825" y="48266"/>
                </a:lnTo>
                <a:lnTo>
                  <a:pt x="71859" y="48300"/>
                </a:lnTo>
                <a:lnTo>
                  <a:pt x="71893" y="48323"/>
                </a:lnTo>
                <a:lnTo>
                  <a:pt x="71928" y="48334"/>
                </a:lnTo>
                <a:lnTo>
                  <a:pt x="71973" y="48346"/>
                </a:lnTo>
                <a:lnTo>
                  <a:pt x="71973" y="49142"/>
                </a:lnTo>
                <a:lnTo>
                  <a:pt x="72019" y="49142"/>
                </a:lnTo>
                <a:lnTo>
                  <a:pt x="72019" y="48346"/>
                </a:lnTo>
                <a:lnTo>
                  <a:pt x="72053" y="48334"/>
                </a:lnTo>
                <a:lnTo>
                  <a:pt x="72098" y="48323"/>
                </a:lnTo>
                <a:lnTo>
                  <a:pt x="72132" y="48300"/>
                </a:lnTo>
                <a:lnTo>
                  <a:pt x="72155" y="48266"/>
                </a:lnTo>
                <a:lnTo>
                  <a:pt x="72178" y="48232"/>
                </a:lnTo>
                <a:lnTo>
                  <a:pt x="72201" y="48198"/>
                </a:lnTo>
                <a:lnTo>
                  <a:pt x="72212" y="48164"/>
                </a:lnTo>
                <a:lnTo>
                  <a:pt x="72212" y="48118"/>
                </a:lnTo>
                <a:lnTo>
                  <a:pt x="72212" y="48073"/>
                </a:lnTo>
                <a:lnTo>
                  <a:pt x="72201" y="48039"/>
                </a:lnTo>
                <a:lnTo>
                  <a:pt x="74214" y="46878"/>
                </a:lnTo>
                <a:lnTo>
                  <a:pt x="74248" y="46901"/>
                </a:lnTo>
                <a:lnTo>
                  <a:pt x="74282" y="46924"/>
                </a:lnTo>
                <a:lnTo>
                  <a:pt x="74316" y="46947"/>
                </a:lnTo>
                <a:lnTo>
                  <a:pt x="74407" y="46947"/>
                </a:lnTo>
                <a:lnTo>
                  <a:pt x="74442" y="46924"/>
                </a:lnTo>
                <a:lnTo>
                  <a:pt x="74476" y="46901"/>
                </a:lnTo>
                <a:lnTo>
                  <a:pt x="74510" y="46867"/>
                </a:lnTo>
                <a:lnTo>
                  <a:pt x="76569" y="48061"/>
                </a:lnTo>
                <a:lnTo>
                  <a:pt x="76557" y="48118"/>
                </a:lnTo>
                <a:lnTo>
                  <a:pt x="76569" y="48175"/>
                </a:lnTo>
                <a:lnTo>
                  <a:pt x="76603" y="48232"/>
                </a:lnTo>
                <a:lnTo>
                  <a:pt x="76648" y="48266"/>
                </a:lnTo>
                <a:lnTo>
                  <a:pt x="76717" y="48289"/>
                </a:lnTo>
                <a:lnTo>
                  <a:pt x="76717" y="49142"/>
                </a:lnTo>
                <a:lnTo>
                  <a:pt x="76762" y="49142"/>
                </a:lnTo>
                <a:lnTo>
                  <a:pt x="76762" y="48289"/>
                </a:lnTo>
                <a:lnTo>
                  <a:pt x="76819" y="48266"/>
                </a:lnTo>
                <a:lnTo>
                  <a:pt x="76865" y="48232"/>
                </a:lnTo>
                <a:lnTo>
                  <a:pt x="76887" y="48175"/>
                </a:lnTo>
                <a:lnTo>
                  <a:pt x="76899" y="48118"/>
                </a:lnTo>
                <a:lnTo>
                  <a:pt x="76887" y="48061"/>
                </a:lnTo>
                <a:lnTo>
                  <a:pt x="78878" y="46912"/>
                </a:lnTo>
                <a:lnTo>
                  <a:pt x="78923" y="46969"/>
                </a:lnTo>
                <a:lnTo>
                  <a:pt x="78969" y="47003"/>
                </a:lnTo>
                <a:lnTo>
                  <a:pt x="79037" y="47026"/>
                </a:lnTo>
                <a:lnTo>
                  <a:pt x="79105" y="47038"/>
                </a:lnTo>
                <a:lnTo>
                  <a:pt x="79174" y="47026"/>
                </a:lnTo>
                <a:lnTo>
                  <a:pt x="79231" y="47003"/>
                </a:lnTo>
                <a:lnTo>
                  <a:pt x="79287" y="46969"/>
                </a:lnTo>
                <a:lnTo>
                  <a:pt x="79322" y="46912"/>
                </a:lnTo>
                <a:lnTo>
                  <a:pt x="81233" y="48016"/>
                </a:lnTo>
                <a:lnTo>
                  <a:pt x="81221" y="48073"/>
                </a:lnTo>
                <a:lnTo>
                  <a:pt x="81221" y="48118"/>
                </a:lnTo>
                <a:lnTo>
                  <a:pt x="81221" y="48164"/>
                </a:lnTo>
                <a:lnTo>
                  <a:pt x="81233" y="48209"/>
                </a:lnTo>
                <a:lnTo>
                  <a:pt x="81255" y="48255"/>
                </a:lnTo>
                <a:lnTo>
                  <a:pt x="81290" y="48289"/>
                </a:lnTo>
                <a:lnTo>
                  <a:pt x="81324" y="48323"/>
                </a:lnTo>
                <a:lnTo>
                  <a:pt x="81358" y="48346"/>
                </a:lnTo>
                <a:lnTo>
                  <a:pt x="81403" y="48368"/>
                </a:lnTo>
                <a:lnTo>
                  <a:pt x="81449" y="48368"/>
                </a:lnTo>
                <a:lnTo>
                  <a:pt x="81449" y="49142"/>
                </a:lnTo>
                <a:lnTo>
                  <a:pt x="81494" y="49142"/>
                </a:lnTo>
                <a:lnTo>
                  <a:pt x="81494" y="48368"/>
                </a:lnTo>
                <a:lnTo>
                  <a:pt x="81540" y="48357"/>
                </a:lnTo>
                <a:lnTo>
                  <a:pt x="81585" y="48346"/>
                </a:lnTo>
                <a:lnTo>
                  <a:pt x="81631" y="48323"/>
                </a:lnTo>
                <a:lnTo>
                  <a:pt x="81654" y="48289"/>
                </a:lnTo>
                <a:lnTo>
                  <a:pt x="81688" y="48255"/>
                </a:lnTo>
                <a:lnTo>
                  <a:pt x="81710" y="48209"/>
                </a:lnTo>
                <a:lnTo>
                  <a:pt x="81722" y="48164"/>
                </a:lnTo>
                <a:lnTo>
                  <a:pt x="81722" y="48118"/>
                </a:lnTo>
                <a:lnTo>
                  <a:pt x="81722" y="48073"/>
                </a:lnTo>
                <a:lnTo>
                  <a:pt x="81710" y="48027"/>
                </a:lnTo>
                <a:lnTo>
                  <a:pt x="83644" y="46901"/>
                </a:lnTo>
                <a:lnTo>
                  <a:pt x="83678" y="46947"/>
                </a:lnTo>
                <a:lnTo>
                  <a:pt x="83724" y="46981"/>
                </a:lnTo>
                <a:lnTo>
                  <a:pt x="83781" y="47003"/>
                </a:lnTo>
                <a:lnTo>
                  <a:pt x="83838" y="47015"/>
                </a:lnTo>
                <a:lnTo>
                  <a:pt x="83906" y="47003"/>
                </a:lnTo>
                <a:lnTo>
                  <a:pt x="83951" y="46981"/>
                </a:lnTo>
                <a:lnTo>
                  <a:pt x="84008" y="46947"/>
                </a:lnTo>
                <a:lnTo>
                  <a:pt x="84042" y="46901"/>
                </a:lnTo>
                <a:lnTo>
                  <a:pt x="85965" y="48016"/>
                </a:lnTo>
                <a:lnTo>
                  <a:pt x="85953" y="48061"/>
                </a:lnTo>
                <a:lnTo>
                  <a:pt x="85942" y="48118"/>
                </a:lnTo>
                <a:lnTo>
                  <a:pt x="85953" y="48175"/>
                </a:lnTo>
                <a:lnTo>
                  <a:pt x="85965" y="48221"/>
                </a:lnTo>
                <a:lnTo>
                  <a:pt x="85988" y="48266"/>
                </a:lnTo>
                <a:lnTo>
                  <a:pt x="86022" y="48300"/>
                </a:lnTo>
                <a:lnTo>
                  <a:pt x="86056" y="48334"/>
                </a:lnTo>
                <a:lnTo>
                  <a:pt x="86101" y="48357"/>
                </a:lnTo>
                <a:lnTo>
                  <a:pt x="86147" y="48368"/>
                </a:lnTo>
                <a:lnTo>
                  <a:pt x="86192" y="48380"/>
                </a:lnTo>
                <a:lnTo>
                  <a:pt x="86192" y="49142"/>
                </a:lnTo>
                <a:lnTo>
                  <a:pt x="86238" y="49142"/>
                </a:lnTo>
                <a:lnTo>
                  <a:pt x="86238" y="48380"/>
                </a:lnTo>
                <a:lnTo>
                  <a:pt x="86283" y="48368"/>
                </a:lnTo>
                <a:lnTo>
                  <a:pt x="86329" y="48357"/>
                </a:lnTo>
                <a:lnTo>
                  <a:pt x="86374" y="48323"/>
                </a:lnTo>
                <a:lnTo>
                  <a:pt x="86408" y="48300"/>
                </a:lnTo>
                <a:lnTo>
                  <a:pt x="86431" y="48255"/>
                </a:lnTo>
                <a:lnTo>
                  <a:pt x="86454" y="48221"/>
                </a:lnTo>
                <a:lnTo>
                  <a:pt x="86465" y="48164"/>
                </a:lnTo>
                <a:lnTo>
                  <a:pt x="86477" y="48118"/>
                </a:lnTo>
                <a:lnTo>
                  <a:pt x="86465" y="48073"/>
                </a:lnTo>
                <a:lnTo>
                  <a:pt x="86454" y="48016"/>
                </a:lnTo>
                <a:lnTo>
                  <a:pt x="87364" y="47493"/>
                </a:lnTo>
                <a:lnTo>
                  <a:pt x="87364" y="47436"/>
                </a:lnTo>
                <a:lnTo>
                  <a:pt x="86431" y="47982"/>
                </a:lnTo>
                <a:lnTo>
                  <a:pt x="86397" y="47925"/>
                </a:lnTo>
                <a:lnTo>
                  <a:pt x="86340" y="47891"/>
                </a:lnTo>
                <a:lnTo>
                  <a:pt x="86283" y="47868"/>
                </a:lnTo>
                <a:lnTo>
                  <a:pt x="86215" y="47857"/>
                </a:lnTo>
                <a:lnTo>
                  <a:pt x="86147" y="47868"/>
                </a:lnTo>
                <a:lnTo>
                  <a:pt x="86079" y="47891"/>
                </a:lnTo>
                <a:lnTo>
                  <a:pt x="86033" y="47925"/>
                </a:lnTo>
                <a:lnTo>
                  <a:pt x="85988" y="47970"/>
                </a:lnTo>
                <a:lnTo>
                  <a:pt x="84065" y="46856"/>
                </a:lnTo>
                <a:lnTo>
                  <a:pt x="84077" y="46821"/>
                </a:lnTo>
                <a:lnTo>
                  <a:pt x="84077" y="46776"/>
                </a:lnTo>
                <a:lnTo>
                  <a:pt x="84077" y="46730"/>
                </a:lnTo>
                <a:lnTo>
                  <a:pt x="84065" y="46685"/>
                </a:lnTo>
                <a:lnTo>
                  <a:pt x="84042" y="46651"/>
                </a:lnTo>
                <a:lnTo>
                  <a:pt x="84020" y="46617"/>
                </a:lnTo>
                <a:lnTo>
                  <a:pt x="83986" y="46583"/>
                </a:lnTo>
                <a:lnTo>
                  <a:pt x="83951" y="46560"/>
                </a:lnTo>
                <a:lnTo>
                  <a:pt x="83917" y="46548"/>
                </a:lnTo>
                <a:lnTo>
                  <a:pt x="83872" y="46537"/>
                </a:lnTo>
                <a:lnTo>
                  <a:pt x="83872" y="44182"/>
                </a:lnTo>
                <a:lnTo>
                  <a:pt x="83929" y="44160"/>
                </a:lnTo>
                <a:lnTo>
                  <a:pt x="83974" y="44125"/>
                </a:lnTo>
                <a:lnTo>
                  <a:pt x="83997" y="44080"/>
                </a:lnTo>
                <a:lnTo>
                  <a:pt x="84008" y="44012"/>
                </a:lnTo>
                <a:lnTo>
                  <a:pt x="83997" y="43966"/>
                </a:lnTo>
                <a:lnTo>
                  <a:pt x="86044" y="42783"/>
                </a:lnTo>
                <a:lnTo>
                  <a:pt x="86079" y="42817"/>
                </a:lnTo>
                <a:lnTo>
                  <a:pt x="86113" y="42851"/>
                </a:lnTo>
                <a:lnTo>
                  <a:pt x="86158" y="42863"/>
                </a:lnTo>
                <a:lnTo>
                  <a:pt x="86215" y="42874"/>
                </a:lnTo>
                <a:lnTo>
                  <a:pt x="86261" y="42863"/>
                </a:lnTo>
                <a:lnTo>
                  <a:pt x="86306" y="42851"/>
                </a:lnTo>
                <a:lnTo>
                  <a:pt x="86352" y="42817"/>
                </a:lnTo>
                <a:lnTo>
                  <a:pt x="86386" y="42783"/>
                </a:lnTo>
                <a:lnTo>
                  <a:pt x="87364" y="43341"/>
                </a:lnTo>
                <a:lnTo>
                  <a:pt x="87364" y="43295"/>
                </a:lnTo>
                <a:lnTo>
                  <a:pt x="86408" y="42738"/>
                </a:lnTo>
                <a:lnTo>
                  <a:pt x="86408" y="42704"/>
                </a:lnTo>
                <a:lnTo>
                  <a:pt x="86420" y="42669"/>
                </a:lnTo>
                <a:lnTo>
                  <a:pt x="86408" y="42624"/>
                </a:lnTo>
                <a:lnTo>
                  <a:pt x="86408" y="42590"/>
                </a:lnTo>
                <a:lnTo>
                  <a:pt x="86363" y="42533"/>
                </a:lnTo>
                <a:lnTo>
                  <a:pt x="86306" y="42487"/>
                </a:lnTo>
                <a:lnTo>
                  <a:pt x="86238" y="42465"/>
                </a:lnTo>
                <a:lnTo>
                  <a:pt x="86238" y="40144"/>
                </a:lnTo>
                <a:lnTo>
                  <a:pt x="86283" y="40144"/>
                </a:lnTo>
                <a:lnTo>
                  <a:pt x="86329" y="40121"/>
                </a:lnTo>
                <a:lnTo>
                  <a:pt x="86363" y="40099"/>
                </a:lnTo>
                <a:lnTo>
                  <a:pt x="86397" y="40076"/>
                </a:lnTo>
                <a:lnTo>
                  <a:pt x="86420" y="40030"/>
                </a:lnTo>
                <a:lnTo>
                  <a:pt x="86443" y="39996"/>
                </a:lnTo>
                <a:lnTo>
                  <a:pt x="86454" y="39951"/>
                </a:lnTo>
                <a:lnTo>
                  <a:pt x="86454" y="39905"/>
                </a:lnTo>
                <a:lnTo>
                  <a:pt x="86454" y="39860"/>
                </a:lnTo>
                <a:lnTo>
                  <a:pt x="86431" y="39814"/>
                </a:lnTo>
                <a:lnTo>
                  <a:pt x="87364" y="39280"/>
                </a:lnTo>
                <a:lnTo>
                  <a:pt x="87364" y="39234"/>
                </a:lnTo>
                <a:lnTo>
                  <a:pt x="86420" y="39780"/>
                </a:lnTo>
                <a:lnTo>
                  <a:pt x="86374" y="39735"/>
                </a:lnTo>
                <a:lnTo>
                  <a:pt x="86329" y="39700"/>
                </a:lnTo>
                <a:lnTo>
                  <a:pt x="86272" y="39678"/>
                </a:lnTo>
                <a:lnTo>
                  <a:pt x="86215" y="39666"/>
                </a:lnTo>
                <a:lnTo>
                  <a:pt x="86147" y="39678"/>
                </a:lnTo>
                <a:lnTo>
                  <a:pt x="86090" y="39689"/>
                </a:lnTo>
                <a:lnTo>
                  <a:pt x="86044" y="39723"/>
                </a:lnTo>
                <a:lnTo>
                  <a:pt x="86010" y="39769"/>
                </a:lnTo>
                <a:lnTo>
                  <a:pt x="84042" y="38643"/>
                </a:lnTo>
                <a:lnTo>
                  <a:pt x="84054" y="38597"/>
                </a:lnTo>
                <a:lnTo>
                  <a:pt x="84054" y="38563"/>
                </a:lnTo>
                <a:lnTo>
                  <a:pt x="84054" y="38517"/>
                </a:lnTo>
                <a:lnTo>
                  <a:pt x="84042" y="38483"/>
                </a:lnTo>
                <a:lnTo>
                  <a:pt x="84031" y="38449"/>
                </a:lnTo>
                <a:lnTo>
                  <a:pt x="84008" y="38415"/>
                </a:lnTo>
                <a:lnTo>
                  <a:pt x="83940" y="38370"/>
                </a:lnTo>
                <a:lnTo>
                  <a:pt x="83906" y="38358"/>
                </a:lnTo>
                <a:lnTo>
                  <a:pt x="83872" y="38347"/>
                </a:lnTo>
                <a:lnTo>
                  <a:pt x="83872" y="36003"/>
                </a:lnTo>
                <a:lnTo>
                  <a:pt x="83940" y="35981"/>
                </a:lnTo>
                <a:lnTo>
                  <a:pt x="83986" y="35935"/>
                </a:lnTo>
                <a:lnTo>
                  <a:pt x="84031" y="35878"/>
                </a:lnTo>
                <a:lnTo>
                  <a:pt x="84042" y="35810"/>
                </a:lnTo>
                <a:lnTo>
                  <a:pt x="84031" y="35765"/>
                </a:lnTo>
                <a:lnTo>
                  <a:pt x="84020" y="35730"/>
                </a:lnTo>
                <a:lnTo>
                  <a:pt x="86010" y="34593"/>
                </a:lnTo>
                <a:lnTo>
                  <a:pt x="86044" y="34627"/>
                </a:lnTo>
                <a:lnTo>
                  <a:pt x="86101" y="34661"/>
                </a:lnTo>
                <a:lnTo>
                  <a:pt x="86147" y="34684"/>
                </a:lnTo>
                <a:lnTo>
                  <a:pt x="86215" y="34695"/>
                </a:lnTo>
                <a:lnTo>
                  <a:pt x="86272" y="34684"/>
                </a:lnTo>
                <a:lnTo>
                  <a:pt x="86329" y="34661"/>
                </a:lnTo>
                <a:lnTo>
                  <a:pt x="86374" y="34627"/>
                </a:lnTo>
                <a:lnTo>
                  <a:pt x="86408" y="34582"/>
                </a:lnTo>
                <a:lnTo>
                  <a:pt x="87364" y="35128"/>
                </a:lnTo>
                <a:lnTo>
                  <a:pt x="87364" y="35082"/>
                </a:lnTo>
                <a:lnTo>
                  <a:pt x="86431" y="34547"/>
                </a:lnTo>
                <a:lnTo>
                  <a:pt x="86443" y="34502"/>
                </a:lnTo>
                <a:lnTo>
                  <a:pt x="86454" y="34456"/>
                </a:lnTo>
                <a:lnTo>
                  <a:pt x="86443" y="34411"/>
                </a:lnTo>
                <a:lnTo>
                  <a:pt x="86431" y="34365"/>
                </a:lnTo>
                <a:lnTo>
                  <a:pt x="86420" y="34331"/>
                </a:lnTo>
                <a:lnTo>
                  <a:pt x="86386" y="34297"/>
                </a:lnTo>
                <a:lnTo>
                  <a:pt x="86363" y="34263"/>
                </a:lnTo>
                <a:lnTo>
                  <a:pt x="86317" y="34240"/>
                </a:lnTo>
                <a:lnTo>
                  <a:pt x="86283" y="34229"/>
                </a:lnTo>
                <a:lnTo>
                  <a:pt x="86238" y="34218"/>
                </a:lnTo>
                <a:lnTo>
                  <a:pt x="86238" y="31863"/>
                </a:lnTo>
                <a:lnTo>
                  <a:pt x="86295" y="31851"/>
                </a:lnTo>
                <a:lnTo>
                  <a:pt x="86340" y="31806"/>
                </a:lnTo>
                <a:lnTo>
                  <a:pt x="86374" y="31760"/>
                </a:lnTo>
                <a:lnTo>
                  <a:pt x="86386" y="31704"/>
                </a:lnTo>
                <a:lnTo>
                  <a:pt x="86374" y="31647"/>
                </a:lnTo>
                <a:lnTo>
                  <a:pt x="87364" y="31067"/>
                </a:lnTo>
                <a:lnTo>
                  <a:pt x="87364" y="31021"/>
                </a:lnTo>
                <a:lnTo>
                  <a:pt x="86352" y="31601"/>
                </a:lnTo>
                <a:lnTo>
                  <a:pt x="86329" y="31567"/>
                </a:lnTo>
                <a:lnTo>
                  <a:pt x="86295" y="31544"/>
                </a:lnTo>
                <a:lnTo>
                  <a:pt x="86249" y="31533"/>
                </a:lnTo>
                <a:lnTo>
                  <a:pt x="86215" y="31522"/>
                </a:lnTo>
                <a:lnTo>
                  <a:pt x="86170" y="31533"/>
                </a:lnTo>
                <a:lnTo>
                  <a:pt x="86135" y="31544"/>
                </a:lnTo>
                <a:lnTo>
                  <a:pt x="86101" y="31567"/>
                </a:lnTo>
                <a:lnTo>
                  <a:pt x="86079" y="31601"/>
                </a:lnTo>
                <a:lnTo>
                  <a:pt x="84020" y="30407"/>
                </a:lnTo>
                <a:lnTo>
                  <a:pt x="84020" y="30350"/>
                </a:lnTo>
                <a:lnTo>
                  <a:pt x="84008" y="30282"/>
                </a:lnTo>
                <a:lnTo>
                  <a:pt x="83974" y="30236"/>
                </a:lnTo>
                <a:lnTo>
                  <a:pt x="83929" y="30191"/>
                </a:lnTo>
                <a:lnTo>
                  <a:pt x="83872" y="30168"/>
                </a:lnTo>
                <a:lnTo>
                  <a:pt x="83872" y="27756"/>
                </a:lnTo>
                <a:lnTo>
                  <a:pt x="83929" y="27734"/>
                </a:lnTo>
                <a:lnTo>
                  <a:pt x="83963" y="27699"/>
                </a:lnTo>
                <a:lnTo>
                  <a:pt x="83997" y="27654"/>
                </a:lnTo>
                <a:lnTo>
                  <a:pt x="84008" y="27597"/>
                </a:lnTo>
                <a:lnTo>
                  <a:pt x="83997" y="27540"/>
                </a:lnTo>
                <a:lnTo>
                  <a:pt x="86022" y="26369"/>
                </a:lnTo>
                <a:lnTo>
                  <a:pt x="86056" y="26414"/>
                </a:lnTo>
                <a:lnTo>
                  <a:pt x="86101" y="26448"/>
                </a:lnTo>
                <a:lnTo>
                  <a:pt x="86158" y="26471"/>
                </a:lnTo>
                <a:lnTo>
                  <a:pt x="86272" y="26471"/>
                </a:lnTo>
                <a:lnTo>
                  <a:pt x="86317" y="26448"/>
                </a:lnTo>
                <a:lnTo>
                  <a:pt x="86363" y="26414"/>
                </a:lnTo>
                <a:lnTo>
                  <a:pt x="86408" y="26369"/>
                </a:lnTo>
                <a:lnTo>
                  <a:pt x="87364" y="26915"/>
                </a:lnTo>
                <a:lnTo>
                  <a:pt x="87364" y="26869"/>
                </a:lnTo>
                <a:lnTo>
                  <a:pt x="86420" y="26323"/>
                </a:lnTo>
                <a:lnTo>
                  <a:pt x="86431" y="26289"/>
                </a:lnTo>
                <a:lnTo>
                  <a:pt x="86443" y="26243"/>
                </a:lnTo>
                <a:lnTo>
                  <a:pt x="86431" y="26198"/>
                </a:lnTo>
                <a:lnTo>
                  <a:pt x="86420" y="26164"/>
                </a:lnTo>
                <a:lnTo>
                  <a:pt x="86408" y="26130"/>
                </a:lnTo>
                <a:lnTo>
                  <a:pt x="86386" y="26095"/>
                </a:lnTo>
                <a:lnTo>
                  <a:pt x="86352" y="26073"/>
                </a:lnTo>
                <a:lnTo>
                  <a:pt x="86317" y="26050"/>
                </a:lnTo>
                <a:lnTo>
                  <a:pt x="86283" y="26027"/>
                </a:lnTo>
                <a:lnTo>
                  <a:pt x="86238" y="26016"/>
                </a:lnTo>
                <a:lnTo>
                  <a:pt x="86238" y="23673"/>
                </a:lnTo>
                <a:lnTo>
                  <a:pt x="86306" y="23650"/>
                </a:lnTo>
                <a:lnTo>
                  <a:pt x="86352" y="23604"/>
                </a:lnTo>
                <a:lnTo>
                  <a:pt x="86386" y="23547"/>
                </a:lnTo>
                <a:lnTo>
                  <a:pt x="86397" y="23491"/>
                </a:lnTo>
                <a:lnTo>
                  <a:pt x="86386" y="23422"/>
                </a:lnTo>
                <a:lnTo>
                  <a:pt x="87364" y="22854"/>
                </a:lnTo>
                <a:lnTo>
                  <a:pt x="87364" y="22808"/>
                </a:lnTo>
                <a:lnTo>
                  <a:pt x="86363" y="23388"/>
                </a:lnTo>
                <a:lnTo>
                  <a:pt x="86329" y="23354"/>
                </a:lnTo>
                <a:lnTo>
                  <a:pt x="86295" y="23331"/>
                </a:lnTo>
                <a:lnTo>
                  <a:pt x="86261" y="23309"/>
                </a:lnTo>
                <a:lnTo>
                  <a:pt x="86170" y="23309"/>
                </a:lnTo>
                <a:lnTo>
                  <a:pt x="86124" y="23320"/>
                </a:lnTo>
                <a:lnTo>
                  <a:pt x="86090" y="23354"/>
                </a:lnTo>
                <a:lnTo>
                  <a:pt x="86067" y="23377"/>
                </a:lnTo>
                <a:lnTo>
                  <a:pt x="84020" y="22205"/>
                </a:lnTo>
                <a:lnTo>
                  <a:pt x="84031" y="22137"/>
                </a:lnTo>
                <a:lnTo>
                  <a:pt x="84020" y="22069"/>
                </a:lnTo>
                <a:lnTo>
                  <a:pt x="83986" y="22012"/>
                </a:lnTo>
                <a:lnTo>
                  <a:pt x="83929" y="21978"/>
                </a:lnTo>
                <a:lnTo>
                  <a:pt x="83872" y="21955"/>
                </a:lnTo>
                <a:lnTo>
                  <a:pt x="83872" y="19555"/>
                </a:lnTo>
                <a:lnTo>
                  <a:pt x="83929" y="19543"/>
                </a:lnTo>
                <a:lnTo>
                  <a:pt x="83974" y="19498"/>
                </a:lnTo>
                <a:lnTo>
                  <a:pt x="84008" y="19452"/>
                </a:lnTo>
                <a:lnTo>
                  <a:pt x="84020" y="19384"/>
                </a:lnTo>
                <a:lnTo>
                  <a:pt x="84008" y="19327"/>
                </a:lnTo>
                <a:lnTo>
                  <a:pt x="86033" y="18144"/>
                </a:lnTo>
                <a:lnTo>
                  <a:pt x="86067" y="18190"/>
                </a:lnTo>
                <a:lnTo>
                  <a:pt x="86113" y="18212"/>
                </a:lnTo>
                <a:lnTo>
                  <a:pt x="86158" y="18235"/>
                </a:lnTo>
                <a:lnTo>
                  <a:pt x="86215" y="18246"/>
                </a:lnTo>
                <a:lnTo>
                  <a:pt x="86261" y="18235"/>
                </a:lnTo>
                <a:lnTo>
                  <a:pt x="86317" y="18212"/>
                </a:lnTo>
                <a:lnTo>
                  <a:pt x="86352" y="18178"/>
                </a:lnTo>
                <a:lnTo>
                  <a:pt x="86386" y="18144"/>
                </a:lnTo>
                <a:lnTo>
                  <a:pt x="87364" y="18713"/>
                </a:lnTo>
                <a:lnTo>
                  <a:pt x="87364" y="18656"/>
                </a:lnTo>
                <a:lnTo>
                  <a:pt x="86408" y="18099"/>
                </a:lnTo>
                <a:lnTo>
                  <a:pt x="86420" y="18030"/>
                </a:lnTo>
                <a:lnTo>
                  <a:pt x="86408" y="17996"/>
                </a:lnTo>
                <a:lnTo>
                  <a:pt x="86408" y="17962"/>
                </a:lnTo>
                <a:lnTo>
                  <a:pt x="86363" y="17905"/>
                </a:lnTo>
                <a:lnTo>
                  <a:pt x="86306" y="17860"/>
                </a:lnTo>
                <a:lnTo>
                  <a:pt x="86238" y="17837"/>
                </a:lnTo>
                <a:lnTo>
                  <a:pt x="86238" y="15448"/>
                </a:lnTo>
                <a:lnTo>
                  <a:pt x="86295" y="15437"/>
                </a:lnTo>
                <a:lnTo>
                  <a:pt x="86340" y="15391"/>
                </a:lnTo>
                <a:lnTo>
                  <a:pt x="86374" y="15346"/>
                </a:lnTo>
                <a:lnTo>
                  <a:pt x="86386" y="15278"/>
                </a:lnTo>
                <a:lnTo>
                  <a:pt x="86374" y="15221"/>
                </a:lnTo>
                <a:lnTo>
                  <a:pt x="87364" y="14640"/>
                </a:lnTo>
                <a:lnTo>
                  <a:pt x="87364" y="14595"/>
                </a:lnTo>
                <a:lnTo>
                  <a:pt x="86352" y="15175"/>
                </a:lnTo>
                <a:lnTo>
                  <a:pt x="86329" y="15141"/>
                </a:lnTo>
                <a:lnTo>
                  <a:pt x="86295" y="15118"/>
                </a:lnTo>
                <a:lnTo>
                  <a:pt x="86249" y="15107"/>
                </a:lnTo>
                <a:lnTo>
                  <a:pt x="86215" y="15096"/>
                </a:lnTo>
                <a:lnTo>
                  <a:pt x="86170" y="15107"/>
                </a:lnTo>
                <a:lnTo>
                  <a:pt x="86135" y="15118"/>
                </a:lnTo>
                <a:lnTo>
                  <a:pt x="86101" y="15141"/>
                </a:lnTo>
                <a:lnTo>
                  <a:pt x="86067" y="15175"/>
                </a:lnTo>
                <a:lnTo>
                  <a:pt x="84077" y="14015"/>
                </a:lnTo>
                <a:lnTo>
                  <a:pt x="84088" y="13981"/>
                </a:lnTo>
                <a:lnTo>
                  <a:pt x="84088" y="13935"/>
                </a:lnTo>
                <a:lnTo>
                  <a:pt x="84088" y="13890"/>
                </a:lnTo>
                <a:lnTo>
                  <a:pt x="84077" y="13844"/>
                </a:lnTo>
                <a:lnTo>
                  <a:pt x="84054" y="13799"/>
                </a:lnTo>
                <a:lnTo>
                  <a:pt x="84020" y="13765"/>
                </a:lnTo>
                <a:lnTo>
                  <a:pt x="83997" y="13730"/>
                </a:lnTo>
                <a:lnTo>
                  <a:pt x="83951" y="13708"/>
                </a:lnTo>
                <a:lnTo>
                  <a:pt x="83917" y="13696"/>
                </a:lnTo>
                <a:lnTo>
                  <a:pt x="83872" y="13685"/>
                </a:lnTo>
                <a:lnTo>
                  <a:pt x="83872" y="11364"/>
                </a:lnTo>
                <a:lnTo>
                  <a:pt x="83929" y="11342"/>
                </a:lnTo>
                <a:lnTo>
                  <a:pt x="83986" y="11296"/>
                </a:lnTo>
                <a:lnTo>
                  <a:pt x="84020" y="11239"/>
                </a:lnTo>
                <a:lnTo>
                  <a:pt x="84031" y="11171"/>
                </a:lnTo>
                <a:lnTo>
                  <a:pt x="84031" y="11137"/>
                </a:lnTo>
                <a:lnTo>
                  <a:pt x="84020" y="11103"/>
                </a:lnTo>
                <a:lnTo>
                  <a:pt x="86010" y="9954"/>
                </a:lnTo>
                <a:lnTo>
                  <a:pt x="86044" y="9999"/>
                </a:lnTo>
                <a:lnTo>
                  <a:pt x="86090" y="10033"/>
                </a:lnTo>
                <a:lnTo>
                  <a:pt x="86147" y="10056"/>
                </a:lnTo>
                <a:lnTo>
                  <a:pt x="86215" y="10068"/>
                </a:lnTo>
                <a:lnTo>
                  <a:pt x="86272" y="10056"/>
                </a:lnTo>
                <a:lnTo>
                  <a:pt x="86329" y="10033"/>
                </a:lnTo>
                <a:lnTo>
                  <a:pt x="86374" y="9999"/>
                </a:lnTo>
                <a:lnTo>
                  <a:pt x="86420" y="9954"/>
                </a:lnTo>
                <a:lnTo>
                  <a:pt x="87364" y="10500"/>
                </a:lnTo>
                <a:lnTo>
                  <a:pt x="87364" y="10443"/>
                </a:lnTo>
                <a:lnTo>
                  <a:pt x="86431" y="9908"/>
                </a:lnTo>
                <a:lnTo>
                  <a:pt x="86443" y="9863"/>
                </a:lnTo>
                <a:lnTo>
                  <a:pt x="86454" y="9829"/>
                </a:lnTo>
                <a:lnTo>
                  <a:pt x="86443" y="9783"/>
                </a:lnTo>
                <a:lnTo>
                  <a:pt x="86431" y="9738"/>
                </a:lnTo>
                <a:lnTo>
                  <a:pt x="86420" y="9704"/>
                </a:lnTo>
                <a:lnTo>
                  <a:pt x="86386" y="9669"/>
                </a:lnTo>
                <a:lnTo>
                  <a:pt x="86363" y="9635"/>
                </a:lnTo>
                <a:lnTo>
                  <a:pt x="86317" y="9613"/>
                </a:lnTo>
                <a:lnTo>
                  <a:pt x="86283" y="9601"/>
                </a:lnTo>
                <a:lnTo>
                  <a:pt x="86238" y="9590"/>
                </a:lnTo>
                <a:lnTo>
                  <a:pt x="86238" y="7235"/>
                </a:lnTo>
                <a:lnTo>
                  <a:pt x="86295" y="7212"/>
                </a:lnTo>
                <a:lnTo>
                  <a:pt x="86340" y="7178"/>
                </a:lnTo>
                <a:lnTo>
                  <a:pt x="86374" y="7133"/>
                </a:lnTo>
                <a:lnTo>
                  <a:pt x="86386" y="7064"/>
                </a:lnTo>
                <a:lnTo>
                  <a:pt x="86374" y="7008"/>
                </a:lnTo>
                <a:lnTo>
                  <a:pt x="87364" y="6439"/>
                </a:lnTo>
                <a:lnTo>
                  <a:pt x="87364" y="6382"/>
                </a:lnTo>
                <a:lnTo>
                  <a:pt x="86352" y="6962"/>
                </a:lnTo>
                <a:lnTo>
                  <a:pt x="86317" y="6939"/>
                </a:lnTo>
                <a:lnTo>
                  <a:pt x="86295" y="6917"/>
                </a:lnTo>
                <a:lnTo>
                  <a:pt x="86249" y="6905"/>
                </a:lnTo>
                <a:lnTo>
                  <a:pt x="86215" y="6894"/>
                </a:lnTo>
                <a:lnTo>
                  <a:pt x="86170" y="6905"/>
                </a:lnTo>
                <a:lnTo>
                  <a:pt x="86135" y="6917"/>
                </a:lnTo>
                <a:lnTo>
                  <a:pt x="86101" y="6939"/>
                </a:lnTo>
                <a:lnTo>
                  <a:pt x="86079" y="6962"/>
                </a:lnTo>
                <a:lnTo>
                  <a:pt x="84065" y="5802"/>
                </a:lnTo>
                <a:lnTo>
                  <a:pt x="84077" y="5756"/>
                </a:lnTo>
                <a:lnTo>
                  <a:pt x="84077" y="5722"/>
                </a:lnTo>
                <a:lnTo>
                  <a:pt x="84077" y="5677"/>
                </a:lnTo>
                <a:lnTo>
                  <a:pt x="84065" y="5631"/>
                </a:lnTo>
                <a:lnTo>
                  <a:pt x="84042" y="5597"/>
                </a:lnTo>
                <a:lnTo>
                  <a:pt x="84020" y="5563"/>
                </a:lnTo>
                <a:lnTo>
                  <a:pt x="83986" y="5540"/>
                </a:lnTo>
                <a:lnTo>
                  <a:pt x="83951" y="5517"/>
                </a:lnTo>
                <a:lnTo>
                  <a:pt x="83917" y="5495"/>
                </a:lnTo>
                <a:lnTo>
                  <a:pt x="83872" y="5483"/>
                </a:lnTo>
                <a:lnTo>
                  <a:pt x="83872" y="3197"/>
                </a:lnTo>
                <a:lnTo>
                  <a:pt x="83917" y="3185"/>
                </a:lnTo>
                <a:lnTo>
                  <a:pt x="83951" y="3174"/>
                </a:lnTo>
                <a:lnTo>
                  <a:pt x="83986" y="3151"/>
                </a:lnTo>
                <a:lnTo>
                  <a:pt x="84020" y="3117"/>
                </a:lnTo>
                <a:lnTo>
                  <a:pt x="84042" y="3083"/>
                </a:lnTo>
                <a:lnTo>
                  <a:pt x="84065" y="3049"/>
                </a:lnTo>
                <a:lnTo>
                  <a:pt x="84077" y="3003"/>
                </a:lnTo>
                <a:lnTo>
                  <a:pt x="84077" y="2958"/>
                </a:lnTo>
                <a:lnTo>
                  <a:pt x="84077" y="2912"/>
                </a:lnTo>
                <a:lnTo>
                  <a:pt x="84054" y="2867"/>
                </a:lnTo>
                <a:lnTo>
                  <a:pt x="86044" y="1718"/>
                </a:lnTo>
                <a:lnTo>
                  <a:pt x="86079" y="1752"/>
                </a:lnTo>
                <a:lnTo>
                  <a:pt x="86113" y="1786"/>
                </a:lnTo>
                <a:lnTo>
                  <a:pt x="86158" y="1798"/>
                </a:lnTo>
                <a:lnTo>
                  <a:pt x="86215" y="1809"/>
                </a:lnTo>
                <a:lnTo>
                  <a:pt x="86261" y="1798"/>
                </a:lnTo>
                <a:lnTo>
                  <a:pt x="86306" y="1775"/>
                </a:lnTo>
                <a:lnTo>
                  <a:pt x="86340" y="1752"/>
                </a:lnTo>
                <a:lnTo>
                  <a:pt x="86374" y="1718"/>
                </a:lnTo>
                <a:lnTo>
                  <a:pt x="87364" y="2287"/>
                </a:lnTo>
                <a:lnTo>
                  <a:pt x="87364" y="2230"/>
                </a:lnTo>
                <a:lnTo>
                  <a:pt x="86397" y="1673"/>
                </a:lnTo>
                <a:lnTo>
                  <a:pt x="86397" y="1616"/>
                </a:lnTo>
                <a:lnTo>
                  <a:pt x="86386" y="1547"/>
                </a:lnTo>
                <a:lnTo>
                  <a:pt x="86352" y="1491"/>
                </a:lnTo>
                <a:lnTo>
                  <a:pt x="86306" y="1445"/>
                </a:lnTo>
                <a:lnTo>
                  <a:pt x="86238" y="1422"/>
                </a:lnTo>
                <a:lnTo>
                  <a:pt x="86238" y="0"/>
                </a:lnTo>
                <a:lnTo>
                  <a:pt x="86192" y="0"/>
                </a:lnTo>
                <a:lnTo>
                  <a:pt x="86192" y="1422"/>
                </a:lnTo>
                <a:lnTo>
                  <a:pt x="86124" y="1445"/>
                </a:lnTo>
                <a:lnTo>
                  <a:pt x="86067" y="1491"/>
                </a:lnTo>
                <a:lnTo>
                  <a:pt x="86033" y="1547"/>
                </a:lnTo>
                <a:lnTo>
                  <a:pt x="86022" y="1582"/>
                </a:lnTo>
                <a:lnTo>
                  <a:pt x="86022" y="1616"/>
                </a:lnTo>
                <a:lnTo>
                  <a:pt x="86033" y="1673"/>
                </a:lnTo>
                <a:lnTo>
                  <a:pt x="84031" y="2833"/>
                </a:lnTo>
                <a:lnTo>
                  <a:pt x="83997" y="2787"/>
                </a:lnTo>
                <a:lnTo>
                  <a:pt x="83951" y="2753"/>
                </a:lnTo>
                <a:lnTo>
                  <a:pt x="83895" y="2730"/>
                </a:lnTo>
                <a:lnTo>
                  <a:pt x="83781" y="2730"/>
                </a:lnTo>
                <a:lnTo>
                  <a:pt x="83735" y="2753"/>
                </a:lnTo>
                <a:lnTo>
                  <a:pt x="83690" y="2787"/>
                </a:lnTo>
                <a:lnTo>
                  <a:pt x="83656" y="2821"/>
                </a:lnTo>
                <a:lnTo>
                  <a:pt x="81665" y="1673"/>
                </a:lnTo>
                <a:lnTo>
                  <a:pt x="81676" y="1616"/>
                </a:lnTo>
                <a:lnTo>
                  <a:pt x="81665" y="1582"/>
                </a:lnTo>
                <a:lnTo>
                  <a:pt x="81654" y="1547"/>
                </a:lnTo>
                <a:lnTo>
                  <a:pt x="81619" y="1479"/>
                </a:lnTo>
                <a:lnTo>
                  <a:pt x="81563" y="1445"/>
                </a:lnTo>
                <a:lnTo>
                  <a:pt x="81494" y="1422"/>
                </a:lnTo>
                <a:lnTo>
                  <a:pt x="81494" y="0"/>
                </a:lnTo>
                <a:lnTo>
                  <a:pt x="81449" y="0"/>
                </a:lnTo>
                <a:lnTo>
                  <a:pt x="81449" y="1411"/>
                </a:lnTo>
                <a:lnTo>
                  <a:pt x="81415" y="1422"/>
                </a:lnTo>
                <a:lnTo>
                  <a:pt x="81381" y="1434"/>
                </a:lnTo>
                <a:lnTo>
                  <a:pt x="81324" y="1479"/>
                </a:lnTo>
                <a:lnTo>
                  <a:pt x="81290" y="1536"/>
                </a:lnTo>
                <a:lnTo>
                  <a:pt x="81278" y="1582"/>
                </a:lnTo>
                <a:lnTo>
                  <a:pt x="81267" y="1616"/>
                </a:lnTo>
                <a:lnTo>
                  <a:pt x="81278" y="1684"/>
                </a:lnTo>
                <a:lnTo>
                  <a:pt x="79287" y="2833"/>
                </a:lnTo>
                <a:lnTo>
                  <a:pt x="79253" y="2799"/>
                </a:lnTo>
                <a:lnTo>
                  <a:pt x="79208" y="2765"/>
                </a:lnTo>
                <a:lnTo>
                  <a:pt x="79151" y="2742"/>
                </a:lnTo>
                <a:lnTo>
                  <a:pt x="79049" y="2742"/>
                </a:lnTo>
                <a:lnTo>
                  <a:pt x="79003" y="2765"/>
                </a:lnTo>
                <a:lnTo>
                  <a:pt x="78958" y="2787"/>
                </a:lnTo>
                <a:lnTo>
                  <a:pt x="78923" y="2833"/>
                </a:lnTo>
                <a:lnTo>
                  <a:pt x="76967" y="1707"/>
                </a:lnTo>
                <a:lnTo>
                  <a:pt x="76978" y="1661"/>
                </a:lnTo>
                <a:lnTo>
                  <a:pt x="76990" y="1616"/>
                </a:lnTo>
                <a:lnTo>
                  <a:pt x="76978" y="1570"/>
                </a:lnTo>
                <a:lnTo>
                  <a:pt x="76967" y="1525"/>
                </a:lnTo>
                <a:lnTo>
                  <a:pt x="76944" y="1479"/>
                </a:lnTo>
                <a:lnTo>
                  <a:pt x="76921" y="1445"/>
                </a:lnTo>
                <a:lnTo>
                  <a:pt x="76887" y="1411"/>
                </a:lnTo>
                <a:lnTo>
                  <a:pt x="76842" y="1388"/>
                </a:lnTo>
                <a:lnTo>
                  <a:pt x="76808" y="1377"/>
                </a:lnTo>
                <a:lnTo>
                  <a:pt x="76762" y="1365"/>
                </a:lnTo>
                <a:lnTo>
                  <a:pt x="76762" y="0"/>
                </a:lnTo>
                <a:lnTo>
                  <a:pt x="76717" y="0"/>
                </a:lnTo>
                <a:lnTo>
                  <a:pt x="76717" y="1365"/>
                </a:lnTo>
                <a:lnTo>
                  <a:pt x="76660" y="1365"/>
                </a:lnTo>
                <a:lnTo>
                  <a:pt x="76614" y="1388"/>
                </a:lnTo>
                <a:lnTo>
                  <a:pt x="76580" y="1411"/>
                </a:lnTo>
                <a:lnTo>
                  <a:pt x="76546" y="1445"/>
                </a:lnTo>
                <a:lnTo>
                  <a:pt x="76512" y="1479"/>
                </a:lnTo>
                <a:lnTo>
                  <a:pt x="76489" y="1525"/>
                </a:lnTo>
                <a:lnTo>
                  <a:pt x="76478" y="1570"/>
                </a:lnTo>
                <a:lnTo>
                  <a:pt x="76478" y="1616"/>
                </a:lnTo>
                <a:lnTo>
                  <a:pt x="76478" y="1661"/>
                </a:lnTo>
                <a:lnTo>
                  <a:pt x="76489" y="1707"/>
                </a:lnTo>
                <a:lnTo>
                  <a:pt x="74544" y="2833"/>
                </a:lnTo>
                <a:lnTo>
                  <a:pt x="74510" y="2799"/>
                </a:lnTo>
                <a:lnTo>
                  <a:pt x="74464" y="2765"/>
                </a:lnTo>
                <a:lnTo>
                  <a:pt x="74419" y="2742"/>
                </a:lnTo>
                <a:lnTo>
                  <a:pt x="74305" y="2742"/>
                </a:lnTo>
                <a:lnTo>
                  <a:pt x="74260" y="2765"/>
                </a:lnTo>
                <a:lnTo>
                  <a:pt x="74214" y="2787"/>
                </a:lnTo>
                <a:lnTo>
                  <a:pt x="74180" y="2833"/>
                </a:lnTo>
                <a:lnTo>
                  <a:pt x="72235" y="1707"/>
                </a:lnTo>
                <a:lnTo>
                  <a:pt x="72257" y="1661"/>
                </a:lnTo>
                <a:lnTo>
                  <a:pt x="72257" y="1616"/>
                </a:lnTo>
                <a:lnTo>
                  <a:pt x="72257" y="1570"/>
                </a:lnTo>
                <a:lnTo>
                  <a:pt x="72235" y="1513"/>
                </a:lnTo>
                <a:lnTo>
                  <a:pt x="72212" y="1479"/>
                </a:lnTo>
                <a:lnTo>
                  <a:pt x="72189" y="1434"/>
                </a:lnTo>
                <a:lnTo>
                  <a:pt x="72155" y="1400"/>
                </a:lnTo>
                <a:lnTo>
                  <a:pt x="72110" y="1377"/>
                </a:lnTo>
                <a:lnTo>
                  <a:pt x="72064" y="1354"/>
                </a:lnTo>
                <a:lnTo>
                  <a:pt x="72019" y="1354"/>
                </a:lnTo>
                <a:lnTo>
                  <a:pt x="72019" y="0"/>
                </a:lnTo>
                <a:lnTo>
                  <a:pt x="71973" y="0"/>
                </a:lnTo>
                <a:lnTo>
                  <a:pt x="71973" y="1354"/>
                </a:lnTo>
                <a:lnTo>
                  <a:pt x="71916" y="1354"/>
                </a:lnTo>
                <a:lnTo>
                  <a:pt x="71871" y="1377"/>
                </a:lnTo>
                <a:lnTo>
                  <a:pt x="71837" y="1400"/>
                </a:lnTo>
                <a:lnTo>
                  <a:pt x="71791" y="1434"/>
                </a:lnTo>
                <a:lnTo>
                  <a:pt x="71768" y="1468"/>
                </a:lnTo>
                <a:lnTo>
                  <a:pt x="71746" y="1513"/>
                </a:lnTo>
                <a:lnTo>
                  <a:pt x="71734" y="1559"/>
                </a:lnTo>
                <a:lnTo>
                  <a:pt x="71723" y="1616"/>
                </a:lnTo>
                <a:lnTo>
                  <a:pt x="71734" y="1661"/>
                </a:lnTo>
                <a:lnTo>
                  <a:pt x="71746" y="1718"/>
                </a:lnTo>
                <a:lnTo>
                  <a:pt x="69823" y="2821"/>
                </a:lnTo>
                <a:lnTo>
                  <a:pt x="69778" y="2776"/>
                </a:lnTo>
                <a:lnTo>
                  <a:pt x="69732" y="2753"/>
                </a:lnTo>
                <a:lnTo>
                  <a:pt x="69675" y="2730"/>
                </a:lnTo>
                <a:lnTo>
                  <a:pt x="69618" y="2719"/>
                </a:lnTo>
                <a:lnTo>
                  <a:pt x="69562" y="2730"/>
                </a:lnTo>
                <a:lnTo>
                  <a:pt x="69505" y="2753"/>
                </a:lnTo>
                <a:lnTo>
                  <a:pt x="69459" y="2776"/>
                </a:lnTo>
                <a:lnTo>
                  <a:pt x="69425" y="2821"/>
                </a:lnTo>
                <a:lnTo>
                  <a:pt x="67423" y="1661"/>
                </a:lnTo>
                <a:lnTo>
                  <a:pt x="67423" y="1616"/>
                </a:lnTo>
                <a:lnTo>
                  <a:pt x="67412" y="1547"/>
                </a:lnTo>
                <a:lnTo>
                  <a:pt x="67389" y="1502"/>
                </a:lnTo>
                <a:lnTo>
                  <a:pt x="67332" y="1456"/>
                </a:lnTo>
                <a:lnTo>
                  <a:pt x="67275" y="1445"/>
                </a:lnTo>
                <a:lnTo>
                  <a:pt x="67275" y="0"/>
                </a:lnTo>
                <a:lnTo>
                  <a:pt x="67230" y="0"/>
                </a:lnTo>
                <a:lnTo>
                  <a:pt x="67230" y="1445"/>
                </a:lnTo>
                <a:lnTo>
                  <a:pt x="67173" y="1456"/>
                </a:lnTo>
                <a:lnTo>
                  <a:pt x="67116" y="1502"/>
                </a:lnTo>
                <a:lnTo>
                  <a:pt x="67082" y="1547"/>
                </a:lnTo>
                <a:lnTo>
                  <a:pt x="67070" y="1616"/>
                </a:lnTo>
                <a:lnTo>
                  <a:pt x="67082" y="1673"/>
                </a:lnTo>
                <a:lnTo>
                  <a:pt x="65080" y="2821"/>
                </a:lnTo>
                <a:lnTo>
                  <a:pt x="65045" y="2776"/>
                </a:lnTo>
                <a:lnTo>
                  <a:pt x="65000" y="2742"/>
                </a:lnTo>
                <a:lnTo>
                  <a:pt x="64943" y="2719"/>
                </a:lnTo>
                <a:lnTo>
                  <a:pt x="64818" y="2719"/>
                </a:lnTo>
                <a:lnTo>
                  <a:pt x="64761" y="2742"/>
                </a:lnTo>
                <a:lnTo>
                  <a:pt x="64716" y="2776"/>
                </a:lnTo>
                <a:lnTo>
                  <a:pt x="64681" y="2821"/>
                </a:lnTo>
                <a:lnTo>
                  <a:pt x="62736" y="1695"/>
                </a:lnTo>
                <a:lnTo>
                  <a:pt x="62748" y="1661"/>
                </a:lnTo>
                <a:lnTo>
                  <a:pt x="62748" y="1616"/>
                </a:lnTo>
                <a:lnTo>
                  <a:pt x="62748" y="1570"/>
                </a:lnTo>
                <a:lnTo>
                  <a:pt x="62736" y="1525"/>
                </a:lnTo>
                <a:lnTo>
                  <a:pt x="62714" y="1491"/>
                </a:lnTo>
                <a:lnTo>
                  <a:pt x="62691" y="1456"/>
                </a:lnTo>
                <a:lnTo>
                  <a:pt x="62657" y="1422"/>
                </a:lnTo>
                <a:lnTo>
                  <a:pt x="62623" y="1400"/>
                </a:lnTo>
                <a:lnTo>
                  <a:pt x="62577" y="1388"/>
                </a:lnTo>
                <a:lnTo>
                  <a:pt x="62532" y="1377"/>
                </a:lnTo>
                <a:lnTo>
                  <a:pt x="62532" y="0"/>
                </a:lnTo>
                <a:lnTo>
                  <a:pt x="62486" y="0"/>
                </a:lnTo>
                <a:lnTo>
                  <a:pt x="62486" y="1377"/>
                </a:lnTo>
                <a:lnTo>
                  <a:pt x="62441" y="1388"/>
                </a:lnTo>
                <a:lnTo>
                  <a:pt x="62406" y="1400"/>
                </a:lnTo>
                <a:lnTo>
                  <a:pt x="62372" y="1422"/>
                </a:lnTo>
                <a:lnTo>
                  <a:pt x="62338" y="1456"/>
                </a:lnTo>
                <a:lnTo>
                  <a:pt x="62304" y="1491"/>
                </a:lnTo>
                <a:lnTo>
                  <a:pt x="62293" y="1525"/>
                </a:lnTo>
                <a:lnTo>
                  <a:pt x="62281" y="1570"/>
                </a:lnTo>
                <a:lnTo>
                  <a:pt x="62270" y="1616"/>
                </a:lnTo>
                <a:lnTo>
                  <a:pt x="62270" y="1661"/>
                </a:lnTo>
                <a:lnTo>
                  <a:pt x="62293" y="1695"/>
                </a:lnTo>
                <a:lnTo>
                  <a:pt x="60302" y="2844"/>
                </a:lnTo>
                <a:lnTo>
                  <a:pt x="60279" y="2810"/>
                </a:lnTo>
                <a:lnTo>
                  <a:pt x="60234" y="2776"/>
                </a:lnTo>
                <a:lnTo>
                  <a:pt x="60188" y="2765"/>
                </a:lnTo>
                <a:lnTo>
                  <a:pt x="60143" y="2753"/>
                </a:lnTo>
                <a:lnTo>
                  <a:pt x="60086" y="2765"/>
                </a:lnTo>
                <a:lnTo>
                  <a:pt x="60052" y="2776"/>
                </a:lnTo>
                <a:lnTo>
                  <a:pt x="60006" y="2810"/>
                </a:lnTo>
                <a:lnTo>
                  <a:pt x="59972" y="2844"/>
                </a:lnTo>
                <a:lnTo>
                  <a:pt x="57947" y="1673"/>
                </a:lnTo>
                <a:lnTo>
                  <a:pt x="57947" y="1616"/>
                </a:lnTo>
                <a:lnTo>
                  <a:pt x="57936" y="1547"/>
                </a:lnTo>
                <a:lnTo>
                  <a:pt x="57902" y="1491"/>
                </a:lnTo>
                <a:lnTo>
                  <a:pt x="57856" y="1456"/>
                </a:lnTo>
                <a:lnTo>
                  <a:pt x="57799" y="1434"/>
                </a:lnTo>
                <a:lnTo>
                  <a:pt x="57799" y="0"/>
                </a:lnTo>
                <a:lnTo>
                  <a:pt x="57754" y="0"/>
                </a:lnTo>
                <a:lnTo>
                  <a:pt x="57754" y="1434"/>
                </a:lnTo>
                <a:lnTo>
                  <a:pt x="57686" y="1456"/>
                </a:lnTo>
                <a:lnTo>
                  <a:pt x="57640" y="1491"/>
                </a:lnTo>
                <a:lnTo>
                  <a:pt x="57606" y="1547"/>
                </a:lnTo>
                <a:lnTo>
                  <a:pt x="57595" y="1616"/>
                </a:lnTo>
                <a:lnTo>
                  <a:pt x="57595" y="1673"/>
                </a:lnTo>
                <a:lnTo>
                  <a:pt x="55558" y="2844"/>
                </a:lnTo>
                <a:lnTo>
                  <a:pt x="55524" y="2810"/>
                </a:lnTo>
                <a:lnTo>
                  <a:pt x="55490" y="2787"/>
                </a:lnTo>
                <a:lnTo>
                  <a:pt x="55445" y="2765"/>
                </a:lnTo>
                <a:lnTo>
                  <a:pt x="55342" y="2765"/>
                </a:lnTo>
                <a:lnTo>
                  <a:pt x="55308" y="2787"/>
                </a:lnTo>
                <a:lnTo>
                  <a:pt x="55263" y="2810"/>
                </a:lnTo>
                <a:lnTo>
                  <a:pt x="55229" y="2844"/>
                </a:lnTo>
                <a:lnTo>
                  <a:pt x="53192" y="1661"/>
                </a:lnTo>
                <a:lnTo>
                  <a:pt x="53204" y="1616"/>
                </a:lnTo>
                <a:lnTo>
                  <a:pt x="53192" y="1547"/>
                </a:lnTo>
                <a:lnTo>
                  <a:pt x="53158" y="1502"/>
                </a:lnTo>
                <a:lnTo>
                  <a:pt x="53113" y="1456"/>
                </a:lnTo>
                <a:lnTo>
                  <a:pt x="53056" y="1445"/>
                </a:lnTo>
                <a:lnTo>
                  <a:pt x="53056" y="0"/>
                </a:lnTo>
                <a:lnTo>
                  <a:pt x="53010" y="0"/>
                </a:lnTo>
                <a:lnTo>
                  <a:pt x="53010" y="1434"/>
                </a:lnTo>
                <a:lnTo>
                  <a:pt x="52942" y="1456"/>
                </a:lnTo>
                <a:lnTo>
                  <a:pt x="52885" y="1491"/>
                </a:lnTo>
                <a:lnTo>
                  <a:pt x="52851" y="1547"/>
                </a:lnTo>
                <a:lnTo>
                  <a:pt x="52840" y="1616"/>
                </a:lnTo>
                <a:lnTo>
                  <a:pt x="52851" y="1673"/>
                </a:lnTo>
                <a:lnTo>
                  <a:pt x="50838" y="2833"/>
                </a:lnTo>
                <a:lnTo>
                  <a:pt x="50803" y="2799"/>
                </a:lnTo>
                <a:lnTo>
                  <a:pt x="50758" y="2765"/>
                </a:lnTo>
                <a:lnTo>
                  <a:pt x="50701" y="2742"/>
                </a:lnTo>
                <a:lnTo>
                  <a:pt x="50599" y="2742"/>
                </a:lnTo>
                <a:lnTo>
                  <a:pt x="50553" y="2765"/>
                </a:lnTo>
                <a:lnTo>
                  <a:pt x="50508" y="2787"/>
                </a:lnTo>
                <a:lnTo>
                  <a:pt x="50474" y="2833"/>
                </a:lnTo>
                <a:lnTo>
                  <a:pt x="48472" y="1673"/>
                </a:lnTo>
                <a:lnTo>
                  <a:pt x="48483" y="1616"/>
                </a:lnTo>
                <a:lnTo>
                  <a:pt x="48483" y="1582"/>
                </a:lnTo>
                <a:lnTo>
                  <a:pt x="48472" y="1547"/>
                </a:lnTo>
                <a:lnTo>
                  <a:pt x="48437" y="1479"/>
                </a:lnTo>
                <a:lnTo>
                  <a:pt x="48381" y="1434"/>
                </a:lnTo>
                <a:lnTo>
                  <a:pt x="48312" y="1411"/>
                </a:lnTo>
                <a:lnTo>
                  <a:pt x="48312" y="0"/>
                </a:lnTo>
                <a:lnTo>
                  <a:pt x="48267" y="0"/>
                </a:lnTo>
                <a:lnTo>
                  <a:pt x="48267" y="1411"/>
                </a:lnTo>
                <a:lnTo>
                  <a:pt x="48233" y="1422"/>
                </a:lnTo>
                <a:lnTo>
                  <a:pt x="48187" y="1434"/>
                </a:lnTo>
                <a:lnTo>
                  <a:pt x="48153" y="1445"/>
                </a:lnTo>
                <a:lnTo>
                  <a:pt x="48130" y="1479"/>
                </a:lnTo>
                <a:lnTo>
                  <a:pt x="48108" y="1502"/>
                </a:lnTo>
                <a:lnTo>
                  <a:pt x="48085" y="1536"/>
                </a:lnTo>
                <a:lnTo>
                  <a:pt x="48073" y="1570"/>
                </a:lnTo>
                <a:lnTo>
                  <a:pt x="48073" y="1616"/>
                </a:lnTo>
                <a:lnTo>
                  <a:pt x="48073" y="1650"/>
                </a:lnTo>
                <a:lnTo>
                  <a:pt x="48085" y="1684"/>
                </a:lnTo>
                <a:lnTo>
                  <a:pt x="46049" y="2867"/>
                </a:lnTo>
                <a:lnTo>
                  <a:pt x="46026" y="2833"/>
                </a:lnTo>
                <a:lnTo>
                  <a:pt x="45992" y="2810"/>
                </a:lnTo>
                <a:lnTo>
                  <a:pt x="45946" y="2799"/>
                </a:lnTo>
                <a:lnTo>
                  <a:pt x="45912" y="2787"/>
                </a:lnTo>
                <a:lnTo>
                  <a:pt x="45867" y="2799"/>
                </a:lnTo>
                <a:lnTo>
                  <a:pt x="45832" y="2810"/>
                </a:lnTo>
                <a:lnTo>
                  <a:pt x="45798" y="2833"/>
                </a:lnTo>
                <a:lnTo>
                  <a:pt x="45776" y="2856"/>
                </a:lnTo>
                <a:lnTo>
                  <a:pt x="43705" y="1661"/>
                </a:lnTo>
                <a:lnTo>
                  <a:pt x="43705" y="1616"/>
                </a:lnTo>
                <a:lnTo>
                  <a:pt x="43705" y="1559"/>
                </a:lnTo>
                <a:lnTo>
                  <a:pt x="43671" y="1502"/>
                </a:lnTo>
                <a:lnTo>
                  <a:pt x="43626" y="1468"/>
                </a:lnTo>
                <a:lnTo>
                  <a:pt x="43569" y="1445"/>
                </a:lnTo>
                <a:lnTo>
                  <a:pt x="43569" y="0"/>
                </a:lnTo>
                <a:lnTo>
                  <a:pt x="43523" y="0"/>
                </a:lnTo>
                <a:lnTo>
                  <a:pt x="43523" y="1445"/>
                </a:lnTo>
                <a:lnTo>
                  <a:pt x="43466" y="1468"/>
                </a:lnTo>
                <a:lnTo>
                  <a:pt x="43409" y="1502"/>
                </a:lnTo>
                <a:lnTo>
                  <a:pt x="43375" y="1547"/>
                </a:lnTo>
                <a:lnTo>
                  <a:pt x="43364" y="1616"/>
                </a:lnTo>
                <a:lnTo>
                  <a:pt x="43375" y="1673"/>
                </a:lnTo>
                <a:lnTo>
                  <a:pt x="41373" y="2833"/>
                </a:lnTo>
                <a:lnTo>
                  <a:pt x="41328" y="2787"/>
                </a:lnTo>
                <a:lnTo>
                  <a:pt x="41282" y="2753"/>
                </a:lnTo>
                <a:lnTo>
                  <a:pt x="41225" y="2730"/>
                </a:lnTo>
                <a:lnTo>
                  <a:pt x="41169" y="2719"/>
                </a:lnTo>
                <a:lnTo>
                  <a:pt x="41112" y="2730"/>
                </a:lnTo>
                <a:lnTo>
                  <a:pt x="41055" y="2753"/>
                </a:lnTo>
                <a:lnTo>
                  <a:pt x="41009" y="2776"/>
                </a:lnTo>
                <a:lnTo>
                  <a:pt x="40975" y="2821"/>
                </a:lnTo>
                <a:lnTo>
                  <a:pt x="39041" y="1695"/>
                </a:lnTo>
                <a:lnTo>
                  <a:pt x="39053" y="1661"/>
                </a:lnTo>
                <a:lnTo>
                  <a:pt x="39053" y="1616"/>
                </a:lnTo>
                <a:lnTo>
                  <a:pt x="39041" y="1570"/>
                </a:lnTo>
                <a:lnTo>
                  <a:pt x="39030" y="1525"/>
                </a:lnTo>
                <a:lnTo>
                  <a:pt x="39019" y="1479"/>
                </a:lnTo>
                <a:lnTo>
                  <a:pt x="38984" y="1445"/>
                </a:lnTo>
                <a:lnTo>
                  <a:pt x="38950" y="1422"/>
                </a:lnTo>
                <a:lnTo>
                  <a:pt x="38916" y="1388"/>
                </a:lnTo>
                <a:lnTo>
                  <a:pt x="38871" y="1377"/>
                </a:lnTo>
                <a:lnTo>
                  <a:pt x="38825" y="1365"/>
                </a:lnTo>
                <a:lnTo>
                  <a:pt x="38825" y="0"/>
                </a:lnTo>
                <a:lnTo>
                  <a:pt x="38780" y="0"/>
                </a:lnTo>
                <a:lnTo>
                  <a:pt x="38780" y="1365"/>
                </a:lnTo>
                <a:lnTo>
                  <a:pt x="38734" y="1377"/>
                </a:lnTo>
                <a:lnTo>
                  <a:pt x="38689" y="1388"/>
                </a:lnTo>
                <a:lnTo>
                  <a:pt x="38655" y="1411"/>
                </a:lnTo>
                <a:lnTo>
                  <a:pt x="38620" y="1445"/>
                </a:lnTo>
                <a:lnTo>
                  <a:pt x="38586" y="1479"/>
                </a:lnTo>
                <a:lnTo>
                  <a:pt x="38564" y="1525"/>
                </a:lnTo>
                <a:lnTo>
                  <a:pt x="38552" y="1570"/>
                </a:lnTo>
                <a:lnTo>
                  <a:pt x="38552" y="1616"/>
                </a:lnTo>
                <a:lnTo>
                  <a:pt x="38552" y="1661"/>
                </a:lnTo>
                <a:lnTo>
                  <a:pt x="38564" y="1707"/>
                </a:lnTo>
                <a:lnTo>
                  <a:pt x="36618" y="2833"/>
                </a:lnTo>
                <a:lnTo>
                  <a:pt x="36584" y="2799"/>
                </a:lnTo>
                <a:lnTo>
                  <a:pt x="36539" y="2765"/>
                </a:lnTo>
                <a:lnTo>
                  <a:pt x="36482" y="2742"/>
                </a:lnTo>
                <a:lnTo>
                  <a:pt x="36379" y="2742"/>
                </a:lnTo>
                <a:lnTo>
                  <a:pt x="36323" y="2765"/>
                </a:lnTo>
                <a:lnTo>
                  <a:pt x="36288" y="2787"/>
                </a:lnTo>
                <a:lnTo>
                  <a:pt x="36254" y="2833"/>
                </a:lnTo>
                <a:lnTo>
                  <a:pt x="34275" y="1695"/>
                </a:lnTo>
                <a:lnTo>
                  <a:pt x="34286" y="1650"/>
                </a:lnTo>
                <a:lnTo>
                  <a:pt x="34298" y="1616"/>
                </a:lnTo>
                <a:lnTo>
                  <a:pt x="34286" y="1570"/>
                </a:lnTo>
                <a:lnTo>
                  <a:pt x="34275" y="1536"/>
                </a:lnTo>
                <a:lnTo>
                  <a:pt x="34264" y="1491"/>
                </a:lnTo>
                <a:lnTo>
                  <a:pt x="34230" y="1456"/>
                </a:lnTo>
                <a:lnTo>
                  <a:pt x="34207" y="1434"/>
                </a:lnTo>
                <a:lnTo>
                  <a:pt x="34173" y="1411"/>
                </a:lnTo>
                <a:lnTo>
                  <a:pt x="34127" y="1388"/>
                </a:lnTo>
                <a:lnTo>
                  <a:pt x="34093" y="1388"/>
                </a:lnTo>
                <a:lnTo>
                  <a:pt x="34093" y="0"/>
                </a:lnTo>
                <a:lnTo>
                  <a:pt x="34048" y="0"/>
                </a:lnTo>
                <a:lnTo>
                  <a:pt x="34048" y="1377"/>
                </a:lnTo>
                <a:lnTo>
                  <a:pt x="34002" y="1388"/>
                </a:lnTo>
                <a:lnTo>
                  <a:pt x="33957" y="1400"/>
                </a:lnTo>
                <a:lnTo>
                  <a:pt x="33922" y="1422"/>
                </a:lnTo>
                <a:lnTo>
                  <a:pt x="33888" y="1456"/>
                </a:lnTo>
                <a:lnTo>
                  <a:pt x="33866" y="1491"/>
                </a:lnTo>
                <a:lnTo>
                  <a:pt x="33843" y="1525"/>
                </a:lnTo>
                <a:lnTo>
                  <a:pt x="33831" y="1570"/>
                </a:lnTo>
                <a:lnTo>
                  <a:pt x="33820" y="1616"/>
                </a:lnTo>
                <a:lnTo>
                  <a:pt x="33831" y="1661"/>
                </a:lnTo>
                <a:lnTo>
                  <a:pt x="33843" y="1695"/>
                </a:lnTo>
                <a:lnTo>
                  <a:pt x="31829" y="2867"/>
                </a:lnTo>
                <a:lnTo>
                  <a:pt x="31795" y="2833"/>
                </a:lnTo>
                <a:lnTo>
                  <a:pt x="31772" y="2810"/>
                </a:lnTo>
                <a:lnTo>
                  <a:pt x="31727" y="2799"/>
                </a:lnTo>
                <a:lnTo>
                  <a:pt x="31693" y="2787"/>
                </a:lnTo>
                <a:lnTo>
                  <a:pt x="31647" y="2799"/>
                </a:lnTo>
                <a:lnTo>
                  <a:pt x="31613" y="2810"/>
                </a:lnTo>
                <a:lnTo>
                  <a:pt x="31579" y="2833"/>
                </a:lnTo>
                <a:lnTo>
                  <a:pt x="31556" y="2856"/>
                </a:lnTo>
                <a:lnTo>
                  <a:pt x="29497" y="1673"/>
                </a:lnTo>
                <a:lnTo>
                  <a:pt x="29509" y="1616"/>
                </a:lnTo>
                <a:lnTo>
                  <a:pt x="29497" y="1547"/>
                </a:lnTo>
                <a:lnTo>
                  <a:pt x="29463" y="1491"/>
                </a:lnTo>
                <a:lnTo>
                  <a:pt x="29418" y="1445"/>
                </a:lnTo>
                <a:lnTo>
                  <a:pt x="29349" y="1422"/>
                </a:lnTo>
                <a:lnTo>
                  <a:pt x="29349" y="0"/>
                </a:lnTo>
                <a:lnTo>
                  <a:pt x="29304" y="0"/>
                </a:lnTo>
                <a:lnTo>
                  <a:pt x="29304" y="1422"/>
                </a:lnTo>
                <a:lnTo>
                  <a:pt x="29236" y="1445"/>
                </a:lnTo>
                <a:lnTo>
                  <a:pt x="29179" y="1491"/>
                </a:lnTo>
                <a:lnTo>
                  <a:pt x="29145" y="1547"/>
                </a:lnTo>
                <a:lnTo>
                  <a:pt x="29133" y="1582"/>
                </a:lnTo>
                <a:lnTo>
                  <a:pt x="29133" y="1616"/>
                </a:lnTo>
                <a:lnTo>
                  <a:pt x="29133" y="1673"/>
                </a:lnTo>
                <a:lnTo>
                  <a:pt x="27143" y="2833"/>
                </a:lnTo>
                <a:lnTo>
                  <a:pt x="27109" y="2787"/>
                </a:lnTo>
                <a:lnTo>
                  <a:pt x="27063" y="2753"/>
                </a:lnTo>
                <a:lnTo>
                  <a:pt x="27006" y="2730"/>
                </a:lnTo>
                <a:lnTo>
                  <a:pt x="26892" y="2730"/>
                </a:lnTo>
                <a:lnTo>
                  <a:pt x="26836" y="2753"/>
                </a:lnTo>
                <a:lnTo>
                  <a:pt x="26790" y="2787"/>
                </a:lnTo>
                <a:lnTo>
                  <a:pt x="26756" y="2821"/>
                </a:lnTo>
                <a:lnTo>
                  <a:pt x="24765" y="1673"/>
                </a:lnTo>
                <a:lnTo>
                  <a:pt x="24777" y="1616"/>
                </a:lnTo>
                <a:lnTo>
                  <a:pt x="24777" y="1582"/>
                </a:lnTo>
                <a:lnTo>
                  <a:pt x="24765" y="1547"/>
                </a:lnTo>
                <a:lnTo>
                  <a:pt x="24731" y="1479"/>
                </a:lnTo>
                <a:lnTo>
                  <a:pt x="24674" y="1445"/>
                </a:lnTo>
                <a:lnTo>
                  <a:pt x="24606" y="1422"/>
                </a:lnTo>
                <a:lnTo>
                  <a:pt x="24606" y="0"/>
                </a:lnTo>
                <a:lnTo>
                  <a:pt x="24560" y="0"/>
                </a:lnTo>
                <a:lnTo>
                  <a:pt x="24560" y="1411"/>
                </a:lnTo>
                <a:lnTo>
                  <a:pt x="24526" y="1422"/>
                </a:lnTo>
                <a:lnTo>
                  <a:pt x="24492" y="1434"/>
                </a:lnTo>
                <a:lnTo>
                  <a:pt x="24435" y="1479"/>
                </a:lnTo>
                <a:lnTo>
                  <a:pt x="24390" y="1536"/>
                </a:lnTo>
                <a:lnTo>
                  <a:pt x="24378" y="1582"/>
                </a:lnTo>
                <a:lnTo>
                  <a:pt x="24378" y="1616"/>
                </a:lnTo>
                <a:lnTo>
                  <a:pt x="24390" y="1684"/>
                </a:lnTo>
                <a:lnTo>
                  <a:pt x="22388" y="2833"/>
                </a:lnTo>
                <a:lnTo>
                  <a:pt x="22354" y="2799"/>
                </a:lnTo>
                <a:lnTo>
                  <a:pt x="22319" y="2765"/>
                </a:lnTo>
                <a:lnTo>
                  <a:pt x="22263" y="2742"/>
                </a:lnTo>
                <a:lnTo>
                  <a:pt x="22160" y="2742"/>
                </a:lnTo>
                <a:lnTo>
                  <a:pt x="22103" y="2765"/>
                </a:lnTo>
                <a:lnTo>
                  <a:pt x="22069" y="2787"/>
                </a:lnTo>
                <a:lnTo>
                  <a:pt x="22024" y="2833"/>
                </a:lnTo>
                <a:lnTo>
                  <a:pt x="20079" y="1707"/>
                </a:lnTo>
                <a:lnTo>
                  <a:pt x="20090" y="1661"/>
                </a:lnTo>
                <a:lnTo>
                  <a:pt x="20090" y="1616"/>
                </a:lnTo>
                <a:lnTo>
                  <a:pt x="20090" y="1570"/>
                </a:lnTo>
                <a:lnTo>
                  <a:pt x="20079" y="1525"/>
                </a:lnTo>
                <a:lnTo>
                  <a:pt x="20056" y="1479"/>
                </a:lnTo>
                <a:lnTo>
                  <a:pt x="20033" y="1445"/>
                </a:lnTo>
                <a:lnTo>
                  <a:pt x="19999" y="1411"/>
                </a:lnTo>
                <a:lnTo>
                  <a:pt x="19953" y="1388"/>
                </a:lnTo>
                <a:lnTo>
                  <a:pt x="19908" y="1377"/>
                </a:lnTo>
                <a:lnTo>
                  <a:pt x="19862" y="1365"/>
                </a:lnTo>
                <a:lnTo>
                  <a:pt x="19862" y="0"/>
                </a:lnTo>
                <a:lnTo>
                  <a:pt x="19817" y="0"/>
                </a:lnTo>
                <a:lnTo>
                  <a:pt x="19817" y="1365"/>
                </a:lnTo>
                <a:lnTo>
                  <a:pt x="19771" y="1365"/>
                </a:lnTo>
                <a:lnTo>
                  <a:pt x="19726" y="1388"/>
                </a:lnTo>
                <a:lnTo>
                  <a:pt x="19692" y="1411"/>
                </a:lnTo>
                <a:lnTo>
                  <a:pt x="19658" y="1445"/>
                </a:lnTo>
                <a:lnTo>
                  <a:pt x="19624" y="1479"/>
                </a:lnTo>
                <a:lnTo>
                  <a:pt x="19601" y="1525"/>
                </a:lnTo>
                <a:lnTo>
                  <a:pt x="19589" y="1570"/>
                </a:lnTo>
                <a:lnTo>
                  <a:pt x="19589" y="1616"/>
                </a:lnTo>
                <a:lnTo>
                  <a:pt x="19589" y="1661"/>
                </a:lnTo>
                <a:lnTo>
                  <a:pt x="19601" y="1707"/>
                </a:lnTo>
                <a:lnTo>
                  <a:pt x="17656" y="2833"/>
                </a:lnTo>
                <a:lnTo>
                  <a:pt x="17621" y="2799"/>
                </a:lnTo>
                <a:lnTo>
                  <a:pt x="17576" y="2765"/>
                </a:lnTo>
                <a:lnTo>
                  <a:pt x="17519" y="2742"/>
                </a:lnTo>
                <a:lnTo>
                  <a:pt x="17417" y="2742"/>
                </a:lnTo>
                <a:lnTo>
                  <a:pt x="17371" y="2765"/>
                </a:lnTo>
                <a:lnTo>
                  <a:pt x="17326" y="2787"/>
                </a:lnTo>
                <a:lnTo>
                  <a:pt x="17292" y="2833"/>
                </a:lnTo>
                <a:lnTo>
                  <a:pt x="15346" y="1707"/>
                </a:lnTo>
                <a:lnTo>
                  <a:pt x="15358" y="1661"/>
                </a:lnTo>
                <a:lnTo>
                  <a:pt x="15369" y="1616"/>
                </a:lnTo>
                <a:lnTo>
                  <a:pt x="15358" y="1570"/>
                </a:lnTo>
                <a:lnTo>
                  <a:pt x="15346" y="1513"/>
                </a:lnTo>
                <a:lnTo>
                  <a:pt x="15324" y="1479"/>
                </a:lnTo>
                <a:lnTo>
                  <a:pt x="15301" y="1434"/>
                </a:lnTo>
                <a:lnTo>
                  <a:pt x="15255" y="1400"/>
                </a:lnTo>
                <a:lnTo>
                  <a:pt x="15221" y="1377"/>
                </a:lnTo>
                <a:lnTo>
                  <a:pt x="15176" y="1354"/>
                </a:lnTo>
                <a:lnTo>
                  <a:pt x="15130" y="1354"/>
                </a:lnTo>
                <a:lnTo>
                  <a:pt x="15130" y="0"/>
                </a:lnTo>
                <a:lnTo>
                  <a:pt x="15085" y="0"/>
                </a:lnTo>
                <a:lnTo>
                  <a:pt x="15085" y="1354"/>
                </a:lnTo>
                <a:lnTo>
                  <a:pt x="15028" y="1354"/>
                </a:lnTo>
                <a:lnTo>
                  <a:pt x="14982" y="1377"/>
                </a:lnTo>
                <a:lnTo>
                  <a:pt x="14937" y="1400"/>
                </a:lnTo>
                <a:lnTo>
                  <a:pt x="14903" y="1434"/>
                </a:lnTo>
                <a:lnTo>
                  <a:pt x="14880" y="1468"/>
                </a:lnTo>
                <a:lnTo>
                  <a:pt x="14857" y="1513"/>
                </a:lnTo>
                <a:lnTo>
                  <a:pt x="14834" y="1559"/>
                </a:lnTo>
                <a:lnTo>
                  <a:pt x="14834" y="1616"/>
                </a:lnTo>
                <a:lnTo>
                  <a:pt x="14834" y="1661"/>
                </a:lnTo>
                <a:lnTo>
                  <a:pt x="14857" y="1718"/>
                </a:lnTo>
                <a:lnTo>
                  <a:pt x="12923" y="2821"/>
                </a:lnTo>
                <a:lnTo>
                  <a:pt x="12889" y="2776"/>
                </a:lnTo>
                <a:lnTo>
                  <a:pt x="12844" y="2753"/>
                </a:lnTo>
                <a:lnTo>
                  <a:pt x="12787" y="2730"/>
                </a:lnTo>
                <a:lnTo>
                  <a:pt x="12730" y="2719"/>
                </a:lnTo>
                <a:lnTo>
                  <a:pt x="12673" y="2730"/>
                </a:lnTo>
                <a:lnTo>
                  <a:pt x="12616" y="2753"/>
                </a:lnTo>
                <a:lnTo>
                  <a:pt x="12571" y="2776"/>
                </a:lnTo>
                <a:lnTo>
                  <a:pt x="12537" y="2821"/>
                </a:lnTo>
                <a:lnTo>
                  <a:pt x="10523" y="1661"/>
                </a:lnTo>
                <a:lnTo>
                  <a:pt x="10535" y="1616"/>
                </a:lnTo>
                <a:lnTo>
                  <a:pt x="10523" y="1547"/>
                </a:lnTo>
                <a:lnTo>
                  <a:pt x="10489" y="1502"/>
                </a:lnTo>
                <a:lnTo>
                  <a:pt x="10444" y="1456"/>
                </a:lnTo>
                <a:lnTo>
                  <a:pt x="10387" y="1445"/>
                </a:lnTo>
                <a:lnTo>
                  <a:pt x="10387" y="0"/>
                </a:lnTo>
                <a:lnTo>
                  <a:pt x="10341" y="0"/>
                </a:lnTo>
                <a:lnTo>
                  <a:pt x="10341" y="1445"/>
                </a:lnTo>
                <a:lnTo>
                  <a:pt x="10273" y="1456"/>
                </a:lnTo>
                <a:lnTo>
                  <a:pt x="10227" y="1502"/>
                </a:lnTo>
                <a:lnTo>
                  <a:pt x="10193" y="1547"/>
                </a:lnTo>
                <a:lnTo>
                  <a:pt x="10182" y="1616"/>
                </a:lnTo>
                <a:lnTo>
                  <a:pt x="10193" y="1673"/>
                </a:lnTo>
                <a:lnTo>
                  <a:pt x="8191" y="2821"/>
                </a:lnTo>
                <a:lnTo>
                  <a:pt x="8157" y="2776"/>
                </a:lnTo>
                <a:lnTo>
                  <a:pt x="8100" y="2742"/>
                </a:lnTo>
                <a:lnTo>
                  <a:pt x="8055" y="2719"/>
                </a:lnTo>
                <a:lnTo>
                  <a:pt x="7930" y="2719"/>
                </a:lnTo>
                <a:lnTo>
                  <a:pt x="7873" y="2742"/>
                </a:lnTo>
                <a:lnTo>
                  <a:pt x="7827" y="2776"/>
                </a:lnTo>
                <a:lnTo>
                  <a:pt x="7782" y="2821"/>
                </a:lnTo>
                <a:lnTo>
                  <a:pt x="5848" y="1695"/>
                </a:lnTo>
                <a:lnTo>
                  <a:pt x="5859" y="1661"/>
                </a:lnTo>
                <a:lnTo>
                  <a:pt x="5859" y="1616"/>
                </a:lnTo>
                <a:lnTo>
                  <a:pt x="5859" y="1570"/>
                </a:lnTo>
                <a:lnTo>
                  <a:pt x="5837" y="1525"/>
                </a:lnTo>
                <a:lnTo>
                  <a:pt x="5825" y="1491"/>
                </a:lnTo>
                <a:lnTo>
                  <a:pt x="5791" y="1456"/>
                </a:lnTo>
                <a:lnTo>
                  <a:pt x="5768" y="1422"/>
                </a:lnTo>
                <a:lnTo>
                  <a:pt x="5723" y="1400"/>
                </a:lnTo>
                <a:lnTo>
                  <a:pt x="5689" y="1388"/>
                </a:lnTo>
                <a:lnTo>
                  <a:pt x="5643" y="1377"/>
                </a:lnTo>
                <a:lnTo>
                  <a:pt x="5643" y="0"/>
                </a:lnTo>
                <a:lnTo>
                  <a:pt x="5598" y="0"/>
                </a:lnTo>
                <a:lnTo>
                  <a:pt x="5598" y="1377"/>
                </a:lnTo>
                <a:lnTo>
                  <a:pt x="5552" y="1388"/>
                </a:lnTo>
                <a:lnTo>
                  <a:pt x="5518" y="1400"/>
                </a:lnTo>
                <a:lnTo>
                  <a:pt x="5473" y="1422"/>
                </a:lnTo>
                <a:lnTo>
                  <a:pt x="5438" y="1456"/>
                </a:lnTo>
                <a:lnTo>
                  <a:pt x="5416" y="1491"/>
                </a:lnTo>
                <a:lnTo>
                  <a:pt x="5393" y="1525"/>
                </a:lnTo>
                <a:lnTo>
                  <a:pt x="5382" y="1570"/>
                </a:lnTo>
                <a:lnTo>
                  <a:pt x="5382" y="1616"/>
                </a:lnTo>
                <a:lnTo>
                  <a:pt x="5382" y="1661"/>
                </a:lnTo>
                <a:lnTo>
                  <a:pt x="5393" y="1695"/>
                </a:lnTo>
                <a:lnTo>
                  <a:pt x="3414" y="2844"/>
                </a:lnTo>
                <a:lnTo>
                  <a:pt x="3379" y="2810"/>
                </a:lnTo>
                <a:lnTo>
                  <a:pt x="3345" y="2776"/>
                </a:lnTo>
                <a:lnTo>
                  <a:pt x="3300" y="2765"/>
                </a:lnTo>
                <a:lnTo>
                  <a:pt x="3254" y="2753"/>
                </a:lnTo>
                <a:lnTo>
                  <a:pt x="3197" y="2765"/>
                </a:lnTo>
                <a:lnTo>
                  <a:pt x="3152" y="2776"/>
                </a:lnTo>
                <a:lnTo>
                  <a:pt x="3118" y="2810"/>
                </a:lnTo>
                <a:lnTo>
                  <a:pt x="3084" y="2844"/>
                </a:lnTo>
                <a:lnTo>
                  <a:pt x="1047" y="1673"/>
                </a:lnTo>
                <a:lnTo>
                  <a:pt x="1059" y="1616"/>
                </a:lnTo>
                <a:lnTo>
                  <a:pt x="1047" y="1547"/>
                </a:lnTo>
                <a:lnTo>
                  <a:pt x="1013" y="1491"/>
                </a:lnTo>
                <a:lnTo>
                  <a:pt x="968" y="1456"/>
                </a:lnTo>
                <a:lnTo>
                  <a:pt x="900" y="1434"/>
                </a:lnTo>
                <a:lnTo>
                  <a:pt x="900" y="0"/>
                </a:lnTo>
                <a:close/>
              </a:path>
            </a:pathLst>
          </a:custGeom>
          <a:gradFill>
            <a:gsLst>
              <a:gs pos="0">
                <a:schemeClr val="dk1"/>
              </a:gs>
              <a:gs pos="9000">
                <a:schemeClr val="dk1"/>
              </a:gs>
              <a:gs pos="42000">
                <a:srgbClr val="FFFFFF">
                  <a:alpha val="32549"/>
                </a:srgbClr>
              </a:gs>
              <a:gs pos="100000">
                <a:srgbClr val="FFFFFF">
                  <a:alpha val="10980"/>
                </a:srgbClr>
              </a:gs>
            </a:gsLst>
            <a:lin ang="80993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1"/>
          <p:cNvSpPr/>
          <p:nvPr/>
        </p:nvSpPr>
        <p:spPr>
          <a:xfrm rot="-5400000">
            <a:off x="8613300" y="4612800"/>
            <a:ext cx="405300" cy="351300"/>
          </a:xfrm>
          <a:prstGeom prst="hexagon">
            <a:avLst>
              <a:gd fmla="val 25000" name="adj"/>
              <a:gd fmla="val 115470" name="vf"/>
            </a:avLst>
          </a:prstGeom>
          <a:solidFill>
            <a:schemeClr val="dk1"/>
          </a:solidFill>
          <a:ln>
            <a:noFill/>
          </a:ln>
          <a:effectLst>
            <a:outerShdw blurRad="171450" rotWithShape="0" algn="bl" dir="5400000" dist="19050">
              <a:schemeClr val="lt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1"/>
          <p:cNvSpPr txBox="1"/>
          <p:nvPr>
            <p:ph idx="12" type="sldNum"/>
          </p:nvPr>
        </p:nvSpPr>
        <p:spPr>
          <a:xfrm>
            <a:off x="8640175" y="4585800"/>
            <a:ext cx="351300" cy="4053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bg>
      <p:bgPr>
        <a:gradFill>
          <a:gsLst>
            <a:gs pos="0">
              <a:schemeClr val="accent3"/>
            </a:gs>
            <a:gs pos="13000">
              <a:schemeClr val="accent2"/>
            </a:gs>
            <a:gs pos="31000">
              <a:schemeClr val="accent1"/>
            </a:gs>
            <a:gs pos="100000">
              <a:schemeClr val="lt1"/>
            </a:gs>
          </a:gsLst>
          <a:lin ang="8100019" scaled="0"/>
        </a:gradFill>
      </p:bgPr>
    </p:bg>
    <p:spTree>
      <p:nvGrpSpPr>
        <p:cNvPr id="25" name="Shape 25"/>
        <p:cNvGrpSpPr/>
        <p:nvPr/>
      </p:nvGrpSpPr>
      <p:grpSpPr>
        <a:xfrm>
          <a:off x="0" y="0"/>
          <a:ext cx="0" cy="0"/>
          <a:chOff x="0" y="0"/>
          <a:chExt cx="0" cy="0"/>
        </a:xfrm>
      </p:grpSpPr>
      <p:grpSp>
        <p:nvGrpSpPr>
          <p:cNvPr id="26" name="Google Shape;26;p3"/>
          <p:cNvGrpSpPr/>
          <p:nvPr/>
        </p:nvGrpSpPr>
        <p:grpSpPr>
          <a:xfrm>
            <a:off x="0" y="0"/>
            <a:ext cx="9144014" cy="5143473"/>
            <a:chOff x="0" y="0"/>
            <a:chExt cx="9144014" cy="5143473"/>
          </a:xfrm>
        </p:grpSpPr>
        <p:sp>
          <p:nvSpPr>
            <p:cNvPr id="27" name="Google Shape;27;p3"/>
            <p:cNvSpPr/>
            <p:nvPr/>
          </p:nvSpPr>
          <p:spPr>
            <a:xfrm>
              <a:off x="0" y="0"/>
              <a:ext cx="2245588" cy="959673"/>
            </a:xfrm>
            <a:custGeom>
              <a:rect b="b" l="l" r="r" t="t"/>
              <a:pathLst>
                <a:path extrusionOk="0" h="9169" w="21455">
                  <a:moveTo>
                    <a:pt x="19043" y="3572"/>
                  </a:moveTo>
                  <a:lnTo>
                    <a:pt x="20977" y="4687"/>
                  </a:lnTo>
                  <a:lnTo>
                    <a:pt x="20954" y="4732"/>
                  </a:lnTo>
                  <a:lnTo>
                    <a:pt x="20954" y="4789"/>
                  </a:lnTo>
                  <a:lnTo>
                    <a:pt x="20954" y="4846"/>
                  </a:lnTo>
                  <a:lnTo>
                    <a:pt x="20966" y="4891"/>
                  </a:lnTo>
                  <a:lnTo>
                    <a:pt x="20988" y="4926"/>
                  </a:lnTo>
                  <a:lnTo>
                    <a:pt x="21023" y="4960"/>
                  </a:lnTo>
                  <a:lnTo>
                    <a:pt x="21057" y="4994"/>
                  </a:lnTo>
                  <a:lnTo>
                    <a:pt x="21091" y="5017"/>
                  </a:lnTo>
                  <a:lnTo>
                    <a:pt x="21136" y="5039"/>
                  </a:lnTo>
                  <a:lnTo>
                    <a:pt x="21182" y="5039"/>
                  </a:lnTo>
                  <a:lnTo>
                    <a:pt x="21182" y="7360"/>
                  </a:lnTo>
                  <a:lnTo>
                    <a:pt x="21114" y="7383"/>
                  </a:lnTo>
                  <a:lnTo>
                    <a:pt x="21057" y="7417"/>
                  </a:lnTo>
                  <a:lnTo>
                    <a:pt x="21023" y="7474"/>
                  </a:lnTo>
                  <a:lnTo>
                    <a:pt x="21011" y="7508"/>
                  </a:lnTo>
                  <a:lnTo>
                    <a:pt x="21011" y="7553"/>
                  </a:lnTo>
                  <a:lnTo>
                    <a:pt x="21023" y="7610"/>
                  </a:lnTo>
                  <a:lnTo>
                    <a:pt x="19055" y="8748"/>
                  </a:lnTo>
                  <a:lnTo>
                    <a:pt x="19009" y="8702"/>
                  </a:lnTo>
                  <a:lnTo>
                    <a:pt x="18964" y="8668"/>
                  </a:lnTo>
                  <a:lnTo>
                    <a:pt x="18895" y="8645"/>
                  </a:lnTo>
                  <a:lnTo>
                    <a:pt x="18839" y="8634"/>
                  </a:lnTo>
                  <a:lnTo>
                    <a:pt x="18770" y="8645"/>
                  </a:lnTo>
                  <a:lnTo>
                    <a:pt x="18713" y="8668"/>
                  </a:lnTo>
                  <a:lnTo>
                    <a:pt x="18657" y="8702"/>
                  </a:lnTo>
                  <a:lnTo>
                    <a:pt x="18622" y="8748"/>
                  </a:lnTo>
                  <a:lnTo>
                    <a:pt x="16700" y="7633"/>
                  </a:lnTo>
                  <a:lnTo>
                    <a:pt x="16711" y="7599"/>
                  </a:lnTo>
                  <a:lnTo>
                    <a:pt x="16711" y="7553"/>
                  </a:lnTo>
                  <a:lnTo>
                    <a:pt x="16711" y="7508"/>
                  </a:lnTo>
                  <a:lnTo>
                    <a:pt x="16689" y="7462"/>
                  </a:lnTo>
                  <a:lnTo>
                    <a:pt x="16677" y="7417"/>
                  </a:lnTo>
                  <a:lnTo>
                    <a:pt x="16643" y="7383"/>
                  </a:lnTo>
                  <a:lnTo>
                    <a:pt x="16609" y="7360"/>
                  </a:lnTo>
                  <a:lnTo>
                    <a:pt x="16575" y="7326"/>
                  </a:lnTo>
                  <a:lnTo>
                    <a:pt x="16541" y="7314"/>
                  </a:lnTo>
                  <a:lnTo>
                    <a:pt x="16495" y="7303"/>
                  </a:lnTo>
                  <a:lnTo>
                    <a:pt x="16495" y="4971"/>
                  </a:lnTo>
                  <a:lnTo>
                    <a:pt x="16552" y="4948"/>
                  </a:lnTo>
                  <a:lnTo>
                    <a:pt x="16598" y="4903"/>
                  </a:lnTo>
                  <a:lnTo>
                    <a:pt x="16632" y="4857"/>
                  </a:lnTo>
                  <a:lnTo>
                    <a:pt x="16643" y="4789"/>
                  </a:lnTo>
                  <a:lnTo>
                    <a:pt x="16632" y="4732"/>
                  </a:lnTo>
                  <a:lnTo>
                    <a:pt x="18622" y="3572"/>
                  </a:lnTo>
                  <a:lnTo>
                    <a:pt x="18668" y="3617"/>
                  </a:lnTo>
                  <a:lnTo>
                    <a:pt x="18713" y="3663"/>
                  </a:lnTo>
                  <a:lnTo>
                    <a:pt x="18770" y="3686"/>
                  </a:lnTo>
                  <a:lnTo>
                    <a:pt x="18895" y="3686"/>
                  </a:lnTo>
                  <a:lnTo>
                    <a:pt x="18952" y="3663"/>
                  </a:lnTo>
                  <a:lnTo>
                    <a:pt x="19009" y="3617"/>
                  </a:lnTo>
                  <a:lnTo>
                    <a:pt x="19043" y="3572"/>
                  </a:lnTo>
                  <a:close/>
                  <a:moveTo>
                    <a:pt x="14277" y="3560"/>
                  </a:moveTo>
                  <a:lnTo>
                    <a:pt x="16302" y="4721"/>
                  </a:lnTo>
                  <a:lnTo>
                    <a:pt x="16290" y="4755"/>
                  </a:lnTo>
                  <a:lnTo>
                    <a:pt x="16290" y="4789"/>
                  </a:lnTo>
                  <a:lnTo>
                    <a:pt x="16302" y="4857"/>
                  </a:lnTo>
                  <a:lnTo>
                    <a:pt x="16336" y="4914"/>
                  </a:lnTo>
                  <a:lnTo>
                    <a:pt x="16381" y="4948"/>
                  </a:lnTo>
                  <a:lnTo>
                    <a:pt x="16450" y="4971"/>
                  </a:lnTo>
                  <a:lnTo>
                    <a:pt x="16450" y="7303"/>
                  </a:lnTo>
                  <a:lnTo>
                    <a:pt x="16404" y="7314"/>
                  </a:lnTo>
                  <a:lnTo>
                    <a:pt x="16359" y="7326"/>
                  </a:lnTo>
                  <a:lnTo>
                    <a:pt x="16313" y="7348"/>
                  </a:lnTo>
                  <a:lnTo>
                    <a:pt x="16279" y="7383"/>
                  </a:lnTo>
                  <a:lnTo>
                    <a:pt x="16256" y="7417"/>
                  </a:lnTo>
                  <a:lnTo>
                    <a:pt x="16234" y="7462"/>
                  </a:lnTo>
                  <a:lnTo>
                    <a:pt x="16222" y="7508"/>
                  </a:lnTo>
                  <a:lnTo>
                    <a:pt x="16222" y="7553"/>
                  </a:lnTo>
                  <a:lnTo>
                    <a:pt x="16222" y="7599"/>
                  </a:lnTo>
                  <a:lnTo>
                    <a:pt x="16234" y="7644"/>
                  </a:lnTo>
                  <a:lnTo>
                    <a:pt x="14254" y="8782"/>
                  </a:lnTo>
                  <a:lnTo>
                    <a:pt x="14220" y="8748"/>
                  </a:lnTo>
                  <a:lnTo>
                    <a:pt x="14186" y="8725"/>
                  </a:lnTo>
                  <a:lnTo>
                    <a:pt x="14140" y="8714"/>
                  </a:lnTo>
                  <a:lnTo>
                    <a:pt x="14095" y="8702"/>
                  </a:lnTo>
                  <a:lnTo>
                    <a:pt x="14049" y="8714"/>
                  </a:lnTo>
                  <a:lnTo>
                    <a:pt x="14004" y="8725"/>
                  </a:lnTo>
                  <a:lnTo>
                    <a:pt x="13970" y="8748"/>
                  </a:lnTo>
                  <a:lnTo>
                    <a:pt x="13936" y="8782"/>
                  </a:lnTo>
                  <a:lnTo>
                    <a:pt x="11968" y="7644"/>
                  </a:lnTo>
                  <a:lnTo>
                    <a:pt x="11979" y="7599"/>
                  </a:lnTo>
                  <a:lnTo>
                    <a:pt x="11979" y="7553"/>
                  </a:lnTo>
                  <a:lnTo>
                    <a:pt x="11979" y="7496"/>
                  </a:lnTo>
                  <a:lnTo>
                    <a:pt x="11956" y="7451"/>
                  </a:lnTo>
                  <a:lnTo>
                    <a:pt x="11945" y="7417"/>
                  </a:lnTo>
                  <a:lnTo>
                    <a:pt x="11911" y="7383"/>
                  </a:lnTo>
                  <a:lnTo>
                    <a:pt x="11877" y="7348"/>
                  </a:lnTo>
                  <a:lnTo>
                    <a:pt x="11843" y="7326"/>
                  </a:lnTo>
                  <a:lnTo>
                    <a:pt x="11797" y="7303"/>
                  </a:lnTo>
                  <a:lnTo>
                    <a:pt x="11752" y="7292"/>
                  </a:lnTo>
                  <a:lnTo>
                    <a:pt x="11752" y="5039"/>
                  </a:lnTo>
                  <a:lnTo>
                    <a:pt x="11797" y="5028"/>
                  </a:lnTo>
                  <a:lnTo>
                    <a:pt x="11831" y="5005"/>
                  </a:lnTo>
                  <a:lnTo>
                    <a:pt x="11877" y="4982"/>
                  </a:lnTo>
                  <a:lnTo>
                    <a:pt x="11911" y="4960"/>
                  </a:lnTo>
                  <a:lnTo>
                    <a:pt x="11934" y="4926"/>
                  </a:lnTo>
                  <a:lnTo>
                    <a:pt x="11956" y="4880"/>
                  </a:lnTo>
                  <a:lnTo>
                    <a:pt x="11968" y="4835"/>
                  </a:lnTo>
                  <a:lnTo>
                    <a:pt x="11968" y="4789"/>
                  </a:lnTo>
                  <a:lnTo>
                    <a:pt x="11968" y="4744"/>
                  </a:lnTo>
                  <a:lnTo>
                    <a:pt x="11945" y="4698"/>
                  </a:lnTo>
                  <a:lnTo>
                    <a:pt x="13913" y="3560"/>
                  </a:lnTo>
                  <a:lnTo>
                    <a:pt x="13947" y="3606"/>
                  </a:lnTo>
                  <a:lnTo>
                    <a:pt x="13993" y="3629"/>
                  </a:lnTo>
                  <a:lnTo>
                    <a:pt x="14038" y="3651"/>
                  </a:lnTo>
                  <a:lnTo>
                    <a:pt x="14095" y="3663"/>
                  </a:lnTo>
                  <a:lnTo>
                    <a:pt x="14152" y="3651"/>
                  </a:lnTo>
                  <a:lnTo>
                    <a:pt x="14197" y="3629"/>
                  </a:lnTo>
                  <a:lnTo>
                    <a:pt x="14243" y="3595"/>
                  </a:lnTo>
                  <a:lnTo>
                    <a:pt x="14277" y="3560"/>
                  </a:lnTo>
                  <a:close/>
                  <a:moveTo>
                    <a:pt x="3379" y="0"/>
                  </a:moveTo>
                  <a:lnTo>
                    <a:pt x="4426" y="603"/>
                  </a:lnTo>
                  <a:lnTo>
                    <a:pt x="4415" y="648"/>
                  </a:lnTo>
                  <a:lnTo>
                    <a:pt x="4403" y="683"/>
                  </a:lnTo>
                  <a:lnTo>
                    <a:pt x="4415" y="728"/>
                  </a:lnTo>
                  <a:lnTo>
                    <a:pt x="4426" y="762"/>
                  </a:lnTo>
                  <a:lnTo>
                    <a:pt x="4460" y="830"/>
                  </a:lnTo>
                  <a:lnTo>
                    <a:pt x="4517" y="876"/>
                  </a:lnTo>
                  <a:lnTo>
                    <a:pt x="4551" y="887"/>
                  </a:lnTo>
                  <a:lnTo>
                    <a:pt x="4597" y="887"/>
                  </a:lnTo>
                  <a:lnTo>
                    <a:pt x="4597" y="3231"/>
                  </a:lnTo>
                  <a:lnTo>
                    <a:pt x="4551" y="3231"/>
                  </a:lnTo>
                  <a:lnTo>
                    <a:pt x="4517" y="3253"/>
                  </a:lnTo>
                  <a:lnTo>
                    <a:pt x="4483" y="3265"/>
                  </a:lnTo>
                  <a:lnTo>
                    <a:pt x="4449" y="3299"/>
                  </a:lnTo>
                  <a:lnTo>
                    <a:pt x="4426" y="3333"/>
                  </a:lnTo>
                  <a:lnTo>
                    <a:pt x="4403" y="3367"/>
                  </a:lnTo>
                  <a:lnTo>
                    <a:pt x="4392" y="3401"/>
                  </a:lnTo>
                  <a:lnTo>
                    <a:pt x="4392" y="3447"/>
                  </a:lnTo>
                  <a:lnTo>
                    <a:pt x="4392" y="3481"/>
                  </a:lnTo>
                  <a:lnTo>
                    <a:pt x="4403" y="3515"/>
                  </a:lnTo>
                  <a:lnTo>
                    <a:pt x="2447" y="4653"/>
                  </a:lnTo>
                  <a:lnTo>
                    <a:pt x="2401" y="4607"/>
                  </a:lnTo>
                  <a:lnTo>
                    <a:pt x="2356" y="4584"/>
                  </a:lnTo>
                  <a:lnTo>
                    <a:pt x="2299" y="4562"/>
                  </a:lnTo>
                  <a:lnTo>
                    <a:pt x="2242" y="4550"/>
                  </a:lnTo>
                  <a:lnTo>
                    <a:pt x="2185" y="4562"/>
                  </a:lnTo>
                  <a:lnTo>
                    <a:pt x="2128" y="4584"/>
                  </a:lnTo>
                  <a:lnTo>
                    <a:pt x="2083" y="4607"/>
                  </a:lnTo>
                  <a:lnTo>
                    <a:pt x="2048" y="4653"/>
                  </a:lnTo>
                  <a:lnTo>
                    <a:pt x="35" y="3492"/>
                  </a:lnTo>
                  <a:lnTo>
                    <a:pt x="35" y="3447"/>
                  </a:lnTo>
                  <a:lnTo>
                    <a:pt x="35" y="3390"/>
                  </a:lnTo>
                  <a:lnTo>
                    <a:pt x="1" y="3333"/>
                  </a:lnTo>
                  <a:lnTo>
                    <a:pt x="1" y="3549"/>
                  </a:lnTo>
                  <a:lnTo>
                    <a:pt x="12" y="3538"/>
                  </a:lnTo>
                  <a:lnTo>
                    <a:pt x="2026" y="4698"/>
                  </a:lnTo>
                  <a:lnTo>
                    <a:pt x="2014" y="4744"/>
                  </a:lnTo>
                  <a:lnTo>
                    <a:pt x="2003" y="4789"/>
                  </a:lnTo>
                  <a:lnTo>
                    <a:pt x="2003" y="4835"/>
                  </a:lnTo>
                  <a:lnTo>
                    <a:pt x="2026" y="4880"/>
                  </a:lnTo>
                  <a:lnTo>
                    <a:pt x="2037" y="4926"/>
                  </a:lnTo>
                  <a:lnTo>
                    <a:pt x="2071" y="4960"/>
                  </a:lnTo>
                  <a:lnTo>
                    <a:pt x="2094" y="4982"/>
                  </a:lnTo>
                  <a:lnTo>
                    <a:pt x="2139" y="5005"/>
                  </a:lnTo>
                  <a:lnTo>
                    <a:pt x="2174" y="5028"/>
                  </a:lnTo>
                  <a:lnTo>
                    <a:pt x="2219" y="5028"/>
                  </a:lnTo>
                  <a:lnTo>
                    <a:pt x="2219" y="7326"/>
                  </a:lnTo>
                  <a:lnTo>
                    <a:pt x="2185" y="7337"/>
                  </a:lnTo>
                  <a:lnTo>
                    <a:pt x="2139" y="7348"/>
                  </a:lnTo>
                  <a:lnTo>
                    <a:pt x="2105" y="7371"/>
                  </a:lnTo>
                  <a:lnTo>
                    <a:pt x="2083" y="7394"/>
                  </a:lnTo>
                  <a:lnTo>
                    <a:pt x="2048" y="7428"/>
                  </a:lnTo>
                  <a:lnTo>
                    <a:pt x="2037" y="7462"/>
                  </a:lnTo>
                  <a:lnTo>
                    <a:pt x="2026" y="7508"/>
                  </a:lnTo>
                  <a:lnTo>
                    <a:pt x="2014" y="7553"/>
                  </a:lnTo>
                  <a:lnTo>
                    <a:pt x="2026" y="7587"/>
                  </a:lnTo>
                  <a:lnTo>
                    <a:pt x="2037" y="7622"/>
                  </a:lnTo>
                  <a:lnTo>
                    <a:pt x="46" y="8782"/>
                  </a:lnTo>
                  <a:lnTo>
                    <a:pt x="1" y="8736"/>
                  </a:lnTo>
                  <a:lnTo>
                    <a:pt x="1" y="9066"/>
                  </a:lnTo>
                  <a:lnTo>
                    <a:pt x="35" y="9032"/>
                  </a:lnTo>
                  <a:lnTo>
                    <a:pt x="58" y="8987"/>
                  </a:lnTo>
                  <a:lnTo>
                    <a:pt x="80" y="8952"/>
                  </a:lnTo>
                  <a:lnTo>
                    <a:pt x="80" y="8896"/>
                  </a:lnTo>
                  <a:lnTo>
                    <a:pt x="80" y="8850"/>
                  </a:lnTo>
                  <a:lnTo>
                    <a:pt x="69" y="8816"/>
                  </a:lnTo>
                  <a:lnTo>
                    <a:pt x="2048" y="7667"/>
                  </a:lnTo>
                  <a:lnTo>
                    <a:pt x="2094" y="7713"/>
                  </a:lnTo>
                  <a:lnTo>
                    <a:pt x="2128" y="7747"/>
                  </a:lnTo>
                  <a:lnTo>
                    <a:pt x="2185" y="7769"/>
                  </a:lnTo>
                  <a:lnTo>
                    <a:pt x="2287" y="7769"/>
                  </a:lnTo>
                  <a:lnTo>
                    <a:pt x="2333" y="7758"/>
                  </a:lnTo>
                  <a:lnTo>
                    <a:pt x="2367" y="7735"/>
                  </a:lnTo>
                  <a:lnTo>
                    <a:pt x="2401" y="7713"/>
                  </a:lnTo>
                  <a:lnTo>
                    <a:pt x="2435" y="7678"/>
                  </a:lnTo>
                  <a:lnTo>
                    <a:pt x="2447" y="7633"/>
                  </a:lnTo>
                  <a:lnTo>
                    <a:pt x="2469" y="7599"/>
                  </a:lnTo>
                  <a:lnTo>
                    <a:pt x="2469" y="7553"/>
                  </a:lnTo>
                  <a:lnTo>
                    <a:pt x="2469" y="7508"/>
                  </a:lnTo>
                  <a:lnTo>
                    <a:pt x="2458" y="7462"/>
                  </a:lnTo>
                  <a:lnTo>
                    <a:pt x="2435" y="7428"/>
                  </a:lnTo>
                  <a:lnTo>
                    <a:pt x="2412" y="7394"/>
                  </a:lnTo>
                  <a:lnTo>
                    <a:pt x="2378" y="7371"/>
                  </a:lnTo>
                  <a:lnTo>
                    <a:pt x="2344" y="7348"/>
                  </a:lnTo>
                  <a:lnTo>
                    <a:pt x="2310" y="7337"/>
                  </a:lnTo>
                  <a:lnTo>
                    <a:pt x="2265" y="7326"/>
                  </a:lnTo>
                  <a:lnTo>
                    <a:pt x="2265" y="5028"/>
                  </a:lnTo>
                  <a:lnTo>
                    <a:pt x="2310" y="5028"/>
                  </a:lnTo>
                  <a:lnTo>
                    <a:pt x="2356" y="5005"/>
                  </a:lnTo>
                  <a:lnTo>
                    <a:pt x="2390" y="4982"/>
                  </a:lnTo>
                  <a:lnTo>
                    <a:pt x="2424" y="4960"/>
                  </a:lnTo>
                  <a:lnTo>
                    <a:pt x="2447" y="4914"/>
                  </a:lnTo>
                  <a:lnTo>
                    <a:pt x="2469" y="4880"/>
                  </a:lnTo>
                  <a:lnTo>
                    <a:pt x="2481" y="4835"/>
                  </a:lnTo>
                  <a:lnTo>
                    <a:pt x="2481" y="4789"/>
                  </a:lnTo>
                  <a:lnTo>
                    <a:pt x="2481" y="4744"/>
                  </a:lnTo>
                  <a:lnTo>
                    <a:pt x="2469" y="4698"/>
                  </a:lnTo>
                  <a:lnTo>
                    <a:pt x="4426" y="3560"/>
                  </a:lnTo>
                  <a:lnTo>
                    <a:pt x="4460" y="3606"/>
                  </a:lnTo>
                  <a:lnTo>
                    <a:pt x="4506" y="3640"/>
                  </a:lnTo>
                  <a:lnTo>
                    <a:pt x="4551" y="3663"/>
                  </a:lnTo>
                  <a:lnTo>
                    <a:pt x="4676" y="3663"/>
                  </a:lnTo>
                  <a:lnTo>
                    <a:pt x="4722" y="3640"/>
                  </a:lnTo>
                  <a:lnTo>
                    <a:pt x="4767" y="3606"/>
                  </a:lnTo>
                  <a:lnTo>
                    <a:pt x="4801" y="3560"/>
                  </a:lnTo>
                  <a:lnTo>
                    <a:pt x="6792" y="4709"/>
                  </a:lnTo>
                  <a:lnTo>
                    <a:pt x="6781" y="4755"/>
                  </a:lnTo>
                  <a:lnTo>
                    <a:pt x="6781" y="4789"/>
                  </a:lnTo>
                  <a:lnTo>
                    <a:pt x="6781" y="4835"/>
                  </a:lnTo>
                  <a:lnTo>
                    <a:pt x="6792" y="4869"/>
                  </a:lnTo>
                  <a:lnTo>
                    <a:pt x="6815" y="4903"/>
                  </a:lnTo>
                  <a:lnTo>
                    <a:pt x="6837" y="4937"/>
                  </a:lnTo>
                  <a:lnTo>
                    <a:pt x="6872" y="4960"/>
                  </a:lnTo>
                  <a:lnTo>
                    <a:pt x="6906" y="4982"/>
                  </a:lnTo>
                  <a:lnTo>
                    <a:pt x="6940" y="4994"/>
                  </a:lnTo>
                  <a:lnTo>
                    <a:pt x="7031" y="4994"/>
                  </a:lnTo>
                  <a:lnTo>
                    <a:pt x="7065" y="4982"/>
                  </a:lnTo>
                  <a:lnTo>
                    <a:pt x="7099" y="4960"/>
                  </a:lnTo>
                  <a:lnTo>
                    <a:pt x="7133" y="4937"/>
                  </a:lnTo>
                  <a:lnTo>
                    <a:pt x="7156" y="4903"/>
                  </a:lnTo>
                  <a:lnTo>
                    <a:pt x="7167" y="4869"/>
                  </a:lnTo>
                  <a:lnTo>
                    <a:pt x="7190" y="4835"/>
                  </a:lnTo>
                  <a:lnTo>
                    <a:pt x="7190" y="4789"/>
                  </a:lnTo>
                  <a:lnTo>
                    <a:pt x="7190" y="4755"/>
                  </a:lnTo>
                  <a:lnTo>
                    <a:pt x="7167" y="4709"/>
                  </a:lnTo>
                  <a:lnTo>
                    <a:pt x="9158" y="3560"/>
                  </a:lnTo>
                  <a:lnTo>
                    <a:pt x="9192" y="3606"/>
                  </a:lnTo>
                  <a:lnTo>
                    <a:pt x="9238" y="3640"/>
                  </a:lnTo>
                  <a:lnTo>
                    <a:pt x="9295" y="3663"/>
                  </a:lnTo>
                  <a:lnTo>
                    <a:pt x="9351" y="3674"/>
                  </a:lnTo>
                  <a:lnTo>
                    <a:pt x="9408" y="3663"/>
                  </a:lnTo>
                  <a:lnTo>
                    <a:pt x="9465" y="3640"/>
                  </a:lnTo>
                  <a:lnTo>
                    <a:pt x="9511" y="3606"/>
                  </a:lnTo>
                  <a:lnTo>
                    <a:pt x="9545" y="3560"/>
                  </a:lnTo>
                  <a:lnTo>
                    <a:pt x="11501" y="4687"/>
                  </a:lnTo>
                  <a:lnTo>
                    <a:pt x="11490" y="4744"/>
                  </a:lnTo>
                  <a:lnTo>
                    <a:pt x="11479" y="4789"/>
                  </a:lnTo>
                  <a:lnTo>
                    <a:pt x="11479" y="4835"/>
                  </a:lnTo>
                  <a:lnTo>
                    <a:pt x="11501" y="4880"/>
                  </a:lnTo>
                  <a:lnTo>
                    <a:pt x="11513" y="4926"/>
                  </a:lnTo>
                  <a:lnTo>
                    <a:pt x="11547" y="4960"/>
                  </a:lnTo>
                  <a:lnTo>
                    <a:pt x="11581" y="4982"/>
                  </a:lnTo>
                  <a:lnTo>
                    <a:pt x="11615" y="5017"/>
                  </a:lnTo>
                  <a:lnTo>
                    <a:pt x="11661" y="5028"/>
                  </a:lnTo>
                  <a:lnTo>
                    <a:pt x="11706" y="5039"/>
                  </a:lnTo>
                  <a:lnTo>
                    <a:pt x="11706" y="7292"/>
                  </a:lnTo>
                  <a:lnTo>
                    <a:pt x="11661" y="7303"/>
                  </a:lnTo>
                  <a:lnTo>
                    <a:pt x="11615" y="7326"/>
                  </a:lnTo>
                  <a:lnTo>
                    <a:pt x="11570" y="7348"/>
                  </a:lnTo>
                  <a:lnTo>
                    <a:pt x="11536" y="7371"/>
                  </a:lnTo>
                  <a:lnTo>
                    <a:pt x="11513" y="7417"/>
                  </a:lnTo>
                  <a:lnTo>
                    <a:pt x="11490" y="7451"/>
                  </a:lnTo>
                  <a:lnTo>
                    <a:pt x="11479" y="7496"/>
                  </a:lnTo>
                  <a:lnTo>
                    <a:pt x="11467" y="7553"/>
                  </a:lnTo>
                  <a:lnTo>
                    <a:pt x="11479" y="7599"/>
                  </a:lnTo>
                  <a:lnTo>
                    <a:pt x="11490" y="7644"/>
                  </a:lnTo>
                  <a:lnTo>
                    <a:pt x="11513" y="7690"/>
                  </a:lnTo>
                  <a:lnTo>
                    <a:pt x="11547" y="7735"/>
                  </a:lnTo>
                  <a:lnTo>
                    <a:pt x="11581" y="7758"/>
                  </a:lnTo>
                  <a:lnTo>
                    <a:pt x="11627" y="7781"/>
                  </a:lnTo>
                  <a:lnTo>
                    <a:pt x="11672" y="7804"/>
                  </a:lnTo>
                  <a:lnTo>
                    <a:pt x="11729" y="7804"/>
                  </a:lnTo>
                  <a:lnTo>
                    <a:pt x="11786" y="7792"/>
                  </a:lnTo>
                  <a:lnTo>
                    <a:pt x="11854" y="7769"/>
                  </a:lnTo>
                  <a:lnTo>
                    <a:pt x="11900" y="7735"/>
                  </a:lnTo>
                  <a:lnTo>
                    <a:pt x="11945" y="7678"/>
                  </a:lnTo>
                  <a:lnTo>
                    <a:pt x="13913" y="8827"/>
                  </a:lnTo>
                  <a:lnTo>
                    <a:pt x="13902" y="8861"/>
                  </a:lnTo>
                  <a:lnTo>
                    <a:pt x="13902" y="8896"/>
                  </a:lnTo>
                  <a:lnTo>
                    <a:pt x="13902" y="8941"/>
                  </a:lnTo>
                  <a:lnTo>
                    <a:pt x="13913" y="8975"/>
                  </a:lnTo>
                  <a:lnTo>
                    <a:pt x="13936" y="9009"/>
                  </a:lnTo>
                  <a:lnTo>
                    <a:pt x="13958" y="9032"/>
                  </a:lnTo>
                  <a:lnTo>
                    <a:pt x="13981" y="9055"/>
                  </a:lnTo>
                  <a:lnTo>
                    <a:pt x="14015" y="9078"/>
                  </a:lnTo>
                  <a:lnTo>
                    <a:pt x="14061" y="9089"/>
                  </a:lnTo>
                  <a:lnTo>
                    <a:pt x="14129" y="9089"/>
                  </a:lnTo>
                  <a:lnTo>
                    <a:pt x="14175" y="9078"/>
                  </a:lnTo>
                  <a:lnTo>
                    <a:pt x="14197" y="9055"/>
                  </a:lnTo>
                  <a:lnTo>
                    <a:pt x="14231" y="9032"/>
                  </a:lnTo>
                  <a:lnTo>
                    <a:pt x="14254" y="9009"/>
                  </a:lnTo>
                  <a:lnTo>
                    <a:pt x="14277" y="8975"/>
                  </a:lnTo>
                  <a:lnTo>
                    <a:pt x="14288" y="8941"/>
                  </a:lnTo>
                  <a:lnTo>
                    <a:pt x="14288" y="8896"/>
                  </a:lnTo>
                  <a:lnTo>
                    <a:pt x="14288" y="8861"/>
                  </a:lnTo>
                  <a:lnTo>
                    <a:pt x="14277" y="8827"/>
                  </a:lnTo>
                  <a:lnTo>
                    <a:pt x="16256" y="7678"/>
                  </a:lnTo>
                  <a:lnTo>
                    <a:pt x="16290" y="7724"/>
                  </a:lnTo>
                  <a:lnTo>
                    <a:pt x="16347" y="7769"/>
                  </a:lnTo>
                  <a:lnTo>
                    <a:pt x="16404" y="7792"/>
                  </a:lnTo>
                  <a:lnTo>
                    <a:pt x="16529" y="7792"/>
                  </a:lnTo>
                  <a:lnTo>
                    <a:pt x="16586" y="7758"/>
                  </a:lnTo>
                  <a:lnTo>
                    <a:pt x="16632" y="7724"/>
                  </a:lnTo>
                  <a:lnTo>
                    <a:pt x="16677" y="7678"/>
                  </a:lnTo>
                  <a:lnTo>
                    <a:pt x="18600" y="8782"/>
                  </a:lnTo>
                  <a:lnTo>
                    <a:pt x="18577" y="8839"/>
                  </a:lnTo>
                  <a:lnTo>
                    <a:pt x="18566" y="8896"/>
                  </a:lnTo>
                  <a:lnTo>
                    <a:pt x="18577" y="8952"/>
                  </a:lnTo>
                  <a:lnTo>
                    <a:pt x="18588" y="8998"/>
                  </a:lnTo>
                  <a:lnTo>
                    <a:pt x="18611" y="9043"/>
                  </a:lnTo>
                  <a:lnTo>
                    <a:pt x="18645" y="9089"/>
                  </a:lnTo>
                  <a:lnTo>
                    <a:pt x="18691" y="9123"/>
                  </a:lnTo>
                  <a:lnTo>
                    <a:pt x="18736" y="9146"/>
                  </a:lnTo>
                  <a:lnTo>
                    <a:pt x="18782" y="9157"/>
                  </a:lnTo>
                  <a:lnTo>
                    <a:pt x="18839" y="9169"/>
                  </a:lnTo>
                  <a:lnTo>
                    <a:pt x="18884" y="9157"/>
                  </a:lnTo>
                  <a:lnTo>
                    <a:pt x="18941" y="9146"/>
                  </a:lnTo>
                  <a:lnTo>
                    <a:pt x="18986" y="9123"/>
                  </a:lnTo>
                  <a:lnTo>
                    <a:pt x="19021" y="9089"/>
                  </a:lnTo>
                  <a:lnTo>
                    <a:pt x="19055" y="9043"/>
                  </a:lnTo>
                  <a:lnTo>
                    <a:pt x="19077" y="8998"/>
                  </a:lnTo>
                  <a:lnTo>
                    <a:pt x="19089" y="8952"/>
                  </a:lnTo>
                  <a:lnTo>
                    <a:pt x="19100" y="8896"/>
                  </a:lnTo>
                  <a:lnTo>
                    <a:pt x="19089" y="8839"/>
                  </a:lnTo>
                  <a:lnTo>
                    <a:pt x="19077" y="8793"/>
                  </a:lnTo>
                  <a:lnTo>
                    <a:pt x="21045" y="7656"/>
                  </a:lnTo>
                  <a:lnTo>
                    <a:pt x="21068" y="7690"/>
                  </a:lnTo>
                  <a:lnTo>
                    <a:pt x="21114" y="7724"/>
                  </a:lnTo>
                  <a:lnTo>
                    <a:pt x="21159" y="7735"/>
                  </a:lnTo>
                  <a:lnTo>
                    <a:pt x="21205" y="7747"/>
                  </a:lnTo>
                  <a:lnTo>
                    <a:pt x="21239" y="7735"/>
                  </a:lnTo>
                  <a:lnTo>
                    <a:pt x="21284" y="7724"/>
                  </a:lnTo>
                  <a:lnTo>
                    <a:pt x="21307" y="7713"/>
                  </a:lnTo>
                  <a:lnTo>
                    <a:pt x="21341" y="7690"/>
                  </a:lnTo>
                  <a:lnTo>
                    <a:pt x="21364" y="7656"/>
                  </a:lnTo>
                  <a:lnTo>
                    <a:pt x="21387" y="7622"/>
                  </a:lnTo>
                  <a:lnTo>
                    <a:pt x="21398" y="7587"/>
                  </a:lnTo>
                  <a:lnTo>
                    <a:pt x="21398" y="7553"/>
                  </a:lnTo>
                  <a:lnTo>
                    <a:pt x="21387" y="7485"/>
                  </a:lnTo>
                  <a:lnTo>
                    <a:pt x="21352" y="7428"/>
                  </a:lnTo>
                  <a:lnTo>
                    <a:pt x="21296" y="7383"/>
                  </a:lnTo>
                  <a:lnTo>
                    <a:pt x="21227" y="7360"/>
                  </a:lnTo>
                  <a:lnTo>
                    <a:pt x="21227" y="5039"/>
                  </a:lnTo>
                  <a:lnTo>
                    <a:pt x="21273" y="5028"/>
                  </a:lnTo>
                  <a:lnTo>
                    <a:pt x="21318" y="5017"/>
                  </a:lnTo>
                  <a:lnTo>
                    <a:pt x="21352" y="4994"/>
                  </a:lnTo>
                  <a:lnTo>
                    <a:pt x="21387" y="4960"/>
                  </a:lnTo>
                  <a:lnTo>
                    <a:pt x="21421" y="4926"/>
                  </a:lnTo>
                  <a:lnTo>
                    <a:pt x="21443" y="4880"/>
                  </a:lnTo>
                  <a:lnTo>
                    <a:pt x="21455" y="4835"/>
                  </a:lnTo>
                  <a:lnTo>
                    <a:pt x="21455" y="4789"/>
                  </a:lnTo>
                  <a:lnTo>
                    <a:pt x="21455" y="4744"/>
                  </a:lnTo>
                  <a:lnTo>
                    <a:pt x="21432" y="4698"/>
                  </a:lnTo>
                  <a:lnTo>
                    <a:pt x="21409" y="4653"/>
                  </a:lnTo>
                  <a:lnTo>
                    <a:pt x="21387" y="4618"/>
                  </a:lnTo>
                  <a:lnTo>
                    <a:pt x="21341" y="4584"/>
                  </a:lnTo>
                  <a:lnTo>
                    <a:pt x="21307" y="4562"/>
                  </a:lnTo>
                  <a:lnTo>
                    <a:pt x="21250" y="4550"/>
                  </a:lnTo>
                  <a:lnTo>
                    <a:pt x="21205" y="4539"/>
                  </a:lnTo>
                  <a:lnTo>
                    <a:pt x="21148" y="4550"/>
                  </a:lnTo>
                  <a:lnTo>
                    <a:pt x="21091" y="4573"/>
                  </a:lnTo>
                  <a:lnTo>
                    <a:pt x="21034" y="4607"/>
                  </a:lnTo>
                  <a:lnTo>
                    <a:pt x="21000" y="4653"/>
                  </a:lnTo>
                  <a:lnTo>
                    <a:pt x="19066" y="3526"/>
                  </a:lnTo>
                  <a:lnTo>
                    <a:pt x="19077" y="3492"/>
                  </a:lnTo>
                  <a:lnTo>
                    <a:pt x="19077" y="3447"/>
                  </a:lnTo>
                  <a:lnTo>
                    <a:pt x="19077" y="3401"/>
                  </a:lnTo>
                  <a:lnTo>
                    <a:pt x="19055" y="3356"/>
                  </a:lnTo>
                  <a:lnTo>
                    <a:pt x="19032" y="3310"/>
                  </a:lnTo>
                  <a:lnTo>
                    <a:pt x="19009" y="3276"/>
                  </a:lnTo>
                  <a:lnTo>
                    <a:pt x="18975" y="3242"/>
                  </a:lnTo>
                  <a:lnTo>
                    <a:pt x="18930" y="3219"/>
                  </a:lnTo>
                  <a:lnTo>
                    <a:pt x="18884" y="3208"/>
                  </a:lnTo>
                  <a:lnTo>
                    <a:pt x="18839" y="3196"/>
                  </a:lnTo>
                  <a:lnTo>
                    <a:pt x="18782" y="3208"/>
                  </a:lnTo>
                  <a:lnTo>
                    <a:pt x="18736" y="3219"/>
                  </a:lnTo>
                  <a:lnTo>
                    <a:pt x="18702" y="3242"/>
                  </a:lnTo>
                  <a:lnTo>
                    <a:pt x="18657" y="3276"/>
                  </a:lnTo>
                  <a:lnTo>
                    <a:pt x="18634" y="3310"/>
                  </a:lnTo>
                  <a:lnTo>
                    <a:pt x="18611" y="3356"/>
                  </a:lnTo>
                  <a:lnTo>
                    <a:pt x="18600" y="3401"/>
                  </a:lnTo>
                  <a:lnTo>
                    <a:pt x="18588" y="3447"/>
                  </a:lnTo>
                  <a:lnTo>
                    <a:pt x="18600" y="3492"/>
                  </a:lnTo>
                  <a:lnTo>
                    <a:pt x="18611" y="3538"/>
                  </a:lnTo>
                  <a:lnTo>
                    <a:pt x="16609" y="4687"/>
                  </a:lnTo>
                  <a:lnTo>
                    <a:pt x="16575" y="4653"/>
                  </a:lnTo>
                  <a:lnTo>
                    <a:pt x="16541" y="4630"/>
                  </a:lnTo>
                  <a:lnTo>
                    <a:pt x="16507" y="4618"/>
                  </a:lnTo>
                  <a:lnTo>
                    <a:pt x="16427" y="4618"/>
                  </a:lnTo>
                  <a:lnTo>
                    <a:pt x="16381" y="4630"/>
                  </a:lnTo>
                  <a:lnTo>
                    <a:pt x="16347" y="4653"/>
                  </a:lnTo>
                  <a:lnTo>
                    <a:pt x="16325" y="4687"/>
                  </a:lnTo>
                  <a:lnTo>
                    <a:pt x="14300" y="3515"/>
                  </a:lnTo>
                  <a:lnTo>
                    <a:pt x="14311" y="3447"/>
                  </a:lnTo>
                  <a:lnTo>
                    <a:pt x="14311" y="3401"/>
                  </a:lnTo>
                  <a:lnTo>
                    <a:pt x="14288" y="3356"/>
                  </a:lnTo>
                  <a:lnTo>
                    <a:pt x="14277" y="3322"/>
                  </a:lnTo>
                  <a:lnTo>
                    <a:pt x="14243" y="3287"/>
                  </a:lnTo>
                  <a:lnTo>
                    <a:pt x="14220" y="3265"/>
                  </a:lnTo>
                  <a:lnTo>
                    <a:pt x="14175" y="3242"/>
                  </a:lnTo>
                  <a:lnTo>
                    <a:pt x="14140" y="3231"/>
                  </a:lnTo>
                  <a:lnTo>
                    <a:pt x="14049" y="3231"/>
                  </a:lnTo>
                  <a:lnTo>
                    <a:pt x="14015" y="3242"/>
                  </a:lnTo>
                  <a:lnTo>
                    <a:pt x="13970" y="3265"/>
                  </a:lnTo>
                  <a:lnTo>
                    <a:pt x="13936" y="3287"/>
                  </a:lnTo>
                  <a:lnTo>
                    <a:pt x="13913" y="3322"/>
                  </a:lnTo>
                  <a:lnTo>
                    <a:pt x="13890" y="3356"/>
                  </a:lnTo>
                  <a:lnTo>
                    <a:pt x="13879" y="3401"/>
                  </a:lnTo>
                  <a:lnTo>
                    <a:pt x="13879" y="3447"/>
                  </a:lnTo>
                  <a:lnTo>
                    <a:pt x="13879" y="3481"/>
                  </a:lnTo>
                  <a:lnTo>
                    <a:pt x="13890" y="3515"/>
                  </a:lnTo>
                  <a:lnTo>
                    <a:pt x="11922" y="4653"/>
                  </a:lnTo>
                  <a:lnTo>
                    <a:pt x="11888" y="4607"/>
                  </a:lnTo>
                  <a:lnTo>
                    <a:pt x="11843" y="4573"/>
                  </a:lnTo>
                  <a:lnTo>
                    <a:pt x="11786" y="4550"/>
                  </a:lnTo>
                  <a:lnTo>
                    <a:pt x="11661" y="4550"/>
                  </a:lnTo>
                  <a:lnTo>
                    <a:pt x="11615" y="4573"/>
                  </a:lnTo>
                  <a:lnTo>
                    <a:pt x="11558" y="4607"/>
                  </a:lnTo>
                  <a:lnTo>
                    <a:pt x="11524" y="4653"/>
                  </a:lnTo>
                  <a:lnTo>
                    <a:pt x="9568" y="3526"/>
                  </a:lnTo>
                  <a:lnTo>
                    <a:pt x="9579" y="3481"/>
                  </a:lnTo>
                  <a:lnTo>
                    <a:pt x="9579" y="3447"/>
                  </a:lnTo>
                  <a:lnTo>
                    <a:pt x="9579" y="3401"/>
                  </a:lnTo>
                  <a:lnTo>
                    <a:pt x="9568" y="3367"/>
                  </a:lnTo>
                  <a:lnTo>
                    <a:pt x="9545" y="3322"/>
                  </a:lnTo>
                  <a:lnTo>
                    <a:pt x="9522" y="3299"/>
                  </a:lnTo>
                  <a:lnTo>
                    <a:pt x="9488" y="3265"/>
                  </a:lnTo>
                  <a:lnTo>
                    <a:pt x="9454" y="3242"/>
                  </a:lnTo>
                  <a:lnTo>
                    <a:pt x="9420" y="3231"/>
                  </a:lnTo>
                  <a:lnTo>
                    <a:pt x="9374" y="3219"/>
                  </a:lnTo>
                  <a:lnTo>
                    <a:pt x="9374" y="933"/>
                  </a:lnTo>
                  <a:lnTo>
                    <a:pt x="9420" y="921"/>
                  </a:lnTo>
                  <a:lnTo>
                    <a:pt x="9465" y="910"/>
                  </a:lnTo>
                  <a:lnTo>
                    <a:pt x="9499" y="887"/>
                  </a:lnTo>
                  <a:lnTo>
                    <a:pt x="9533" y="853"/>
                  </a:lnTo>
                  <a:lnTo>
                    <a:pt x="9568" y="819"/>
                  </a:lnTo>
                  <a:lnTo>
                    <a:pt x="9590" y="785"/>
                  </a:lnTo>
                  <a:lnTo>
                    <a:pt x="9602" y="739"/>
                  </a:lnTo>
                  <a:lnTo>
                    <a:pt x="9602" y="683"/>
                  </a:lnTo>
                  <a:lnTo>
                    <a:pt x="9602" y="637"/>
                  </a:lnTo>
                  <a:lnTo>
                    <a:pt x="9579" y="592"/>
                  </a:lnTo>
                  <a:lnTo>
                    <a:pt x="9556" y="546"/>
                  </a:lnTo>
                  <a:lnTo>
                    <a:pt x="9533" y="512"/>
                  </a:lnTo>
                  <a:lnTo>
                    <a:pt x="9488" y="478"/>
                  </a:lnTo>
                  <a:lnTo>
                    <a:pt x="9454" y="455"/>
                  </a:lnTo>
                  <a:lnTo>
                    <a:pt x="9408" y="444"/>
                  </a:lnTo>
                  <a:lnTo>
                    <a:pt x="9295" y="444"/>
                  </a:lnTo>
                  <a:lnTo>
                    <a:pt x="9238" y="466"/>
                  </a:lnTo>
                  <a:lnTo>
                    <a:pt x="9192" y="501"/>
                  </a:lnTo>
                  <a:lnTo>
                    <a:pt x="9147" y="546"/>
                  </a:lnTo>
                  <a:lnTo>
                    <a:pt x="8214" y="0"/>
                  </a:lnTo>
                  <a:lnTo>
                    <a:pt x="8123" y="0"/>
                  </a:lnTo>
                  <a:lnTo>
                    <a:pt x="9124" y="580"/>
                  </a:lnTo>
                  <a:lnTo>
                    <a:pt x="9113" y="637"/>
                  </a:lnTo>
                  <a:lnTo>
                    <a:pt x="9101" y="683"/>
                  </a:lnTo>
                  <a:lnTo>
                    <a:pt x="9113" y="739"/>
                  </a:lnTo>
                  <a:lnTo>
                    <a:pt x="9124" y="785"/>
                  </a:lnTo>
                  <a:lnTo>
                    <a:pt x="9147" y="819"/>
                  </a:lnTo>
                  <a:lnTo>
                    <a:pt x="9169" y="853"/>
                  </a:lnTo>
                  <a:lnTo>
                    <a:pt x="9204" y="887"/>
                  </a:lnTo>
                  <a:lnTo>
                    <a:pt x="9249" y="910"/>
                  </a:lnTo>
                  <a:lnTo>
                    <a:pt x="9283" y="921"/>
                  </a:lnTo>
                  <a:lnTo>
                    <a:pt x="9329" y="933"/>
                  </a:lnTo>
                  <a:lnTo>
                    <a:pt x="9329" y="3219"/>
                  </a:lnTo>
                  <a:lnTo>
                    <a:pt x="9295" y="3231"/>
                  </a:lnTo>
                  <a:lnTo>
                    <a:pt x="9249" y="3242"/>
                  </a:lnTo>
                  <a:lnTo>
                    <a:pt x="9215" y="3265"/>
                  </a:lnTo>
                  <a:lnTo>
                    <a:pt x="9192" y="3299"/>
                  </a:lnTo>
                  <a:lnTo>
                    <a:pt x="9158" y="3322"/>
                  </a:lnTo>
                  <a:lnTo>
                    <a:pt x="9147" y="3367"/>
                  </a:lnTo>
                  <a:lnTo>
                    <a:pt x="9135" y="3401"/>
                  </a:lnTo>
                  <a:lnTo>
                    <a:pt x="9124" y="3447"/>
                  </a:lnTo>
                  <a:lnTo>
                    <a:pt x="9135" y="3481"/>
                  </a:lnTo>
                  <a:lnTo>
                    <a:pt x="9147" y="3526"/>
                  </a:lnTo>
                  <a:lnTo>
                    <a:pt x="7145" y="4675"/>
                  </a:lnTo>
                  <a:lnTo>
                    <a:pt x="7122" y="4641"/>
                  </a:lnTo>
                  <a:lnTo>
                    <a:pt x="7076" y="4607"/>
                  </a:lnTo>
                  <a:lnTo>
                    <a:pt x="7031" y="4596"/>
                  </a:lnTo>
                  <a:lnTo>
                    <a:pt x="6985" y="4584"/>
                  </a:lnTo>
                  <a:lnTo>
                    <a:pt x="6940" y="4596"/>
                  </a:lnTo>
                  <a:lnTo>
                    <a:pt x="6894" y="4607"/>
                  </a:lnTo>
                  <a:lnTo>
                    <a:pt x="6849" y="4641"/>
                  </a:lnTo>
                  <a:lnTo>
                    <a:pt x="6815" y="4675"/>
                  </a:lnTo>
                  <a:lnTo>
                    <a:pt x="4824" y="3515"/>
                  </a:lnTo>
                  <a:lnTo>
                    <a:pt x="4835" y="3481"/>
                  </a:lnTo>
                  <a:lnTo>
                    <a:pt x="4835" y="3447"/>
                  </a:lnTo>
                  <a:lnTo>
                    <a:pt x="4835" y="3401"/>
                  </a:lnTo>
                  <a:lnTo>
                    <a:pt x="4824" y="3367"/>
                  </a:lnTo>
                  <a:lnTo>
                    <a:pt x="4801" y="3333"/>
                  </a:lnTo>
                  <a:lnTo>
                    <a:pt x="4779" y="3299"/>
                  </a:lnTo>
                  <a:lnTo>
                    <a:pt x="4744" y="3276"/>
                  </a:lnTo>
                  <a:lnTo>
                    <a:pt x="4710" y="3253"/>
                  </a:lnTo>
                  <a:lnTo>
                    <a:pt x="4676" y="3231"/>
                  </a:lnTo>
                  <a:lnTo>
                    <a:pt x="4642" y="3231"/>
                  </a:lnTo>
                  <a:lnTo>
                    <a:pt x="4642" y="887"/>
                  </a:lnTo>
                  <a:lnTo>
                    <a:pt x="4676" y="887"/>
                  </a:lnTo>
                  <a:lnTo>
                    <a:pt x="4710" y="876"/>
                  </a:lnTo>
                  <a:lnTo>
                    <a:pt x="4767" y="830"/>
                  </a:lnTo>
                  <a:lnTo>
                    <a:pt x="4801" y="762"/>
                  </a:lnTo>
                  <a:lnTo>
                    <a:pt x="4813" y="728"/>
                  </a:lnTo>
                  <a:lnTo>
                    <a:pt x="4824" y="683"/>
                  </a:lnTo>
                  <a:lnTo>
                    <a:pt x="4813" y="648"/>
                  </a:lnTo>
                  <a:lnTo>
                    <a:pt x="4801" y="603"/>
                  </a:lnTo>
                  <a:lnTo>
                    <a:pt x="5848" y="0"/>
                  </a:lnTo>
                  <a:lnTo>
                    <a:pt x="5757" y="0"/>
                  </a:lnTo>
                  <a:lnTo>
                    <a:pt x="4779" y="569"/>
                  </a:lnTo>
                  <a:lnTo>
                    <a:pt x="4744" y="535"/>
                  </a:lnTo>
                  <a:lnTo>
                    <a:pt x="4710" y="501"/>
                  </a:lnTo>
                  <a:lnTo>
                    <a:pt x="4665" y="489"/>
                  </a:lnTo>
                  <a:lnTo>
                    <a:pt x="4619" y="478"/>
                  </a:lnTo>
                  <a:lnTo>
                    <a:pt x="4562" y="489"/>
                  </a:lnTo>
                  <a:lnTo>
                    <a:pt x="4517" y="501"/>
                  </a:lnTo>
                  <a:lnTo>
                    <a:pt x="4483" y="535"/>
                  </a:lnTo>
                  <a:lnTo>
                    <a:pt x="4449" y="569"/>
                  </a:lnTo>
                  <a:lnTo>
                    <a:pt x="3470" y="0"/>
                  </a:lnTo>
                  <a:close/>
                </a:path>
              </a:pathLst>
            </a:custGeom>
            <a:solidFill>
              <a:srgbClr val="FFFFFF">
                <a:alpha val="1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a:off x="5913842" y="2483621"/>
              <a:ext cx="3230171" cy="2659852"/>
            </a:xfrm>
            <a:custGeom>
              <a:rect b="b" l="l" r="r" t="t"/>
              <a:pathLst>
                <a:path extrusionOk="0" h="25413" w="30862">
                  <a:moveTo>
                    <a:pt x="17052" y="364"/>
                  </a:moveTo>
                  <a:lnTo>
                    <a:pt x="19054" y="1524"/>
                  </a:lnTo>
                  <a:lnTo>
                    <a:pt x="19043" y="1593"/>
                  </a:lnTo>
                  <a:lnTo>
                    <a:pt x="19054" y="1661"/>
                  </a:lnTo>
                  <a:lnTo>
                    <a:pt x="19088" y="1706"/>
                  </a:lnTo>
                  <a:lnTo>
                    <a:pt x="19145" y="1752"/>
                  </a:lnTo>
                  <a:lnTo>
                    <a:pt x="19202" y="1763"/>
                  </a:lnTo>
                  <a:lnTo>
                    <a:pt x="19202" y="4152"/>
                  </a:lnTo>
                  <a:lnTo>
                    <a:pt x="19168" y="4152"/>
                  </a:lnTo>
                  <a:lnTo>
                    <a:pt x="19134" y="4163"/>
                  </a:lnTo>
                  <a:lnTo>
                    <a:pt x="19077" y="4209"/>
                  </a:lnTo>
                  <a:lnTo>
                    <a:pt x="19032" y="4277"/>
                  </a:lnTo>
                  <a:lnTo>
                    <a:pt x="19020" y="4311"/>
                  </a:lnTo>
                  <a:lnTo>
                    <a:pt x="19020" y="4345"/>
                  </a:lnTo>
                  <a:lnTo>
                    <a:pt x="19020" y="4380"/>
                  </a:lnTo>
                  <a:lnTo>
                    <a:pt x="19032" y="4414"/>
                  </a:lnTo>
                  <a:lnTo>
                    <a:pt x="17052" y="5563"/>
                  </a:lnTo>
                  <a:lnTo>
                    <a:pt x="17018" y="5517"/>
                  </a:lnTo>
                  <a:lnTo>
                    <a:pt x="16973" y="5483"/>
                  </a:lnTo>
                  <a:lnTo>
                    <a:pt x="16916" y="5460"/>
                  </a:lnTo>
                  <a:lnTo>
                    <a:pt x="16859" y="5449"/>
                  </a:lnTo>
                  <a:lnTo>
                    <a:pt x="16791" y="5460"/>
                  </a:lnTo>
                  <a:lnTo>
                    <a:pt x="16734" y="5483"/>
                  </a:lnTo>
                  <a:lnTo>
                    <a:pt x="16688" y="5517"/>
                  </a:lnTo>
                  <a:lnTo>
                    <a:pt x="16654" y="5563"/>
                  </a:lnTo>
                  <a:lnTo>
                    <a:pt x="14686" y="4425"/>
                  </a:lnTo>
                  <a:lnTo>
                    <a:pt x="14697" y="4380"/>
                  </a:lnTo>
                  <a:lnTo>
                    <a:pt x="14697" y="4345"/>
                  </a:lnTo>
                  <a:lnTo>
                    <a:pt x="14697" y="4311"/>
                  </a:lnTo>
                  <a:lnTo>
                    <a:pt x="14686" y="4266"/>
                  </a:lnTo>
                  <a:lnTo>
                    <a:pt x="14663" y="4232"/>
                  </a:lnTo>
                  <a:lnTo>
                    <a:pt x="14641" y="4209"/>
                  </a:lnTo>
                  <a:lnTo>
                    <a:pt x="14584" y="4163"/>
                  </a:lnTo>
                  <a:lnTo>
                    <a:pt x="14550" y="4141"/>
                  </a:lnTo>
                  <a:lnTo>
                    <a:pt x="14504" y="4141"/>
                  </a:lnTo>
                  <a:lnTo>
                    <a:pt x="14504" y="1831"/>
                  </a:lnTo>
                  <a:lnTo>
                    <a:pt x="14550" y="1831"/>
                  </a:lnTo>
                  <a:lnTo>
                    <a:pt x="14595" y="1809"/>
                  </a:lnTo>
                  <a:lnTo>
                    <a:pt x="14629" y="1786"/>
                  </a:lnTo>
                  <a:lnTo>
                    <a:pt x="14663" y="1752"/>
                  </a:lnTo>
                  <a:lnTo>
                    <a:pt x="14697" y="1718"/>
                  </a:lnTo>
                  <a:lnTo>
                    <a:pt x="14709" y="1684"/>
                  </a:lnTo>
                  <a:lnTo>
                    <a:pt x="14732" y="1638"/>
                  </a:lnTo>
                  <a:lnTo>
                    <a:pt x="14732" y="1593"/>
                  </a:lnTo>
                  <a:lnTo>
                    <a:pt x="14720" y="1536"/>
                  </a:lnTo>
                  <a:lnTo>
                    <a:pt x="14709" y="1490"/>
                  </a:lnTo>
                  <a:lnTo>
                    <a:pt x="16654" y="375"/>
                  </a:lnTo>
                  <a:lnTo>
                    <a:pt x="16688" y="410"/>
                  </a:lnTo>
                  <a:lnTo>
                    <a:pt x="16734" y="444"/>
                  </a:lnTo>
                  <a:lnTo>
                    <a:pt x="16791" y="466"/>
                  </a:lnTo>
                  <a:lnTo>
                    <a:pt x="16859" y="478"/>
                  </a:lnTo>
                  <a:lnTo>
                    <a:pt x="16916" y="466"/>
                  </a:lnTo>
                  <a:lnTo>
                    <a:pt x="16973" y="444"/>
                  </a:lnTo>
                  <a:lnTo>
                    <a:pt x="17018" y="410"/>
                  </a:lnTo>
                  <a:lnTo>
                    <a:pt x="17052" y="364"/>
                  </a:lnTo>
                  <a:close/>
                  <a:moveTo>
                    <a:pt x="26505" y="353"/>
                  </a:moveTo>
                  <a:lnTo>
                    <a:pt x="28553" y="1524"/>
                  </a:lnTo>
                  <a:lnTo>
                    <a:pt x="28541" y="1593"/>
                  </a:lnTo>
                  <a:lnTo>
                    <a:pt x="28553" y="1649"/>
                  </a:lnTo>
                  <a:lnTo>
                    <a:pt x="28575" y="1706"/>
                  </a:lnTo>
                  <a:lnTo>
                    <a:pt x="28632" y="1740"/>
                  </a:lnTo>
                  <a:lnTo>
                    <a:pt x="28689" y="1752"/>
                  </a:lnTo>
                  <a:lnTo>
                    <a:pt x="28689" y="4163"/>
                  </a:lnTo>
                  <a:lnTo>
                    <a:pt x="28621" y="4186"/>
                  </a:lnTo>
                  <a:lnTo>
                    <a:pt x="28564" y="4220"/>
                  </a:lnTo>
                  <a:lnTo>
                    <a:pt x="28530" y="4277"/>
                  </a:lnTo>
                  <a:lnTo>
                    <a:pt x="28519" y="4345"/>
                  </a:lnTo>
                  <a:lnTo>
                    <a:pt x="28530" y="4414"/>
                  </a:lnTo>
                  <a:lnTo>
                    <a:pt x="26539" y="5563"/>
                  </a:lnTo>
                  <a:lnTo>
                    <a:pt x="26494" y="5517"/>
                  </a:lnTo>
                  <a:lnTo>
                    <a:pt x="26448" y="5483"/>
                  </a:lnTo>
                  <a:lnTo>
                    <a:pt x="26391" y="5460"/>
                  </a:lnTo>
                  <a:lnTo>
                    <a:pt x="26335" y="5449"/>
                  </a:lnTo>
                  <a:lnTo>
                    <a:pt x="26278" y="5460"/>
                  </a:lnTo>
                  <a:lnTo>
                    <a:pt x="26221" y="5483"/>
                  </a:lnTo>
                  <a:lnTo>
                    <a:pt x="26175" y="5517"/>
                  </a:lnTo>
                  <a:lnTo>
                    <a:pt x="26130" y="5563"/>
                  </a:lnTo>
                  <a:lnTo>
                    <a:pt x="24162" y="4425"/>
                  </a:lnTo>
                  <a:lnTo>
                    <a:pt x="24173" y="4380"/>
                  </a:lnTo>
                  <a:lnTo>
                    <a:pt x="24173" y="4345"/>
                  </a:lnTo>
                  <a:lnTo>
                    <a:pt x="24173" y="4311"/>
                  </a:lnTo>
                  <a:lnTo>
                    <a:pt x="24162" y="4266"/>
                  </a:lnTo>
                  <a:lnTo>
                    <a:pt x="24150" y="4232"/>
                  </a:lnTo>
                  <a:lnTo>
                    <a:pt x="24128" y="4209"/>
                  </a:lnTo>
                  <a:lnTo>
                    <a:pt x="24059" y="4163"/>
                  </a:lnTo>
                  <a:lnTo>
                    <a:pt x="24025" y="4141"/>
                  </a:lnTo>
                  <a:lnTo>
                    <a:pt x="23991" y="4141"/>
                  </a:lnTo>
                  <a:lnTo>
                    <a:pt x="23991" y="1809"/>
                  </a:lnTo>
                  <a:lnTo>
                    <a:pt x="24025" y="1797"/>
                  </a:lnTo>
                  <a:lnTo>
                    <a:pt x="24071" y="1786"/>
                  </a:lnTo>
                  <a:lnTo>
                    <a:pt x="24094" y="1763"/>
                  </a:lnTo>
                  <a:lnTo>
                    <a:pt x="24128" y="1729"/>
                  </a:lnTo>
                  <a:lnTo>
                    <a:pt x="24150" y="1706"/>
                  </a:lnTo>
                  <a:lnTo>
                    <a:pt x="24173" y="1672"/>
                  </a:lnTo>
                  <a:lnTo>
                    <a:pt x="24173" y="1627"/>
                  </a:lnTo>
                  <a:lnTo>
                    <a:pt x="24185" y="1593"/>
                  </a:lnTo>
                  <a:lnTo>
                    <a:pt x="24173" y="1547"/>
                  </a:lnTo>
                  <a:lnTo>
                    <a:pt x="24162" y="1513"/>
                  </a:lnTo>
                  <a:lnTo>
                    <a:pt x="26164" y="353"/>
                  </a:lnTo>
                  <a:lnTo>
                    <a:pt x="26198" y="387"/>
                  </a:lnTo>
                  <a:lnTo>
                    <a:pt x="26232" y="421"/>
                  </a:lnTo>
                  <a:lnTo>
                    <a:pt x="26278" y="432"/>
                  </a:lnTo>
                  <a:lnTo>
                    <a:pt x="26335" y="444"/>
                  </a:lnTo>
                  <a:lnTo>
                    <a:pt x="26380" y="432"/>
                  </a:lnTo>
                  <a:lnTo>
                    <a:pt x="26437" y="421"/>
                  </a:lnTo>
                  <a:lnTo>
                    <a:pt x="26471" y="387"/>
                  </a:lnTo>
                  <a:lnTo>
                    <a:pt x="26505" y="353"/>
                  </a:lnTo>
                  <a:close/>
                  <a:moveTo>
                    <a:pt x="12309" y="364"/>
                  </a:moveTo>
                  <a:lnTo>
                    <a:pt x="14254" y="1490"/>
                  </a:lnTo>
                  <a:lnTo>
                    <a:pt x="14242" y="1536"/>
                  </a:lnTo>
                  <a:lnTo>
                    <a:pt x="14231" y="1593"/>
                  </a:lnTo>
                  <a:lnTo>
                    <a:pt x="14242" y="1638"/>
                  </a:lnTo>
                  <a:lnTo>
                    <a:pt x="14254" y="1684"/>
                  </a:lnTo>
                  <a:lnTo>
                    <a:pt x="14277" y="1718"/>
                  </a:lnTo>
                  <a:lnTo>
                    <a:pt x="14299" y="1763"/>
                  </a:lnTo>
                  <a:lnTo>
                    <a:pt x="14333" y="1786"/>
                  </a:lnTo>
                  <a:lnTo>
                    <a:pt x="14379" y="1809"/>
                  </a:lnTo>
                  <a:lnTo>
                    <a:pt x="14413" y="1831"/>
                  </a:lnTo>
                  <a:lnTo>
                    <a:pt x="14459" y="1831"/>
                  </a:lnTo>
                  <a:lnTo>
                    <a:pt x="14459" y="4129"/>
                  </a:lnTo>
                  <a:lnTo>
                    <a:pt x="14424" y="4141"/>
                  </a:lnTo>
                  <a:lnTo>
                    <a:pt x="14390" y="4152"/>
                  </a:lnTo>
                  <a:lnTo>
                    <a:pt x="14356" y="4175"/>
                  </a:lnTo>
                  <a:lnTo>
                    <a:pt x="14322" y="4198"/>
                  </a:lnTo>
                  <a:lnTo>
                    <a:pt x="14299" y="4232"/>
                  </a:lnTo>
                  <a:lnTo>
                    <a:pt x="14288" y="4266"/>
                  </a:lnTo>
                  <a:lnTo>
                    <a:pt x="14277" y="4311"/>
                  </a:lnTo>
                  <a:lnTo>
                    <a:pt x="14265" y="4345"/>
                  </a:lnTo>
                  <a:lnTo>
                    <a:pt x="14277" y="4391"/>
                  </a:lnTo>
                  <a:lnTo>
                    <a:pt x="14288" y="4425"/>
                  </a:lnTo>
                  <a:lnTo>
                    <a:pt x="12286" y="5574"/>
                  </a:lnTo>
                  <a:lnTo>
                    <a:pt x="12252" y="5540"/>
                  </a:lnTo>
                  <a:lnTo>
                    <a:pt x="12218" y="5506"/>
                  </a:lnTo>
                  <a:lnTo>
                    <a:pt x="12161" y="5494"/>
                  </a:lnTo>
                  <a:lnTo>
                    <a:pt x="12115" y="5483"/>
                  </a:lnTo>
                  <a:lnTo>
                    <a:pt x="12058" y="5494"/>
                  </a:lnTo>
                  <a:lnTo>
                    <a:pt x="12013" y="5506"/>
                  </a:lnTo>
                  <a:lnTo>
                    <a:pt x="11979" y="5540"/>
                  </a:lnTo>
                  <a:lnTo>
                    <a:pt x="11945" y="5574"/>
                  </a:lnTo>
                  <a:lnTo>
                    <a:pt x="9988" y="4448"/>
                  </a:lnTo>
                  <a:lnTo>
                    <a:pt x="9999" y="4402"/>
                  </a:lnTo>
                  <a:lnTo>
                    <a:pt x="9999" y="4345"/>
                  </a:lnTo>
                  <a:lnTo>
                    <a:pt x="9999" y="4300"/>
                  </a:lnTo>
                  <a:lnTo>
                    <a:pt x="9988" y="4254"/>
                  </a:lnTo>
                  <a:lnTo>
                    <a:pt x="9965" y="4209"/>
                  </a:lnTo>
                  <a:lnTo>
                    <a:pt x="9931" y="4175"/>
                  </a:lnTo>
                  <a:lnTo>
                    <a:pt x="9897" y="4141"/>
                  </a:lnTo>
                  <a:lnTo>
                    <a:pt x="9863" y="4118"/>
                  </a:lnTo>
                  <a:lnTo>
                    <a:pt x="9817" y="4095"/>
                  </a:lnTo>
                  <a:lnTo>
                    <a:pt x="9772" y="4095"/>
                  </a:lnTo>
                  <a:lnTo>
                    <a:pt x="9772" y="1775"/>
                  </a:lnTo>
                  <a:lnTo>
                    <a:pt x="9829" y="1752"/>
                  </a:lnTo>
                  <a:lnTo>
                    <a:pt x="9886" y="1718"/>
                  </a:lnTo>
                  <a:lnTo>
                    <a:pt x="9920" y="1661"/>
                  </a:lnTo>
                  <a:lnTo>
                    <a:pt x="9931" y="1593"/>
                  </a:lnTo>
                  <a:lnTo>
                    <a:pt x="9931" y="1558"/>
                  </a:lnTo>
                  <a:lnTo>
                    <a:pt x="9920" y="1524"/>
                  </a:lnTo>
                  <a:lnTo>
                    <a:pt x="11922" y="364"/>
                  </a:lnTo>
                  <a:lnTo>
                    <a:pt x="11956" y="410"/>
                  </a:lnTo>
                  <a:lnTo>
                    <a:pt x="12002" y="444"/>
                  </a:lnTo>
                  <a:lnTo>
                    <a:pt x="12058" y="466"/>
                  </a:lnTo>
                  <a:lnTo>
                    <a:pt x="12172" y="466"/>
                  </a:lnTo>
                  <a:lnTo>
                    <a:pt x="12229" y="444"/>
                  </a:lnTo>
                  <a:lnTo>
                    <a:pt x="12275" y="410"/>
                  </a:lnTo>
                  <a:lnTo>
                    <a:pt x="12309" y="364"/>
                  </a:lnTo>
                  <a:close/>
                  <a:moveTo>
                    <a:pt x="19396" y="4459"/>
                  </a:moveTo>
                  <a:lnTo>
                    <a:pt x="21386" y="5608"/>
                  </a:lnTo>
                  <a:lnTo>
                    <a:pt x="21363" y="5642"/>
                  </a:lnTo>
                  <a:lnTo>
                    <a:pt x="21363" y="5699"/>
                  </a:lnTo>
                  <a:lnTo>
                    <a:pt x="21363" y="5733"/>
                  </a:lnTo>
                  <a:lnTo>
                    <a:pt x="21375" y="5779"/>
                  </a:lnTo>
                  <a:lnTo>
                    <a:pt x="21398" y="5813"/>
                  </a:lnTo>
                  <a:lnTo>
                    <a:pt x="21420" y="5847"/>
                  </a:lnTo>
                  <a:lnTo>
                    <a:pt x="21454" y="5881"/>
                  </a:lnTo>
                  <a:lnTo>
                    <a:pt x="21489" y="5904"/>
                  </a:lnTo>
                  <a:lnTo>
                    <a:pt x="21534" y="5915"/>
                  </a:lnTo>
                  <a:lnTo>
                    <a:pt x="21580" y="5927"/>
                  </a:lnTo>
                  <a:lnTo>
                    <a:pt x="21580" y="8259"/>
                  </a:lnTo>
                  <a:lnTo>
                    <a:pt x="21511" y="8281"/>
                  </a:lnTo>
                  <a:lnTo>
                    <a:pt x="21454" y="8327"/>
                  </a:lnTo>
                  <a:lnTo>
                    <a:pt x="21420" y="8384"/>
                  </a:lnTo>
                  <a:lnTo>
                    <a:pt x="21409" y="8418"/>
                  </a:lnTo>
                  <a:lnTo>
                    <a:pt x="21398" y="8452"/>
                  </a:lnTo>
                  <a:lnTo>
                    <a:pt x="21409" y="8520"/>
                  </a:lnTo>
                  <a:lnTo>
                    <a:pt x="19396" y="9680"/>
                  </a:lnTo>
                  <a:lnTo>
                    <a:pt x="19361" y="9646"/>
                  </a:lnTo>
                  <a:lnTo>
                    <a:pt x="19327" y="9624"/>
                  </a:lnTo>
                  <a:lnTo>
                    <a:pt x="19270" y="9601"/>
                  </a:lnTo>
                  <a:lnTo>
                    <a:pt x="19225" y="9589"/>
                  </a:lnTo>
                  <a:lnTo>
                    <a:pt x="19168" y="9601"/>
                  </a:lnTo>
                  <a:lnTo>
                    <a:pt x="19123" y="9612"/>
                  </a:lnTo>
                  <a:lnTo>
                    <a:pt x="19088" y="9646"/>
                  </a:lnTo>
                  <a:lnTo>
                    <a:pt x="19054" y="9680"/>
                  </a:lnTo>
                  <a:lnTo>
                    <a:pt x="17052" y="8520"/>
                  </a:lnTo>
                  <a:lnTo>
                    <a:pt x="17064" y="8486"/>
                  </a:lnTo>
                  <a:lnTo>
                    <a:pt x="17064" y="8452"/>
                  </a:lnTo>
                  <a:lnTo>
                    <a:pt x="17064" y="8418"/>
                  </a:lnTo>
                  <a:lnTo>
                    <a:pt x="17052" y="8372"/>
                  </a:lnTo>
                  <a:lnTo>
                    <a:pt x="17007" y="8315"/>
                  </a:lnTo>
                  <a:lnTo>
                    <a:pt x="16950" y="8270"/>
                  </a:lnTo>
                  <a:lnTo>
                    <a:pt x="16916" y="8259"/>
                  </a:lnTo>
                  <a:lnTo>
                    <a:pt x="16882" y="8247"/>
                  </a:lnTo>
                  <a:lnTo>
                    <a:pt x="16882" y="5938"/>
                  </a:lnTo>
                  <a:lnTo>
                    <a:pt x="16927" y="5927"/>
                  </a:lnTo>
                  <a:lnTo>
                    <a:pt x="16961" y="5904"/>
                  </a:lnTo>
                  <a:lnTo>
                    <a:pt x="17007" y="5881"/>
                  </a:lnTo>
                  <a:lnTo>
                    <a:pt x="17029" y="5858"/>
                  </a:lnTo>
                  <a:lnTo>
                    <a:pt x="17064" y="5824"/>
                  </a:lnTo>
                  <a:lnTo>
                    <a:pt x="17075" y="5779"/>
                  </a:lnTo>
                  <a:lnTo>
                    <a:pt x="17086" y="5745"/>
                  </a:lnTo>
                  <a:lnTo>
                    <a:pt x="17098" y="5699"/>
                  </a:lnTo>
                  <a:lnTo>
                    <a:pt x="17086" y="5642"/>
                  </a:lnTo>
                  <a:lnTo>
                    <a:pt x="17075" y="5597"/>
                  </a:lnTo>
                  <a:lnTo>
                    <a:pt x="19054" y="4459"/>
                  </a:lnTo>
                  <a:lnTo>
                    <a:pt x="19088" y="4493"/>
                  </a:lnTo>
                  <a:lnTo>
                    <a:pt x="19123" y="4527"/>
                  </a:lnTo>
                  <a:lnTo>
                    <a:pt x="19168" y="4539"/>
                  </a:lnTo>
                  <a:lnTo>
                    <a:pt x="19225" y="4550"/>
                  </a:lnTo>
                  <a:lnTo>
                    <a:pt x="19270" y="4539"/>
                  </a:lnTo>
                  <a:lnTo>
                    <a:pt x="19327" y="4527"/>
                  </a:lnTo>
                  <a:lnTo>
                    <a:pt x="19361" y="4493"/>
                  </a:lnTo>
                  <a:lnTo>
                    <a:pt x="19396" y="4459"/>
                  </a:lnTo>
                  <a:close/>
                  <a:moveTo>
                    <a:pt x="2799" y="8554"/>
                  </a:moveTo>
                  <a:lnTo>
                    <a:pt x="4790" y="9703"/>
                  </a:lnTo>
                  <a:lnTo>
                    <a:pt x="4767" y="9749"/>
                  </a:lnTo>
                  <a:lnTo>
                    <a:pt x="4767" y="9806"/>
                  </a:lnTo>
                  <a:lnTo>
                    <a:pt x="4767" y="9851"/>
                  </a:lnTo>
                  <a:lnTo>
                    <a:pt x="4778" y="9885"/>
                  </a:lnTo>
                  <a:lnTo>
                    <a:pt x="4801" y="9931"/>
                  </a:lnTo>
                  <a:lnTo>
                    <a:pt x="4824" y="9965"/>
                  </a:lnTo>
                  <a:lnTo>
                    <a:pt x="4858" y="9988"/>
                  </a:lnTo>
                  <a:lnTo>
                    <a:pt x="4892" y="10010"/>
                  </a:lnTo>
                  <a:lnTo>
                    <a:pt x="4937" y="10033"/>
                  </a:lnTo>
                  <a:lnTo>
                    <a:pt x="4983" y="10033"/>
                  </a:lnTo>
                  <a:lnTo>
                    <a:pt x="4983" y="12388"/>
                  </a:lnTo>
                  <a:lnTo>
                    <a:pt x="4926" y="12399"/>
                  </a:lnTo>
                  <a:lnTo>
                    <a:pt x="4869" y="12445"/>
                  </a:lnTo>
                  <a:lnTo>
                    <a:pt x="4846" y="12490"/>
                  </a:lnTo>
                  <a:lnTo>
                    <a:pt x="4824" y="12558"/>
                  </a:lnTo>
                  <a:lnTo>
                    <a:pt x="4835" y="12615"/>
                  </a:lnTo>
                  <a:lnTo>
                    <a:pt x="2856" y="13753"/>
                  </a:lnTo>
                  <a:lnTo>
                    <a:pt x="2810" y="13707"/>
                  </a:lnTo>
                  <a:lnTo>
                    <a:pt x="2765" y="13673"/>
                  </a:lnTo>
                  <a:lnTo>
                    <a:pt x="2696" y="13650"/>
                  </a:lnTo>
                  <a:lnTo>
                    <a:pt x="2628" y="13639"/>
                  </a:lnTo>
                  <a:lnTo>
                    <a:pt x="2571" y="13650"/>
                  </a:lnTo>
                  <a:lnTo>
                    <a:pt x="2503" y="13673"/>
                  </a:lnTo>
                  <a:lnTo>
                    <a:pt x="2458" y="13707"/>
                  </a:lnTo>
                  <a:lnTo>
                    <a:pt x="2412" y="13753"/>
                  </a:lnTo>
                  <a:lnTo>
                    <a:pt x="478" y="12638"/>
                  </a:lnTo>
                  <a:lnTo>
                    <a:pt x="490" y="12604"/>
                  </a:lnTo>
                  <a:lnTo>
                    <a:pt x="490" y="12558"/>
                  </a:lnTo>
                  <a:lnTo>
                    <a:pt x="490" y="12513"/>
                  </a:lnTo>
                  <a:lnTo>
                    <a:pt x="478" y="12467"/>
                  </a:lnTo>
                  <a:lnTo>
                    <a:pt x="455" y="12433"/>
                  </a:lnTo>
                  <a:lnTo>
                    <a:pt x="433" y="12399"/>
                  </a:lnTo>
                  <a:lnTo>
                    <a:pt x="399" y="12376"/>
                  </a:lnTo>
                  <a:lnTo>
                    <a:pt x="364" y="12354"/>
                  </a:lnTo>
                  <a:lnTo>
                    <a:pt x="330" y="12331"/>
                  </a:lnTo>
                  <a:lnTo>
                    <a:pt x="285" y="12331"/>
                  </a:lnTo>
                  <a:lnTo>
                    <a:pt x="285" y="10056"/>
                  </a:lnTo>
                  <a:lnTo>
                    <a:pt x="330" y="10044"/>
                  </a:lnTo>
                  <a:lnTo>
                    <a:pt x="376" y="10033"/>
                  </a:lnTo>
                  <a:lnTo>
                    <a:pt x="410" y="9999"/>
                  </a:lnTo>
                  <a:lnTo>
                    <a:pt x="444" y="9976"/>
                  </a:lnTo>
                  <a:lnTo>
                    <a:pt x="478" y="9931"/>
                  </a:lnTo>
                  <a:lnTo>
                    <a:pt x="501" y="9897"/>
                  </a:lnTo>
                  <a:lnTo>
                    <a:pt x="512" y="9851"/>
                  </a:lnTo>
                  <a:lnTo>
                    <a:pt x="512" y="9806"/>
                  </a:lnTo>
                  <a:lnTo>
                    <a:pt x="512" y="9749"/>
                  </a:lnTo>
                  <a:lnTo>
                    <a:pt x="490" y="9703"/>
                  </a:lnTo>
                  <a:lnTo>
                    <a:pt x="2469" y="8554"/>
                  </a:lnTo>
                  <a:lnTo>
                    <a:pt x="2503" y="8600"/>
                  </a:lnTo>
                  <a:lnTo>
                    <a:pt x="2537" y="8623"/>
                  </a:lnTo>
                  <a:lnTo>
                    <a:pt x="2583" y="8634"/>
                  </a:lnTo>
                  <a:lnTo>
                    <a:pt x="2628" y="8645"/>
                  </a:lnTo>
                  <a:lnTo>
                    <a:pt x="2685" y="8634"/>
                  </a:lnTo>
                  <a:lnTo>
                    <a:pt x="2731" y="8623"/>
                  </a:lnTo>
                  <a:lnTo>
                    <a:pt x="2765" y="8588"/>
                  </a:lnTo>
                  <a:lnTo>
                    <a:pt x="2799" y="8554"/>
                  </a:lnTo>
                  <a:close/>
                  <a:moveTo>
                    <a:pt x="17029" y="8566"/>
                  </a:moveTo>
                  <a:lnTo>
                    <a:pt x="19032" y="9726"/>
                  </a:lnTo>
                  <a:lnTo>
                    <a:pt x="19020" y="9760"/>
                  </a:lnTo>
                  <a:lnTo>
                    <a:pt x="19020" y="9806"/>
                  </a:lnTo>
                  <a:lnTo>
                    <a:pt x="19020" y="9840"/>
                  </a:lnTo>
                  <a:lnTo>
                    <a:pt x="19032" y="9874"/>
                  </a:lnTo>
                  <a:lnTo>
                    <a:pt x="19043" y="9908"/>
                  </a:lnTo>
                  <a:lnTo>
                    <a:pt x="19066" y="9942"/>
                  </a:lnTo>
                  <a:lnTo>
                    <a:pt x="19134" y="9988"/>
                  </a:lnTo>
                  <a:lnTo>
                    <a:pt x="19168" y="9999"/>
                  </a:lnTo>
                  <a:lnTo>
                    <a:pt x="19202" y="10010"/>
                  </a:lnTo>
                  <a:lnTo>
                    <a:pt x="19202" y="12376"/>
                  </a:lnTo>
                  <a:lnTo>
                    <a:pt x="19145" y="12399"/>
                  </a:lnTo>
                  <a:lnTo>
                    <a:pt x="19088" y="12433"/>
                  </a:lnTo>
                  <a:lnTo>
                    <a:pt x="19054" y="12490"/>
                  </a:lnTo>
                  <a:lnTo>
                    <a:pt x="19043" y="12558"/>
                  </a:lnTo>
                  <a:lnTo>
                    <a:pt x="19054" y="12615"/>
                  </a:lnTo>
                  <a:lnTo>
                    <a:pt x="17075" y="13753"/>
                  </a:lnTo>
                  <a:lnTo>
                    <a:pt x="17041" y="13707"/>
                  </a:lnTo>
                  <a:lnTo>
                    <a:pt x="16984" y="13673"/>
                  </a:lnTo>
                  <a:lnTo>
                    <a:pt x="16927" y="13639"/>
                  </a:lnTo>
                  <a:lnTo>
                    <a:pt x="16791" y="13639"/>
                  </a:lnTo>
                  <a:lnTo>
                    <a:pt x="16722" y="13662"/>
                  </a:lnTo>
                  <a:lnTo>
                    <a:pt x="16665" y="13707"/>
                  </a:lnTo>
                  <a:lnTo>
                    <a:pt x="16631" y="13753"/>
                  </a:lnTo>
                  <a:lnTo>
                    <a:pt x="14732" y="12661"/>
                  </a:lnTo>
                  <a:lnTo>
                    <a:pt x="14743" y="12615"/>
                  </a:lnTo>
                  <a:lnTo>
                    <a:pt x="14754" y="12558"/>
                  </a:lnTo>
                  <a:lnTo>
                    <a:pt x="14743" y="12502"/>
                  </a:lnTo>
                  <a:lnTo>
                    <a:pt x="14732" y="12456"/>
                  </a:lnTo>
                  <a:lnTo>
                    <a:pt x="14709" y="12411"/>
                  </a:lnTo>
                  <a:lnTo>
                    <a:pt x="14686" y="12376"/>
                  </a:lnTo>
                  <a:lnTo>
                    <a:pt x="14641" y="12342"/>
                  </a:lnTo>
                  <a:lnTo>
                    <a:pt x="14606" y="12320"/>
                  </a:lnTo>
                  <a:lnTo>
                    <a:pt x="14561" y="12297"/>
                  </a:lnTo>
                  <a:lnTo>
                    <a:pt x="14504" y="12297"/>
                  </a:lnTo>
                  <a:lnTo>
                    <a:pt x="14504" y="9999"/>
                  </a:lnTo>
                  <a:lnTo>
                    <a:pt x="14572" y="9976"/>
                  </a:lnTo>
                  <a:lnTo>
                    <a:pt x="14629" y="9931"/>
                  </a:lnTo>
                  <a:lnTo>
                    <a:pt x="14675" y="9874"/>
                  </a:lnTo>
                  <a:lnTo>
                    <a:pt x="14686" y="9840"/>
                  </a:lnTo>
                  <a:lnTo>
                    <a:pt x="14686" y="9806"/>
                  </a:lnTo>
                  <a:lnTo>
                    <a:pt x="14675" y="9760"/>
                  </a:lnTo>
                  <a:lnTo>
                    <a:pt x="14675" y="9726"/>
                  </a:lnTo>
                  <a:lnTo>
                    <a:pt x="16677" y="8566"/>
                  </a:lnTo>
                  <a:lnTo>
                    <a:pt x="16711" y="8611"/>
                  </a:lnTo>
                  <a:lnTo>
                    <a:pt x="16756" y="8634"/>
                  </a:lnTo>
                  <a:lnTo>
                    <a:pt x="16802" y="8657"/>
                  </a:lnTo>
                  <a:lnTo>
                    <a:pt x="16904" y="8657"/>
                  </a:lnTo>
                  <a:lnTo>
                    <a:pt x="16950" y="8634"/>
                  </a:lnTo>
                  <a:lnTo>
                    <a:pt x="16995" y="8600"/>
                  </a:lnTo>
                  <a:lnTo>
                    <a:pt x="17029" y="8566"/>
                  </a:lnTo>
                  <a:close/>
                  <a:moveTo>
                    <a:pt x="7576" y="8588"/>
                  </a:moveTo>
                  <a:lnTo>
                    <a:pt x="9544" y="9715"/>
                  </a:lnTo>
                  <a:lnTo>
                    <a:pt x="9533" y="9760"/>
                  </a:lnTo>
                  <a:lnTo>
                    <a:pt x="9522" y="9806"/>
                  </a:lnTo>
                  <a:lnTo>
                    <a:pt x="9522" y="9840"/>
                  </a:lnTo>
                  <a:lnTo>
                    <a:pt x="9533" y="9885"/>
                  </a:lnTo>
                  <a:lnTo>
                    <a:pt x="9556" y="9919"/>
                  </a:lnTo>
                  <a:lnTo>
                    <a:pt x="9579" y="9953"/>
                  </a:lnTo>
                  <a:lnTo>
                    <a:pt x="9613" y="9976"/>
                  </a:lnTo>
                  <a:lnTo>
                    <a:pt x="9647" y="9999"/>
                  </a:lnTo>
                  <a:lnTo>
                    <a:pt x="9681" y="10010"/>
                  </a:lnTo>
                  <a:lnTo>
                    <a:pt x="9726" y="10022"/>
                  </a:lnTo>
                  <a:lnTo>
                    <a:pt x="9726" y="12365"/>
                  </a:lnTo>
                  <a:lnTo>
                    <a:pt x="9658" y="12388"/>
                  </a:lnTo>
                  <a:lnTo>
                    <a:pt x="9601" y="12433"/>
                  </a:lnTo>
                  <a:lnTo>
                    <a:pt x="9567" y="12490"/>
                  </a:lnTo>
                  <a:lnTo>
                    <a:pt x="9556" y="12558"/>
                  </a:lnTo>
                  <a:lnTo>
                    <a:pt x="9567" y="12627"/>
                  </a:lnTo>
                  <a:lnTo>
                    <a:pt x="7554" y="13787"/>
                  </a:lnTo>
                  <a:lnTo>
                    <a:pt x="7520" y="13741"/>
                  </a:lnTo>
                  <a:lnTo>
                    <a:pt x="7474" y="13707"/>
                  </a:lnTo>
                  <a:lnTo>
                    <a:pt x="7429" y="13696"/>
                  </a:lnTo>
                  <a:lnTo>
                    <a:pt x="7372" y="13685"/>
                  </a:lnTo>
                  <a:lnTo>
                    <a:pt x="7315" y="13696"/>
                  </a:lnTo>
                  <a:lnTo>
                    <a:pt x="7269" y="13707"/>
                  </a:lnTo>
                  <a:lnTo>
                    <a:pt x="7224" y="13741"/>
                  </a:lnTo>
                  <a:lnTo>
                    <a:pt x="7190" y="13787"/>
                  </a:lnTo>
                  <a:lnTo>
                    <a:pt x="5165" y="12615"/>
                  </a:lnTo>
                  <a:lnTo>
                    <a:pt x="5176" y="12558"/>
                  </a:lnTo>
                  <a:lnTo>
                    <a:pt x="5165" y="12490"/>
                  </a:lnTo>
                  <a:lnTo>
                    <a:pt x="5131" y="12445"/>
                  </a:lnTo>
                  <a:lnTo>
                    <a:pt x="5085" y="12411"/>
                  </a:lnTo>
                  <a:lnTo>
                    <a:pt x="5028" y="12388"/>
                  </a:lnTo>
                  <a:lnTo>
                    <a:pt x="5028" y="10033"/>
                  </a:lnTo>
                  <a:lnTo>
                    <a:pt x="5074" y="10033"/>
                  </a:lnTo>
                  <a:lnTo>
                    <a:pt x="5108" y="10010"/>
                  </a:lnTo>
                  <a:lnTo>
                    <a:pt x="5154" y="9988"/>
                  </a:lnTo>
                  <a:lnTo>
                    <a:pt x="5176" y="9965"/>
                  </a:lnTo>
                  <a:lnTo>
                    <a:pt x="5210" y="9931"/>
                  </a:lnTo>
                  <a:lnTo>
                    <a:pt x="5222" y="9885"/>
                  </a:lnTo>
                  <a:lnTo>
                    <a:pt x="5233" y="9840"/>
                  </a:lnTo>
                  <a:lnTo>
                    <a:pt x="5245" y="9806"/>
                  </a:lnTo>
                  <a:lnTo>
                    <a:pt x="5233" y="9749"/>
                  </a:lnTo>
                  <a:lnTo>
                    <a:pt x="5222" y="9703"/>
                  </a:lnTo>
                  <a:lnTo>
                    <a:pt x="7167" y="8588"/>
                  </a:lnTo>
                  <a:lnTo>
                    <a:pt x="7201" y="8634"/>
                  </a:lnTo>
                  <a:lnTo>
                    <a:pt x="7258" y="8668"/>
                  </a:lnTo>
                  <a:lnTo>
                    <a:pt x="7315" y="8691"/>
                  </a:lnTo>
                  <a:lnTo>
                    <a:pt x="7372" y="8702"/>
                  </a:lnTo>
                  <a:lnTo>
                    <a:pt x="7440" y="8691"/>
                  </a:lnTo>
                  <a:lnTo>
                    <a:pt x="7497" y="8668"/>
                  </a:lnTo>
                  <a:lnTo>
                    <a:pt x="7542" y="8634"/>
                  </a:lnTo>
                  <a:lnTo>
                    <a:pt x="7576" y="8588"/>
                  </a:lnTo>
                  <a:close/>
                  <a:moveTo>
                    <a:pt x="21750" y="8554"/>
                  </a:moveTo>
                  <a:lnTo>
                    <a:pt x="23764" y="9715"/>
                  </a:lnTo>
                  <a:lnTo>
                    <a:pt x="23752" y="9760"/>
                  </a:lnTo>
                  <a:lnTo>
                    <a:pt x="23752" y="9806"/>
                  </a:lnTo>
                  <a:lnTo>
                    <a:pt x="23752" y="9840"/>
                  </a:lnTo>
                  <a:lnTo>
                    <a:pt x="23764" y="9874"/>
                  </a:lnTo>
                  <a:lnTo>
                    <a:pt x="23786" y="9908"/>
                  </a:lnTo>
                  <a:lnTo>
                    <a:pt x="23809" y="9942"/>
                  </a:lnTo>
                  <a:lnTo>
                    <a:pt x="23832" y="9965"/>
                  </a:lnTo>
                  <a:lnTo>
                    <a:pt x="23866" y="9988"/>
                  </a:lnTo>
                  <a:lnTo>
                    <a:pt x="23912" y="9999"/>
                  </a:lnTo>
                  <a:lnTo>
                    <a:pt x="23946" y="10010"/>
                  </a:lnTo>
                  <a:lnTo>
                    <a:pt x="23946" y="12354"/>
                  </a:lnTo>
                  <a:lnTo>
                    <a:pt x="23912" y="12354"/>
                  </a:lnTo>
                  <a:lnTo>
                    <a:pt x="23866" y="12365"/>
                  </a:lnTo>
                  <a:lnTo>
                    <a:pt x="23832" y="12388"/>
                  </a:lnTo>
                  <a:lnTo>
                    <a:pt x="23809" y="12411"/>
                  </a:lnTo>
                  <a:lnTo>
                    <a:pt x="23786" y="12445"/>
                  </a:lnTo>
                  <a:lnTo>
                    <a:pt x="23764" y="12479"/>
                  </a:lnTo>
                  <a:lnTo>
                    <a:pt x="23752" y="12513"/>
                  </a:lnTo>
                  <a:lnTo>
                    <a:pt x="23752" y="12558"/>
                  </a:lnTo>
                  <a:lnTo>
                    <a:pt x="23752" y="12593"/>
                  </a:lnTo>
                  <a:lnTo>
                    <a:pt x="23764" y="12638"/>
                  </a:lnTo>
                  <a:lnTo>
                    <a:pt x="21750" y="13798"/>
                  </a:lnTo>
                  <a:lnTo>
                    <a:pt x="21727" y="13764"/>
                  </a:lnTo>
                  <a:lnTo>
                    <a:pt x="21682" y="13730"/>
                  </a:lnTo>
                  <a:lnTo>
                    <a:pt x="21636" y="13719"/>
                  </a:lnTo>
                  <a:lnTo>
                    <a:pt x="21591" y="13707"/>
                  </a:lnTo>
                  <a:lnTo>
                    <a:pt x="21545" y="13719"/>
                  </a:lnTo>
                  <a:lnTo>
                    <a:pt x="21500" y="13730"/>
                  </a:lnTo>
                  <a:lnTo>
                    <a:pt x="21466" y="13764"/>
                  </a:lnTo>
                  <a:lnTo>
                    <a:pt x="21432" y="13798"/>
                  </a:lnTo>
                  <a:lnTo>
                    <a:pt x="19396" y="12615"/>
                  </a:lnTo>
                  <a:lnTo>
                    <a:pt x="19407" y="12558"/>
                  </a:lnTo>
                  <a:lnTo>
                    <a:pt x="19396" y="12490"/>
                  </a:lnTo>
                  <a:lnTo>
                    <a:pt x="19361" y="12445"/>
                  </a:lnTo>
                  <a:lnTo>
                    <a:pt x="19305" y="12399"/>
                  </a:lnTo>
                  <a:lnTo>
                    <a:pt x="19248" y="12376"/>
                  </a:lnTo>
                  <a:lnTo>
                    <a:pt x="19248" y="9999"/>
                  </a:lnTo>
                  <a:lnTo>
                    <a:pt x="19282" y="9999"/>
                  </a:lnTo>
                  <a:lnTo>
                    <a:pt x="19316" y="9976"/>
                  </a:lnTo>
                  <a:lnTo>
                    <a:pt x="19373" y="9942"/>
                  </a:lnTo>
                  <a:lnTo>
                    <a:pt x="19418" y="9874"/>
                  </a:lnTo>
                  <a:lnTo>
                    <a:pt x="19430" y="9840"/>
                  </a:lnTo>
                  <a:lnTo>
                    <a:pt x="19430" y="9806"/>
                  </a:lnTo>
                  <a:lnTo>
                    <a:pt x="19430" y="9760"/>
                  </a:lnTo>
                  <a:lnTo>
                    <a:pt x="19418" y="9726"/>
                  </a:lnTo>
                  <a:lnTo>
                    <a:pt x="21432" y="8554"/>
                  </a:lnTo>
                  <a:lnTo>
                    <a:pt x="21466" y="8588"/>
                  </a:lnTo>
                  <a:lnTo>
                    <a:pt x="21500" y="8623"/>
                  </a:lnTo>
                  <a:lnTo>
                    <a:pt x="21545" y="8634"/>
                  </a:lnTo>
                  <a:lnTo>
                    <a:pt x="21591" y="8645"/>
                  </a:lnTo>
                  <a:lnTo>
                    <a:pt x="21648" y="8634"/>
                  </a:lnTo>
                  <a:lnTo>
                    <a:pt x="21682" y="8623"/>
                  </a:lnTo>
                  <a:lnTo>
                    <a:pt x="21727" y="8588"/>
                  </a:lnTo>
                  <a:lnTo>
                    <a:pt x="21750" y="8554"/>
                  </a:lnTo>
                  <a:close/>
                  <a:moveTo>
                    <a:pt x="24139" y="12672"/>
                  </a:moveTo>
                  <a:lnTo>
                    <a:pt x="26164" y="13844"/>
                  </a:lnTo>
                  <a:lnTo>
                    <a:pt x="26153" y="13901"/>
                  </a:lnTo>
                  <a:lnTo>
                    <a:pt x="26175" y="13969"/>
                  </a:lnTo>
                  <a:lnTo>
                    <a:pt x="26198" y="14026"/>
                  </a:lnTo>
                  <a:lnTo>
                    <a:pt x="26255" y="14060"/>
                  </a:lnTo>
                  <a:lnTo>
                    <a:pt x="26312" y="14083"/>
                  </a:lnTo>
                  <a:lnTo>
                    <a:pt x="26312" y="16415"/>
                  </a:lnTo>
                  <a:lnTo>
                    <a:pt x="26266" y="16426"/>
                  </a:lnTo>
                  <a:lnTo>
                    <a:pt x="26221" y="16437"/>
                  </a:lnTo>
                  <a:lnTo>
                    <a:pt x="26187" y="16460"/>
                  </a:lnTo>
                  <a:lnTo>
                    <a:pt x="26153" y="16494"/>
                  </a:lnTo>
                  <a:lnTo>
                    <a:pt x="26130" y="16528"/>
                  </a:lnTo>
                  <a:lnTo>
                    <a:pt x="26107" y="16574"/>
                  </a:lnTo>
                  <a:lnTo>
                    <a:pt x="26096" y="16619"/>
                  </a:lnTo>
                  <a:lnTo>
                    <a:pt x="26084" y="16665"/>
                  </a:lnTo>
                  <a:lnTo>
                    <a:pt x="26096" y="16710"/>
                  </a:lnTo>
                  <a:lnTo>
                    <a:pt x="26107" y="16756"/>
                  </a:lnTo>
                  <a:lnTo>
                    <a:pt x="24173" y="17871"/>
                  </a:lnTo>
                  <a:lnTo>
                    <a:pt x="24128" y="17825"/>
                  </a:lnTo>
                  <a:lnTo>
                    <a:pt x="24082" y="17791"/>
                  </a:lnTo>
                  <a:lnTo>
                    <a:pt x="24025" y="17768"/>
                  </a:lnTo>
                  <a:lnTo>
                    <a:pt x="23900" y="17768"/>
                  </a:lnTo>
                  <a:lnTo>
                    <a:pt x="23843" y="17791"/>
                  </a:lnTo>
                  <a:lnTo>
                    <a:pt x="23798" y="17825"/>
                  </a:lnTo>
                  <a:lnTo>
                    <a:pt x="23764" y="17871"/>
                  </a:lnTo>
                  <a:lnTo>
                    <a:pt x="21784" y="16733"/>
                  </a:lnTo>
                  <a:lnTo>
                    <a:pt x="21796" y="16699"/>
                  </a:lnTo>
                  <a:lnTo>
                    <a:pt x="21796" y="16665"/>
                  </a:lnTo>
                  <a:lnTo>
                    <a:pt x="21796" y="16619"/>
                  </a:lnTo>
                  <a:lnTo>
                    <a:pt x="21784" y="16585"/>
                  </a:lnTo>
                  <a:lnTo>
                    <a:pt x="21750" y="16528"/>
                  </a:lnTo>
                  <a:lnTo>
                    <a:pt x="21693" y="16483"/>
                  </a:lnTo>
                  <a:lnTo>
                    <a:pt x="21625" y="16460"/>
                  </a:lnTo>
                  <a:lnTo>
                    <a:pt x="21625" y="14094"/>
                  </a:lnTo>
                  <a:lnTo>
                    <a:pt x="21682" y="14071"/>
                  </a:lnTo>
                  <a:lnTo>
                    <a:pt x="21739" y="14026"/>
                  </a:lnTo>
                  <a:lnTo>
                    <a:pt x="21773" y="13969"/>
                  </a:lnTo>
                  <a:lnTo>
                    <a:pt x="21784" y="13901"/>
                  </a:lnTo>
                  <a:lnTo>
                    <a:pt x="21773" y="13832"/>
                  </a:lnTo>
                  <a:lnTo>
                    <a:pt x="23786" y="12672"/>
                  </a:lnTo>
                  <a:lnTo>
                    <a:pt x="23821" y="12718"/>
                  </a:lnTo>
                  <a:lnTo>
                    <a:pt x="23866" y="12740"/>
                  </a:lnTo>
                  <a:lnTo>
                    <a:pt x="23912" y="12763"/>
                  </a:lnTo>
                  <a:lnTo>
                    <a:pt x="24014" y="12763"/>
                  </a:lnTo>
                  <a:lnTo>
                    <a:pt x="24071" y="12740"/>
                  </a:lnTo>
                  <a:lnTo>
                    <a:pt x="24105" y="12706"/>
                  </a:lnTo>
                  <a:lnTo>
                    <a:pt x="24139" y="12672"/>
                  </a:lnTo>
                  <a:close/>
                  <a:moveTo>
                    <a:pt x="5154" y="12649"/>
                  </a:moveTo>
                  <a:lnTo>
                    <a:pt x="7167" y="13821"/>
                  </a:lnTo>
                  <a:lnTo>
                    <a:pt x="7156" y="13867"/>
                  </a:lnTo>
                  <a:lnTo>
                    <a:pt x="7156" y="13901"/>
                  </a:lnTo>
                  <a:lnTo>
                    <a:pt x="7156" y="13946"/>
                  </a:lnTo>
                  <a:lnTo>
                    <a:pt x="7167" y="13980"/>
                  </a:lnTo>
                  <a:lnTo>
                    <a:pt x="7190" y="14015"/>
                  </a:lnTo>
                  <a:lnTo>
                    <a:pt x="7212" y="14049"/>
                  </a:lnTo>
                  <a:lnTo>
                    <a:pt x="7247" y="14083"/>
                  </a:lnTo>
                  <a:lnTo>
                    <a:pt x="7269" y="14094"/>
                  </a:lnTo>
                  <a:lnTo>
                    <a:pt x="7315" y="14117"/>
                  </a:lnTo>
                  <a:lnTo>
                    <a:pt x="7349" y="14117"/>
                  </a:lnTo>
                  <a:lnTo>
                    <a:pt x="7349" y="16415"/>
                  </a:lnTo>
                  <a:lnTo>
                    <a:pt x="7303" y="16415"/>
                  </a:lnTo>
                  <a:lnTo>
                    <a:pt x="7258" y="16437"/>
                  </a:lnTo>
                  <a:lnTo>
                    <a:pt x="7224" y="16460"/>
                  </a:lnTo>
                  <a:lnTo>
                    <a:pt x="7190" y="16494"/>
                  </a:lnTo>
                  <a:lnTo>
                    <a:pt x="7156" y="16528"/>
                  </a:lnTo>
                  <a:lnTo>
                    <a:pt x="7144" y="16574"/>
                  </a:lnTo>
                  <a:lnTo>
                    <a:pt x="7121" y="16608"/>
                  </a:lnTo>
                  <a:lnTo>
                    <a:pt x="7121" y="16665"/>
                  </a:lnTo>
                  <a:lnTo>
                    <a:pt x="7133" y="16710"/>
                  </a:lnTo>
                  <a:lnTo>
                    <a:pt x="7144" y="16756"/>
                  </a:lnTo>
                  <a:lnTo>
                    <a:pt x="5176" y="17894"/>
                  </a:lnTo>
                  <a:lnTo>
                    <a:pt x="5142" y="17859"/>
                  </a:lnTo>
                  <a:lnTo>
                    <a:pt x="5097" y="17825"/>
                  </a:lnTo>
                  <a:lnTo>
                    <a:pt x="5051" y="17814"/>
                  </a:lnTo>
                  <a:lnTo>
                    <a:pt x="5006" y="17803"/>
                  </a:lnTo>
                  <a:lnTo>
                    <a:pt x="4949" y="17814"/>
                  </a:lnTo>
                  <a:lnTo>
                    <a:pt x="4903" y="17825"/>
                  </a:lnTo>
                  <a:lnTo>
                    <a:pt x="4869" y="17859"/>
                  </a:lnTo>
                  <a:lnTo>
                    <a:pt x="4835" y="17894"/>
                  </a:lnTo>
                  <a:lnTo>
                    <a:pt x="2787" y="16710"/>
                  </a:lnTo>
                  <a:lnTo>
                    <a:pt x="2799" y="16665"/>
                  </a:lnTo>
                  <a:lnTo>
                    <a:pt x="2787" y="16608"/>
                  </a:lnTo>
                  <a:lnTo>
                    <a:pt x="2753" y="16551"/>
                  </a:lnTo>
                  <a:lnTo>
                    <a:pt x="2708" y="16517"/>
                  </a:lnTo>
                  <a:lnTo>
                    <a:pt x="2662" y="16494"/>
                  </a:lnTo>
                  <a:lnTo>
                    <a:pt x="2662" y="14174"/>
                  </a:lnTo>
                  <a:lnTo>
                    <a:pt x="2708" y="14162"/>
                  </a:lnTo>
                  <a:lnTo>
                    <a:pt x="2753" y="14140"/>
                  </a:lnTo>
                  <a:lnTo>
                    <a:pt x="2799" y="14117"/>
                  </a:lnTo>
                  <a:lnTo>
                    <a:pt x="2833" y="14083"/>
                  </a:lnTo>
                  <a:lnTo>
                    <a:pt x="2856" y="14049"/>
                  </a:lnTo>
                  <a:lnTo>
                    <a:pt x="2878" y="14003"/>
                  </a:lnTo>
                  <a:lnTo>
                    <a:pt x="2901" y="13958"/>
                  </a:lnTo>
                  <a:lnTo>
                    <a:pt x="2901" y="13901"/>
                  </a:lnTo>
                  <a:lnTo>
                    <a:pt x="2890" y="13844"/>
                  </a:lnTo>
                  <a:lnTo>
                    <a:pt x="2878" y="13798"/>
                  </a:lnTo>
                  <a:lnTo>
                    <a:pt x="4858" y="12649"/>
                  </a:lnTo>
                  <a:lnTo>
                    <a:pt x="4892" y="12684"/>
                  </a:lnTo>
                  <a:lnTo>
                    <a:pt x="4926" y="12706"/>
                  </a:lnTo>
                  <a:lnTo>
                    <a:pt x="4960" y="12729"/>
                  </a:lnTo>
                  <a:lnTo>
                    <a:pt x="5051" y="12729"/>
                  </a:lnTo>
                  <a:lnTo>
                    <a:pt x="5085" y="12706"/>
                  </a:lnTo>
                  <a:lnTo>
                    <a:pt x="5119" y="12684"/>
                  </a:lnTo>
                  <a:lnTo>
                    <a:pt x="5154" y="12649"/>
                  </a:lnTo>
                  <a:close/>
                  <a:moveTo>
                    <a:pt x="19373" y="12649"/>
                  </a:moveTo>
                  <a:lnTo>
                    <a:pt x="21409" y="13832"/>
                  </a:lnTo>
                  <a:lnTo>
                    <a:pt x="21409" y="13867"/>
                  </a:lnTo>
                  <a:lnTo>
                    <a:pt x="21398" y="13901"/>
                  </a:lnTo>
                  <a:lnTo>
                    <a:pt x="21409" y="13946"/>
                  </a:lnTo>
                  <a:lnTo>
                    <a:pt x="21409" y="13980"/>
                  </a:lnTo>
                  <a:lnTo>
                    <a:pt x="21454" y="14037"/>
                  </a:lnTo>
                  <a:lnTo>
                    <a:pt x="21511" y="14071"/>
                  </a:lnTo>
                  <a:lnTo>
                    <a:pt x="21580" y="14094"/>
                  </a:lnTo>
                  <a:lnTo>
                    <a:pt x="21580" y="16460"/>
                  </a:lnTo>
                  <a:lnTo>
                    <a:pt x="21534" y="16472"/>
                  </a:lnTo>
                  <a:lnTo>
                    <a:pt x="21500" y="16483"/>
                  </a:lnTo>
                  <a:lnTo>
                    <a:pt x="21443" y="16528"/>
                  </a:lnTo>
                  <a:lnTo>
                    <a:pt x="21420" y="16551"/>
                  </a:lnTo>
                  <a:lnTo>
                    <a:pt x="21409" y="16585"/>
                  </a:lnTo>
                  <a:lnTo>
                    <a:pt x="21398" y="16619"/>
                  </a:lnTo>
                  <a:lnTo>
                    <a:pt x="21386" y="16665"/>
                  </a:lnTo>
                  <a:lnTo>
                    <a:pt x="21398" y="16699"/>
                  </a:lnTo>
                  <a:lnTo>
                    <a:pt x="21409" y="16733"/>
                  </a:lnTo>
                  <a:lnTo>
                    <a:pt x="19407" y="17894"/>
                  </a:lnTo>
                  <a:lnTo>
                    <a:pt x="19373" y="17848"/>
                  </a:lnTo>
                  <a:lnTo>
                    <a:pt x="19327" y="17814"/>
                  </a:lnTo>
                  <a:lnTo>
                    <a:pt x="19282" y="17803"/>
                  </a:lnTo>
                  <a:lnTo>
                    <a:pt x="19225" y="17791"/>
                  </a:lnTo>
                  <a:lnTo>
                    <a:pt x="19168" y="17791"/>
                  </a:lnTo>
                  <a:lnTo>
                    <a:pt x="19123" y="17814"/>
                  </a:lnTo>
                  <a:lnTo>
                    <a:pt x="19077" y="17848"/>
                  </a:lnTo>
                  <a:lnTo>
                    <a:pt x="19043" y="17882"/>
                  </a:lnTo>
                  <a:lnTo>
                    <a:pt x="17052" y="16745"/>
                  </a:lnTo>
                  <a:lnTo>
                    <a:pt x="17064" y="16699"/>
                  </a:lnTo>
                  <a:lnTo>
                    <a:pt x="17075" y="16665"/>
                  </a:lnTo>
                  <a:lnTo>
                    <a:pt x="17064" y="16619"/>
                  </a:lnTo>
                  <a:lnTo>
                    <a:pt x="17052" y="16585"/>
                  </a:lnTo>
                  <a:lnTo>
                    <a:pt x="17041" y="16551"/>
                  </a:lnTo>
                  <a:lnTo>
                    <a:pt x="17018" y="16517"/>
                  </a:lnTo>
                  <a:lnTo>
                    <a:pt x="16984" y="16494"/>
                  </a:lnTo>
                  <a:lnTo>
                    <a:pt x="16950" y="16472"/>
                  </a:lnTo>
                  <a:lnTo>
                    <a:pt x="16916" y="16449"/>
                  </a:lnTo>
                  <a:lnTo>
                    <a:pt x="16882" y="16449"/>
                  </a:lnTo>
                  <a:lnTo>
                    <a:pt x="16882" y="14174"/>
                  </a:lnTo>
                  <a:lnTo>
                    <a:pt x="16927" y="14162"/>
                  </a:lnTo>
                  <a:lnTo>
                    <a:pt x="16973" y="14140"/>
                  </a:lnTo>
                  <a:lnTo>
                    <a:pt x="17018" y="14117"/>
                  </a:lnTo>
                  <a:lnTo>
                    <a:pt x="17052" y="14083"/>
                  </a:lnTo>
                  <a:lnTo>
                    <a:pt x="17086" y="14049"/>
                  </a:lnTo>
                  <a:lnTo>
                    <a:pt x="17109" y="14003"/>
                  </a:lnTo>
                  <a:lnTo>
                    <a:pt x="17120" y="13958"/>
                  </a:lnTo>
                  <a:lnTo>
                    <a:pt x="17120" y="13901"/>
                  </a:lnTo>
                  <a:lnTo>
                    <a:pt x="17120" y="13844"/>
                  </a:lnTo>
                  <a:lnTo>
                    <a:pt x="17098" y="13798"/>
                  </a:lnTo>
                  <a:lnTo>
                    <a:pt x="19077" y="12661"/>
                  </a:lnTo>
                  <a:lnTo>
                    <a:pt x="19100" y="12695"/>
                  </a:lnTo>
                  <a:lnTo>
                    <a:pt x="19134" y="12718"/>
                  </a:lnTo>
                  <a:lnTo>
                    <a:pt x="19179" y="12729"/>
                  </a:lnTo>
                  <a:lnTo>
                    <a:pt x="19225" y="12740"/>
                  </a:lnTo>
                  <a:lnTo>
                    <a:pt x="19270" y="12729"/>
                  </a:lnTo>
                  <a:lnTo>
                    <a:pt x="19305" y="12718"/>
                  </a:lnTo>
                  <a:lnTo>
                    <a:pt x="19350" y="12684"/>
                  </a:lnTo>
                  <a:lnTo>
                    <a:pt x="19373" y="12649"/>
                  </a:lnTo>
                  <a:close/>
                  <a:moveTo>
                    <a:pt x="26539" y="16790"/>
                  </a:moveTo>
                  <a:lnTo>
                    <a:pt x="28541" y="17950"/>
                  </a:lnTo>
                  <a:lnTo>
                    <a:pt x="28530" y="18007"/>
                  </a:lnTo>
                  <a:lnTo>
                    <a:pt x="28541" y="18076"/>
                  </a:lnTo>
                  <a:lnTo>
                    <a:pt x="28575" y="18121"/>
                  </a:lnTo>
                  <a:lnTo>
                    <a:pt x="28621" y="18167"/>
                  </a:lnTo>
                  <a:lnTo>
                    <a:pt x="28689" y="18178"/>
                  </a:lnTo>
                  <a:lnTo>
                    <a:pt x="28689" y="20533"/>
                  </a:lnTo>
                  <a:lnTo>
                    <a:pt x="28644" y="20544"/>
                  </a:lnTo>
                  <a:lnTo>
                    <a:pt x="28598" y="20555"/>
                  </a:lnTo>
                  <a:lnTo>
                    <a:pt x="28564" y="20578"/>
                  </a:lnTo>
                  <a:lnTo>
                    <a:pt x="28530" y="20601"/>
                  </a:lnTo>
                  <a:lnTo>
                    <a:pt x="28507" y="20635"/>
                  </a:lnTo>
                  <a:lnTo>
                    <a:pt x="28484" y="20680"/>
                  </a:lnTo>
                  <a:lnTo>
                    <a:pt x="28473" y="20726"/>
                  </a:lnTo>
                  <a:lnTo>
                    <a:pt x="28462" y="20771"/>
                  </a:lnTo>
                  <a:lnTo>
                    <a:pt x="28473" y="20817"/>
                  </a:lnTo>
                  <a:lnTo>
                    <a:pt x="28484" y="20862"/>
                  </a:lnTo>
                  <a:lnTo>
                    <a:pt x="26551" y="21977"/>
                  </a:lnTo>
                  <a:lnTo>
                    <a:pt x="26505" y="21932"/>
                  </a:lnTo>
                  <a:lnTo>
                    <a:pt x="26460" y="21898"/>
                  </a:lnTo>
                  <a:lnTo>
                    <a:pt x="26403" y="21875"/>
                  </a:lnTo>
                  <a:lnTo>
                    <a:pt x="26335" y="21864"/>
                  </a:lnTo>
                  <a:lnTo>
                    <a:pt x="26266" y="21875"/>
                  </a:lnTo>
                  <a:lnTo>
                    <a:pt x="26209" y="21898"/>
                  </a:lnTo>
                  <a:lnTo>
                    <a:pt x="26164" y="21932"/>
                  </a:lnTo>
                  <a:lnTo>
                    <a:pt x="26118" y="21977"/>
                  </a:lnTo>
                  <a:lnTo>
                    <a:pt x="24207" y="20874"/>
                  </a:lnTo>
                  <a:lnTo>
                    <a:pt x="24219" y="20817"/>
                  </a:lnTo>
                  <a:lnTo>
                    <a:pt x="24230" y="20771"/>
                  </a:lnTo>
                  <a:lnTo>
                    <a:pt x="24219" y="20715"/>
                  </a:lnTo>
                  <a:lnTo>
                    <a:pt x="24207" y="20669"/>
                  </a:lnTo>
                  <a:lnTo>
                    <a:pt x="24185" y="20624"/>
                  </a:lnTo>
                  <a:lnTo>
                    <a:pt x="24162" y="20589"/>
                  </a:lnTo>
                  <a:lnTo>
                    <a:pt x="24128" y="20555"/>
                  </a:lnTo>
                  <a:lnTo>
                    <a:pt x="24082" y="20533"/>
                  </a:lnTo>
                  <a:lnTo>
                    <a:pt x="24037" y="20510"/>
                  </a:lnTo>
                  <a:lnTo>
                    <a:pt x="23991" y="20510"/>
                  </a:lnTo>
                  <a:lnTo>
                    <a:pt x="23991" y="18258"/>
                  </a:lnTo>
                  <a:lnTo>
                    <a:pt x="24037" y="18246"/>
                  </a:lnTo>
                  <a:lnTo>
                    <a:pt x="24082" y="18235"/>
                  </a:lnTo>
                  <a:lnTo>
                    <a:pt x="24116" y="18201"/>
                  </a:lnTo>
                  <a:lnTo>
                    <a:pt x="24150" y="18178"/>
                  </a:lnTo>
                  <a:lnTo>
                    <a:pt x="24173" y="18144"/>
                  </a:lnTo>
                  <a:lnTo>
                    <a:pt x="24196" y="18098"/>
                  </a:lnTo>
                  <a:lnTo>
                    <a:pt x="24207" y="18053"/>
                  </a:lnTo>
                  <a:lnTo>
                    <a:pt x="24207" y="18007"/>
                  </a:lnTo>
                  <a:lnTo>
                    <a:pt x="24207" y="17962"/>
                  </a:lnTo>
                  <a:lnTo>
                    <a:pt x="24196" y="17916"/>
                  </a:lnTo>
                  <a:lnTo>
                    <a:pt x="26130" y="16801"/>
                  </a:lnTo>
                  <a:lnTo>
                    <a:pt x="26164" y="16847"/>
                  </a:lnTo>
                  <a:lnTo>
                    <a:pt x="26209" y="16881"/>
                  </a:lnTo>
                  <a:lnTo>
                    <a:pt x="26266" y="16904"/>
                  </a:lnTo>
                  <a:lnTo>
                    <a:pt x="26335" y="16915"/>
                  </a:lnTo>
                  <a:lnTo>
                    <a:pt x="26403" y="16904"/>
                  </a:lnTo>
                  <a:lnTo>
                    <a:pt x="26460" y="16881"/>
                  </a:lnTo>
                  <a:lnTo>
                    <a:pt x="26505" y="16847"/>
                  </a:lnTo>
                  <a:lnTo>
                    <a:pt x="26539" y="16790"/>
                  </a:lnTo>
                  <a:close/>
                  <a:moveTo>
                    <a:pt x="17041" y="16779"/>
                  </a:moveTo>
                  <a:lnTo>
                    <a:pt x="19020" y="17928"/>
                  </a:lnTo>
                  <a:lnTo>
                    <a:pt x="19009" y="17962"/>
                  </a:lnTo>
                  <a:lnTo>
                    <a:pt x="19009" y="18007"/>
                  </a:lnTo>
                  <a:lnTo>
                    <a:pt x="19009" y="18053"/>
                  </a:lnTo>
                  <a:lnTo>
                    <a:pt x="19020" y="18087"/>
                  </a:lnTo>
                  <a:lnTo>
                    <a:pt x="19043" y="18132"/>
                  </a:lnTo>
                  <a:lnTo>
                    <a:pt x="19066" y="18155"/>
                  </a:lnTo>
                  <a:lnTo>
                    <a:pt x="19088" y="18189"/>
                  </a:lnTo>
                  <a:lnTo>
                    <a:pt x="19123" y="18212"/>
                  </a:lnTo>
                  <a:lnTo>
                    <a:pt x="19168" y="18223"/>
                  </a:lnTo>
                  <a:lnTo>
                    <a:pt x="19202" y="18223"/>
                  </a:lnTo>
                  <a:lnTo>
                    <a:pt x="19202" y="20589"/>
                  </a:lnTo>
                  <a:lnTo>
                    <a:pt x="19145" y="20612"/>
                  </a:lnTo>
                  <a:lnTo>
                    <a:pt x="19088" y="20646"/>
                  </a:lnTo>
                  <a:lnTo>
                    <a:pt x="19054" y="20703"/>
                  </a:lnTo>
                  <a:lnTo>
                    <a:pt x="19043" y="20771"/>
                  </a:lnTo>
                  <a:lnTo>
                    <a:pt x="19054" y="20828"/>
                  </a:lnTo>
                  <a:lnTo>
                    <a:pt x="17041" y="21989"/>
                  </a:lnTo>
                  <a:lnTo>
                    <a:pt x="17007" y="21955"/>
                  </a:lnTo>
                  <a:lnTo>
                    <a:pt x="16961" y="21920"/>
                  </a:lnTo>
                  <a:lnTo>
                    <a:pt x="16916" y="21898"/>
                  </a:lnTo>
                  <a:lnTo>
                    <a:pt x="16859" y="21886"/>
                  </a:lnTo>
                  <a:lnTo>
                    <a:pt x="16802" y="21898"/>
                  </a:lnTo>
                  <a:lnTo>
                    <a:pt x="16745" y="21920"/>
                  </a:lnTo>
                  <a:lnTo>
                    <a:pt x="16700" y="21943"/>
                  </a:lnTo>
                  <a:lnTo>
                    <a:pt x="16665" y="21989"/>
                  </a:lnTo>
                  <a:lnTo>
                    <a:pt x="14686" y="20851"/>
                  </a:lnTo>
                  <a:lnTo>
                    <a:pt x="14697" y="20806"/>
                  </a:lnTo>
                  <a:lnTo>
                    <a:pt x="14697" y="20771"/>
                  </a:lnTo>
                  <a:lnTo>
                    <a:pt x="14697" y="20726"/>
                  </a:lnTo>
                  <a:lnTo>
                    <a:pt x="14686" y="20692"/>
                  </a:lnTo>
                  <a:lnTo>
                    <a:pt x="14675" y="20658"/>
                  </a:lnTo>
                  <a:lnTo>
                    <a:pt x="14652" y="20624"/>
                  </a:lnTo>
                  <a:lnTo>
                    <a:pt x="14618" y="20601"/>
                  </a:lnTo>
                  <a:lnTo>
                    <a:pt x="14584" y="20578"/>
                  </a:lnTo>
                  <a:lnTo>
                    <a:pt x="14550" y="20555"/>
                  </a:lnTo>
                  <a:lnTo>
                    <a:pt x="14504" y="20555"/>
                  </a:lnTo>
                  <a:lnTo>
                    <a:pt x="14504" y="18178"/>
                  </a:lnTo>
                  <a:lnTo>
                    <a:pt x="14572" y="18167"/>
                  </a:lnTo>
                  <a:lnTo>
                    <a:pt x="14618" y="18121"/>
                  </a:lnTo>
                  <a:lnTo>
                    <a:pt x="14652" y="18076"/>
                  </a:lnTo>
                  <a:lnTo>
                    <a:pt x="14663" y="18007"/>
                  </a:lnTo>
                  <a:lnTo>
                    <a:pt x="14652" y="17950"/>
                  </a:lnTo>
                  <a:lnTo>
                    <a:pt x="16677" y="16779"/>
                  </a:lnTo>
                  <a:lnTo>
                    <a:pt x="16711" y="16824"/>
                  </a:lnTo>
                  <a:lnTo>
                    <a:pt x="16745" y="16858"/>
                  </a:lnTo>
                  <a:lnTo>
                    <a:pt x="16802" y="16870"/>
                  </a:lnTo>
                  <a:lnTo>
                    <a:pt x="16859" y="16881"/>
                  </a:lnTo>
                  <a:lnTo>
                    <a:pt x="16904" y="16870"/>
                  </a:lnTo>
                  <a:lnTo>
                    <a:pt x="16961" y="16858"/>
                  </a:lnTo>
                  <a:lnTo>
                    <a:pt x="17007" y="16824"/>
                  </a:lnTo>
                  <a:lnTo>
                    <a:pt x="17041" y="16779"/>
                  </a:lnTo>
                  <a:close/>
                  <a:moveTo>
                    <a:pt x="12275" y="16767"/>
                  </a:moveTo>
                  <a:lnTo>
                    <a:pt x="14322" y="17950"/>
                  </a:lnTo>
                  <a:lnTo>
                    <a:pt x="14311" y="18007"/>
                  </a:lnTo>
                  <a:lnTo>
                    <a:pt x="14322" y="18076"/>
                  </a:lnTo>
                  <a:lnTo>
                    <a:pt x="14356" y="18132"/>
                  </a:lnTo>
                  <a:lnTo>
                    <a:pt x="14402" y="18167"/>
                  </a:lnTo>
                  <a:lnTo>
                    <a:pt x="14459" y="18189"/>
                  </a:lnTo>
                  <a:lnTo>
                    <a:pt x="14459" y="20555"/>
                  </a:lnTo>
                  <a:lnTo>
                    <a:pt x="14424" y="20555"/>
                  </a:lnTo>
                  <a:lnTo>
                    <a:pt x="14390" y="20578"/>
                  </a:lnTo>
                  <a:lnTo>
                    <a:pt x="14356" y="20589"/>
                  </a:lnTo>
                  <a:lnTo>
                    <a:pt x="14322" y="20624"/>
                  </a:lnTo>
                  <a:lnTo>
                    <a:pt x="14299" y="20646"/>
                  </a:lnTo>
                  <a:lnTo>
                    <a:pt x="14277" y="20692"/>
                  </a:lnTo>
                  <a:lnTo>
                    <a:pt x="14265" y="20726"/>
                  </a:lnTo>
                  <a:lnTo>
                    <a:pt x="14265" y="20771"/>
                  </a:lnTo>
                  <a:lnTo>
                    <a:pt x="14265" y="20806"/>
                  </a:lnTo>
                  <a:lnTo>
                    <a:pt x="14277" y="20851"/>
                  </a:lnTo>
                  <a:lnTo>
                    <a:pt x="12252" y="22023"/>
                  </a:lnTo>
                  <a:lnTo>
                    <a:pt x="12229" y="21989"/>
                  </a:lnTo>
                  <a:lnTo>
                    <a:pt x="12195" y="21966"/>
                  </a:lnTo>
                  <a:lnTo>
                    <a:pt x="12161" y="21955"/>
                  </a:lnTo>
                  <a:lnTo>
                    <a:pt x="12115" y="21943"/>
                  </a:lnTo>
                  <a:lnTo>
                    <a:pt x="12070" y="21955"/>
                  </a:lnTo>
                  <a:lnTo>
                    <a:pt x="12036" y="21966"/>
                  </a:lnTo>
                  <a:lnTo>
                    <a:pt x="12002" y="21989"/>
                  </a:lnTo>
                  <a:lnTo>
                    <a:pt x="11979" y="22023"/>
                  </a:lnTo>
                  <a:lnTo>
                    <a:pt x="9977" y="20862"/>
                  </a:lnTo>
                  <a:lnTo>
                    <a:pt x="9988" y="20817"/>
                  </a:lnTo>
                  <a:lnTo>
                    <a:pt x="9988" y="20771"/>
                  </a:lnTo>
                  <a:lnTo>
                    <a:pt x="9988" y="20715"/>
                  </a:lnTo>
                  <a:lnTo>
                    <a:pt x="9977" y="20680"/>
                  </a:lnTo>
                  <a:lnTo>
                    <a:pt x="9954" y="20635"/>
                  </a:lnTo>
                  <a:lnTo>
                    <a:pt x="9931" y="20601"/>
                  </a:lnTo>
                  <a:lnTo>
                    <a:pt x="9897" y="20567"/>
                  </a:lnTo>
                  <a:lnTo>
                    <a:pt x="9852" y="20544"/>
                  </a:lnTo>
                  <a:lnTo>
                    <a:pt x="9817" y="20533"/>
                  </a:lnTo>
                  <a:lnTo>
                    <a:pt x="9772" y="20521"/>
                  </a:lnTo>
                  <a:lnTo>
                    <a:pt x="9772" y="18189"/>
                  </a:lnTo>
                  <a:lnTo>
                    <a:pt x="9829" y="18167"/>
                  </a:lnTo>
                  <a:lnTo>
                    <a:pt x="9874" y="18132"/>
                  </a:lnTo>
                  <a:lnTo>
                    <a:pt x="9908" y="18076"/>
                  </a:lnTo>
                  <a:lnTo>
                    <a:pt x="9920" y="18007"/>
                  </a:lnTo>
                  <a:lnTo>
                    <a:pt x="9908" y="17950"/>
                  </a:lnTo>
                  <a:lnTo>
                    <a:pt x="11956" y="16767"/>
                  </a:lnTo>
                  <a:lnTo>
                    <a:pt x="11990" y="16801"/>
                  </a:lnTo>
                  <a:lnTo>
                    <a:pt x="12024" y="16824"/>
                  </a:lnTo>
                  <a:lnTo>
                    <a:pt x="12070" y="16847"/>
                  </a:lnTo>
                  <a:lnTo>
                    <a:pt x="12161" y="16847"/>
                  </a:lnTo>
                  <a:lnTo>
                    <a:pt x="12206" y="16824"/>
                  </a:lnTo>
                  <a:lnTo>
                    <a:pt x="12240" y="16801"/>
                  </a:lnTo>
                  <a:lnTo>
                    <a:pt x="12275" y="16767"/>
                  </a:lnTo>
                  <a:close/>
                  <a:moveTo>
                    <a:pt x="16859" y="0"/>
                  </a:moveTo>
                  <a:lnTo>
                    <a:pt x="16802" y="11"/>
                  </a:lnTo>
                  <a:lnTo>
                    <a:pt x="16756" y="23"/>
                  </a:lnTo>
                  <a:lnTo>
                    <a:pt x="16722" y="46"/>
                  </a:lnTo>
                  <a:lnTo>
                    <a:pt x="16688" y="68"/>
                  </a:lnTo>
                  <a:lnTo>
                    <a:pt x="16654" y="102"/>
                  </a:lnTo>
                  <a:lnTo>
                    <a:pt x="16631" y="148"/>
                  </a:lnTo>
                  <a:lnTo>
                    <a:pt x="16620" y="193"/>
                  </a:lnTo>
                  <a:lnTo>
                    <a:pt x="16620" y="239"/>
                  </a:lnTo>
                  <a:lnTo>
                    <a:pt x="16620" y="284"/>
                  </a:lnTo>
                  <a:lnTo>
                    <a:pt x="16631" y="330"/>
                  </a:lnTo>
                  <a:lnTo>
                    <a:pt x="14686" y="1456"/>
                  </a:lnTo>
                  <a:lnTo>
                    <a:pt x="14652" y="1411"/>
                  </a:lnTo>
                  <a:lnTo>
                    <a:pt x="14606" y="1376"/>
                  </a:lnTo>
                  <a:lnTo>
                    <a:pt x="14550" y="1354"/>
                  </a:lnTo>
                  <a:lnTo>
                    <a:pt x="14481" y="1342"/>
                  </a:lnTo>
                  <a:lnTo>
                    <a:pt x="14424" y="1354"/>
                  </a:lnTo>
                  <a:lnTo>
                    <a:pt x="14368" y="1376"/>
                  </a:lnTo>
                  <a:lnTo>
                    <a:pt x="14322" y="1411"/>
                  </a:lnTo>
                  <a:lnTo>
                    <a:pt x="14277" y="1445"/>
                  </a:lnTo>
                  <a:lnTo>
                    <a:pt x="12331" y="319"/>
                  </a:lnTo>
                  <a:lnTo>
                    <a:pt x="12331" y="284"/>
                  </a:lnTo>
                  <a:lnTo>
                    <a:pt x="12343" y="239"/>
                  </a:lnTo>
                  <a:lnTo>
                    <a:pt x="12331" y="193"/>
                  </a:lnTo>
                  <a:lnTo>
                    <a:pt x="12320" y="148"/>
                  </a:lnTo>
                  <a:lnTo>
                    <a:pt x="12297" y="114"/>
                  </a:lnTo>
                  <a:lnTo>
                    <a:pt x="12275" y="80"/>
                  </a:lnTo>
                  <a:lnTo>
                    <a:pt x="12240" y="57"/>
                  </a:lnTo>
                  <a:lnTo>
                    <a:pt x="12206" y="34"/>
                  </a:lnTo>
                  <a:lnTo>
                    <a:pt x="12161" y="23"/>
                  </a:lnTo>
                  <a:lnTo>
                    <a:pt x="12115" y="11"/>
                  </a:lnTo>
                  <a:lnTo>
                    <a:pt x="12070" y="23"/>
                  </a:lnTo>
                  <a:lnTo>
                    <a:pt x="12024" y="34"/>
                  </a:lnTo>
                  <a:lnTo>
                    <a:pt x="11990" y="57"/>
                  </a:lnTo>
                  <a:lnTo>
                    <a:pt x="11956" y="80"/>
                  </a:lnTo>
                  <a:lnTo>
                    <a:pt x="11922" y="114"/>
                  </a:lnTo>
                  <a:lnTo>
                    <a:pt x="11899" y="148"/>
                  </a:lnTo>
                  <a:lnTo>
                    <a:pt x="11888" y="193"/>
                  </a:lnTo>
                  <a:lnTo>
                    <a:pt x="11888" y="239"/>
                  </a:lnTo>
                  <a:lnTo>
                    <a:pt x="11888" y="284"/>
                  </a:lnTo>
                  <a:lnTo>
                    <a:pt x="11899" y="319"/>
                  </a:lnTo>
                  <a:lnTo>
                    <a:pt x="9897" y="1479"/>
                  </a:lnTo>
                  <a:lnTo>
                    <a:pt x="9863" y="1445"/>
                  </a:lnTo>
                  <a:lnTo>
                    <a:pt x="9829" y="1422"/>
                  </a:lnTo>
                  <a:lnTo>
                    <a:pt x="9795" y="1411"/>
                  </a:lnTo>
                  <a:lnTo>
                    <a:pt x="9749" y="1399"/>
                  </a:lnTo>
                  <a:lnTo>
                    <a:pt x="9704" y="1399"/>
                  </a:lnTo>
                  <a:lnTo>
                    <a:pt x="9670" y="1411"/>
                  </a:lnTo>
                  <a:lnTo>
                    <a:pt x="9635" y="1433"/>
                  </a:lnTo>
                  <a:lnTo>
                    <a:pt x="9613" y="1456"/>
                  </a:lnTo>
                  <a:lnTo>
                    <a:pt x="9590" y="1479"/>
                  </a:lnTo>
                  <a:lnTo>
                    <a:pt x="9567" y="1513"/>
                  </a:lnTo>
                  <a:lnTo>
                    <a:pt x="9556" y="1547"/>
                  </a:lnTo>
                  <a:lnTo>
                    <a:pt x="9556" y="1593"/>
                  </a:lnTo>
                  <a:lnTo>
                    <a:pt x="9567" y="1661"/>
                  </a:lnTo>
                  <a:lnTo>
                    <a:pt x="9601" y="1718"/>
                  </a:lnTo>
                  <a:lnTo>
                    <a:pt x="9658" y="1752"/>
                  </a:lnTo>
                  <a:lnTo>
                    <a:pt x="9726" y="1775"/>
                  </a:lnTo>
                  <a:lnTo>
                    <a:pt x="9726" y="4095"/>
                  </a:lnTo>
                  <a:lnTo>
                    <a:pt x="9670" y="4095"/>
                  </a:lnTo>
                  <a:lnTo>
                    <a:pt x="9624" y="4118"/>
                  </a:lnTo>
                  <a:lnTo>
                    <a:pt x="9590" y="4141"/>
                  </a:lnTo>
                  <a:lnTo>
                    <a:pt x="9556" y="4175"/>
                  </a:lnTo>
                  <a:lnTo>
                    <a:pt x="9522" y="4209"/>
                  </a:lnTo>
                  <a:lnTo>
                    <a:pt x="9499" y="4254"/>
                  </a:lnTo>
                  <a:lnTo>
                    <a:pt x="9488" y="4300"/>
                  </a:lnTo>
                  <a:lnTo>
                    <a:pt x="9488" y="4345"/>
                  </a:lnTo>
                  <a:lnTo>
                    <a:pt x="9488" y="4402"/>
                  </a:lnTo>
                  <a:lnTo>
                    <a:pt x="9510" y="4448"/>
                  </a:lnTo>
                  <a:lnTo>
                    <a:pt x="9533" y="4493"/>
                  </a:lnTo>
                  <a:lnTo>
                    <a:pt x="9556" y="4527"/>
                  </a:lnTo>
                  <a:lnTo>
                    <a:pt x="9601" y="4562"/>
                  </a:lnTo>
                  <a:lnTo>
                    <a:pt x="9647" y="4584"/>
                  </a:lnTo>
                  <a:lnTo>
                    <a:pt x="9692" y="4596"/>
                  </a:lnTo>
                  <a:lnTo>
                    <a:pt x="9749" y="4607"/>
                  </a:lnTo>
                  <a:lnTo>
                    <a:pt x="9806" y="4596"/>
                  </a:lnTo>
                  <a:lnTo>
                    <a:pt x="9874" y="4573"/>
                  </a:lnTo>
                  <a:lnTo>
                    <a:pt x="9920" y="4539"/>
                  </a:lnTo>
                  <a:lnTo>
                    <a:pt x="9965" y="4482"/>
                  </a:lnTo>
                  <a:lnTo>
                    <a:pt x="11922" y="5619"/>
                  </a:lnTo>
                  <a:lnTo>
                    <a:pt x="11911" y="5654"/>
                  </a:lnTo>
                  <a:lnTo>
                    <a:pt x="11899" y="5699"/>
                  </a:lnTo>
                  <a:lnTo>
                    <a:pt x="11911" y="5733"/>
                  </a:lnTo>
                  <a:lnTo>
                    <a:pt x="11922" y="5779"/>
                  </a:lnTo>
                  <a:lnTo>
                    <a:pt x="11945" y="5813"/>
                  </a:lnTo>
                  <a:lnTo>
                    <a:pt x="11967" y="5847"/>
                  </a:lnTo>
                  <a:lnTo>
                    <a:pt x="12002" y="5870"/>
                  </a:lnTo>
                  <a:lnTo>
                    <a:pt x="12036" y="5892"/>
                  </a:lnTo>
                  <a:lnTo>
                    <a:pt x="12070" y="5904"/>
                  </a:lnTo>
                  <a:lnTo>
                    <a:pt x="12161" y="5904"/>
                  </a:lnTo>
                  <a:lnTo>
                    <a:pt x="12195" y="5892"/>
                  </a:lnTo>
                  <a:lnTo>
                    <a:pt x="12229" y="5870"/>
                  </a:lnTo>
                  <a:lnTo>
                    <a:pt x="12263" y="5847"/>
                  </a:lnTo>
                  <a:lnTo>
                    <a:pt x="12286" y="5813"/>
                  </a:lnTo>
                  <a:lnTo>
                    <a:pt x="12309" y="5779"/>
                  </a:lnTo>
                  <a:lnTo>
                    <a:pt x="12320" y="5733"/>
                  </a:lnTo>
                  <a:lnTo>
                    <a:pt x="12320" y="5699"/>
                  </a:lnTo>
                  <a:lnTo>
                    <a:pt x="12320" y="5654"/>
                  </a:lnTo>
                  <a:lnTo>
                    <a:pt x="12309" y="5619"/>
                  </a:lnTo>
                  <a:lnTo>
                    <a:pt x="14299" y="4459"/>
                  </a:lnTo>
                  <a:lnTo>
                    <a:pt x="14333" y="4505"/>
                  </a:lnTo>
                  <a:lnTo>
                    <a:pt x="14379" y="4539"/>
                  </a:lnTo>
                  <a:lnTo>
                    <a:pt x="14424" y="4550"/>
                  </a:lnTo>
                  <a:lnTo>
                    <a:pt x="14481" y="4562"/>
                  </a:lnTo>
                  <a:lnTo>
                    <a:pt x="14538" y="4550"/>
                  </a:lnTo>
                  <a:lnTo>
                    <a:pt x="14584" y="4539"/>
                  </a:lnTo>
                  <a:lnTo>
                    <a:pt x="14629" y="4505"/>
                  </a:lnTo>
                  <a:lnTo>
                    <a:pt x="14663" y="4459"/>
                  </a:lnTo>
                  <a:lnTo>
                    <a:pt x="16631" y="5597"/>
                  </a:lnTo>
                  <a:lnTo>
                    <a:pt x="16620" y="5642"/>
                  </a:lnTo>
                  <a:lnTo>
                    <a:pt x="16609" y="5699"/>
                  </a:lnTo>
                  <a:lnTo>
                    <a:pt x="16620" y="5745"/>
                  </a:lnTo>
                  <a:lnTo>
                    <a:pt x="16631" y="5779"/>
                  </a:lnTo>
                  <a:lnTo>
                    <a:pt x="16654" y="5824"/>
                  </a:lnTo>
                  <a:lnTo>
                    <a:pt x="16677" y="5858"/>
                  </a:lnTo>
                  <a:lnTo>
                    <a:pt x="16711" y="5892"/>
                  </a:lnTo>
                  <a:lnTo>
                    <a:pt x="16745" y="5915"/>
                  </a:lnTo>
                  <a:lnTo>
                    <a:pt x="16791" y="5927"/>
                  </a:lnTo>
                  <a:lnTo>
                    <a:pt x="16836" y="5938"/>
                  </a:lnTo>
                  <a:lnTo>
                    <a:pt x="16836" y="8247"/>
                  </a:lnTo>
                  <a:lnTo>
                    <a:pt x="16791" y="8247"/>
                  </a:lnTo>
                  <a:lnTo>
                    <a:pt x="16756" y="8270"/>
                  </a:lnTo>
                  <a:lnTo>
                    <a:pt x="16722" y="8281"/>
                  </a:lnTo>
                  <a:lnTo>
                    <a:pt x="16700" y="8315"/>
                  </a:lnTo>
                  <a:lnTo>
                    <a:pt x="16677" y="8338"/>
                  </a:lnTo>
                  <a:lnTo>
                    <a:pt x="16654" y="8372"/>
                  </a:lnTo>
                  <a:lnTo>
                    <a:pt x="16643" y="8406"/>
                  </a:lnTo>
                  <a:lnTo>
                    <a:pt x="16643" y="8452"/>
                  </a:lnTo>
                  <a:lnTo>
                    <a:pt x="16643" y="8486"/>
                  </a:lnTo>
                  <a:lnTo>
                    <a:pt x="16654" y="8532"/>
                  </a:lnTo>
                  <a:lnTo>
                    <a:pt x="14652" y="9692"/>
                  </a:lnTo>
                  <a:lnTo>
                    <a:pt x="14618" y="9646"/>
                  </a:lnTo>
                  <a:lnTo>
                    <a:pt x="14584" y="9624"/>
                  </a:lnTo>
                  <a:lnTo>
                    <a:pt x="14538" y="9601"/>
                  </a:lnTo>
                  <a:lnTo>
                    <a:pt x="14447" y="9601"/>
                  </a:lnTo>
                  <a:lnTo>
                    <a:pt x="14402" y="9612"/>
                  </a:lnTo>
                  <a:lnTo>
                    <a:pt x="14368" y="9635"/>
                  </a:lnTo>
                  <a:lnTo>
                    <a:pt x="14345" y="9658"/>
                  </a:lnTo>
                  <a:lnTo>
                    <a:pt x="14322" y="9692"/>
                  </a:lnTo>
                  <a:lnTo>
                    <a:pt x="14299" y="9726"/>
                  </a:lnTo>
                  <a:lnTo>
                    <a:pt x="14288" y="9760"/>
                  </a:lnTo>
                  <a:lnTo>
                    <a:pt x="14288" y="9806"/>
                  </a:lnTo>
                  <a:lnTo>
                    <a:pt x="14288" y="9840"/>
                  </a:lnTo>
                  <a:lnTo>
                    <a:pt x="14299" y="9874"/>
                  </a:lnTo>
                  <a:lnTo>
                    <a:pt x="14333" y="9931"/>
                  </a:lnTo>
                  <a:lnTo>
                    <a:pt x="14390" y="9976"/>
                  </a:lnTo>
                  <a:lnTo>
                    <a:pt x="14424" y="9988"/>
                  </a:lnTo>
                  <a:lnTo>
                    <a:pt x="14459" y="9999"/>
                  </a:lnTo>
                  <a:lnTo>
                    <a:pt x="14459" y="12285"/>
                  </a:lnTo>
                  <a:lnTo>
                    <a:pt x="14413" y="12297"/>
                  </a:lnTo>
                  <a:lnTo>
                    <a:pt x="14368" y="12320"/>
                  </a:lnTo>
                  <a:lnTo>
                    <a:pt x="14322" y="12342"/>
                  </a:lnTo>
                  <a:lnTo>
                    <a:pt x="14288" y="12376"/>
                  </a:lnTo>
                  <a:lnTo>
                    <a:pt x="14254" y="12411"/>
                  </a:lnTo>
                  <a:lnTo>
                    <a:pt x="14231" y="12456"/>
                  </a:lnTo>
                  <a:lnTo>
                    <a:pt x="14220" y="12502"/>
                  </a:lnTo>
                  <a:lnTo>
                    <a:pt x="14220" y="12558"/>
                  </a:lnTo>
                  <a:lnTo>
                    <a:pt x="14220" y="12615"/>
                  </a:lnTo>
                  <a:lnTo>
                    <a:pt x="14242" y="12661"/>
                  </a:lnTo>
                  <a:lnTo>
                    <a:pt x="14265" y="12706"/>
                  </a:lnTo>
                  <a:lnTo>
                    <a:pt x="14299" y="12752"/>
                  </a:lnTo>
                  <a:lnTo>
                    <a:pt x="14333" y="12775"/>
                  </a:lnTo>
                  <a:lnTo>
                    <a:pt x="14379" y="12809"/>
                  </a:lnTo>
                  <a:lnTo>
                    <a:pt x="14424" y="12820"/>
                  </a:lnTo>
                  <a:lnTo>
                    <a:pt x="14550" y="12820"/>
                  </a:lnTo>
                  <a:lnTo>
                    <a:pt x="14618" y="12786"/>
                  </a:lnTo>
                  <a:lnTo>
                    <a:pt x="14663" y="12752"/>
                  </a:lnTo>
                  <a:lnTo>
                    <a:pt x="14709" y="12695"/>
                  </a:lnTo>
                  <a:lnTo>
                    <a:pt x="16609" y="13798"/>
                  </a:lnTo>
                  <a:lnTo>
                    <a:pt x="16586" y="13844"/>
                  </a:lnTo>
                  <a:lnTo>
                    <a:pt x="16586" y="13901"/>
                  </a:lnTo>
                  <a:lnTo>
                    <a:pt x="16586" y="13958"/>
                  </a:lnTo>
                  <a:lnTo>
                    <a:pt x="16609" y="14003"/>
                  </a:lnTo>
                  <a:lnTo>
                    <a:pt x="16631" y="14049"/>
                  </a:lnTo>
                  <a:lnTo>
                    <a:pt x="16654" y="14094"/>
                  </a:lnTo>
                  <a:lnTo>
                    <a:pt x="16688" y="14117"/>
                  </a:lnTo>
                  <a:lnTo>
                    <a:pt x="16734" y="14151"/>
                  </a:lnTo>
                  <a:lnTo>
                    <a:pt x="16779" y="14162"/>
                  </a:lnTo>
                  <a:lnTo>
                    <a:pt x="16836" y="14174"/>
                  </a:lnTo>
                  <a:lnTo>
                    <a:pt x="16836" y="16449"/>
                  </a:lnTo>
                  <a:lnTo>
                    <a:pt x="16791" y="16449"/>
                  </a:lnTo>
                  <a:lnTo>
                    <a:pt x="16756" y="16472"/>
                  </a:lnTo>
                  <a:lnTo>
                    <a:pt x="16722" y="16483"/>
                  </a:lnTo>
                  <a:lnTo>
                    <a:pt x="16688" y="16517"/>
                  </a:lnTo>
                  <a:lnTo>
                    <a:pt x="16665" y="16551"/>
                  </a:lnTo>
                  <a:lnTo>
                    <a:pt x="16654" y="16585"/>
                  </a:lnTo>
                  <a:lnTo>
                    <a:pt x="16643" y="16619"/>
                  </a:lnTo>
                  <a:lnTo>
                    <a:pt x="16631" y="16665"/>
                  </a:lnTo>
                  <a:lnTo>
                    <a:pt x="16643" y="16699"/>
                  </a:lnTo>
                  <a:lnTo>
                    <a:pt x="16654" y="16745"/>
                  </a:lnTo>
                  <a:lnTo>
                    <a:pt x="14629" y="17916"/>
                  </a:lnTo>
                  <a:lnTo>
                    <a:pt x="14606" y="17882"/>
                  </a:lnTo>
                  <a:lnTo>
                    <a:pt x="14572" y="17859"/>
                  </a:lnTo>
                  <a:lnTo>
                    <a:pt x="14527" y="17837"/>
                  </a:lnTo>
                  <a:lnTo>
                    <a:pt x="14436" y="17837"/>
                  </a:lnTo>
                  <a:lnTo>
                    <a:pt x="14402" y="17859"/>
                  </a:lnTo>
                  <a:lnTo>
                    <a:pt x="14368" y="17882"/>
                  </a:lnTo>
                  <a:lnTo>
                    <a:pt x="14345" y="17905"/>
                  </a:lnTo>
                  <a:lnTo>
                    <a:pt x="12286" y="16722"/>
                  </a:lnTo>
                  <a:lnTo>
                    <a:pt x="12297" y="16665"/>
                  </a:lnTo>
                  <a:lnTo>
                    <a:pt x="12297" y="16619"/>
                  </a:lnTo>
                  <a:lnTo>
                    <a:pt x="12286" y="16585"/>
                  </a:lnTo>
                  <a:lnTo>
                    <a:pt x="12275" y="16551"/>
                  </a:lnTo>
                  <a:lnTo>
                    <a:pt x="12252" y="16528"/>
                  </a:lnTo>
                  <a:lnTo>
                    <a:pt x="12218" y="16506"/>
                  </a:lnTo>
                  <a:lnTo>
                    <a:pt x="12184" y="16483"/>
                  </a:lnTo>
                  <a:lnTo>
                    <a:pt x="12149" y="16472"/>
                  </a:lnTo>
                  <a:lnTo>
                    <a:pt x="12081" y="16472"/>
                  </a:lnTo>
                  <a:lnTo>
                    <a:pt x="12036" y="16483"/>
                  </a:lnTo>
                  <a:lnTo>
                    <a:pt x="12013" y="16506"/>
                  </a:lnTo>
                  <a:lnTo>
                    <a:pt x="11979" y="16528"/>
                  </a:lnTo>
                  <a:lnTo>
                    <a:pt x="11956" y="16551"/>
                  </a:lnTo>
                  <a:lnTo>
                    <a:pt x="11945" y="16585"/>
                  </a:lnTo>
                  <a:lnTo>
                    <a:pt x="11933" y="16619"/>
                  </a:lnTo>
                  <a:lnTo>
                    <a:pt x="11922" y="16665"/>
                  </a:lnTo>
                  <a:lnTo>
                    <a:pt x="11933" y="16722"/>
                  </a:lnTo>
                  <a:lnTo>
                    <a:pt x="9886" y="17905"/>
                  </a:lnTo>
                  <a:lnTo>
                    <a:pt x="9863" y="17882"/>
                  </a:lnTo>
                  <a:lnTo>
                    <a:pt x="9829" y="17848"/>
                  </a:lnTo>
                  <a:lnTo>
                    <a:pt x="9783" y="17837"/>
                  </a:lnTo>
                  <a:lnTo>
                    <a:pt x="9704" y="17837"/>
                  </a:lnTo>
                  <a:lnTo>
                    <a:pt x="9658" y="17848"/>
                  </a:lnTo>
                  <a:lnTo>
                    <a:pt x="9624" y="17882"/>
                  </a:lnTo>
                  <a:lnTo>
                    <a:pt x="9601" y="17905"/>
                  </a:lnTo>
                  <a:lnTo>
                    <a:pt x="7611" y="16756"/>
                  </a:lnTo>
                  <a:lnTo>
                    <a:pt x="7622" y="16710"/>
                  </a:lnTo>
                  <a:lnTo>
                    <a:pt x="7622" y="16665"/>
                  </a:lnTo>
                  <a:lnTo>
                    <a:pt x="7622" y="16619"/>
                  </a:lnTo>
                  <a:lnTo>
                    <a:pt x="7611" y="16574"/>
                  </a:lnTo>
                  <a:lnTo>
                    <a:pt x="7588" y="16528"/>
                  </a:lnTo>
                  <a:lnTo>
                    <a:pt x="7554" y="16494"/>
                  </a:lnTo>
                  <a:lnTo>
                    <a:pt x="7531" y="16460"/>
                  </a:lnTo>
                  <a:lnTo>
                    <a:pt x="7485" y="16437"/>
                  </a:lnTo>
                  <a:lnTo>
                    <a:pt x="7440" y="16426"/>
                  </a:lnTo>
                  <a:lnTo>
                    <a:pt x="7394" y="16415"/>
                  </a:lnTo>
                  <a:lnTo>
                    <a:pt x="7394" y="14117"/>
                  </a:lnTo>
                  <a:lnTo>
                    <a:pt x="7440" y="14117"/>
                  </a:lnTo>
                  <a:lnTo>
                    <a:pt x="7474" y="14094"/>
                  </a:lnTo>
                  <a:lnTo>
                    <a:pt x="7508" y="14071"/>
                  </a:lnTo>
                  <a:lnTo>
                    <a:pt x="7531" y="14049"/>
                  </a:lnTo>
                  <a:lnTo>
                    <a:pt x="7565" y="14015"/>
                  </a:lnTo>
                  <a:lnTo>
                    <a:pt x="7576" y="13980"/>
                  </a:lnTo>
                  <a:lnTo>
                    <a:pt x="7588" y="13946"/>
                  </a:lnTo>
                  <a:lnTo>
                    <a:pt x="7588" y="13901"/>
                  </a:lnTo>
                  <a:lnTo>
                    <a:pt x="7588" y="13867"/>
                  </a:lnTo>
                  <a:lnTo>
                    <a:pt x="7576" y="13821"/>
                  </a:lnTo>
                  <a:lnTo>
                    <a:pt x="9590" y="12661"/>
                  </a:lnTo>
                  <a:lnTo>
                    <a:pt x="9613" y="12695"/>
                  </a:lnTo>
                  <a:lnTo>
                    <a:pt x="9658" y="12729"/>
                  </a:lnTo>
                  <a:lnTo>
                    <a:pt x="9692" y="12740"/>
                  </a:lnTo>
                  <a:lnTo>
                    <a:pt x="9749" y="12752"/>
                  </a:lnTo>
                  <a:lnTo>
                    <a:pt x="9783" y="12740"/>
                  </a:lnTo>
                  <a:lnTo>
                    <a:pt x="9817" y="12729"/>
                  </a:lnTo>
                  <a:lnTo>
                    <a:pt x="9852" y="12718"/>
                  </a:lnTo>
                  <a:lnTo>
                    <a:pt x="9874" y="12695"/>
                  </a:lnTo>
                  <a:lnTo>
                    <a:pt x="9897" y="12661"/>
                  </a:lnTo>
                  <a:lnTo>
                    <a:pt x="9920" y="12627"/>
                  </a:lnTo>
                  <a:lnTo>
                    <a:pt x="9931" y="12593"/>
                  </a:lnTo>
                  <a:lnTo>
                    <a:pt x="9931" y="12558"/>
                  </a:lnTo>
                  <a:lnTo>
                    <a:pt x="9920" y="12490"/>
                  </a:lnTo>
                  <a:lnTo>
                    <a:pt x="9886" y="12433"/>
                  </a:lnTo>
                  <a:lnTo>
                    <a:pt x="9829" y="12388"/>
                  </a:lnTo>
                  <a:lnTo>
                    <a:pt x="9772" y="12365"/>
                  </a:lnTo>
                  <a:lnTo>
                    <a:pt x="9772" y="10022"/>
                  </a:lnTo>
                  <a:lnTo>
                    <a:pt x="9806" y="10010"/>
                  </a:lnTo>
                  <a:lnTo>
                    <a:pt x="9840" y="9999"/>
                  </a:lnTo>
                  <a:lnTo>
                    <a:pt x="9874" y="9976"/>
                  </a:lnTo>
                  <a:lnTo>
                    <a:pt x="9908" y="9942"/>
                  </a:lnTo>
                  <a:lnTo>
                    <a:pt x="9931" y="9919"/>
                  </a:lnTo>
                  <a:lnTo>
                    <a:pt x="9954" y="9885"/>
                  </a:lnTo>
                  <a:lnTo>
                    <a:pt x="9965" y="9840"/>
                  </a:lnTo>
                  <a:lnTo>
                    <a:pt x="9965" y="9806"/>
                  </a:lnTo>
                  <a:lnTo>
                    <a:pt x="9954" y="9760"/>
                  </a:lnTo>
                  <a:lnTo>
                    <a:pt x="9943" y="9715"/>
                  </a:lnTo>
                  <a:lnTo>
                    <a:pt x="9931" y="9680"/>
                  </a:lnTo>
                  <a:lnTo>
                    <a:pt x="9897" y="9646"/>
                  </a:lnTo>
                  <a:lnTo>
                    <a:pt x="9863" y="9612"/>
                  </a:lnTo>
                  <a:lnTo>
                    <a:pt x="9829" y="9601"/>
                  </a:lnTo>
                  <a:lnTo>
                    <a:pt x="9783" y="9589"/>
                  </a:lnTo>
                  <a:lnTo>
                    <a:pt x="9749" y="9578"/>
                  </a:lnTo>
                  <a:lnTo>
                    <a:pt x="9692" y="9589"/>
                  </a:lnTo>
                  <a:lnTo>
                    <a:pt x="9635" y="9601"/>
                  </a:lnTo>
                  <a:lnTo>
                    <a:pt x="9601" y="9635"/>
                  </a:lnTo>
                  <a:lnTo>
                    <a:pt x="9567" y="9680"/>
                  </a:lnTo>
                  <a:lnTo>
                    <a:pt x="7599" y="8543"/>
                  </a:lnTo>
                  <a:lnTo>
                    <a:pt x="7611" y="8497"/>
                  </a:lnTo>
                  <a:lnTo>
                    <a:pt x="7622" y="8452"/>
                  </a:lnTo>
                  <a:lnTo>
                    <a:pt x="7611" y="8406"/>
                  </a:lnTo>
                  <a:lnTo>
                    <a:pt x="7599" y="8361"/>
                  </a:lnTo>
                  <a:lnTo>
                    <a:pt x="7576" y="8315"/>
                  </a:lnTo>
                  <a:lnTo>
                    <a:pt x="7542" y="8281"/>
                  </a:lnTo>
                  <a:lnTo>
                    <a:pt x="7508" y="8247"/>
                  </a:lnTo>
                  <a:lnTo>
                    <a:pt x="7474" y="8224"/>
                  </a:lnTo>
                  <a:lnTo>
                    <a:pt x="7429" y="8213"/>
                  </a:lnTo>
                  <a:lnTo>
                    <a:pt x="7372" y="8202"/>
                  </a:lnTo>
                  <a:lnTo>
                    <a:pt x="7326" y="8213"/>
                  </a:lnTo>
                  <a:lnTo>
                    <a:pt x="7281" y="8224"/>
                  </a:lnTo>
                  <a:lnTo>
                    <a:pt x="7235" y="8247"/>
                  </a:lnTo>
                  <a:lnTo>
                    <a:pt x="7201" y="8281"/>
                  </a:lnTo>
                  <a:lnTo>
                    <a:pt x="7167" y="8315"/>
                  </a:lnTo>
                  <a:lnTo>
                    <a:pt x="7144" y="8361"/>
                  </a:lnTo>
                  <a:lnTo>
                    <a:pt x="7133" y="8406"/>
                  </a:lnTo>
                  <a:lnTo>
                    <a:pt x="7133" y="8452"/>
                  </a:lnTo>
                  <a:lnTo>
                    <a:pt x="7133" y="8497"/>
                  </a:lnTo>
                  <a:lnTo>
                    <a:pt x="7144" y="8543"/>
                  </a:lnTo>
                  <a:lnTo>
                    <a:pt x="5199" y="9669"/>
                  </a:lnTo>
                  <a:lnTo>
                    <a:pt x="5165" y="9624"/>
                  </a:lnTo>
                  <a:lnTo>
                    <a:pt x="5119" y="9589"/>
                  </a:lnTo>
                  <a:lnTo>
                    <a:pt x="5063" y="9567"/>
                  </a:lnTo>
                  <a:lnTo>
                    <a:pt x="4949" y="9567"/>
                  </a:lnTo>
                  <a:lnTo>
                    <a:pt x="4892" y="9589"/>
                  </a:lnTo>
                  <a:lnTo>
                    <a:pt x="4846" y="9624"/>
                  </a:lnTo>
                  <a:lnTo>
                    <a:pt x="4801" y="9669"/>
                  </a:lnTo>
                  <a:lnTo>
                    <a:pt x="2810" y="8520"/>
                  </a:lnTo>
                  <a:lnTo>
                    <a:pt x="2833" y="8452"/>
                  </a:lnTo>
                  <a:lnTo>
                    <a:pt x="2822" y="8418"/>
                  </a:lnTo>
                  <a:lnTo>
                    <a:pt x="2810" y="8372"/>
                  </a:lnTo>
                  <a:lnTo>
                    <a:pt x="2799" y="8338"/>
                  </a:lnTo>
                  <a:lnTo>
                    <a:pt x="2776" y="8315"/>
                  </a:lnTo>
                  <a:lnTo>
                    <a:pt x="2742" y="8293"/>
                  </a:lnTo>
                  <a:lnTo>
                    <a:pt x="2708" y="8270"/>
                  </a:lnTo>
                  <a:lnTo>
                    <a:pt x="2674" y="8259"/>
                  </a:lnTo>
                  <a:lnTo>
                    <a:pt x="2594" y="8259"/>
                  </a:lnTo>
                  <a:lnTo>
                    <a:pt x="2560" y="8270"/>
                  </a:lnTo>
                  <a:lnTo>
                    <a:pt x="2526" y="8293"/>
                  </a:lnTo>
                  <a:lnTo>
                    <a:pt x="2492" y="8315"/>
                  </a:lnTo>
                  <a:lnTo>
                    <a:pt x="2469" y="8338"/>
                  </a:lnTo>
                  <a:lnTo>
                    <a:pt x="2458" y="8372"/>
                  </a:lnTo>
                  <a:lnTo>
                    <a:pt x="2446" y="8418"/>
                  </a:lnTo>
                  <a:lnTo>
                    <a:pt x="2435" y="8452"/>
                  </a:lnTo>
                  <a:lnTo>
                    <a:pt x="2446" y="8520"/>
                  </a:lnTo>
                  <a:lnTo>
                    <a:pt x="478" y="9658"/>
                  </a:lnTo>
                  <a:lnTo>
                    <a:pt x="433" y="9612"/>
                  </a:lnTo>
                  <a:lnTo>
                    <a:pt x="376" y="9578"/>
                  </a:lnTo>
                  <a:lnTo>
                    <a:pt x="319" y="9555"/>
                  </a:lnTo>
                  <a:lnTo>
                    <a:pt x="251" y="9544"/>
                  </a:lnTo>
                  <a:lnTo>
                    <a:pt x="205" y="9544"/>
                  </a:lnTo>
                  <a:lnTo>
                    <a:pt x="160" y="9567"/>
                  </a:lnTo>
                  <a:lnTo>
                    <a:pt x="114" y="9589"/>
                  </a:lnTo>
                  <a:lnTo>
                    <a:pt x="69" y="9612"/>
                  </a:lnTo>
                  <a:lnTo>
                    <a:pt x="46" y="9658"/>
                  </a:lnTo>
                  <a:lnTo>
                    <a:pt x="12" y="9703"/>
                  </a:lnTo>
                  <a:lnTo>
                    <a:pt x="0" y="9749"/>
                  </a:lnTo>
                  <a:lnTo>
                    <a:pt x="0" y="9806"/>
                  </a:lnTo>
                  <a:lnTo>
                    <a:pt x="0" y="9851"/>
                  </a:lnTo>
                  <a:lnTo>
                    <a:pt x="12" y="9897"/>
                  </a:lnTo>
                  <a:lnTo>
                    <a:pt x="35" y="9942"/>
                  </a:lnTo>
                  <a:lnTo>
                    <a:pt x="69" y="9976"/>
                  </a:lnTo>
                  <a:lnTo>
                    <a:pt x="103" y="10010"/>
                  </a:lnTo>
                  <a:lnTo>
                    <a:pt x="148" y="10033"/>
                  </a:lnTo>
                  <a:lnTo>
                    <a:pt x="194" y="10056"/>
                  </a:lnTo>
                  <a:lnTo>
                    <a:pt x="239" y="10056"/>
                  </a:lnTo>
                  <a:lnTo>
                    <a:pt x="239" y="12320"/>
                  </a:lnTo>
                  <a:lnTo>
                    <a:pt x="194" y="12331"/>
                  </a:lnTo>
                  <a:lnTo>
                    <a:pt x="160" y="12342"/>
                  </a:lnTo>
                  <a:lnTo>
                    <a:pt x="114" y="12365"/>
                  </a:lnTo>
                  <a:lnTo>
                    <a:pt x="80" y="12399"/>
                  </a:lnTo>
                  <a:lnTo>
                    <a:pt x="57" y="12433"/>
                  </a:lnTo>
                  <a:lnTo>
                    <a:pt x="35" y="12467"/>
                  </a:lnTo>
                  <a:lnTo>
                    <a:pt x="23" y="12513"/>
                  </a:lnTo>
                  <a:lnTo>
                    <a:pt x="23" y="12558"/>
                  </a:lnTo>
                  <a:lnTo>
                    <a:pt x="23" y="12604"/>
                  </a:lnTo>
                  <a:lnTo>
                    <a:pt x="35" y="12649"/>
                  </a:lnTo>
                  <a:lnTo>
                    <a:pt x="57" y="12684"/>
                  </a:lnTo>
                  <a:lnTo>
                    <a:pt x="91" y="12729"/>
                  </a:lnTo>
                  <a:lnTo>
                    <a:pt x="126" y="12752"/>
                  </a:lnTo>
                  <a:lnTo>
                    <a:pt x="160" y="12775"/>
                  </a:lnTo>
                  <a:lnTo>
                    <a:pt x="205" y="12786"/>
                  </a:lnTo>
                  <a:lnTo>
                    <a:pt x="251" y="12797"/>
                  </a:lnTo>
                  <a:lnTo>
                    <a:pt x="319" y="12786"/>
                  </a:lnTo>
                  <a:lnTo>
                    <a:pt x="376" y="12763"/>
                  </a:lnTo>
                  <a:lnTo>
                    <a:pt x="421" y="12729"/>
                  </a:lnTo>
                  <a:lnTo>
                    <a:pt x="455" y="12684"/>
                  </a:lnTo>
                  <a:lnTo>
                    <a:pt x="2389" y="13798"/>
                  </a:lnTo>
                  <a:lnTo>
                    <a:pt x="2367" y="13844"/>
                  </a:lnTo>
                  <a:lnTo>
                    <a:pt x="2367" y="13901"/>
                  </a:lnTo>
                  <a:lnTo>
                    <a:pt x="2367" y="13958"/>
                  </a:lnTo>
                  <a:lnTo>
                    <a:pt x="2389" y="14003"/>
                  </a:lnTo>
                  <a:lnTo>
                    <a:pt x="2412" y="14049"/>
                  </a:lnTo>
                  <a:lnTo>
                    <a:pt x="2435" y="14083"/>
                  </a:lnTo>
                  <a:lnTo>
                    <a:pt x="2469" y="14117"/>
                  </a:lnTo>
                  <a:lnTo>
                    <a:pt x="2514" y="14140"/>
                  </a:lnTo>
                  <a:lnTo>
                    <a:pt x="2560" y="14162"/>
                  </a:lnTo>
                  <a:lnTo>
                    <a:pt x="2617" y="14174"/>
                  </a:lnTo>
                  <a:lnTo>
                    <a:pt x="2617" y="16494"/>
                  </a:lnTo>
                  <a:lnTo>
                    <a:pt x="2560" y="16517"/>
                  </a:lnTo>
                  <a:lnTo>
                    <a:pt x="2514" y="16551"/>
                  </a:lnTo>
                  <a:lnTo>
                    <a:pt x="2480" y="16608"/>
                  </a:lnTo>
                  <a:lnTo>
                    <a:pt x="2469" y="16665"/>
                  </a:lnTo>
                  <a:lnTo>
                    <a:pt x="2480" y="16722"/>
                  </a:lnTo>
                  <a:lnTo>
                    <a:pt x="2514" y="16779"/>
                  </a:lnTo>
                  <a:lnTo>
                    <a:pt x="2571" y="16813"/>
                  </a:lnTo>
                  <a:lnTo>
                    <a:pt x="2628" y="16824"/>
                  </a:lnTo>
                  <a:lnTo>
                    <a:pt x="2674" y="16824"/>
                  </a:lnTo>
                  <a:lnTo>
                    <a:pt x="2708" y="16813"/>
                  </a:lnTo>
                  <a:lnTo>
                    <a:pt x="2742" y="16790"/>
                  </a:lnTo>
                  <a:lnTo>
                    <a:pt x="2765" y="16756"/>
                  </a:lnTo>
                  <a:lnTo>
                    <a:pt x="4812" y="17939"/>
                  </a:lnTo>
                  <a:lnTo>
                    <a:pt x="4801" y="17973"/>
                  </a:lnTo>
                  <a:lnTo>
                    <a:pt x="4801" y="18007"/>
                  </a:lnTo>
                  <a:lnTo>
                    <a:pt x="4801" y="18053"/>
                  </a:lnTo>
                  <a:lnTo>
                    <a:pt x="4812" y="18087"/>
                  </a:lnTo>
                  <a:lnTo>
                    <a:pt x="4835" y="18121"/>
                  </a:lnTo>
                  <a:lnTo>
                    <a:pt x="4858" y="18155"/>
                  </a:lnTo>
                  <a:lnTo>
                    <a:pt x="4892" y="18178"/>
                  </a:lnTo>
                  <a:lnTo>
                    <a:pt x="4926" y="18201"/>
                  </a:lnTo>
                  <a:lnTo>
                    <a:pt x="4960" y="18212"/>
                  </a:lnTo>
                  <a:lnTo>
                    <a:pt x="5040" y="18212"/>
                  </a:lnTo>
                  <a:lnTo>
                    <a:pt x="5085" y="18201"/>
                  </a:lnTo>
                  <a:lnTo>
                    <a:pt x="5119" y="18178"/>
                  </a:lnTo>
                  <a:lnTo>
                    <a:pt x="5154" y="18155"/>
                  </a:lnTo>
                  <a:lnTo>
                    <a:pt x="5176" y="18121"/>
                  </a:lnTo>
                  <a:lnTo>
                    <a:pt x="5199" y="18087"/>
                  </a:lnTo>
                  <a:lnTo>
                    <a:pt x="5210" y="18053"/>
                  </a:lnTo>
                  <a:lnTo>
                    <a:pt x="5210" y="18007"/>
                  </a:lnTo>
                  <a:lnTo>
                    <a:pt x="5210" y="17973"/>
                  </a:lnTo>
                  <a:lnTo>
                    <a:pt x="5199" y="17939"/>
                  </a:lnTo>
                  <a:lnTo>
                    <a:pt x="7167" y="16801"/>
                  </a:lnTo>
                  <a:lnTo>
                    <a:pt x="7201" y="16847"/>
                  </a:lnTo>
                  <a:lnTo>
                    <a:pt x="7258" y="16881"/>
                  </a:lnTo>
                  <a:lnTo>
                    <a:pt x="7315" y="16904"/>
                  </a:lnTo>
                  <a:lnTo>
                    <a:pt x="7372" y="16915"/>
                  </a:lnTo>
                  <a:lnTo>
                    <a:pt x="7440" y="16904"/>
                  </a:lnTo>
                  <a:lnTo>
                    <a:pt x="7497" y="16881"/>
                  </a:lnTo>
                  <a:lnTo>
                    <a:pt x="7542" y="16847"/>
                  </a:lnTo>
                  <a:lnTo>
                    <a:pt x="7588" y="16801"/>
                  </a:lnTo>
                  <a:lnTo>
                    <a:pt x="9579" y="17950"/>
                  </a:lnTo>
                  <a:lnTo>
                    <a:pt x="9567" y="18007"/>
                  </a:lnTo>
                  <a:lnTo>
                    <a:pt x="9579" y="18076"/>
                  </a:lnTo>
                  <a:lnTo>
                    <a:pt x="9613" y="18132"/>
                  </a:lnTo>
                  <a:lnTo>
                    <a:pt x="9658" y="18167"/>
                  </a:lnTo>
                  <a:lnTo>
                    <a:pt x="9726" y="18189"/>
                  </a:lnTo>
                  <a:lnTo>
                    <a:pt x="9726" y="20521"/>
                  </a:lnTo>
                  <a:lnTo>
                    <a:pt x="9681" y="20533"/>
                  </a:lnTo>
                  <a:lnTo>
                    <a:pt x="9635" y="20544"/>
                  </a:lnTo>
                  <a:lnTo>
                    <a:pt x="9590" y="20567"/>
                  </a:lnTo>
                  <a:lnTo>
                    <a:pt x="9556" y="20601"/>
                  </a:lnTo>
                  <a:lnTo>
                    <a:pt x="9533" y="20635"/>
                  </a:lnTo>
                  <a:lnTo>
                    <a:pt x="9510" y="20680"/>
                  </a:lnTo>
                  <a:lnTo>
                    <a:pt x="9499" y="20715"/>
                  </a:lnTo>
                  <a:lnTo>
                    <a:pt x="9499" y="20771"/>
                  </a:lnTo>
                  <a:lnTo>
                    <a:pt x="9499" y="20817"/>
                  </a:lnTo>
                  <a:lnTo>
                    <a:pt x="9510" y="20862"/>
                  </a:lnTo>
                  <a:lnTo>
                    <a:pt x="7554" y="21989"/>
                  </a:lnTo>
                  <a:lnTo>
                    <a:pt x="7520" y="21955"/>
                  </a:lnTo>
                  <a:lnTo>
                    <a:pt x="7474" y="21920"/>
                  </a:lnTo>
                  <a:lnTo>
                    <a:pt x="7429" y="21898"/>
                  </a:lnTo>
                  <a:lnTo>
                    <a:pt x="7315" y="21898"/>
                  </a:lnTo>
                  <a:lnTo>
                    <a:pt x="7269" y="21920"/>
                  </a:lnTo>
                  <a:lnTo>
                    <a:pt x="7224" y="21955"/>
                  </a:lnTo>
                  <a:lnTo>
                    <a:pt x="7190" y="21989"/>
                  </a:lnTo>
                  <a:lnTo>
                    <a:pt x="5222" y="20862"/>
                  </a:lnTo>
                  <a:lnTo>
                    <a:pt x="5245" y="20817"/>
                  </a:lnTo>
                  <a:lnTo>
                    <a:pt x="5245" y="20771"/>
                  </a:lnTo>
                  <a:lnTo>
                    <a:pt x="5245" y="20715"/>
                  </a:lnTo>
                  <a:lnTo>
                    <a:pt x="5222" y="20669"/>
                  </a:lnTo>
                  <a:lnTo>
                    <a:pt x="5199" y="20635"/>
                  </a:lnTo>
                  <a:lnTo>
                    <a:pt x="5176" y="20601"/>
                  </a:lnTo>
                  <a:lnTo>
                    <a:pt x="5142" y="20567"/>
                  </a:lnTo>
                  <a:lnTo>
                    <a:pt x="5097" y="20544"/>
                  </a:lnTo>
                  <a:lnTo>
                    <a:pt x="5051" y="20533"/>
                  </a:lnTo>
                  <a:lnTo>
                    <a:pt x="5006" y="20521"/>
                  </a:lnTo>
                  <a:lnTo>
                    <a:pt x="4960" y="20533"/>
                  </a:lnTo>
                  <a:lnTo>
                    <a:pt x="4915" y="20544"/>
                  </a:lnTo>
                  <a:lnTo>
                    <a:pt x="4869" y="20567"/>
                  </a:lnTo>
                  <a:lnTo>
                    <a:pt x="4835" y="20601"/>
                  </a:lnTo>
                  <a:lnTo>
                    <a:pt x="4801" y="20635"/>
                  </a:lnTo>
                  <a:lnTo>
                    <a:pt x="4778" y="20669"/>
                  </a:lnTo>
                  <a:lnTo>
                    <a:pt x="4767" y="20715"/>
                  </a:lnTo>
                  <a:lnTo>
                    <a:pt x="4767" y="20771"/>
                  </a:lnTo>
                  <a:lnTo>
                    <a:pt x="4767" y="20817"/>
                  </a:lnTo>
                  <a:lnTo>
                    <a:pt x="4778" y="20862"/>
                  </a:lnTo>
                  <a:lnTo>
                    <a:pt x="2833" y="21977"/>
                  </a:lnTo>
                  <a:lnTo>
                    <a:pt x="2799" y="21932"/>
                  </a:lnTo>
                  <a:lnTo>
                    <a:pt x="2753" y="21898"/>
                  </a:lnTo>
                  <a:lnTo>
                    <a:pt x="2696" y="21875"/>
                  </a:lnTo>
                  <a:lnTo>
                    <a:pt x="2583" y="21875"/>
                  </a:lnTo>
                  <a:lnTo>
                    <a:pt x="2537" y="21886"/>
                  </a:lnTo>
                  <a:lnTo>
                    <a:pt x="2492" y="21909"/>
                  </a:lnTo>
                  <a:lnTo>
                    <a:pt x="2458" y="21943"/>
                  </a:lnTo>
                  <a:lnTo>
                    <a:pt x="2435" y="21977"/>
                  </a:lnTo>
                  <a:lnTo>
                    <a:pt x="2412" y="22023"/>
                  </a:lnTo>
                  <a:lnTo>
                    <a:pt x="2389" y="22068"/>
                  </a:lnTo>
                  <a:lnTo>
                    <a:pt x="2389" y="22114"/>
                  </a:lnTo>
                  <a:lnTo>
                    <a:pt x="2389" y="22159"/>
                  </a:lnTo>
                  <a:lnTo>
                    <a:pt x="2412" y="22205"/>
                  </a:lnTo>
                  <a:lnTo>
                    <a:pt x="2423" y="22239"/>
                  </a:lnTo>
                  <a:lnTo>
                    <a:pt x="2458" y="22284"/>
                  </a:lnTo>
                  <a:lnTo>
                    <a:pt x="2492" y="22307"/>
                  </a:lnTo>
                  <a:lnTo>
                    <a:pt x="2526" y="22330"/>
                  </a:lnTo>
                  <a:lnTo>
                    <a:pt x="2571" y="22353"/>
                  </a:lnTo>
                  <a:lnTo>
                    <a:pt x="2617" y="22353"/>
                  </a:lnTo>
                  <a:lnTo>
                    <a:pt x="2617" y="24650"/>
                  </a:lnTo>
                  <a:lnTo>
                    <a:pt x="2571" y="24662"/>
                  </a:lnTo>
                  <a:lnTo>
                    <a:pt x="2537" y="24673"/>
                  </a:lnTo>
                  <a:lnTo>
                    <a:pt x="2503" y="24696"/>
                  </a:lnTo>
                  <a:lnTo>
                    <a:pt x="2469" y="24719"/>
                  </a:lnTo>
                  <a:lnTo>
                    <a:pt x="2446" y="24753"/>
                  </a:lnTo>
                  <a:lnTo>
                    <a:pt x="2423" y="24787"/>
                  </a:lnTo>
                  <a:lnTo>
                    <a:pt x="2412" y="24832"/>
                  </a:lnTo>
                  <a:lnTo>
                    <a:pt x="2412" y="24867"/>
                  </a:lnTo>
                  <a:lnTo>
                    <a:pt x="2412" y="24912"/>
                  </a:lnTo>
                  <a:lnTo>
                    <a:pt x="2423" y="24958"/>
                  </a:lnTo>
                  <a:lnTo>
                    <a:pt x="1639" y="25413"/>
                  </a:lnTo>
                  <a:lnTo>
                    <a:pt x="1730" y="25413"/>
                  </a:lnTo>
                  <a:lnTo>
                    <a:pt x="2446" y="24992"/>
                  </a:lnTo>
                  <a:lnTo>
                    <a:pt x="2480" y="25037"/>
                  </a:lnTo>
                  <a:lnTo>
                    <a:pt x="2526" y="25071"/>
                  </a:lnTo>
                  <a:lnTo>
                    <a:pt x="2583" y="25083"/>
                  </a:lnTo>
                  <a:lnTo>
                    <a:pt x="2628" y="25094"/>
                  </a:lnTo>
                  <a:lnTo>
                    <a:pt x="2685" y="25083"/>
                  </a:lnTo>
                  <a:lnTo>
                    <a:pt x="2742" y="25071"/>
                  </a:lnTo>
                  <a:lnTo>
                    <a:pt x="2787" y="25037"/>
                  </a:lnTo>
                  <a:lnTo>
                    <a:pt x="2822" y="24992"/>
                  </a:lnTo>
                  <a:lnTo>
                    <a:pt x="3538" y="25413"/>
                  </a:lnTo>
                  <a:lnTo>
                    <a:pt x="3629" y="25413"/>
                  </a:lnTo>
                  <a:lnTo>
                    <a:pt x="2844" y="24958"/>
                  </a:lnTo>
                  <a:lnTo>
                    <a:pt x="2856" y="24912"/>
                  </a:lnTo>
                  <a:lnTo>
                    <a:pt x="2856" y="24867"/>
                  </a:lnTo>
                  <a:lnTo>
                    <a:pt x="2856" y="24832"/>
                  </a:lnTo>
                  <a:lnTo>
                    <a:pt x="2844" y="24787"/>
                  </a:lnTo>
                  <a:lnTo>
                    <a:pt x="2822" y="24753"/>
                  </a:lnTo>
                  <a:lnTo>
                    <a:pt x="2799" y="24719"/>
                  </a:lnTo>
                  <a:lnTo>
                    <a:pt x="2765" y="24696"/>
                  </a:lnTo>
                  <a:lnTo>
                    <a:pt x="2731" y="24673"/>
                  </a:lnTo>
                  <a:lnTo>
                    <a:pt x="2696" y="24662"/>
                  </a:lnTo>
                  <a:lnTo>
                    <a:pt x="2662" y="24650"/>
                  </a:lnTo>
                  <a:lnTo>
                    <a:pt x="2662" y="22353"/>
                  </a:lnTo>
                  <a:lnTo>
                    <a:pt x="2696" y="22353"/>
                  </a:lnTo>
                  <a:lnTo>
                    <a:pt x="2742" y="22330"/>
                  </a:lnTo>
                  <a:lnTo>
                    <a:pt x="2776" y="22307"/>
                  </a:lnTo>
                  <a:lnTo>
                    <a:pt x="2810" y="22273"/>
                  </a:lnTo>
                  <a:lnTo>
                    <a:pt x="2844" y="22239"/>
                  </a:lnTo>
                  <a:lnTo>
                    <a:pt x="2856" y="22205"/>
                  </a:lnTo>
                  <a:lnTo>
                    <a:pt x="2878" y="22159"/>
                  </a:lnTo>
                  <a:lnTo>
                    <a:pt x="2878" y="22114"/>
                  </a:lnTo>
                  <a:lnTo>
                    <a:pt x="2878" y="22068"/>
                  </a:lnTo>
                  <a:lnTo>
                    <a:pt x="2856" y="22023"/>
                  </a:lnTo>
                  <a:lnTo>
                    <a:pt x="4801" y="20897"/>
                  </a:lnTo>
                  <a:lnTo>
                    <a:pt x="4835" y="20942"/>
                  </a:lnTo>
                  <a:lnTo>
                    <a:pt x="4892" y="20976"/>
                  </a:lnTo>
                  <a:lnTo>
                    <a:pt x="4937" y="20999"/>
                  </a:lnTo>
                  <a:lnTo>
                    <a:pt x="5006" y="21010"/>
                  </a:lnTo>
                  <a:lnTo>
                    <a:pt x="5063" y="20999"/>
                  </a:lnTo>
                  <a:lnTo>
                    <a:pt x="5119" y="20976"/>
                  </a:lnTo>
                  <a:lnTo>
                    <a:pt x="5165" y="20942"/>
                  </a:lnTo>
                  <a:lnTo>
                    <a:pt x="5210" y="20897"/>
                  </a:lnTo>
                  <a:lnTo>
                    <a:pt x="7167" y="22034"/>
                  </a:lnTo>
                  <a:lnTo>
                    <a:pt x="7156" y="22068"/>
                  </a:lnTo>
                  <a:lnTo>
                    <a:pt x="7156" y="22114"/>
                  </a:lnTo>
                  <a:lnTo>
                    <a:pt x="7156" y="22159"/>
                  </a:lnTo>
                  <a:lnTo>
                    <a:pt x="7167" y="22193"/>
                  </a:lnTo>
                  <a:lnTo>
                    <a:pt x="7190" y="22228"/>
                  </a:lnTo>
                  <a:lnTo>
                    <a:pt x="7212" y="22262"/>
                  </a:lnTo>
                  <a:lnTo>
                    <a:pt x="7235" y="22284"/>
                  </a:lnTo>
                  <a:lnTo>
                    <a:pt x="7269" y="22307"/>
                  </a:lnTo>
                  <a:lnTo>
                    <a:pt x="7315" y="22330"/>
                  </a:lnTo>
                  <a:lnTo>
                    <a:pt x="7349" y="22330"/>
                  </a:lnTo>
                  <a:lnTo>
                    <a:pt x="7349" y="24650"/>
                  </a:lnTo>
                  <a:lnTo>
                    <a:pt x="7315" y="24662"/>
                  </a:lnTo>
                  <a:lnTo>
                    <a:pt x="7269" y="24673"/>
                  </a:lnTo>
                  <a:lnTo>
                    <a:pt x="7235" y="24696"/>
                  </a:lnTo>
                  <a:lnTo>
                    <a:pt x="7212" y="24719"/>
                  </a:lnTo>
                  <a:lnTo>
                    <a:pt x="7190" y="24753"/>
                  </a:lnTo>
                  <a:lnTo>
                    <a:pt x="7167" y="24787"/>
                  </a:lnTo>
                  <a:lnTo>
                    <a:pt x="7156" y="24832"/>
                  </a:lnTo>
                  <a:lnTo>
                    <a:pt x="7156" y="24867"/>
                  </a:lnTo>
                  <a:lnTo>
                    <a:pt x="7156" y="24912"/>
                  </a:lnTo>
                  <a:lnTo>
                    <a:pt x="7167" y="24958"/>
                  </a:lnTo>
                  <a:lnTo>
                    <a:pt x="6382" y="25413"/>
                  </a:lnTo>
                  <a:lnTo>
                    <a:pt x="6473" y="25413"/>
                  </a:lnTo>
                  <a:lnTo>
                    <a:pt x="7190" y="24992"/>
                  </a:lnTo>
                  <a:lnTo>
                    <a:pt x="7224" y="25037"/>
                  </a:lnTo>
                  <a:lnTo>
                    <a:pt x="7269" y="25071"/>
                  </a:lnTo>
                  <a:lnTo>
                    <a:pt x="7315" y="25083"/>
                  </a:lnTo>
                  <a:lnTo>
                    <a:pt x="7372" y="25094"/>
                  </a:lnTo>
                  <a:lnTo>
                    <a:pt x="7429" y="25083"/>
                  </a:lnTo>
                  <a:lnTo>
                    <a:pt x="7474" y="25060"/>
                  </a:lnTo>
                  <a:lnTo>
                    <a:pt x="7520" y="25037"/>
                  </a:lnTo>
                  <a:lnTo>
                    <a:pt x="7554" y="24992"/>
                  </a:lnTo>
                  <a:lnTo>
                    <a:pt x="8282" y="25413"/>
                  </a:lnTo>
                  <a:lnTo>
                    <a:pt x="8373" y="25413"/>
                  </a:lnTo>
                  <a:lnTo>
                    <a:pt x="7576" y="24958"/>
                  </a:lnTo>
                  <a:lnTo>
                    <a:pt x="7588" y="24912"/>
                  </a:lnTo>
                  <a:lnTo>
                    <a:pt x="7599" y="24867"/>
                  </a:lnTo>
                  <a:lnTo>
                    <a:pt x="7588" y="24832"/>
                  </a:lnTo>
                  <a:lnTo>
                    <a:pt x="7576" y="24787"/>
                  </a:lnTo>
                  <a:lnTo>
                    <a:pt x="7565" y="24753"/>
                  </a:lnTo>
                  <a:lnTo>
                    <a:pt x="7542" y="24730"/>
                  </a:lnTo>
                  <a:lnTo>
                    <a:pt x="7508" y="24696"/>
                  </a:lnTo>
                  <a:lnTo>
                    <a:pt x="7474" y="24673"/>
                  </a:lnTo>
                  <a:lnTo>
                    <a:pt x="7440" y="24662"/>
                  </a:lnTo>
                  <a:lnTo>
                    <a:pt x="7394" y="24650"/>
                  </a:lnTo>
                  <a:lnTo>
                    <a:pt x="7394" y="22330"/>
                  </a:lnTo>
                  <a:lnTo>
                    <a:pt x="7440" y="22319"/>
                  </a:lnTo>
                  <a:lnTo>
                    <a:pt x="7474" y="22307"/>
                  </a:lnTo>
                  <a:lnTo>
                    <a:pt x="7508" y="22284"/>
                  </a:lnTo>
                  <a:lnTo>
                    <a:pt x="7542" y="22262"/>
                  </a:lnTo>
                  <a:lnTo>
                    <a:pt x="7565" y="22228"/>
                  </a:lnTo>
                  <a:lnTo>
                    <a:pt x="7576" y="22193"/>
                  </a:lnTo>
                  <a:lnTo>
                    <a:pt x="7588" y="22159"/>
                  </a:lnTo>
                  <a:lnTo>
                    <a:pt x="7599" y="22114"/>
                  </a:lnTo>
                  <a:lnTo>
                    <a:pt x="7588" y="22068"/>
                  </a:lnTo>
                  <a:lnTo>
                    <a:pt x="7576" y="22034"/>
                  </a:lnTo>
                  <a:lnTo>
                    <a:pt x="9533" y="20908"/>
                  </a:lnTo>
                  <a:lnTo>
                    <a:pt x="9579" y="20953"/>
                  </a:lnTo>
                  <a:lnTo>
                    <a:pt x="9624" y="20988"/>
                  </a:lnTo>
                  <a:lnTo>
                    <a:pt x="9681" y="21010"/>
                  </a:lnTo>
                  <a:lnTo>
                    <a:pt x="9749" y="21022"/>
                  </a:lnTo>
                  <a:lnTo>
                    <a:pt x="9806" y="21010"/>
                  </a:lnTo>
                  <a:lnTo>
                    <a:pt x="9863" y="20988"/>
                  </a:lnTo>
                  <a:lnTo>
                    <a:pt x="9920" y="20953"/>
                  </a:lnTo>
                  <a:lnTo>
                    <a:pt x="9954" y="20908"/>
                  </a:lnTo>
                  <a:lnTo>
                    <a:pt x="11956" y="22057"/>
                  </a:lnTo>
                  <a:lnTo>
                    <a:pt x="11945" y="22114"/>
                  </a:lnTo>
                  <a:lnTo>
                    <a:pt x="11956" y="22171"/>
                  </a:lnTo>
                  <a:lnTo>
                    <a:pt x="11990" y="22228"/>
                  </a:lnTo>
                  <a:lnTo>
                    <a:pt x="12036" y="22262"/>
                  </a:lnTo>
                  <a:lnTo>
                    <a:pt x="12093" y="22284"/>
                  </a:lnTo>
                  <a:lnTo>
                    <a:pt x="12093" y="24650"/>
                  </a:lnTo>
                  <a:lnTo>
                    <a:pt x="12047" y="24662"/>
                  </a:lnTo>
                  <a:lnTo>
                    <a:pt x="12013" y="24673"/>
                  </a:lnTo>
                  <a:lnTo>
                    <a:pt x="11979" y="24696"/>
                  </a:lnTo>
                  <a:lnTo>
                    <a:pt x="11956" y="24719"/>
                  </a:lnTo>
                  <a:lnTo>
                    <a:pt x="11922" y="24753"/>
                  </a:lnTo>
                  <a:lnTo>
                    <a:pt x="11911" y="24787"/>
                  </a:lnTo>
                  <a:lnTo>
                    <a:pt x="11899" y="24832"/>
                  </a:lnTo>
                  <a:lnTo>
                    <a:pt x="11888" y="24867"/>
                  </a:lnTo>
                  <a:lnTo>
                    <a:pt x="11899" y="24912"/>
                  </a:lnTo>
                  <a:lnTo>
                    <a:pt x="11911" y="24958"/>
                  </a:lnTo>
                  <a:lnTo>
                    <a:pt x="11114" y="25413"/>
                  </a:lnTo>
                  <a:lnTo>
                    <a:pt x="11205" y="25413"/>
                  </a:lnTo>
                  <a:lnTo>
                    <a:pt x="11933" y="24992"/>
                  </a:lnTo>
                  <a:lnTo>
                    <a:pt x="11967" y="25037"/>
                  </a:lnTo>
                  <a:lnTo>
                    <a:pt x="12013" y="25071"/>
                  </a:lnTo>
                  <a:lnTo>
                    <a:pt x="12058" y="25083"/>
                  </a:lnTo>
                  <a:lnTo>
                    <a:pt x="12115" y="25094"/>
                  </a:lnTo>
                  <a:lnTo>
                    <a:pt x="12172" y="25083"/>
                  </a:lnTo>
                  <a:lnTo>
                    <a:pt x="12218" y="25071"/>
                  </a:lnTo>
                  <a:lnTo>
                    <a:pt x="12263" y="25037"/>
                  </a:lnTo>
                  <a:lnTo>
                    <a:pt x="12297" y="24992"/>
                  </a:lnTo>
                  <a:lnTo>
                    <a:pt x="13025" y="25413"/>
                  </a:lnTo>
                  <a:lnTo>
                    <a:pt x="13116" y="25413"/>
                  </a:lnTo>
                  <a:lnTo>
                    <a:pt x="12320" y="24958"/>
                  </a:lnTo>
                  <a:lnTo>
                    <a:pt x="12331" y="24912"/>
                  </a:lnTo>
                  <a:lnTo>
                    <a:pt x="12331" y="24867"/>
                  </a:lnTo>
                  <a:lnTo>
                    <a:pt x="12331" y="24832"/>
                  </a:lnTo>
                  <a:lnTo>
                    <a:pt x="12320" y="24787"/>
                  </a:lnTo>
                  <a:lnTo>
                    <a:pt x="12297" y="24753"/>
                  </a:lnTo>
                  <a:lnTo>
                    <a:pt x="12275" y="24730"/>
                  </a:lnTo>
                  <a:lnTo>
                    <a:pt x="12252" y="24696"/>
                  </a:lnTo>
                  <a:lnTo>
                    <a:pt x="12218" y="24673"/>
                  </a:lnTo>
                  <a:lnTo>
                    <a:pt x="12184" y="24662"/>
                  </a:lnTo>
                  <a:lnTo>
                    <a:pt x="12138" y="24650"/>
                  </a:lnTo>
                  <a:lnTo>
                    <a:pt x="12138" y="22284"/>
                  </a:lnTo>
                  <a:lnTo>
                    <a:pt x="12195" y="22262"/>
                  </a:lnTo>
                  <a:lnTo>
                    <a:pt x="12240" y="22228"/>
                  </a:lnTo>
                  <a:lnTo>
                    <a:pt x="12275" y="22171"/>
                  </a:lnTo>
                  <a:lnTo>
                    <a:pt x="12286" y="22114"/>
                  </a:lnTo>
                  <a:lnTo>
                    <a:pt x="12275" y="22057"/>
                  </a:lnTo>
                  <a:lnTo>
                    <a:pt x="14299" y="20885"/>
                  </a:lnTo>
                  <a:lnTo>
                    <a:pt x="14333" y="20931"/>
                  </a:lnTo>
                  <a:lnTo>
                    <a:pt x="14379" y="20965"/>
                  </a:lnTo>
                  <a:lnTo>
                    <a:pt x="14424" y="20976"/>
                  </a:lnTo>
                  <a:lnTo>
                    <a:pt x="14481" y="20988"/>
                  </a:lnTo>
                  <a:lnTo>
                    <a:pt x="14538" y="20976"/>
                  </a:lnTo>
                  <a:lnTo>
                    <a:pt x="14584" y="20953"/>
                  </a:lnTo>
                  <a:lnTo>
                    <a:pt x="14629" y="20931"/>
                  </a:lnTo>
                  <a:lnTo>
                    <a:pt x="14663" y="20885"/>
                  </a:lnTo>
                  <a:lnTo>
                    <a:pt x="16643" y="22034"/>
                  </a:lnTo>
                  <a:lnTo>
                    <a:pt x="16631" y="22068"/>
                  </a:lnTo>
                  <a:lnTo>
                    <a:pt x="16631" y="22114"/>
                  </a:lnTo>
                  <a:lnTo>
                    <a:pt x="16631" y="22159"/>
                  </a:lnTo>
                  <a:lnTo>
                    <a:pt x="16643" y="22205"/>
                  </a:lnTo>
                  <a:lnTo>
                    <a:pt x="16665" y="22239"/>
                  </a:lnTo>
                  <a:lnTo>
                    <a:pt x="16688" y="22273"/>
                  </a:lnTo>
                  <a:lnTo>
                    <a:pt x="16722" y="22307"/>
                  </a:lnTo>
                  <a:lnTo>
                    <a:pt x="16768" y="22319"/>
                  </a:lnTo>
                  <a:lnTo>
                    <a:pt x="16813" y="22341"/>
                  </a:lnTo>
                  <a:lnTo>
                    <a:pt x="16904" y="22341"/>
                  </a:lnTo>
                  <a:lnTo>
                    <a:pt x="16938" y="22319"/>
                  </a:lnTo>
                  <a:lnTo>
                    <a:pt x="16984" y="22307"/>
                  </a:lnTo>
                  <a:lnTo>
                    <a:pt x="17018" y="22273"/>
                  </a:lnTo>
                  <a:lnTo>
                    <a:pt x="17041" y="22239"/>
                  </a:lnTo>
                  <a:lnTo>
                    <a:pt x="17064" y="22205"/>
                  </a:lnTo>
                  <a:lnTo>
                    <a:pt x="17075" y="22159"/>
                  </a:lnTo>
                  <a:lnTo>
                    <a:pt x="17075" y="22114"/>
                  </a:lnTo>
                  <a:lnTo>
                    <a:pt x="17075" y="22068"/>
                  </a:lnTo>
                  <a:lnTo>
                    <a:pt x="17064" y="22034"/>
                  </a:lnTo>
                  <a:lnTo>
                    <a:pt x="19077" y="20874"/>
                  </a:lnTo>
                  <a:lnTo>
                    <a:pt x="19111" y="20897"/>
                  </a:lnTo>
                  <a:lnTo>
                    <a:pt x="19145" y="20919"/>
                  </a:lnTo>
                  <a:lnTo>
                    <a:pt x="19179" y="20942"/>
                  </a:lnTo>
                  <a:lnTo>
                    <a:pt x="19259" y="20942"/>
                  </a:lnTo>
                  <a:lnTo>
                    <a:pt x="19293" y="20931"/>
                  </a:lnTo>
                  <a:lnTo>
                    <a:pt x="19350" y="20897"/>
                  </a:lnTo>
                  <a:lnTo>
                    <a:pt x="19384" y="20840"/>
                  </a:lnTo>
                  <a:lnTo>
                    <a:pt x="19396" y="20806"/>
                  </a:lnTo>
                  <a:lnTo>
                    <a:pt x="19396" y="20771"/>
                  </a:lnTo>
                  <a:lnTo>
                    <a:pt x="19384" y="20703"/>
                  </a:lnTo>
                  <a:lnTo>
                    <a:pt x="19361" y="20646"/>
                  </a:lnTo>
                  <a:lnTo>
                    <a:pt x="19305" y="20612"/>
                  </a:lnTo>
                  <a:lnTo>
                    <a:pt x="19248" y="20589"/>
                  </a:lnTo>
                  <a:lnTo>
                    <a:pt x="19248" y="18223"/>
                  </a:lnTo>
                  <a:lnTo>
                    <a:pt x="19293" y="18223"/>
                  </a:lnTo>
                  <a:lnTo>
                    <a:pt x="19327" y="18201"/>
                  </a:lnTo>
                  <a:lnTo>
                    <a:pt x="19361" y="18178"/>
                  </a:lnTo>
                  <a:lnTo>
                    <a:pt x="19384" y="18155"/>
                  </a:lnTo>
                  <a:lnTo>
                    <a:pt x="19407" y="18121"/>
                  </a:lnTo>
                  <a:lnTo>
                    <a:pt x="19430" y="18087"/>
                  </a:lnTo>
                  <a:lnTo>
                    <a:pt x="19441" y="18053"/>
                  </a:lnTo>
                  <a:lnTo>
                    <a:pt x="19441" y="18007"/>
                  </a:lnTo>
                  <a:lnTo>
                    <a:pt x="19441" y="17973"/>
                  </a:lnTo>
                  <a:lnTo>
                    <a:pt x="19430" y="17928"/>
                  </a:lnTo>
                  <a:lnTo>
                    <a:pt x="21420" y="16779"/>
                  </a:lnTo>
                  <a:lnTo>
                    <a:pt x="21454" y="16813"/>
                  </a:lnTo>
                  <a:lnTo>
                    <a:pt x="21500" y="16847"/>
                  </a:lnTo>
                  <a:lnTo>
                    <a:pt x="21545" y="16858"/>
                  </a:lnTo>
                  <a:lnTo>
                    <a:pt x="21591" y="16870"/>
                  </a:lnTo>
                  <a:lnTo>
                    <a:pt x="21648" y="16858"/>
                  </a:lnTo>
                  <a:lnTo>
                    <a:pt x="21693" y="16836"/>
                  </a:lnTo>
                  <a:lnTo>
                    <a:pt x="21727" y="16813"/>
                  </a:lnTo>
                  <a:lnTo>
                    <a:pt x="21762" y="16779"/>
                  </a:lnTo>
                  <a:lnTo>
                    <a:pt x="23741" y="17916"/>
                  </a:lnTo>
                  <a:lnTo>
                    <a:pt x="23718" y="17962"/>
                  </a:lnTo>
                  <a:lnTo>
                    <a:pt x="23718" y="18007"/>
                  </a:lnTo>
                  <a:lnTo>
                    <a:pt x="23718" y="18053"/>
                  </a:lnTo>
                  <a:lnTo>
                    <a:pt x="23730" y="18098"/>
                  </a:lnTo>
                  <a:lnTo>
                    <a:pt x="23752" y="18144"/>
                  </a:lnTo>
                  <a:lnTo>
                    <a:pt x="23786" y="18178"/>
                  </a:lnTo>
                  <a:lnTo>
                    <a:pt x="23821" y="18212"/>
                  </a:lnTo>
                  <a:lnTo>
                    <a:pt x="23855" y="18235"/>
                  </a:lnTo>
                  <a:lnTo>
                    <a:pt x="23900" y="18246"/>
                  </a:lnTo>
                  <a:lnTo>
                    <a:pt x="23946" y="18258"/>
                  </a:lnTo>
                  <a:lnTo>
                    <a:pt x="23946" y="20510"/>
                  </a:lnTo>
                  <a:lnTo>
                    <a:pt x="23900" y="20510"/>
                  </a:lnTo>
                  <a:lnTo>
                    <a:pt x="23855" y="20533"/>
                  </a:lnTo>
                  <a:lnTo>
                    <a:pt x="23809" y="20555"/>
                  </a:lnTo>
                  <a:lnTo>
                    <a:pt x="23775" y="20589"/>
                  </a:lnTo>
                  <a:lnTo>
                    <a:pt x="23741" y="20624"/>
                  </a:lnTo>
                  <a:lnTo>
                    <a:pt x="23718" y="20669"/>
                  </a:lnTo>
                  <a:lnTo>
                    <a:pt x="23707" y="20715"/>
                  </a:lnTo>
                  <a:lnTo>
                    <a:pt x="23695" y="20771"/>
                  </a:lnTo>
                  <a:lnTo>
                    <a:pt x="23707" y="20817"/>
                  </a:lnTo>
                  <a:lnTo>
                    <a:pt x="23718" y="20874"/>
                  </a:lnTo>
                  <a:lnTo>
                    <a:pt x="23741" y="20919"/>
                  </a:lnTo>
                  <a:lnTo>
                    <a:pt x="23775" y="20953"/>
                  </a:lnTo>
                  <a:lnTo>
                    <a:pt x="23821" y="20988"/>
                  </a:lnTo>
                  <a:lnTo>
                    <a:pt x="23866" y="21010"/>
                  </a:lnTo>
                  <a:lnTo>
                    <a:pt x="23912" y="21022"/>
                  </a:lnTo>
                  <a:lnTo>
                    <a:pt x="23968" y="21033"/>
                  </a:lnTo>
                  <a:lnTo>
                    <a:pt x="24037" y="21022"/>
                  </a:lnTo>
                  <a:lnTo>
                    <a:pt x="24094" y="20999"/>
                  </a:lnTo>
                  <a:lnTo>
                    <a:pt x="24150" y="20965"/>
                  </a:lnTo>
                  <a:lnTo>
                    <a:pt x="24185" y="20908"/>
                  </a:lnTo>
                  <a:lnTo>
                    <a:pt x="26096" y="22011"/>
                  </a:lnTo>
                  <a:lnTo>
                    <a:pt x="26084" y="22068"/>
                  </a:lnTo>
                  <a:lnTo>
                    <a:pt x="26084" y="22114"/>
                  </a:lnTo>
                  <a:lnTo>
                    <a:pt x="26084" y="22159"/>
                  </a:lnTo>
                  <a:lnTo>
                    <a:pt x="26096" y="22205"/>
                  </a:lnTo>
                  <a:lnTo>
                    <a:pt x="26118" y="22250"/>
                  </a:lnTo>
                  <a:lnTo>
                    <a:pt x="26153" y="22284"/>
                  </a:lnTo>
                  <a:lnTo>
                    <a:pt x="26187" y="22319"/>
                  </a:lnTo>
                  <a:lnTo>
                    <a:pt x="26221" y="22341"/>
                  </a:lnTo>
                  <a:lnTo>
                    <a:pt x="26266" y="22364"/>
                  </a:lnTo>
                  <a:lnTo>
                    <a:pt x="26312" y="22364"/>
                  </a:lnTo>
                  <a:lnTo>
                    <a:pt x="26312" y="24662"/>
                  </a:lnTo>
                  <a:lnTo>
                    <a:pt x="26278" y="24662"/>
                  </a:lnTo>
                  <a:lnTo>
                    <a:pt x="26244" y="24685"/>
                  </a:lnTo>
                  <a:lnTo>
                    <a:pt x="26209" y="24696"/>
                  </a:lnTo>
                  <a:lnTo>
                    <a:pt x="26175" y="24730"/>
                  </a:lnTo>
                  <a:lnTo>
                    <a:pt x="26153" y="24753"/>
                  </a:lnTo>
                  <a:lnTo>
                    <a:pt x="26130" y="24787"/>
                  </a:lnTo>
                  <a:lnTo>
                    <a:pt x="26118" y="24832"/>
                  </a:lnTo>
                  <a:lnTo>
                    <a:pt x="26118" y="24867"/>
                  </a:lnTo>
                  <a:lnTo>
                    <a:pt x="26118" y="24912"/>
                  </a:lnTo>
                  <a:lnTo>
                    <a:pt x="26141" y="24958"/>
                  </a:lnTo>
                  <a:lnTo>
                    <a:pt x="25345" y="25413"/>
                  </a:lnTo>
                  <a:lnTo>
                    <a:pt x="25436" y="25413"/>
                  </a:lnTo>
                  <a:lnTo>
                    <a:pt x="26153" y="24992"/>
                  </a:lnTo>
                  <a:lnTo>
                    <a:pt x="26187" y="25037"/>
                  </a:lnTo>
                  <a:lnTo>
                    <a:pt x="26232" y="25060"/>
                  </a:lnTo>
                  <a:lnTo>
                    <a:pt x="26278" y="25083"/>
                  </a:lnTo>
                  <a:lnTo>
                    <a:pt x="26391" y="25083"/>
                  </a:lnTo>
                  <a:lnTo>
                    <a:pt x="26437" y="25060"/>
                  </a:lnTo>
                  <a:lnTo>
                    <a:pt x="26482" y="25026"/>
                  </a:lnTo>
                  <a:lnTo>
                    <a:pt x="26517" y="24992"/>
                  </a:lnTo>
                  <a:lnTo>
                    <a:pt x="27245" y="25413"/>
                  </a:lnTo>
                  <a:lnTo>
                    <a:pt x="27336" y="25413"/>
                  </a:lnTo>
                  <a:lnTo>
                    <a:pt x="26528" y="24946"/>
                  </a:lnTo>
                  <a:lnTo>
                    <a:pt x="26539" y="24912"/>
                  </a:lnTo>
                  <a:lnTo>
                    <a:pt x="26551" y="24867"/>
                  </a:lnTo>
                  <a:lnTo>
                    <a:pt x="26539" y="24832"/>
                  </a:lnTo>
                  <a:lnTo>
                    <a:pt x="26539" y="24798"/>
                  </a:lnTo>
                  <a:lnTo>
                    <a:pt x="26517" y="24764"/>
                  </a:lnTo>
                  <a:lnTo>
                    <a:pt x="26494" y="24730"/>
                  </a:lnTo>
                  <a:lnTo>
                    <a:pt x="26437" y="24685"/>
                  </a:lnTo>
                  <a:lnTo>
                    <a:pt x="26403" y="24673"/>
                  </a:lnTo>
                  <a:lnTo>
                    <a:pt x="26357" y="24662"/>
                  </a:lnTo>
                  <a:lnTo>
                    <a:pt x="26357" y="22364"/>
                  </a:lnTo>
                  <a:lnTo>
                    <a:pt x="26403" y="22353"/>
                  </a:lnTo>
                  <a:lnTo>
                    <a:pt x="26448" y="22341"/>
                  </a:lnTo>
                  <a:lnTo>
                    <a:pt x="26494" y="22319"/>
                  </a:lnTo>
                  <a:lnTo>
                    <a:pt x="26517" y="22284"/>
                  </a:lnTo>
                  <a:lnTo>
                    <a:pt x="26551" y="22250"/>
                  </a:lnTo>
                  <a:lnTo>
                    <a:pt x="26573" y="22205"/>
                  </a:lnTo>
                  <a:lnTo>
                    <a:pt x="26585" y="22159"/>
                  </a:lnTo>
                  <a:lnTo>
                    <a:pt x="26585" y="22114"/>
                  </a:lnTo>
                  <a:lnTo>
                    <a:pt x="26585" y="22068"/>
                  </a:lnTo>
                  <a:lnTo>
                    <a:pt x="26573" y="22023"/>
                  </a:lnTo>
                  <a:lnTo>
                    <a:pt x="28507" y="20897"/>
                  </a:lnTo>
                  <a:lnTo>
                    <a:pt x="28541" y="20942"/>
                  </a:lnTo>
                  <a:lnTo>
                    <a:pt x="28587" y="20976"/>
                  </a:lnTo>
                  <a:lnTo>
                    <a:pt x="28644" y="20999"/>
                  </a:lnTo>
                  <a:lnTo>
                    <a:pt x="28701" y="21010"/>
                  </a:lnTo>
                  <a:lnTo>
                    <a:pt x="28769" y="20999"/>
                  </a:lnTo>
                  <a:lnTo>
                    <a:pt x="28814" y="20976"/>
                  </a:lnTo>
                  <a:lnTo>
                    <a:pt x="28871" y="20942"/>
                  </a:lnTo>
                  <a:lnTo>
                    <a:pt x="28905" y="20897"/>
                  </a:lnTo>
                  <a:lnTo>
                    <a:pt x="30828" y="22011"/>
                  </a:lnTo>
                  <a:lnTo>
                    <a:pt x="30816" y="22057"/>
                  </a:lnTo>
                  <a:lnTo>
                    <a:pt x="30805" y="22114"/>
                  </a:lnTo>
                  <a:lnTo>
                    <a:pt x="30816" y="22159"/>
                  </a:lnTo>
                  <a:lnTo>
                    <a:pt x="30828" y="22193"/>
                  </a:lnTo>
                  <a:lnTo>
                    <a:pt x="30862" y="22273"/>
                  </a:lnTo>
                  <a:lnTo>
                    <a:pt x="30862" y="21955"/>
                  </a:lnTo>
                  <a:lnTo>
                    <a:pt x="30851" y="21966"/>
                  </a:lnTo>
                  <a:lnTo>
                    <a:pt x="28928" y="20851"/>
                  </a:lnTo>
                  <a:lnTo>
                    <a:pt x="28939" y="20817"/>
                  </a:lnTo>
                  <a:lnTo>
                    <a:pt x="28939" y="20771"/>
                  </a:lnTo>
                  <a:lnTo>
                    <a:pt x="28939" y="20726"/>
                  </a:lnTo>
                  <a:lnTo>
                    <a:pt x="28928" y="20680"/>
                  </a:lnTo>
                  <a:lnTo>
                    <a:pt x="28905" y="20646"/>
                  </a:lnTo>
                  <a:lnTo>
                    <a:pt x="28883" y="20612"/>
                  </a:lnTo>
                  <a:lnTo>
                    <a:pt x="28848" y="20578"/>
                  </a:lnTo>
                  <a:lnTo>
                    <a:pt x="28814" y="20555"/>
                  </a:lnTo>
                  <a:lnTo>
                    <a:pt x="28780" y="20544"/>
                  </a:lnTo>
                  <a:lnTo>
                    <a:pt x="28735" y="20533"/>
                  </a:lnTo>
                  <a:lnTo>
                    <a:pt x="28735" y="18178"/>
                  </a:lnTo>
                  <a:lnTo>
                    <a:pt x="28792" y="18155"/>
                  </a:lnTo>
                  <a:lnTo>
                    <a:pt x="28837" y="18121"/>
                  </a:lnTo>
                  <a:lnTo>
                    <a:pt x="28860" y="18076"/>
                  </a:lnTo>
                  <a:lnTo>
                    <a:pt x="28871" y="18007"/>
                  </a:lnTo>
                  <a:lnTo>
                    <a:pt x="28860" y="17962"/>
                  </a:lnTo>
                  <a:lnTo>
                    <a:pt x="30862" y="16801"/>
                  </a:lnTo>
                  <a:lnTo>
                    <a:pt x="30862" y="16745"/>
                  </a:lnTo>
                  <a:lnTo>
                    <a:pt x="28848" y="17916"/>
                  </a:lnTo>
                  <a:lnTo>
                    <a:pt x="28814" y="17882"/>
                  </a:lnTo>
                  <a:lnTo>
                    <a:pt x="28780" y="17859"/>
                  </a:lnTo>
                  <a:lnTo>
                    <a:pt x="28746" y="17848"/>
                  </a:lnTo>
                  <a:lnTo>
                    <a:pt x="28701" y="17837"/>
                  </a:lnTo>
                  <a:lnTo>
                    <a:pt x="28666" y="17848"/>
                  </a:lnTo>
                  <a:lnTo>
                    <a:pt x="28621" y="17859"/>
                  </a:lnTo>
                  <a:lnTo>
                    <a:pt x="28598" y="17882"/>
                  </a:lnTo>
                  <a:lnTo>
                    <a:pt x="28564" y="17916"/>
                  </a:lnTo>
                  <a:lnTo>
                    <a:pt x="26562" y="16756"/>
                  </a:lnTo>
                  <a:lnTo>
                    <a:pt x="26573" y="16710"/>
                  </a:lnTo>
                  <a:lnTo>
                    <a:pt x="26585" y="16665"/>
                  </a:lnTo>
                  <a:lnTo>
                    <a:pt x="26573" y="16619"/>
                  </a:lnTo>
                  <a:lnTo>
                    <a:pt x="26562" y="16574"/>
                  </a:lnTo>
                  <a:lnTo>
                    <a:pt x="26539" y="16528"/>
                  </a:lnTo>
                  <a:lnTo>
                    <a:pt x="26517" y="16494"/>
                  </a:lnTo>
                  <a:lnTo>
                    <a:pt x="26482" y="16460"/>
                  </a:lnTo>
                  <a:lnTo>
                    <a:pt x="26448" y="16437"/>
                  </a:lnTo>
                  <a:lnTo>
                    <a:pt x="26403" y="16426"/>
                  </a:lnTo>
                  <a:lnTo>
                    <a:pt x="26357" y="16415"/>
                  </a:lnTo>
                  <a:lnTo>
                    <a:pt x="26357" y="14083"/>
                  </a:lnTo>
                  <a:lnTo>
                    <a:pt x="26426" y="14060"/>
                  </a:lnTo>
                  <a:lnTo>
                    <a:pt x="26471" y="14015"/>
                  </a:lnTo>
                  <a:lnTo>
                    <a:pt x="26494" y="13969"/>
                  </a:lnTo>
                  <a:lnTo>
                    <a:pt x="26505" y="13901"/>
                  </a:lnTo>
                  <a:lnTo>
                    <a:pt x="26494" y="13844"/>
                  </a:lnTo>
                  <a:lnTo>
                    <a:pt x="28519" y="12684"/>
                  </a:lnTo>
                  <a:lnTo>
                    <a:pt x="28553" y="12718"/>
                  </a:lnTo>
                  <a:lnTo>
                    <a:pt x="28598" y="12752"/>
                  </a:lnTo>
                  <a:lnTo>
                    <a:pt x="28644" y="12763"/>
                  </a:lnTo>
                  <a:lnTo>
                    <a:pt x="28701" y="12775"/>
                  </a:lnTo>
                  <a:lnTo>
                    <a:pt x="28757" y="12763"/>
                  </a:lnTo>
                  <a:lnTo>
                    <a:pt x="28814" y="12752"/>
                  </a:lnTo>
                  <a:lnTo>
                    <a:pt x="28848" y="12718"/>
                  </a:lnTo>
                  <a:lnTo>
                    <a:pt x="28883" y="12672"/>
                  </a:lnTo>
                  <a:lnTo>
                    <a:pt x="30851" y="13810"/>
                  </a:lnTo>
                  <a:lnTo>
                    <a:pt x="30839" y="13855"/>
                  </a:lnTo>
                  <a:lnTo>
                    <a:pt x="30828" y="13901"/>
                  </a:lnTo>
                  <a:lnTo>
                    <a:pt x="30839" y="13969"/>
                  </a:lnTo>
                  <a:lnTo>
                    <a:pt x="30862" y="14026"/>
                  </a:lnTo>
                  <a:lnTo>
                    <a:pt x="30862" y="13764"/>
                  </a:lnTo>
                  <a:lnTo>
                    <a:pt x="28905" y="12638"/>
                  </a:lnTo>
                  <a:lnTo>
                    <a:pt x="28917" y="12593"/>
                  </a:lnTo>
                  <a:lnTo>
                    <a:pt x="28917" y="12558"/>
                  </a:lnTo>
                  <a:lnTo>
                    <a:pt x="28917" y="12513"/>
                  </a:lnTo>
                  <a:lnTo>
                    <a:pt x="28905" y="12479"/>
                  </a:lnTo>
                  <a:lnTo>
                    <a:pt x="28894" y="12445"/>
                  </a:lnTo>
                  <a:lnTo>
                    <a:pt x="28871" y="12411"/>
                  </a:lnTo>
                  <a:lnTo>
                    <a:pt x="28803" y="12365"/>
                  </a:lnTo>
                  <a:lnTo>
                    <a:pt x="28769" y="12354"/>
                  </a:lnTo>
                  <a:lnTo>
                    <a:pt x="28735" y="12342"/>
                  </a:lnTo>
                  <a:lnTo>
                    <a:pt x="28735" y="9999"/>
                  </a:lnTo>
                  <a:lnTo>
                    <a:pt x="28803" y="9976"/>
                  </a:lnTo>
                  <a:lnTo>
                    <a:pt x="28848" y="9931"/>
                  </a:lnTo>
                  <a:lnTo>
                    <a:pt x="28894" y="9874"/>
                  </a:lnTo>
                  <a:lnTo>
                    <a:pt x="28905" y="9806"/>
                  </a:lnTo>
                  <a:lnTo>
                    <a:pt x="28894" y="9760"/>
                  </a:lnTo>
                  <a:lnTo>
                    <a:pt x="28883" y="9726"/>
                  </a:lnTo>
                  <a:lnTo>
                    <a:pt x="30862" y="8588"/>
                  </a:lnTo>
                  <a:lnTo>
                    <a:pt x="30862" y="8338"/>
                  </a:lnTo>
                  <a:lnTo>
                    <a:pt x="30839" y="8395"/>
                  </a:lnTo>
                  <a:lnTo>
                    <a:pt x="30839" y="8452"/>
                  </a:lnTo>
                  <a:lnTo>
                    <a:pt x="30839" y="8497"/>
                  </a:lnTo>
                  <a:lnTo>
                    <a:pt x="30851" y="8543"/>
                  </a:lnTo>
                  <a:lnTo>
                    <a:pt x="28871" y="9692"/>
                  </a:lnTo>
                  <a:lnTo>
                    <a:pt x="28837" y="9658"/>
                  </a:lnTo>
                  <a:lnTo>
                    <a:pt x="28803" y="9624"/>
                  </a:lnTo>
                  <a:lnTo>
                    <a:pt x="28757" y="9612"/>
                  </a:lnTo>
                  <a:lnTo>
                    <a:pt x="28701" y="9601"/>
                  </a:lnTo>
                  <a:lnTo>
                    <a:pt x="28655" y="9612"/>
                  </a:lnTo>
                  <a:lnTo>
                    <a:pt x="28610" y="9624"/>
                  </a:lnTo>
                  <a:lnTo>
                    <a:pt x="28575" y="9646"/>
                  </a:lnTo>
                  <a:lnTo>
                    <a:pt x="28541" y="9680"/>
                  </a:lnTo>
                  <a:lnTo>
                    <a:pt x="26494" y="8509"/>
                  </a:lnTo>
                  <a:lnTo>
                    <a:pt x="26505" y="8452"/>
                  </a:lnTo>
                  <a:lnTo>
                    <a:pt x="26494" y="8395"/>
                  </a:lnTo>
                  <a:lnTo>
                    <a:pt x="26471" y="8338"/>
                  </a:lnTo>
                  <a:lnTo>
                    <a:pt x="26414" y="8304"/>
                  </a:lnTo>
                  <a:lnTo>
                    <a:pt x="26357" y="8281"/>
                  </a:lnTo>
                  <a:lnTo>
                    <a:pt x="26357" y="5938"/>
                  </a:lnTo>
                  <a:lnTo>
                    <a:pt x="26403" y="5927"/>
                  </a:lnTo>
                  <a:lnTo>
                    <a:pt x="26448" y="5904"/>
                  </a:lnTo>
                  <a:lnTo>
                    <a:pt x="26482" y="5881"/>
                  </a:lnTo>
                  <a:lnTo>
                    <a:pt x="26517" y="5858"/>
                  </a:lnTo>
                  <a:lnTo>
                    <a:pt x="26539" y="5824"/>
                  </a:lnTo>
                  <a:lnTo>
                    <a:pt x="26562" y="5779"/>
                  </a:lnTo>
                  <a:lnTo>
                    <a:pt x="26573" y="5745"/>
                  </a:lnTo>
                  <a:lnTo>
                    <a:pt x="26573" y="5699"/>
                  </a:lnTo>
                  <a:lnTo>
                    <a:pt x="26573" y="5642"/>
                  </a:lnTo>
                  <a:lnTo>
                    <a:pt x="26562" y="5597"/>
                  </a:lnTo>
                  <a:lnTo>
                    <a:pt x="28553" y="4448"/>
                  </a:lnTo>
                  <a:lnTo>
                    <a:pt x="28575" y="4482"/>
                  </a:lnTo>
                  <a:lnTo>
                    <a:pt x="28621" y="4505"/>
                  </a:lnTo>
                  <a:lnTo>
                    <a:pt x="28655" y="4527"/>
                  </a:lnTo>
                  <a:lnTo>
                    <a:pt x="28746" y="4527"/>
                  </a:lnTo>
                  <a:lnTo>
                    <a:pt x="28792" y="4505"/>
                  </a:lnTo>
                  <a:lnTo>
                    <a:pt x="28826" y="4482"/>
                  </a:lnTo>
                  <a:lnTo>
                    <a:pt x="28860" y="4448"/>
                  </a:lnTo>
                  <a:lnTo>
                    <a:pt x="30862" y="5597"/>
                  </a:lnTo>
                  <a:lnTo>
                    <a:pt x="30862" y="5551"/>
                  </a:lnTo>
                  <a:lnTo>
                    <a:pt x="28883" y="4402"/>
                  </a:lnTo>
                  <a:lnTo>
                    <a:pt x="28883" y="4345"/>
                  </a:lnTo>
                  <a:lnTo>
                    <a:pt x="28871" y="4277"/>
                  </a:lnTo>
                  <a:lnTo>
                    <a:pt x="28837" y="4232"/>
                  </a:lnTo>
                  <a:lnTo>
                    <a:pt x="28792" y="4186"/>
                  </a:lnTo>
                  <a:lnTo>
                    <a:pt x="28735" y="4163"/>
                  </a:lnTo>
                  <a:lnTo>
                    <a:pt x="28735" y="1752"/>
                  </a:lnTo>
                  <a:lnTo>
                    <a:pt x="28792" y="1729"/>
                  </a:lnTo>
                  <a:lnTo>
                    <a:pt x="28826" y="1695"/>
                  </a:lnTo>
                  <a:lnTo>
                    <a:pt x="28860" y="1649"/>
                  </a:lnTo>
                  <a:lnTo>
                    <a:pt x="28871" y="1593"/>
                  </a:lnTo>
                  <a:lnTo>
                    <a:pt x="28860" y="1536"/>
                  </a:lnTo>
                  <a:lnTo>
                    <a:pt x="30862" y="375"/>
                  </a:lnTo>
                  <a:lnTo>
                    <a:pt x="30862" y="330"/>
                  </a:lnTo>
                  <a:lnTo>
                    <a:pt x="28837" y="1490"/>
                  </a:lnTo>
                  <a:lnTo>
                    <a:pt x="28814" y="1467"/>
                  </a:lnTo>
                  <a:lnTo>
                    <a:pt x="28780" y="1445"/>
                  </a:lnTo>
                  <a:lnTo>
                    <a:pt x="28746" y="1433"/>
                  </a:lnTo>
                  <a:lnTo>
                    <a:pt x="28701" y="1422"/>
                  </a:lnTo>
                  <a:lnTo>
                    <a:pt x="28666" y="1433"/>
                  </a:lnTo>
                  <a:lnTo>
                    <a:pt x="28632" y="1445"/>
                  </a:lnTo>
                  <a:lnTo>
                    <a:pt x="28598" y="1467"/>
                  </a:lnTo>
                  <a:lnTo>
                    <a:pt x="28575" y="1490"/>
                  </a:lnTo>
                  <a:lnTo>
                    <a:pt x="26528" y="307"/>
                  </a:lnTo>
                  <a:lnTo>
                    <a:pt x="26539" y="239"/>
                  </a:lnTo>
                  <a:lnTo>
                    <a:pt x="26528" y="205"/>
                  </a:lnTo>
                  <a:lnTo>
                    <a:pt x="26517" y="159"/>
                  </a:lnTo>
                  <a:lnTo>
                    <a:pt x="26505" y="125"/>
                  </a:lnTo>
                  <a:lnTo>
                    <a:pt x="26471" y="102"/>
                  </a:lnTo>
                  <a:lnTo>
                    <a:pt x="26448" y="80"/>
                  </a:lnTo>
                  <a:lnTo>
                    <a:pt x="26414" y="57"/>
                  </a:lnTo>
                  <a:lnTo>
                    <a:pt x="26369" y="46"/>
                  </a:lnTo>
                  <a:lnTo>
                    <a:pt x="26335" y="34"/>
                  </a:lnTo>
                  <a:lnTo>
                    <a:pt x="26289" y="46"/>
                  </a:lnTo>
                  <a:lnTo>
                    <a:pt x="26255" y="57"/>
                  </a:lnTo>
                  <a:lnTo>
                    <a:pt x="26221" y="80"/>
                  </a:lnTo>
                  <a:lnTo>
                    <a:pt x="26187" y="102"/>
                  </a:lnTo>
                  <a:lnTo>
                    <a:pt x="26164" y="125"/>
                  </a:lnTo>
                  <a:lnTo>
                    <a:pt x="26153" y="159"/>
                  </a:lnTo>
                  <a:lnTo>
                    <a:pt x="26141" y="205"/>
                  </a:lnTo>
                  <a:lnTo>
                    <a:pt x="26130" y="239"/>
                  </a:lnTo>
                  <a:lnTo>
                    <a:pt x="26141" y="273"/>
                  </a:lnTo>
                  <a:lnTo>
                    <a:pt x="26141" y="307"/>
                  </a:lnTo>
                  <a:lnTo>
                    <a:pt x="24150" y="1467"/>
                  </a:lnTo>
                  <a:lnTo>
                    <a:pt x="24105" y="1422"/>
                  </a:lnTo>
                  <a:lnTo>
                    <a:pt x="24071" y="1399"/>
                  </a:lnTo>
                  <a:lnTo>
                    <a:pt x="24014" y="1376"/>
                  </a:lnTo>
                  <a:lnTo>
                    <a:pt x="23923" y="1376"/>
                  </a:lnTo>
                  <a:lnTo>
                    <a:pt x="23877" y="1388"/>
                  </a:lnTo>
                  <a:lnTo>
                    <a:pt x="23843" y="1411"/>
                  </a:lnTo>
                  <a:lnTo>
                    <a:pt x="23809" y="1433"/>
                  </a:lnTo>
                  <a:lnTo>
                    <a:pt x="23786" y="1467"/>
                  </a:lnTo>
                  <a:lnTo>
                    <a:pt x="23764" y="1502"/>
                  </a:lnTo>
                  <a:lnTo>
                    <a:pt x="23752" y="1547"/>
                  </a:lnTo>
                  <a:lnTo>
                    <a:pt x="23741" y="1593"/>
                  </a:lnTo>
                  <a:lnTo>
                    <a:pt x="23752" y="1627"/>
                  </a:lnTo>
                  <a:lnTo>
                    <a:pt x="23764" y="1672"/>
                  </a:lnTo>
                  <a:lnTo>
                    <a:pt x="23775" y="1706"/>
                  </a:lnTo>
                  <a:lnTo>
                    <a:pt x="23798" y="1740"/>
                  </a:lnTo>
                  <a:lnTo>
                    <a:pt x="23832" y="1763"/>
                  </a:lnTo>
                  <a:lnTo>
                    <a:pt x="23866" y="1786"/>
                  </a:lnTo>
                  <a:lnTo>
                    <a:pt x="23900" y="1797"/>
                  </a:lnTo>
                  <a:lnTo>
                    <a:pt x="23946" y="1809"/>
                  </a:lnTo>
                  <a:lnTo>
                    <a:pt x="23946" y="4141"/>
                  </a:lnTo>
                  <a:lnTo>
                    <a:pt x="23900" y="4141"/>
                  </a:lnTo>
                  <a:lnTo>
                    <a:pt x="23866" y="4152"/>
                  </a:lnTo>
                  <a:lnTo>
                    <a:pt x="23832" y="4175"/>
                  </a:lnTo>
                  <a:lnTo>
                    <a:pt x="23809" y="4198"/>
                  </a:lnTo>
                  <a:lnTo>
                    <a:pt x="23786" y="4232"/>
                  </a:lnTo>
                  <a:lnTo>
                    <a:pt x="23764" y="4266"/>
                  </a:lnTo>
                  <a:lnTo>
                    <a:pt x="23752" y="4311"/>
                  </a:lnTo>
                  <a:lnTo>
                    <a:pt x="23752" y="4345"/>
                  </a:lnTo>
                  <a:lnTo>
                    <a:pt x="23752" y="4391"/>
                  </a:lnTo>
                  <a:lnTo>
                    <a:pt x="23764" y="4425"/>
                  </a:lnTo>
                  <a:lnTo>
                    <a:pt x="23786" y="4471"/>
                  </a:lnTo>
                  <a:lnTo>
                    <a:pt x="23809" y="4493"/>
                  </a:lnTo>
                  <a:lnTo>
                    <a:pt x="23843" y="4527"/>
                  </a:lnTo>
                  <a:lnTo>
                    <a:pt x="23877" y="4539"/>
                  </a:lnTo>
                  <a:lnTo>
                    <a:pt x="23923" y="4562"/>
                  </a:lnTo>
                  <a:lnTo>
                    <a:pt x="23968" y="4562"/>
                  </a:lnTo>
                  <a:lnTo>
                    <a:pt x="24014" y="4550"/>
                  </a:lnTo>
                  <a:lnTo>
                    <a:pt x="24071" y="4539"/>
                  </a:lnTo>
                  <a:lnTo>
                    <a:pt x="24116" y="4505"/>
                  </a:lnTo>
                  <a:lnTo>
                    <a:pt x="24139" y="4459"/>
                  </a:lnTo>
                  <a:lnTo>
                    <a:pt x="26107" y="5597"/>
                  </a:lnTo>
                  <a:lnTo>
                    <a:pt x="26096" y="5642"/>
                  </a:lnTo>
                  <a:lnTo>
                    <a:pt x="26096" y="5699"/>
                  </a:lnTo>
                  <a:lnTo>
                    <a:pt x="26096" y="5745"/>
                  </a:lnTo>
                  <a:lnTo>
                    <a:pt x="26107" y="5779"/>
                  </a:lnTo>
                  <a:lnTo>
                    <a:pt x="26130" y="5824"/>
                  </a:lnTo>
                  <a:lnTo>
                    <a:pt x="26153" y="5858"/>
                  </a:lnTo>
                  <a:lnTo>
                    <a:pt x="26187" y="5892"/>
                  </a:lnTo>
                  <a:lnTo>
                    <a:pt x="26232" y="5915"/>
                  </a:lnTo>
                  <a:lnTo>
                    <a:pt x="26266" y="5927"/>
                  </a:lnTo>
                  <a:lnTo>
                    <a:pt x="26312" y="5938"/>
                  </a:lnTo>
                  <a:lnTo>
                    <a:pt x="26312" y="8281"/>
                  </a:lnTo>
                  <a:lnTo>
                    <a:pt x="26255" y="8293"/>
                  </a:lnTo>
                  <a:lnTo>
                    <a:pt x="26209" y="8338"/>
                  </a:lnTo>
                  <a:lnTo>
                    <a:pt x="26175" y="8384"/>
                  </a:lnTo>
                  <a:lnTo>
                    <a:pt x="26164" y="8452"/>
                  </a:lnTo>
                  <a:lnTo>
                    <a:pt x="26164" y="8486"/>
                  </a:lnTo>
                  <a:lnTo>
                    <a:pt x="26175" y="8520"/>
                  </a:lnTo>
                  <a:lnTo>
                    <a:pt x="26209" y="8577"/>
                  </a:lnTo>
                  <a:lnTo>
                    <a:pt x="26266" y="8611"/>
                  </a:lnTo>
                  <a:lnTo>
                    <a:pt x="26300" y="8623"/>
                  </a:lnTo>
                  <a:lnTo>
                    <a:pt x="26380" y="8623"/>
                  </a:lnTo>
                  <a:lnTo>
                    <a:pt x="26414" y="8600"/>
                  </a:lnTo>
                  <a:lnTo>
                    <a:pt x="26448" y="8577"/>
                  </a:lnTo>
                  <a:lnTo>
                    <a:pt x="26482" y="8543"/>
                  </a:lnTo>
                  <a:lnTo>
                    <a:pt x="28519" y="9726"/>
                  </a:lnTo>
                  <a:lnTo>
                    <a:pt x="28507" y="9760"/>
                  </a:lnTo>
                  <a:lnTo>
                    <a:pt x="28507" y="9806"/>
                  </a:lnTo>
                  <a:lnTo>
                    <a:pt x="28507" y="9840"/>
                  </a:lnTo>
                  <a:lnTo>
                    <a:pt x="28519" y="9874"/>
                  </a:lnTo>
                  <a:lnTo>
                    <a:pt x="28553" y="9931"/>
                  </a:lnTo>
                  <a:lnTo>
                    <a:pt x="28621" y="9976"/>
                  </a:lnTo>
                  <a:lnTo>
                    <a:pt x="28655" y="9988"/>
                  </a:lnTo>
                  <a:lnTo>
                    <a:pt x="28689" y="9999"/>
                  </a:lnTo>
                  <a:lnTo>
                    <a:pt x="28689" y="12342"/>
                  </a:lnTo>
                  <a:lnTo>
                    <a:pt x="28644" y="12354"/>
                  </a:lnTo>
                  <a:lnTo>
                    <a:pt x="28610" y="12365"/>
                  </a:lnTo>
                  <a:lnTo>
                    <a:pt x="28575" y="12388"/>
                  </a:lnTo>
                  <a:lnTo>
                    <a:pt x="28541" y="12411"/>
                  </a:lnTo>
                  <a:lnTo>
                    <a:pt x="28519" y="12445"/>
                  </a:lnTo>
                  <a:lnTo>
                    <a:pt x="28496" y="12479"/>
                  </a:lnTo>
                  <a:lnTo>
                    <a:pt x="28484" y="12513"/>
                  </a:lnTo>
                  <a:lnTo>
                    <a:pt x="28484" y="12558"/>
                  </a:lnTo>
                  <a:lnTo>
                    <a:pt x="28484" y="12604"/>
                  </a:lnTo>
                  <a:lnTo>
                    <a:pt x="28507" y="12638"/>
                  </a:lnTo>
                  <a:lnTo>
                    <a:pt x="26482" y="13810"/>
                  </a:lnTo>
                  <a:lnTo>
                    <a:pt x="26448" y="13776"/>
                  </a:lnTo>
                  <a:lnTo>
                    <a:pt x="26414" y="13753"/>
                  </a:lnTo>
                  <a:lnTo>
                    <a:pt x="26380" y="13730"/>
                  </a:lnTo>
                  <a:lnTo>
                    <a:pt x="26289" y="13730"/>
                  </a:lnTo>
                  <a:lnTo>
                    <a:pt x="26255" y="13753"/>
                  </a:lnTo>
                  <a:lnTo>
                    <a:pt x="26221" y="13776"/>
                  </a:lnTo>
                  <a:lnTo>
                    <a:pt x="26187" y="13798"/>
                  </a:lnTo>
                  <a:lnTo>
                    <a:pt x="24162" y="12627"/>
                  </a:lnTo>
                  <a:lnTo>
                    <a:pt x="24173" y="12593"/>
                  </a:lnTo>
                  <a:lnTo>
                    <a:pt x="24173" y="12558"/>
                  </a:lnTo>
                  <a:lnTo>
                    <a:pt x="24173" y="12513"/>
                  </a:lnTo>
                  <a:lnTo>
                    <a:pt x="24162" y="12479"/>
                  </a:lnTo>
                  <a:lnTo>
                    <a:pt x="24116" y="12422"/>
                  </a:lnTo>
                  <a:lnTo>
                    <a:pt x="24059" y="12376"/>
                  </a:lnTo>
                  <a:lnTo>
                    <a:pt x="24025" y="12354"/>
                  </a:lnTo>
                  <a:lnTo>
                    <a:pt x="23991" y="12354"/>
                  </a:lnTo>
                  <a:lnTo>
                    <a:pt x="23991" y="10010"/>
                  </a:lnTo>
                  <a:lnTo>
                    <a:pt x="24025" y="9999"/>
                  </a:lnTo>
                  <a:lnTo>
                    <a:pt x="24059" y="9988"/>
                  </a:lnTo>
                  <a:lnTo>
                    <a:pt x="24128" y="9942"/>
                  </a:lnTo>
                  <a:lnTo>
                    <a:pt x="24162" y="9874"/>
                  </a:lnTo>
                  <a:lnTo>
                    <a:pt x="24173" y="9840"/>
                  </a:lnTo>
                  <a:lnTo>
                    <a:pt x="24173" y="9806"/>
                  </a:lnTo>
                  <a:lnTo>
                    <a:pt x="24173" y="9760"/>
                  </a:lnTo>
                  <a:lnTo>
                    <a:pt x="24162" y="9715"/>
                  </a:lnTo>
                  <a:lnTo>
                    <a:pt x="24139" y="9680"/>
                  </a:lnTo>
                  <a:lnTo>
                    <a:pt x="24116" y="9646"/>
                  </a:lnTo>
                  <a:lnTo>
                    <a:pt x="24082" y="9624"/>
                  </a:lnTo>
                  <a:lnTo>
                    <a:pt x="24048" y="9601"/>
                  </a:lnTo>
                  <a:lnTo>
                    <a:pt x="24003" y="9589"/>
                  </a:lnTo>
                  <a:lnTo>
                    <a:pt x="23912" y="9589"/>
                  </a:lnTo>
                  <a:lnTo>
                    <a:pt x="23866" y="9612"/>
                  </a:lnTo>
                  <a:lnTo>
                    <a:pt x="23821" y="9646"/>
                  </a:lnTo>
                  <a:lnTo>
                    <a:pt x="23786" y="9680"/>
                  </a:lnTo>
                  <a:lnTo>
                    <a:pt x="21773" y="8509"/>
                  </a:lnTo>
                  <a:lnTo>
                    <a:pt x="21784" y="8452"/>
                  </a:lnTo>
                  <a:lnTo>
                    <a:pt x="21773" y="8384"/>
                  </a:lnTo>
                  <a:lnTo>
                    <a:pt x="21739" y="8327"/>
                  </a:lnTo>
                  <a:lnTo>
                    <a:pt x="21682" y="8281"/>
                  </a:lnTo>
                  <a:lnTo>
                    <a:pt x="21625" y="8259"/>
                  </a:lnTo>
                  <a:lnTo>
                    <a:pt x="21625" y="5927"/>
                  </a:lnTo>
                  <a:lnTo>
                    <a:pt x="21659" y="5915"/>
                  </a:lnTo>
                  <a:lnTo>
                    <a:pt x="21705" y="5892"/>
                  </a:lnTo>
                  <a:lnTo>
                    <a:pt x="21739" y="5870"/>
                  </a:lnTo>
                  <a:lnTo>
                    <a:pt x="21762" y="5847"/>
                  </a:lnTo>
                  <a:lnTo>
                    <a:pt x="21784" y="5813"/>
                  </a:lnTo>
                  <a:lnTo>
                    <a:pt x="21807" y="5779"/>
                  </a:lnTo>
                  <a:lnTo>
                    <a:pt x="21818" y="5733"/>
                  </a:lnTo>
                  <a:lnTo>
                    <a:pt x="21818" y="5699"/>
                  </a:lnTo>
                  <a:lnTo>
                    <a:pt x="21818" y="5642"/>
                  </a:lnTo>
                  <a:lnTo>
                    <a:pt x="21807" y="5608"/>
                  </a:lnTo>
                  <a:lnTo>
                    <a:pt x="21784" y="5563"/>
                  </a:lnTo>
                  <a:lnTo>
                    <a:pt x="21762" y="5528"/>
                  </a:lnTo>
                  <a:lnTo>
                    <a:pt x="21727" y="5506"/>
                  </a:lnTo>
                  <a:lnTo>
                    <a:pt x="21682" y="5483"/>
                  </a:lnTo>
                  <a:lnTo>
                    <a:pt x="21636" y="5472"/>
                  </a:lnTo>
                  <a:lnTo>
                    <a:pt x="21591" y="5460"/>
                  </a:lnTo>
                  <a:lnTo>
                    <a:pt x="21534" y="5472"/>
                  </a:lnTo>
                  <a:lnTo>
                    <a:pt x="21489" y="5494"/>
                  </a:lnTo>
                  <a:lnTo>
                    <a:pt x="21443" y="5528"/>
                  </a:lnTo>
                  <a:lnTo>
                    <a:pt x="21409" y="5563"/>
                  </a:lnTo>
                  <a:lnTo>
                    <a:pt x="19418" y="4414"/>
                  </a:lnTo>
                  <a:lnTo>
                    <a:pt x="19430" y="4345"/>
                  </a:lnTo>
                  <a:lnTo>
                    <a:pt x="19418" y="4311"/>
                  </a:lnTo>
                  <a:lnTo>
                    <a:pt x="19418" y="4277"/>
                  </a:lnTo>
                  <a:lnTo>
                    <a:pt x="19373" y="4209"/>
                  </a:lnTo>
                  <a:lnTo>
                    <a:pt x="19316" y="4175"/>
                  </a:lnTo>
                  <a:lnTo>
                    <a:pt x="19248" y="4152"/>
                  </a:lnTo>
                  <a:lnTo>
                    <a:pt x="19248" y="1763"/>
                  </a:lnTo>
                  <a:lnTo>
                    <a:pt x="19316" y="1740"/>
                  </a:lnTo>
                  <a:lnTo>
                    <a:pt x="19361" y="1706"/>
                  </a:lnTo>
                  <a:lnTo>
                    <a:pt x="19396" y="1649"/>
                  </a:lnTo>
                  <a:lnTo>
                    <a:pt x="19407" y="1593"/>
                  </a:lnTo>
                  <a:lnTo>
                    <a:pt x="19396" y="1558"/>
                  </a:lnTo>
                  <a:lnTo>
                    <a:pt x="19384" y="1524"/>
                  </a:lnTo>
                  <a:lnTo>
                    <a:pt x="19350" y="1467"/>
                  </a:lnTo>
                  <a:lnTo>
                    <a:pt x="19293" y="1422"/>
                  </a:lnTo>
                  <a:lnTo>
                    <a:pt x="19259" y="1411"/>
                  </a:lnTo>
                  <a:lnTo>
                    <a:pt x="19179" y="1411"/>
                  </a:lnTo>
                  <a:lnTo>
                    <a:pt x="19145" y="1433"/>
                  </a:lnTo>
                  <a:lnTo>
                    <a:pt x="19111" y="1456"/>
                  </a:lnTo>
                  <a:lnTo>
                    <a:pt x="19077" y="1479"/>
                  </a:lnTo>
                  <a:lnTo>
                    <a:pt x="17075" y="330"/>
                  </a:lnTo>
                  <a:lnTo>
                    <a:pt x="17086" y="284"/>
                  </a:lnTo>
                  <a:lnTo>
                    <a:pt x="17086" y="239"/>
                  </a:lnTo>
                  <a:lnTo>
                    <a:pt x="17086" y="193"/>
                  </a:lnTo>
                  <a:lnTo>
                    <a:pt x="17075" y="148"/>
                  </a:lnTo>
                  <a:lnTo>
                    <a:pt x="17052" y="102"/>
                  </a:lnTo>
                  <a:lnTo>
                    <a:pt x="17018" y="68"/>
                  </a:lnTo>
                  <a:lnTo>
                    <a:pt x="16984" y="46"/>
                  </a:lnTo>
                  <a:lnTo>
                    <a:pt x="16950" y="23"/>
                  </a:lnTo>
                  <a:lnTo>
                    <a:pt x="16904" y="11"/>
                  </a:lnTo>
                  <a:lnTo>
                    <a:pt x="16859" y="0"/>
                  </a:lnTo>
                  <a:close/>
                </a:path>
              </a:pathLst>
            </a:custGeom>
            <a:solidFill>
              <a:srgbClr val="FFFFFF">
                <a:alpha val="1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a:off x="3682571" y="0"/>
              <a:ext cx="1289577" cy="1388277"/>
            </a:xfrm>
            <a:custGeom>
              <a:rect b="b" l="l" r="r" t="t"/>
              <a:pathLst>
                <a:path extrusionOk="0" h="13264" w="12321">
                  <a:moveTo>
                    <a:pt x="2777" y="3549"/>
                  </a:moveTo>
                  <a:lnTo>
                    <a:pt x="4824" y="4732"/>
                  </a:lnTo>
                  <a:lnTo>
                    <a:pt x="4813" y="4755"/>
                  </a:lnTo>
                  <a:lnTo>
                    <a:pt x="4813" y="4789"/>
                  </a:lnTo>
                  <a:lnTo>
                    <a:pt x="4824" y="4857"/>
                  </a:lnTo>
                  <a:lnTo>
                    <a:pt x="4858" y="4903"/>
                  </a:lnTo>
                  <a:lnTo>
                    <a:pt x="4904" y="4937"/>
                  </a:lnTo>
                  <a:lnTo>
                    <a:pt x="4961" y="4960"/>
                  </a:lnTo>
                  <a:lnTo>
                    <a:pt x="4961" y="7280"/>
                  </a:lnTo>
                  <a:lnTo>
                    <a:pt x="4915" y="7292"/>
                  </a:lnTo>
                  <a:lnTo>
                    <a:pt x="4870" y="7303"/>
                  </a:lnTo>
                  <a:lnTo>
                    <a:pt x="4824" y="7326"/>
                  </a:lnTo>
                  <a:lnTo>
                    <a:pt x="4790" y="7360"/>
                  </a:lnTo>
                  <a:lnTo>
                    <a:pt x="4756" y="7405"/>
                  </a:lnTo>
                  <a:lnTo>
                    <a:pt x="4733" y="7451"/>
                  </a:lnTo>
                  <a:lnTo>
                    <a:pt x="4710" y="7496"/>
                  </a:lnTo>
                  <a:lnTo>
                    <a:pt x="4710" y="7553"/>
                  </a:lnTo>
                  <a:lnTo>
                    <a:pt x="4710" y="7599"/>
                  </a:lnTo>
                  <a:lnTo>
                    <a:pt x="4733" y="7656"/>
                  </a:lnTo>
                  <a:lnTo>
                    <a:pt x="2811" y="8759"/>
                  </a:lnTo>
                  <a:lnTo>
                    <a:pt x="2777" y="8714"/>
                  </a:lnTo>
                  <a:lnTo>
                    <a:pt x="2731" y="8679"/>
                  </a:lnTo>
                  <a:lnTo>
                    <a:pt x="2674" y="8668"/>
                  </a:lnTo>
                  <a:lnTo>
                    <a:pt x="2606" y="8657"/>
                  </a:lnTo>
                  <a:lnTo>
                    <a:pt x="2549" y="8668"/>
                  </a:lnTo>
                  <a:lnTo>
                    <a:pt x="2504" y="8679"/>
                  </a:lnTo>
                  <a:lnTo>
                    <a:pt x="2447" y="8714"/>
                  </a:lnTo>
                  <a:lnTo>
                    <a:pt x="2413" y="8759"/>
                  </a:lnTo>
                  <a:lnTo>
                    <a:pt x="467" y="7633"/>
                  </a:lnTo>
                  <a:lnTo>
                    <a:pt x="479" y="7587"/>
                  </a:lnTo>
                  <a:lnTo>
                    <a:pt x="479" y="7553"/>
                  </a:lnTo>
                  <a:lnTo>
                    <a:pt x="479" y="7508"/>
                  </a:lnTo>
                  <a:lnTo>
                    <a:pt x="467" y="7462"/>
                  </a:lnTo>
                  <a:lnTo>
                    <a:pt x="445" y="7428"/>
                  </a:lnTo>
                  <a:lnTo>
                    <a:pt x="422" y="7394"/>
                  </a:lnTo>
                  <a:lnTo>
                    <a:pt x="388" y="7360"/>
                  </a:lnTo>
                  <a:lnTo>
                    <a:pt x="354" y="7337"/>
                  </a:lnTo>
                  <a:lnTo>
                    <a:pt x="308" y="7326"/>
                  </a:lnTo>
                  <a:lnTo>
                    <a:pt x="274" y="7314"/>
                  </a:lnTo>
                  <a:lnTo>
                    <a:pt x="274" y="4994"/>
                  </a:lnTo>
                  <a:lnTo>
                    <a:pt x="342" y="4971"/>
                  </a:lnTo>
                  <a:lnTo>
                    <a:pt x="388" y="4926"/>
                  </a:lnTo>
                  <a:lnTo>
                    <a:pt x="422" y="4869"/>
                  </a:lnTo>
                  <a:lnTo>
                    <a:pt x="445" y="4789"/>
                  </a:lnTo>
                  <a:lnTo>
                    <a:pt x="433" y="4755"/>
                  </a:lnTo>
                  <a:lnTo>
                    <a:pt x="422" y="4721"/>
                  </a:lnTo>
                  <a:lnTo>
                    <a:pt x="2447" y="3549"/>
                  </a:lnTo>
                  <a:lnTo>
                    <a:pt x="2481" y="3583"/>
                  </a:lnTo>
                  <a:lnTo>
                    <a:pt x="2515" y="3617"/>
                  </a:lnTo>
                  <a:lnTo>
                    <a:pt x="2560" y="3640"/>
                  </a:lnTo>
                  <a:lnTo>
                    <a:pt x="2663" y="3640"/>
                  </a:lnTo>
                  <a:lnTo>
                    <a:pt x="2708" y="3617"/>
                  </a:lnTo>
                  <a:lnTo>
                    <a:pt x="2754" y="3583"/>
                  </a:lnTo>
                  <a:lnTo>
                    <a:pt x="2777" y="3549"/>
                  </a:lnTo>
                  <a:close/>
                  <a:moveTo>
                    <a:pt x="7543" y="3560"/>
                  </a:moveTo>
                  <a:lnTo>
                    <a:pt x="9511" y="4698"/>
                  </a:lnTo>
                  <a:lnTo>
                    <a:pt x="9488" y="4744"/>
                  </a:lnTo>
                  <a:lnTo>
                    <a:pt x="9488" y="4789"/>
                  </a:lnTo>
                  <a:lnTo>
                    <a:pt x="9488" y="4835"/>
                  </a:lnTo>
                  <a:lnTo>
                    <a:pt x="9499" y="4880"/>
                  </a:lnTo>
                  <a:lnTo>
                    <a:pt x="9522" y="4914"/>
                  </a:lnTo>
                  <a:lnTo>
                    <a:pt x="9545" y="4948"/>
                  </a:lnTo>
                  <a:lnTo>
                    <a:pt x="9579" y="4982"/>
                  </a:lnTo>
                  <a:lnTo>
                    <a:pt x="9625" y="5005"/>
                  </a:lnTo>
                  <a:lnTo>
                    <a:pt x="9659" y="5017"/>
                  </a:lnTo>
                  <a:lnTo>
                    <a:pt x="9704" y="5028"/>
                  </a:lnTo>
                  <a:lnTo>
                    <a:pt x="9704" y="7303"/>
                  </a:lnTo>
                  <a:lnTo>
                    <a:pt x="9659" y="7303"/>
                  </a:lnTo>
                  <a:lnTo>
                    <a:pt x="9613" y="7326"/>
                  </a:lnTo>
                  <a:lnTo>
                    <a:pt x="9579" y="7348"/>
                  </a:lnTo>
                  <a:lnTo>
                    <a:pt x="9534" y="7383"/>
                  </a:lnTo>
                  <a:lnTo>
                    <a:pt x="9511" y="7417"/>
                  </a:lnTo>
                  <a:lnTo>
                    <a:pt x="9488" y="7451"/>
                  </a:lnTo>
                  <a:lnTo>
                    <a:pt x="9477" y="7496"/>
                  </a:lnTo>
                  <a:lnTo>
                    <a:pt x="9465" y="7553"/>
                  </a:lnTo>
                  <a:lnTo>
                    <a:pt x="9477" y="7599"/>
                  </a:lnTo>
                  <a:lnTo>
                    <a:pt x="9488" y="7644"/>
                  </a:lnTo>
                  <a:lnTo>
                    <a:pt x="7543" y="8770"/>
                  </a:lnTo>
                  <a:lnTo>
                    <a:pt x="7497" y="8725"/>
                  </a:lnTo>
                  <a:lnTo>
                    <a:pt x="7463" y="8702"/>
                  </a:lnTo>
                  <a:lnTo>
                    <a:pt x="7406" y="8679"/>
                  </a:lnTo>
                  <a:lnTo>
                    <a:pt x="7349" y="8668"/>
                  </a:lnTo>
                  <a:lnTo>
                    <a:pt x="7293" y="8679"/>
                  </a:lnTo>
                  <a:lnTo>
                    <a:pt x="7247" y="8702"/>
                  </a:lnTo>
                  <a:lnTo>
                    <a:pt x="7202" y="8725"/>
                  </a:lnTo>
                  <a:lnTo>
                    <a:pt x="7167" y="8759"/>
                  </a:lnTo>
                  <a:lnTo>
                    <a:pt x="5234" y="7644"/>
                  </a:lnTo>
                  <a:lnTo>
                    <a:pt x="5245" y="7599"/>
                  </a:lnTo>
                  <a:lnTo>
                    <a:pt x="5245" y="7553"/>
                  </a:lnTo>
                  <a:lnTo>
                    <a:pt x="5245" y="7496"/>
                  </a:lnTo>
                  <a:lnTo>
                    <a:pt x="5234" y="7451"/>
                  </a:lnTo>
                  <a:lnTo>
                    <a:pt x="5211" y="7405"/>
                  </a:lnTo>
                  <a:lnTo>
                    <a:pt x="5177" y="7371"/>
                  </a:lnTo>
                  <a:lnTo>
                    <a:pt x="5143" y="7337"/>
                  </a:lnTo>
                  <a:lnTo>
                    <a:pt x="5109" y="7314"/>
                  </a:lnTo>
                  <a:lnTo>
                    <a:pt x="5063" y="7292"/>
                  </a:lnTo>
                  <a:lnTo>
                    <a:pt x="5006" y="7280"/>
                  </a:lnTo>
                  <a:lnTo>
                    <a:pt x="5006" y="4960"/>
                  </a:lnTo>
                  <a:lnTo>
                    <a:pt x="5063" y="4937"/>
                  </a:lnTo>
                  <a:lnTo>
                    <a:pt x="5109" y="4903"/>
                  </a:lnTo>
                  <a:lnTo>
                    <a:pt x="5143" y="4846"/>
                  </a:lnTo>
                  <a:lnTo>
                    <a:pt x="5143" y="4789"/>
                  </a:lnTo>
                  <a:lnTo>
                    <a:pt x="5143" y="4732"/>
                  </a:lnTo>
                  <a:lnTo>
                    <a:pt x="7167" y="3560"/>
                  </a:lnTo>
                  <a:lnTo>
                    <a:pt x="7202" y="3606"/>
                  </a:lnTo>
                  <a:lnTo>
                    <a:pt x="7247" y="3640"/>
                  </a:lnTo>
                  <a:lnTo>
                    <a:pt x="7293" y="3663"/>
                  </a:lnTo>
                  <a:lnTo>
                    <a:pt x="7349" y="3674"/>
                  </a:lnTo>
                  <a:lnTo>
                    <a:pt x="7406" y="3663"/>
                  </a:lnTo>
                  <a:lnTo>
                    <a:pt x="7463" y="3640"/>
                  </a:lnTo>
                  <a:lnTo>
                    <a:pt x="7509" y="3606"/>
                  </a:lnTo>
                  <a:lnTo>
                    <a:pt x="7543" y="3560"/>
                  </a:lnTo>
                  <a:close/>
                  <a:moveTo>
                    <a:pt x="9932" y="7678"/>
                  </a:moveTo>
                  <a:lnTo>
                    <a:pt x="11911" y="8816"/>
                  </a:lnTo>
                  <a:lnTo>
                    <a:pt x="11888" y="8850"/>
                  </a:lnTo>
                  <a:lnTo>
                    <a:pt x="11888" y="8896"/>
                  </a:lnTo>
                  <a:lnTo>
                    <a:pt x="11888" y="8941"/>
                  </a:lnTo>
                  <a:lnTo>
                    <a:pt x="11900" y="8975"/>
                  </a:lnTo>
                  <a:lnTo>
                    <a:pt x="11922" y="9009"/>
                  </a:lnTo>
                  <a:lnTo>
                    <a:pt x="11945" y="9032"/>
                  </a:lnTo>
                  <a:lnTo>
                    <a:pt x="11968" y="9066"/>
                  </a:lnTo>
                  <a:lnTo>
                    <a:pt x="12002" y="9078"/>
                  </a:lnTo>
                  <a:lnTo>
                    <a:pt x="12036" y="9089"/>
                  </a:lnTo>
                  <a:lnTo>
                    <a:pt x="12082" y="9100"/>
                  </a:lnTo>
                  <a:lnTo>
                    <a:pt x="12082" y="11421"/>
                  </a:lnTo>
                  <a:lnTo>
                    <a:pt x="12036" y="11432"/>
                  </a:lnTo>
                  <a:lnTo>
                    <a:pt x="11991" y="11444"/>
                  </a:lnTo>
                  <a:lnTo>
                    <a:pt x="11957" y="11466"/>
                  </a:lnTo>
                  <a:lnTo>
                    <a:pt x="11922" y="11501"/>
                  </a:lnTo>
                  <a:lnTo>
                    <a:pt x="11888" y="11535"/>
                  </a:lnTo>
                  <a:lnTo>
                    <a:pt x="11877" y="11569"/>
                  </a:lnTo>
                  <a:lnTo>
                    <a:pt x="11866" y="11614"/>
                  </a:lnTo>
                  <a:lnTo>
                    <a:pt x="11854" y="11660"/>
                  </a:lnTo>
                  <a:lnTo>
                    <a:pt x="11866" y="11705"/>
                  </a:lnTo>
                  <a:lnTo>
                    <a:pt x="11877" y="11739"/>
                  </a:lnTo>
                  <a:lnTo>
                    <a:pt x="9943" y="12854"/>
                  </a:lnTo>
                  <a:lnTo>
                    <a:pt x="9898" y="12809"/>
                  </a:lnTo>
                  <a:lnTo>
                    <a:pt x="9841" y="12775"/>
                  </a:lnTo>
                  <a:lnTo>
                    <a:pt x="9784" y="12752"/>
                  </a:lnTo>
                  <a:lnTo>
                    <a:pt x="9716" y="12740"/>
                  </a:lnTo>
                  <a:lnTo>
                    <a:pt x="9659" y="12752"/>
                  </a:lnTo>
                  <a:lnTo>
                    <a:pt x="9602" y="12775"/>
                  </a:lnTo>
                  <a:lnTo>
                    <a:pt x="9545" y="12809"/>
                  </a:lnTo>
                  <a:lnTo>
                    <a:pt x="9511" y="12854"/>
                  </a:lnTo>
                  <a:lnTo>
                    <a:pt x="7600" y="11751"/>
                  </a:lnTo>
                  <a:lnTo>
                    <a:pt x="7611" y="11705"/>
                  </a:lnTo>
                  <a:lnTo>
                    <a:pt x="7611" y="11660"/>
                  </a:lnTo>
                  <a:lnTo>
                    <a:pt x="7611" y="11603"/>
                  </a:lnTo>
                  <a:lnTo>
                    <a:pt x="7588" y="11557"/>
                  </a:lnTo>
                  <a:lnTo>
                    <a:pt x="7577" y="11523"/>
                  </a:lnTo>
                  <a:lnTo>
                    <a:pt x="7543" y="11478"/>
                  </a:lnTo>
                  <a:lnTo>
                    <a:pt x="7509" y="11455"/>
                  </a:lnTo>
                  <a:lnTo>
                    <a:pt x="7475" y="11421"/>
                  </a:lnTo>
                  <a:lnTo>
                    <a:pt x="7429" y="11410"/>
                  </a:lnTo>
                  <a:lnTo>
                    <a:pt x="7384" y="11398"/>
                  </a:lnTo>
                  <a:lnTo>
                    <a:pt x="7384" y="9123"/>
                  </a:lnTo>
                  <a:lnTo>
                    <a:pt x="7418" y="9112"/>
                  </a:lnTo>
                  <a:lnTo>
                    <a:pt x="7463" y="9100"/>
                  </a:lnTo>
                  <a:lnTo>
                    <a:pt x="7497" y="9078"/>
                  </a:lnTo>
                  <a:lnTo>
                    <a:pt x="7520" y="9043"/>
                  </a:lnTo>
                  <a:lnTo>
                    <a:pt x="7543" y="9021"/>
                  </a:lnTo>
                  <a:lnTo>
                    <a:pt x="7566" y="8975"/>
                  </a:lnTo>
                  <a:lnTo>
                    <a:pt x="7577" y="8941"/>
                  </a:lnTo>
                  <a:lnTo>
                    <a:pt x="7577" y="8896"/>
                  </a:lnTo>
                  <a:lnTo>
                    <a:pt x="7577" y="8850"/>
                  </a:lnTo>
                  <a:lnTo>
                    <a:pt x="7554" y="8816"/>
                  </a:lnTo>
                  <a:lnTo>
                    <a:pt x="9511" y="7690"/>
                  </a:lnTo>
                  <a:lnTo>
                    <a:pt x="9545" y="7735"/>
                  </a:lnTo>
                  <a:lnTo>
                    <a:pt x="9602" y="7769"/>
                  </a:lnTo>
                  <a:lnTo>
                    <a:pt x="9659" y="7792"/>
                  </a:lnTo>
                  <a:lnTo>
                    <a:pt x="9716" y="7804"/>
                  </a:lnTo>
                  <a:lnTo>
                    <a:pt x="9784" y="7792"/>
                  </a:lnTo>
                  <a:lnTo>
                    <a:pt x="9841" y="7769"/>
                  </a:lnTo>
                  <a:lnTo>
                    <a:pt x="9898" y="7724"/>
                  </a:lnTo>
                  <a:lnTo>
                    <a:pt x="9932" y="7678"/>
                  </a:lnTo>
                  <a:close/>
                  <a:moveTo>
                    <a:pt x="1377" y="0"/>
                  </a:moveTo>
                  <a:lnTo>
                    <a:pt x="2401" y="592"/>
                  </a:lnTo>
                  <a:lnTo>
                    <a:pt x="2390" y="637"/>
                  </a:lnTo>
                  <a:lnTo>
                    <a:pt x="2390" y="683"/>
                  </a:lnTo>
                  <a:lnTo>
                    <a:pt x="2390" y="728"/>
                  </a:lnTo>
                  <a:lnTo>
                    <a:pt x="2401" y="774"/>
                  </a:lnTo>
                  <a:lnTo>
                    <a:pt x="2424" y="808"/>
                  </a:lnTo>
                  <a:lnTo>
                    <a:pt x="2447" y="842"/>
                  </a:lnTo>
                  <a:lnTo>
                    <a:pt x="2481" y="865"/>
                  </a:lnTo>
                  <a:lnTo>
                    <a:pt x="2515" y="887"/>
                  </a:lnTo>
                  <a:lnTo>
                    <a:pt x="2549" y="910"/>
                  </a:lnTo>
                  <a:lnTo>
                    <a:pt x="2595" y="910"/>
                  </a:lnTo>
                  <a:lnTo>
                    <a:pt x="2595" y="3253"/>
                  </a:lnTo>
                  <a:lnTo>
                    <a:pt x="2560" y="3253"/>
                  </a:lnTo>
                  <a:lnTo>
                    <a:pt x="2526" y="3265"/>
                  </a:lnTo>
                  <a:lnTo>
                    <a:pt x="2469" y="3310"/>
                  </a:lnTo>
                  <a:lnTo>
                    <a:pt x="2424" y="3367"/>
                  </a:lnTo>
                  <a:lnTo>
                    <a:pt x="2413" y="3413"/>
                  </a:lnTo>
                  <a:lnTo>
                    <a:pt x="2413" y="3447"/>
                  </a:lnTo>
                  <a:lnTo>
                    <a:pt x="2424" y="3515"/>
                  </a:lnTo>
                  <a:lnTo>
                    <a:pt x="399" y="4675"/>
                  </a:lnTo>
                  <a:lnTo>
                    <a:pt x="376" y="4641"/>
                  </a:lnTo>
                  <a:lnTo>
                    <a:pt x="331" y="4618"/>
                  </a:lnTo>
                  <a:lnTo>
                    <a:pt x="285" y="4596"/>
                  </a:lnTo>
                  <a:lnTo>
                    <a:pt x="194" y="4596"/>
                  </a:lnTo>
                  <a:lnTo>
                    <a:pt x="160" y="4607"/>
                  </a:lnTo>
                  <a:lnTo>
                    <a:pt x="126" y="4630"/>
                  </a:lnTo>
                  <a:lnTo>
                    <a:pt x="103" y="4653"/>
                  </a:lnTo>
                  <a:lnTo>
                    <a:pt x="69" y="4675"/>
                  </a:lnTo>
                  <a:lnTo>
                    <a:pt x="58" y="4709"/>
                  </a:lnTo>
                  <a:lnTo>
                    <a:pt x="46" y="4755"/>
                  </a:lnTo>
                  <a:lnTo>
                    <a:pt x="35" y="4789"/>
                  </a:lnTo>
                  <a:lnTo>
                    <a:pt x="46" y="4835"/>
                  </a:lnTo>
                  <a:lnTo>
                    <a:pt x="58" y="4869"/>
                  </a:lnTo>
                  <a:lnTo>
                    <a:pt x="92" y="4926"/>
                  </a:lnTo>
                  <a:lnTo>
                    <a:pt x="149" y="4971"/>
                  </a:lnTo>
                  <a:lnTo>
                    <a:pt x="183" y="4982"/>
                  </a:lnTo>
                  <a:lnTo>
                    <a:pt x="228" y="4994"/>
                  </a:lnTo>
                  <a:lnTo>
                    <a:pt x="228" y="7314"/>
                  </a:lnTo>
                  <a:lnTo>
                    <a:pt x="183" y="7314"/>
                  </a:lnTo>
                  <a:lnTo>
                    <a:pt x="137" y="7337"/>
                  </a:lnTo>
                  <a:lnTo>
                    <a:pt x="103" y="7360"/>
                  </a:lnTo>
                  <a:lnTo>
                    <a:pt x="69" y="7383"/>
                  </a:lnTo>
                  <a:lnTo>
                    <a:pt x="35" y="7417"/>
                  </a:lnTo>
                  <a:lnTo>
                    <a:pt x="24" y="7462"/>
                  </a:lnTo>
                  <a:lnTo>
                    <a:pt x="1" y="7508"/>
                  </a:lnTo>
                  <a:lnTo>
                    <a:pt x="1" y="7553"/>
                  </a:lnTo>
                  <a:lnTo>
                    <a:pt x="1" y="7599"/>
                  </a:lnTo>
                  <a:lnTo>
                    <a:pt x="24" y="7644"/>
                  </a:lnTo>
                  <a:lnTo>
                    <a:pt x="46" y="7678"/>
                  </a:lnTo>
                  <a:lnTo>
                    <a:pt x="69" y="7724"/>
                  </a:lnTo>
                  <a:lnTo>
                    <a:pt x="103" y="7747"/>
                  </a:lnTo>
                  <a:lnTo>
                    <a:pt x="149" y="7769"/>
                  </a:lnTo>
                  <a:lnTo>
                    <a:pt x="194" y="7781"/>
                  </a:lnTo>
                  <a:lnTo>
                    <a:pt x="240" y="7792"/>
                  </a:lnTo>
                  <a:lnTo>
                    <a:pt x="308" y="7781"/>
                  </a:lnTo>
                  <a:lnTo>
                    <a:pt x="365" y="7758"/>
                  </a:lnTo>
                  <a:lnTo>
                    <a:pt x="410" y="7724"/>
                  </a:lnTo>
                  <a:lnTo>
                    <a:pt x="445" y="7667"/>
                  </a:lnTo>
                  <a:lnTo>
                    <a:pt x="2390" y="8793"/>
                  </a:lnTo>
                  <a:lnTo>
                    <a:pt x="2378" y="8850"/>
                  </a:lnTo>
                  <a:lnTo>
                    <a:pt x="2367" y="8896"/>
                  </a:lnTo>
                  <a:lnTo>
                    <a:pt x="2367" y="8952"/>
                  </a:lnTo>
                  <a:lnTo>
                    <a:pt x="2390" y="8998"/>
                  </a:lnTo>
                  <a:lnTo>
                    <a:pt x="2413" y="9032"/>
                  </a:lnTo>
                  <a:lnTo>
                    <a:pt x="2435" y="9066"/>
                  </a:lnTo>
                  <a:lnTo>
                    <a:pt x="2469" y="9100"/>
                  </a:lnTo>
                  <a:lnTo>
                    <a:pt x="2515" y="9123"/>
                  </a:lnTo>
                  <a:lnTo>
                    <a:pt x="2560" y="9134"/>
                  </a:lnTo>
                  <a:lnTo>
                    <a:pt x="2606" y="9146"/>
                  </a:lnTo>
                  <a:lnTo>
                    <a:pt x="2663" y="9134"/>
                  </a:lnTo>
                  <a:lnTo>
                    <a:pt x="2708" y="9123"/>
                  </a:lnTo>
                  <a:lnTo>
                    <a:pt x="2742" y="9100"/>
                  </a:lnTo>
                  <a:lnTo>
                    <a:pt x="2788" y="9066"/>
                  </a:lnTo>
                  <a:lnTo>
                    <a:pt x="2811" y="9032"/>
                  </a:lnTo>
                  <a:lnTo>
                    <a:pt x="2833" y="8998"/>
                  </a:lnTo>
                  <a:lnTo>
                    <a:pt x="2845" y="8952"/>
                  </a:lnTo>
                  <a:lnTo>
                    <a:pt x="2856" y="8896"/>
                  </a:lnTo>
                  <a:lnTo>
                    <a:pt x="2845" y="8850"/>
                  </a:lnTo>
                  <a:lnTo>
                    <a:pt x="2833" y="8805"/>
                  </a:lnTo>
                  <a:lnTo>
                    <a:pt x="4756" y="7690"/>
                  </a:lnTo>
                  <a:lnTo>
                    <a:pt x="4790" y="7747"/>
                  </a:lnTo>
                  <a:lnTo>
                    <a:pt x="4847" y="7781"/>
                  </a:lnTo>
                  <a:lnTo>
                    <a:pt x="4915" y="7815"/>
                  </a:lnTo>
                  <a:lnTo>
                    <a:pt x="5052" y="7815"/>
                  </a:lnTo>
                  <a:lnTo>
                    <a:pt x="5120" y="7781"/>
                  </a:lnTo>
                  <a:lnTo>
                    <a:pt x="5165" y="7747"/>
                  </a:lnTo>
                  <a:lnTo>
                    <a:pt x="5211" y="7690"/>
                  </a:lnTo>
                  <a:lnTo>
                    <a:pt x="7145" y="8805"/>
                  </a:lnTo>
                  <a:lnTo>
                    <a:pt x="7133" y="8850"/>
                  </a:lnTo>
                  <a:lnTo>
                    <a:pt x="7122" y="8896"/>
                  </a:lnTo>
                  <a:lnTo>
                    <a:pt x="7122" y="8941"/>
                  </a:lnTo>
                  <a:lnTo>
                    <a:pt x="7145" y="8987"/>
                  </a:lnTo>
                  <a:lnTo>
                    <a:pt x="7156" y="9021"/>
                  </a:lnTo>
                  <a:lnTo>
                    <a:pt x="7190" y="9055"/>
                  </a:lnTo>
                  <a:lnTo>
                    <a:pt x="7213" y="9078"/>
                  </a:lnTo>
                  <a:lnTo>
                    <a:pt x="7247" y="9100"/>
                  </a:lnTo>
                  <a:lnTo>
                    <a:pt x="7293" y="9112"/>
                  </a:lnTo>
                  <a:lnTo>
                    <a:pt x="7338" y="9123"/>
                  </a:lnTo>
                  <a:lnTo>
                    <a:pt x="7338" y="11398"/>
                  </a:lnTo>
                  <a:lnTo>
                    <a:pt x="7281" y="11398"/>
                  </a:lnTo>
                  <a:lnTo>
                    <a:pt x="7236" y="11421"/>
                  </a:lnTo>
                  <a:lnTo>
                    <a:pt x="7202" y="11444"/>
                  </a:lnTo>
                  <a:lnTo>
                    <a:pt x="7156" y="11478"/>
                  </a:lnTo>
                  <a:lnTo>
                    <a:pt x="7133" y="11512"/>
                  </a:lnTo>
                  <a:lnTo>
                    <a:pt x="7111" y="11557"/>
                  </a:lnTo>
                  <a:lnTo>
                    <a:pt x="7099" y="11603"/>
                  </a:lnTo>
                  <a:lnTo>
                    <a:pt x="7088" y="11660"/>
                  </a:lnTo>
                  <a:lnTo>
                    <a:pt x="7099" y="11705"/>
                  </a:lnTo>
                  <a:lnTo>
                    <a:pt x="7111" y="11762"/>
                  </a:lnTo>
                  <a:lnTo>
                    <a:pt x="7133" y="11808"/>
                  </a:lnTo>
                  <a:lnTo>
                    <a:pt x="7167" y="11842"/>
                  </a:lnTo>
                  <a:lnTo>
                    <a:pt x="7202" y="11876"/>
                  </a:lnTo>
                  <a:lnTo>
                    <a:pt x="7247" y="11899"/>
                  </a:lnTo>
                  <a:lnTo>
                    <a:pt x="7293" y="11910"/>
                  </a:lnTo>
                  <a:lnTo>
                    <a:pt x="7349" y="11921"/>
                  </a:lnTo>
                  <a:lnTo>
                    <a:pt x="7418" y="11910"/>
                  </a:lnTo>
                  <a:lnTo>
                    <a:pt x="7486" y="11887"/>
                  </a:lnTo>
                  <a:lnTo>
                    <a:pt x="7531" y="11842"/>
                  </a:lnTo>
                  <a:lnTo>
                    <a:pt x="7577" y="11785"/>
                  </a:lnTo>
                  <a:lnTo>
                    <a:pt x="9488" y="12888"/>
                  </a:lnTo>
                  <a:lnTo>
                    <a:pt x="9465" y="12945"/>
                  </a:lnTo>
                  <a:lnTo>
                    <a:pt x="9454" y="13002"/>
                  </a:lnTo>
                  <a:lnTo>
                    <a:pt x="9465" y="13059"/>
                  </a:lnTo>
                  <a:lnTo>
                    <a:pt x="9477" y="13104"/>
                  </a:lnTo>
                  <a:lnTo>
                    <a:pt x="9499" y="13150"/>
                  </a:lnTo>
                  <a:lnTo>
                    <a:pt x="9534" y="13184"/>
                  </a:lnTo>
                  <a:lnTo>
                    <a:pt x="9579" y="13218"/>
                  </a:lnTo>
                  <a:lnTo>
                    <a:pt x="9613" y="13241"/>
                  </a:lnTo>
                  <a:lnTo>
                    <a:pt x="9670" y="13264"/>
                  </a:lnTo>
                  <a:lnTo>
                    <a:pt x="9772" y="13264"/>
                  </a:lnTo>
                  <a:lnTo>
                    <a:pt x="9818" y="13241"/>
                  </a:lnTo>
                  <a:lnTo>
                    <a:pt x="9863" y="13218"/>
                  </a:lnTo>
                  <a:lnTo>
                    <a:pt x="9909" y="13184"/>
                  </a:lnTo>
                  <a:lnTo>
                    <a:pt x="9932" y="13150"/>
                  </a:lnTo>
                  <a:lnTo>
                    <a:pt x="9966" y="13104"/>
                  </a:lnTo>
                  <a:lnTo>
                    <a:pt x="9977" y="13059"/>
                  </a:lnTo>
                  <a:lnTo>
                    <a:pt x="9977" y="13002"/>
                  </a:lnTo>
                  <a:lnTo>
                    <a:pt x="9977" y="12945"/>
                  </a:lnTo>
                  <a:lnTo>
                    <a:pt x="9966" y="12900"/>
                  </a:lnTo>
                  <a:lnTo>
                    <a:pt x="11888" y="11785"/>
                  </a:lnTo>
                  <a:lnTo>
                    <a:pt x="11934" y="11830"/>
                  </a:lnTo>
                  <a:lnTo>
                    <a:pt x="11979" y="11865"/>
                  </a:lnTo>
                  <a:lnTo>
                    <a:pt x="12036" y="11887"/>
                  </a:lnTo>
                  <a:lnTo>
                    <a:pt x="12139" y="11887"/>
                  </a:lnTo>
                  <a:lnTo>
                    <a:pt x="12184" y="11876"/>
                  </a:lnTo>
                  <a:lnTo>
                    <a:pt x="12218" y="11853"/>
                  </a:lnTo>
                  <a:lnTo>
                    <a:pt x="12252" y="11819"/>
                  </a:lnTo>
                  <a:lnTo>
                    <a:pt x="12286" y="11785"/>
                  </a:lnTo>
                  <a:lnTo>
                    <a:pt x="12309" y="11751"/>
                  </a:lnTo>
                  <a:lnTo>
                    <a:pt x="12321" y="11705"/>
                  </a:lnTo>
                  <a:lnTo>
                    <a:pt x="12321" y="11660"/>
                  </a:lnTo>
                  <a:lnTo>
                    <a:pt x="12321" y="11614"/>
                  </a:lnTo>
                  <a:lnTo>
                    <a:pt x="12309" y="11569"/>
                  </a:lnTo>
                  <a:lnTo>
                    <a:pt x="12286" y="11535"/>
                  </a:lnTo>
                  <a:lnTo>
                    <a:pt x="12264" y="11501"/>
                  </a:lnTo>
                  <a:lnTo>
                    <a:pt x="12241" y="11478"/>
                  </a:lnTo>
                  <a:lnTo>
                    <a:pt x="12207" y="11455"/>
                  </a:lnTo>
                  <a:lnTo>
                    <a:pt x="12161" y="11432"/>
                  </a:lnTo>
                  <a:lnTo>
                    <a:pt x="12127" y="11421"/>
                  </a:lnTo>
                  <a:lnTo>
                    <a:pt x="12127" y="9100"/>
                  </a:lnTo>
                  <a:lnTo>
                    <a:pt x="12195" y="9078"/>
                  </a:lnTo>
                  <a:lnTo>
                    <a:pt x="12241" y="9032"/>
                  </a:lnTo>
                  <a:lnTo>
                    <a:pt x="12275" y="8975"/>
                  </a:lnTo>
                  <a:lnTo>
                    <a:pt x="12298" y="8896"/>
                  </a:lnTo>
                  <a:lnTo>
                    <a:pt x="12286" y="8861"/>
                  </a:lnTo>
                  <a:lnTo>
                    <a:pt x="12275" y="8816"/>
                  </a:lnTo>
                  <a:lnTo>
                    <a:pt x="12264" y="8782"/>
                  </a:lnTo>
                  <a:lnTo>
                    <a:pt x="12230" y="8759"/>
                  </a:lnTo>
                  <a:lnTo>
                    <a:pt x="12207" y="8725"/>
                  </a:lnTo>
                  <a:lnTo>
                    <a:pt x="12173" y="8714"/>
                  </a:lnTo>
                  <a:lnTo>
                    <a:pt x="12127" y="8702"/>
                  </a:lnTo>
                  <a:lnTo>
                    <a:pt x="12093" y="8691"/>
                  </a:lnTo>
                  <a:lnTo>
                    <a:pt x="12048" y="8702"/>
                  </a:lnTo>
                  <a:lnTo>
                    <a:pt x="12002" y="8714"/>
                  </a:lnTo>
                  <a:lnTo>
                    <a:pt x="11957" y="8748"/>
                  </a:lnTo>
                  <a:lnTo>
                    <a:pt x="11934" y="8770"/>
                  </a:lnTo>
                  <a:lnTo>
                    <a:pt x="9954" y="7633"/>
                  </a:lnTo>
                  <a:lnTo>
                    <a:pt x="9966" y="7599"/>
                  </a:lnTo>
                  <a:lnTo>
                    <a:pt x="9966" y="7553"/>
                  </a:lnTo>
                  <a:lnTo>
                    <a:pt x="9966" y="7508"/>
                  </a:lnTo>
                  <a:lnTo>
                    <a:pt x="9954" y="7462"/>
                  </a:lnTo>
                  <a:lnTo>
                    <a:pt x="9932" y="7417"/>
                  </a:lnTo>
                  <a:lnTo>
                    <a:pt x="9909" y="7383"/>
                  </a:lnTo>
                  <a:lnTo>
                    <a:pt x="9875" y="7348"/>
                  </a:lnTo>
                  <a:lnTo>
                    <a:pt x="9841" y="7326"/>
                  </a:lnTo>
                  <a:lnTo>
                    <a:pt x="9795" y="7314"/>
                  </a:lnTo>
                  <a:lnTo>
                    <a:pt x="9750" y="7303"/>
                  </a:lnTo>
                  <a:lnTo>
                    <a:pt x="9750" y="5028"/>
                  </a:lnTo>
                  <a:lnTo>
                    <a:pt x="9795" y="5017"/>
                  </a:lnTo>
                  <a:lnTo>
                    <a:pt x="9829" y="4994"/>
                  </a:lnTo>
                  <a:lnTo>
                    <a:pt x="9863" y="4971"/>
                  </a:lnTo>
                  <a:lnTo>
                    <a:pt x="9898" y="4948"/>
                  </a:lnTo>
                  <a:lnTo>
                    <a:pt x="9920" y="4914"/>
                  </a:lnTo>
                  <a:lnTo>
                    <a:pt x="9943" y="4880"/>
                  </a:lnTo>
                  <a:lnTo>
                    <a:pt x="9954" y="4835"/>
                  </a:lnTo>
                  <a:lnTo>
                    <a:pt x="9954" y="4789"/>
                  </a:lnTo>
                  <a:lnTo>
                    <a:pt x="9954" y="4744"/>
                  </a:lnTo>
                  <a:lnTo>
                    <a:pt x="9932" y="4698"/>
                  </a:lnTo>
                  <a:lnTo>
                    <a:pt x="9920" y="4664"/>
                  </a:lnTo>
                  <a:lnTo>
                    <a:pt x="9886" y="4630"/>
                  </a:lnTo>
                  <a:lnTo>
                    <a:pt x="9852" y="4596"/>
                  </a:lnTo>
                  <a:lnTo>
                    <a:pt x="9807" y="4573"/>
                  </a:lnTo>
                  <a:lnTo>
                    <a:pt x="9772" y="4562"/>
                  </a:lnTo>
                  <a:lnTo>
                    <a:pt x="9659" y="4562"/>
                  </a:lnTo>
                  <a:lnTo>
                    <a:pt x="9613" y="4584"/>
                  </a:lnTo>
                  <a:lnTo>
                    <a:pt x="9568" y="4618"/>
                  </a:lnTo>
                  <a:lnTo>
                    <a:pt x="9534" y="4653"/>
                  </a:lnTo>
                  <a:lnTo>
                    <a:pt x="7566" y="3515"/>
                  </a:lnTo>
                  <a:lnTo>
                    <a:pt x="7577" y="3447"/>
                  </a:lnTo>
                  <a:lnTo>
                    <a:pt x="7566" y="3401"/>
                  </a:lnTo>
                  <a:lnTo>
                    <a:pt x="7554" y="3367"/>
                  </a:lnTo>
                  <a:lnTo>
                    <a:pt x="7543" y="3333"/>
                  </a:lnTo>
                  <a:lnTo>
                    <a:pt x="7520" y="3299"/>
                  </a:lnTo>
                  <a:lnTo>
                    <a:pt x="7486" y="3276"/>
                  </a:lnTo>
                  <a:lnTo>
                    <a:pt x="7452" y="3253"/>
                  </a:lnTo>
                  <a:lnTo>
                    <a:pt x="7418" y="3231"/>
                  </a:lnTo>
                  <a:lnTo>
                    <a:pt x="7384" y="3231"/>
                  </a:lnTo>
                  <a:lnTo>
                    <a:pt x="7384" y="921"/>
                  </a:lnTo>
                  <a:lnTo>
                    <a:pt x="7429" y="921"/>
                  </a:lnTo>
                  <a:lnTo>
                    <a:pt x="7463" y="899"/>
                  </a:lnTo>
                  <a:lnTo>
                    <a:pt x="7497" y="876"/>
                  </a:lnTo>
                  <a:lnTo>
                    <a:pt x="7531" y="853"/>
                  </a:lnTo>
                  <a:lnTo>
                    <a:pt x="7554" y="819"/>
                  </a:lnTo>
                  <a:lnTo>
                    <a:pt x="7577" y="774"/>
                  </a:lnTo>
                  <a:lnTo>
                    <a:pt x="7588" y="728"/>
                  </a:lnTo>
                  <a:lnTo>
                    <a:pt x="7588" y="683"/>
                  </a:lnTo>
                  <a:lnTo>
                    <a:pt x="7588" y="637"/>
                  </a:lnTo>
                  <a:lnTo>
                    <a:pt x="7577" y="592"/>
                  </a:lnTo>
                  <a:lnTo>
                    <a:pt x="7554" y="557"/>
                  </a:lnTo>
                  <a:lnTo>
                    <a:pt x="7520" y="512"/>
                  </a:lnTo>
                  <a:lnTo>
                    <a:pt x="7486" y="489"/>
                  </a:lnTo>
                  <a:lnTo>
                    <a:pt x="7440" y="466"/>
                  </a:lnTo>
                  <a:lnTo>
                    <a:pt x="7395" y="455"/>
                  </a:lnTo>
                  <a:lnTo>
                    <a:pt x="7349" y="444"/>
                  </a:lnTo>
                  <a:lnTo>
                    <a:pt x="7293" y="455"/>
                  </a:lnTo>
                  <a:lnTo>
                    <a:pt x="7236" y="478"/>
                  </a:lnTo>
                  <a:lnTo>
                    <a:pt x="7190" y="501"/>
                  </a:lnTo>
                  <a:lnTo>
                    <a:pt x="7156" y="546"/>
                  </a:lnTo>
                  <a:lnTo>
                    <a:pt x="6212" y="0"/>
                  </a:lnTo>
                  <a:lnTo>
                    <a:pt x="6121" y="0"/>
                  </a:lnTo>
                  <a:lnTo>
                    <a:pt x="7133" y="580"/>
                  </a:lnTo>
                  <a:lnTo>
                    <a:pt x="7111" y="637"/>
                  </a:lnTo>
                  <a:lnTo>
                    <a:pt x="7111" y="683"/>
                  </a:lnTo>
                  <a:lnTo>
                    <a:pt x="7111" y="739"/>
                  </a:lnTo>
                  <a:lnTo>
                    <a:pt x="7122" y="774"/>
                  </a:lnTo>
                  <a:lnTo>
                    <a:pt x="7145" y="819"/>
                  </a:lnTo>
                  <a:lnTo>
                    <a:pt x="7179" y="853"/>
                  </a:lnTo>
                  <a:lnTo>
                    <a:pt x="7213" y="887"/>
                  </a:lnTo>
                  <a:lnTo>
                    <a:pt x="7247" y="910"/>
                  </a:lnTo>
                  <a:lnTo>
                    <a:pt x="7293" y="921"/>
                  </a:lnTo>
                  <a:lnTo>
                    <a:pt x="7338" y="933"/>
                  </a:lnTo>
                  <a:lnTo>
                    <a:pt x="7338" y="3219"/>
                  </a:lnTo>
                  <a:lnTo>
                    <a:pt x="7293" y="3231"/>
                  </a:lnTo>
                  <a:lnTo>
                    <a:pt x="7258" y="3242"/>
                  </a:lnTo>
                  <a:lnTo>
                    <a:pt x="7224" y="3265"/>
                  </a:lnTo>
                  <a:lnTo>
                    <a:pt x="7190" y="3299"/>
                  </a:lnTo>
                  <a:lnTo>
                    <a:pt x="7167" y="3322"/>
                  </a:lnTo>
                  <a:lnTo>
                    <a:pt x="7145" y="3367"/>
                  </a:lnTo>
                  <a:lnTo>
                    <a:pt x="7133" y="3401"/>
                  </a:lnTo>
                  <a:lnTo>
                    <a:pt x="7122" y="3447"/>
                  </a:lnTo>
                  <a:lnTo>
                    <a:pt x="7133" y="3481"/>
                  </a:lnTo>
                  <a:lnTo>
                    <a:pt x="7145" y="3526"/>
                  </a:lnTo>
                  <a:lnTo>
                    <a:pt x="5120" y="4698"/>
                  </a:lnTo>
                  <a:lnTo>
                    <a:pt x="5086" y="4664"/>
                  </a:lnTo>
                  <a:lnTo>
                    <a:pt x="5063" y="4641"/>
                  </a:lnTo>
                  <a:lnTo>
                    <a:pt x="5018" y="4630"/>
                  </a:lnTo>
                  <a:lnTo>
                    <a:pt x="4938" y="4630"/>
                  </a:lnTo>
                  <a:lnTo>
                    <a:pt x="4904" y="4641"/>
                  </a:lnTo>
                  <a:lnTo>
                    <a:pt x="4881" y="4664"/>
                  </a:lnTo>
                  <a:lnTo>
                    <a:pt x="4847" y="4687"/>
                  </a:lnTo>
                  <a:lnTo>
                    <a:pt x="2799" y="3504"/>
                  </a:lnTo>
                  <a:lnTo>
                    <a:pt x="2811" y="3447"/>
                  </a:lnTo>
                  <a:lnTo>
                    <a:pt x="2799" y="3378"/>
                  </a:lnTo>
                  <a:lnTo>
                    <a:pt x="2754" y="3322"/>
                  </a:lnTo>
                  <a:lnTo>
                    <a:pt x="2708" y="3276"/>
                  </a:lnTo>
                  <a:lnTo>
                    <a:pt x="2640" y="3253"/>
                  </a:lnTo>
                  <a:lnTo>
                    <a:pt x="2640" y="910"/>
                  </a:lnTo>
                  <a:lnTo>
                    <a:pt x="2686" y="899"/>
                  </a:lnTo>
                  <a:lnTo>
                    <a:pt x="2720" y="887"/>
                  </a:lnTo>
                  <a:lnTo>
                    <a:pt x="2754" y="865"/>
                  </a:lnTo>
                  <a:lnTo>
                    <a:pt x="2777" y="842"/>
                  </a:lnTo>
                  <a:lnTo>
                    <a:pt x="2799" y="808"/>
                  </a:lnTo>
                  <a:lnTo>
                    <a:pt x="2822" y="774"/>
                  </a:lnTo>
                  <a:lnTo>
                    <a:pt x="2833" y="728"/>
                  </a:lnTo>
                  <a:lnTo>
                    <a:pt x="2833" y="683"/>
                  </a:lnTo>
                  <a:lnTo>
                    <a:pt x="2833" y="637"/>
                  </a:lnTo>
                  <a:lnTo>
                    <a:pt x="2822" y="603"/>
                  </a:lnTo>
                  <a:lnTo>
                    <a:pt x="3857" y="0"/>
                  </a:lnTo>
                  <a:lnTo>
                    <a:pt x="3766" y="0"/>
                  </a:lnTo>
                  <a:lnTo>
                    <a:pt x="2799" y="557"/>
                  </a:lnTo>
                  <a:lnTo>
                    <a:pt x="2765" y="523"/>
                  </a:lnTo>
                  <a:lnTo>
                    <a:pt x="2720" y="489"/>
                  </a:lnTo>
                  <a:lnTo>
                    <a:pt x="2663" y="466"/>
                  </a:lnTo>
                  <a:lnTo>
                    <a:pt x="2560" y="466"/>
                  </a:lnTo>
                  <a:lnTo>
                    <a:pt x="2504" y="489"/>
                  </a:lnTo>
                  <a:lnTo>
                    <a:pt x="2469" y="512"/>
                  </a:lnTo>
                  <a:lnTo>
                    <a:pt x="2435" y="557"/>
                  </a:lnTo>
                  <a:lnTo>
                    <a:pt x="1468" y="0"/>
                  </a:lnTo>
                  <a:close/>
                </a:path>
              </a:pathLst>
            </a:custGeom>
            <a:solidFill>
              <a:srgbClr val="FFFFFF">
                <a:alpha val="1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a:off x="4920875" y="0"/>
              <a:ext cx="1786004" cy="1382311"/>
            </a:xfrm>
            <a:custGeom>
              <a:rect b="b" l="l" r="r" t="t"/>
              <a:pathLst>
                <a:path extrusionOk="0" h="13207" w="17064">
                  <a:moveTo>
                    <a:pt x="14675" y="3560"/>
                  </a:moveTo>
                  <a:lnTo>
                    <a:pt x="16677" y="4709"/>
                  </a:lnTo>
                  <a:lnTo>
                    <a:pt x="16665" y="4755"/>
                  </a:lnTo>
                  <a:lnTo>
                    <a:pt x="16654" y="4789"/>
                  </a:lnTo>
                  <a:lnTo>
                    <a:pt x="16654" y="4835"/>
                  </a:lnTo>
                  <a:lnTo>
                    <a:pt x="16665" y="4869"/>
                  </a:lnTo>
                  <a:lnTo>
                    <a:pt x="16711" y="4926"/>
                  </a:lnTo>
                  <a:lnTo>
                    <a:pt x="16768" y="4971"/>
                  </a:lnTo>
                  <a:lnTo>
                    <a:pt x="16802" y="4982"/>
                  </a:lnTo>
                  <a:lnTo>
                    <a:pt x="16836" y="4994"/>
                  </a:lnTo>
                  <a:lnTo>
                    <a:pt x="16836" y="7348"/>
                  </a:lnTo>
                  <a:lnTo>
                    <a:pt x="16802" y="7348"/>
                  </a:lnTo>
                  <a:lnTo>
                    <a:pt x="16768" y="7371"/>
                  </a:lnTo>
                  <a:lnTo>
                    <a:pt x="16711" y="7417"/>
                  </a:lnTo>
                  <a:lnTo>
                    <a:pt x="16665" y="7474"/>
                  </a:lnTo>
                  <a:lnTo>
                    <a:pt x="16654" y="7508"/>
                  </a:lnTo>
                  <a:lnTo>
                    <a:pt x="16654" y="7553"/>
                  </a:lnTo>
                  <a:lnTo>
                    <a:pt x="16665" y="7622"/>
                  </a:lnTo>
                  <a:lnTo>
                    <a:pt x="14709" y="8748"/>
                  </a:lnTo>
                  <a:lnTo>
                    <a:pt x="14675" y="8702"/>
                  </a:lnTo>
                  <a:lnTo>
                    <a:pt x="14618" y="8657"/>
                  </a:lnTo>
                  <a:lnTo>
                    <a:pt x="14561" y="8634"/>
                  </a:lnTo>
                  <a:lnTo>
                    <a:pt x="14424" y="8634"/>
                  </a:lnTo>
                  <a:lnTo>
                    <a:pt x="14368" y="8657"/>
                  </a:lnTo>
                  <a:lnTo>
                    <a:pt x="14311" y="8702"/>
                  </a:lnTo>
                  <a:lnTo>
                    <a:pt x="14265" y="8748"/>
                  </a:lnTo>
                  <a:lnTo>
                    <a:pt x="12331" y="7622"/>
                  </a:lnTo>
                  <a:lnTo>
                    <a:pt x="12343" y="7587"/>
                  </a:lnTo>
                  <a:lnTo>
                    <a:pt x="12343" y="7553"/>
                  </a:lnTo>
                  <a:lnTo>
                    <a:pt x="12343" y="7508"/>
                  </a:lnTo>
                  <a:lnTo>
                    <a:pt x="12331" y="7462"/>
                  </a:lnTo>
                  <a:lnTo>
                    <a:pt x="12309" y="7428"/>
                  </a:lnTo>
                  <a:lnTo>
                    <a:pt x="12286" y="7394"/>
                  </a:lnTo>
                  <a:lnTo>
                    <a:pt x="12252" y="7371"/>
                  </a:lnTo>
                  <a:lnTo>
                    <a:pt x="12218" y="7348"/>
                  </a:lnTo>
                  <a:lnTo>
                    <a:pt x="12183" y="7337"/>
                  </a:lnTo>
                  <a:lnTo>
                    <a:pt x="12149" y="7326"/>
                  </a:lnTo>
                  <a:lnTo>
                    <a:pt x="12149" y="5028"/>
                  </a:lnTo>
                  <a:lnTo>
                    <a:pt x="12183" y="5028"/>
                  </a:lnTo>
                  <a:lnTo>
                    <a:pt x="12229" y="5005"/>
                  </a:lnTo>
                  <a:lnTo>
                    <a:pt x="12263" y="4982"/>
                  </a:lnTo>
                  <a:lnTo>
                    <a:pt x="12297" y="4960"/>
                  </a:lnTo>
                  <a:lnTo>
                    <a:pt x="12320" y="4914"/>
                  </a:lnTo>
                  <a:lnTo>
                    <a:pt x="12343" y="4880"/>
                  </a:lnTo>
                  <a:lnTo>
                    <a:pt x="12354" y="4835"/>
                  </a:lnTo>
                  <a:lnTo>
                    <a:pt x="12365" y="4789"/>
                  </a:lnTo>
                  <a:lnTo>
                    <a:pt x="12354" y="4744"/>
                  </a:lnTo>
                  <a:lnTo>
                    <a:pt x="12343" y="4698"/>
                  </a:lnTo>
                  <a:lnTo>
                    <a:pt x="14299" y="3560"/>
                  </a:lnTo>
                  <a:lnTo>
                    <a:pt x="14333" y="3606"/>
                  </a:lnTo>
                  <a:lnTo>
                    <a:pt x="14379" y="3640"/>
                  </a:lnTo>
                  <a:lnTo>
                    <a:pt x="14436" y="3663"/>
                  </a:lnTo>
                  <a:lnTo>
                    <a:pt x="14550" y="3663"/>
                  </a:lnTo>
                  <a:lnTo>
                    <a:pt x="14595" y="3640"/>
                  </a:lnTo>
                  <a:lnTo>
                    <a:pt x="14641" y="3606"/>
                  </a:lnTo>
                  <a:lnTo>
                    <a:pt x="14675" y="3560"/>
                  </a:lnTo>
                  <a:close/>
                  <a:moveTo>
                    <a:pt x="5176" y="3549"/>
                  </a:moveTo>
                  <a:lnTo>
                    <a:pt x="7178" y="4698"/>
                  </a:lnTo>
                  <a:lnTo>
                    <a:pt x="7167" y="4744"/>
                  </a:lnTo>
                  <a:lnTo>
                    <a:pt x="7156" y="4789"/>
                  </a:lnTo>
                  <a:lnTo>
                    <a:pt x="7156" y="4835"/>
                  </a:lnTo>
                  <a:lnTo>
                    <a:pt x="7178" y="4869"/>
                  </a:lnTo>
                  <a:lnTo>
                    <a:pt x="7190" y="4903"/>
                  </a:lnTo>
                  <a:lnTo>
                    <a:pt x="7212" y="4937"/>
                  </a:lnTo>
                  <a:lnTo>
                    <a:pt x="7247" y="4960"/>
                  </a:lnTo>
                  <a:lnTo>
                    <a:pt x="7281" y="4982"/>
                  </a:lnTo>
                  <a:lnTo>
                    <a:pt x="7315" y="4994"/>
                  </a:lnTo>
                  <a:lnTo>
                    <a:pt x="7360" y="5005"/>
                  </a:lnTo>
                  <a:lnTo>
                    <a:pt x="7360" y="7371"/>
                  </a:lnTo>
                  <a:lnTo>
                    <a:pt x="7292" y="7383"/>
                  </a:lnTo>
                  <a:lnTo>
                    <a:pt x="7235" y="7428"/>
                  </a:lnTo>
                  <a:lnTo>
                    <a:pt x="7201" y="7485"/>
                  </a:lnTo>
                  <a:lnTo>
                    <a:pt x="7190" y="7519"/>
                  </a:lnTo>
                  <a:lnTo>
                    <a:pt x="7190" y="7553"/>
                  </a:lnTo>
                  <a:lnTo>
                    <a:pt x="7201" y="7610"/>
                  </a:lnTo>
                  <a:lnTo>
                    <a:pt x="5142" y="8793"/>
                  </a:lnTo>
                  <a:lnTo>
                    <a:pt x="5119" y="8759"/>
                  </a:lnTo>
                  <a:lnTo>
                    <a:pt x="5085" y="8736"/>
                  </a:lnTo>
                  <a:lnTo>
                    <a:pt x="5040" y="8725"/>
                  </a:lnTo>
                  <a:lnTo>
                    <a:pt x="4994" y="8714"/>
                  </a:lnTo>
                  <a:lnTo>
                    <a:pt x="4960" y="8725"/>
                  </a:lnTo>
                  <a:lnTo>
                    <a:pt x="4915" y="8736"/>
                  </a:lnTo>
                  <a:lnTo>
                    <a:pt x="4892" y="8759"/>
                  </a:lnTo>
                  <a:lnTo>
                    <a:pt x="4858" y="8782"/>
                  </a:lnTo>
                  <a:lnTo>
                    <a:pt x="2844" y="7622"/>
                  </a:lnTo>
                  <a:lnTo>
                    <a:pt x="2856" y="7587"/>
                  </a:lnTo>
                  <a:lnTo>
                    <a:pt x="2856" y="7553"/>
                  </a:lnTo>
                  <a:lnTo>
                    <a:pt x="2856" y="7508"/>
                  </a:lnTo>
                  <a:lnTo>
                    <a:pt x="2844" y="7462"/>
                  </a:lnTo>
                  <a:lnTo>
                    <a:pt x="2821" y="7428"/>
                  </a:lnTo>
                  <a:lnTo>
                    <a:pt x="2799" y="7394"/>
                  </a:lnTo>
                  <a:lnTo>
                    <a:pt x="2776" y="7371"/>
                  </a:lnTo>
                  <a:lnTo>
                    <a:pt x="2742" y="7348"/>
                  </a:lnTo>
                  <a:lnTo>
                    <a:pt x="2708" y="7337"/>
                  </a:lnTo>
                  <a:lnTo>
                    <a:pt x="2662" y="7326"/>
                  </a:lnTo>
                  <a:lnTo>
                    <a:pt x="2662" y="5005"/>
                  </a:lnTo>
                  <a:lnTo>
                    <a:pt x="2730" y="4971"/>
                  </a:lnTo>
                  <a:lnTo>
                    <a:pt x="2787" y="4926"/>
                  </a:lnTo>
                  <a:lnTo>
                    <a:pt x="2821" y="4869"/>
                  </a:lnTo>
                  <a:lnTo>
                    <a:pt x="2833" y="4835"/>
                  </a:lnTo>
                  <a:lnTo>
                    <a:pt x="2844" y="4789"/>
                  </a:lnTo>
                  <a:lnTo>
                    <a:pt x="2833" y="4755"/>
                  </a:lnTo>
                  <a:lnTo>
                    <a:pt x="2821" y="4709"/>
                  </a:lnTo>
                  <a:lnTo>
                    <a:pt x="4824" y="3560"/>
                  </a:lnTo>
                  <a:lnTo>
                    <a:pt x="4858" y="3595"/>
                  </a:lnTo>
                  <a:lnTo>
                    <a:pt x="4903" y="3629"/>
                  </a:lnTo>
                  <a:lnTo>
                    <a:pt x="4949" y="3651"/>
                  </a:lnTo>
                  <a:lnTo>
                    <a:pt x="4994" y="3651"/>
                  </a:lnTo>
                  <a:lnTo>
                    <a:pt x="5051" y="3640"/>
                  </a:lnTo>
                  <a:lnTo>
                    <a:pt x="5108" y="3629"/>
                  </a:lnTo>
                  <a:lnTo>
                    <a:pt x="5142" y="3595"/>
                  </a:lnTo>
                  <a:lnTo>
                    <a:pt x="5176" y="3549"/>
                  </a:lnTo>
                  <a:close/>
                  <a:moveTo>
                    <a:pt x="7531" y="7644"/>
                  </a:moveTo>
                  <a:lnTo>
                    <a:pt x="9556" y="8816"/>
                  </a:lnTo>
                  <a:lnTo>
                    <a:pt x="9533" y="8850"/>
                  </a:lnTo>
                  <a:lnTo>
                    <a:pt x="9533" y="8896"/>
                  </a:lnTo>
                  <a:lnTo>
                    <a:pt x="9533" y="8941"/>
                  </a:lnTo>
                  <a:lnTo>
                    <a:pt x="9544" y="8975"/>
                  </a:lnTo>
                  <a:lnTo>
                    <a:pt x="9567" y="9009"/>
                  </a:lnTo>
                  <a:lnTo>
                    <a:pt x="9590" y="9043"/>
                  </a:lnTo>
                  <a:lnTo>
                    <a:pt x="9613" y="9066"/>
                  </a:lnTo>
                  <a:lnTo>
                    <a:pt x="9647" y="9089"/>
                  </a:lnTo>
                  <a:lnTo>
                    <a:pt x="9692" y="9100"/>
                  </a:lnTo>
                  <a:lnTo>
                    <a:pt x="9726" y="9112"/>
                  </a:lnTo>
                  <a:lnTo>
                    <a:pt x="9726" y="11466"/>
                  </a:lnTo>
                  <a:lnTo>
                    <a:pt x="9658" y="11489"/>
                  </a:lnTo>
                  <a:lnTo>
                    <a:pt x="9601" y="11523"/>
                  </a:lnTo>
                  <a:lnTo>
                    <a:pt x="9567" y="11592"/>
                  </a:lnTo>
                  <a:lnTo>
                    <a:pt x="9556" y="11614"/>
                  </a:lnTo>
                  <a:lnTo>
                    <a:pt x="9556" y="11660"/>
                  </a:lnTo>
                  <a:lnTo>
                    <a:pt x="9567" y="11717"/>
                  </a:lnTo>
                  <a:lnTo>
                    <a:pt x="7531" y="12888"/>
                  </a:lnTo>
                  <a:lnTo>
                    <a:pt x="7508" y="12854"/>
                  </a:lnTo>
                  <a:lnTo>
                    <a:pt x="7463" y="12831"/>
                  </a:lnTo>
                  <a:lnTo>
                    <a:pt x="7417" y="12809"/>
                  </a:lnTo>
                  <a:lnTo>
                    <a:pt x="7326" y="12809"/>
                  </a:lnTo>
                  <a:lnTo>
                    <a:pt x="7281" y="12820"/>
                  </a:lnTo>
                  <a:lnTo>
                    <a:pt x="7247" y="12854"/>
                  </a:lnTo>
                  <a:lnTo>
                    <a:pt x="7212" y="12877"/>
                  </a:lnTo>
                  <a:lnTo>
                    <a:pt x="5165" y="11705"/>
                  </a:lnTo>
                  <a:lnTo>
                    <a:pt x="5165" y="11660"/>
                  </a:lnTo>
                  <a:lnTo>
                    <a:pt x="5165" y="11592"/>
                  </a:lnTo>
                  <a:lnTo>
                    <a:pt x="5131" y="11546"/>
                  </a:lnTo>
                  <a:lnTo>
                    <a:pt x="5085" y="11512"/>
                  </a:lnTo>
                  <a:lnTo>
                    <a:pt x="5028" y="11489"/>
                  </a:lnTo>
                  <a:lnTo>
                    <a:pt x="5028" y="9078"/>
                  </a:lnTo>
                  <a:lnTo>
                    <a:pt x="5097" y="9055"/>
                  </a:lnTo>
                  <a:lnTo>
                    <a:pt x="5142" y="9009"/>
                  </a:lnTo>
                  <a:lnTo>
                    <a:pt x="5165" y="8964"/>
                  </a:lnTo>
                  <a:lnTo>
                    <a:pt x="5176" y="8896"/>
                  </a:lnTo>
                  <a:lnTo>
                    <a:pt x="5165" y="8839"/>
                  </a:lnTo>
                  <a:lnTo>
                    <a:pt x="7224" y="7656"/>
                  </a:lnTo>
                  <a:lnTo>
                    <a:pt x="7247" y="7678"/>
                  </a:lnTo>
                  <a:lnTo>
                    <a:pt x="7281" y="7713"/>
                  </a:lnTo>
                  <a:lnTo>
                    <a:pt x="7326" y="7724"/>
                  </a:lnTo>
                  <a:lnTo>
                    <a:pt x="7372" y="7735"/>
                  </a:lnTo>
                  <a:lnTo>
                    <a:pt x="7417" y="7724"/>
                  </a:lnTo>
                  <a:lnTo>
                    <a:pt x="7463" y="7701"/>
                  </a:lnTo>
                  <a:lnTo>
                    <a:pt x="7497" y="7678"/>
                  </a:lnTo>
                  <a:lnTo>
                    <a:pt x="7531" y="7644"/>
                  </a:lnTo>
                  <a:close/>
                  <a:moveTo>
                    <a:pt x="1411" y="0"/>
                  </a:moveTo>
                  <a:lnTo>
                    <a:pt x="399" y="592"/>
                  </a:lnTo>
                  <a:lnTo>
                    <a:pt x="376" y="557"/>
                  </a:lnTo>
                  <a:lnTo>
                    <a:pt x="342" y="535"/>
                  </a:lnTo>
                  <a:lnTo>
                    <a:pt x="296" y="523"/>
                  </a:lnTo>
                  <a:lnTo>
                    <a:pt x="262" y="512"/>
                  </a:lnTo>
                  <a:lnTo>
                    <a:pt x="228" y="512"/>
                  </a:lnTo>
                  <a:lnTo>
                    <a:pt x="194" y="523"/>
                  </a:lnTo>
                  <a:lnTo>
                    <a:pt x="137" y="569"/>
                  </a:lnTo>
                  <a:lnTo>
                    <a:pt x="103" y="626"/>
                  </a:lnTo>
                  <a:lnTo>
                    <a:pt x="91" y="648"/>
                  </a:lnTo>
                  <a:lnTo>
                    <a:pt x="80" y="683"/>
                  </a:lnTo>
                  <a:lnTo>
                    <a:pt x="103" y="751"/>
                  </a:lnTo>
                  <a:lnTo>
                    <a:pt x="137" y="808"/>
                  </a:lnTo>
                  <a:lnTo>
                    <a:pt x="182" y="842"/>
                  </a:lnTo>
                  <a:lnTo>
                    <a:pt x="251" y="865"/>
                  </a:lnTo>
                  <a:lnTo>
                    <a:pt x="251" y="3196"/>
                  </a:lnTo>
                  <a:lnTo>
                    <a:pt x="194" y="3196"/>
                  </a:lnTo>
                  <a:lnTo>
                    <a:pt x="148" y="3219"/>
                  </a:lnTo>
                  <a:lnTo>
                    <a:pt x="114" y="3242"/>
                  </a:lnTo>
                  <a:lnTo>
                    <a:pt x="80" y="3276"/>
                  </a:lnTo>
                  <a:lnTo>
                    <a:pt x="46" y="3310"/>
                  </a:lnTo>
                  <a:lnTo>
                    <a:pt x="23" y="3344"/>
                  </a:lnTo>
                  <a:lnTo>
                    <a:pt x="12" y="3401"/>
                  </a:lnTo>
                  <a:lnTo>
                    <a:pt x="0" y="3447"/>
                  </a:lnTo>
                  <a:lnTo>
                    <a:pt x="12" y="3492"/>
                  </a:lnTo>
                  <a:lnTo>
                    <a:pt x="23" y="3549"/>
                  </a:lnTo>
                  <a:lnTo>
                    <a:pt x="46" y="3583"/>
                  </a:lnTo>
                  <a:lnTo>
                    <a:pt x="80" y="3629"/>
                  </a:lnTo>
                  <a:lnTo>
                    <a:pt x="114" y="3651"/>
                  </a:lnTo>
                  <a:lnTo>
                    <a:pt x="160" y="3674"/>
                  </a:lnTo>
                  <a:lnTo>
                    <a:pt x="205" y="3697"/>
                  </a:lnTo>
                  <a:lnTo>
                    <a:pt x="262" y="3697"/>
                  </a:lnTo>
                  <a:lnTo>
                    <a:pt x="330" y="3686"/>
                  </a:lnTo>
                  <a:lnTo>
                    <a:pt x="387" y="3663"/>
                  </a:lnTo>
                  <a:lnTo>
                    <a:pt x="444" y="3629"/>
                  </a:lnTo>
                  <a:lnTo>
                    <a:pt x="478" y="3572"/>
                  </a:lnTo>
                  <a:lnTo>
                    <a:pt x="2435" y="4709"/>
                  </a:lnTo>
                  <a:lnTo>
                    <a:pt x="2423" y="4744"/>
                  </a:lnTo>
                  <a:lnTo>
                    <a:pt x="2423" y="4789"/>
                  </a:lnTo>
                  <a:lnTo>
                    <a:pt x="2423" y="4835"/>
                  </a:lnTo>
                  <a:lnTo>
                    <a:pt x="2435" y="4869"/>
                  </a:lnTo>
                  <a:lnTo>
                    <a:pt x="2457" y="4903"/>
                  </a:lnTo>
                  <a:lnTo>
                    <a:pt x="2480" y="4937"/>
                  </a:lnTo>
                  <a:lnTo>
                    <a:pt x="2503" y="4960"/>
                  </a:lnTo>
                  <a:lnTo>
                    <a:pt x="2537" y="4982"/>
                  </a:lnTo>
                  <a:lnTo>
                    <a:pt x="2571" y="4994"/>
                  </a:lnTo>
                  <a:lnTo>
                    <a:pt x="2617" y="5005"/>
                  </a:lnTo>
                  <a:lnTo>
                    <a:pt x="2617" y="7326"/>
                  </a:lnTo>
                  <a:lnTo>
                    <a:pt x="2571" y="7326"/>
                  </a:lnTo>
                  <a:lnTo>
                    <a:pt x="2537" y="7337"/>
                  </a:lnTo>
                  <a:lnTo>
                    <a:pt x="2492" y="7360"/>
                  </a:lnTo>
                  <a:lnTo>
                    <a:pt x="2457" y="7394"/>
                  </a:lnTo>
                  <a:lnTo>
                    <a:pt x="2435" y="7428"/>
                  </a:lnTo>
                  <a:lnTo>
                    <a:pt x="2412" y="7462"/>
                  </a:lnTo>
                  <a:lnTo>
                    <a:pt x="2401" y="7508"/>
                  </a:lnTo>
                  <a:lnTo>
                    <a:pt x="2401" y="7553"/>
                  </a:lnTo>
                  <a:lnTo>
                    <a:pt x="2401" y="7599"/>
                  </a:lnTo>
                  <a:lnTo>
                    <a:pt x="2412" y="7644"/>
                  </a:lnTo>
                  <a:lnTo>
                    <a:pt x="2435" y="7678"/>
                  </a:lnTo>
                  <a:lnTo>
                    <a:pt x="2469" y="7713"/>
                  </a:lnTo>
                  <a:lnTo>
                    <a:pt x="2503" y="7735"/>
                  </a:lnTo>
                  <a:lnTo>
                    <a:pt x="2537" y="7758"/>
                  </a:lnTo>
                  <a:lnTo>
                    <a:pt x="2583" y="7769"/>
                  </a:lnTo>
                  <a:lnTo>
                    <a:pt x="2628" y="7781"/>
                  </a:lnTo>
                  <a:lnTo>
                    <a:pt x="2685" y="7769"/>
                  </a:lnTo>
                  <a:lnTo>
                    <a:pt x="2742" y="7747"/>
                  </a:lnTo>
                  <a:lnTo>
                    <a:pt x="2787" y="7713"/>
                  </a:lnTo>
                  <a:lnTo>
                    <a:pt x="2821" y="7667"/>
                  </a:lnTo>
                  <a:lnTo>
                    <a:pt x="4835" y="8827"/>
                  </a:lnTo>
                  <a:lnTo>
                    <a:pt x="4824" y="8861"/>
                  </a:lnTo>
                  <a:lnTo>
                    <a:pt x="4824" y="8896"/>
                  </a:lnTo>
                  <a:lnTo>
                    <a:pt x="4824" y="8930"/>
                  </a:lnTo>
                  <a:lnTo>
                    <a:pt x="4835" y="8964"/>
                  </a:lnTo>
                  <a:lnTo>
                    <a:pt x="4869" y="9021"/>
                  </a:lnTo>
                  <a:lnTo>
                    <a:pt x="4926" y="9066"/>
                  </a:lnTo>
                  <a:lnTo>
                    <a:pt x="4983" y="9078"/>
                  </a:lnTo>
                  <a:lnTo>
                    <a:pt x="4983" y="11489"/>
                  </a:lnTo>
                  <a:lnTo>
                    <a:pt x="4926" y="11501"/>
                  </a:lnTo>
                  <a:lnTo>
                    <a:pt x="4869" y="11535"/>
                  </a:lnTo>
                  <a:lnTo>
                    <a:pt x="4846" y="11592"/>
                  </a:lnTo>
                  <a:lnTo>
                    <a:pt x="4824" y="11660"/>
                  </a:lnTo>
                  <a:lnTo>
                    <a:pt x="4835" y="11694"/>
                  </a:lnTo>
                  <a:lnTo>
                    <a:pt x="4846" y="11728"/>
                  </a:lnTo>
                  <a:lnTo>
                    <a:pt x="4880" y="11774"/>
                  </a:lnTo>
                  <a:lnTo>
                    <a:pt x="4937" y="11819"/>
                  </a:lnTo>
                  <a:lnTo>
                    <a:pt x="4960" y="11819"/>
                  </a:lnTo>
                  <a:lnTo>
                    <a:pt x="4994" y="11830"/>
                  </a:lnTo>
                  <a:lnTo>
                    <a:pt x="5040" y="11819"/>
                  </a:lnTo>
                  <a:lnTo>
                    <a:pt x="5085" y="11808"/>
                  </a:lnTo>
                  <a:lnTo>
                    <a:pt x="5119" y="11774"/>
                  </a:lnTo>
                  <a:lnTo>
                    <a:pt x="5142" y="11739"/>
                  </a:lnTo>
                  <a:lnTo>
                    <a:pt x="7190" y="12922"/>
                  </a:lnTo>
                  <a:lnTo>
                    <a:pt x="7178" y="12957"/>
                  </a:lnTo>
                  <a:lnTo>
                    <a:pt x="7167" y="13002"/>
                  </a:lnTo>
                  <a:lnTo>
                    <a:pt x="7178" y="13048"/>
                  </a:lnTo>
                  <a:lnTo>
                    <a:pt x="7190" y="13082"/>
                  </a:lnTo>
                  <a:lnTo>
                    <a:pt x="7201" y="13116"/>
                  </a:lnTo>
                  <a:lnTo>
                    <a:pt x="7224" y="13139"/>
                  </a:lnTo>
                  <a:lnTo>
                    <a:pt x="7258" y="13173"/>
                  </a:lnTo>
                  <a:lnTo>
                    <a:pt x="7292" y="13184"/>
                  </a:lnTo>
                  <a:lnTo>
                    <a:pt x="7326" y="13195"/>
                  </a:lnTo>
                  <a:lnTo>
                    <a:pt x="7372" y="13207"/>
                  </a:lnTo>
                  <a:lnTo>
                    <a:pt x="7406" y="13195"/>
                  </a:lnTo>
                  <a:lnTo>
                    <a:pt x="7451" y="13184"/>
                  </a:lnTo>
                  <a:lnTo>
                    <a:pt x="7485" y="13173"/>
                  </a:lnTo>
                  <a:lnTo>
                    <a:pt x="7508" y="13139"/>
                  </a:lnTo>
                  <a:lnTo>
                    <a:pt x="7531" y="13116"/>
                  </a:lnTo>
                  <a:lnTo>
                    <a:pt x="7554" y="13082"/>
                  </a:lnTo>
                  <a:lnTo>
                    <a:pt x="7565" y="13048"/>
                  </a:lnTo>
                  <a:lnTo>
                    <a:pt x="7565" y="13002"/>
                  </a:lnTo>
                  <a:lnTo>
                    <a:pt x="7565" y="12968"/>
                  </a:lnTo>
                  <a:lnTo>
                    <a:pt x="7554" y="12934"/>
                  </a:lnTo>
                  <a:lnTo>
                    <a:pt x="9590" y="11762"/>
                  </a:lnTo>
                  <a:lnTo>
                    <a:pt x="9613" y="11796"/>
                  </a:lnTo>
                  <a:lnTo>
                    <a:pt x="9647" y="11819"/>
                  </a:lnTo>
                  <a:lnTo>
                    <a:pt x="9692" y="11842"/>
                  </a:lnTo>
                  <a:lnTo>
                    <a:pt x="9783" y="11842"/>
                  </a:lnTo>
                  <a:lnTo>
                    <a:pt x="9817" y="11830"/>
                  </a:lnTo>
                  <a:lnTo>
                    <a:pt x="9851" y="11808"/>
                  </a:lnTo>
                  <a:lnTo>
                    <a:pt x="9874" y="11785"/>
                  </a:lnTo>
                  <a:lnTo>
                    <a:pt x="9897" y="11762"/>
                  </a:lnTo>
                  <a:lnTo>
                    <a:pt x="9920" y="11728"/>
                  </a:lnTo>
                  <a:lnTo>
                    <a:pt x="9931" y="11694"/>
                  </a:lnTo>
                  <a:lnTo>
                    <a:pt x="9931" y="11660"/>
                  </a:lnTo>
                  <a:lnTo>
                    <a:pt x="9920" y="11592"/>
                  </a:lnTo>
                  <a:lnTo>
                    <a:pt x="9886" y="11535"/>
                  </a:lnTo>
                  <a:lnTo>
                    <a:pt x="9840" y="11489"/>
                  </a:lnTo>
                  <a:lnTo>
                    <a:pt x="9772" y="11466"/>
                  </a:lnTo>
                  <a:lnTo>
                    <a:pt x="9772" y="9100"/>
                  </a:lnTo>
                  <a:lnTo>
                    <a:pt x="9840" y="9078"/>
                  </a:lnTo>
                  <a:lnTo>
                    <a:pt x="9897" y="9032"/>
                  </a:lnTo>
                  <a:lnTo>
                    <a:pt x="9942" y="8975"/>
                  </a:lnTo>
                  <a:lnTo>
                    <a:pt x="9954" y="8941"/>
                  </a:lnTo>
                  <a:lnTo>
                    <a:pt x="9954" y="8896"/>
                  </a:lnTo>
                  <a:lnTo>
                    <a:pt x="9942" y="8861"/>
                  </a:lnTo>
                  <a:lnTo>
                    <a:pt x="9931" y="8816"/>
                  </a:lnTo>
                  <a:lnTo>
                    <a:pt x="11933" y="7667"/>
                  </a:lnTo>
                  <a:lnTo>
                    <a:pt x="11967" y="7713"/>
                  </a:lnTo>
                  <a:lnTo>
                    <a:pt x="12013" y="7747"/>
                  </a:lnTo>
                  <a:lnTo>
                    <a:pt x="12058" y="7769"/>
                  </a:lnTo>
                  <a:lnTo>
                    <a:pt x="12183" y="7769"/>
                  </a:lnTo>
                  <a:lnTo>
                    <a:pt x="12229" y="7747"/>
                  </a:lnTo>
                  <a:lnTo>
                    <a:pt x="12274" y="7713"/>
                  </a:lnTo>
                  <a:lnTo>
                    <a:pt x="12309" y="7667"/>
                  </a:lnTo>
                  <a:lnTo>
                    <a:pt x="14242" y="8782"/>
                  </a:lnTo>
                  <a:lnTo>
                    <a:pt x="14231" y="8839"/>
                  </a:lnTo>
                  <a:lnTo>
                    <a:pt x="14220" y="8896"/>
                  </a:lnTo>
                  <a:lnTo>
                    <a:pt x="14231" y="8952"/>
                  </a:lnTo>
                  <a:lnTo>
                    <a:pt x="14242" y="8998"/>
                  </a:lnTo>
                  <a:lnTo>
                    <a:pt x="14265" y="9043"/>
                  </a:lnTo>
                  <a:lnTo>
                    <a:pt x="14299" y="9089"/>
                  </a:lnTo>
                  <a:lnTo>
                    <a:pt x="14345" y="9123"/>
                  </a:lnTo>
                  <a:lnTo>
                    <a:pt x="14390" y="9146"/>
                  </a:lnTo>
                  <a:lnTo>
                    <a:pt x="14436" y="9157"/>
                  </a:lnTo>
                  <a:lnTo>
                    <a:pt x="14493" y="9169"/>
                  </a:lnTo>
                  <a:lnTo>
                    <a:pt x="14550" y="9157"/>
                  </a:lnTo>
                  <a:lnTo>
                    <a:pt x="14595" y="9146"/>
                  </a:lnTo>
                  <a:lnTo>
                    <a:pt x="14641" y="9123"/>
                  </a:lnTo>
                  <a:lnTo>
                    <a:pt x="14686" y="9089"/>
                  </a:lnTo>
                  <a:lnTo>
                    <a:pt x="14709" y="9043"/>
                  </a:lnTo>
                  <a:lnTo>
                    <a:pt x="14743" y="8998"/>
                  </a:lnTo>
                  <a:lnTo>
                    <a:pt x="14754" y="8952"/>
                  </a:lnTo>
                  <a:lnTo>
                    <a:pt x="14754" y="8896"/>
                  </a:lnTo>
                  <a:lnTo>
                    <a:pt x="14754" y="8839"/>
                  </a:lnTo>
                  <a:lnTo>
                    <a:pt x="14732" y="8782"/>
                  </a:lnTo>
                  <a:lnTo>
                    <a:pt x="16688" y="7656"/>
                  </a:lnTo>
                  <a:lnTo>
                    <a:pt x="16722" y="7701"/>
                  </a:lnTo>
                  <a:lnTo>
                    <a:pt x="16756" y="7724"/>
                  </a:lnTo>
                  <a:lnTo>
                    <a:pt x="16802" y="7747"/>
                  </a:lnTo>
                  <a:lnTo>
                    <a:pt x="16859" y="7758"/>
                  </a:lnTo>
                  <a:lnTo>
                    <a:pt x="16904" y="7747"/>
                  </a:lnTo>
                  <a:lnTo>
                    <a:pt x="16938" y="7735"/>
                  </a:lnTo>
                  <a:lnTo>
                    <a:pt x="16972" y="7724"/>
                  </a:lnTo>
                  <a:lnTo>
                    <a:pt x="17007" y="7690"/>
                  </a:lnTo>
                  <a:lnTo>
                    <a:pt x="17029" y="7667"/>
                  </a:lnTo>
                  <a:lnTo>
                    <a:pt x="17052" y="7633"/>
                  </a:lnTo>
                  <a:lnTo>
                    <a:pt x="17063" y="7587"/>
                  </a:lnTo>
                  <a:lnTo>
                    <a:pt x="17063" y="7553"/>
                  </a:lnTo>
                  <a:lnTo>
                    <a:pt x="17063" y="7508"/>
                  </a:lnTo>
                  <a:lnTo>
                    <a:pt x="17052" y="7474"/>
                  </a:lnTo>
                  <a:lnTo>
                    <a:pt x="17018" y="7417"/>
                  </a:lnTo>
                  <a:lnTo>
                    <a:pt x="16961" y="7371"/>
                  </a:lnTo>
                  <a:lnTo>
                    <a:pt x="16927" y="7360"/>
                  </a:lnTo>
                  <a:lnTo>
                    <a:pt x="16881" y="7348"/>
                  </a:lnTo>
                  <a:lnTo>
                    <a:pt x="16881" y="4994"/>
                  </a:lnTo>
                  <a:lnTo>
                    <a:pt x="16927" y="4982"/>
                  </a:lnTo>
                  <a:lnTo>
                    <a:pt x="16961" y="4971"/>
                  </a:lnTo>
                  <a:lnTo>
                    <a:pt x="17018" y="4926"/>
                  </a:lnTo>
                  <a:lnTo>
                    <a:pt x="17052" y="4869"/>
                  </a:lnTo>
                  <a:lnTo>
                    <a:pt x="17063" y="4835"/>
                  </a:lnTo>
                  <a:lnTo>
                    <a:pt x="17063" y="4789"/>
                  </a:lnTo>
                  <a:lnTo>
                    <a:pt x="17063" y="4755"/>
                  </a:lnTo>
                  <a:lnTo>
                    <a:pt x="17052" y="4709"/>
                  </a:lnTo>
                  <a:lnTo>
                    <a:pt x="17029" y="4675"/>
                  </a:lnTo>
                  <a:lnTo>
                    <a:pt x="17007" y="4653"/>
                  </a:lnTo>
                  <a:lnTo>
                    <a:pt x="16972" y="4618"/>
                  </a:lnTo>
                  <a:lnTo>
                    <a:pt x="16938" y="4607"/>
                  </a:lnTo>
                  <a:lnTo>
                    <a:pt x="16904" y="4596"/>
                  </a:lnTo>
                  <a:lnTo>
                    <a:pt x="16859" y="4584"/>
                  </a:lnTo>
                  <a:lnTo>
                    <a:pt x="16813" y="4596"/>
                  </a:lnTo>
                  <a:lnTo>
                    <a:pt x="16768" y="4607"/>
                  </a:lnTo>
                  <a:lnTo>
                    <a:pt x="16722" y="4641"/>
                  </a:lnTo>
                  <a:lnTo>
                    <a:pt x="16699" y="4675"/>
                  </a:lnTo>
                  <a:lnTo>
                    <a:pt x="14697" y="3515"/>
                  </a:lnTo>
                  <a:lnTo>
                    <a:pt x="14709" y="3481"/>
                  </a:lnTo>
                  <a:lnTo>
                    <a:pt x="14709" y="3447"/>
                  </a:lnTo>
                  <a:lnTo>
                    <a:pt x="14709" y="3401"/>
                  </a:lnTo>
                  <a:lnTo>
                    <a:pt x="14697" y="3367"/>
                  </a:lnTo>
                  <a:lnTo>
                    <a:pt x="14675" y="3333"/>
                  </a:lnTo>
                  <a:lnTo>
                    <a:pt x="14652" y="3299"/>
                  </a:lnTo>
                  <a:lnTo>
                    <a:pt x="14629" y="3276"/>
                  </a:lnTo>
                  <a:lnTo>
                    <a:pt x="14595" y="3253"/>
                  </a:lnTo>
                  <a:lnTo>
                    <a:pt x="14550" y="3231"/>
                  </a:lnTo>
                  <a:lnTo>
                    <a:pt x="14515" y="3231"/>
                  </a:lnTo>
                  <a:lnTo>
                    <a:pt x="14515" y="887"/>
                  </a:lnTo>
                  <a:lnTo>
                    <a:pt x="14550" y="887"/>
                  </a:lnTo>
                  <a:lnTo>
                    <a:pt x="14584" y="876"/>
                  </a:lnTo>
                  <a:lnTo>
                    <a:pt x="14641" y="830"/>
                  </a:lnTo>
                  <a:lnTo>
                    <a:pt x="14686" y="762"/>
                  </a:lnTo>
                  <a:lnTo>
                    <a:pt x="14697" y="728"/>
                  </a:lnTo>
                  <a:lnTo>
                    <a:pt x="14697" y="683"/>
                  </a:lnTo>
                  <a:lnTo>
                    <a:pt x="14697" y="648"/>
                  </a:lnTo>
                  <a:lnTo>
                    <a:pt x="14675" y="603"/>
                  </a:lnTo>
                  <a:lnTo>
                    <a:pt x="15733" y="0"/>
                  </a:lnTo>
                  <a:lnTo>
                    <a:pt x="15642" y="0"/>
                  </a:lnTo>
                  <a:lnTo>
                    <a:pt x="14652" y="569"/>
                  </a:lnTo>
                  <a:lnTo>
                    <a:pt x="14629" y="535"/>
                  </a:lnTo>
                  <a:lnTo>
                    <a:pt x="14584" y="501"/>
                  </a:lnTo>
                  <a:lnTo>
                    <a:pt x="14538" y="489"/>
                  </a:lnTo>
                  <a:lnTo>
                    <a:pt x="14493" y="478"/>
                  </a:lnTo>
                  <a:lnTo>
                    <a:pt x="14447" y="489"/>
                  </a:lnTo>
                  <a:lnTo>
                    <a:pt x="14413" y="501"/>
                  </a:lnTo>
                  <a:lnTo>
                    <a:pt x="14379" y="512"/>
                  </a:lnTo>
                  <a:lnTo>
                    <a:pt x="14345" y="546"/>
                  </a:lnTo>
                  <a:lnTo>
                    <a:pt x="14322" y="569"/>
                  </a:lnTo>
                  <a:lnTo>
                    <a:pt x="14299" y="603"/>
                  </a:lnTo>
                  <a:lnTo>
                    <a:pt x="14288" y="648"/>
                  </a:lnTo>
                  <a:lnTo>
                    <a:pt x="14288" y="683"/>
                  </a:lnTo>
                  <a:lnTo>
                    <a:pt x="14288" y="728"/>
                  </a:lnTo>
                  <a:lnTo>
                    <a:pt x="14299" y="762"/>
                  </a:lnTo>
                  <a:lnTo>
                    <a:pt x="14333" y="830"/>
                  </a:lnTo>
                  <a:lnTo>
                    <a:pt x="14402" y="876"/>
                  </a:lnTo>
                  <a:lnTo>
                    <a:pt x="14436" y="887"/>
                  </a:lnTo>
                  <a:lnTo>
                    <a:pt x="14470" y="887"/>
                  </a:lnTo>
                  <a:lnTo>
                    <a:pt x="14470" y="3231"/>
                  </a:lnTo>
                  <a:lnTo>
                    <a:pt x="14424" y="3231"/>
                  </a:lnTo>
                  <a:lnTo>
                    <a:pt x="14390" y="3253"/>
                  </a:lnTo>
                  <a:lnTo>
                    <a:pt x="14356" y="3265"/>
                  </a:lnTo>
                  <a:lnTo>
                    <a:pt x="14322" y="3299"/>
                  </a:lnTo>
                  <a:lnTo>
                    <a:pt x="14299" y="3333"/>
                  </a:lnTo>
                  <a:lnTo>
                    <a:pt x="14288" y="3367"/>
                  </a:lnTo>
                  <a:lnTo>
                    <a:pt x="14277" y="3401"/>
                  </a:lnTo>
                  <a:lnTo>
                    <a:pt x="14265" y="3447"/>
                  </a:lnTo>
                  <a:lnTo>
                    <a:pt x="14277" y="3481"/>
                  </a:lnTo>
                  <a:lnTo>
                    <a:pt x="14288" y="3515"/>
                  </a:lnTo>
                  <a:lnTo>
                    <a:pt x="12320" y="4653"/>
                  </a:lnTo>
                  <a:lnTo>
                    <a:pt x="12274" y="4607"/>
                  </a:lnTo>
                  <a:lnTo>
                    <a:pt x="12229" y="4584"/>
                  </a:lnTo>
                  <a:lnTo>
                    <a:pt x="12183" y="4562"/>
                  </a:lnTo>
                  <a:lnTo>
                    <a:pt x="12115" y="4550"/>
                  </a:lnTo>
                  <a:lnTo>
                    <a:pt x="12070" y="4562"/>
                  </a:lnTo>
                  <a:lnTo>
                    <a:pt x="12024" y="4573"/>
                  </a:lnTo>
                  <a:lnTo>
                    <a:pt x="11990" y="4596"/>
                  </a:lnTo>
                  <a:lnTo>
                    <a:pt x="11945" y="4618"/>
                  </a:lnTo>
                  <a:lnTo>
                    <a:pt x="11922" y="4653"/>
                  </a:lnTo>
                  <a:lnTo>
                    <a:pt x="11899" y="4698"/>
                  </a:lnTo>
                  <a:lnTo>
                    <a:pt x="11888" y="4744"/>
                  </a:lnTo>
                  <a:lnTo>
                    <a:pt x="11876" y="4789"/>
                  </a:lnTo>
                  <a:lnTo>
                    <a:pt x="11888" y="4835"/>
                  </a:lnTo>
                  <a:lnTo>
                    <a:pt x="11899" y="4880"/>
                  </a:lnTo>
                  <a:lnTo>
                    <a:pt x="11922" y="4926"/>
                  </a:lnTo>
                  <a:lnTo>
                    <a:pt x="11945" y="4960"/>
                  </a:lnTo>
                  <a:lnTo>
                    <a:pt x="11979" y="4982"/>
                  </a:lnTo>
                  <a:lnTo>
                    <a:pt x="12013" y="5005"/>
                  </a:lnTo>
                  <a:lnTo>
                    <a:pt x="12058" y="5028"/>
                  </a:lnTo>
                  <a:lnTo>
                    <a:pt x="12104" y="5028"/>
                  </a:lnTo>
                  <a:lnTo>
                    <a:pt x="12104" y="7326"/>
                  </a:lnTo>
                  <a:lnTo>
                    <a:pt x="12058" y="7337"/>
                  </a:lnTo>
                  <a:lnTo>
                    <a:pt x="12024" y="7348"/>
                  </a:lnTo>
                  <a:lnTo>
                    <a:pt x="11979" y="7371"/>
                  </a:lnTo>
                  <a:lnTo>
                    <a:pt x="11956" y="7394"/>
                  </a:lnTo>
                  <a:lnTo>
                    <a:pt x="11933" y="7428"/>
                  </a:lnTo>
                  <a:lnTo>
                    <a:pt x="11910" y="7462"/>
                  </a:lnTo>
                  <a:lnTo>
                    <a:pt x="11899" y="7508"/>
                  </a:lnTo>
                  <a:lnTo>
                    <a:pt x="11899" y="7553"/>
                  </a:lnTo>
                  <a:lnTo>
                    <a:pt x="11899" y="7587"/>
                  </a:lnTo>
                  <a:lnTo>
                    <a:pt x="11910" y="7622"/>
                  </a:lnTo>
                  <a:lnTo>
                    <a:pt x="9920" y="8782"/>
                  </a:lnTo>
                  <a:lnTo>
                    <a:pt x="9886" y="8736"/>
                  </a:lnTo>
                  <a:lnTo>
                    <a:pt x="9840" y="8714"/>
                  </a:lnTo>
                  <a:lnTo>
                    <a:pt x="9795" y="8691"/>
                  </a:lnTo>
                  <a:lnTo>
                    <a:pt x="9692" y="8691"/>
                  </a:lnTo>
                  <a:lnTo>
                    <a:pt x="9647" y="8714"/>
                  </a:lnTo>
                  <a:lnTo>
                    <a:pt x="9613" y="8736"/>
                  </a:lnTo>
                  <a:lnTo>
                    <a:pt x="9578" y="8770"/>
                  </a:lnTo>
                  <a:lnTo>
                    <a:pt x="7542" y="7599"/>
                  </a:lnTo>
                  <a:lnTo>
                    <a:pt x="7554" y="7553"/>
                  </a:lnTo>
                  <a:lnTo>
                    <a:pt x="7542" y="7485"/>
                  </a:lnTo>
                  <a:lnTo>
                    <a:pt x="7508" y="7428"/>
                  </a:lnTo>
                  <a:lnTo>
                    <a:pt x="7463" y="7394"/>
                  </a:lnTo>
                  <a:lnTo>
                    <a:pt x="7406" y="7371"/>
                  </a:lnTo>
                  <a:lnTo>
                    <a:pt x="7406" y="5005"/>
                  </a:lnTo>
                  <a:lnTo>
                    <a:pt x="7474" y="4982"/>
                  </a:lnTo>
                  <a:lnTo>
                    <a:pt x="7531" y="4926"/>
                  </a:lnTo>
                  <a:lnTo>
                    <a:pt x="7565" y="4869"/>
                  </a:lnTo>
                  <a:lnTo>
                    <a:pt x="7576" y="4835"/>
                  </a:lnTo>
                  <a:lnTo>
                    <a:pt x="7576" y="4789"/>
                  </a:lnTo>
                  <a:lnTo>
                    <a:pt x="7576" y="4755"/>
                  </a:lnTo>
                  <a:lnTo>
                    <a:pt x="7565" y="4709"/>
                  </a:lnTo>
                  <a:lnTo>
                    <a:pt x="7542" y="4675"/>
                  </a:lnTo>
                  <a:lnTo>
                    <a:pt x="7520" y="4641"/>
                  </a:lnTo>
                  <a:lnTo>
                    <a:pt x="7485" y="4618"/>
                  </a:lnTo>
                  <a:lnTo>
                    <a:pt x="7451" y="4596"/>
                  </a:lnTo>
                  <a:lnTo>
                    <a:pt x="7417" y="4584"/>
                  </a:lnTo>
                  <a:lnTo>
                    <a:pt x="7315" y="4584"/>
                  </a:lnTo>
                  <a:lnTo>
                    <a:pt x="7269" y="4607"/>
                  </a:lnTo>
                  <a:lnTo>
                    <a:pt x="7235" y="4630"/>
                  </a:lnTo>
                  <a:lnTo>
                    <a:pt x="7201" y="4664"/>
                  </a:lnTo>
                  <a:lnTo>
                    <a:pt x="5199" y="3504"/>
                  </a:lnTo>
                  <a:lnTo>
                    <a:pt x="5210" y="3447"/>
                  </a:lnTo>
                  <a:lnTo>
                    <a:pt x="5199" y="3413"/>
                  </a:lnTo>
                  <a:lnTo>
                    <a:pt x="5199" y="3367"/>
                  </a:lnTo>
                  <a:lnTo>
                    <a:pt x="5153" y="3310"/>
                  </a:lnTo>
                  <a:lnTo>
                    <a:pt x="5097" y="3265"/>
                  </a:lnTo>
                  <a:lnTo>
                    <a:pt x="5028" y="3242"/>
                  </a:lnTo>
                  <a:lnTo>
                    <a:pt x="5028" y="910"/>
                  </a:lnTo>
                  <a:lnTo>
                    <a:pt x="5074" y="899"/>
                  </a:lnTo>
                  <a:lnTo>
                    <a:pt x="5108" y="887"/>
                  </a:lnTo>
                  <a:lnTo>
                    <a:pt x="5165" y="830"/>
                  </a:lnTo>
                  <a:lnTo>
                    <a:pt x="5188" y="808"/>
                  </a:lnTo>
                  <a:lnTo>
                    <a:pt x="5210" y="762"/>
                  </a:lnTo>
                  <a:lnTo>
                    <a:pt x="5222" y="728"/>
                  </a:lnTo>
                  <a:lnTo>
                    <a:pt x="5222" y="683"/>
                  </a:lnTo>
                  <a:lnTo>
                    <a:pt x="5222" y="648"/>
                  </a:lnTo>
                  <a:lnTo>
                    <a:pt x="5210" y="603"/>
                  </a:lnTo>
                  <a:lnTo>
                    <a:pt x="5188" y="569"/>
                  </a:lnTo>
                  <a:lnTo>
                    <a:pt x="5153" y="535"/>
                  </a:lnTo>
                  <a:lnTo>
                    <a:pt x="5119" y="501"/>
                  </a:lnTo>
                  <a:lnTo>
                    <a:pt x="5085" y="478"/>
                  </a:lnTo>
                  <a:lnTo>
                    <a:pt x="5040" y="466"/>
                  </a:lnTo>
                  <a:lnTo>
                    <a:pt x="4949" y="466"/>
                  </a:lnTo>
                  <a:lnTo>
                    <a:pt x="4903" y="489"/>
                  </a:lnTo>
                  <a:lnTo>
                    <a:pt x="4858" y="512"/>
                  </a:lnTo>
                  <a:lnTo>
                    <a:pt x="4824" y="557"/>
                  </a:lnTo>
                  <a:lnTo>
                    <a:pt x="3868" y="0"/>
                  </a:lnTo>
                  <a:lnTo>
                    <a:pt x="3777" y="0"/>
                  </a:lnTo>
                  <a:lnTo>
                    <a:pt x="4801" y="592"/>
                  </a:lnTo>
                  <a:lnTo>
                    <a:pt x="4778" y="637"/>
                  </a:lnTo>
                  <a:lnTo>
                    <a:pt x="4778" y="683"/>
                  </a:lnTo>
                  <a:lnTo>
                    <a:pt x="4778" y="728"/>
                  </a:lnTo>
                  <a:lnTo>
                    <a:pt x="4789" y="774"/>
                  </a:lnTo>
                  <a:lnTo>
                    <a:pt x="4812" y="808"/>
                  </a:lnTo>
                  <a:lnTo>
                    <a:pt x="4835" y="842"/>
                  </a:lnTo>
                  <a:lnTo>
                    <a:pt x="4869" y="865"/>
                  </a:lnTo>
                  <a:lnTo>
                    <a:pt x="4903" y="887"/>
                  </a:lnTo>
                  <a:lnTo>
                    <a:pt x="4949" y="899"/>
                  </a:lnTo>
                  <a:lnTo>
                    <a:pt x="4983" y="910"/>
                  </a:lnTo>
                  <a:lnTo>
                    <a:pt x="4983" y="3242"/>
                  </a:lnTo>
                  <a:lnTo>
                    <a:pt x="4949" y="3242"/>
                  </a:lnTo>
                  <a:lnTo>
                    <a:pt x="4915" y="3253"/>
                  </a:lnTo>
                  <a:lnTo>
                    <a:pt x="4880" y="3276"/>
                  </a:lnTo>
                  <a:lnTo>
                    <a:pt x="4846" y="3299"/>
                  </a:lnTo>
                  <a:lnTo>
                    <a:pt x="4824" y="3333"/>
                  </a:lnTo>
                  <a:lnTo>
                    <a:pt x="4812" y="3367"/>
                  </a:lnTo>
                  <a:lnTo>
                    <a:pt x="4801" y="3401"/>
                  </a:lnTo>
                  <a:lnTo>
                    <a:pt x="4789" y="3447"/>
                  </a:lnTo>
                  <a:lnTo>
                    <a:pt x="4801" y="3481"/>
                  </a:lnTo>
                  <a:lnTo>
                    <a:pt x="4801" y="3515"/>
                  </a:lnTo>
                  <a:lnTo>
                    <a:pt x="2799" y="4675"/>
                  </a:lnTo>
                  <a:lnTo>
                    <a:pt x="2765" y="4641"/>
                  </a:lnTo>
                  <a:lnTo>
                    <a:pt x="2730" y="4607"/>
                  </a:lnTo>
                  <a:lnTo>
                    <a:pt x="2685" y="4584"/>
                  </a:lnTo>
                  <a:lnTo>
                    <a:pt x="2583" y="4584"/>
                  </a:lnTo>
                  <a:lnTo>
                    <a:pt x="2537" y="4607"/>
                  </a:lnTo>
                  <a:lnTo>
                    <a:pt x="2492" y="4630"/>
                  </a:lnTo>
                  <a:lnTo>
                    <a:pt x="2457" y="4664"/>
                  </a:lnTo>
                  <a:lnTo>
                    <a:pt x="501" y="3526"/>
                  </a:lnTo>
                  <a:lnTo>
                    <a:pt x="512" y="3492"/>
                  </a:lnTo>
                  <a:lnTo>
                    <a:pt x="512" y="3447"/>
                  </a:lnTo>
                  <a:lnTo>
                    <a:pt x="512" y="3401"/>
                  </a:lnTo>
                  <a:lnTo>
                    <a:pt x="501" y="3356"/>
                  </a:lnTo>
                  <a:lnTo>
                    <a:pt x="478" y="3310"/>
                  </a:lnTo>
                  <a:lnTo>
                    <a:pt x="444" y="3276"/>
                  </a:lnTo>
                  <a:lnTo>
                    <a:pt x="421" y="3242"/>
                  </a:lnTo>
                  <a:lnTo>
                    <a:pt x="376" y="3219"/>
                  </a:lnTo>
                  <a:lnTo>
                    <a:pt x="342" y="3208"/>
                  </a:lnTo>
                  <a:lnTo>
                    <a:pt x="296" y="3196"/>
                  </a:lnTo>
                  <a:lnTo>
                    <a:pt x="296" y="865"/>
                  </a:lnTo>
                  <a:lnTo>
                    <a:pt x="353" y="842"/>
                  </a:lnTo>
                  <a:lnTo>
                    <a:pt x="399" y="796"/>
                  </a:lnTo>
                  <a:lnTo>
                    <a:pt x="421" y="751"/>
                  </a:lnTo>
                  <a:lnTo>
                    <a:pt x="433" y="683"/>
                  </a:lnTo>
                  <a:lnTo>
                    <a:pt x="421" y="626"/>
                  </a:lnTo>
                  <a:lnTo>
                    <a:pt x="1502" y="0"/>
                  </a:lnTo>
                  <a:close/>
                </a:path>
              </a:pathLst>
            </a:custGeom>
            <a:solidFill>
              <a:srgbClr val="FFFFFF">
                <a:alpha val="1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a:off x="6804446" y="0"/>
              <a:ext cx="898968" cy="951300"/>
            </a:xfrm>
            <a:custGeom>
              <a:rect b="b" l="l" r="r" t="t"/>
              <a:pathLst>
                <a:path extrusionOk="0" h="9089" w="8589">
                  <a:moveTo>
                    <a:pt x="6154" y="3560"/>
                  </a:moveTo>
                  <a:lnTo>
                    <a:pt x="8179" y="4721"/>
                  </a:lnTo>
                  <a:lnTo>
                    <a:pt x="8168" y="4755"/>
                  </a:lnTo>
                  <a:lnTo>
                    <a:pt x="8168" y="4789"/>
                  </a:lnTo>
                  <a:lnTo>
                    <a:pt x="8179" y="4857"/>
                  </a:lnTo>
                  <a:lnTo>
                    <a:pt x="8213" y="4914"/>
                  </a:lnTo>
                  <a:lnTo>
                    <a:pt x="8259" y="4948"/>
                  </a:lnTo>
                  <a:lnTo>
                    <a:pt x="8327" y="4971"/>
                  </a:lnTo>
                  <a:lnTo>
                    <a:pt x="8327" y="7303"/>
                  </a:lnTo>
                  <a:lnTo>
                    <a:pt x="8282" y="7314"/>
                  </a:lnTo>
                  <a:lnTo>
                    <a:pt x="8236" y="7326"/>
                  </a:lnTo>
                  <a:lnTo>
                    <a:pt x="8202" y="7348"/>
                  </a:lnTo>
                  <a:lnTo>
                    <a:pt x="8168" y="7383"/>
                  </a:lnTo>
                  <a:lnTo>
                    <a:pt x="8134" y="7417"/>
                  </a:lnTo>
                  <a:lnTo>
                    <a:pt x="8111" y="7462"/>
                  </a:lnTo>
                  <a:lnTo>
                    <a:pt x="8100" y="7508"/>
                  </a:lnTo>
                  <a:lnTo>
                    <a:pt x="8100" y="7553"/>
                  </a:lnTo>
                  <a:lnTo>
                    <a:pt x="8100" y="7599"/>
                  </a:lnTo>
                  <a:lnTo>
                    <a:pt x="8111" y="7644"/>
                  </a:lnTo>
                  <a:lnTo>
                    <a:pt x="6132" y="8782"/>
                  </a:lnTo>
                  <a:lnTo>
                    <a:pt x="6097" y="8748"/>
                  </a:lnTo>
                  <a:lnTo>
                    <a:pt x="6063" y="8725"/>
                  </a:lnTo>
                  <a:lnTo>
                    <a:pt x="6018" y="8714"/>
                  </a:lnTo>
                  <a:lnTo>
                    <a:pt x="5972" y="8702"/>
                  </a:lnTo>
                  <a:lnTo>
                    <a:pt x="5927" y="8714"/>
                  </a:lnTo>
                  <a:lnTo>
                    <a:pt x="5881" y="8725"/>
                  </a:lnTo>
                  <a:lnTo>
                    <a:pt x="5847" y="8748"/>
                  </a:lnTo>
                  <a:lnTo>
                    <a:pt x="5824" y="8782"/>
                  </a:lnTo>
                  <a:lnTo>
                    <a:pt x="3845" y="7644"/>
                  </a:lnTo>
                  <a:lnTo>
                    <a:pt x="3857" y="7599"/>
                  </a:lnTo>
                  <a:lnTo>
                    <a:pt x="3857" y="7553"/>
                  </a:lnTo>
                  <a:lnTo>
                    <a:pt x="3857" y="7496"/>
                  </a:lnTo>
                  <a:lnTo>
                    <a:pt x="3845" y="7451"/>
                  </a:lnTo>
                  <a:lnTo>
                    <a:pt x="3822" y="7417"/>
                  </a:lnTo>
                  <a:lnTo>
                    <a:pt x="3788" y="7383"/>
                  </a:lnTo>
                  <a:lnTo>
                    <a:pt x="3754" y="7348"/>
                  </a:lnTo>
                  <a:lnTo>
                    <a:pt x="3720" y="7326"/>
                  </a:lnTo>
                  <a:lnTo>
                    <a:pt x="3675" y="7303"/>
                  </a:lnTo>
                  <a:lnTo>
                    <a:pt x="3629" y="7292"/>
                  </a:lnTo>
                  <a:lnTo>
                    <a:pt x="3629" y="5039"/>
                  </a:lnTo>
                  <a:lnTo>
                    <a:pt x="3675" y="5028"/>
                  </a:lnTo>
                  <a:lnTo>
                    <a:pt x="3720" y="5005"/>
                  </a:lnTo>
                  <a:lnTo>
                    <a:pt x="3754" y="4982"/>
                  </a:lnTo>
                  <a:lnTo>
                    <a:pt x="3788" y="4960"/>
                  </a:lnTo>
                  <a:lnTo>
                    <a:pt x="3811" y="4926"/>
                  </a:lnTo>
                  <a:lnTo>
                    <a:pt x="3834" y="4880"/>
                  </a:lnTo>
                  <a:lnTo>
                    <a:pt x="3845" y="4835"/>
                  </a:lnTo>
                  <a:lnTo>
                    <a:pt x="3845" y="4789"/>
                  </a:lnTo>
                  <a:lnTo>
                    <a:pt x="3845" y="4744"/>
                  </a:lnTo>
                  <a:lnTo>
                    <a:pt x="3834" y="4698"/>
                  </a:lnTo>
                  <a:lnTo>
                    <a:pt x="5790" y="3560"/>
                  </a:lnTo>
                  <a:lnTo>
                    <a:pt x="5824" y="3606"/>
                  </a:lnTo>
                  <a:lnTo>
                    <a:pt x="5870" y="3629"/>
                  </a:lnTo>
                  <a:lnTo>
                    <a:pt x="5915" y="3651"/>
                  </a:lnTo>
                  <a:lnTo>
                    <a:pt x="5972" y="3663"/>
                  </a:lnTo>
                  <a:lnTo>
                    <a:pt x="6029" y="3651"/>
                  </a:lnTo>
                  <a:lnTo>
                    <a:pt x="6086" y="3629"/>
                  </a:lnTo>
                  <a:lnTo>
                    <a:pt x="6120" y="3595"/>
                  </a:lnTo>
                  <a:lnTo>
                    <a:pt x="6154" y="3560"/>
                  </a:lnTo>
                  <a:close/>
                  <a:moveTo>
                    <a:pt x="0" y="0"/>
                  </a:moveTo>
                  <a:lnTo>
                    <a:pt x="1013" y="580"/>
                  </a:lnTo>
                  <a:lnTo>
                    <a:pt x="990" y="637"/>
                  </a:lnTo>
                  <a:lnTo>
                    <a:pt x="990" y="683"/>
                  </a:lnTo>
                  <a:lnTo>
                    <a:pt x="990" y="739"/>
                  </a:lnTo>
                  <a:lnTo>
                    <a:pt x="1001" y="785"/>
                  </a:lnTo>
                  <a:lnTo>
                    <a:pt x="1024" y="819"/>
                  </a:lnTo>
                  <a:lnTo>
                    <a:pt x="1047" y="853"/>
                  </a:lnTo>
                  <a:lnTo>
                    <a:pt x="1081" y="887"/>
                  </a:lnTo>
                  <a:lnTo>
                    <a:pt x="1126" y="910"/>
                  </a:lnTo>
                  <a:lnTo>
                    <a:pt x="1172" y="921"/>
                  </a:lnTo>
                  <a:lnTo>
                    <a:pt x="1217" y="933"/>
                  </a:lnTo>
                  <a:lnTo>
                    <a:pt x="1217" y="3219"/>
                  </a:lnTo>
                  <a:lnTo>
                    <a:pt x="1172" y="3231"/>
                  </a:lnTo>
                  <a:lnTo>
                    <a:pt x="1138" y="3242"/>
                  </a:lnTo>
                  <a:lnTo>
                    <a:pt x="1104" y="3265"/>
                  </a:lnTo>
                  <a:lnTo>
                    <a:pt x="1070" y="3299"/>
                  </a:lnTo>
                  <a:lnTo>
                    <a:pt x="1047" y="3322"/>
                  </a:lnTo>
                  <a:lnTo>
                    <a:pt x="1024" y="3367"/>
                  </a:lnTo>
                  <a:lnTo>
                    <a:pt x="1013" y="3401"/>
                  </a:lnTo>
                  <a:lnTo>
                    <a:pt x="1013" y="3447"/>
                  </a:lnTo>
                  <a:lnTo>
                    <a:pt x="1013" y="3492"/>
                  </a:lnTo>
                  <a:lnTo>
                    <a:pt x="1024" y="3538"/>
                  </a:lnTo>
                  <a:lnTo>
                    <a:pt x="1047" y="3572"/>
                  </a:lnTo>
                  <a:lnTo>
                    <a:pt x="1070" y="3606"/>
                  </a:lnTo>
                  <a:lnTo>
                    <a:pt x="1104" y="3629"/>
                  </a:lnTo>
                  <a:lnTo>
                    <a:pt x="1149" y="3651"/>
                  </a:lnTo>
                  <a:lnTo>
                    <a:pt x="1183" y="3663"/>
                  </a:lnTo>
                  <a:lnTo>
                    <a:pt x="1240" y="3674"/>
                  </a:lnTo>
                  <a:lnTo>
                    <a:pt x="1297" y="3663"/>
                  </a:lnTo>
                  <a:lnTo>
                    <a:pt x="1343" y="3640"/>
                  </a:lnTo>
                  <a:lnTo>
                    <a:pt x="1388" y="3606"/>
                  </a:lnTo>
                  <a:lnTo>
                    <a:pt x="1422" y="3560"/>
                  </a:lnTo>
                  <a:lnTo>
                    <a:pt x="3379" y="4687"/>
                  </a:lnTo>
                  <a:lnTo>
                    <a:pt x="3367" y="4744"/>
                  </a:lnTo>
                  <a:lnTo>
                    <a:pt x="3356" y="4789"/>
                  </a:lnTo>
                  <a:lnTo>
                    <a:pt x="3367" y="4835"/>
                  </a:lnTo>
                  <a:lnTo>
                    <a:pt x="3379" y="4880"/>
                  </a:lnTo>
                  <a:lnTo>
                    <a:pt x="3402" y="4926"/>
                  </a:lnTo>
                  <a:lnTo>
                    <a:pt x="3424" y="4960"/>
                  </a:lnTo>
                  <a:lnTo>
                    <a:pt x="3458" y="4982"/>
                  </a:lnTo>
                  <a:lnTo>
                    <a:pt x="3493" y="5017"/>
                  </a:lnTo>
                  <a:lnTo>
                    <a:pt x="3538" y="5028"/>
                  </a:lnTo>
                  <a:lnTo>
                    <a:pt x="3584" y="5039"/>
                  </a:lnTo>
                  <a:lnTo>
                    <a:pt x="3584" y="7292"/>
                  </a:lnTo>
                  <a:lnTo>
                    <a:pt x="3538" y="7303"/>
                  </a:lnTo>
                  <a:lnTo>
                    <a:pt x="3493" y="7326"/>
                  </a:lnTo>
                  <a:lnTo>
                    <a:pt x="3447" y="7348"/>
                  </a:lnTo>
                  <a:lnTo>
                    <a:pt x="3413" y="7371"/>
                  </a:lnTo>
                  <a:lnTo>
                    <a:pt x="3390" y="7417"/>
                  </a:lnTo>
                  <a:lnTo>
                    <a:pt x="3367" y="7451"/>
                  </a:lnTo>
                  <a:lnTo>
                    <a:pt x="3356" y="7496"/>
                  </a:lnTo>
                  <a:lnTo>
                    <a:pt x="3345" y="7553"/>
                  </a:lnTo>
                  <a:lnTo>
                    <a:pt x="3356" y="7599"/>
                  </a:lnTo>
                  <a:lnTo>
                    <a:pt x="3367" y="7644"/>
                  </a:lnTo>
                  <a:lnTo>
                    <a:pt x="3390" y="7690"/>
                  </a:lnTo>
                  <a:lnTo>
                    <a:pt x="3424" y="7735"/>
                  </a:lnTo>
                  <a:lnTo>
                    <a:pt x="3458" y="7758"/>
                  </a:lnTo>
                  <a:lnTo>
                    <a:pt x="3504" y="7781"/>
                  </a:lnTo>
                  <a:lnTo>
                    <a:pt x="3549" y="7804"/>
                  </a:lnTo>
                  <a:lnTo>
                    <a:pt x="3606" y="7804"/>
                  </a:lnTo>
                  <a:lnTo>
                    <a:pt x="3675" y="7792"/>
                  </a:lnTo>
                  <a:lnTo>
                    <a:pt x="3731" y="7769"/>
                  </a:lnTo>
                  <a:lnTo>
                    <a:pt x="3777" y="7735"/>
                  </a:lnTo>
                  <a:lnTo>
                    <a:pt x="3822" y="7678"/>
                  </a:lnTo>
                  <a:lnTo>
                    <a:pt x="5802" y="8827"/>
                  </a:lnTo>
                  <a:lnTo>
                    <a:pt x="5790" y="8861"/>
                  </a:lnTo>
                  <a:lnTo>
                    <a:pt x="5779" y="8896"/>
                  </a:lnTo>
                  <a:lnTo>
                    <a:pt x="5790" y="8941"/>
                  </a:lnTo>
                  <a:lnTo>
                    <a:pt x="5790" y="8975"/>
                  </a:lnTo>
                  <a:lnTo>
                    <a:pt x="5813" y="9009"/>
                  </a:lnTo>
                  <a:lnTo>
                    <a:pt x="5836" y="9032"/>
                  </a:lnTo>
                  <a:lnTo>
                    <a:pt x="5870" y="9055"/>
                  </a:lnTo>
                  <a:lnTo>
                    <a:pt x="5904" y="9078"/>
                  </a:lnTo>
                  <a:lnTo>
                    <a:pt x="5938" y="9089"/>
                  </a:lnTo>
                  <a:lnTo>
                    <a:pt x="6018" y="9089"/>
                  </a:lnTo>
                  <a:lnTo>
                    <a:pt x="6052" y="9078"/>
                  </a:lnTo>
                  <a:lnTo>
                    <a:pt x="6086" y="9055"/>
                  </a:lnTo>
                  <a:lnTo>
                    <a:pt x="6109" y="9032"/>
                  </a:lnTo>
                  <a:lnTo>
                    <a:pt x="6132" y="9009"/>
                  </a:lnTo>
                  <a:lnTo>
                    <a:pt x="6154" y="8975"/>
                  </a:lnTo>
                  <a:lnTo>
                    <a:pt x="6166" y="8941"/>
                  </a:lnTo>
                  <a:lnTo>
                    <a:pt x="6166" y="8896"/>
                  </a:lnTo>
                  <a:lnTo>
                    <a:pt x="6166" y="8861"/>
                  </a:lnTo>
                  <a:lnTo>
                    <a:pt x="6154" y="8827"/>
                  </a:lnTo>
                  <a:lnTo>
                    <a:pt x="8134" y="7678"/>
                  </a:lnTo>
                  <a:lnTo>
                    <a:pt x="8179" y="7724"/>
                  </a:lnTo>
                  <a:lnTo>
                    <a:pt x="8225" y="7769"/>
                  </a:lnTo>
                  <a:lnTo>
                    <a:pt x="8282" y="7792"/>
                  </a:lnTo>
                  <a:lnTo>
                    <a:pt x="8395" y="7792"/>
                  </a:lnTo>
                  <a:lnTo>
                    <a:pt x="8441" y="7781"/>
                  </a:lnTo>
                  <a:lnTo>
                    <a:pt x="8486" y="7758"/>
                  </a:lnTo>
                  <a:lnTo>
                    <a:pt x="8520" y="7724"/>
                  </a:lnTo>
                  <a:lnTo>
                    <a:pt x="8543" y="7690"/>
                  </a:lnTo>
                  <a:lnTo>
                    <a:pt x="8566" y="7644"/>
                  </a:lnTo>
                  <a:lnTo>
                    <a:pt x="8589" y="7599"/>
                  </a:lnTo>
                  <a:lnTo>
                    <a:pt x="8589" y="7553"/>
                  </a:lnTo>
                  <a:lnTo>
                    <a:pt x="8589" y="7508"/>
                  </a:lnTo>
                  <a:lnTo>
                    <a:pt x="8577" y="7462"/>
                  </a:lnTo>
                  <a:lnTo>
                    <a:pt x="8555" y="7417"/>
                  </a:lnTo>
                  <a:lnTo>
                    <a:pt x="8532" y="7383"/>
                  </a:lnTo>
                  <a:lnTo>
                    <a:pt x="8498" y="7360"/>
                  </a:lnTo>
                  <a:lnTo>
                    <a:pt x="8452" y="7326"/>
                  </a:lnTo>
                  <a:lnTo>
                    <a:pt x="8418" y="7314"/>
                  </a:lnTo>
                  <a:lnTo>
                    <a:pt x="8373" y="7303"/>
                  </a:lnTo>
                  <a:lnTo>
                    <a:pt x="8373" y="4971"/>
                  </a:lnTo>
                  <a:lnTo>
                    <a:pt x="8429" y="4948"/>
                  </a:lnTo>
                  <a:lnTo>
                    <a:pt x="8475" y="4903"/>
                  </a:lnTo>
                  <a:lnTo>
                    <a:pt x="8509" y="4857"/>
                  </a:lnTo>
                  <a:lnTo>
                    <a:pt x="8520" y="4789"/>
                  </a:lnTo>
                  <a:lnTo>
                    <a:pt x="8520" y="4755"/>
                  </a:lnTo>
                  <a:lnTo>
                    <a:pt x="8509" y="4721"/>
                  </a:lnTo>
                  <a:lnTo>
                    <a:pt x="8475" y="4664"/>
                  </a:lnTo>
                  <a:lnTo>
                    <a:pt x="8418" y="4630"/>
                  </a:lnTo>
                  <a:lnTo>
                    <a:pt x="8384" y="4618"/>
                  </a:lnTo>
                  <a:lnTo>
                    <a:pt x="8304" y="4618"/>
                  </a:lnTo>
                  <a:lnTo>
                    <a:pt x="8270" y="4630"/>
                  </a:lnTo>
                  <a:lnTo>
                    <a:pt x="8236" y="4653"/>
                  </a:lnTo>
                  <a:lnTo>
                    <a:pt x="8202" y="4687"/>
                  </a:lnTo>
                  <a:lnTo>
                    <a:pt x="6177" y="3515"/>
                  </a:lnTo>
                  <a:lnTo>
                    <a:pt x="6188" y="3447"/>
                  </a:lnTo>
                  <a:lnTo>
                    <a:pt x="6188" y="3401"/>
                  </a:lnTo>
                  <a:lnTo>
                    <a:pt x="6177" y="3367"/>
                  </a:lnTo>
                  <a:lnTo>
                    <a:pt x="6154" y="3333"/>
                  </a:lnTo>
                  <a:lnTo>
                    <a:pt x="6132" y="3299"/>
                  </a:lnTo>
                  <a:lnTo>
                    <a:pt x="6109" y="3276"/>
                  </a:lnTo>
                  <a:lnTo>
                    <a:pt x="6075" y="3253"/>
                  </a:lnTo>
                  <a:lnTo>
                    <a:pt x="6041" y="3242"/>
                  </a:lnTo>
                  <a:lnTo>
                    <a:pt x="5995" y="3231"/>
                  </a:lnTo>
                  <a:lnTo>
                    <a:pt x="5995" y="933"/>
                  </a:lnTo>
                  <a:lnTo>
                    <a:pt x="6041" y="921"/>
                  </a:lnTo>
                  <a:lnTo>
                    <a:pt x="6086" y="899"/>
                  </a:lnTo>
                  <a:lnTo>
                    <a:pt x="6120" y="876"/>
                  </a:lnTo>
                  <a:lnTo>
                    <a:pt x="6154" y="853"/>
                  </a:lnTo>
                  <a:lnTo>
                    <a:pt x="6177" y="819"/>
                  </a:lnTo>
                  <a:lnTo>
                    <a:pt x="6200" y="774"/>
                  </a:lnTo>
                  <a:lnTo>
                    <a:pt x="6211" y="739"/>
                  </a:lnTo>
                  <a:lnTo>
                    <a:pt x="6223" y="683"/>
                  </a:lnTo>
                  <a:lnTo>
                    <a:pt x="6211" y="637"/>
                  </a:lnTo>
                  <a:lnTo>
                    <a:pt x="6200" y="592"/>
                  </a:lnTo>
                  <a:lnTo>
                    <a:pt x="6177" y="557"/>
                  </a:lnTo>
                  <a:lnTo>
                    <a:pt x="6143" y="512"/>
                  </a:lnTo>
                  <a:lnTo>
                    <a:pt x="6109" y="489"/>
                  </a:lnTo>
                  <a:lnTo>
                    <a:pt x="6075" y="466"/>
                  </a:lnTo>
                  <a:lnTo>
                    <a:pt x="6029" y="444"/>
                  </a:lnTo>
                  <a:lnTo>
                    <a:pt x="5972" y="444"/>
                  </a:lnTo>
                  <a:lnTo>
                    <a:pt x="5915" y="455"/>
                  </a:lnTo>
                  <a:lnTo>
                    <a:pt x="5859" y="478"/>
                  </a:lnTo>
                  <a:lnTo>
                    <a:pt x="5813" y="501"/>
                  </a:lnTo>
                  <a:lnTo>
                    <a:pt x="5779" y="546"/>
                  </a:lnTo>
                  <a:lnTo>
                    <a:pt x="4835" y="0"/>
                  </a:lnTo>
                  <a:lnTo>
                    <a:pt x="4744" y="0"/>
                  </a:lnTo>
                  <a:lnTo>
                    <a:pt x="5756" y="580"/>
                  </a:lnTo>
                  <a:lnTo>
                    <a:pt x="5733" y="637"/>
                  </a:lnTo>
                  <a:lnTo>
                    <a:pt x="5733" y="683"/>
                  </a:lnTo>
                  <a:lnTo>
                    <a:pt x="5733" y="739"/>
                  </a:lnTo>
                  <a:lnTo>
                    <a:pt x="5745" y="774"/>
                  </a:lnTo>
                  <a:lnTo>
                    <a:pt x="5768" y="819"/>
                  </a:lnTo>
                  <a:lnTo>
                    <a:pt x="5790" y="853"/>
                  </a:lnTo>
                  <a:lnTo>
                    <a:pt x="5824" y="887"/>
                  </a:lnTo>
                  <a:lnTo>
                    <a:pt x="5870" y="910"/>
                  </a:lnTo>
                  <a:lnTo>
                    <a:pt x="5904" y="921"/>
                  </a:lnTo>
                  <a:lnTo>
                    <a:pt x="5950" y="933"/>
                  </a:lnTo>
                  <a:lnTo>
                    <a:pt x="5950" y="3231"/>
                  </a:lnTo>
                  <a:lnTo>
                    <a:pt x="5915" y="3242"/>
                  </a:lnTo>
                  <a:lnTo>
                    <a:pt x="5881" y="3253"/>
                  </a:lnTo>
                  <a:lnTo>
                    <a:pt x="5847" y="3276"/>
                  </a:lnTo>
                  <a:lnTo>
                    <a:pt x="5813" y="3299"/>
                  </a:lnTo>
                  <a:lnTo>
                    <a:pt x="5790" y="3333"/>
                  </a:lnTo>
                  <a:lnTo>
                    <a:pt x="5768" y="3367"/>
                  </a:lnTo>
                  <a:lnTo>
                    <a:pt x="5756" y="3401"/>
                  </a:lnTo>
                  <a:lnTo>
                    <a:pt x="5756" y="3447"/>
                  </a:lnTo>
                  <a:lnTo>
                    <a:pt x="5756" y="3481"/>
                  </a:lnTo>
                  <a:lnTo>
                    <a:pt x="5768" y="3515"/>
                  </a:lnTo>
                  <a:lnTo>
                    <a:pt x="3811" y="4653"/>
                  </a:lnTo>
                  <a:lnTo>
                    <a:pt x="3766" y="4607"/>
                  </a:lnTo>
                  <a:lnTo>
                    <a:pt x="3720" y="4573"/>
                  </a:lnTo>
                  <a:lnTo>
                    <a:pt x="3663" y="4550"/>
                  </a:lnTo>
                  <a:lnTo>
                    <a:pt x="3549" y="4550"/>
                  </a:lnTo>
                  <a:lnTo>
                    <a:pt x="3493" y="4573"/>
                  </a:lnTo>
                  <a:lnTo>
                    <a:pt x="3447" y="4607"/>
                  </a:lnTo>
                  <a:lnTo>
                    <a:pt x="3402" y="4653"/>
                  </a:lnTo>
                  <a:lnTo>
                    <a:pt x="1445" y="3526"/>
                  </a:lnTo>
                  <a:lnTo>
                    <a:pt x="1456" y="3481"/>
                  </a:lnTo>
                  <a:lnTo>
                    <a:pt x="1456" y="3447"/>
                  </a:lnTo>
                  <a:lnTo>
                    <a:pt x="1456" y="3401"/>
                  </a:lnTo>
                  <a:lnTo>
                    <a:pt x="1445" y="3367"/>
                  </a:lnTo>
                  <a:lnTo>
                    <a:pt x="1422" y="3322"/>
                  </a:lnTo>
                  <a:lnTo>
                    <a:pt x="1399" y="3299"/>
                  </a:lnTo>
                  <a:lnTo>
                    <a:pt x="1377" y="3265"/>
                  </a:lnTo>
                  <a:lnTo>
                    <a:pt x="1343" y="3242"/>
                  </a:lnTo>
                  <a:lnTo>
                    <a:pt x="1297" y="3231"/>
                  </a:lnTo>
                  <a:lnTo>
                    <a:pt x="1263" y="3219"/>
                  </a:lnTo>
                  <a:lnTo>
                    <a:pt x="1263" y="933"/>
                  </a:lnTo>
                  <a:lnTo>
                    <a:pt x="1308" y="921"/>
                  </a:lnTo>
                  <a:lnTo>
                    <a:pt x="1343" y="910"/>
                  </a:lnTo>
                  <a:lnTo>
                    <a:pt x="1388" y="887"/>
                  </a:lnTo>
                  <a:lnTo>
                    <a:pt x="1422" y="853"/>
                  </a:lnTo>
                  <a:lnTo>
                    <a:pt x="1445" y="819"/>
                  </a:lnTo>
                  <a:lnTo>
                    <a:pt x="1468" y="785"/>
                  </a:lnTo>
                  <a:lnTo>
                    <a:pt x="1479" y="739"/>
                  </a:lnTo>
                  <a:lnTo>
                    <a:pt x="1479" y="683"/>
                  </a:lnTo>
                  <a:lnTo>
                    <a:pt x="1479" y="637"/>
                  </a:lnTo>
                  <a:lnTo>
                    <a:pt x="1456" y="580"/>
                  </a:lnTo>
                  <a:lnTo>
                    <a:pt x="2469" y="0"/>
                  </a:lnTo>
                  <a:lnTo>
                    <a:pt x="2378" y="0"/>
                  </a:lnTo>
                  <a:lnTo>
                    <a:pt x="1434" y="546"/>
                  </a:lnTo>
                  <a:lnTo>
                    <a:pt x="1399" y="501"/>
                  </a:lnTo>
                  <a:lnTo>
                    <a:pt x="1354" y="466"/>
                  </a:lnTo>
                  <a:lnTo>
                    <a:pt x="1297" y="444"/>
                  </a:lnTo>
                  <a:lnTo>
                    <a:pt x="1172" y="444"/>
                  </a:lnTo>
                  <a:lnTo>
                    <a:pt x="1115" y="466"/>
                  </a:lnTo>
                  <a:lnTo>
                    <a:pt x="1070" y="501"/>
                  </a:lnTo>
                  <a:lnTo>
                    <a:pt x="1035" y="546"/>
                  </a:lnTo>
                  <a:lnTo>
                    <a:pt x="91" y="0"/>
                  </a:lnTo>
                  <a:close/>
                </a:path>
              </a:pathLst>
            </a:custGeom>
            <a:solidFill>
              <a:srgbClr val="FFFFFF">
                <a:alpha val="1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a:off x="0" y="2054909"/>
              <a:ext cx="2243285" cy="3088559"/>
            </a:xfrm>
            <a:custGeom>
              <a:rect b="b" l="l" r="r" t="t"/>
              <a:pathLst>
                <a:path extrusionOk="0" h="29509" w="21433">
                  <a:moveTo>
                    <a:pt x="4813" y="354"/>
                  </a:moveTo>
                  <a:lnTo>
                    <a:pt x="6803" y="1514"/>
                  </a:lnTo>
                  <a:lnTo>
                    <a:pt x="6792" y="1548"/>
                  </a:lnTo>
                  <a:lnTo>
                    <a:pt x="6792" y="1582"/>
                  </a:lnTo>
                  <a:lnTo>
                    <a:pt x="6803" y="1650"/>
                  </a:lnTo>
                  <a:lnTo>
                    <a:pt x="6837" y="1707"/>
                  </a:lnTo>
                  <a:lnTo>
                    <a:pt x="6894" y="1753"/>
                  </a:lnTo>
                  <a:lnTo>
                    <a:pt x="6963" y="1764"/>
                  </a:lnTo>
                  <a:lnTo>
                    <a:pt x="6963" y="4096"/>
                  </a:lnTo>
                  <a:lnTo>
                    <a:pt x="6917" y="4107"/>
                  </a:lnTo>
                  <a:lnTo>
                    <a:pt x="6872" y="4119"/>
                  </a:lnTo>
                  <a:lnTo>
                    <a:pt x="6837" y="4142"/>
                  </a:lnTo>
                  <a:lnTo>
                    <a:pt x="6803" y="4176"/>
                  </a:lnTo>
                  <a:lnTo>
                    <a:pt x="6781" y="4210"/>
                  </a:lnTo>
                  <a:lnTo>
                    <a:pt x="6758" y="4244"/>
                  </a:lnTo>
                  <a:lnTo>
                    <a:pt x="6746" y="4289"/>
                  </a:lnTo>
                  <a:lnTo>
                    <a:pt x="6746" y="4335"/>
                  </a:lnTo>
                  <a:lnTo>
                    <a:pt x="6746" y="4380"/>
                  </a:lnTo>
                  <a:lnTo>
                    <a:pt x="6758" y="4426"/>
                  </a:lnTo>
                  <a:lnTo>
                    <a:pt x="4790" y="5563"/>
                  </a:lnTo>
                  <a:lnTo>
                    <a:pt x="4756" y="5518"/>
                  </a:lnTo>
                  <a:lnTo>
                    <a:pt x="4722" y="5495"/>
                  </a:lnTo>
                  <a:lnTo>
                    <a:pt x="4665" y="5472"/>
                  </a:lnTo>
                  <a:lnTo>
                    <a:pt x="4619" y="5461"/>
                  </a:lnTo>
                  <a:lnTo>
                    <a:pt x="4562" y="5472"/>
                  </a:lnTo>
                  <a:lnTo>
                    <a:pt x="4517" y="5495"/>
                  </a:lnTo>
                  <a:lnTo>
                    <a:pt x="4471" y="5518"/>
                  </a:lnTo>
                  <a:lnTo>
                    <a:pt x="4437" y="5563"/>
                  </a:lnTo>
                  <a:lnTo>
                    <a:pt x="2424" y="4403"/>
                  </a:lnTo>
                  <a:lnTo>
                    <a:pt x="2435" y="4335"/>
                  </a:lnTo>
                  <a:lnTo>
                    <a:pt x="2435" y="4301"/>
                  </a:lnTo>
                  <a:lnTo>
                    <a:pt x="2424" y="4267"/>
                  </a:lnTo>
                  <a:lnTo>
                    <a:pt x="2390" y="4210"/>
                  </a:lnTo>
                  <a:lnTo>
                    <a:pt x="2333" y="4164"/>
                  </a:lnTo>
                  <a:lnTo>
                    <a:pt x="2265" y="4142"/>
                  </a:lnTo>
                  <a:lnTo>
                    <a:pt x="2265" y="1832"/>
                  </a:lnTo>
                  <a:lnTo>
                    <a:pt x="2310" y="1821"/>
                  </a:lnTo>
                  <a:lnTo>
                    <a:pt x="2356" y="1798"/>
                  </a:lnTo>
                  <a:lnTo>
                    <a:pt x="2390" y="1775"/>
                  </a:lnTo>
                  <a:lnTo>
                    <a:pt x="2424" y="1753"/>
                  </a:lnTo>
                  <a:lnTo>
                    <a:pt x="2458" y="1719"/>
                  </a:lnTo>
                  <a:lnTo>
                    <a:pt x="2481" y="1673"/>
                  </a:lnTo>
                  <a:lnTo>
                    <a:pt x="2492" y="1628"/>
                  </a:lnTo>
                  <a:lnTo>
                    <a:pt x="2492" y="1582"/>
                  </a:lnTo>
                  <a:lnTo>
                    <a:pt x="2492" y="1525"/>
                  </a:lnTo>
                  <a:lnTo>
                    <a:pt x="2469" y="1480"/>
                  </a:lnTo>
                  <a:lnTo>
                    <a:pt x="4415" y="354"/>
                  </a:lnTo>
                  <a:lnTo>
                    <a:pt x="4449" y="399"/>
                  </a:lnTo>
                  <a:lnTo>
                    <a:pt x="4494" y="445"/>
                  </a:lnTo>
                  <a:lnTo>
                    <a:pt x="4551" y="467"/>
                  </a:lnTo>
                  <a:lnTo>
                    <a:pt x="4619" y="467"/>
                  </a:lnTo>
                  <a:lnTo>
                    <a:pt x="4676" y="456"/>
                  </a:lnTo>
                  <a:lnTo>
                    <a:pt x="4733" y="445"/>
                  </a:lnTo>
                  <a:lnTo>
                    <a:pt x="4779" y="399"/>
                  </a:lnTo>
                  <a:lnTo>
                    <a:pt x="4813" y="354"/>
                  </a:lnTo>
                  <a:close/>
                  <a:moveTo>
                    <a:pt x="18998" y="342"/>
                  </a:moveTo>
                  <a:lnTo>
                    <a:pt x="21011" y="1502"/>
                  </a:lnTo>
                  <a:lnTo>
                    <a:pt x="21000" y="1537"/>
                  </a:lnTo>
                  <a:lnTo>
                    <a:pt x="21000" y="1582"/>
                  </a:lnTo>
                  <a:lnTo>
                    <a:pt x="21000" y="1616"/>
                  </a:lnTo>
                  <a:lnTo>
                    <a:pt x="21011" y="1650"/>
                  </a:lnTo>
                  <a:lnTo>
                    <a:pt x="21034" y="1684"/>
                  </a:lnTo>
                  <a:lnTo>
                    <a:pt x="21057" y="1719"/>
                  </a:lnTo>
                  <a:lnTo>
                    <a:pt x="21114" y="1764"/>
                  </a:lnTo>
                  <a:lnTo>
                    <a:pt x="21148" y="1775"/>
                  </a:lnTo>
                  <a:lnTo>
                    <a:pt x="21182" y="1787"/>
                  </a:lnTo>
                  <a:lnTo>
                    <a:pt x="21182" y="4142"/>
                  </a:lnTo>
                  <a:lnTo>
                    <a:pt x="21148" y="4142"/>
                  </a:lnTo>
                  <a:lnTo>
                    <a:pt x="21114" y="4153"/>
                  </a:lnTo>
                  <a:lnTo>
                    <a:pt x="21057" y="4198"/>
                  </a:lnTo>
                  <a:lnTo>
                    <a:pt x="21011" y="4267"/>
                  </a:lnTo>
                  <a:lnTo>
                    <a:pt x="21000" y="4301"/>
                  </a:lnTo>
                  <a:lnTo>
                    <a:pt x="21000" y="4335"/>
                  </a:lnTo>
                  <a:lnTo>
                    <a:pt x="21000" y="4369"/>
                  </a:lnTo>
                  <a:lnTo>
                    <a:pt x="21011" y="4403"/>
                  </a:lnTo>
                  <a:lnTo>
                    <a:pt x="18975" y="5586"/>
                  </a:lnTo>
                  <a:lnTo>
                    <a:pt x="18952" y="5552"/>
                  </a:lnTo>
                  <a:lnTo>
                    <a:pt x="18918" y="5529"/>
                  </a:lnTo>
                  <a:lnTo>
                    <a:pt x="18873" y="5507"/>
                  </a:lnTo>
                  <a:lnTo>
                    <a:pt x="18793" y="5507"/>
                  </a:lnTo>
                  <a:lnTo>
                    <a:pt x="18748" y="5529"/>
                  </a:lnTo>
                  <a:lnTo>
                    <a:pt x="18713" y="5552"/>
                  </a:lnTo>
                  <a:lnTo>
                    <a:pt x="18691" y="5575"/>
                  </a:lnTo>
                  <a:lnTo>
                    <a:pt x="16689" y="4426"/>
                  </a:lnTo>
                  <a:lnTo>
                    <a:pt x="16700" y="4380"/>
                  </a:lnTo>
                  <a:lnTo>
                    <a:pt x="16700" y="4335"/>
                  </a:lnTo>
                  <a:lnTo>
                    <a:pt x="16700" y="4289"/>
                  </a:lnTo>
                  <a:lnTo>
                    <a:pt x="16689" y="4255"/>
                  </a:lnTo>
                  <a:lnTo>
                    <a:pt x="16666" y="4210"/>
                  </a:lnTo>
                  <a:lnTo>
                    <a:pt x="16643" y="4176"/>
                  </a:lnTo>
                  <a:lnTo>
                    <a:pt x="16609" y="4153"/>
                  </a:lnTo>
                  <a:lnTo>
                    <a:pt x="16575" y="4130"/>
                  </a:lnTo>
                  <a:lnTo>
                    <a:pt x="16529" y="4107"/>
                  </a:lnTo>
                  <a:lnTo>
                    <a:pt x="16495" y="4096"/>
                  </a:lnTo>
                  <a:lnTo>
                    <a:pt x="16495" y="1775"/>
                  </a:lnTo>
                  <a:lnTo>
                    <a:pt x="16563" y="1753"/>
                  </a:lnTo>
                  <a:lnTo>
                    <a:pt x="16609" y="1707"/>
                  </a:lnTo>
                  <a:lnTo>
                    <a:pt x="16654" y="1650"/>
                  </a:lnTo>
                  <a:lnTo>
                    <a:pt x="16654" y="1616"/>
                  </a:lnTo>
                  <a:lnTo>
                    <a:pt x="16666" y="1582"/>
                  </a:lnTo>
                  <a:lnTo>
                    <a:pt x="16654" y="1537"/>
                  </a:lnTo>
                  <a:lnTo>
                    <a:pt x="16654" y="1502"/>
                  </a:lnTo>
                  <a:lnTo>
                    <a:pt x="18668" y="342"/>
                  </a:lnTo>
                  <a:lnTo>
                    <a:pt x="18702" y="376"/>
                  </a:lnTo>
                  <a:lnTo>
                    <a:pt x="18736" y="410"/>
                  </a:lnTo>
                  <a:lnTo>
                    <a:pt x="18782" y="422"/>
                  </a:lnTo>
                  <a:lnTo>
                    <a:pt x="18839" y="433"/>
                  </a:lnTo>
                  <a:lnTo>
                    <a:pt x="18884" y="422"/>
                  </a:lnTo>
                  <a:lnTo>
                    <a:pt x="18930" y="410"/>
                  </a:lnTo>
                  <a:lnTo>
                    <a:pt x="18975" y="376"/>
                  </a:lnTo>
                  <a:lnTo>
                    <a:pt x="18998" y="342"/>
                  </a:lnTo>
                  <a:close/>
                  <a:moveTo>
                    <a:pt x="16666" y="4460"/>
                  </a:moveTo>
                  <a:lnTo>
                    <a:pt x="18668" y="5620"/>
                  </a:lnTo>
                  <a:lnTo>
                    <a:pt x="18657" y="5689"/>
                  </a:lnTo>
                  <a:lnTo>
                    <a:pt x="18668" y="5757"/>
                  </a:lnTo>
                  <a:lnTo>
                    <a:pt x="18702" y="5802"/>
                  </a:lnTo>
                  <a:lnTo>
                    <a:pt x="18748" y="5848"/>
                  </a:lnTo>
                  <a:lnTo>
                    <a:pt x="18816" y="5859"/>
                  </a:lnTo>
                  <a:lnTo>
                    <a:pt x="18816" y="8248"/>
                  </a:lnTo>
                  <a:lnTo>
                    <a:pt x="18782" y="8248"/>
                  </a:lnTo>
                  <a:lnTo>
                    <a:pt x="18748" y="8259"/>
                  </a:lnTo>
                  <a:lnTo>
                    <a:pt x="18679" y="8305"/>
                  </a:lnTo>
                  <a:lnTo>
                    <a:pt x="18645" y="8373"/>
                  </a:lnTo>
                  <a:lnTo>
                    <a:pt x="18634" y="8407"/>
                  </a:lnTo>
                  <a:lnTo>
                    <a:pt x="18634" y="8441"/>
                  </a:lnTo>
                  <a:lnTo>
                    <a:pt x="18634" y="8476"/>
                  </a:lnTo>
                  <a:lnTo>
                    <a:pt x="18645" y="8510"/>
                  </a:lnTo>
                  <a:lnTo>
                    <a:pt x="16666" y="9659"/>
                  </a:lnTo>
                  <a:lnTo>
                    <a:pt x="16632" y="9613"/>
                  </a:lnTo>
                  <a:lnTo>
                    <a:pt x="16575" y="9579"/>
                  </a:lnTo>
                  <a:lnTo>
                    <a:pt x="16529" y="9556"/>
                  </a:lnTo>
                  <a:lnTo>
                    <a:pt x="16461" y="9545"/>
                  </a:lnTo>
                  <a:lnTo>
                    <a:pt x="16404" y="9556"/>
                  </a:lnTo>
                  <a:lnTo>
                    <a:pt x="16347" y="9579"/>
                  </a:lnTo>
                  <a:lnTo>
                    <a:pt x="16302" y="9613"/>
                  </a:lnTo>
                  <a:lnTo>
                    <a:pt x="16268" y="9659"/>
                  </a:lnTo>
                  <a:lnTo>
                    <a:pt x="14300" y="8521"/>
                  </a:lnTo>
                  <a:lnTo>
                    <a:pt x="14300" y="8476"/>
                  </a:lnTo>
                  <a:lnTo>
                    <a:pt x="14311" y="8441"/>
                  </a:lnTo>
                  <a:lnTo>
                    <a:pt x="14300" y="8407"/>
                  </a:lnTo>
                  <a:lnTo>
                    <a:pt x="14288" y="8362"/>
                  </a:lnTo>
                  <a:lnTo>
                    <a:pt x="14277" y="8328"/>
                  </a:lnTo>
                  <a:lnTo>
                    <a:pt x="14254" y="8305"/>
                  </a:lnTo>
                  <a:lnTo>
                    <a:pt x="14197" y="8259"/>
                  </a:lnTo>
                  <a:lnTo>
                    <a:pt x="14163" y="8237"/>
                  </a:lnTo>
                  <a:lnTo>
                    <a:pt x="14118" y="8237"/>
                  </a:lnTo>
                  <a:lnTo>
                    <a:pt x="14118" y="5927"/>
                  </a:lnTo>
                  <a:lnTo>
                    <a:pt x="14163" y="5927"/>
                  </a:lnTo>
                  <a:lnTo>
                    <a:pt x="14209" y="5905"/>
                  </a:lnTo>
                  <a:lnTo>
                    <a:pt x="14243" y="5882"/>
                  </a:lnTo>
                  <a:lnTo>
                    <a:pt x="14277" y="5848"/>
                  </a:lnTo>
                  <a:lnTo>
                    <a:pt x="14300" y="5814"/>
                  </a:lnTo>
                  <a:lnTo>
                    <a:pt x="14322" y="5780"/>
                  </a:lnTo>
                  <a:lnTo>
                    <a:pt x="14334" y="5734"/>
                  </a:lnTo>
                  <a:lnTo>
                    <a:pt x="14345" y="5689"/>
                  </a:lnTo>
                  <a:lnTo>
                    <a:pt x="14334" y="5632"/>
                  </a:lnTo>
                  <a:lnTo>
                    <a:pt x="14322" y="5586"/>
                  </a:lnTo>
                  <a:lnTo>
                    <a:pt x="16268" y="4471"/>
                  </a:lnTo>
                  <a:lnTo>
                    <a:pt x="16302" y="4506"/>
                  </a:lnTo>
                  <a:lnTo>
                    <a:pt x="16347" y="4540"/>
                  </a:lnTo>
                  <a:lnTo>
                    <a:pt x="16404" y="4562"/>
                  </a:lnTo>
                  <a:lnTo>
                    <a:pt x="16461" y="4574"/>
                  </a:lnTo>
                  <a:lnTo>
                    <a:pt x="16529" y="4562"/>
                  </a:lnTo>
                  <a:lnTo>
                    <a:pt x="16586" y="4540"/>
                  </a:lnTo>
                  <a:lnTo>
                    <a:pt x="16632" y="4506"/>
                  </a:lnTo>
                  <a:lnTo>
                    <a:pt x="16666" y="4460"/>
                  </a:lnTo>
                  <a:close/>
                  <a:moveTo>
                    <a:pt x="11911" y="4460"/>
                  </a:moveTo>
                  <a:lnTo>
                    <a:pt x="13867" y="5586"/>
                  </a:lnTo>
                  <a:lnTo>
                    <a:pt x="13856" y="5632"/>
                  </a:lnTo>
                  <a:lnTo>
                    <a:pt x="13845" y="5689"/>
                  </a:lnTo>
                  <a:lnTo>
                    <a:pt x="13856" y="5734"/>
                  </a:lnTo>
                  <a:lnTo>
                    <a:pt x="13867" y="5780"/>
                  </a:lnTo>
                  <a:lnTo>
                    <a:pt x="13890" y="5814"/>
                  </a:lnTo>
                  <a:lnTo>
                    <a:pt x="13913" y="5859"/>
                  </a:lnTo>
                  <a:lnTo>
                    <a:pt x="13947" y="5882"/>
                  </a:lnTo>
                  <a:lnTo>
                    <a:pt x="13981" y="5905"/>
                  </a:lnTo>
                  <a:lnTo>
                    <a:pt x="14027" y="5927"/>
                  </a:lnTo>
                  <a:lnTo>
                    <a:pt x="14072" y="5927"/>
                  </a:lnTo>
                  <a:lnTo>
                    <a:pt x="14072" y="8225"/>
                  </a:lnTo>
                  <a:lnTo>
                    <a:pt x="14038" y="8237"/>
                  </a:lnTo>
                  <a:lnTo>
                    <a:pt x="13993" y="8248"/>
                  </a:lnTo>
                  <a:lnTo>
                    <a:pt x="13970" y="8271"/>
                  </a:lnTo>
                  <a:lnTo>
                    <a:pt x="13936" y="8294"/>
                  </a:lnTo>
                  <a:lnTo>
                    <a:pt x="13913" y="8328"/>
                  </a:lnTo>
                  <a:lnTo>
                    <a:pt x="13890" y="8362"/>
                  </a:lnTo>
                  <a:lnTo>
                    <a:pt x="13879" y="8407"/>
                  </a:lnTo>
                  <a:lnTo>
                    <a:pt x="13879" y="8441"/>
                  </a:lnTo>
                  <a:lnTo>
                    <a:pt x="13879" y="8487"/>
                  </a:lnTo>
                  <a:lnTo>
                    <a:pt x="13890" y="8521"/>
                  </a:lnTo>
                  <a:lnTo>
                    <a:pt x="11900" y="9670"/>
                  </a:lnTo>
                  <a:lnTo>
                    <a:pt x="11865" y="9636"/>
                  </a:lnTo>
                  <a:lnTo>
                    <a:pt x="11820" y="9602"/>
                  </a:lnTo>
                  <a:lnTo>
                    <a:pt x="11774" y="9590"/>
                  </a:lnTo>
                  <a:lnTo>
                    <a:pt x="11729" y="9579"/>
                  </a:lnTo>
                  <a:lnTo>
                    <a:pt x="11672" y="9590"/>
                  </a:lnTo>
                  <a:lnTo>
                    <a:pt x="11627" y="9602"/>
                  </a:lnTo>
                  <a:lnTo>
                    <a:pt x="11581" y="9636"/>
                  </a:lnTo>
                  <a:lnTo>
                    <a:pt x="11547" y="9670"/>
                  </a:lnTo>
                  <a:lnTo>
                    <a:pt x="9590" y="8544"/>
                  </a:lnTo>
                  <a:lnTo>
                    <a:pt x="9613" y="8498"/>
                  </a:lnTo>
                  <a:lnTo>
                    <a:pt x="9613" y="8441"/>
                  </a:lnTo>
                  <a:lnTo>
                    <a:pt x="9613" y="8396"/>
                  </a:lnTo>
                  <a:lnTo>
                    <a:pt x="9590" y="8350"/>
                  </a:lnTo>
                  <a:lnTo>
                    <a:pt x="9568" y="8305"/>
                  </a:lnTo>
                  <a:lnTo>
                    <a:pt x="9545" y="8271"/>
                  </a:lnTo>
                  <a:lnTo>
                    <a:pt x="9511" y="8237"/>
                  </a:lnTo>
                  <a:lnTo>
                    <a:pt x="9465" y="8214"/>
                  </a:lnTo>
                  <a:lnTo>
                    <a:pt x="9431" y="8191"/>
                  </a:lnTo>
                  <a:lnTo>
                    <a:pt x="9374" y="8191"/>
                  </a:lnTo>
                  <a:lnTo>
                    <a:pt x="9374" y="5871"/>
                  </a:lnTo>
                  <a:lnTo>
                    <a:pt x="9442" y="5848"/>
                  </a:lnTo>
                  <a:lnTo>
                    <a:pt x="9499" y="5814"/>
                  </a:lnTo>
                  <a:lnTo>
                    <a:pt x="9533" y="5757"/>
                  </a:lnTo>
                  <a:lnTo>
                    <a:pt x="9545" y="5689"/>
                  </a:lnTo>
                  <a:lnTo>
                    <a:pt x="9545" y="5654"/>
                  </a:lnTo>
                  <a:lnTo>
                    <a:pt x="9533" y="5620"/>
                  </a:lnTo>
                  <a:lnTo>
                    <a:pt x="11536" y="4460"/>
                  </a:lnTo>
                  <a:lnTo>
                    <a:pt x="11570" y="4506"/>
                  </a:lnTo>
                  <a:lnTo>
                    <a:pt x="11615" y="4540"/>
                  </a:lnTo>
                  <a:lnTo>
                    <a:pt x="11661" y="4562"/>
                  </a:lnTo>
                  <a:lnTo>
                    <a:pt x="11786" y="4562"/>
                  </a:lnTo>
                  <a:lnTo>
                    <a:pt x="11831" y="4540"/>
                  </a:lnTo>
                  <a:lnTo>
                    <a:pt x="11877" y="4506"/>
                  </a:lnTo>
                  <a:lnTo>
                    <a:pt x="11911" y="4460"/>
                  </a:lnTo>
                  <a:close/>
                  <a:moveTo>
                    <a:pt x="7190" y="4460"/>
                  </a:moveTo>
                  <a:lnTo>
                    <a:pt x="9181" y="5620"/>
                  </a:lnTo>
                  <a:lnTo>
                    <a:pt x="9169" y="5654"/>
                  </a:lnTo>
                  <a:lnTo>
                    <a:pt x="9169" y="5689"/>
                  </a:lnTo>
                  <a:lnTo>
                    <a:pt x="9181" y="5757"/>
                  </a:lnTo>
                  <a:lnTo>
                    <a:pt x="9215" y="5814"/>
                  </a:lnTo>
                  <a:lnTo>
                    <a:pt x="9272" y="5848"/>
                  </a:lnTo>
                  <a:lnTo>
                    <a:pt x="9329" y="5871"/>
                  </a:lnTo>
                  <a:lnTo>
                    <a:pt x="9329" y="8191"/>
                  </a:lnTo>
                  <a:lnTo>
                    <a:pt x="9283" y="8191"/>
                  </a:lnTo>
                  <a:lnTo>
                    <a:pt x="9238" y="8214"/>
                  </a:lnTo>
                  <a:lnTo>
                    <a:pt x="9204" y="8237"/>
                  </a:lnTo>
                  <a:lnTo>
                    <a:pt x="9169" y="8271"/>
                  </a:lnTo>
                  <a:lnTo>
                    <a:pt x="9135" y="8305"/>
                  </a:lnTo>
                  <a:lnTo>
                    <a:pt x="9113" y="8350"/>
                  </a:lnTo>
                  <a:lnTo>
                    <a:pt x="9101" y="8396"/>
                  </a:lnTo>
                  <a:lnTo>
                    <a:pt x="9101" y="8441"/>
                  </a:lnTo>
                  <a:lnTo>
                    <a:pt x="9101" y="8498"/>
                  </a:lnTo>
                  <a:lnTo>
                    <a:pt x="9113" y="8544"/>
                  </a:lnTo>
                  <a:lnTo>
                    <a:pt x="7122" y="9693"/>
                  </a:lnTo>
                  <a:lnTo>
                    <a:pt x="7099" y="9670"/>
                  </a:lnTo>
                  <a:lnTo>
                    <a:pt x="7065" y="9647"/>
                  </a:lnTo>
                  <a:lnTo>
                    <a:pt x="7019" y="9624"/>
                  </a:lnTo>
                  <a:lnTo>
                    <a:pt x="6940" y="9624"/>
                  </a:lnTo>
                  <a:lnTo>
                    <a:pt x="6906" y="9647"/>
                  </a:lnTo>
                  <a:lnTo>
                    <a:pt x="6872" y="9659"/>
                  </a:lnTo>
                  <a:lnTo>
                    <a:pt x="6849" y="9693"/>
                  </a:lnTo>
                  <a:lnTo>
                    <a:pt x="4813" y="8521"/>
                  </a:lnTo>
                  <a:lnTo>
                    <a:pt x="4824" y="8476"/>
                  </a:lnTo>
                  <a:lnTo>
                    <a:pt x="4824" y="8441"/>
                  </a:lnTo>
                  <a:lnTo>
                    <a:pt x="4824" y="8407"/>
                  </a:lnTo>
                  <a:lnTo>
                    <a:pt x="4813" y="8362"/>
                  </a:lnTo>
                  <a:lnTo>
                    <a:pt x="4790" y="8328"/>
                  </a:lnTo>
                  <a:lnTo>
                    <a:pt x="4767" y="8305"/>
                  </a:lnTo>
                  <a:lnTo>
                    <a:pt x="4710" y="8259"/>
                  </a:lnTo>
                  <a:lnTo>
                    <a:pt x="4676" y="8248"/>
                  </a:lnTo>
                  <a:lnTo>
                    <a:pt x="4642" y="8237"/>
                  </a:lnTo>
                  <a:lnTo>
                    <a:pt x="4642" y="5905"/>
                  </a:lnTo>
                  <a:lnTo>
                    <a:pt x="4676" y="5893"/>
                  </a:lnTo>
                  <a:lnTo>
                    <a:pt x="4710" y="5882"/>
                  </a:lnTo>
                  <a:lnTo>
                    <a:pt x="4744" y="5859"/>
                  </a:lnTo>
                  <a:lnTo>
                    <a:pt x="4779" y="5836"/>
                  </a:lnTo>
                  <a:lnTo>
                    <a:pt x="4801" y="5802"/>
                  </a:lnTo>
                  <a:lnTo>
                    <a:pt x="4813" y="5768"/>
                  </a:lnTo>
                  <a:lnTo>
                    <a:pt x="4824" y="5723"/>
                  </a:lnTo>
                  <a:lnTo>
                    <a:pt x="4835" y="5689"/>
                  </a:lnTo>
                  <a:lnTo>
                    <a:pt x="4824" y="5643"/>
                  </a:lnTo>
                  <a:lnTo>
                    <a:pt x="4813" y="5598"/>
                  </a:lnTo>
                  <a:lnTo>
                    <a:pt x="6781" y="4471"/>
                  </a:lnTo>
                  <a:lnTo>
                    <a:pt x="6815" y="4517"/>
                  </a:lnTo>
                  <a:lnTo>
                    <a:pt x="6872" y="4551"/>
                  </a:lnTo>
                  <a:lnTo>
                    <a:pt x="6928" y="4574"/>
                  </a:lnTo>
                  <a:lnTo>
                    <a:pt x="7042" y="4574"/>
                  </a:lnTo>
                  <a:lnTo>
                    <a:pt x="7099" y="4551"/>
                  </a:lnTo>
                  <a:lnTo>
                    <a:pt x="7145" y="4506"/>
                  </a:lnTo>
                  <a:lnTo>
                    <a:pt x="7190" y="4460"/>
                  </a:lnTo>
                  <a:close/>
                  <a:moveTo>
                    <a:pt x="9568" y="8578"/>
                  </a:moveTo>
                  <a:lnTo>
                    <a:pt x="11536" y="9715"/>
                  </a:lnTo>
                  <a:lnTo>
                    <a:pt x="11524" y="9750"/>
                  </a:lnTo>
                  <a:lnTo>
                    <a:pt x="11513" y="9795"/>
                  </a:lnTo>
                  <a:lnTo>
                    <a:pt x="11513" y="9829"/>
                  </a:lnTo>
                  <a:lnTo>
                    <a:pt x="11524" y="9863"/>
                  </a:lnTo>
                  <a:lnTo>
                    <a:pt x="11547" y="9897"/>
                  </a:lnTo>
                  <a:lnTo>
                    <a:pt x="11570" y="9932"/>
                  </a:lnTo>
                  <a:lnTo>
                    <a:pt x="11627" y="9977"/>
                  </a:lnTo>
                  <a:lnTo>
                    <a:pt x="11661" y="9988"/>
                  </a:lnTo>
                  <a:lnTo>
                    <a:pt x="11706" y="10000"/>
                  </a:lnTo>
                  <a:lnTo>
                    <a:pt x="11706" y="12298"/>
                  </a:lnTo>
                  <a:lnTo>
                    <a:pt x="11661" y="12309"/>
                  </a:lnTo>
                  <a:lnTo>
                    <a:pt x="11615" y="12320"/>
                  </a:lnTo>
                  <a:lnTo>
                    <a:pt x="11570" y="12343"/>
                  </a:lnTo>
                  <a:lnTo>
                    <a:pt x="11536" y="12377"/>
                  </a:lnTo>
                  <a:lnTo>
                    <a:pt x="11513" y="12411"/>
                  </a:lnTo>
                  <a:lnTo>
                    <a:pt x="11490" y="12457"/>
                  </a:lnTo>
                  <a:lnTo>
                    <a:pt x="11479" y="12502"/>
                  </a:lnTo>
                  <a:lnTo>
                    <a:pt x="11467" y="12548"/>
                  </a:lnTo>
                  <a:lnTo>
                    <a:pt x="11479" y="12593"/>
                  </a:lnTo>
                  <a:lnTo>
                    <a:pt x="11490" y="12650"/>
                  </a:lnTo>
                  <a:lnTo>
                    <a:pt x="9533" y="13776"/>
                  </a:lnTo>
                  <a:lnTo>
                    <a:pt x="9499" y="13731"/>
                  </a:lnTo>
                  <a:lnTo>
                    <a:pt x="9454" y="13697"/>
                  </a:lnTo>
                  <a:lnTo>
                    <a:pt x="9408" y="13685"/>
                  </a:lnTo>
                  <a:lnTo>
                    <a:pt x="9351" y="13674"/>
                  </a:lnTo>
                  <a:lnTo>
                    <a:pt x="9295" y="13685"/>
                  </a:lnTo>
                  <a:lnTo>
                    <a:pt x="9249" y="13697"/>
                  </a:lnTo>
                  <a:lnTo>
                    <a:pt x="9204" y="13731"/>
                  </a:lnTo>
                  <a:lnTo>
                    <a:pt x="9169" y="13776"/>
                  </a:lnTo>
                  <a:lnTo>
                    <a:pt x="7213" y="12639"/>
                  </a:lnTo>
                  <a:lnTo>
                    <a:pt x="7224" y="12593"/>
                  </a:lnTo>
                  <a:lnTo>
                    <a:pt x="7224" y="12548"/>
                  </a:lnTo>
                  <a:lnTo>
                    <a:pt x="7224" y="12502"/>
                  </a:lnTo>
                  <a:lnTo>
                    <a:pt x="7213" y="12457"/>
                  </a:lnTo>
                  <a:lnTo>
                    <a:pt x="7190" y="12423"/>
                  </a:lnTo>
                  <a:lnTo>
                    <a:pt x="7167" y="12377"/>
                  </a:lnTo>
                  <a:lnTo>
                    <a:pt x="7133" y="12355"/>
                  </a:lnTo>
                  <a:lnTo>
                    <a:pt x="7099" y="12332"/>
                  </a:lnTo>
                  <a:lnTo>
                    <a:pt x="7054" y="12309"/>
                  </a:lnTo>
                  <a:lnTo>
                    <a:pt x="7008" y="12309"/>
                  </a:lnTo>
                  <a:lnTo>
                    <a:pt x="7008" y="9954"/>
                  </a:lnTo>
                  <a:lnTo>
                    <a:pt x="7065" y="9932"/>
                  </a:lnTo>
                  <a:lnTo>
                    <a:pt x="7110" y="9897"/>
                  </a:lnTo>
                  <a:lnTo>
                    <a:pt x="7145" y="9852"/>
                  </a:lnTo>
                  <a:lnTo>
                    <a:pt x="7156" y="9795"/>
                  </a:lnTo>
                  <a:lnTo>
                    <a:pt x="7145" y="9738"/>
                  </a:lnTo>
                  <a:lnTo>
                    <a:pt x="9135" y="8578"/>
                  </a:lnTo>
                  <a:lnTo>
                    <a:pt x="9181" y="8635"/>
                  </a:lnTo>
                  <a:lnTo>
                    <a:pt x="9226" y="8669"/>
                  </a:lnTo>
                  <a:lnTo>
                    <a:pt x="9283" y="8692"/>
                  </a:lnTo>
                  <a:lnTo>
                    <a:pt x="9351" y="8703"/>
                  </a:lnTo>
                  <a:lnTo>
                    <a:pt x="9420" y="8692"/>
                  </a:lnTo>
                  <a:lnTo>
                    <a:pt x="9477" y="8669"/>
                  </a:lnTo>
                  <a:lnTo>
                    <a:pt x="9533" y="8635"/>
                  </a:lnTo>
                  <a:lnTo>
                    <a:pt x="9568" y="8578"/>
                  </a:lnTo>
                  <a:close/>
                  <a:moveTo>
                    <a:pt x="19009" y="8555"/>
                  </a:moveTo>
                  <a:lnTo>
                    <a:pt x="20988" y="9704"/>
                  </a:lnTo>
                  <a:lnTo>
                    <a:pt x="20977" y="9738"/>
                  </a:lnTo>
                  <a:lnTo>
                    <a:pt x="20977" y="9795"/>
                  </a:lnTo>
                  <a:lnTo>
                    <a:pt x="20977" y="9829"/>
                  </a:lnTo>
                  <a:lnTo>
                    <a:pt x="20988" y="9875"/>
                  </a:lnTo>
                  <a:lnTo>
                    <a:pt x="21011" y="9909"/>
                  </a:lnTo>
                  <a:lnTo>
                    <a:pt x="21034" y="9943"/>
                  </a:lnTo>
                  <a:lnTo>
                    <a:pt x="21068" y="9977"/>
                  </a:lnTo>
                  <a:lnTo>
                    <a:pt x="21102" y="10000"/>
                  </a:lnTo>
                  <a:lnTo>
                    <a:pt x="21148" y="10011"/>
                  </a:lnTo>
                  <a:lnTo>
                    <a:pt x="21182" y="10023"/>
                  </a:lnTo>
                  <a:lnTo>
                    <a:pt x="21182" y="12355"/>
                  </a:lnTo>
                  <a:lnTo>
                    <a:pt x="21114" y="12377"/>
                  </a:lnTo>
                  <a:lnTo>
                    <a:pt x="21068" y="12423"/>
                  </a:lnTo>
                  <a:lnTo>
                    <a:pt x="21023" y="12480"/>
                  </a:lnTo>
                  <a:lnTo>
                    <a:pt x="21011" y="12514"/>
                  </a:lnTo>
                  <a:lnTo>
                    <a:pt x="21011" y="12548"/>
                  </a:lnTo>
                  <a:lnTo>
                    <a:pt x="21023" y="12616"/>
                  </a:lnTo>
                  <a:lnTo>
                    <a:pt x="19009" y="13776"/>
                  </a:lnTo>
                  <a:lnTo>
                    <a:pt x="18975" y="13742"/>
                  </a:lnTo>
                  <a:lnTo>
                    <a:pt x="18930" y="13720"/>
                  </a:lnTo>
                  <a:lnTo>
                    <a:pt x="18884" y="13697"/>
                  </a:lnTo>
                  <a:lnTo>
                    <a:pt x="18839" y="13685"/>
                  </a:lnTo>
                  <a:lnTo>
                    <a:pt x="18782" y="13697"/>
                  </a:lnTo>
                  <a:lnTo>
                    <a:pt x="18736" y="13708"/>
                  </a:lnTo>
                  <a:lnTo>
                    <a:pt x="18702" y="13742"/>
                  </a:lnTo>
                  <a:lnTo>
                    <a:pt x="18668" y="13776"/>
                  </a:lnTo>
                  <a:lnTo>
                    <a:pt x="16654" y="12616"/>
                  </a:lnTo>
                  <a:lnTo>
                    <a:pt x="16666" y="12582"/>
                  </a:lnTo>
                  <a:lnTo>
                    <a:pt x="16677" y="12548"/>
                  </a:lnTo>
                  <a:lnTo>
                    <a:pt x="16666" y="12514"/>
                  </a:lnTo>
                  <a:lnTo>
                    <a:pt x="16654" y="12468"/>
                  </a:lnTo>
                  <a:lnTo>
                    <a:pt x="16620" y="12411"/>
                  </a:lnTo>
                  <a:lnTo>
                    <a:pt x="16563" y="12366"/>
                  </a:lnTo>
                  <a:lnTo>
                    <a:pt x="16529" y="12355"/>
                  </a:lnTo>
                  <a:lnTo>
                    <a:pt x="16495" y="12343"/>
                  </a:lnTo>
                  <a:lnTo>
                    <a:pt x="16495" y="10034"/>
                  </a:lnTo>
                  <a:lnTo>
                    <a:pt x="16529" y="10023"/>
                  </a:lnTo>
                  <a:lnTo>
                    <a:pt x="16575" y="10000"/>
                  </a:lnTo>
                  <a:lnTo>
                    <a:pt x="16609" y="9977"/>
                  </a:lnTo>
                  <a:lnTo>
                    <a:pt x="16643" y="9954"/>
                  </a:lnTo>
                  <a:lnTo>
                    <a:pt x="16666" y="9920"/>
                  </a:lnTo>
                  <a:lnTo>
                    <a:pt x="16689" y="9875"/>
                  </a:lnTo>
                  <a:lnTo>
                    <a:pt x="16700" y="9841"/>
                  </a:lnTo>
                  <a:lnTo>
                    <a:pt x="16711" y="9795"/>
                  </a:lnTo>
                  <a:lnTo>
                    <a:pt x="16700" y="9738"/>
                  </a:lnTo>
                  <a:lnTo>
                    <a:pt x="16689" y="9693"/>
                  </a:lnTo>
                  <a:lnTo>
                    <a:pt x="18668" y="8555"/>
                  </a:lnTo>
                  <a:lnTo>
                    <a:pt x="18702" y="8589"/>
                  </a:lnTo>
                  <a:lnTo>
                    <a:pt x="18736" y="8623"/>
                  </a:lnTo>
                  <a:lnTo>
                    <a:pt x="18782" y="8635"/>
                  </a:lnTo>
                  <a:lnTo>
                    <a:pt x="18839" y="8646"/>
                  </a:lnTo>
                  <a:lnTo>
                    <a:pt x="18884" y="8635"/>
                  </a:lnTo>
                  <a:lnTo>
                    <a:pt x="18930" y="8623"/>
                  </a:lnTo>
                  <a:lnTo>
                    <a:pt x="18975" y="8589"/>
                  </a:lnTo>
                  <a:lnTo>
                    <a:pt x="19009" y="8555"/>
                  </a:lnTo>
                  <a:close/>
                  <a:moveTo>
                    <a:pt x="14277" y="8555"/>
                  </a:moveTo>
                  <a:lnTo>
                    <a:pt x="16245" y="9693"/>
                  </a:lnTo>
                  <a:lnTo>
                    <a:pt x="16222" y="9738"/>
                  </a:lnTo>
                  <a:lnTo>
                    <a:pt x="16222" y="9795"/>
                  </a:lnTo>
                  <a:lnTo>
                    <a:pt x="16222" y="9841"/>
                  </a:lnTo>
                  <a:lnTo>
                    <a:pt x="16245" y="9875"/>
                  </a:lnTo>
                  <a:lnTo>
                    <a:pt x="16256" y="9920"/>
                  </a:lnTo>
                  <a:lnTo>
                    <a:pt x="16290" y="9954"/>
                  </a:lnTo>
                  <a:lnTo>
                    <a:pt x="16325" y="9988"/>
                  </a:lnTo>
                  <a:lnTo>
                    <a:pt x="16359" y="10011"/>
                  </a:lnTo>
                  <a:lnTo>
                    <a:pt x="16404" y="10023"/>
                  </a:lnTo>
                  <a:lnTo>
                    <a:pt x="16450" y="10034"/>
                  </a:lnTo>
                  <a:lnTo>
                    <a:pt x="16450" y="12343"/>
                  </a:lnTo>
                  <a:lnTo>
                    <a:pt x="16404" y="12343"/>
                  </a:lnTo>
                  <a:lnTo>
                    <a:pt x="16370" y="12366"/>
                  </a:lnTo>
                  <a:lnTo>
                    <a:pt x="16336" y="12377"/>
                  </a:lnTo>
                  <a:lnTo>
                    <a:pt x="16313" y="12411"/>
                  </a:lnTo>
                  <a:lnTo>
                    <a:pt x="16290" y="12434"/>
                  </a:lnTo>
                  <a:lnTo>
                    <a:pt x="16268" y="12468"/>
                  </a:lnTo>
                  <a:lnTo>
                    <a:pt x="16256" y="12502"/>
                  </a:lnTo>
                  <a:lnTo>
                    <a:pt x="16256" y="12548"/>
                  </a:lnTo>
                  <a:lnTo>
                    <a:pt x="16256" y="12582"/>
                  </a:lnTo>
                  <a:lnTo>
                    <a:pt x="16268" y="12628"/>
                  </a:lnTo>
                  <a:lnTo>
                    <a:pt x="14254" y="13788"/>
                  </a:lnTo>
                  <a:lnTo>
                    <a:pt x="14231" y="13742"/>
                  </a:lnTo>
                  <a:lnTo>
                    <a:pt x="14186" y="13720"/>
                  </a:lnTo>
                  <a:lnTo>
                    <a:pt x="14140" y="13697"/>
                  </a:lnTo>
                  <a:lnTo>
                    <a:pt x="14049" y="13697"/>
                  </a:lnTo>
                  <a:lnTo>
                    <a:pt x="14004" y="13720"/>
                  </a:lnTo>
                  <a:lnTo>
                    <a:pt x="13958" y="13742"/>
                  </a:lnTo>
                  <a:lnTo>
                    <a:pt x="13936" y="13776"/>
                  </a:lnTo>
                  <a:lnTo>
                    <a:pt x="11956" y="12639"/>
                  </a:lnTo>
                  <a:lnTo>
                    <a:pt x="11968" y="12593"/>
                  </a:lnTo>
                  <a:lnTo>
                    <a:pt x="11979" y="12548"/>
                  </a:lnTo>
                  <a:lnTo>
                    <a:pt x="11968" y="12502"/>
                  </a:lnTo>
                  <a:lnTo>
                    <a:pt x="11956" y="12457"/>
                  </a:lnTo>
                  <a:lnTo>
                    <a:pt x="11934" y="12411"/>
                  </a:lnTo>
                  <a:lnTo>
                    <a:pt x="11911" y="12377"/>
                  </a:lnTo>
                  <a:lnTo>
                    <a:pt x="11877" y="12343"/>
                  </a:lnTo>
                  <a:lnTo>
                    <a:pt x="11843" y="12320"/>
                  </a:lnTo>
                  <a:lnTo>
                    <a:pt x="11797" y="12309"/>
                  </a:lnTo>
                  <a:lnTo>
                    <a:pt x="11752" y="12298"/>
                  </a:lnTo>
                  <a:lnTo>
                    <a:pt x="11752" y="10000"/>
                  </a:lnTo>
                  <a:lnTo>
                    <a:pt x="11786" y="9988"/>
                  </a:lnTo>
                  <a:lnTo>
                    <a:pt x="11820" y="9977"/>
                  </a:lnTo>
                  <a:lnTo>
                    <a:pt x="11877" y="9932"/>
                  </a:lnTo>
                  <a:lnTo>
                    <a:pt x="11922" y="9863"/>
                  </a:lnTo>
                  <a:lnTo>
                    <a:pt x="11934" y="9829"/>
                  </a:lnTo>
                  <a:lnTo>
                    <a:pt x="11934" y="9795"/>
                  </a:lnTo>
                  <a:lnTo>
                    <a:pt x="11934" y="9750"/>
                  </a:lnTo>
                  <a:lnTo>
                    <a:pt x="11922" y="9715"/>
                  </a:lnTo>
                  <a:lnTo>
                    <a:pt x="13913" y="8555"/>
                  </a:lnTo>
                  <a:lnTo>
                    <a:pt x="13947" y="8601"/>
                  </a:lnTo>
                  <a:lnTo>
                    <a:pt x="13993" y="8635"/>
                  </a:lnTo>
                  <a:lnTo>
                    <a:pt x="14038" y="8646"/>
                  </a:lnTo>
                  <a:lnTo>
                    <a:pt x="14095" y="8658"/>
                  </a:lnTo>
                  <a:lnTo>
                    <a:pt x="14152" y="8646"/>
                  </a:lnTo>
                  <a:lnTo>
                    <a:pt x="14197" y="8635"/>
                  </a:lnTo>
                  <a:lnTo>
                    <a:pt x="14243" y="8601"/>
                  </a:lnTo>
                  <a:lnTo>
                    <a:pt x="14277" y="8555"/>
                  </a:lnTo>
                  <a:close/>
                  <a:moveTo>
                    <a:pt x="16643" y="12662"/>
                  </a:moveTo>
                  <a:lnTo>
                    <a:pt x="18645" y="13822"/>
                  </a:lnTo>
                  <a:lnTo>
                    <a:pt x="18634" y="13856"/>
                  </a:lnTo>
                  <a:lnTo>
                    <a:pt x="18622" y="13902"/>
                  </a:lnTo>
                  <a:lnTo>
                    <a:pt x="18634" y="13936"/>
                  </a:lnTo>
                  <a:lnTo>
                    <a:pt x="18645" y="13970"/>
                  </a:lnTo>
                  <a:lnTo>
                    <a:pt x="18657" y="14004"/>
                  </a:lnTo>
                  <a:lnTo>
                    <a:pt x="18679" y="14038"/>
                  </a:lnTo>
                  <a:lnTo>
                    <a:pt x="18736" y="14084"/>
                  </a:lnTo>
                  <a:lnTo>
                    <a:pt x="18782" y="14095"/>
                  </a:lnTo>
                  <a:lnTo>
                    <a:pt x="18816" y="14106"/>
                  </a:lnTo>
                  <a:lnTo>
                    <a:pt x="18816" y="16472"/>
                  </a:lnTo>
                  <a:lnTo>
                    <a:pt x="18748" y="16495"/>
                  </a:lnTo>
                  <a:lnTo>
                    <a:pt x="18702" y="16529"/>
                  </a:lnTo>
                  <a:lnTo>
                    <a:pt x="18668" y="16586"/>
                  </a:lnTo>
                  <a:lnTo>
                    <a:pt x="18657" y="16654"/>
                  </a:lnTo>
                  <a:lnTo>
                    <a:pt x="18668" y="16711"/>
                  </a:lnTo>
                  <a:lnTo>
                    <a:pt x="16689" y="17849"/>
                  </a:lnTo>
                  <a:lnTo>
                    <a:pt x="16643" y="17803"/>
                  </a:lnTo>
                  <a:lnTo>
                    <a:pt x="16598" y="17769"/>
                  </a:lnTo>
                  <a:lnTo>
                    <a:pt x="16529" y="17735"/>
                  </a:lnTo>
                  <a:lnTo>
                    <a:pt x="16393" y="17735"/>
                  </a:lnTo>
                  <a:lnTo>
                    <a:pt x="16336" y="17758"/>
                  </a:lnTo>
                  <a:lnTo>
                    <a:pt x="16279" y="17803"/>
                  </a:lnTo>
                  <a:lnTo>
                    <a:pt x="16234" y="17849"/>
                  </a:lnTo>
                  <a:lnTo>
                    <a:pt x="14345" y="16757"/>
                  </a:lnTo>
                  <a:lnTo>
                    <a:pt x="14357" y="16711"/>
                  </a:lnTo>
                  <a:lnTo>
                    <a:pt x="14357" y="16654"/>
                  </a:lnTo>
                  <a:lnTo>
                    <a:pt x="14357" y="16598"/>
                  </a:lnTo>
                  <a:lnTo>
                    <a:pt x="14345" y="16552"/>
                  </a:lnTo>
                  <a:lnTo>
                    <a:pt x="14322" y="16507"/>
                  </a:lnTo>
                  <a:lnTo>
                    <a:pt x="14288" y="16472"/>
                  </a:lnTo>
                  <a:lnTo>
                    <a:pt x="14254" y="16438"/>
                  </a:lnTo>
                  <a:lnTo>
                    <a:pt x="14220" y="16416"/>
                  </a:lnTo>
                  <a:lnTo>
                    <a:pt x="14175" y="16393"/>
                  </a:lnTo>
                  <a:lnTo>
                    <a:pt x="14118" y="16393"/>
                  </a:lnTo>
                  <a:lnTo>
                    <a:pt x="14118" y="14095"/>
                  </a:lnTo>
                  <a:lnTo>
                    <a:pt x="14186" y="14072"/>
                  </a:lnTo>
                  <a:lnTo>
                    <a:pt x="14243" y="14027"/>
                  </a:lnTo>
                  <a:lnTo>
                    <a:pt x="14277" y="13970"/>
                  </a:lnTo>
                  <a:lnTo>
                    <a:pt x="14288" y="13936"/>
                  </a:lnTo>
                  <a:lnTo>
                    <a:pt x="14300" y="13902"/>
                  </a:lnTo>
                  <a:lnTo>
                    <a:pt x="14288" y="13856"/>
                  </a:lnTo>
                  <a:lnTo>
                    <a:pt x="14277" y="13822"/>
                  </a:lnTo>
                  <a:lnTo>
                    <a:pt x="16290" y="12662"/>
                  </a:lnTo>
                  <a:lnTo>
                    <a:pt x="16325" y="12707"/>
                  </a:lnTo>
                  <a:lnTo>
                    <a:pt x="16359" y="12730"/>
                  </a:lnTo>
                  <a:lnTo>
                    <a:pt x="16416" y="12753"/>
                  </a:lnTo>
                  <a:lnTo>
                    <a:pt x="16518" y="12753"/>
                  </a:lnTo>
                  <a:lnTo>
                    <a:pt x="16563" y="12730"/>
                  </a:lnTo>
                  <a:lnTo>
                    <a:pt x="16609" y="12696"/>
                  </a:lnTo>
                  <a:lnTo>
                    <a:pt x="16643" y="12662"/>
                  </a:lnTo>
                  <a:close/>
                  <a:moveTo>
                    <a:pt x="7190" y="12684"/>
                  </a:moveTo>
                  <a:lnTo>
                    <a:pt x="9147" y="13811"/>
                  </a:lnTo>
                  <a:lnTo>
                    <a:pt x="9135" y="13856"/>
                  </a:lnTo>
                  <a:lnTo>
                    <a:pt x="9135" y="13902"/>
                  </a:lnTo>
                  <a:lnTo>
                    <a:pt x="9135" y="13936"/>
                  </a:lnTo>
                  <a:lnTo>
                    <a:pt x="9147" y="13981"/>
                  </a:lnTo>
                  <a:lnTo>
                    <a:pt x="9169" y="14015"/>
                  </a:lnTo>
                  <a:lnTo>
                    <a:pt x="9192" y="14049"/>
                  </a:lnTo>
                  <a:lnTo>
                    <a:pt x="9226" y="14072"/>
                  </a:lnTo>
                  <a:lnTo>
                    <a:pt x="9260" y="14095"/>
                  </a:lnTo>
                  <a:lnTo>
                    <a:pt x="9295" y="14106"/>
                  </a:lnTo>
                  <a:lnTo>
                    <a:pt x="9329" y="14118"/>
                  </a:lnTo>
                  <a:lnTo>
                    <a:pt x="9329" y="16461"/>
                  </a:lnTo>
                  <a:lnTo>
                    <a:pt x="9272" y="16484"/>
                  </a:lnTo>
                  <a:lnTo>
                    <a:pt x="9215" y="16529"/>
                  </a:lnTo>
                  <a:lnTo>
                    <a:pt x="9181" y="16586"/>
                  </a:lnTo>
                  <a:lnTo>
                    <a:pt x="9169" y="16654"/>
                  </a:lnTo>
                  <a:lnTo>
                    <a:pt x="9181" y="16723"/>
                  </a:lnTo>
                  <a:lnTo>
                    <a:pt x="7167" y="17883"/>
                  </a:lnTo>
                  <a:lnTo>
                    <a:pt x="7133" y="17837"/>
                  </a:lnTo>
                  <a:lnTo>
                    <a:pt x="7088" y="17803"/>
                  </a:lnTo>
                  <a:lnTo>
                    <a:pt x="7042" y="17792"/>
                  </a:lnTo>
                  <a:lnTo>
                    <a:pt x="6985" y="17781"/>
                  </a:lnTo>
                  <a:lnTo>
                    <a:pt x="6928" y="17792"/>
                  </a:lnTo>
                  <a:lnTo>
                    <a:pt x="6883" y="17803"/>
                  </a:lnTo>
                  <a:lnTo>
                    <a:pt x="6837" y="17837"/>
                  </a:lnTo>
                  <a:lnTo>
                    <a:pt x="6803" y="17883"/>
                  </a:lnTo>
                  <a:lnTo>
                    <a:pt x="4779" y="16711"/>
                  </a:lnTo>
                  <a:lnTo>
                    <a:pt x="4790" y="16654"/>
                  </a:lnTo>
                  <a:lnTo>
                    <a:pt x="4779" y="16586"/>
                  </a:lnTo>
                  <a:lnTo>
                    <a:pt x="4744" y="16541"/>
                  </a:lnTo>
                  <a:lnTo>
                    <a:pt x="4699" y="16507"/>
                  </a:lnTo>
                  <a:lnTo>
                    <a:pt x="4642" y="16484"/>
                  </a:lnTo>
                  <a:lnTo>
                    <a:pt x="4642" y="14129"/>
                  </a:lnTo>
                  <a:lnTo>
                    <a:pt x="4676" y="14129"/>
                  </a:lnTo>
                  <a:lnTo>
                    <a:pt x="4722" y="14106"/>
                  </a:lnTo>
                  <a:lnTo>
                    <a:pt x="4756" y="14084"/>
                  </a:lnTo>
                  <a:lnTo>
                    <a:pt x="4790" y="14061"/>
                  </a:lnTo>
                  <a:lnTo>
                    <a:pt x="4813" y="14027"/>
                  </a:lnTo>
                  <a:lnTo>
                    <a:pt x="4835" y="13981"/>
                  </a:lnTo>
                  <a:lnTo>
                    <a:pt x="4847" y="13936"/>
                  </a:lnTo>
                  <a:lnTo>
                    <a:pt x="4858" y="13902"/>
                  </a:lnTo>
                  <a:lnTo>
                    <a:pt x="4847" y="13845"/>
                  </a:lnTo>
                  <a:lnTo>
                    <a:pt x="4835" y="13799"/>
                  </a:lnTo>
                  <a:lnTo>
                    <a:pt x="6781" y="12684"/>
                  </a:lnTo>
                  <a:lnTo>
                    <a:pt x="6815" y="12730"/>
                  </a:lnTo>
                  <a:lnTo>
                    <a:pt x="6860" y="12764"/>
                  </a:lnTo>
                  <a:lnTo>
                    <a:pt x="6917" y="12787"/>
                  </a:lnTo>
                  <a:lnTo>
                    <a:pt x="6985" y="12798"/>
                  </a:lnTo>
                  <a:lnTo>
                    <a:pt x="7042" y="12787"/>
                  </a:lnTo>
                  <a:lnTo>
                    <a:pt x="7099" y="12764"/>
                  </a:lnTo>
                  <a:lnTo>
                    <a:pt x="7156" y="12730"/>
                  </a:lnTo>
                  <a:lnTo>
                    <a:pt x="7190" y="12684"/>
                  </a:lnTo>
                  <a:close/>
                  <a:moveTo>
                    <a:pt x="4756" y="16745"/>
                  </a:moveTo>
                  <a:lnTo>
                    <a:pt x="6781" y="17917"/>
                  </a:lnTo>
                  <a:lnTo>
                    <a:pt x="6769" y="17963"/>
                  </a:lnTo>
                  <a:lnTo>
                    <a:pt x="6769" y="17997"/>
                  </a:lnTo>
                  <a:lnTo>
                    <a:pt x="6769" y="18042"/>
                  </a:lnTo>
                  <a:lnTo>
                    <a:pt x="6781" y="18076"/>
                  </a:lnTo>
                  <a:lnTo>
                    <a:pt x="6803" y="18111"/>
                  </a:lnTo>
                  <a:lnTo>
                    <a:pt x="6826" y="18145"/>
                  </a:lnTo>
                  <a:lnTo>
                    <a:pt x="6849" y="18179"/>
                  </a:lnTo>
                  <a:lnTo>
                    <a:pt x="6883" y="18190"/>
                  </a:lnTo>
                  <a:lnTo>
                    <a:pt x="6917" y="18213"/>
                  </a:lnTo>
                  <a:lnTo>
                    <a:pt x="6963" y="18213"/>
                  </a:lnTo>
                  <a:lnTo>
                    <a:pt x="6963" y="20511"/>
                  </a:lnTo>
                  <a:lnTo>
                    <a:pt x="6917" y="20511"/>
                  </a:lnTo>
                  <a:lnTo>
                    <a:pt x="6872" y="20533"/>
                  </a:lnTo>
                  <a:lnTo>
                    <a:pt x="6837" y="20556"/>
                  </a:lnTo>
                  <a:lnTo>
                    <a:pt x="6803" y="20590"/>
                  </a:lnTo>
                  <a:lnTo>
                    <a:pt x="6769" y="20624"/>
                  </a:lnTo>
                  <a:lnTo>
                    <a:pt x="6746" y="20670"/>
                  </a:lnTo>
                  <a:lnTo>
                    <a:pt x="6735" y="20704"/>
                  </a:lnTo>
                  <a:lnTo>
                    <a:pt x="6735" y="20761"/>
                  </a:lnTo>
                  <a:lnTo>
                    <a:pt x="6735" y="20806"/>
                  </a:lnTo>
                  <a:lnTo>
                    <a:pt x="6758" y="20852"/>
                  </a:lnTo>
                  <a:lnTo>
                    <a:pt x="4790" y="21990"/>
                  </a:lnTo>
                  <a:lnTo>
                    <a:pt x="4756" y="21955"/>
                  </a:lnTo>
                  <a:lnTo>
                    <a:pt x="4710" y="21921"/>
                  </a:lnTo>
                  <a:lnTo>
                    <a:pt x="4665" y="21910"/>
                  </a:lnTo>
                  <a:lnTo>
                    <a:pt x="4619" y="21899"/>
                  </a:lnTo>
                  <a:lnTo>
                    <a:pt x="4562" y="21910"/>
                  </a:lnTo>
                  <a:lnTo>
                    <a:pt x="4517" y="21921"/>
                  </a:lnTo>
                  <a:lnTo>
                    <a:pt x="4471" y="21955"/>
                  </a:lnTo>
                  <a:lnTo>
                    <a:pt x="4449" y="21990"/>
                  </a:lnTo>
                  <a:lnTo>
                    <a:pt x="2401" y="20806"/>
                  </a:lnTo>
                  <a:lnTo>
                    <a:pt x="2412" y="20761"/>
                  </a:lnTo>
                  <a:lnTo>
                    <a:pt x="2401" y="20704"/>
                  </a:lnTo>
                  <a:lnTo>
                    <a:pt x="2367" y="20647"/>
                  </a:lnTo>
                  <a:lnTo>
                    <a:pt x="2321" y="20613"/>
                  </a:lnTo>
                  <a:lnTo>
                    <a:pt x="2265" y="20590"/>
                  </a:lnTo>
                  <a:lnTo>
                    <a:pt x="2265" y="18270"/>
                  </a:lnTo>
                  <a:lnTo>
                    <a:pt x="2321" y="18258"/>
                  </a:lnTo>
                  <a:lnTo>
                    <a:pt x="2367" y="18236"/>
                  </a:lnTo>
                  <a:lnTo>
                    <a:pt x="2401" y="18213"/>
                  </a:lnTo>
                  <a:lnTo>
                    <a:pt x="2435" y="18179"/>
                  </a:lnTo>
                  <a:lnTo>
                    <a:pt x="2469" y="18145"/>
                  </a:lnTo>
                  <a:lnTo>
                    <a:pt x="2492" y="18099"/>
                  </a:lnTo>
                  <a:lnTo>
                    <a:pt x="2503" y="18054"/>
                  </a:lnTo>
                  <a:lnTo>
                    <a:pt x="2515" y="17997"/>
                  </a:lnTo>
                  <a:lnTo>
                    <a:pt x="2503" y="17940"/>
                  </a:lnTo>
                  <a:lnTo>
                    <a:pt x="2492" y="17894"/>
                  </a:lnTo>
                  <a:lnTo>
                    <a:pt x="4471" y="16745"/>
                  </a:lnTo>
                  <a:lnTo>
                    <a:pt x="4494" y="16780"/>
                  </a:lnTo>
                  <a:lnTo>
                    <a:pt x="4528" y="16802"/>
                  </a:lnTo>
                  <a:lnTo>
                    <a:pt x="4574" y="16825"/>
                  </a:lnTo>
                  <a:lnTo>
                    <a:pt x="4653" y="16825"/>
                  </a:lnTo>
                  <a:lnTo>
                    <a:pt x="4699" y="16802"/>
                  </a:lnTo>
                  <a:lnTo>
                    <a:pt x="4733" y="16780"/>
                  </a:lnTo>
                  <a:lnTo>
                    <a:pt x="4756" y="16745"/>
                  </a:lnTo>
                  <a:close/>
                  <a:moveTo>
                    <a:pt x="7190" y="20897"/>
                  </a:moveTo>
                  <a:lnTo>
                    <a:pt x="9192" y="22046"/>
                  </a:lnTo>
                  <a:lnTo>
                    <a:pt x="9181" y="22103"/>
                  </a:lnTo>
                  <a:lnTo>
                    <a:pt x="9192" y="22172"/>
                  </a:lnTo>
                  <a:lnTo>
                    <a:pt x="9226" y="22228"/>
                  </a:lnTo>
                  <a:lnTo>
                    <a:pt x="9272" y="22263"/>
                  </a:lnTo>
                  <a:lnTo>
                    <a:pt x="9329" y="22285"/>
                  </a:lnTo>
                  <a:lnTo>
                    <a:pt x="9329" y="24617"/>
                  </a:lnTo>
                  <a:lnTo>
                    <a:pt x="9283" y="24629"/>
                  </a:lnTo>
                  <a:lnTo>
                    <a:pt x="9238" y="24640"/>
                  </a:lnTo>
                  <a:lnTo>
                    <a:pt x="9204" y="24663"/>
                  </a:lnTo>
                  <a:lnTo>
                    <a:pt x="9169" y="24697"/>
                  </a:lnTo>
                  <a:lnTo>
                    <a:pt x="9147" y="24731"/>
                  </a:lnTo>
                  <a:lnTo>
                    <a:pt x="9124" y="24776"/>
                  </a:lnTo>
                  <a:lnTo>
                    <a:pt x="9113" y="24811"/>
                  </a:lnTo>
                  <a:lnTo>
                    <a:pt x="9101" y="24867"/>
                  </a:lnTo>
                  <a:lnTo>
                    <a:pt x="9113" y="24913"/>
                  </a:lnTo>
                  <a:lnTo>
                    <a:pt x="9124" y="24958"/>
                  </a:lnTo>
                  <a:lnTo>
                    <a:pt x="7167" y="26085"/>
                  </a:lnTo>
                  <a:lnTo>
                    <a:pt x="7133" y="26051"/>
                  </a:lnTo>
                  <a:lnTo>
                    <a:pt x="7088" y="26016"/>
                  </a:lnTo>
                  <a:lnTo>
                    <a:pt x="7042" y="25994"/>
                  </a:lnTo>
                  <a:lnTo>
                    <a:pt x="6928" y="25994"/>
                  </a:lnTo>
                  <a:lnTo>
                    <a:pt x="6883" y="26016"/>
                  </a:lnTo>
                  <a:lnTo>
                    <a:pt x="6837" y="26051"/>
                  </a:lnTo>
                  <a:lnTo>
                    <a:pt x="6803" y="26085"/>
                  </a:lnTo>
                  <a:lnTo>
                    <a:pt x="4835" y="24958"/>
                  </a:lnTo>
                  <a:lnTo>
                    <a:pt x="4847" y="24913"/>
                  </a:lnTo>
                  <a:lnTo>
                    <a:pt x="4858" y="24867"/>
                  </a:lnTo>
                  <a:lnTo>
                    <a:pt x="4847" y="24822"/>
                  </a:lnTo>
                  <a:lnTo>
                    <a:pt x="4835" y="24776"/>
                  </a:lnTo>
                  <a:lnTo>
                    <a:pt x="4824" y="24731"/>
                  </a:lnTo>
                  <a:lnTo>
                    <a:pt x="4790" y="24697"/>
                  </a:lnTo>
                  <a:lnTo>
                    <a:pt x="4756" y="24674"/>
                  </a:lnTo>
                  <a:lnTo>
                    <a:pt x="4722" y="24651"/>
                  </a:lnTo>
                  <a:lnTo>
                    <a:pt x="4688" y="24629"/>
                  </a:lnTo>
                  <a:lnTo>
                    <a:pt x="4642" y="24629"/>
                  </a:lnTo>
                  <a:lnTo>
                    <a:pt x="4642" y="22308"/>
                  </a:lnTo>
                  <a:lnTo>
                    <a:pt x="4676" y="22308"/>
                  </a:lnTo>
                  <a:lnTo>
                    <a:pt x="4710" y="22285"/>
                  </a:lnTo>
                  <a:lnTo>
                    <a:pt x="4767" y="22240"/>
                  </a:lnTo>
                  <a:lnTo>
                    <a:pt x="4801" y="22183"/>
                  </a:lnTo>
                  <a:lnTo>
                    <a:pt x="4813" y="22149"/>
                  </a:lnTo>
                  <a:lnTo>
                    <a:pt x="4824" y="22103"/>
                  </a:lnTo>
                  <a:lnTo>
                    <a:pt x="4813" y="22069"/>
                  </a:lnTo>
                  <a:lnTo>
                    <a:pt x="4801" y="22035"/>
                  </a:lnTo>
                  <a:lnTo>
                    <a:pt x="6769" y="20897"/>
                  </a:lnTo>
                  <a:lnTo>
                    <a:pt x="6815" y="20943"/>
                  </a:lnTo>
                  <a:lnTo>
                    <a:pt x="6860" y="20977"/>
                  </a:lnTo>
                  <a:lnTo>
                    <a:pt x="6917" y="21000"/>
                  </a:lnTo>
                  <a:lnTo>
                    <a:pt x="6985" y="21011"/>
                  </a:lnTo>
                  <a:lnTo>
                    <a:pt x="7054" y="21000"/>
                  </a:lnTo>
                  <a:lnTo>
                    <a:pt x="7110" y="20977"/>
                  </a:lnTo>
                  <a:lnTo>
                    <a:pt x="7156" y="20943"/>
                  </a:lnTo>
                  <a:lnTo>
                    <a:pt x="7190" y="20897"/>
                  </a:lnTo>
                  <a:close/>
                  <a:moveTo>
                    <a:pt x="16643" y="20875"/>
                  </a:moveTo>
                  <a:lnTo>
                    <a:pt x="18634" y="22024"/>
                  </a:lnTo>
                  <a:lnTo>
                    <a:pt x="18622" y="22058"/>
                  </a:lnTo>
                  <a:lnTo>
                    <a:pt x="18611" y="22103"/>
                  </a:lnTo>
                  <a:lnTo>
                    <a:pt x="18622" y="22149"/>
                  </a:lnTo>
                  <a:lnTo>
                    <a:pt x="18634" y="22183"/>
                  </a:lnTo>
                  <a:lnTo>
                    <a:pt x="18645" y="22228"/>
                  </a:lnTo>
                  <a:lnTo>
                    <a:pt x="18668" y="22251"/>
                  </a:lnTo>
                  <a:lnTo>
                    <a:pt x="18702" y="22285"/>
                  </a:lnTo>
                  <a:lnTo>
                    <a:pt x="18736" y="22308"/>
                  </a:lnTo>
                  <a:lnTo>
                    <a:pt x="18770" y="22319"/>
                  </a:lnTo>
                  <a:lnTo>
                    <a:pt x="18816" y="22319"/>
                  </a:lnTo>
                  <a:lnTo>
                    <a:pt x="18816" y="24685"/>
                  </a:lnTo>
                  <a:lnTo>
                    <a:pt x="18748" y="24708"/>
                  </a:lnTo>
                  <a:lnTo>
                    <a:pt x="18702" y="24742"/>
                  </a:lnTo>
                  <a:lnTo>
                    <a:pt x="18668" y="24799"/>
                  </a:lnTo>
                  <a:lnTo>
                    <a:pt x="18657" y="24867"/>
                  </a:lnTo>
                  <a:lnTo>
                    <a:pt x="18668" y="24924"/>
                  </a:lnTo>
                  <a:lnTo>
                    <a:pt x="16654" y="26085"/>
                  </a:lnTo>
                  <a:lnTo>
                    <a:pt x="16620" y="26051"/>
                  </a:lnTo>
                  <a:lnTo>
                    <a:pt x="16575" y="26016"/>
                  </a:lnTo>
                  <a:lnTo>
                    <a:pt x="16518" y="25994"/>
                  </a:lnTo>
                  <a:lnTo>
                    <a:pt x="16461" y="25982"/>
                  </a:lnTo>
                  <a:lnTo>
                    <a:pt x="16404" y="25994"/>
                  </a:lnTo>
                  <a:lnTo>
                    <a:pt x="16359" y="26016"/>
                  </a:lnTo>
                  <a:lnTo>
                    <a:pt x="16313" y="26039"/>
                  </a:lnTo>
                  <a:lnTo>
                    <a:pt x="16279" y="26085"/>
                  </a:lnTo>
                  <a:lnTo>
                    <a:pt x="14300" y="24947"/>
                  </a:lnTo>
                  <a:lnTo>
                    <a:pt x="14311" y="24902"/>
                  </a:lnTo>
                  <a:lnTo>
                    <a:pt x="14311" y="24867"/>
                  </a:lnTo>
                  <a:lnTo>
                    <a:pt x="14311" y="24822"/>
                  </a:lnTo>
                  <a:lnTo>
                    <a:pt x="14300" y="24788"/>
                  </a:lnTo>
                  <a:lnTo>
                    <a:pt x="14277" y="24754"/>
                  </a:lnTo>
                  <a:lnTo>
                    <a:pt x="14254" y="24720"/>
                  </a:lnTo>
                  <a:lnTo>
                    <a:pt x="14231" y="24697"/>
                  </a:lnTo>
                  <a:lnTo>
                    <a:pt x="14197" y="24674"/>
                  </a:lnTo>
                  <a:lnTo>
                    <a:pt x="14163" y="24651"/>
                  </a:lnTo>
                  <a:lnTo>
                    <a:pt x="14118" y="24651"/>
                  </a:lnTo>
                  <a:lnTo>
                    <a:pt x="14118" y="22274"/>
                  </a:lnTo>
                  <a:lnTo>
                    <a:pt x="14175" y="22263"/>
                  </a:lnTo>
                  <a:lnTo>
                    <a:pt x="14231" y="22217"/>
                  </a:lnTo>
                  <a:lnTo>
                    <a:pt x="14254" y="22172"/>
                  </a:lnTo>
                  <a:lnTo>
                    <a:pt x="14266" y="22103"/>
                  </a:lnTo>
                  <a:lnTo>
                    <a:pt x="14254" y="22046"/>
                  </a:lnTo>
                  <a:lnTo>
                    <a:pt x="16279" y="20875"/>
                  </a:lnTo>
                  <a:lnTo>
                    <a:pt x="16313" y="20920"/>
                  </a:lnTo>
                  <a:lnTo>
                    <a:pt x="16359" y="20954"/>
                  </a:lnTo>
                  <a:lnTo>
                    <a:pt x="16404" y="20966"/>
                  </a:lnTo>
                  <a:lnTo>
                    <a:pt x="16461" y="20977"/>
                  </a:lnTo>
                  <a:lnTo>
                    <a:pt x="16518" y="20966"/>
                  </a:lnTo>
                  <a:lnTo>
                    <a:pt x="16575" y="20954"/>
                  </a:lnTo>
                  <a:lnTo>
                    <a:pt x="16609" y="20920"/>
                  </a:lnTo>
                  <a:lnTo>
                    <a:pt x="16643" y="20875"/>
                  </a:lnTo>
                  <a:close/>
                  <a:moveTo>
                    <a:pt x="11877" y="20863"/>
                  </a:moveTo>
                  <a:lnTo>
                    <a:pt x="13924" y="22046"/>
                  </a:lnTo>
                  <a:lnTo>
                    <a:pt x="13913" y="22103"/>
                  </a:lnTo>
                  <a:lnTo>
                    <a:pt x="13936" y="22172"/>
                  </a:lnTo>
                  <a:lnTo>
                    <a:pt x="13958" y="22228"/>
                  </a:lnTo>
                  <a:lnTo>
                    <a:pt x="14015" y="22263"/>
                  </a:lnTo>
                  <a:lnTo>
                    <a:pt x="14072" y="22285"/>
                  </a:lnTo>
                  <a:lnTo>
                    <a:pt x="14072" y="24651"/>
                  </a:lnTo>
                  <a:lnTo>
                    <a:pt x="14038" y="24651"/>
                  </a:lnTo>
                  <a:lnTo>
                    <a:pt x="13993" y="24674"/>
                  </a:lnTo>
                  <a:lnTo>
                    <a:pt x="13958" y="24685"/>
                  </a:lnTo>
                  <a:lnTo>
                    <a:pt x="13936" y="24720"/>
                  </a:lnTo>
                  <a:lnTo>
                    <a:pt x="13913" y="24742"/>
                  </a:lnTo>
                  <a:lnTo>
                    <a:pt x="13890" y="24788"/>
                  </a:lnTo>
                  <a:lnTo>
                    <a:pt x="13879" y="24822"/>
                  </a:lnTo>
                  <a:lnTo>
                    <a:pt x="13879" y="24867"/>
                  </a:lnTo>
                  <a:lnTo>
                    <a:pt x="13879" y="24902"/>
                  </a:lnTo>
                  <a:lnTo>
                    <a:pt x="13890" y="24947"/>
                  </a:lnTo>
                  <a:lnTo>
                    <a:pt x="11865" y="26119"/>
                  </a:lnTo>
                  <a:lnTo>
                    <a:pt x="11843" y="26085"/>
                  </a:lnTo>
                  <a:lnTo>
                    <a:pt x="11809" y="26062"/>
                  </a:lnTo>
                  <a:lnTo>
                    <a:pt x="11763" y="26051"/>
                  </a:lnTo>
                  <a:lnTo>
                    <a:pt x="11729" y="26039"/>
                  </a:lnTo>
                  <a:lnTo>
                    <a:pt x="11683" y="26051"/>
                  </a:lnTo>
                  <a:lnTo>
                    <a:pt x="11649" y="26062"/>
                  </a:lnTo>
                  <a:lnTo>
                    <a:pt x="11615" y="26085"/>
                  </a:lnTo>
                  <a:lnTo>
                    <a:pt x="11581" y="26119"/>
                  </a:lnTo>
                  <a:lnTo>
                    <a:pt x="9590" y="24958"/>
                  </a:lnTo>
                  <a:lnTo>
                    <a:pt x="9602" y="24913"/>
                  </a:lnTo>
                  <a:lnTo>
                    <a:pt x="9602" y="24867"/>
                  </a:lnTo>
                  <a:lnTo>
                    <a:pt x="9602" y="24811"/>
                  </a:lnTo>
                  <a:lnTo>
                    <a:pt x="9590" y="24776"/>
                  </a:lnTo>
                  <a:lnTo>
                    <a:pt x="9568" y="24731"/>
                  </a:lnTo>
                  <a:lnTo>
                    <a:pt x="9533" y="24697"/>
                  </a:lnTo>
                  <a:lnTo>
                    <a:pt x="9511" y="24663"/>
                  </a:lnTo>
                  <a:lnTo>
                    <a:pt x="9465" y="24640"/>
                  </a:lnTo>
                  <a:lnTo>
                    <a:pt x="9420" y="24629"/>
                  </a:lnTo>
                  <a:lnTo>
                    <a:pt x="9374" y="24617"/>
                  </a:lnTo>
                  <a:lnTo>
                    <a:pt x="9374" y="22285"/>
                  </a:lnTo>
                  <a:lnTo>
                    <a:pt x="9442" y="22263"/>
                  </a:lnTo>
                  <a:lnTo>
                    <a:pt x="9488" y="22228"/>
                  </a:lnTo>
                  <a:lnTo>
                    <a:pt x="9522" y="22172"/>
                  </a:lnTo>
                  <a:lnTo>
                    <a:pt x="9533" y="22103"/>
                  </a:lnTo>
                  <a:lnTo>
                    <a:pt x="9522" y="22046"/>
                  </a:lnTo>
                  <a:lnTo>
                    <a:pt x="11570" y="20863"/>
                  </a:lnTo>
                  <a:lnTo>
                    <a:pt x="11604" y="20897"/>
                  </a:lnTo>
                  <a:lnTo>
                    <a:pt x="11638" y="20920"/>
                  </a:lnTo>
                  <a:lnTo>
                    <a:pt x="11672" y="20943"/>
                  </a:lnTo>
                  <a:lnTo>
                    <a:pt x="11774" y="20943"/>
                  </a:lnTo>
                  <a:lnTo>
                    <a:pt x="11820" y="20920"/>
                  </a:lnTo>
                  <a:lnTo>
                    <a:pt x="11854" y="20897"/>
                  </a:lnTo>
                  <a:lnTo>
                    <a:pt x="11877" y="20863"/>
                  </a:lnTo>
                  <a:close/>
                  <a:moveTo>
                    <a:pt x="1" y="1"/>
                  </a:moveTo>
                  <a:lnTo>
                    <a:pt x="1" y="467"/>
                  </a:lnTo>
                  <a:lnTo>
                    <a:pt x="58" y="422"/>
                  </a:lnTo>
                  <a:lnTo>
                    <a:pt x="103" y="376"/>
                  </a:lnTo>
                  <a:lnTo>
                    <a:pt x="2014" y="1480"/>
                  </a:lnTo>
                  <a:lnTo>
                    <a:pt x="2003" y="1525"/>
                  </a:lnTo>
                  <a:lnTo>
                    <a:pt x="1992" y="1582"/>
                  </a:lnTo>
                  <a:lnTo>
                    <a:pt x="2003" y="1628"/>
                  </a:lnTo>
                  <a:lnTo>
                    <a:pt x="2014" y="1673"/>
                  </a:lnTo>
                  <a:lnTo>
                    <a:pt x="2037" y="1719"/>
                  </a:lnTo>
                  <a:lnTo>
                    <a:pt x="2060" y="1753"/>
                  </a:lnTo>
                  <a:lnTo>
                    <a:pt x="2094" y="1775"/>
                  </a:lnTo>
                  <a:lnTo>
                    <a:pt x="2128" y="1810"/>
                  </a:lnTo>
                  <a:lnTo>
                    <a:pt x="2174" y="1821"/>
                  </a:lnTo>
                  <a:lnTo>
                    <a:pt x="2219" y="1832"/>
                  </a:lnTo>
                  <a:lnTo>
                    <a:pt x="2219" y="4142"/>
                  </a:lnTo>
                  <a:lnTo>
                    <a:pt x="2151" y="4164"/>
                  </a:lnTo>
                  <a:lnTo>
                    <a:pt x="2094" y="4210"/>
                  </a:lnTo>
                  <a:lnTo>
                    <a:pt x="2060" y="4267"/>
                  </a:lnTo>
                  <a:lnTo>
                    <a:pt x="2048" y="4301"/>
                  </a:lnTo>
                  <a:lnTo>
                    <a:pt x="2048" y="4335"/>
                  </a:lnTo>
                  <a:lnTo>
                    <a:pt x="2060" y="4403"/>
                  </a:lnTo>
                  <a:lnTo>
                    <a:pt x="35" y="5575"/>
                  </a:lnTo>
                  <a:lnTo>
                    <a:pt x="1" y="5529"/>
                  </a:lnTo>
                  <a:lnTo>
                    <a:pt x="1" y="5836"/>
                  </a:lnTo>
                  <a:lnTo>
                    <a:pt x="35" y="5802"/>
                  </a:lnTo>
                  <a:lnTo>
                    <a:pt x="58" y="5768"/>
                  </a:lnTo>
                  <a:lnTo>
                    <a:pt x="69" y="5734"/>
                  </a:lnTo>
                  <a:lnTo>
                    <a:pt x="69" y="5689"/>
                  </a:lnTo>
                  <a:lnTo>
                    <a:pt x="69" y="5643"/>
                  </a:lnTo>
                  <a:lnTo>
                    <a:pt x="58" y="5609"/>
                  </a:lnTo>
                  <a:lnTo>
                    <a:pt x="2083" y="4449"/>
                  </a:lnTo>
                  <a:lnTo>
                    <a:pt x="2117" y="4483"/>
                  </a:lnTo>
                  <a:lnTo>
                    <a:pt x="2151" y="4506"/>
                  </a:lnTo>
                  <a:lnTo>
                    <a:pt x="2196" y="4528"/>
                  </a:lnTo>
                  <a:lnTo>
                    <a:pt x="2299" y="4528"/>
                  </a:lnTo>
                  <a:lnTo>
                    <a:pt x="2333" y="4506"/>
                  </a:lnTo>
                  <a:lnTo>
                    <a:pt x="2378" y="4483"/>
                  </a:lnTo>
                  <a:lnTo>
                    <a:pt x="2412" y="4437"/>
                  </a:lnTo>
                  <a:lnTo>
                    <a:pt x="4415" y="5598"/>
                  </a:lnTo>
                  <a:lnTo>
                    <a:pt x="4403" y="5643"/>
                  </a:lnTo>
                  <a:lnTo>
                    <a:pt x="4392" y="5689"/>
                  </a:lnTo>
                  <a:lnTo>
                    <a:pt x="4403" y="5723"/>
                  </a:lnTo>
                  <a:lnTo>
                    <a:pt x="4415" y="5768"/>
                  </a:lnTo>
                  <a:lnTo>
                    <a:pt x="4426" y="5802"/>
                  </a:lnTo>
                  <a:lnTo>
                    <a:pt x="4449" y="5836"/>
                  </a:lnTo>
                  <a:lnTo>
                    <a:pt x="4483" y="5859"/>
                  </a:lnTo>
                  <a:lnTo>
                    <a:pt x="4517" y="5882"/>
                  </a:lnTo>
                  <a:lnTo>
                    <a:pt x="4551" y="5893"/>
                  </a:lnTo>
                  <a:lnTo>
                    <a:pt x="4597" y="5905"/>
                  </a:lnTo>
                  <a:lnTo>
                    <a:pt x="4597" y="8237"/>
                  </a:lnTo>
                  <a:lnTo>
                    <a:pt x="4551" y="8248"/>
                  </a:lnTo>
                  <a:lnTo>
                    <a:pt x="4517" y="8259"/>
                  </a:lnTo>
                  <a:lnTo>
                    <a:pt x="4460" y="8305"/>
                  </a:lnTo>
                  <a:lnTo>
                    <a:pt x="4437" y="8328"/>
                  </a:lnTo>
                  <a:lnTo>
                    <a:pt x="4415" y="8362"/>
                  </a:lnTo>
                  <a:lnTo>
                    <a:pt x="4403" y="8407"/>
                  </a:lnTo>
                  <a:lnTo>
                    <a:pt x="4403" y="8441"/>
                  </a:lnTo>
                  <a:lnTo>
                    <a:pt x="4403" y="8476"/>
                  </a:lnTo>
                  <a:lnTo>
                    <a:pt x="4415" y="8521"/>
                  </a:lnTo>
                  <a:lnTo>
                    <a:pt x="2412" y="9670"/>
                  </a:lnTo>
                  <a:lnTo>
                    <a:pt x="2378" y="9636"/>
                  </a:lnTo>
                  <a:lnTo>
                    <a:pt x="2344" y="9613"/>
                  </a:lnTo>
                  <a:lnTo>
                    <a:pt x="2299" y="9590"/>
                  </a:lnTo>
                  <a:lnTo>
                    <a:pt x="2196" y="9590"/>
                  </a:lnTo>
                  <a:lnTo>
                    <a:pt x="2151" y="9613"/>
                  </a:lnTo>
                  <a:lnTo>
                    <a:pt x="2105" y="9636"/>
                  </a:lnTo>
                  <a:lnTo>
                    <a:pt x="2083" y="9670"/>
                  </a:lnTo>
                  <a:lnTo>
                    <a:pt x="103" y="8532"/>
                  </a:lnTo>
                  <a:lnTo>
                    <a:pt x="115" y="8487"/>
                  </a:lnTo>
                  <a:lnTo>
                    <a:pt x="115" y="8441"/>
                  </a:lnTo>
                  <a:lnTo>
                    <a:pt x="103" y="8385"/>
                  </a:lnTo>
                  <a:lnTo>
                    <a:pt x="80" y="8328"/>
                  </a:lnTo>
                  <a:lnTo>
                    <a:pt x="46" y="8282"/>
                  </a:lnTo>
                  <a:lnTo>
                    <a:pt x="1" y="8237"/>
                  </a:lnTo>
                  <a:lnTo>
                    <a:pt x="1" y="8646"/>
                  </a:lnTo>
                  <a:lnTo>
                    <a:pt x="46" y="8612"/>
                  </a:lnTo>
                  <a:lnTo>
                    <a:pt x="80" y="8578"/>
                  </a:lnTo>
                  <a:lnTo>
                    <a:pt x="2060" y="9715"/>
                  </a:lnTo>
                  <a:lnTo>
                    <a:pt x="2048" y="9750"/>
                  </a:lnTo>
                  <a:lnTo>
                    <a:pt x="2037" y="9795"/>
                  </a:lnTo>
                  <a:lnTo>
                    <a:pt x="2048" y="9829"/>
                  </a:lnTo>
                  <a:lnTo>
                    <a:pt x="2060" y="9863"/>
                  </a:lnTo>
                  <a:lnTo>
                    <a:pt x="2094" y="9920"/>
                  </a:lnTo>
                  <a:lnTo>
                    <a:pt x="2151" y="9966"/>
                  </a:lnTo>
                  <a:lnTo>
                    <a:pt x="2185" y="9988"/>
                  </a:lnTo>
                  <a:lnTo>
                    <a:pt x="2219" y="9988"/>
                  </a:lnTo>
                  <a:lnTo>
                    <a:pt x="2219" y="12355"/>
                  </a:lnTo>
                  <a:lnTo>
                    <a:pt x="2151" y="12377"/>
                  </a:lnTo>
                  <a:lnTo>
                    <a:pt x="2105" y="12423"/>
                  </a:lnTo>
                  <a:lnTo>
                    <a:pt x="2060" y="12480"/>
                  </a:lnTo>
                  <a:lnTo>
                    <a:pt x="2048" y="12514"/>
                  </a:lnTo>
                  <a:lnTo>
                    <a:pt x="2048" y="12548"/>
                  </a:lnTo>
                  <a:lnTo>
                    <a:pt x="2060" y="12616"/>
                  </a:lnTo>
                  <a:lnTo>
                    <a:pt x="35" y="13788"/>
                  </a:lnTo>
                  <a:lnTo>
                    <a:pt x="1" y="13742"/>
                  </a:lnTo>
                  <a:lnTo>
                    <a:pt x="1" y="14049"/>
                  </a:lnTo>
                  <a:lnTo>
                    <a:pt x="35" y="14015"/>
                  </a:lnTo>
                  <a:lnTo>
                    <a:pt x="58" y="13981"/>
                  </a:lnTo>
                  <a:lnTo>
                    <a:pt x="69" y="13936"/>
                  </a:lnTo>
                  <a:lnTo>
                    <a:pt x="69" y="13902"/>
                  </a:lnTo>
                  <a:lnTo>
                    <a:pt x="69" y="13856"/>
                  </a:lnTo>
                  <a:lnTo>
                    <a:pt x="58" y="13822"/>
                  </a:lnTo>
                  <a:lnTo>
                    <a:pt x="2083" y="12650"/>
                  </a:lnTo>
                  <a:lnTo>
                    <a:pt x="2117" y="12696"/>
                  </a:lnTo>
                  <a:lnTo>
                    <a:pt x="2151" y="12719"/>
                  </a:lnTo>
                  <a:lnTo>
                    <a:pt x="2196" y="12730"/>
                  </a:lnTo>
                  <a:lnTo>
                    <a:pt x="2242" y="12741"/>
                  </a:lnTo>
                  <a:lnTo>
                    <a:pt x="2287" y="12741"/>
                  </a:lnTo>
                  <a:lnTo>
                    <a:pt x="2321" y="12730"/>
                  </a:lnTo>
                  <a:lnTo>
                    <a:pt x="2356" y="12707"/>
                  </a:lnTo>
                  <a:lnTo>
                    <a:pt x="2378" y="12684"/>
                  </a:lnTo>
                  <a:lnTo>
                    <a:pt x="2401" y="12650"/>
                  </a:lnTo>
                  <a:lnTo>
                    <a:pt x="2424" y="12628"/>
                  </a:lnTo>
                  <a:lnTo>
                    <a:pt x="2435" y="12582"/>
                  </a:lnTo>
                  <a:lnTo>
                    <a:pt x="2435" y="12548"/>
                  </a:lnTo>
                  <a:lnTo>
                    <a:pt x="2435" y="12514"/>
                  </a:lnTo>
                  <a:lnTo>
                    <a:pt x="2424" y="12480"/>
                  </a:lnTo>
                  <a:lnTo>
                    <a:pt x="2390" y="12423"/>
                  </a:lnTo>
                  <a:lnTo>
                    <a:pt x="2333" y="12377"/>
                  </a:lnTo>
                  <a:lnTo>
                    <a:pt x="2265" y="12355"/>
                  </a:lnTo>
                  <a:lnTo>
                    <a:pt x="2265" y="9988"/>
                  </a:lnTo>
                  <a:lnTo>
                    <a:pt x="2299" y="9988"/>
                  </a:lnTo>
                  <a:lnTo>
                    <a:pt x="2333" y="9966"/>
                  </a:lnTo>
                  <a:lnTo>
                    <a:pt x="2401" y="9920"/>
                  </a:lnTo>
                  <a:lnTo>
                    <a:pt x="2435" y="9863"/>
                  </a:lnTo>
                  <a:lnTo>
                    <a:pt x="2447" y="9829"/>
                  </a:lnTo>
                  <a:lnTo>
                    <a:pt x="2447" y="9795"/>
                  </a:lnTo>
                  <a:lnTo>
                    <a:pt x="2447" y="9750"/>
                  </a:lnTo>
                  <a:lnTo>
                    <a:pt x="2435" y="9715"/>
                  </a:lnTo>
                  <a:lnTo>
                    <a:pt x="4437" y="8555"/>
                  </a:lnTo>
                  <a:lnTo>
                    <a:pt x="4471" y="8601"/>
                  </a:lnTo>
                  <a:lnTo>
                    <a:pt x="4517" y="8623"/>
                  </a:lnTo>
                  <a:lnTo>
                    <a:pt x="4562" y="8646"/>
                  </a:lnTo>
                  <a:lnTo>
                    <a:pt x="4619" y="8658"/>
                  </a:lnTo>
                  <a:lnTo>
                    <a:pt x="4665" y="8646"/>
                  </a:lnTo>
                  <a:lnTo>
                    <a:pt x="4722" y="8623"/>
                  </a:lnTo>
                  <a:lnTo>
                    <a:pt x="4756" y="8601"/>
                  </a:lnTo>
                  <a:lnTo>
                    <a:pt x="4790" y="8555"/>
                  </a:lnTo>
                  <a:lnTo>
                    <a:pt x="6826" y="9727"/>
                  </a:lnTo>
                  <a:lnTo>
                    <a:pt x="6815" y="9795"/>
                  </a:lnTo>
                  <a:lnTo>
                    <a:pt x="6826" y="9852"/>
                  </a:lnTo>
                  <a:lnTo>
                    <a:pt x="6860" y="9897"/>
                  </a:lnTo>
                  <a:lnTo>
                    <a:pt x="6906" y="9932"/>
                  </a:lnTo>
                  <a:lnTo>
                    <a:pt x="6963" y="9954"/>
                  </a:lnTo>
                  <a:lnTo>
                    <a:pt x="6963" y="12309"/>
                  </a:lnTo>
                  <a:lnTo>
                    <a:pt x="6917" y="12309"/>
                  </a:lnTo>
                  <a:lnTo>
                    <a:pt x="6872" y="12332"/>
                  </a:lnTo>
                  <a:lnTo>
                    <a:pt x="6837" y="12355"/>
                  </a:lnTo>
                  <a:lnTo>
                    <a:pt x="6803" y="12377"/>
                  </a:lnTo>
                  <a:lnTo>
                    <a:pt x="6781" y="12411"/>
                  </a:lnTo>
                  <a:lnTo>
                    <a:pt x="6758" y="12457"/>
                  </a:lnTo>
                  <a:lnTo>
                    <a:pt x="6746" y="12502"/>
                  </a:lnTo>
                  <a:lnTo>
                    <a:pt x="6735" y="12548"/>
                  </a:lnTo>
                  <a:lnTo>
                    <a:pt x="6746" y="12593"/>
                  </a:lnTo>
                  <a:lnTo>
                    <a:pt x="6758" y="12639"/>
                  </a:lnTo>
                  <a:lnTo>
                    <a:pt x="4813" y="13765"/>
                  </a:lnTo>
                  <a:lnTo>
                    <a:pt x="4779" y="13720"/>
                  </a:lnTo>
                  <a:lnTo>
                    <a:pt x="4733" y="13685"/>
                  </a:lnTo>
                  <a:lnTo>
                    <a:pt x="4676" y="13663"/>
                  </a:lnTo>
                  <a:lnTo>
                    <a:pt x="4562" y="13663"/>
                  </a:lnTo>
                  <a:lnTo>
                    <a:pt x="4517" y="13674"/>
                  </a:lnTo>
                  <a:lnTo>
                    <a:pt x="4483" y="13697"/>
                  </a:lnTo>
                  <a:lnTo>
                    <a:pt x="4449" y="13731"/>
                  </a:lnTo>
                  <a:lnTo>
                    <a:pt x="4415" y="13765"/>
                  </a:lnTo>
                  <a:lnTo>
                    <a:pt x="4392" y="13799"/>
                  </a:lnTo>
                  <a:lnTo>
                    <a:pt x="4380" y="13845"/>
                  </a:lnTo>
                  <a:lnTo>
                    <a:pt x="4380" y="13902"/>
                  </a:lnTo>
                  <a:lnTo>
                    <a:pt x="4380" y="13947"/>
                  </a:lnTo>
                  <a:lnTo>
                    <a:pt x="4392" y="13981"/>
                  </a:lnTo>
                  <a:lnTo>
                    <a:pt x="4415" y="14027"/>
                  </a:lnTo>
                  <a:lnTo>
                    <a:pt x="4437" y="14061"/>
                  </a:lnTo>
                  <a:lnTo>
                    <a:pt x="4471" y="14084"/>
                  </a:lnTo>
                  <a:lnTo>
                    <a:pt x="4506" y="14106"/>
                  </a:lnTo>
                  <a:lnTo>
                    <a:pt x="4551" y="14129"/>
                  </a:lnTo>
                  <a:lnTo>
                    <a:pt x="4597" y="14129"/>
                  </a:lnTo>
                  <a:lnTo>
                    <a:pt x="4597" y="16484"/>
                  </a:lnTo>
                  <a:lnTo>
                    <a:pt x="4528" y="16495"/>
                  </a:lnTo>
                  <a:lnTo>
                    <a:pt x="4483" y="16541"/>
                  </a:lnTo>
                  <a:lnTo>
                    <a:pt x="4449" y="16586"/>
                  </a:lnTo>
                  <a:lnTo>
                    <a:pt x="4437" y="16654"/>
                  </a:lnTo>
                  <a:lnTo>
                    <a:pt x="4449" y="16711"/>
                  </a:lnTo>
                  <a:lnTo>
                    <a:pt x="2469" y="17849"/>
                  </a:lnTo>
                  <a:lnTo>
                    <a:pt x="2424" y="17803"/>
                  </a:lnTo>
                  <a:lnTo>
                    <a:pt x="2378" y="17769"/>
                  </a:lnTo>
                  <a:lnTo>
                    <a:pt x="2310" y="17746"/>
                  </a:lnTo>
                  <a:lnTo>
                    <a:pt x="2242" y="17735"/>
                  </a:lnTo>
                  <a:lnTo>
                    <a:pt x="2185" y="17735"/>
                  </a:lnTo>
                  <a:lnTo>
                    <a:pt x="2139" y="17758"/>
                  </a:lnTo>
                  <a:lnTo>
                    <a:pt x="2094" y="17781"/>
                  </a:lnTo>
                  <a:lnTo>
                    <a:pt x="2060" y="17815"/>
                  </a:lnTo>
                  <a:lnTo>
                    <a:pt x="2026" y="17849"/>
                  </a:lnTo>
                  <a:lnTo>
                    <a:pt x="2003" y="17894"/>
                  </a:lnTo>
                  <a:lnTo>
                    <a:pt x="1980" y="17951"/>
                  </a:lnTo>
                  <a:lnTo>
                    <a:pt x="1980" y="17997"/>
                  </a:lnTo>
                  <a:lnTo>
                    <a:pt x="1980" y="18054"/>
                  </a:lnTo>
                  <a:lnTo>
                    <a:pt x="1992" y="18099"/>
                  </a:lnTo>
                  <a:lnTo>
                    <a:pt x="2014" y="18145"/>
                  </a:lnTo>
                  <a:lnTo>
                    <a:pt x="2048" y="18179"/>
                  </a:lnTo>
                  <a:lnTo>
                    <a:pt x="2083" y="18213"/>
                  </a:lnTo>
                  <a:lnTo>
                    <a:pt x="2128" y="18236"/>
                  </a:lnTo>
                  <a:lnTo>
                    <a:pt x="2174" y="18258"/>
                  </a:lnTo>
                  <a:lnTo>
                    <a:pt x="2219" y="18270"/>
                  </a:lnTo>
                  <a:lnTo>
                    <a:pt x="2219" y="20590"/>
                  </a:lnTo>
                  <a:lnTo>
                    <a:pt x="2162" y="20613"/>
                  </a:lnTo>
                  <a:lnTo>
                    <a:pt x="2117" y="20647"/>
                  </a:lnTo>
                  <a:lnTo>
                    <a:pt x="2094" y="20704"/>
                  </a:lnTo>
                  <a:lnTo>
                    <a:pt x="2083" y="20761"/>
                  </a:lnTo>
                  <a:lnTo>
                    <a:pt x="2094" y="20806"/>
                  </a:lnTo>
                  <a:lnTo>
                    <a:pt x="92" y="21967"/>
                  </a:lnTo>
                  <a:lnTo>
                    <a:pt x="46" y="21921"/>
                  </a:lnTo>
                  <a:lnTo>
                    <a:pt x="1" y="21887"/>
                  </a:lnTo>
                  <a:lnTo>
                    <a:pt x="1" y="22331"/>
                  </a:lnTo>
                  <a:lnTo>
                    <a:pt x="58" y="22285"/>
                  </a:lnTo>
                  <a:lnTo>
                    <a:pt x="92" y="22240"/>
                  </a:lnTo>
                  <a:lnTo>
                    <a:pt x="126" y="22172"/>
                  </a:lnTo>
                  <a:lnTo>
                    <a:pt x="137" y="22103"/>
                  </a:lnTo>
                  <a:lnTo>
                    <a:pt x="126" y="22058"/>
                  </a:lnTo>
                  <a:lnTo>
                    <a:pt x="115" y="22001"/>
                  </a:lnTo>
                  <a:lnTo>
                    <a:pt x="2105" y="20852"/>
                  </a:lnTo>
                  <a:lnTo>
                    <a:pt x="2139" y="20886"/>
                  </a:lnTo>
                  <a:lnTo>
                    <a:pt x="2162" y="20909"/>
                  </a:lnTo>
                  <a:lnTo>
                    <a:pt x="2208" y="20920"/>
                  </a:lnTo>
                  <a:lnTo>
                    <a:pt x="2287" y="20920"/>
                  </a:lnTo>
                  <a:lnTo>
                    <a:pt x="2321" y="20909"/>
                  </a:lnTo>
                  <a:lnTo>
                    <a:pt x="2356" y="20886"/>
                  </a:lnTo>
                  <a:lnTo>
                    <a:pt x="2378" y="20852"/>
                  </a:lnTo>
                  <a:lnTo>
                    <a:pt x="4426" y="22035"/>
                  </a:lnTo>
                  <a:lnTo>
                    <a:pt x="4415" y="22069"/>
                  </a:lnTo>
                  <a:lnTo>
                    <a:pt x="4403" y="22103"/>
                  </a:lnTo>
                  <a:lnTo>
                    <a:pt x="4415" y="22149"/>
                  </a:lnTo>
                  <a:lnTo>
                    <a:pt x="4426" y="22183"/>
                  </a:lnTo>
                  <a:lnTo>
                    <a:pt x="4460" y="22240"/>
                  </a:lnTo>
                  <a:lnTo>
                    <a:pt x="4517" y="22285"/>
                  </a:lnTo>
                  <a:lnTo>
                    <a:pt x="4551" y="22308"/>
                  </a:lnTo>
                  <a:lnTo>
                    <a:pt x="4597" y="22308"/>
                  </a:lnTo>
                  <a:lnTo>
                    <a:pt x="4597" y="24629"/>
                  </a:lnTo>
                  <a:lnTo>
                    <a:pt x="4551" y="24629"/>
                  </a:lnTo>
                  <a:lnTo>
                    <a:pt x="4506" y="24651"/>
                  </a:lnTo>
                  <a:lnTo>
                    <a:pt x="4471" y="24674"/>
                  </a:lnTo>
                  <a:lnTo>
                    <a:pt x="4437" y="24697"/>
                  </a:lnTo>
                  <a:lnTo>
                    <a:pt x="4415" y="24731"/>
                  </a:lnTo>
                  <a:lnTo>
                    <a:pt x="4392" y="24776"/>
                  </a:lnTo>
                  <a:lnTo>
                    <a:pt x="4380" y="24822"/>
                  </a:lnTo>
                  <a:lnTo>
                    <a:pt x="4369" y="24867"/>
                  </a:lnTo>
                  <a:lnTo>
                    <a:pt x="4380" y="24913"/>
                  </a:lnTo>
                  <a:lnTo>
                    <a:pt x="4392" y="24958"/>
                  </a:lnTo>
                  <a:lnTo>
                    <a:pt x="2447" y="26073"/>
                  </a:lnTo>
                  <a:lnTo>
                    <a:pt x="2412" y="26028"/>
                  </a:lnTo>
                  <a:lnTo>
                    <a:pt x="2367" y="25994"/>
                  </a:lnTo>
                  <a:lnTo>
                    <a:pt x="2310" y="25971"/>
                  </a:lnTo>
                  <a:lnTo>
                    <a:pt x="2185" y="25971"/>
                  </a:lnTo>
                  <a:lnTo>
                    <a:pt x="2128" y="25994"/>
                  </a:lnTo>
                  <a:lnTo>
                    <a:pt x="2083" y="26028"/>
                  </a:lnTo>
                  <a:lnTo>
                    <a:pt x="2037" y="26073"/>
                  </a:lnTo>
                  <a:lnTo>
                    <a:pt x="69" y="24936"/>
                  </a:lnTo>
                  <a:lnTo>
                    <a:pt x="80" y="24902"/>
                  </a:lnTo>
                  <a:lnTo>
                    <a:pt x="92" y="24867"/>
                  </a:lnTo>
                  <a:lnTo>
                    <a:pt x="80" y="24811"/>
                  </a:lnTo>
                  <a:lnTo>
                    <a:pt x="58" y="24765"/>
                  </a:lnTo>
                  <a:lnTo>
                    <a:pt x="35" y="24731"/>
                  </a:lnTo>
                  <a:lnTo>
                    <a:pt x="1" y="24697"/>
                  </a:lnTo>
                  <a:lnTo>
                    <a:pt x="1" y="25038"/>
                  </a:lnTo>
                  <a:lnTo>
                    <a:pt x="46" y="24981"/>
                  </a:lnTo>
                  <a:lnTo>
                    <a:pt x="2014" y="26119"/>
                  </a:lnTo>
                  <a:lnTo>
                    <a:pt x="2003" y="26164"/>
                  </a:lnTo>
                  <a:lnTo>
                    <a:pt x="2003" y="26210"/>
                  </a:lnTo>
                  <a:lnTo>
                    <a:pt x="2003" y="26255"/>
                  </a:lnTo>
                  <a:lnTo>
                    <a:pt x="2014" y="26301"/>
                  </a:lnTo>
                  <a:lnTo>
                    <a:pt x="2037" y="26335"/>
                  </a:lnTo>
                  <a:lnTo>
                    <a:pt x="2060" y="26380"/>
                  </a:lnTo>
                  <a:lnTo>
                    <a:pt x="2094" y="26403"/>
                  </a:lnTo>
                  <a:lnTo>
                    <a:pt x="2139" y="26426"/>
                  </a:lnTo>
                  <a:lnTo>
                    <a:pt x="2174" y="26449"/>
                  </a:lnTo>
                  <a:lnTo>
                    <a:pt x="2219" y="26449"/>
                  </a:lnTo>
                  <a:lnTo>
                    <a:pt x="2219" y="28746"/>
                  </a:lnTo>
                  <a:lnTo>
                    <a:pt x="2185" y="28758"/>
                  </a:lnTo>
                  <a:lnTo>
                    <a:pt x="2139" y="28769"/>
                  </a:lnTo>
                  <a:lnTo>
                    <a:pt x="2105" y="28792"/>
                  </a:lnTo>
                  <a:lnTo>
                    <a:pt x="2083" y="28815"/>
                  </a:lnTo>
                  <a:lnTo>
                    <a:pt x="2060" y="28849"/>
                  </a:lnTo>
                  <a:lnTo>
                    <a:pt x="2037" y="28883"/>
                  </a:lnTo>
                  <a:lnTo>
                    <a:pt x="2026" y="28928"/>
                  </a:lnTo>
                  <a:lnTo>
                    <a:pt x="2026" y="28963"/>
                  </a:lnTo>
                  <a:lnTo>
                    <a:pt x="2026" y="29008"/>
                  </a:lnTo>
                  <a:lnTo>
                    <a:pt x="2037" y="29054"/>
                  </a:lnTo>
                  <a:lnTo>
                    <a:pt x="2060" y="29088"/>
                  </a:lnTo>
                  <a:lnTo>
                    <a:pt x="2083" y="29122"/>
                  </a:lnTo>
                  <a:lnTo>
                    <a:pt x="2117" y="29156"/>
                  </a:lnTo>
                  <a:lnTo>
                    <a:pt x="2162" y="29179"/>
                  </a:lnTo>
                  <a:lnTo>
                    <a:pt x="2196" y="29190"/>
                  </a:lnTo>
                  <a:lnTo>
                    <a:pt x="2242" y="29190"/>
                  </a:lnTo>
                  <a:lnTo>
                    <a:pt x="2299" y="29179"/>
                  </a:lnTo>
                  <a:lnTo>
                    <a:pt x="2356" y="29167"/>
                  </a:lnTo>
                  <a:lnTo>
                    <a:pt x="2390" y="29133"/>
                  </a:lnTo>
                  <a:lnTo>
                    <a:pt x="2435" y="29088"/>
                  </a:lnTo>
                  <a:lnTo>
                    <a:pt x="3152" y="29509"/>
                  </a:lnTo>
                  <a:lnTo>
                    <a:pt x="3243" y="29509"/>
                  </a:lnTo>
                  <a:lnTo>
                    <a:pt x="2447" y="29054"/>
                  </a:lnTo>
                  <a:lnTo>
                    <a:pt x="2458" y="29008"/>
                  </a:lnTo>
                  <a:lnTo>
                    <a:pt x="2469" y="28963"/>
                  </a:lnTo>
                  <a:lnTo>
                    <a:pt x="2458" y="28928"/>
                  </a:lnTo>
                  <a:lnTo>
                    <a:pt x="2447" y="28883"/>
                  </a:lnTo>
                  <a:lnTo>
                    <a:pt x="2435" y="28849"/>
                  </a:lnTo>
                  <a:lnTo>
                    <a:pt x="2412" y="28815"/>
                  </a:lnTo>
                  <a:lnTo>
                    <a:pt x="2378" y="28792"/>
                  </a:lnTo>
                  <a:lnTo>
                    <a:pt x="2344" y="28769"/>
                  </a:lnTo>
                  <a:lnTo>
                    <a:pt x="2310" y="28758"/>
                  </a:lnTo>
                  <a:lnTo>
                    <a:pt x="2265" y="28746"/>
                  </a:lnTo>
                  <a:lnTo>
                    <a:pt x="2265" y="26449"/>
                  </a:lnTo>
                  <a:lnTo>
                    <a:pt x="2310" y="26449"/>
                  </a:lnTo>
                  <a:lnTo>
                    <a:pt x="2356" y="26426"/>
                  </a:lnTo>
                  <a:lnTo>
                    <a:pt x="2390" y="26403"/>
                  </a:lnTo>
                  <a:lnTo>
                    <a:pt x="2424" y="26369"/>
                  </a:lnTo>
                  <a:lnTo>
                    <a:pt x="2447" y="26335"/>
                  </a:lnTo>
                  <a:lnTo>
                    <a:pt x="2469" y="26301"/>
                  </a:lnTo>
                  <a:lnTo>
                    <a:pt x="2481" y="26255"/>
                  </a:lnTo>
                  <a:lnTo>
                    <a:pt x="2492" y="26210"/>
                  </a:lnTo>
                  <a:lnTo>
                    <a:pt x="2481" y="26164"/>
                  </a:lnTo>
                  <a:lnTo>
                    <a:pt x="2469" y="26119"/>
                  </a:lnTo>
                  <a:lnTo>
                    <a:pt x="4415" y="24993"/>
                  </a:lnTo>
                  <a:lnTo>
                    <a:pt x="4449" y="25038"/>
                  </a:lnTo>
                  <a:lnTo>
                    <a:pt x="4494" y="25072"/>
                  </a:lnTo>
                  <a:lnTo>
                    <a:pt x="4551" y="25095"/>
                  </a:lnTo>
                  <a:lnTo>
                    <a:pt x="4619" y="25106"/>
                  </a:lnTo>
                  <a:lnTo>
                    <a:pt x="4676" y="25095"/>
                  </a:lnTo>
                  <a:lnTo>
                    <a:pt x="4733" y="25072"/>
                  </a:lnTo>
                  <a:lnTo>
                    <a:pt x="4779" y="25038"/>
                  </a:lnTo>
                  <a:lnTo>
                    <a:pt x="4813" y="24993"/>
                  </a:lnTo>
                  <a:lnTo>
                    <a:pt x="6781" y="26130"/>
                  </a:lnTo>
                  <a:lnTo>
                    <a:pt x="6769" y="26164"/>
                  </a:lnTo>
                  <a:lnTo>
                    <a:pt x="6769" y="26210"/>
                  </a:lnTo>
                  <a:lnTo>
                    <a:pt x="6769" y="26255"/>
                  </a:lnTo>
                  <a:lnTo>
                    <a:pt x="6781" y="26289"/>
                  </a:lnTo>
                  <a:lnTo>
                    <a:pt x="6792" y="26324"/>
                  </a:lnTo>
                  <a:lnTo>
                    <a:pt x="6826" y="26358"/>
                  </a:lnTo>
                  <a:lnTo>
                    <a:pt x="6849" y="26380"/>
                  </a:lnTo>
                  <a:lnTo>
                    <a:pt x="6883" y="26403"/>
                  </a:lnTo>
                  <a:lnTo>
                    <a:pt x="6917" y="26426"/>
                  </a:lnTo>
                  <a:lnTo>
                    <a:pt x="6963" y="26426"/>
                  </a:lnTo>
                  <a:lnTo>
                    <a:pt x="6963" y="28746"/>
                  </a:lnTo>
                  <a:lnTo>
                    <a:pt x="6917" y="28758"/>
                  </a:lnTo>
                  <a:lnTo>
                    <a:pt x="6883" y="28769"/>
                  </a:lnTo>
                  <a:lnTo>
                    <a:pt x="6849" y="28792"/>
                  </a:lnTo>
                  <a:lnTo>
                    <a:pt x="6826" y="28815"/>
                  </a:lnTo>
                  <a:lnTo>
                    <a:pt x="6792" y="28849"/>
                  </a:lnTo>
                  <a:lnTo>
                    <a:pt x="6781" y="28883"/>
                  </a:lnTo>
                  <a:lnTo>
                    <a:pt x="6769" y="28928"/>
                  </a:lnTo>
                  <a:lnTo>
                    <a:pt x="6769" y="28963"/>
                  </a:lnTo>
                  <a:lnTo>
                    <a:pt x="6769" y="29008"/>
                  </a:lnTo>
                  <a:lnTo>
                    <a:pt x="6781" y="29054"/>
                  </a:lnTo>
                  <a:lnTo>
                    <a:pt x="5984" y="29509"/>
                  </a:lnTo>
                  <a:lnTo>
                    <a:pt x="6075" y="29509"/>
                  </a:lnTo>
                  <a:lnTo>
                    <a:pt x="6803" y="29088"/>
                  </a:lnTo>
                  <a:lnTo>
                    <a:pt x="6837" y="29133"/>
                  </a:lnTo>
                  <a:lnTo>
                    <a:pt x="6883" y="29167"/>
                  </a:lnTo>
                  <a:lnTo>
                    <a:pt x="6928" y="29179"/>
                  </a:lnTo>
                  <a:lnTo>
                    <a:pt x="6985" y="29190"/>
                  </a:lnTo>
                  <a:lnTo>
                    <a:pt x="7031" y="29179"/>
                  </a:lnTo>
                  <a:lnTo>
                    <a:pt x="7065" y="29167"/>
                  </a:lnTo>
                  <a:lnTo>
                    <a:pt x="7110" y="29156"/>
                  </a:lnTo>
                  <a:lnTo>
                    <a:pt x="7145" y="29122"/>
                  </a:lnTo>
                  <a:lnTo>
                    <a:pt x="7167" y="29088"/>
                  </a:lnTo>
                  <a:lnTo>
                    <a:pt x="7190" y="29054"/>
                  </a:lnTo>
                  <a:lnTo>
                    <a:pt x="7201" y="29008"/>
                  </a:lnTo>
                  <a:lnTo>
                    <a:pt x="7201" y="28963"/>
                  </a:lnTo>
                  <a:lnTo>
                    <a:pt x="7201" y="28928"/>
                  </a:lnTo>
                  <a:lnTo>
                    <a:pt x="7190" y="28883"/>
                  </a:lnTo>
                  <a:lnTo>
                    <a:pt x="7167" y="28849"/>
                  </a:lnTo>
                  <a:lnTo>
                    <a:pt x="7145" y="28826"/>
                  </a:lnTo>
                  <a:lnTo>
                    <a:pt x="7122" y="28792"/>
                  </a:lnTo>
                  <a:lnTo>
                    <a:pt x="7088" y="28769"/>
                  </a:lnTo>
                  <a:lnTo>
                    <a:pt x="7054" y="28758"/>
                  </a:lnTo>
                  <a:lnTo>
                    <a:pt x="7008" y="28746"/>
                  </a:lnTo>
                  <a:lnTo>
                    <a:pt x="7008" y="26426"/>
                  </a:lnTo>
                  <a:lnTo>
                    <a:pt x="7054" y="26415"/>
                  </a:lnTo>
                  <a:lnTo>
                    <a:pt x="7088" y="26403"/>
                  </a:lnTo>
                  <a:lnTo>
                    <a:pt x="7122" y="26380"/>
                  </a:lnTo>
                  <a:lnTo>
                    <a:pt x="7145" y="26358"/>
                  </a:lnTo>
                  <a:lnTo>
                    <a:pt x="7167" y="26324"/>
                  </a:lnTo>
                  <a:lnTo>
                    <a:pt x="7190" y="26289"/>
                  </a:lnTo>
                  <a:lnTo>
                    <a:pt x="7201" y="26255"/>
                  </a:lnTo>
                  <a:lnTo>
                    <a:pt x="7201" y="26210"/>
                  </a:lnTo>
                  <a:lnTo>
                    <a:pt x="7201" y="26164"/>
                  </a:lnTo>
                  <a:lnTo>
                    <a:pt x="7190" y="26130"/>
                  </a:lnTo>
                  <a:lnTo>
                    <a:pt x="9147" y="25004"/>
                  </a:lnTo>
                  <a:lnTo>
                    <a:pt x="9181" y="25049"/>
                  </a:lnTo>
                  <a:lnTo>
                    <a:pt x="9238" y="25084"/>
                  </a:lnTo>
                  <a:lnTo>
                    <a:pt x="9295" y="25106"/>
                  </a:lnTo>
                  <a:lnTo>
                    <a:pt x="9351" y="25118"/>
                  </a:lnTo>
                  <a:lnTo>
                    <a:pt x="9420" y="25106"/>
                  </a:lnTo>
                  <a:lnTo>
                    <a:pt x="9477" y="25084"/>
                  </a:lnTo>
                  <a:lnTo>
                    <a:pt x="9522" y="25049"/>
                  </a:lnTo>
                  <a:lnTo>
                    <a:pt x="9568" y="25004"/>
                  </a:lnTo>
                  <a:lnTo>
                    <a:pt x="11570" y="26153"/>
                  </a:lnTo>
                  <a:lnTo>
                    <a:pt x="11558" y="26210"/>
                  </a:lnTo>
                  <a:lnTo>
                    <a:pt x="11558" y="26244"/>
                  </a:lnTo>
                  <a:lnTo>
                    <a:pt x="11570" y="26278"/>
                  </a:lnTo>
                  <a:lnTo>
                    <a:pt x="11604" y="26335"/>
                  </a:lnTo>
                  <a:lnTo>
                    <a:pt x="11661" y="26369"/>
                  </a:lnTo>
                  <a:lnTo>
                    <a:pt x="11695" y="26380"/>
                  </a:lnTo>
                  <a:lnTo>
                    <a:pt x="11763" y="26380"/>
                  </a:lnTo>
                  <a:lnTo>
                    <a:pt x="11786" y="26369"/>
                  </a:lnTo>
                  <a:lnTo>
                    <a:pt x="11843" y="26335"/>
                  </a:lnTo>
                  <a:lnTo>
                    <a:pt x="11877" y="26278"/>
                  </a:lnTo>
                  <a:lnTo>
                    <a:pt x="11888" y="26244"/>
                  </a:lnTo>
                  <a:lnTo>
                    <a:pt x="11888" y="26210"/>
                  </a:lnTo>
                  <a:lnTo>
                    <a:pt x="11888" y="26153"/>
                  </a:lnTo>
                  <a:lnTo>
                    <a:pt x="13913" y="24981"/>
                  </a:lnTo>
                  <a:lnTo>
                    <a:pt x="13947" y="25027"/>
                  </a:lnTo>
                  <a:lnTo>
                    <a:pt x="13993" y="25061"/>
                  </a:lnTo>
                  <a:lnTo>
                    <a:pt x="14038" y="25072"/>
                  </a:lnTo>
                  <a:lnTo>
                    <a:pt x="14095" y="25084"/>
                  </a:lnTo>
                  <a:lnTo>
                    <a:pt x="14152" y="25072"/>
                  </a:lnTo>
                  <a:lnTo>
                    <a:pt x="14197" y="25049"/>
                  </a:lnTo>
                  <a:lnTo>
                    <a:pt x="14243" y="25027"/>
                  </a:lnTo>
                  <a:lnTo>
                    <a:pt x="14277" y="24981"/>
                  </a:lnTo>
                  <a:lnTo>
                    <a:pt x="16256" y="26130"/>
                  </a:lnTo>
                  <a:lnTo>
                    <a:pt x="16245" y="26164"/>
                  </a:lnTo>
                  <a:lnTo>
                    <a:pt x="16234" y="26210"/>
                  </a:lnTo>
                  <a:lnTo>
                    <a:pt x="16245" y="26255"/>
                  </a:lnTo>
                  <a:lnTo>
                    <a:pt x="16256" y="26301"/>
                  </a:lnTo>
                  <a:lnTo>
                    <a:pt x="16279" y="26335"/>
                  </a:lnTo>
                  <a:lnTo>
                    <a:pt x="16302" y="26369"/>
                  </a:lnTo>
                  <a:lnTo>
                    <a:pt x="16336" y="26403"/>
                  </a:lnTo>
                  <a:lnTo>
                    <a:pt x="16381" y="26415"/>
                  </a:lnTo>
                  <a:lnTo>
                    <a:pt x="16416" y="26437"/>
                  </a:lnTo>
                  <a:lnTo>
                    <a:pt x="16507" y="26437"/>
                  </a:lnTo>
                  <a:lnTo>
                    <a:pt x="16552" y="26415"/>
                  </a:lnTo>
                  <a:lnTo>
                    <a:pt x="16586" y="26403"/>
                  </a:lnTo>
                  <a:lnTo>
                    <a:pt x="16620" y="26369"/>
                  </a:lnTo>
                  <a:lnTo>
                    <a:pt x="16654" y="26335"/>
                  </a:lnTo>
                  <a:lnTo>
                    <a:pt x="16677" y="26301"/>
                  </a:lnTo>
                  <a:lnTo>
                    <a:pt x="16689" y="26255"/>
                  </a:lnTo>
                  <a:lnTo>
                    <a:pt x="16689" y="26210"/>
                  </a:lnTo>
                  <a:lnTo>
                    <a:pt x="16689" y="26164"/>
                  </a:lnTo>
                  <a:lnTo>
                    <a:pt x="16677" y="26130"/>
                  </a:lnTo>
                  <a:lnTo>
                    <a:pt x="18691" y="24970"/>
                  </a:lnTo>
                  <a:lnTo>
                    <a:pt x="18713" y="24993"/>
                  </a:lnTo>
                  <a:lnTo>
                    <a:pt x="18748" y="25015"/>
                  </a:lnTo>
                  <a:lnTo>
                    <a:pt x="18793" y="25038"/>
                  </a:lnTo>
                  <a:lnTo>
                    <a:pt x="18873" y="25038"/>
                  </a:lnTo>
                  <a:lnTo>
                    <a:pt x="18907" y="25027"/>
                  </a:lnTo>
                  <a:lnTo>
                    <a:pt x="18964" y="24993"/>
                  </a:lnTo>
                  <a:lnTo>
                    <a:pt x="18998" y="24936"/>
                  </a:lnTo>
                  <a:lnTo>
                    <a:pt x="19009" y="24902"/>
                  </a:lnTo>
                  <a:lnTo>
                    <a:pt x="19009" y="24867"/>
                  </a:lnTo>
                  <a:lnTo>
                    <a:pt x="18998" y="24799"/>
                  </a:lnTo>
                  <a:lnTo>
                    <a:pt x="18964" y="24742"/>
                  </a:lnTo>
                  <a:lnTo>
                    <a:pt x="18918" y="24708"/>
                  </a:lnTo>
                  <a:lnTo>
                    <a:pt x="18861" y="24685"/>
                  </a:lnTo>
                  <a:lnTo>
                    <a:pt x="18861" y="22319"/>
                  </a:lnTo>
                  <a:lnTo>
                    <a:pt x="18895" y="22319"/>
                  </a:lnTo>
                  <a:lnTo>
                    <a:pt x="18941" y="22297"/>
                  </a:lnTo>
                  <a:lnTo>
                    <a:pt x="18975" y="22274"/>
                  </a:lnTo>
                  <a:lnTo>
                    <a:pt x="18998" y="22251"/>
                  </a:lnTo>
                  <a:lnTo>
                    <a:pt x="19021" y="22217"/>
                  </a:lnTo>
                  <a:lnTo>
                    <a:pt x="19043" y="22183"/>
                  </a:lnTo>
                  <a:lnTo>
                    <a:pt x="19055" y="22149"/>
                  </a:lnTo>
                  <a:lnTo>
                    <a:pt x="19055" y="22103"/>
                  </a:lnTo>
                  <a:lnTo>
                    <a:pt x="19055" y="22058"/>
                  </a:lnTo>
                  <a:lnTo>
                    <a:pt x="19032" y="22024"/>
                  </a:lnTo>
                  <a:lnTo>
                    <a:pt x="19021" y="21978"/>
                  </a:lnTo>
                  <a:lnTo>
                    <a:pt x="18986" y="21955"/>
                  </a:lnTo>
                  <a:lnTo>
                    <a:pt x="18952" y="21921"/>
                  </a:lnTo>
                  <a:lnTo>
                    <a:pt x="18918" y="21899"/>
                  </a:lnTo>
                  <a:lnTo>
                    <a:pt x="18884" y="21887"/>
                  </a:lnTo>
                  <a:lnTo>
                    <a:pt x="18782" y="21887"/>
                  </a:lnTo>
                  <a:lnTo>
                    <a:pt x="18725" y="21910"/>
                  </a:lnTo>
                  <a:lnTo>
                    <a:pt x="18691" y="21944"/>
                  </a:lnTo>
                  <a:lnTo>
                    <a:pt x="18657" y="21978"/>
                  </a:lnTo>
                  <a:lnTo>
                    <a:pt x="16666" y="20841"/>
                  </a:lnTo>
                  <a:lnTo>
                    <a:pt x="16677" y="20795"/>
                  </a:lnTo>
                  <a:lnTo>
                    <a:pt x="16677" y="20761"/>
                  </a:lnTo>
                  <a:lnTo>
                    <a:pt x="16677" y="20715"/>
                  </a:lnTo>
                  <a:lnTo>
                    <a:pt x="16666" y="20670"/>
                  </a:lnTo>
                  <a:lnTo>
                    <a:pt x="16643" y="20636"/>
                  </a:lnTo>
                  <a:lnTo>
                    <a:pt x="16620" y="20602"/>
                  </a:lnTo>
                  <a:lnTo>
                    <a:pt x="16586" y="20579"/>
                  </a:lnTo>
                  <a:lnTo>
                    <a:pt x="16552" y="20556"/>
                  </a:lnTo>
                  <a:lnTo>
                    <a:pt x="16507" y="20545"/>
                  </a:lnTo>
                  <a:lnTo>
                    <a:pt x="16416" y="20545"/>
                  </a:lnTo>
                  <a:lnTo>
                    <a:pt x="16381" y="20556"/>
                  </a:lnTo>
                  <a:lnTo>
                    <a:pt x="16347" y="20579"/>
                  </a:lnTo>
                  <a:lnTo>
                    <a:pt x="16313" y="20602"/>
                  </a:lnTo>
                  <a:lnTo>
                    <a:pt x="16279" y="20636"/>
                  </a:lnTo>
                  <a:lnTo>
                    <a:pt x="16268" y="20670"/>
                  </a:lnTo>
                  <a:lnTo>
                    <a:pt x="16245" y="20715"/>
                  </a:lnTo>
                  <a:lnTo>
                    <a:pt x="16245" y="20761"/>
                  </a:lnTo>
                  <a:lnTo>
                    <a:pt x="16245" y="20795"/>
                  </a:lnTo>
                  <a:lnTo>
                    <a:pt x="16256" y="20841"/>
                  </a:lnTo>
                  <a:lnTo>
                    <a:pt x="14243" y="22012"/>
                  </a:lnTo>
                  <a:lnTo>
                    <a:pt x="14209" y="21978"/>
                  </a:lnTo>
                  <a:lnTo>
                    <a:pt x="14175" y="21955"/>
                  </a:lnTo>
                  <a:lnTo>
                    <a:pt x="14140" y="21933"/>
                  </a:lnTo>
                  <a:lnTo>
                    <a:pt x="14049" y="21933"/>
                  </a:lnTo>
                  <a:lnTo>
                    <a:pt x="14015" y="21955"/>
                  </a:lnTo>
                  <a:lnTo>
                    <a:pt x="13981" y="21978"/>
                  </a:lnTo>
                  <a:lnTo>
                    <a:pt x="13947" y="22001"/>
                  </a:lnTo>
                  <a:lnTo>
                    <a:pt x="11900" y="20818"/>
                  </a:lnTo>
                  <a:lnTo>
                    <a:pt x="11911" y="20761"/>
                  </a:lnTo>
                  <a:lnTo>
                    <a:pt x="11911" y="20715"/>
                  </a:lnTo>
                  <a:lnTo>
                    <a:pt x="11900" y="20681"/>
                  </a:lnTo>
                  <a:lnTo>
                    <a:pt x="11877" y="20647"/>
                  </a:lnTo>
                  <a:lnTo>
                    <a:pt x="11854" y="20624"/>
                  </a:lnTo>
                  <a:lnTo>
                    <a:pt x="11831" y="20602"/>
                  </a:lnTo>
                  <a:lnTo>
                    <a:pt x="11797" y="20579"/>
                  </a:lnTo>
                  <a:lnTo>
                    <a:pt x="11763" y="20568"/>
                  </a:lnTo>
                  <a:lnTo>
                    <a:pt x="11683" y="20568"/>
                  </a:lnTo>
                  <a:lnTo>
                    <a:pt x="11649" y="20579"/>
                  </a:lnTo>
                  <a:lnTo>
                    <a:pt x="11615" y="20602"/>
                  </a:lnTo>
                  <a:lnTo>
                    <a:pt x="11592" y="20624"/>
                  </a:lnTo>
                  <a:lnTo>
                    <a:pt x="11570" y="20647"/>
                  </a:lnTo>
                  <a:lnTo>
                    <a:pt x="11547" y="20681"/>
                  </a:lnTo>
                  <a:lnTo>
                    <a:pt x="11536" y="20715"/>
                  </a:lnTo>
                  <a:lnTo>
                    <a:pt x="11536" y="20761"/>
                  </a:lnTo>
                  <a:lnTo>
                    <a:pt x="11547" y="20818"/>
                  </a:lnTo>
                  <a:lnTo>
                    <a:pt x="9499" y="22001"/>
                  </a:lnTo>
                  <a:lnTo>
                    <a:pt x="9477" y="21978"/>
                  </a:lnTo>
                  <a:lnTo>
                    <a:pt x="9442" y="21944"/>
                  </a:lnTo>
                  <a:lnTo>
                    <a:pt x="9397" y="21933"/>
                  </a:lnTo>
                  <a:lnTo>
                    <a:pt x="9306" y="21933"/>
                  </a:lnTo>
                  <a:lnTo>
                    <a:pt x="9272" y="21944"/>
                  </a:lnTo>
                  <a:lnTo>
                    <a:pt x="9238" y="21978"/>
                  </a:lnTo>
                  <a:lnTo>
                    <a:pt x="9204" y="22001"/>
                  </a:lnTo>
                  <a:lnTo>
                    <a:pt x="7213" y="20852"/>
                  </a:lnTo>
                  <a:lnTo>
                    <a:pt x="7236" y="20806"/>
                  </a:lnTo>
                  <a:lnTo>
                    <a:pt x="7236" y="20761"/>
                  </a:lnTo>
                  <a:lnTo>
                    <a:pt x="7236" y="20715"/>
                  </a:lnTo>
                  <a:lnTo>
                    <a:pt x="7213" y="20670"/>
                  </a:lnTo>
                  <a:lnTo>
                    <a:pt x="7201" y="20624"/>
                  </a:lnTo>
                  <a:lnTo>
                    <a:pt x="7167" y="20590"/>
                  </a:lnTo>
                  <a:lnTo>
                    <a:pt x="7133" y="20556"/>
                  </a:lnTo>
                  <a:lnTo>
                    <a:pt x="7099" y="20533"/>
                  </a:lnTo>
                  <a:lnTo>
                    <a:pt x="7054" y="20522"/>
                  </a:lnTo>
                  <a:lnTo>
                    <a:pt x="7008" y="20511"/>
                  </a:lnTo>
                  <a:lnTo>
                    <a:pt x="7008" y="18213"/>
                  </a:lnTo>
                  <a:lnTo>
                    <a:pt x="7054" y="18213"/>
                  </a:lnTo>
                  <a:lnTo>
                    <a:pt x="7088" y="18190"/>
                  </a:lnTo>
                  <a:lnTo>
                    <a:pt x="7122" y="18167"/>
                  </a:lnTo>
                  <a:lnTo>
                    <a:pt x="7145" y="18145"/>
                  </a:lnTo>
                  <a:lnTo>
                    <a:pt x="7167" y="18111"/>
                  </a:lnTo>
                  <a:lnTo>
                    <a:pt x="7190" y="18076"/>
                  </a:lnTo>
                  <a:lnTo>
                    <a:pt x="7201" y="18042"/>
                  </a:lnTo>
                  <a:lnTo>
                    <a:pt x="7201" y="17997"/>
                  </a:lnTo>
                  <a:lnTo>
                    <a:pt x="7201" y="17963"/>
                  </a:lnTo>
                  <a:lnTo>
                    <a:pt x="7190" y="17917"/>
                  </a:lnTo>
                  <a:lnTo>
                    <a:pt x="9192" y="16757"/>
                  </a:lnTo>
                  <a:lnTo>
                    <a:pt x="9226" y="16791"/>
                  </a:lnTo>
                  <a:lnTo>
                    <a:pt x="9260" y="16825"/>
                  </a:lnTo>
                  <a:lnTo>
                    <a:pt x="9306" y="16836"/>
                  </a:lnTo>
                  <a:lnTo>
                    <a:pt x="9351" y="16848"/>
                  </a:lnTo>
                  <a:lnTo>
                    <a:pt x="9397" y="16836"/>
                  </a:lnTo>
                  <a:lnTo>
                    <a:pt x="9431" y="16825"/>
                  </a:lnTo>
                  <a:lnTo>
                    <a:pt x="9465" y="16814"/>
                  </a:lnTo>
                  <a:lnTo>
                    <a:pt x="9488" y="16791"/>
                  </a:lnTo>
                  <a:lnTo>
                    <a:pt x="9511" y="16757"/>
                  </a:lnTo>
                  <a:lnTo>
                    <a:pt x="9533" y="16723"/>
                  </a:lnTo>
                  <a:lnTo>
                    <a:pt x="9545" y="16689"/>
                  </a:lnTo>
                  <a:lnTo>
                    <a:pt x="9545" y="16654"/>
                  </a:lnTo>
                  <a:lnTo>
                    <a:pt x="9533" y="16586"/>
                  </a:lnTo>
                  <a:lnTo>
                    <a:pt x="9499" y="16529"/>
                  </a:lnTo>
                  <a:lnTo>
                    <a:pt x="9442" y="16484"/>
                  </a:lnTo>
                  <a:lnTo>
                    <a:pt x="9374" y="16461"/>
                  </a:lnTo>
                  <a:lnTo>
                    <a:pt x="9374" y="14118"/>
                  </a:lnTo>
                  <a:lnTo>
                    <a:pt x="9420" y="14106"/>
                  </a:lnTo>
                  <a:lnTo>
                    <a:pt x="9454" y="14095"/>
                  </a:lnTo>
                  <a:lnTo>
                    <a:pt x="9488" y="14072"/>
                  </a:lnTo>
                  <a:lnTo>
                    <a:pt x="9522" y="14038"/>
                  </a:lnTo>
                  <a:lnTo>
                    <a:pt x="9545" y="14015"/>
                  </a:lnTo>
                  <a:lnTo>
                    <a:pt x="9556" y="13981"/>
                  </a:lnTo>
                  <a:lnTo>
                    <a:pt x="9568" y="13936"/>
                  </a:lnTo>
                  <a:lnTo>
                    <a:pt x="9579" y="13902"/>
                  </a:lnTo>
                  <a:lnTo>
                    <a:pt x="9568" y="13856"/>
                  </a:lnTo>
                  <a:lnTo>
                    <a:pt x="9556" y="13811"/>
                  </a:lnTo>
                  <a:lnTo>
                    <a:pt x="11513" y="12684"/>
                  </a:lnTo>
                  <a:lnTo>
                    <a:pt x="11547" y="12730"/>
                  </a:lnTo>
                  <a:lnTo>
                    <a:pt x="11604" y="12764"/>
                  </a:lnTo>
                  <a:lnTo>
                    <a:pt x="11661" y="12787"/>
                  </a:lnTo>
                  <a:lnTo>
                    <a:pt x="11729" y="12798"/>
                  </a:lnTo>
                  <a:lnTo>
                    <a:pt x="11786" y="12787"/>
                  </a:lnTo>
                  <a:lnTo>
                    <a:pt x="11843" y="12764"/>
                  </a:lnTo>
                  <a:lnTo>
                    <a:pt x="11900" y="12730"/>
                  </a:lnTo>
                  <a:lnTo>
                    <a:pt x="11934" y="12684"/>
                  </a:lnTo>
                  <a:lnTo>
                    <a:pt x="13913" y="13822"/>
                  </a:lnTo>
                  <a:lnTo>
                    <a:pt x="13902" y="13856"/>
                  </a:lnTo>
                  <a:lnTo>
                    <a:pt x="13890" y="13902"/>
                  </a:lnTo>
                  <a:lnTo>
                    <a:pt x="13902" y="13936"/>
                  </a:lnTo>
                  <a:lnTo>
                    <a:pt x="13913" y="13970"/>
                  </a:lnTo>
                  <a:lnTo>
                    <a:pt x="13947" y="14027"/>
                  </a:lnTo>
                  <a:lnTo>
                    <a:pt x="14004" y="14072"/>
                  </a:lnTo>
                  <a:lnTo>
                    <a:pt x="14038" y="14084"/>
                  </a:lnTo>
                  <a:lnTo>
                    <a:pt x="14072" y="14095"/>
                  </a:lnTo>
                  <a:lnTo>
                    <a:pt x="14072" y="16381"/>
                  </a:lnTo>
                  <a:lnTo>
                    <a:pt x="14027" y="16393"/>
                  </a:lnTo>
                  <a:lnTo>
                    <a:pt x="13981" y="16416"/>
                  </a:lnTo>
                  <a:lnTo>
                    <a:pt x="13936" y="16438"/>
                  </a:lnTo>
                  <a:lnTo>
                    <a:pt x="13902" y="16472"/>
                  </a:lnTo>
                  <a:lnTo>
                    <a:pt x="13867" y="16507"/>
                  </a:lnTo>
                  <a:lnTo>
                    <a:pt x="13845" y="16552"/>
                  </a:lnTo>
                  <a:lnTo>
                    <a:pt x="13833" y="16598"/>
                  </a:lnTo>
                  <a:lnTo>
                    <a:pt x="13822" y="16654"/>
                  </a:lnTo>
                  <a:lnTo>
                    <a:pt x="13833" y="16711"/>
                  </a:lnTo>
                  <a:lnTo>
                    <a:pt x="13845" y="16757"/>
                  </a:lnTo>
                  <a:lnTo>
                    <a:pt x="13867" y="16802"/>
                  </a:lnTo>
                  <a:lnTo>
                    <a:pt x="13902" y="16848"/>
                  </a:lnTo>
                  <a:lnTo>
                    <a:pt x="13947" y="16871"/>
                  </a:lnTo>
                  <a:lnTo>
                    <a:pt x="13993" y="16905"/>
                  </a:lnTo>
                  <a:lnTo>
                    <a:pt x="14038" y="16916"/>
                  </a:lnTo>
                  <a:lnTo>
                    <a:pt x="14163" y="16916"/>
                  </a:lnTo>
                  <a:lnTo>
                    <a:pt x="14220" y="16882"/>
                  </a:lnTo>
                  <a:lnTo>
                    <a:pt x="14277" y="16848"/>
                  </a:lnTo>
                  <a:lnTo>
                    <a:pt x="14322" y="16791"/>
                  </a:lnTo>
                  <a:lnTo>
                    <a:pt x="16222" y="17894"/>
                  </a:lnTo>
                  <a:lnTo>
                    <a:pt x="16199" y="17940"/>
                  </a:lnTo>
                  <a:lnTo>
                    <a:pt x="16199" y="17997"/>
                  </a:lnTo>
                  <a:lnTo>
                    <a:pt x="16199" y="18054"/>
                  </a:lnTo>
                  <a:lnTo>
                    <a:pt x="16211" y="18111"/>
                  </a:lnTo>
                  <a:lnTo>
                    <a:pt x="16245" y="18156"/>
                  </a:lnTo>
                  <a:lnTo>
                    <a:pt x="16268" y="18190"/>
                  </a:lnTo>
                  <a:lnTo>
                    <a:pt x="16313" y="18224"/>
                  </a:lnTo>
                  <a:lnTo>
                    <a:pt x="16359" y="18247"/>
                  </a:lnTo>
                  <a:lnTo>
                    <a:pt x="16404" y="18270"/>
                  </a:lnTo>
                  <a:lnTo>
                    <a:pt x="16518" y="18270"/>
                  </a:lnTo>
                  <a:lnTo>
                    <a:pt x="16575" y="18247"/>
                  </a:lnTo>
                  <a:lnTo>
                    <a:pt x="16620" y="18224"/>
                  </a:lnTo>
                  <a:lnTo>
                    <a:pt x="16654" y="18190"/>
                  </a:lnTo>
                  <a:lnTo>
                    <a:pt x="16689" y="18156"/>
                  </a:lnTo>
                  <a:lnTo>
                    <a:pt x="16711" y="18111"/>
                  </a:lnTo>
                  <a:lnTo>
                    <a:pt x="16734" y="18054"/>
                  </a:lnTo>
                  <a:lnTo>
                    <a:pt x="16734" y="17997"/>
                  </a:lnTo>
                  <a:lnTo>
                    <a:pt x="16734" y="17940"/>
                  </a:lnTo>
                  <a:lnTo>
                    <a:pt x="16711" y="17894"/>
                  </a:lnTo>
                  <a:lnTo>
                    <a:pt x="18691" y="16757"/>
                  </a:lnTo>
                  <a:lnTo>
                    <a:pt x="18713" y="16791"/>
                  </a:lnTo>
                  <a:lnTo>
                    <a:pt x="18748" y="16814"/>
                  </a:lnTo>
                  <a:lnTo>
                    <a:pt x="18793" y="16825"/>
                  </a:lnTo>
                  <a:lnTo>
                    <a:pt x="18839" y="16836"/>
                  </a:lnTo>
                  <a:lnTo>
                    <a:pt x="18873" y="16825"/>
                  </a:lnTo>
                  <a:lnTo>
                    <a:pt x="18907" y="16814"/>
                  </a:lnTo>
                  <a:lnTo>
                    <a:pt x="18964" y="16780"/>
                  </a:lnTo>
                  <a:lnTo>
                    <a:pt x="18998" y="16723"/>
                  </a:lnTo>
                  <a:lnTo>
                    <a:pt x="19009" y="16689"/>
                  </a:lnTo>
                  <a:lnTo>
                    <a:pt x="19009" y="16654"/>
                  </a:lnTo>
                  <a:lnTo>
                    <a:pt x="18998" y="16586"/>
                  </a:lnTo>
                  <a:lnTo>
                    <a:pt x="18964" y="16541"/>
                  </a:lnTo>
                  <a:lnTo>
                    <a:pt x="18918" y="16495"/>
                  </a:lnTo>
                  <a:lnTo>
                    <a:pt x="18861" y="16472"/>
                  </a:lnTo>
                  <a:lnTo>
                    <a:pt x="18861" y="14095"/>
                  </a:lnTo>
                  <a:lnTo>
                    <a:pt x="18895" y="14095"/>
                  </a:lnTo>
                  <a:lnTo>
                    <a:pt x="18930" y="14072"/>
                  </a:lnTo>
                  <a:lnTo>
                    <a:pt x="18986" y="14038"/>
                  </a:lnTo>
                  <a:lnTo>
                    <a:pt x="19032" y="13970"/>
                  </a:lnTo>
                  <a:lnTo>
                    <a:pt x="19032" y="13936"/>
                  </a:lnTo>
                  <a:lnTo>
                    <a:pt x="19043" y="13902"/>
                  </a:lnTo>
                  <a:lnTo>
                    <a:pt x="19032" y="13856"/>
                  </a:lnTo>
                  <a:lnTo>
                    <a:pt x="19032" y="13822"/>
                  </a:lnTo>
                  <a:lnTo>
                    <a:pt x="21045" y="12650"/>
                  </a:lnTo>
                  <a:lnTo>
                    <a:pt x="21079" y="12684"/>
                  </a:lnTo>
                  <a:lnTo>
                    <a:pt x="21114" y="12719"/>
                  </a:lnTo>
                  <a:lnTo>
                    <a:pt x="21159" y="12730"/>
                  </a:lnTo>
                  <a:lnTo>
                    <a:pt x="21205" y="12741"/>
                  </a:lnTo>
                  <a:lnTo>
                    <a:pt x="21239" y="12730"/>
                  </a:lnTo>
                  <a:lnTo>
                    <a:pt x="21284" y="12730"/>
                  </a:lnTo>
                  <a:lnTo>
                    <a:pt x="21307" y="12707"/>
                  </a:lnTo>
                  <a:lnTo>
                    <a:pt x="21341" y="12684"/>
                  </a:lnTo>
                  <a:lnTo>
                    <a:pt x="21364" y="12650"/>
                  </a:lnTo>
                  <a:lnTo>
                    <a:pt x="21387" y="12628"/>
                  </a:lnTo>
                  <a:lnTo>
                    <a:pt x="21398" y="12582"/>
                  </a:lnTo>
                  <a:lnTo>
                    <a:pt x="21398" y="12548"/>
                  </a:lnTo>
                  <a:lnTo>
                    <a:pt x="21387" y="12480"/>
                  </a:lnTo>
                  <a:lnTo>
                    <a:pt x="21352" y="12423"/>
                  </a:lnTo>
                  <a:lnTo>
                    <a:pt x="21296" y="12377"/>
                  </a:lnTo>
                  <a:lnTo>
                    <a:pt x="21227" y="12355"/>
                  </a:lnTo>
                  <a:lnTo>
                    <a:pt x="21227" y="10023"/>
                  </a:lnTo>
                  <a:lnTo>
                    <a:pt x="21273" y="10011"/>
                  </a:lnTo>
                  <a:lnTo>
                    <a:pt x="21307" y="9988"/>
                  </a:lnTo>
                  <a:lnTo>
                    <a:pt x="21341" y="9966"/>
                  </a:lnTo>
                  <a:lnTo>
                    <a:pt x="21375" y="9943"/>
                  </a:lnTo>
                  <a:lnTo>
                    <a:pt x="21398" y="9909"/>
                  </a:lnTo>
                  <a:lnTo>
                    <a:pt x="21421" y="9875"/>
                  </a:lnTo>
                  <a:lnTo>
                    <a:pt x="21432" y="9829"/>
                  </a:lnTo>
                  <a:lnTo>
                    <a:pt x="21432" y="9795"/>
                  </a:lnTo>
                  <a:lnTo>
                    <a:pt x="21432" y="9738"/>
                  </a:lnTo>
                  <a:lnTo>
                    <a:pt x="21421" y="9704"/>
                  </a:lnTo>
                  <a:lnTo>
                    <a:pt x="21398" y="9659"/>
                  </a:lnTo>
                  <a:lnTo>
                    <a:pt x="21364" y="9624"/>
                  </a:lnTo>
                  <a:lnTo>
                    <a:pt x="21330" y="9602"/>
                  </a:lnTo>
                  <a:lnTo>
                    <a:pt x="21296" y="9579"/>
                  </a:lnTo>
                  <a:lnTo>
                    <a:pt x="21250" y="9568"/>
                  </a:lnTo>
                  <a:lnTo>
                    <a:pt x="21205" y="9556"/>
                  </a:lnTo>
                  <a:lnTo>
                    <a:pt x="21148" y="9568"/>
                  </a:lnTo>
                  <a:lnTo>
                    <a:pt x="21091" y="9590"/>
                  </a:lnTo>
                  <a:lnTo>
                    <a:pt x="21057" y="9624"/>
                  </a:lnTo>
                  <a:lnTo>
                    <a:pt x="21011" y="9659"/>
                  </a:lnTo>
                  <a:lnTo>
                    <a:pt x="19021" y="8510"/>
                  </a:lnTo>
                  <a:lnTo>
                    <a:pt x="19032" y="8441"/>
                  </a:lnTo>
                  <a:lnTo>
                    <a:pt x="19032" y="8407"/>
                  </a:lnTo>
                  <a:lnTo>
                    <a:pt x="19021" y="8373"/>
                  </a:lnTo>
                  <a:lnTo>
                    <a:pt x="18986" y="8305"/>
                  </a:lnTo>
                  <a:lnTo>
                    <a:pt x="18930" y="8271"/>
                  </a:lnTo>
                  <a:lnTo>
                    <a:pt x="18861" y="8248"/>
                  </a:lnTo>
                  <a:lnTo>
                    <a:pt x="18861" y="5859"/>
                  </a:lnTo>
                  <a:lnTo>
                    <a:pt x="18918" y="5836"/>
                  </a:lnTo>
                  <a:lnTo>
                    <a:pt x="18975" y="5802"/>
                  </a:lnTo>
                  <a:lnTo>
                    <a:pt x="18998" y="5745"/>
                  </a:lnTo>
                  <a:lnTo>
                    <a:pt x="19009" y="5689"/>
                  </a:lnTo>
                  <a:lnTo>
                    <a:pt x="18998" y="5620"/>
                  </a:lnTo>
                  <a:lnTo>
                    <a:pt x="21034" y="4449"/>
                  </a:lnTo>
                  <a:lnTo>
                    <a:pt x="21068" y="4483"/>
                  </a:lnTo>
                  <a:lnTo>
                    <a:pt x="21102" y="4517"/>
                  </a:lnTo>
                  <a:lnTo>
                    <a:pt x="21148" y="4528"/>
                  </a:lnTo>
                  <a:lnTo>
                    <a:pt x="21205" y="4540"/>
                  </a:lnTo>
                  <a:lnTo>
                    <a:pt x="21250" y="4540"/>
                  </a:lnTo>
                  <a:lnTo>
                    <a:pt x="21284" y="4528"/>
                  </a:lnTo>
                  <a:lnTo>
                    <a:pt x="21318" y="4506"/>
                  </a:lnTo>
                  <a:lnTo>
                    <a:pt x="21352" y="4483"/>
                  </a:lnTo>
                  <a:lnTo>
                    <a:pt x="21375" y="4449"/>
                  </a:lnTo>
                  <a:lnTo>
                    <a:pt x="21387" y="4415"/>
                  </a:lnTo>
                  <a:lnTo>
                    <a:pt x="21398" y="4380"/>
                  </a:lnTo>
                  <a:lnTo>
                    <a:pt x="21409" y="4335"/>
                  </a:lnTo>
                  <a:lnTo>
                    <a:pt x="21398" y="4301"/>
                  </a:lnTo>
                  <a:lnTo>
                    <a:pt x="21398" y="4267"/>
                  </a:lnTo>
                  <a:lnTo>
                    <a:pt x="21352" y="4198"/>
                  </a:lnTo>
                  <a:lnTo>
                    <a:pt x="21296" y="4164"/>
                  </a:lnTo>
                  <a:lnTo>
                    <a:pt x="21227" y="4142"/>
                  </a:lnTo>
                  <a:lnTo>
                    <a:pt x="21227" y="1775"/>
                  </a:lnTo>
                  <a:lnTo>
                    <a:pt x="21296" y="1764"/>
                  </a:lnTo>
                  <a:lnTo>
                    <a:pt x="21352" y="1719"/>
                  </a:lnTo>
                  <a:lnTo>
                    <a:pt x="21398" y="1650"/>
                  </a:lnTo>
                  <a:lnTo>
                    <a:pt x="21409" y="1616"/>
                  </a:lnTo>
                  <a:lnTo>
                    <a:pt x="21409" y="1582"/>
                  </a:lnTo>
                  <a:lnTo>
                    <a:pt x="21409" y="1537"/>
                  </a:lnTo>
                  <a:lnTo>
                    <a:pt x="21387" y="1502"/>
                  </a:lnTo>
                  <a:lnTo>
                    <a:pt x="21375" y="1468"/>
                  </a:lnTo>
                  <a:lnTo>
                    <a:pt x="21352" y="1434"/>
                  </a:lnTo>
                  <a:lnTo>
                    <a:pt x="21318" y="1411"/>
                  </a:lnTo>
                  <a:lnTo>
                    <a:pt x="21284" y="1389"/>
                  </a:lnTo>
                  <a:lnTo>
                    <a:pt x="21250" y="1377"/>
                  </a:lnTo>
                  <a:lnTo>
                    <a:pt x="21159" y="1377"/>
                  </a:lnTo>
                  <a:lnTo>
                    <a:pt x="21114" y="1400"/>
                  </a:lnTo>
                  <a:lnTo>
                    <a:pt x="21068" y="1423"/>
                  </a:lnTo>
                  <a:lnTo>
                    <a:pt x="21034" y="1457"/>
                  </a:lnTo>
                  <a:lnTo>
                    <a:pt x="19021" y="297"/>
                  </a:lnTo>
                  <a:lnTo>
                    <a:pt x="19032" y="228"/>
                  </a:lnTo>
                  <a:lnTo>
                    <a:pt x="19032" y="194"/>
                  </a:lnTo>
                  <a:lnTo>
                    <a:pt x="19021" y="160"/>
                  </a:lnTo>
                  <a:lnTo>
                    <a:pt x="18998" y="126"/>
                  </a:lnTo>
                  <a:lnTo>
                    <a:pt x="18975" y="92"/>
                  </a:lnTo>
                  <a:lnTo>
                    <a:pt x="18941" y="69"/>
                  </a:lnTo>
                  <a:lnTo>
                    <a:pt x="18907" y="46"/>
                  </a:lnTo>
                  <a:lnTo>
                    <a:pt x="18873" y="35"/>
                  </a:lnTo>
                  <a:lnTo>
                    <a:pt x="18793" y="35"/>
                  </a:lnTo>
                  <a:lnTo>
                    <a:pt x="18759" y="46"/>
                  </a:lnTo>
                  <a:lnTo>
                    <a:pt x="18725" y="69"/>
                  </a:lnTo>
                  <a:lnTo>
                    <a:pt x="18691" y="92"/>
                  </a:lnTo>
                  <a:lnTo>
                    <a:pt x="18668" y="126"/>
                  </a:lnTo>
                  <a:lnTo>
                    <a:pt x="18645" y="160"/>
                  </a:lnTo>
                  <a:lnTo>
                    <a:pt x="18634" y="194"/>
                  </a:lnTo>
                  <a:lnTo>
                    <a:pt x="18634" y="228"/>
                  </a:lnTo>
                  <a:lnTo>
                    <a:pt x="18645" y="297"/>
                  </a:lnTo>
                  <a:lnTo>
                    <a:pt x="16632" y="1468"/>
                  </a:lnTo>
                  <a:lnTo>
                    <a:pt x="16598" y="1434"/>
                  </a:lnTo>
                  <a:lnTo>
                    <a:pt x="16563" y="1400"/>
                  </a:lnTo>
                  <a:lnTo>
                    <a:pt x="16518" y="1389"/>
                  </a:lnTo>
                  <a:lnTo>
                    <a:pt x="16461" y="1377"/>
                  </a:lnTo>
                  <a:lnTo>
                    <a:pt x="16427" y="1389"/>
                  </a:lnTo>
                  <a:lnTo>
                    <a:pt x="16381" y="1400"/>
                  </a:lnTo>
                  <a:lnTo>
                    <a:pt x="16359" y="1411"/>
                  </a:lnTo>
                  <a:lnTo>
                    <a:pt x="16325" y="1434"/>
                  </a:lnTo>
                  <a:lnTo>
                    <a:pt x="16302" y="1468"/>
                  </a:lnTo>
                  <a:lnTo>
                    <a:pt x="16279" y="1502"/>
                  </a:lnTo>
                  <a:lnTo>
                    <a:pt x="16268" y="1537"/>
                  </a:lnTo>
                  <a:lnTo>
                    <a:pt x="16268" y="1582"/>
                  </a:lnTo>
                  <a:lnTo>
                    <a:pt x="16268" y="1616"/>
                  </a:lnTo>
                  <a:lnTo>
                    <a:pt x="16279" y="1650"/>
                  </a:lnTo>
                  <a:lnTo>
                    <a:pt x="16313" y="1719"/>
                  </a:lnTo>
                  <a:lnTo>
                    <a:pt x="16370" y="1753"/>
                  </a:lnTo>
                  <a:lnTo>
                    <a:pt x="16404" y="1764"/>
                  </a:lnTo>
                  <a:lnTo>
                    <a:pt x="16450" y="1775"/>
                  </a:lnTo>
                  <a:lnTo>
                    <a:pt x="16450" y="4096"/>
                  </a:lnTo>
                  <a:lnTo>
                    <a:pt x="16404" y="4107"/>
                  </a:lnTo>
                  <a:lnTo>
                    <a:pt x="16359" y="4130"/>
                  </a:lnTo>
                  <a:lnTo>
                    <a:pt x="16325" y="4153"/>
                  </a:lnTo>
                  <a:lnTo>
                    <a:pt x="16290" y="4176"/>
                  </a:lnTo>
                  <a:lnTo>
                    <a:pt x="16268" y="4210"/>
                  </a:lnTo>
                  <a:lnTo>
                    <a:pt x="16245" y="4244"/>
                  </a:lnTo>
                  <a:lnTo>
                    <a:pt x="16234" y="4289"/>
                  </a:lnTo>
                  <a:lnTo>
                    <a:pt x="16222" y="4335"/>
                  </a:lnTo>
                  <a:lnTo>
                    <a:pt x="16234" y="4380"/>
                  </a:lnTo>
                  <a:lnTo>
                    <a:pt x="16245" y="4426"/>
                  </a:lnTo>
                  <a:lnTo>
                    <a:pt x="14300" y="5552"/>
                  </a:lnTo>
                  <a:lnTo>
                    <a:pt x="14266" y="5507"/>
                  </a:lnTo>
                  <a:lnTo>
                    <a:pt x="14209" y="5472"/>
                  </a:lnTo>
                  <a:lnTo>
                    <a:pt x="14152" y="5450"/>
                  </a:lnTo>
                  <a:lnTo>
                    <a:pt x="14095" y="5438"/>
                  </a:lnTo>
                  <a:lnTo>
                    <a:pt x="14038" y="5450"/>
                  </a:lnTo>
                  <a:lnTo>
                    <a:pt x="13981" y="5472"/>
                  </a:lnTo>
                  <a:lnTo>
                    <a:pt x="13924" y="5507"/>
                  </a:lnTo>
                  <a:lnTo>
                    <a:pt x="13890" y="5541"/>
                  </a:lnTo>
                  <a:lnTo>
                    <a:pt x="11934" y="4415"/>
                  </a:lnTo>
                  <a:lnTo>
                    <a:pt x="11945" y="4380"/>
                  </a:lnTo>
                  <a:lnTo>
                    <a:pt x="11956" y="4335"/>
                  </a:lnTo>
                  <a:lnTo>
                    <a:pt x="11945" y="4289"/>
                  </a:lnTo>
                  <a:lnTo>
                    <a:pt x="11934" y="4244"/>
                  </a:lnTo>
                  <a:lnTo>
                    <a:pt x="11911" y="4210"/>
                  </a:lnTo>
                  <a:lnTo>
                    <a:pt x="11888" y="4176"/>
                  </a:lnTo>
                  <a:lnTo>
                    <a:pt x="11854" y="4153"/>
                  </a:lnTo>
                  <a:lnTo>
                    <a:pt x="11809" y="4130"/>
                  </a:lnTo>
                  <a:lnTo>
                    <a:pt x="11774" y="4119"/>
                  </a:lnTo>
                  <a:lnTo>
                    <a:pt x="11729" y="4107"/>
                  </a:lnTo>
                  <a:lnTo>
                    <a:pt x="11683" y="4119"/>
                  </a:lnTo>
                  <a:lnTo>
                    <a:pt x="11638" y="4130"/>
                  </a:lnTo>
                  <a:lnTo>
                    <a:pt x="11592" y="4153"/>
                  </a:lnTo>
                  <a:lnTo>
                    <a:pt x="11558" y="4176"/>
                  </a:lnTo>
                  <a:lnTo>
                    <a:pt x="11536" y="4210"/>
                  </a:lnTo>
                  <a:lnTo>
                    <a:pt x="11513" y="4244"/>
                  </a:lnTo>
                  <a:lnTo>
                    <a:pt x="11501" y="4289"/>
                  </a:lnTo>
                  <a:lnTo>
                    <a:pt x="11501" y="4335"/>
                  </a:lnTo>
                  <a:lnTo>
                    <a:pt x="11501" y="4380"/>
                  </a:lnTo>
                  <a:lnTo>
                    <a:pt x="11513" y="4415"/>
                  </a:lnTo>
                  <a:lnTo>
                    <a:pt x="9511" y="5575"/>
                  </a:lnTo>
                  <a:lnTo>
                    <a:pt x="9477" y="5541"/>
                  </a:lnTo>
                  <a:lnTo>
                    <a:pt x="9442" y="5518"/>
                  </a:lnTo>
                  <a:lnTo>
                    <a:pt x="9397" y="5507"/>
                  </a:lnTo>
                  <a:lnTo>
                    <a:pt x="9351" y="5495"/>
                  </a:lnTo>
                  <a:lnTo>
                    <a:pt x="9306" y="5507"/>
                  </a:lnTo>
                  <a:lnTo>
                    <a:pt x="9272" y="5518"/>
                  </a:lnTo>
                  <a:lnTo>
                    <a:pt x="9226" y="5541"/>
                  </a:lnTo>
                  <a:lnTo>
                    <a:pt x="9204" y="5575"/>
                  </a:lnTo>
                  <a:lnTo>
                    <a:pt x="7201" y="4426"/>
                  </a:lnTo>
                  <a:lnTo>
                    <a:pt x="7224" y="4380"/>
                  </a:lnTo>
                  <a:lnTo>
                    <a:pt x="7224" y="4335"/>
                  </a:lnTo>
                  <a:lnTo>
                    <a:pt x="7224" y="4289"/>
                  </a:lnTo>
                  <a:lnTo>
                    <a:pt x="7201" y="4244"/>
                  </a:lnTo>
                  <a:lnTo>
                    <a:pt x="7190" y="4210"/>
                  </a:lnTo>
                  <a:lnTo>
                    <a:pt x="7156" y="4176"/>
                  </a:lnTo>
                  <a:lnTo>
                    <a:pt x="7133" y="4153"/>
                  </a:lnTo>
                  <a:lnTo>
                    <a:pt x="7088" y="4130"/>
                  </a:lnTo>
                  <a:lnTo>
                    <a:pt x="7054" y="4107"/>
                  </a:lnTo>
                  <a:lnTo>
                    <a:pt x="7008" y="4096"/>
                  </a:lnTo>
                  <a:lnTo>
                    <a:pt x="7008" y="1764"/>
                  </a:lnTo>
                  <a:lnTo>
                    <a:pt x="7076" y="1753"/>
                  </a:lnTo>
                  <a:lnTo>
                    <a:pt x="7122" y="1707"/>
                  </a:lnTo>
                  <a:lnTo>
                    <a:pt x="7167" y="1650"/>
                  </a:lnTo>
                  <a:lnTo>
                    <a:pt x="7179" y="1582"/>
                  </a:lnTo>
                  <a:lnTo>
                    <a:pt x="7167" y="1537"/>
                  </a:lnTo>
                  <a:lnTo>
                    <a:pt x="7156" y="1502"/>
                  </a:lnTo>
                  <a:lnTo>
                    <a:pt x="7145" y="1468"/>
                  </a:lnTo>
                  <a:lnTo>
                    <a:pt x="7122" y="1446"/>
                  </a:lnTo>
                  <a:lnTo>
                    <a:pt x="7088" y="1423"/>
                  </a:lnTo>
                  <a:lnTo>
                    <a:pt x="7054" y="1400"/>
                  </a:lnTo>
                  <a:lnTo>
                    <a:pt x="7019" y="1389"/>
                  </a:lnTo>
                  <a:lnTo>
                    <a:pt x="6985" y="1389"/>
                  </a:lnTo>
                  <a:lnTo>
                    <a:pt x="6940" y="1400"/>
                  </a:lnTo>
                  <a:lnTo>
                    <a:pt x="6894" y="1411"/>
                  </a:lnTo>
                  <a:lnTo>
                    <a:pt x="6860" y="1434"/>
                  </a:lnTo>
                  <a:lnTo>
                    <a:pt x="6826" y="1468"/>
                  </a:lnTo>
                  <a:lnTo>
                    <a:pt x="4835" y="319"/>
                  </a:lnTo>
                  <a:lnTo>
                    <a:pt x="4847" y="274"/>
                  </a:lnTo>
                  <a:lnTo>
                    <a:pt x="4847" y="228"/>
                  </a:lnTo>
                  <a:lnTo>
                    <a:pt x="4847" y="183"/>
                  </a:lnTo>
                  <a:lnTo>
                    <a:pt x="4835" y="137"/>
                  </a:lnTo>
                  <a:lnTo>
                    <a:pt x="4813" y="103"/>
                  </a:lnTo>
                  <a:lnTo>
                    <a:pt x="4779" y="69"/>
                  </a:lnTo>
                  <a:lnTo>
                    <a:pt x="4744" y="35"/>
                  </a:lnTo>
                  <a:lnTo>
                    <a:pt x="4710" y="12"/>
                  </a:lnTo>
                  <a:lnTo>
                    <a:pt x="4665" y="1"/>
                  </a:lnTo>
                  <a:lnTo>
                    <a:pt x="4562" y="1"/>
                  </a:lnTo>
                  <a:lnTo>
                    <a:pt x="4517" y="12"/>
                  </a:lnTo>
                  <a:lnTo>
                    <a:pt x="4483" y="35"/>
                  </a:lnTo>
                  <a:lnTo>
                    <a:pt x="4449" y="69"/>
                  </a:lnTo>
                  <a:lnTo>
                    <a:pt x="4415" y="103"/>
                  </a:lnTo>
                  <a:lnTo>
                    <a:pt x="4392" y="137"/>
                  </a:lnTo>
                  <a:lnTo>
                    <a:pt x="4380" y="183"/>
                  </a:lnTo>
                  <a:lnTo>
                    <a:pt x="4380" y="228"/>
                  </a:lnTo>
                  <a:lnTo>
                    <a:pt x="4380" y="274"/>
                  </a:lnTo>
                  <a:lnTo>
                    <a:pt x="4392" y="319"/>
                  </a:lnTo>
                  <a:lnTo>
                    <a:pt x="2447" y="1434"/>
                  </a:lnTo>
                  <a:lnTo>
                    <a:pt x="2412" y="1389"/>
                  </a:lnTo>
                  <a:lnTo>
                    <a:pt x="2367" y="1355"/>
                  </a:lnTo>
                  <a:lnTo>
                    <a:pt x="2310" y="1332"/>
                  </a:lnTo>
                  <a:lnTo>
                    <a:pt x="2185" y="1332"/>
                  </a:lnTo>
                  <a:lnTo>
                    <a:pt x="2128" y="1355"/>
                  </a:lnTo>
                  <a:lnTo>
                    <a:pt x="2071" y="1389"/>
                  </a:lnTo>
                  <a:lnTo>
                    <a:pt x="2037" y="1434"/>
                  </a:lnTo>
                  <a:lnTo>
                    <a:pt x="115" y="331"/>
                  </a:lnTo>
                  <a:lnTo>
                    <a:pt x="137" y="285"/>
                  </a:lnTo>
                  <a:lnTo>
                    <a:pt x="137" y="228"/>
                  </a:lnTo>
                  <a:lnTo>
                    <a:pt x="126" y="160"/>
                  </a:lnTo>
                  <a:lnTo>
                    <a:pt x="103" y="92"/>
                  </a:lnTo>
                  <a:lnTo>
                    <a:pt x="58" y="46"/>
                  </a:lnTo>
                  <a:lnTo>
                    <a:pt x="1" y="1"/>
                  </a:lnTo>
                  <a:close/>
                </a:path>
              </a:pathLst>
            </a:custGeom>
            <a:solidFill>
              <a:srgbClr val="FFFFFF">
                <a:alpha val="1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a:off x="5917401" y="2488331"/>
              <a:ext cx="543002" cy="612081"/>
            </a:xfrm>
            <a:custGeom>
              <a:rect b="b" l="l" r="r" t="t"/>
              <a:pathLst>
                <a:path extrusionOk="0" h="5848" w="5188">
                  <a:moveTo>
                    <a:pt x="2765" y="296"/>
                  </a:moveTo>
                  <a:lnTo>
                    <a:pt x="4767" y="1457"/>
                  </a:lnTo>
                  <a:lnTo>
                    <a:pt x="4756" y="1502"/>
                  </a:lnTo>
                  <a:lnTo>
                    <a:pt x="4756" y="1548"/>
                  </a:lnTo>
                  <a:lnTo>
                    <a:pt x="4756" y="1582"/>
                  </a:lnTo>
                  <a:lnTo>
                    <a:pt x="4767" y="1627"/>
                  </a:lnTo>
                  <a:lnTo>
                    <a:pt x="4778" y="1661"/>
                  </a:lnTo>
                  <a:lnTo>
                    <a:pt x="4812" y="1695"/>
                  </a:lnTo>
                  <a:lnTo>
                    <a:pt x="4835" y="1718"/>
                  </a:lnTo>
                  <a:lnTo>
                    <a:pt x="4869" y="1741"/>
                  </a:lnTo>
                  <a:lnTo>
                    <a:pt x="4903" y="1752"/>
                  </a:lnTo>
                  <a:lnTo>
                    <a:pt x="4949" y="1764"/>
                  </a:lnTo>
                  <a:lnTo>
                    <a:pt x="4949" y="4096"/>
                  </a:lnTo>
                  <a:lnTo>
                    <a:pt x="4915" y="4107"/>
                  </a:lnTo>
                  <a:lnTo>
                    <a:pt x="4869" y="4118"/>
                  </a:lnTo>
                  <a:lnTo>
                    <a:pt x="4812" y="4164"/>
                  </a:lnTo>
                  <a:lnTo>
                    <a:pt x="4790" y="4187"/>
                  </a:lnTo>
                  <a:lnTo>
                    <a:pt x="4778" y="4221"/>
                  </a:lnTo>
                  <a:lnTo>
                    <a:pt x="4767" y="4266"/>
                  </a:lnTo>
                  <a:lnTo>
                    <a:pt x="4756" y="4300"/>
                  </a:lnTo>
                  <a:lnTo>
                    <a:pt x="4767" y="4335"/>
                  </a:lnTo>
                  <a:lnTo>
                    <a:pt x="4778" y="4380"/>
                  </a:lnTo>
                  <a:lnTo>
                    <a:pt x="2765" y="5529"/>
                  </a:lnTo>
                  <a:lnTo>
                    <a:pt x="2731" y="5495"/>
                  </a:lnTo>
                  <a:lnTo>
                    <a:pt x="2697" y="5472"/>
                  </a:lnTo>
                  <a:lnTo>
                    <a:pt x="2651" y="5449"/>
                  </a:lnTo>
                  <a:lnTo>
                    <a:pt x="2549" y="5449"/>
                  </a:lnTo>
                  <a:lnTo>
                    <a:pt x="2503" y="5472"/>
                  </a:lnTo>
                  <a:lnTo>
                    <a:pt x="2469" y="5495"/>
                  </a:lnTo>
                  <a:lnTo>
                    <a:pt x="2435" y="5529"/>
                  </a:lnTo>
                  <a:lnTo>
                    <a:pt x="433" y="4380"/>
                  </a:lnTo>
                  <a:lnTo>
                    <a:pt x="433" y="4335"/>
                  </a:lnTo>
                  <a:lnTo>
                    <a:pt x="444" y="4300"/>
                  </a:lnTo>
                  <a:lnTo>
                    <a:pt x="433" y="4266"/>
                  </a:lnTo>
                  <a:lnTo>
                    <a:pt x="421" y="4221"/>
                  </a:lnTo>
                  <a:lnTo>
                    <a:pt x="410" y="4187"/>
                  </a:lnTo>
                  <a:lnTo>
                    <a:pt x="387" y="4153"/>
                  </a:lnTo>
                  <a:lnTo>
                    <a:pt x="330" y="4107"/>
                  </a:lnTo>
                  <a:lnTo>
                    <a:pt x="296" y="4096"/>
                  </a:lnTo>
                  <a:lnTo>
                    <a:pt x="251" y="4084"/>
                  </a:lnTo>
                  <a:lnTo>
                    <a:pt x="251" y="1718"/>
                  </a:lnTo>
                  <a:lnTo>
                    <a:pt x="308" y="1695"/>
                  </a:lnTo>
                  <a:lnTo>
                    <a:pt x="353" y="1661"/>
                  </a:lnTo>
                  <a:lnTo>
                    <a:pt x="387" y="1604"/>
                  </a:lnTo>
                  <a:lnTo>
                    <a:pt x="399" y="1548"/>
                  </a:lnTo>
                  <a:lnTo>
                    <a:pt x="387" y="1491"/>
                  </a:lnTo>
                  <a:lnTo>
                    <a:pt x="2435" y="308"/>
                  </a:lnTo>
                  <a:lnTo>
                    <a:pt x="2469" y="342"/>
                  </a:lnTo>
                  <a:lnTo>
                    <a:pt x="2503" y="365"/>
                  </a:lnTo>
                  <a:lnTo>
                    <a:pt x="2549" y="387"/>
                  </a:lnTo>
                  <a:lnTo>
                    <a:pt x="2651" y="387"/>
                  </a:lnTo>
                  <a:lnTo>
                    <a:pt x="2697" y="365"/>
                  </a:lnTo>
                  <a:lnTo>
                    <a:pt x="2731" y="342"/>
                  </a:lnTo>
                  <a:lnTo>
                    <a:pt x="2765" y="296"/>
                  </a:lnTo>
                  <a:close/>
                  <a:moveTo>
                    <a:pt x="2560" y="1"/>
                  </a:moveTo>
                  <a:lnTo>
                    <a:pt x="2526" y="12"/>
                  </a:lnTo>
                  <a:lnTo>
                    <a:pt x="2492" y="35"/>
                  </a:lnTo>
                  <a:lnTo>
                    <a:pt x="2458" y="57"/>
                  </a:lnTo>
                  <a:lnTo>
                    <a:pt x="2435" y="92"/>
                  </a:lnTo>
                  <a:lnTo>
                    <a:pt x="2424" y="126"/>
                  </a:lnTo>
                  <a:lnTo>
                    <a:pt x="2412" y="160"/>
                  </a:lnTo>
                  <a:lnTo>
                    <a:pt x="2401" y="194"/>
                  </a:lnTo>
                  <a:lnTo>
                    <a:pt x="2412" y="262"/>
                  </a:lnTo>
                  <a:lnTo>
                    <a:pt x="365" y="1445"/>
                  </a:lnTo>
                  <a:lnTo>
                    <a:pt x="342" y="1411"/>
                  </a:lnTo>
                  <a:lnTo>
                    <a:pt x="308" y="1388"/>
                  </a:lnTo>
                  <a:lnTo>
                    <a:pt x="262" y="1377"/>
                  </a:lnTo>
                  <a:lnTo>
                    <a:pt x="217" y="1366"/>
                  </a:lnTo>
                  <a:lnTo>
                    <a:pt x="183" y="1377"/>
                  </a:lnTo>
                  <a:lnTo>
                    <a:pt x="148" y="1377"/>
                  </a:lnTo>
                  <a:lnTo>
                    <a:pt x="92" y="1422"/>
                  </a:lnTo>
                  <a:lnTo>
                    <a:pt x="57" y="1479"/>
                  </a:lnTo>
                  <a:lnTo>
                    <a:pt x="46" y="1513"/>
                  </a:lnTo>
                  <a:lnTo>
                    <a:pt x="46" y="1548"/>
                  </a:lnTo>
                  <a:lnTo>
                    <a:pt x="57" y="1616"/>
                  </a:lnTo>
                  <a:lnTo>
                    <a:pt x="92" y="1661"/>
                  </a:lnTo>
                  <a:lnTo>
                    <a:pt x="148" y="1707"/>
                  </a:lnTo>
                  <a:lnTo>
                    <a:pt x="205" y="1718"/>
                  </a:lnTo>
                  <a:lnTo>
                    <a:pt x="205" y="4084"/>
                  </a:lnTo>
                  <a:lnTo>
                    <a:pt x="160" y="4096"/>
                  </a:lnTo>
                  <a:lnTo>
                    <a:pt x="126" y="4107"/>
                  </a:lnTo>
                  <a:lnTo>
                    <a:pt x="92" y="4130"/>
                  </a:lnTo>
                  <a:lnTo>
                    <a:pt x="57" y="4153"/>
                  </a:lnTo>
                  <a:lnTo>
                    <a:pt x="35" y="4187"/>
                  </a:lnTo>
                  <a:lnTo>
                    <a:pt x="12" y="4221"/>
                  </a:lnTo>
                  <a:lnTo>
                    <a:pt x="1" y="4255"/>
                  </a:lnTo>
                  <a:lnTo>
                    <a:pt x="1" y="4300"/>
                  </a:lnTo>
                  <a:lnTo>
                    <a:pt x="1" y="4346"/>
                  </a:lnTo>
                  <a:lnTo>
                    <a:pt x="23" y="4391"/>
                  </a:lnTo>
                  <a:lnTo>
                    <a:pt x="35" y="4426"/>
                  </a:lnTo>
                  <a:lnTo>
                    <a:pt x="69" y="4460"/>
                  </a:lnTo>
                  <a:lnTo>
                    <a:pt x="103" y="4482"/>
                  </a:lnTo>
                  <a:lnTo>
                    <a:pt x="137" y="4505"/>
                  </a:lnTo>
                  <a:lnTo>
                    <a:pt x="171" y="4517"/>
                  </a:lnTo>
                  <a:lnTo>
                    <a:pt x="217" y="4528"/>
                  </a:lnTo>
                  <a:lnTo>
                    <a:pt x="274" y="4517"/>
                  </a:lnTo>
                  <a:lnTo>
                    <a:pt x="330" y="4494"/>
                  </a:lnTo>
                  <a:lnTo>
                    <a:pt x="376" y="4460"/>
                  </a:lnTo>
                  <a:lnTo>
                    <a:pt x="410" y="4414"/>
                  </a:lnTo>
                  <a:lnTo>
                    <a:pt x="2412" y="5574"/>
                  </a:lnTo>
                  <a:lnTo>
                    <a:pt x="2401" y="5609"/>
                  </a:lnTo>
                  <a:lnTo>
                    <a:pt x="2401" y="5654"/>
                  </a:lnTo>
                  <a:lnTo>
                    <a:pt x="2401" y="5688"/>
                  </a:lnTo>
                  <a:lnTo>
                    <a:pt x="2412" y="5734"/>
                  </a:lnTo>
                  <a:lnTo>
                    <a:pt x="2435" y="5768"/>
                  </a:lnTo>
                  <a:lnTo>
                    <a:pt x="2458" y="5791"/>
                  </a:lnTo>
                  <a:lnTo>
                    <a:pt x="2480" y="5813"/>
                  </a:lnTo>
                  <a:lnTo>
                    <a:pt x="2526" y="5836"/>
                  </a:lnTo>
                  <a:lnTo>
                    <a:pt x="2560" y="5847"/>
                  </a:lnTo>
                  <a:lnTo>
                    <a:pt x="2640" y="5847"/>
                  </a:lnTo>
                  <a:lnTo>
                    <a:pt x="2674" y="5836"/>
                  </a:lnTo>
                  <a:lnTo>
                    <a:pt x="2708" y="5813"/>
                  </a:lnTo>
                  <a:lnTo>
                    <a:pt x="2742" y="5791"/>
                  </a:lnTo>
                  <a:lnTo>
                    <a:pt x="2765" y="5768"/>
                  </a:lnTo>
                  <a:lnTo>
                    <a:pt x="2788" y="5734"/>
                  </a:lnTo>
                  <a:lnTo>
                    <a:pt x="2799" y="5688"/>
                  </a:lnTo>
                  <a:lnTo>
                    <a:pt x="2799" y="5654"/>
                  </a:lnTo>
                  <a:lnTo>
                    <a:pt x="2799" y="5609"/>
                  </a:lnTo>
                  <a:lnTo>
                    <a:pt x="2788" y="5574"/>
                  </a:lnTo>
                  <a:lnTo>
                    <a:pt x="4790" y="4414"/>
                  </a:lnTo>
                  <a:lnTo>
                    <a:pt x="4824" y="4460"/>
                  </a:lnTo>
                  <a:lnTo>
                    <a:pt x="4869" y="4482"/>
                  </a:lnTo>
                  <a:lnTo>
                    <a:pt x="4915" y="4505"/>
                  </a:lnTo>
                  <a:lnTo>
                    <a:pt x="4972" y="4517"/>
                  </a:lnTo>
                  <a:lnTo>
                    <a:pt x="5017" y="4505"/>
                  </a:lnTo>
                  <a:lnTo>
                    <a:pt x="5051" y="4494"/>
                  </a:lnTo>
                  <a:lnTo>
                    <a:pt x="5085" y="4471"/>
                  </a:lnTo>
                  <a:lnTo>
                    <a:pt x="5120" y="4448"/>
                  </a:lnTo>
                  <a:lnTo>
                    <a:pt x="5142" y="4414"/>
                  </a:lnTo>
                  <a:lnTo>
                    <a:pt x="5165" y="4380"/>
                  </a:lnTo>
                  <a:lnTo>
                    <a:pt x="5176" y="4346"/>
                  </a:lnTo>
                  <a:lnTo>
                    <a:pt x="5176" y="4300"/>
                  </a:lnTo>
                  <a:lnTo>
                    <a:pt x="5176" y="4266"/>
                  </a:lnTo>
                  <a:lnTo>
                    <a:pt x="5165" y="4221"/>
                  </a:lnTo>
                  <a:lnTo>
                    <a:pt x="5154" y="4187"/>
                  </a:lnTo>
                  <a:lnTo>
                    <a:pt x="5131" y="4164"/>
                  </a:lnTo>
                  <a:lnTo>
                    <a:pt x="5063" y="4118"/>
                  </a:lnTo>
                  <a:lnTo>
                    <a:pt x="5029" y="4107"/>
                  </a:lnTo>
                  <a:lnTo>
                    <a:pt x="4994" y="4096"/>
                  </a:lnTo>
                  <a:lnTo>
                    <a:pt x="4994" y="1764"/>
                  </a:lnTo>
                  <a:lnTo>
                    <a:pt x="5029" y="1752"/>
                  </a:lnTo>
                  <a:lnTo>
                    <a:pt x="5074" y="1741"/>
                  </a:lnTo>
                  <a:lnTo>
                    <a:pt x="5108" y="1718"/>
                  </a:lnTo>
                  <a:lnTo>
                    <a:pt x="5131" y="1695"/>
                  </a:lnTo>
                  <a:lnTo>
                    <a:pt x="5154" y="1661"/>
                  </a:lnTo>
                  <a:lnTo>
                    <a:pt x="5176" y="1627"/>
                  </a:lnTo>
                  <a:lnTo>
                    <a:pt x="5188" y="1582"/>
                  </a:lnTo>
                  <a:lnTo>
                    <a:pt x="5188" y="1548"/>
                  </a:lnTo>
                  <a:lnTo>
                    <a:pt x="5188" y="1502"/>
                  </a:lnTo>
                  <a:lnTo>
                    <a:pt x="5176" y="1457"/>
                  </a:lnTo>
                  <a:lnTo>
                    <a:pt x="5154" y="1422"/>
                  </a:lnTo>
                  <a:lnTo>
                    <a:pt x="5120" y="1388"/>
                  </a:lnTo>
                  <a:lnTo>
                    <a:pt x="5097" y="1366"/>
                  </a:lnTo>
                  <a:lnTo>
                    <a:pt x="5051" y="1343"/>
                  </a:lnTo>
                  <a:lnTo>
                    <a:pt x="5017" y="1331"/>
                  </a:lnTo>
                  <a:lnTo>
                    <a:pt x="4972" y="1320"/>
                  </a:lnTo>
                  <a:lnTo>
                    <a:pt x="4915" y="1331"/>
                  </a:lnTo>
                  <a:lnTo>
                    <a:pt x="4869" y="1354"/>
                  </a:lnTo>
                  <a:lnTo>
                    <a:pt x="4824" y="1377"/>
                  </a:lnTo>
                  <a:lnTo>
                    <a:pt x="4790" y="1422"/>
                  </a:lnTo>
                  <a:lnTo>
                    <a:pt x="2788" y="262"/>
                  </a:lnTo>
                  <a:lnTo>
                    <a:pt x="2799" y="194"/>
                  </a:lnTo>
                  <a:lnTo>
                    <a:pt x="2788" y="160"/>
                  </a:lnTo>
                  <a:lnTo>
                    <a:pt x="2776" y="126"/>
                  </a:lnTo>
                  <a:lnTo>
                    <a:pt x="2765" y="92"/>
                  </a:lnTo>
                  <a:lnTo>
                    <a:pt x="2742" y="57"/>
                  </a:lnTo>
                  <a:lnTo>
                    <a:pt x="2708" y="35"/>
                  </a:lnTo>
                  <a:lnTo>
                    <a:pt x="2674" y="12"/>
                  </a:lnTo>
                  <a:lnTo>
                    <a:pt x="2640" y="1"/>
                  </a:lnTo>
                  <a:close/>
                </a:path>
              </a:pathLst>
            </a:custGeom>
            <a:solidFill>
              <a:srgbClr val="FFFFFF">
                <a:alpha val="1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3"/>
          <p:cNvSpPr/>
          <p:nvPr/>
        </p:nvSpPr>
        <p:spPr>
          <a:xfrm>
            <a:off x="9061884" y="5072013"/>
            <a:ext cx="82162" cy="71486"/>
          </a:xfrm>
          <a:custGeom>
            <a:rect b="b" l="l" r="r" t="t"/>
            <a:pathLst>
              <a:path extrusionOk="0" h="683" w="785">
                <a:moveTo>
                  <a:pt x="785" y="0"/>
                </a:moveTo>
                <a:lnTo>
                  <a:pt x="751" y="68"/>
                </a:lnTo>
                <a:lnTo>
                  <a:pt x="739" y="137"/>
                </a:lnTo>
                <a:lnTo>
                  <a:pt x="751" y="193"/>
                </a:lnTo>
                <a:lnTo>
                  <a:pt x="762" y="239"/>
                </a:lnTo>
                <a:lnTo>
                  <a:pt x="0" y="683"/>
                </a:lnTo>
                <a:lnTo>
                  <a:pt x="91" y="683"/>
                </a:lnTo>
                <a:lnTo>
                  <a:pt x="785" y="284"/>
                </a:lnTo>
                <a:lnTo>
                  <a:pt x="785" y="0"/>
                </a:lnTo>
                <a:close/>
              </a:path>
            </a:pathLst>
          </a:cu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a:off x="0" y="0"/>
            <a:ext cx="116806" cy="92943"/>
          </a:xfrm>
          <a:custGeom>
            <a:rect b="b" l="l" r="r" t="t"/>
            <a:pathLst>
              <a:path extrusionOk="0" h="888" w="1116">
                <a:moveTo>
                  <a:pt x="1025" y="0"/>
                </a:moveTo>
                <a:lnTo>
                  <a:pt x="69" y="546"/>
                </a:lnTo>
                <a:lnTo>
                  <a:pt x="35" y="523"/>
                </a:lnTo>
                <a:lnTo>
                  <a:pt x="1" y="489"/>
                </a:lnTo>
                <a:lnTo>
                  <a:pt x="1" y="887"/>
                </a:lnTo>
                <a:lnTo>
                  <a:pt x="46" y="853"/>
                </a:lnTo>
                <a:lnTo>
                  <a:pt x="80" y="808"/>
                </a:lnTo>
                <a:lnTo>
                  <a:pt x="103" y="751"/>
                </a:lnTo>
                <a:lnTo>
                  <a:pt x="115" y="683"/>
                </a:lnTo>
                <a:lnTo>
                  <a:pt x="103" y="637"/>
                </a:lnTo>
                <a:lnTo>
                  <a:pt x="92" y="592"/>
                </a:lnTo>
                <a:lnTo>
                  <a:pt x="1116" y="0"/>
                </a:lnTo>
                <a:close/>
              </a:path>
            </a:pathLst>
          </a:custGeom>
          <a:solidFill>
            <a:srgbClr val="FFFFFF">
              <a:alpha val="1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a:off x="8147416" y="0"/>
            <a:ext cx="996620" cy="953707"/>
          </a:xfrm>
          <a:custGeom>
            <a:rect b="b" l="l" r="r" t="t"/>
            <a:pathLst>
              <a:path extrusionOk="0" h="9112" w="9522">
                <a:moveTo>
                  <a:pt x="2833" y="3572"/>
                </a:moveTo>
                <a:lnTo>
                  <a:pt x="4801" y="4709"/>
                </a:lnTo>
                <a:lnTo>
                  <a:pt x="4778" y="4744"/>
                </a:lnTo>
                <a:lnTo>
                  <a:pt x="4778" y="4789"/>
                </a:lnTo>
                <a:lnTo>
                  <a:pt x="4778" y="4835"/>
                </a:lnTo>
                <a:lnTo>
                  <a:pt x="4790" y="4869"/>
                </a:lnTo>
                <a:lnTo>
                  <a:pt x="4813" y="4903"/>
                </a:lnTo>
                <a:lnTo>
                  <a:pt x="4835" y="4937"/>
                </a:lnTo>
                <a:lnTo>
                  <a:pt x="4869" y="4960"/>
                </a:lnTo>
                <a:lnTo>
                  <a:pt x="4904" y="4982"/>
                </a:lnTo>
                <a:lnTo>
                  <a:pt x="4938" y="4994"/>
                </a:lnTo>
                <a:lnTo>
                  <a:pt x="4972" y="5005"/>
                </a:lnTo>
                <a:lnTo>
                  <a:pt x="4972" y="7371"/>
                </a:lnTo>
                <a:lnTo>
                  <a:pt x="4915" y="7394"/>
                </a:lnTo>
                <a:lnTo>
                  <a:pt x="4869" y="7428"/>
                </a:lnTo>
                <a:lnTo>
                  <a:pt x="4835" y="7485"/>
                </a:lnTo>
                <a:lnTo>
                  <a:pt x="4824" y="7553"/>
                </a:lnTo>
                <a:lnTo>
                  <a:pt x="4824" y="7599"/>
                </a:lnTo>
                <a:lnTo>
                  <a:pt x="2799" y="8782"/>
                </a:lnTo>
                <a:lnTo>
                  <a:pt x="2765" y="8736"/>
                </a:lnTo>
                <a:lnTo>
                  <a:pt x="2719" y="8714"/>
                </a:lnTo>
                <a:lnTo>
                  <a:pt x="2674" y="8691"/>
                </a:lnTo>
                <a:lnTo>
                  <a:pt x="2572" y="8691"/>
                </a:lnTo>
                <a:lnTo>
                  <a:pt x="2526" y="8714"/>
                </a:lnTo>
                <a:lnTo>
                  <a:pt x="2492" y="8736"/>
                </a:lnTo>
                <a:lnTo>
                  <a:pt x="2458" y="8770"/>
                </a:lnTo>
                <a:lnTo>
                  <a:pt x="433" y="7610"/>
                </a:lnTo>
                <a:lnTo>
                  <a:pt x="444" y="7553"/>
                </a:lnTo>
                <a:lnTo>
                  <a:pt x="433" y="7485"/>
                </a:lnTo>
                <a:lnTo>
                  <a:pt x="399" y="7428"/>
                </a:lnTo>
                <a:lnTo>
                  <a:pt x="342" y="7383"/>
                </a:lnTo>
                <a:lnTo>
                  <a:pt x="285" y="7360"/>
                </a:lnTo>
                <a:lnTo>
                  <a:pt x="285" y="5039"/>
                </a:lnTo>
                <a:lnTo>
                  <a:pt x="331" y="5028"/>
                </a:lnTo>
                <a:lnTo>
                  <a:pt x="365" y="5017"/>
                </a:lnTo>
                <a:lnTo>
                  <a:pt x="410" y="4994"/>
                </a:lnTo>
                <a:lnTo>
                  <a:pt x="444" y="4960"/>
                </a:lnTo>
                <a:lnTo>
                  <a:pt x="467" y="4926"/>
                </a:lnTo>
                <a:lnTo>
                  <a:pt x="490" y="4880"/>
                </a:lnTo>
                <a:lnTo>
                  <a:pt x="501" y="4835"/>
                </a:lnTo>
                <a:lnTo>
                  <a:pt x="501" y="4789"/>
                </a:lnTo>
                <a:lnTo>
                  <a:pt x="501" y="4744"/>
                </a:lnTo>
                <a:lnTo>
                  <a:pt x="478" y="4687"/>
                </a:lnTo>
                <a:lnTo>
                  <a:pt x="2424" y="3572"/>
                </a:lnTo>
                <a:lnTo>
                  <a:pt x="2458" y="3617"/>
                </a:lnTo>
                <a:lnTo>
                  <a:pt x="2503" y="3651"/>
                </a:lnTo>
                <a:lnTo>
                  <a:pt x="2560" y="3674"/>
                </a:lnTo>
                <a:lnTo>
                  <a:pt x="2628" y="3686"/>
                </a:lnTo>
                <a:lnTo>
                  <a:pt x="2685" y="3674"/>
                </a:lnTo>
                <a:lnTo>
                  <a:pt x="2742" y="3651"/>
                </a:lnTo>
                <a:lnTo>
                  <a:pt x="2788" y="3617"/>
                </a:lnTo>
                <a:lnTo>
                  <a:pt x="2833" y="3572"/>
                </a:lnTo>
                <a:close/>
                <a:moveTo>
                  <a:pt x="3777" y="0"/>
                </a:moveTo>
                <a:lnTo>
                  <a:pt x="2810" y="557"/>
                </a:lnTo>
                <a:lnTo>
                  <a:pt x="2776" y="523"/>
                </a:lnTo>
                <a:lnTo>
                  <a:pt x="2731" y="489"/>
                </a:lnTo>
                <a:lnTo>
                  <a:pt x="2674" y="466"/>
                </a:lnTo>
                <a:lnTo>
                  <a:pt x="2583" y="466"/>
                </a:lnTo>
                <a:lnTo>
                  <a:pt x="2537" y="478"/>
                </a:lnTo>
                <a:lnTo>
                  <a:pt x="2503" y="501"/>
                </a:lnTo>
                <a:lnTo>
                  <a:pt x="2469" y="535"/>
                </a:lnTo>
                <a:lnTo>
                  <a:pt x="2435" y="557"/>
                </a:lnTo>
                <a:lnTo>
                  <a:pt x="2412" y="603"/>
                </a:lnTo>
                <a:lnTo>
                  <a:pt x="2401" y="648"/>
                </a:lnTo>
                <a:lnTo>
                  <a:pt x="2401" y="683"/>
                </a:lnTo>
                <a:lnTo>
                  <a:pt x="2401" y="728"/>
                </a:lnTo>
                <a:lnTo>
                  <a:pt x="2412" y="774"/>
                </a:lnTo>
                <a:lnTo>
                  <a:pt x="2435" y="808"/>
                </a:lnTo>
                <a:lnTo>
                  <a:pt x="2458" y="842"/>
                </a:lnTo>
                <a:lnTo>
                  <a:pt x="2492" y="865"/>
                </a:lnTo>
                <a:lnTo>
                  <a:pt x="2526" y="887"/>
                </a:lnTo>
                <a:lnTo>
                  <a:pt x="2560" y="899"/>
                </a:lnTo>
                <a:lnTo>
                  <a:pt x="2606" y="910"/>
                </a:lnTo>
                <a:lnTo>
                  <a:pt x="2606" y="3208"/>
                </a:lnTo>
                <a:lnTo>
                  <a:pt x="2560" y="3219"/>
                </a:lnTo>
                <a:lnTo>
                  <a:pt x="2515" y="3231"/>
                </a:lnTo>
                <a:lnTo>
                  <a:pt x="2481" y="3253"/>
                </a:lnTo>
                <a:lnTo>
                  <a:pt x="2446" y="3276"/>
                </a:lnTo>
                <a:lnTo>
                  <a:pt x="2424" y="3322"/>
                </a:lnTo>
                <a:lnTo>
                  <a:pt x="2401" y="3356"/>
                </a:lnTo>
                <a:lnTo>
                  <a:pt x="2390" y="3401"/>
                </a:lnTo>
                <a:lnTo>
                  <a:pt x="2378" y="3447"/>
                </a:lnTo>
                <a:lnTo>
                  <a:pt x="2390" y="3492"/>
                </a:lnTo>
                <a:lnTo>
                  <a:pt x="2401" y="3526"/>
                </a:lnTo>
                <a:lnTo>
                  <a:pt x="456" y="4653"/>
                </a:lnTo>
                <a:lnTo>
                  <a:pt x="422" y="4607"/>
                </a:lnTo>
                <a:lnTo>
                  <a:pt x="376" y="4573"/>
                </a:lnTo>
                <a:lnTo>
                  <a:pt x="319" y="4550"/>
                </a:lnTo>
                <a:lnTo>
                  <a:pt x="251" y="4539"/>
                </a:lnTo>
                <a:lnTo>
                  <a:pt x="205" y="4550"/>
                </a:lnTo>
                <a:lnTo>
                  <a:pt x="160" y="4562"/>
                </a:lnTo>
                <a:lnTo>
                  <a:pt x="114" y="4584"/>
                </a:lnTo>
                <a:lnTo>
                  <a:pt x="80" y="4618"/>
                </a:lnTo>
                <a:lnTo>
                  <a:pt x="46" y="4653"/>
                </a:lnTo>
                <a:lnTo>
                  <a:pt x="23" y="4698"/>
                </a:lnTo>
                <a:lnTo>
                  <a:pt x="12" y="4744"/>
                </a:lnTo>
                <a:lnTo>
                  <a:pt x="1" y="4789"/>
                </a:lnTo>
                <a:lnTo>
                  <a:pt x="12" y="4846"/>
                </a:lnTo>
                <a:lnTo>
                  <a:pt x="23" y="4891"/>
                </a:lnTo>
                <a:lnTo>
                  <a:pt x="46" y="4926"/>
                </a:lnTo>
                <a:lnTo>
                  <a:pt x="69" y="4960"/>
                </a:lnTo>
                <a:lnTo>
                  <a:pt x="103" y="4994"/>
                </a:lnTo>
                <a:lnTo>
                  <a:pt x="149" y="5017"/>
                </a:lnTo>
                <a:lnTo>
                  <a:pt x="183" y="5039"/>
                </a:lnTo>
                <a:lnTo>
                  <a:pt x="240" y="5039"/>
                </a:lnTo>
                <a:lnTo>
                  <a:pt x="240" y="7360"/>
                </a:lnTo>
                <a:lnTo>
                  <a:pt x="171" y="7383"/>
                </a:lnTo>
                <a:lnTo>
                  <a:pt x="114" y="7417"/>
                </a:lnTo>
                <a:lnTo>
                  <a:pt x="69" y="7474"/>
                </a:lnTo>
                <a:lnTo>
                  <a:pt x="69" y="7508"/>
                </a:lnTo>
                <a:lnTo>
                  <a:pt x="58" y="7553"/>
                </a:lnTo>
                <a:lnTo>
                  <a:pt x="69" y="7587"/>
                </a:lnTo>
                <a:lnTo>
                  <a:pt x="80" y="7622"/>
                </a:lnTo>
                <a:lnTo>
                  <a:pt x="92" y="7656"/>
                </a:lnTo>
                <a:lnTo>
                  <a:pt x="114" y="7690"/>
                </a:lnTo>
                <a:lnTo>
                  <a:pt x="149" y="7713"/>
                </a:lnTo>
                <a:lnTo>
                  <a:pt x="183" y="7724"/>
                </a:lnTo>
                <a:lnTo>
                  <a:pt x="217" y="7735"/>
                </a:lnTo>
                <a:lnTo>
                  <a:pt x="251" y="7747"/>
                </a:lnTo>
                <a:lnTo>
                  <a:pt x="308" y="7735"/>
                </a:lnTo>
                <a:lnTo>
                  <a:pt x="353" y="7713"/>
                </a:lnTo>
                <a:lnTo>
                  <a:pt x="387" y="7690"/>
                </a:lnTo>
                <a:lnTo>
                  <a:pt x="422" y="7656"/>
                </a:lnTo>
                <a:lnTo>
                  <a:pt x="2435" y="8816"/>
                </a:lnTo>
                <a:lnTo>
                  <a:pt x="2424" y="8850"/>
                </a:lnTo>
                <a:lnTo>
                  <a:pt x="2412" y="8896"/>
                </a:lnTo>
                <a:lnTo>
                  <a:pt x="2424" y="8941"/>
                </a:lnTo>
                <a:lnTo>
                  <a:pt x="2435" y="8975"/>
                </a:lnTo>
                <a:lnTo>
                  <a:pt x="2446" y="9021"/>
                </a:lnTo>
                <a:lnTo>
                  <a:pt x="2481" y="9043"/>
                </a:lnTo>
                <a:lnTo>
                  <a:pt x="2503" y="9078"/>
                </a:lnTo>
                <a:lnTo>
                  <a:pt x="2537" y="9089"/>
                </a:lnTo>
                <a:lnTo>
                  <a:pt x="2583" y="9100"/>
                </a:lnTo>
                <a:lnTo>
                  <a:pt x="2628" y="9112"/>
                </a:lnTo>
                <a:lnTo>
                  <a:pt x="2663" y="9100"/>
                </a:lnTo>
                <a:lnTo>
                  <a:pt x="2708" y="9089"/>
                </a:lnTo>
                <a:lnTo>
                  <a:pt x="2742" y="9078"/>
                </a:lnTo>
                <a:lnTo>
                  <a:pt x="2776" y="9043"/>
                </a:lnTo>
                <a:lnTo>
                  <a:pt x="2799" y="9021"/>
                </a:lnTo>
                <a:lnTo>
                  <a:pt x="2822" y="8975"/>
                </a:lnTo>
                <a:lnTo>
                  <a:pt x="2833" y="8941"/>
                </a:lnTo>
                <a:lnTo>
                  <a:pt x="2833" y="8896"/>
                </a:lnTo>
                <a:lnTo>
                  <a:pt x="2833" y="8861"/>
                </a:lnTo>
                <a:lnTo>
                  <a:pt x="2822" y="8816"/>
                </a:lnTo>
                <a:lnTo>
                  <a:pt x="4847" y="7644"/>
                </a:lnTo>
                <a:lnTo>
                  <a:pt x="4869" y="7678"/>
                </a:lnTo>
                <a:lnTo>
                  <a:pt x="4915" y="7701"/>
                </a:lnTo>
                <a:lnTo>
                  <a:pt x="4949" y="7724"/>
                </a:lnTo>
                <a:lnTo>
                  <a:pt x="5029" y="7724"/>
                </a:lnTo>
                <a:lnTo>
                  <a:pt x="5063" y="7713"/>
                </a:lnTo>
                <a:lnTo>
                  <a:pt x="5120" y="7678"/>
                </a:lnTo>
                <a:lnTo>
                  <a:pt x="5154" y="7622"/>
                </a:lnTo>
                <a:lnTo>
                  <a:pt x="5165" y="7587"/>
                </a:lnTo>
                <a:lnTo>
                  <a:pt x="5165" y="7553"/>
                </a:lnTo>
                <a:lnTo>
                  <a:pt x="5154" y="7485"/>
                </a:lnTo>
                <a:lnTo>
                  <a:pt x="5131" y="7439"/>
                </a:lnTo>
                <a:lnTo>
                  <a:pt x="5074" y="7394"/>
                </a:lnTo>
                <a:lnTo>
                  <a:pt x="5017" y="7383"/>
                </a:lnTo>
                <a:lnTo>
                  <a:pt x="5017" y="5005"/>
                </a:lnTo>
                <a:lnTo>
                  <a:pt x="5063" y="4994"/>
                </a:lnTo>
                <a:lnTo>
                  <a:pt x="5097" y="4982"/>
                </a:lnTo>
                <a:lnTo>
                  <a:pt x="5154" y="4937"/>
                </a:lnTo>
                <a:lnTo>
                  <a:pt x="5177" y="4903"/>
                </a:lnTo>
                <a:lnTo>
                  <a:pt x="5199" y="4869"/>
                </a:lnTo>
                <a:lnTo>
                  <a:pt x="5199" y="4835"/>
                </a:lnTo>
                <a:lnTo>
                  <a:pt x="5211" y="4789"/>
                </a:lnTo>
                <a:lnTo>
                  <a:pt x="5199" y="4755"/>
                </a:lnTo>
                <a:lnTo>
                  <a:pt x="5188" y="4709"/>
                </a:lnTo>
                <a:lnTo>
                  <a:pt x="7167" y="3572"/>
                </a:lnTo>
                <a:lnTo>
                  <a:pt x="7201" y="3617"/>
                </a:lnTo>
                <a:lnTo>
                  <a:pt x="7247" y="3651"/>
                </a:lnTo>
                <a:lnTo>
                  <a:pt x="7304" y="3674"/>
                </a:lnTo>
                <a:lnTo>
                  <a:pt x="7361" y="3686"/>
                </a:lnTo>
                <a:lnTo>
                  <a:pt x="7429" y="3674"/>
                </a:lnTo>
                <a:lnTo>
                  <a:pt x="7486" y="3651"/>
                </a:lnTo>
                <a:lnTo>
                  <a:pt x="7531" y="3617"/>
                </a:lnTo>
                <a:lnTo>
                  <a:pt x="7565" y="3572"/>
                </a:lnTo>
                <a:lnTo>
                  <a:pt x="9522" y="4698"/>
                </a:lnTo>
                <a:lnTo>
                  <a:pt x="9522" y="4641"/>
                </a:lnTo>
                <a:lnTo>
                  <a:pt x="7588" y="3526"/>
                </a:lnTo>
                <a:lnTo>
                  <a:pt x="7599" y="3481"/>
                </a:lnTo>
                <a:lnTo>
                  <a:pt x="7599" y="3447"/>
                </a:lnTo>
                <a:lnTo>
                  <a:pt x="7599" y="3401"/>
                </a:lnTo>
                <a:lnTo>
                  <a:pt x="7588" y="3356"/>
                </a:lnTo>
                <a:lnTo>
                  <a:pt x="7565" y="3322"/>
                </a:lnTo>
                <a:lnTo>
                  <a:pt x="7543" y="3287"/>
                </a:lnTo>
                <a:lnTo>
                  <a:pt x="7508" y="3265"/>
                </a:lnTo>
                <a:lnTo>
                  <a:pt x="7474" y="3242"/>
                </a:lnTo>
                <a:lnTo>
                  <a:pt x="7440" y="3219"/>
                </a:lnTo>
                <a:lnTo>
                  <a:pt x="7395" y="3208"/>
                </a:lnTo>
                <a:lnTo>
                  <a:pt x="7395" y="921"/>
                </a:lnTo>
                <a:lnTo>
                  <a:pt x="7440" y="910"/>
                </a:lnTo>
                <a:lnTo>
                  <a:pt x="7474" y="899"/>
                </a:lnTo>
                <a:lnTo>
                  <a:pt x="7508" y="876"/>
                </a:lnTo>
                <a:lnTo>
                  <a:pt x="7543" y="842"/>
                </a:lnTo>
                <a:lnTo>
                  <a:pt x="7565" y="808"/>
                </a:lnTo>
                <a:lnTo>
                  <a:pt x="7588" y="774"/>
                </a:lnTo>
                <a:lnTo>
                  <a:pt x="7599" y="728"/>
                </a:lnTo>
                <a:lnTo>
                  <a:pt x="7599" y="683"/>
                </a:lnTo>
                <a:lnTo>
                  <a:pt x="7599" y="637"/>
                </a:lnTo>
                <a:lnTo>
                  <a:pt x="7577" y="592"/>
                </a:lnTo>
                <a:lnTo>
                  <a:pt x="8612" y="0"/>
                </a:lnTo>
                <a:lnTo>
                  <a:pt x="8521" y="0"/>
                </a:lnTo>
                <a:lnTo>
                  <a:pt x="7554" y="557"/>
                </a:lnTo>
                <a:lnTo>
                  <a:pt x="7520" y="512"/>
                </a:lnTo>
                <a:lnTo>
                  <a:pt x="7474" y="478"/>
                </a:lnTo>
                <a:lnTo>
                  <a:pt x="7417" y="455"/>
                </a:lnTo>
                <a:lnTo>
                  <a:pt x="7304" y="455"/>
                </a:lnTo>
                <a:lnTo>
                  <a:pt x="7258" y="478"/>
                </a:lnTo>
                <a:lnTo>
                  <a:pt x="7213" y="512"/>
                </a:lnTo>
                <a:lnTo>
                  <a:pt x="7179" y="546"/>
                </a:lnTo>
                <a:lnTo>
                  <a:pt x="6223" y="0"/>
                </a:lnTo>
                <a:lnTo>
                  <a:pt x="6132" y="0"/>
                </a:lnTo>
                <a:lnTo>
                  <a:pt x="7144" y="592"/>
                </a:lnTo>
                <a:lnTo>
                  <a:pt x="7133" y="637"/>
                </a:lnTo>
                <a:lnTo>
                  <a:pt x="7122" y="683"/>
                </a:lnTo>
                <a:lnTo>
                  <a:pt x="7133" y="739"/>
                </a:lnTo>
                <a:lnTo>
                  <a:pt x="7144" y="774"/>
                </a:lnTo>
                <a:lnTo>
                  <a:pt x="7167" y="819"/>
                </a:lnTo>
                <a:lnTo>
                  <a:pt x="7190" y="853"/>
                </a:lnTo>
                <a:lnTo>
                  <a:pt x="7224" y="876"/>
                </a:lnTo>
                <a:lnTo>
                  <a:pt x="7258" y="899"/>
                </a:lnTo>
                <a:lnTo>
                  <a:pt x="7304" y="921"/>
                </a:lnTo>
                <a:lnTo>
                  <a:pt x="7349" y="921"/>
                </a:lnTo>
                <a:lnTo>
                  <a:pt x="7349" y="3208"/>
                </a:lnTo>
                <a:lnTo>
                  <a:pt x="7304" y="3219"/>
                </a:lnTo>
                <a:lnTo>
                  <a:pt x="7258" y="3231"/>
                </a:lnTo>
                <a:lnTo>
                  <a:pt x="7224" y="3253"/>
                </a:lnTo>
                <a:lnTo>
                  <a:pt x="7190" y="3287"/>
                </a:lnTo>
                <a:lnTo>
                  <a:pt x="7167" y="3322"/>
                </a:lnTo>
                <a:lnTo>
                  <a:pt x="7144" y="3356"/>
                </a:lnTo>
                <a:lnTo>
                  <a:pt x="7133" y="3401"/>
                </a:lnTo>
                <a:lnTo>
                  <a:pt x="7122" y="3447"/>
                </a:lnTo>
                <a:lnTo>
                  <a:pt x="7133" y="3492"/>
                </a:lnTo>
                <a:lnTo>
                  <a:pt x="7144" y="3526"/>
                </a:lnTo>
                <a:lnTo>
                  <a:pt x="5165" y="4664"/>
                </a:lnTo>
                <a:lnTo>
                  <a:pt x="5131" y="4630"/>
                </a:lnTo>
                <a:lnTo>
                  <a:pt x="5097" y="4607"/>
                </a:lnTo>
                <a:lnTo>
                  <a:pt x="5051" y="4584"/>
                </a:lnTo>
                <a:lnTo>
                  <a:pt x="4995" y="4573"/>
                </a:lnTo>
                <a:lnTo>
                  <a:pt x="4938" y="4584"/>
                </a:lnTo>
                <a:lnTo>
                  <a:pt x="4892" y="4607"/>
                </a:lnTo>
                <a:lnTo>
                  <a:pt x="4858" y="4630"/>
                </a:lnTo>
                <a:lnTo>
                  <a:pt x="4824" y="4664"/>
                </a:lnTo>
                <a:lnTo>
                  <a:pt x="2845" y="3526"/>
                </a:lnTo>
                <a:lnTo>
                  <a:pt x="2856" y="3492"/>
                </a:lnTo>
                <a:lnTo>
                  <a:pt x="2867" y="3447"/>
                </a:lnTo>
                <a:lnTo>
                  <a:pt x="2856" y="3401"/>
                </a:lnTo>
                <a:lnTo>
                  <a:pt x="2845" y="3356"/>
                </a:lnTo>
                <a:lnTo>
                  <a:pt x="2833" y="3322"/>
                </a:lnTo>
                <a:lnTo>
                  <a:pt x="2799" y="3287"/>
                </a:lnTo>
                <a:lnTo>
                  <a:pt x="2776" y="3253"/>
                </a:lnTo>
                <a:lnTo>
                  <a:pt x="2731" y="3231"/>
                </a:lnTo>
                <a:lnTo>
                  <a:pt x="2697" y="3219"/>
                </a:lnTo>
                <a:lnTo>
                  <a:pt x="2651" y="3208"/>
                </a:lnTo>
                <a:lnTo>
                  <a:pt x="2651" y="910"/>
                </a:lnTo>
                <a:lnTo>
                  <a:pt x="2697" y="899"/>
                </a:lnTo>
                <a:lnTo>
                  <a:pt x="2731" y="887"/>
                </a:lnTo>
                <a:lnTo>
                  <a:pt x="2765" y="865"/>
                </a:lnTo>
                <a:lnTo>
                  <a:pt x="2788" y="842"/>
                </a:lnTo>
                <a:lnTo>
                  <a:pt x="2810" y="808"/>
                </a:lnTo>
                <a:lnTo>
                  <a:pt x="2833" y="774"/>
                </a:lnTo>
                <a:lnTo>
                  <a:pt x="2845" y="728"/>
                </a:lnTo>
                <a:lnTo>
                  <a:pt x="2845" y="683"/>
                </a:lnTo>
                <a:lnTo>
                  <a:pt x="2845" y="637"/>
                </a:lnTo>
                <a:lnTo>
                  <a:pt x="2833" y="603"/>
                </a:lnTo>
                <a:lnTo>
                  <a:pt x="3868" y="0"/>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a:off x="9142791" y="2500263"/>
            <a:ext cx="1256" cy="16746"/>
          </a:xfrm>
          <a:custGeom>
            <a:rect b="b" l="l" r="r" t="t"/>
            <a:pathLst>
              <a:path extrusionOk="0" h="160" w="12">
                <a:moveTo>
                  <a:pt x="12" y="0"/>
                </a:moveTo>
                <a:lnTo>
                  <a:pt x="1" y="46"/>
                </a:lnTo>
                <a:lnTo>
                  <a:pt x="1" y="80"/>
                </a:lnTo>
                <a:lnTo>
                  <a:pt x="1" y="125"/>
                </a:lnTo>
                <a:lnTo>
                  <a:pt x="12" y="160"/>
                </a:lnTo>
                <a:lnTo>
                  <a:pt x="12" y="0"/>
                </a:lnTo>
                <a:close/>
              </a:path>
            </a:pathLst>
          </a:cu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a:off x="8502234" y="2722888"/>
            <a:ext cx="641806" cy="1045499"/>
          </a:xfrm>
          <a:custGeom>
            <a:rect b="b" l="l" r="r" t="t"/>
            <a:pathLst>
              <a:path extrusionOk="0" h="9989" w="6132">
                <a:moveTo>
                  <a:pt x="2765" y="4437"/>
                </a:moveTo>
                <a:lnTo>
                  <a:pt x="4824" y="5620"/>
                </a:lnTo>
                <a:lnTo>
                  <a:pt x="4812" y="5688"/>
                </a:lnTo>
                <a:lnTo>
                  <a:pt x="4824" y="5745"/>
                </a:lnTo>
                <a:lnTo>
                  <a:pt x="4846" y="5802"/>
                </a:lnTo>
                <a:lnTo>
                  <a:pt x="4903" y="5836"/>
                </a:lnTo>
                <a:lnTo>
                  <a:pt x="4960" y="5859"/>
                </a:lnTo>
                <a:lnTo>
                  <a:pt x="4960" y="8202"/>
                </a:lnTo>
                <a:lnTo>
                  <a:pt x="4915" y="8214"/>
                </a:lnTo>
                <a:lnTo>
                  <a:pt x="4869" y="8225"/>
                </a:lnTo>
                <a:lnTo>
                  <a:pt x="4835" y="8248"/>
                </a:lnTo>
                <a:lnTo>
                  <a:pt x="4801" y="8282"/>
                </a:lnTo>
                <a:lnTo>
                  <a:pt x="4778" y="8316"/>
                </a:lnTo>
                <a:lnTo>
                  <a:pt x="4755" y="8350"/>
                </a:lnTo>
                <a:lnTo>
                  <a:pt x="4744" y="8396"/>
                </a:lnTo>
                <a:lnTo>
                  <a:pt x="4744" y="8441"/>
                </a:lnTo>
                <a:lnTo>
                  <a:pt x="4744" y="8487"/>
                </a:lnTo>
                <a:lnTo>
                  <a:pt x="4755" y="8532"/>
                </a:lnTo>
                <a:lnTo>
                  <a:pt x="2776" y="9681"/>
                </a:lnTo>
                <a:lnTo>
                  <a:pt x="2742" y="9647"/>
                </a:lnTo>
                <a:lnTo>
                  <a:pt x="2708" y="9613"/>
                </a:lnTo>
                <a:lnTo>
                  <a:pt x="2662" y="9601"/>
                </a:lnTo>
                <a:lnTo>
                  <a:pt x="2606" y="9590"/>
                </a:lnTo>
                <a:lnTo>
                  <a:pt x="2560" y="9601"/>
                </a:lnTo>
                <a:lnTo>
                  <a:pt x="2515" y="9613"/>
                </a:lnTo>
                <a:lnTo>
                  <a:pt x="2480" y="9635"/>
                </a:lnTo>
                <a:lnTo>
                  <a:pt x="2446" y="9670"/>
                </a:lnTo>
                <a:lnTo>
                  <a:pt x="399" y="8498"/>
                </a:lnTo>
                <a:lnTo>
                  <a:pt x="410" y="8441"/>
                </a:lnTo>
                <a:lnTo>
                  <a:pt x="399" y="8384"/>
                </a:lnTo>
                <a:lnTo>
                  <a:pt x="376" y="8327"/>
                </a:lnTo>
                <a:lnTo>
                  <a:pt x="319" y="8293"/>
                </a:lnTo>
                <a:lnTo>
                  <a:pt x="262" y="8270"/>
                </a:lnTo>
                <a:lnTo>
                  <a:pt x="262" y="5927"/>
                </a:lnTo>
                <a:lnTo>
                  <a:pt x="308" y="5916"/>
                </a:lnTo>
                <a:lnTo>
                  <a:pt x="353" y="5893"/>
                </a:lnTo>
                <a:lnTo>
                  <a:pt x="387" y="5870"/>
                </a:lnTo>
                <a:lnTo>
                  <a:pt x="421" y="5847"/>
                </a:lnTo>
                <a:lnTo>
                  <a:pt x="444" y="5813"/>
                </a:lnTo>
                <a:lnTo>
                  <a:pt x="467" y="5768"/>
                </a:lnTo>
                <a:lnTo>
                  <a:pt x="478" y="5734"/>
                </a:lnTo>
                <a:lnTo>
                  <a:pt x="478" y="5688"/>
                </a:lnTo>
                <a:lnTo>
                  <a:pt x="478" y="5631"/>
                </a:lnTo>
                <a:lnTo>
                  <a:pt x="467" y="5586"/>
                </a:lnTo>
                <a:lnTo>
                  <a:pt x="2458" y="4437"/>
                </a:lnTo>
                <a:lnTo>
                  <a:pt x="2480" y="4471"/>
                </a:lnTo>
                <a:lnTo>
                  <a:pt x="2526" y="4494"/>
                </a:lnTo>
                <a:lnTo>
                  <a:pt x="2560" y="4517"/>
                </a:lnTo>
                <a:lnTo>
                  <a:pt x="2651" y="4517"/>
                </a:lnTo>
                <a:lnTo>
                  <a:pt x="2697" y="4494"/>
                </a:lnTo>
                <a:lnTo>
                  <a:pt x="2731" y="4471"/>
                </a:lnTo>
                <a:lnTo>
                  <a:pt x="2765" y="4437"/>
                </a:lnTo>
                <a:close/>
                <a:moveTo>
                  <a:pt x="4983" y="0"/>
                </a:moveTo>
                <a:lnTo>
                  <a:pt x="4938" y="12"/>
                </a:lnTo>
                <a:lnTo>
                  <a:pt x="4892" y="23"/>
                </a:lnTo>
                <a:lnTo>
                  <a:pt x="4846" y="46"/>
                </a:lnTo>
                <a:lnTo>
                  <a:pt x="4812" y="69"/>
                </a:lnTo>
                <a:lnTo>
                  <a:pt x="4790" y="103"/>
                </a:lnTo>
                <a:lnTo>
                  <a:pt x="4767" y="137"/>
                </a:lnTo>
                <a:lnTo>
                  <a:pt x="4755" y="182"/>
                </a:lnTo>
                <a:lnTo>
                  <a:pt x="4755" y="228"/>
                </a:lnTo>
                <a:lnTo>
                  <a:pt x="4755" y="273"/>
                </a:lnTo>
                <a:lnTo>
                  <a:pt x="4767" y="319"/>
                </a:lnTo>
                <a:lnTo>
                  <a:pt x="2742" y="1479"/>
                </a:lnTo>
                <a:lnTo>
                  <a:pt x="2719" y="1457"/>
                </a:lnTo>
                <a:lnTo>
                  <a:pt x="2685" y="1434"/>
                </a:lnTo>
                <a:lnTo>
                  <a:pt x="2651" y="1422"/>
                </a:lnTo>
                <a:lnTo>
                  <a:pt x="2606" y="1411"/>
                </a:lnTo>
                <a:lnTo>
                  <a:pt x="2549" y="1422"/>
                </a:lnTo>
                <a:lnTo>
                  <a:pt x="2492" y="1457"/>
                </a:lnTo>
                <a:lnTo>
                  <a:pt x="2458" y="1513"/>
                </a:lnTo>
                <a:lnTo>
                  <a:pt x="2446" y="1582"/>
                </a:lnTo>
                <a:lnTo>
                  <a:pt x="2458" y="1639"/>
                </a:lnTo>
                <a:lnTo>
                  <a:pt x="2480" y="1695"/>
                </a:lnTo>
                <a:lnTo>
                  <a:pt x="2537" y="1730"/>
                </a:lnTo>
                <a:lnTo>
                  <a:pt x="2594" y="1741"/>
                </a:lnTo>
                <a:lnTo>
                  <a:pt x="2594" y="4153"/>
                </a:lnTo>
                <a:lnTo>
                  <a:pt x="2526" y="4175"/>
                </a:lnTo>
                <a:lnTo>
                  <a:pt x="2469" y="4209"/>
                </a:lnTo>
                <a:lnTo>
                  <a:pt x="2435" y="4266"/>
                </a:lnTo>
                <a:lnTo>
                  <a:pt x="2424" y="4335"/>
                </a:lnTo>
                <a:lnTo>
                  <a:pt x="2435" y="4403"/>
                </a:lnTo>
                <a:lnTo>
                  <a:pt x="444" y="5552"/>
                </a:lnTo>
                <a:lnTo>
                  <a:pt x="399" y="5506"/>
                </a:lnTo>
                <a:lnTo>
                  <a:pt x="353" y="5472"/>
                </a:lnTo>
                <a:lnTo>
                  <a:pt x="296" y="5449"/>
                </a:lnTo>
                <a:lnTo>
                  <a:pt x="239" y="5438"/>
                </a:lnTo>
                <a:lnTo>
                  <a:pt x="194" y="5449"/>
                </a:lnTo>
                <a:lnTo>
                  <a:pt x="148" y="5461"/>
                </a:lnTo>
                <a:lnTo>
                  <a:pt x="103" y="5483"/>
                </a:lnTo>
                <a:lnTo>
                  <a:pt x="69" y="5506"/>
                </a:lnTo>
                <a:lnTo>
                  <a:pt x="35" y="5552"/>
                </a:lnTo>
                <a:lnTo>
                  <a:pt x="12" y="5586"/>
                </a:lnTo>
                <a:lnTo>
                  <a:pt x="1" y="5631"/>
                </a:lnTo>
                <a:lnTo>
                  <a:pt x="1" y="5688"/>
                </a:lnTo>
                <a:lnTo>
                  <a:pt x="1" y="5734"/>
                </a:lnTo>
                <a:lnTo>
                  <a:pt x="12" y="5768"/>
                </a:lnTo>
                <a:lnTo>
                  <a:pt x="35" y="5813"/>
                </a:lnTo>
                <a:lnTo>
                  <a:pt x="57" y="5847"/>
                </a:lnTo>
                <a:lnTo>
                  <a:pt x="92" y="5882"/>
                </a:lnTo>
                <a:lnTo>
                  <a:pt x="137" y="5904"/>
                </a:lnTo>
                <a:lnTo>
                  <a:pt x="171" y="5916"/>
                </a:lnTo>
                <a:lnTo>
                  <a:pt x="217" y="5927"/>
                </a:lnTo>
                <a:lnTo>
                  <a:pt x="217" y="8270"/>
                </a:lnTo>
                <a:lnTo>
                  <a:pt x="160" y="8282"/>
                </a:lnTo>
                <a:lnTo>
                  <a:pt x="114" y="8327"/>
                </a:lnTo>
                <a:lnTo>
                  <a:pt x="80" y="8373"/>
                </a:lnTo>
                <a:lnTo>
                  <a:pt x="69" y="8441"/>
                </a:lnTo>
                <a:lnTo>
                  <a:pt x="69" y="8475"/>
                </a:lnTo>
                <a:lnTo>
                  <a:pt x="80" y="8509"/>
                </a:lnTo>
                <a:lnTo>
                  <a:pt x="114" y="8566"/>
                </a:lnTo>
                <a:lnTo>
                  <a:pt x="171" y="8600"/>
                </a:lnTo>
                <a:lnTo>
                  <a:pt x="205" y="8612"/>
                </a:lnTo>
                <a:lnTo>
                  <a:pt x="285" y="8612"/>
                </a:lnTo>
                <a:lnTo>
                  <a:pt x="319" y="8589"/>
                </a:lnTo>
                <a:lnTo>
                  <a:pt x="353" y="8566"/>
                </a:lnTo>
                <a:lnTo>
                  <a:pt x="387" y="8532"/>
                </a:lnTo>
                <a:lnTo>
                  <a:pt x="2424" y="9715"/>
                </a:lnTo>
                <a:lnTo>
                  <a:pt x="2412" y="9749"/>
                </a:lnTo>
                <a:lnTo>
                  <a:pt x="2412" y="9795"/>
                </a:lnTo>
                <a:lnTo>
                  <a:pt x="2412" y="9829"/>
                </a:lnTo>
                <a:lnTo>
                  <a:pt x="2424" y="9863"/>
                </a:lnTo>
                <a:lnTo>
                  <a:pt x="2446" y="9897"/>
                </a:lnTo>
                <a:lnTo>
                  <a:pt x="2469" y="9931"/>
                </a:lnTo>
                <a:lnTo>
                  <a:pt x="2503" y="9954"/>
                </a:lnTo>
                <a:lnTo>
                  <a:pt x="2526" y="9977"/>
                </a:lnTo>
                <a:lnTo>
                  <a:pt x="2571" y="9988"/>
                </a:lnTo>
                <a:lnTo>
                  <a:pt x="2651" y="9988"/>
                </a:lnTo>
                <a:lnTo>
                  <a:pt x="2685" y="9977"/>
                </a:lnTo>
                <a:lnTo>
                  <a:pt x="2719" y="9954"/>
                </a:lnTo>
                <a:lnTo>
                  <a:pt x="2753" y="9931"/>
                </a:lnTo>
                <a:lnTo>
                  <a:pt x="2776" y="9897"/>
                </a:lnTo>
                <a:lnTo>
                  <a:pt x="2788" y="9863"/>
                </a:lnTo>
                <a:lnTo>
                  <a:pt x="2799" y="9829"/>
                </a:lnTo>
                <a:lnTo>
                  <a:pt x="2810" y="9795"/>
                </a:lnTo>
                <a:lnTo>
                  <a:pt x="2799" y="9749"/>
                </a:lnTo>
                <a:lnTo>
                  <a:pt x="2788" y="9715"/>
                </a:lnTo>
                <a:lnTo>
                  <a:pt x="4778" y="8578"/>
                </a:lnTo>
                <a:lnTo>
                  <a:pt x="4812" y="8612"/>
                </a:lnTo>
                <a:lnTo>
                  <a:pt x="4869" y="8646"/>
                </a:lnTo>
                <a:lnTo>
                  <a:pt x="4915" y="8669"/>
                </a:lnTo>
                <a:lnTo>
                  <a:pt x="4983" y="8680"/>
                </a:lnTo>
                <a:lnTo>
                  <a:pt x="5040" y="8669"/>
                </a:lnTo>
                <a:lnTo>
                  <a:pt x="5097" y="8646"/>
                </a:lnTo>
                <a:lnTo>
                  <a:pt x="5142" y="8612"/>
                </a:lnTo>
                <a:lnTo>
                  <a:pt x="5176" y="8566"/>
                </a:lnTo>
                <a:lnTo>
                  <a:pt x="6132" y="9112"/>
                </a:lnTo>
                <a:lnTo>
                  <a:pt x="6132" y="9067"/>
                </a:lnTo>
                <a:lnTo>
                  <a:pt x="5199" y="8532"/>
                </a:lnTo>
                <a:lnTo>
                  <a:pt x="5211" y="8487"/>
                </a:lnTo>
                <a:lnTo>
                  <a:pt x="5222" y="8441"/>
                </a:lnTo>
                <a:lnTo>
                  <a:pt x="5211" y="8396"/>
                </a:lnTo>
                <a:lnTo>
                  <a:pt x="5199" y="8350"/>
                </a:lnTo>
                <a:lnTo>
                  <a:pt x="5188" y="8316"/>
                </a:lnTo>
                <a:lnTo>
                  <a:pt x="5154" y="8282"/>
                </a:lnTo>
                <a:lnTo>
                  <a:pt x="5131" y="8248"/>
                </a:lnTo>
                <a:lnTo>
                  <a:pt x="5085" y="8225"/>
                </a:lnTo>
                <a:lnTo>
                  <a:pt x="5051" y="8214"/>
                </a:lnTo>
                <a:lnTo>
                  <a:pt x="5006" y="8202"/>
                </a:lnTo>
                <a:lnTo>
                  <a:pt x="5006" y="5847"/>
                </a:lnTo>
                <a:lnTo>
                  <a:pt x="5063" y="5836"/>
                </a:lnTo>
                <a:lnTo>
                  <a:pt x="5108" y="5791"/>
                </a:lnTo>
                <a:lnTo>
                  <a:pt x="5142" y="5745"/>
                </a:lnTo>
                <a:lnTo>
                  <a:pt x="5154" y="5688"/>
                </a:lnTo>
                <a:lnTo>
                  <a:pt x="5142" y="5631"/>
                </a:lnTo>
                <a:lnTo>
                  <a:pt x="6132" y="5051"/>
                </a:lnTo>
                <a:lnTo>
                  <a:pt x="6132" y="5006"/>
                </a:lnTo>
                <a:lnTo>
                  <a:pt x="5120" y="5586"/>
                </a:lnTo>
                <a:lnTo>
                  <a:pt x="5097" y="5552"/>
                </a:lnTo>
                <a:lnTo>
                  <a:pt x="5063" y="5529"/>
                </a:lnTo>
                <a:lnTo>
                  <a:pt x="5017" y="5518"/>
                </a:lnTo>
                <a:lnTo>
                  <a:pt x="4983" y="5506"/>
                </a:lnTo>
                <a:lnTo>
                  <a:pt x="4938" y="5518"/>
                </a:lnTo>
                <a:lnTo>
                  <a:pt x="4903" y="5529"/>
                </a:lnTo>
                <a:lnTo>
                  <a:pt x="4869" y="5552"/>
                </a:lnTo>
                <a:lnTo>
                  <a:pt x="4846" y="5586"/>
                </a:lnTo>
                <a:lnTo>
                  <a:pt x="2788" y="4391"/>
                </a:lnTo>
                <a:lnTo>
                  <a:pt x="2788" y="4335"/>
                </a:lnTo>
                <a:lnTo>
                  <a:pt x="2776" y="4266"/>
                </a:lnTo>
                <a:lnTo>
                  <a:pt x="2742" y="4221"/>
                </a:lnTo>
                <a:lnTo>
                  <a:pt x="2697" y="4175"/>
                </a:lnTo>
                <a:lnTo>
                  <a:pt x="2640" y="4153"/>
                </a:lnTo>
                <a:lnTo>
                  <a:pt x="2640" y="1741"/>
                </a:lnTo>
                <a:lnTo>
                  <a:pt x="2697" y="1718"/>
                </a:lnTo>
                <a:lnTo>
                  <a:pt x="2731" y="1684"/>
                </a:lnTo>
                <a:lnTo>
                  <a:pt x="2765" y="1639"/>
                </a:lnTo>
                <a:lnTo>
                  <a:pt x="2776" y="1582"/>
                </a:lnTo>
                <a:lnTo>
                  <a:pt x="2765" y="1525"/>
                </a:lnTo>
                <a:lnTo>
                  <a:pt x="4790" y="353"/>
                </a:lnTo>
                <a:lnTo>
                  <a:pt x="4824" y="399"/>
                </a:lnTo>
                <a:lnTo>
                  <a:pt x="4869" y="433"/>
                </a:lnTo>
                <a:lnTo>
                  <a:pt x="4926" y="456"/>
                </a:lnTo>
                <a:lnTo>
                  <a:pt x="5040" y="456"/>
                </a:lnTo>
                <a:lnTo>
                  <a:pt x="5085" y="433"/>
                </a:lnTo>
                <a:lnTo>
                  <a:pt x="5131" y="399"/>
                </a:lnTo>
                <a:lnTo>
                  <a:pt x="5176" y="353"/>
                </a:lnTo>
                <a:lnTo>
                  <a:pt x="6132" y="899"/>
                </a:lnTo>
                <a:lnTo>
                  <a:pt x="6132" y="854"/>
                </a:lnTo>
                <a:lnTo>
                  <a:pt x="5188" y="308"/>
                </a:lnTo>
                <a:lnTo>
                  <a:pt x="5199" y="273"/>
                </a:lnTo>
                <a:lnTo>
                  <a:pt x="5211" y="228"/>
                </a:lnTo>
                <a:lnTo>
                  <a:pt x="5199" y="182"/>
                </a:lnTo>
                <a:lnTo>
                  <a:pt x="5188" y="137"/>
                </a:lnTo>
                <a:lnTo>
                  <a:pt x="5165" y="103"/>
                </a:lnTo>
                <a:lnTo>
                  <a:pt x="5142" y="69"/>
                </a:lnTo>
                <a:lnTo>
                  <a:pt x="5108" y="46"/>
                </a:lnTo>
                <a:lnTo>
                  <a:pt x="5063" y="23"/>
                </a:lnTo>
                <a:lnTo>
                  <a:pt x="5029" y="12"/>
                </a:lnTo>
                <a:lnTo>
                  <a:pt x="4983" y="0"/>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3"/>
          <p:cNvSpPr/>
          <p:nvPr/>
        </p:nvSpPr>
        <p:spPr>
          <a:xfrm>
            <a:off x="3289759" y="0"/>
            <a:ext cx="5012512" cy="5143447"/>
          </a:xfrm>
          <a:custGeom>
            <a:rect b="b" l="l" r="r" t="t"/>
            <a:pathLst>
              <a:path extrusionOk="0" h="49142" w="47891">
                <a:moveTo>
                  <a:pt x="26493" y="1706"/>
                </a:moveTo>
                <a:lnTo>
                  <a:pt x="28518" y="2878"/>
                </a:lnTo>
                <a:lnTo>
                  <a:pt x="28507" y="2923"/>
                </a:lnTo>
                <a:lnTo>
                  <a:pt x="28507" y="2958"/>
                </a:lnTo>
                <a:lnTo>
                  <a:pt x="28507" y="3003"/>
                </a:lnTo>
                <a:lnTo>
                  <a:pt x="28518" y="3037"/>
                </a:lnTo>
                <a:lnTo>
                  <a:pt x="28552" y="3105"/>
                </a:lnTo>
                <a:lnTo>
                  <a:pt x="28621" y="3151"/>
                </a:lnTo>
                <a:lnTo>
                  <a:pt x="28655" y="3162"/>
                </a:lnTo>
                <a:lnTo>
                  <a:pt x="28689" y="3162"/>
                </a:lnTo>
                <a:lnTo>
                  <a:pt x="28689" y="5506"/>
                </a:lnTo>
                <a:lnTo>
                  <a:pt x="28643" y="5506"/>
                </a:lnTo>
                <a:lnTo>
                  <a:pt x="28609" y="5528"/>
                </a:lnTo>
                <a:lnTo>
                  <a:pt x="28575" y="5540"/>
                </a:lnTo>
                <a:lnTo>
                  <a:pt x="28541" y="5574"/>
                </a:lnTo>
                <a:lnTo>
                  <a:pt x="28518" y="5608"/>
                </a:lnTo>
                <a:lnTo>
                  <a:pt x="28507" y="5642"/>
                </a:lnTo>
                <a:lnTo>
                  <a:pt x="28495" y="5676"/>
                </a:lnTo>
                <a:lnTo>
                  <a:pt x="28484" y="5722"/>
                </a:lnTo>
                <a:lnTo>
                  <a:pt x="28495" y="5756"/>
                </a:lnTo>
                <a:lnTo>
                  <a:pt x="28507" y="5790"/>
                </a:lnTo>
                <a:lnTo>
                  <a:pt x="26539" y="6928"/>
                </a:lnTo>
                <a:lnTo>
                  <a:pt x="26493" y="6882"/>
                </a:lnTo>
                <a:lnTo>
                  <a:pt x="26448" y="6859"/>
                </a:lnTo>
                <a:lnTo>
                  <a:pt x="26402" y="6837"/>
                </a:lnTo>
                <a:lnTo>
                  <a:pt x="26334" y="6825"/>
                </a:lnTo>
                <a:lnTo>
                  <a:pt x="26277" y="6837"/>
                </a:lnTo>
                <a:lnTo>
                  <a:pt x="26232" y="6859"/>
                </a:lnTo>
                <a:lnTo>
                  <a:pt x="26175" y="6882"/>
                </a:lnTo>
                <a:lnTo>
                  <a:pt x="26141" y="6928"/>
                </a:lnTo>
                <a:lnTo>
                  <a:pt x="24139" y="5767"/>
                </a:lnTo>
                <a:lnTo>
                  <a:pt x="24150" y="5722"/>
                </a:lnTo>
                <a:lnTo>
                  <a:pt x="24139" y="5654"/>
                </a:lnTo>
                <a:lnTo>
                  <a:pt x="24105" y="5597"/>
                </a:lnTo>
                <a:lnTo>
                  <a:pt x="24059" y="5563"/>
                </a:lnTo>
                <a:lnTo>
                  <a:pt x="23991" y="5540"/>
                </a:lnTo>
                <a:lnTo>
                  <a:pt x="23991" y="3162"/>
                </a:lnTo>
                <a:lnTo>
                  <a:pt x="24059" y="3140"/>
                </a:lnTo>
                <a:lnTo>
                  <a:pt x="24116" y="3094"/>
                </a:lnTo>
                <a:lnTo>
                  <a:pt x="24150" y="3037"/>
                </a:lnTo>
                <a:lnTo>
                  <a:pt x="24161" y="2958"/>
                </a:lnTo>
                <a:lnTo>
                  <a:pt x="24161" y="2923"/>
                </a:lnTo>
                <a:lnTo>
                  <a:pt x="24150" y="2889"/>
                </a:lnTo>
                <a:lnTo>
                  <a:pt x="26186" y="1706"/>
                </a:lnTo>
                <a:lnTo>
                  <a:pt x="26209" y="1740"/>
                </a:lnTo>
                <a:lnTo>
                  <a:pt x="26255" y="1775"/>
                </a:lnTo>
                <a:lnTo>
                  <a:pt x="26289" y="1786"/>
                </a:lnTo>
                <a:lnTo>
                  <a:pt x="26334" y="1797"/>
                </a:lnTo>
                <a:lnTo>
                  <a:pt x="26391" y="1786"/>
                </a:lnTo>
                <a:lnTo>
                  <a:pt x="26425" y="1775"/>
                </a:lnTo>
                <a:lnTo>
                  <a:pt x="26459" y="1740"/>
                </a:lnTo>
                <a:lnTo>
                  <a:pt x="26493" y="1706"/>
                </a:lnTo>
                <a:close/>
                <a:moveTo>
                  <a:pt x="35969" y="1706"/>
                </a:moveTo>
                <a:lnTo>
                  <a:pt x="37994" y="2867"/>
                </a:lnTo>
                <a:lnTo>
                  <a:pt x="37971" y="2912"/>
                </a:lnTo>
                <a:lnTo>
                  <a:pt x="37971" y="2958"/>
                </a:lnTo>
                <a:lnTo>
                  <a:pt x="37971" y="3003"/>
                </a:lnTo>
                <a:lnTo>
                  <a:pt x="37983" y="3049"/>
                </a:lnTo>
                <a:lnTo>
                  <a:pt x="38005" y="3083"/>
                </a:lnTo>
                <a:lnTo>
                  <a:pt x="38028" y="3117"/>
                </a:lnTo>
                <a:lnTo>
                  <a:pt x="38062" y="3140"/>
                </a:lnTo>
                <a:lnTo>
                  <a:pt x="38096" y="3162"/>
                </a:lnTo>
                <a:lnTo>
                  <a:pt x="38130" y="3174"/>
                </a:lnTo>
                <a:lnTo>
                  <a:pt x="38165" y="3185"/>
                </a:lnTo>
                <a:lnTo>
                  <a:pt x="38165" y="5517"/>
                </a:lnTo>
                <a:lnTo>
                  <a:pt x="38130" y="5528"/>
                </a:lnTo>
                <a:lnTo>
                  <a:pt x="38096" y="5540"/>
                </a:lnTo>
                <a:lnTo>
                  <a:pt x="38039" y="5585"/>
                </a:lnTo>
                <a:lnTo>
                  <a:pt x="37994" y="5642"/>
                </a:lnTo>
                <a:lnTo>
                  <a:pt x="37994" y="5676"/>
                </a:lnTo>
                <a:lnTo>
                  <a:pt x="37983" y="5722"/>
                </a:lnTo>
                <a:lnTo>
                  <a:pt x="37994" y="5790"/>
                </a:lnTo>
                <a:lnTo>
                  <a:pt x="36026" y="6928"/>
                </a:lnTo>
                <a:lnTo>
                  <a:pt x="35980" y="6882"/>
                </a:lnTo>
                <a:lnTo>
                  <a:pt x="35935" y="6848"/>
                </a:lnTo>
                <a:lnTo>
                  <a:pt x="35878" y="6825"/>
                </a:lnTo>
                <a:lnTo>
                  <a:pt x="35764" y="6825"/>
                </a:lnTo>
                <a:lnTo>
                  <a:pt x="35707" y="6848"/>
                </a:lnTo>
                <a:lnTo>
                  <a:pt x="35662" y="6882"/>
                </a:lnTo>
                <a:lnTo>
                  <a:pt x="35616" y="6928"/>
                </a:lnTo>
                <a:lnTo>
                  <a:pt x="33660" y="5801"/>
                </a:lnTo>
                <a:lnTo>
                  <a:pt x="33671" y="5756"/>
                </a:lnTo>
                <a:lnTo>
                  <a:pt x="33671" y="5722"/>
                </a:lnTo>
                <a:lnTo>
                  <a:pt x="33671" y="5676"/>
                </a:lnTo>
                <a:lnTo>
                  <a:pt x="33660" y="5642"/>
                </a:lnTo>
                <a:lnTo>
                  <a:pt x="33637" y="5597"/>
                </a:lnTo>
                <a:lnTo>
                  <a:pt x="33614" y="5574"/>
                </a:lnTo>
                <a:lnTo>
                  <a:pt x="33592" y="5540"/>
                </a:lnTo>
                <a:lnTo>
                  <a:pt x="33558" y="5517"/>
                </a:lnTo>
                <a:lnTo>
                  <a:pt x="33512" y="5506"/>
                </a:lnTo>
                <a:lnTo>
                  <a:pt x="33478" y="5494"/>
                </a:lnTo>
                <a:lnTo>
                  <a:pt x="33478" y="3208"/>
                </a:lnTo>
                <a:lnTo>
                  <a:pt x="33523" y="3196"/>
                </a:lnTo>
                <a:lnTo>
                  <a:pt x="33558" y="3185"/>
                </a:lnTo>
                <a:lnTo>
                  <a:pt x="33603" y="3162"/>
                </a:lnTo>
                <a:lnTo>
                  <a:pt x="33637" y="3128"/>
                </a:lnTo>
                <a:lnTo>
                  <a:pt x="33660" y="3094"/>
                </a:lnTo>
                <a:lnTo>
                  <a:pt x="33683" y="3060"/>
                </a:lnTo>
                <a:lnTo>
                  <a:pt x="33694" y="3014"/>
                </a:lnTo>
                <a:lnTo>
                  <a:pt x="33694" y="2958"/>
                </a:lnTo>
                <a:lnTo>
                  <a:pt x="33694" y="2912"/>
                </a:lnTo>
                <a:lnTo>
                  <a:pt x="33671" y="2855"/>
                </a:lnTo>
                <a:lnTo>
                  <a:pt x="35673" y="1706"/>
                </a:lnTo>
                <a:lnTo>
                  <a:pt x="35696" y="1740"/>
                </a:lnTo>
                <a:lnTo>
                  <a:pt x="35730" y="1763"/>
                </a:lnTo>
                <a:lnTo>
                  <a:pt x="35776" y="1786"/>
                </a:lnTo>
                <a:lnTo>
                  <a:pt x="35821" y="1797"/>
                </a:lnTo>
                <a:lnTo>
                  <a:pt x="35867" y="1786"/>
                </a:lnTo>
                <a:lnTo>
                  <a:pt x="35912" y="1763"/>
                </a:lnTo>
                <a:lnTo>
                  <a:pt x="35946" y="1740"/>
                </a:lnTo>
                <a:lnTo>
                  <a:pt x="35969" y="1706"/>
                </a:lnTo>
                <a:close/>
                <a:moveTo>
                  <a:pt x="21738" y="1706"/>
                </a:moveTo>
                <a:lnTo>
                  <a:pt x="23775" y="2878"/>
                </a:lnTo>
                <a:lnTo>
                  <a:pt x="23763" y="2923"/>
                </a:lnTo>
                <a:lnTo>
                  <a:pt x="23763" y="2958"/>
                </a:lnTo>
                <a:lnTo>
                  <a:pt x="23763" y="3003"/>
                </a:lnTo>
                <a:lnTo>
                  <a:pt x="23775" y="3037"/>
                </a:lnTo>
                <a:lnTo>
                  <a:pt x="23786" y="3071"/>
                </a:lnTo>
                <a:lnTo>
                  <a:pt x="23809" y="3105"/>
                </a:lnTo>
                <a:lnTo>
                  <a:pt x="23877" y="3140"/>
                </a:lnTo>
                <a:lnTo>
                  <a:pt x="23911" y="3162"/>
                </a:lnTo>
                <a:lnTo>
                  <a:pt x="23945" y="3162"/>
                </a:lnTo>
                <a:lnTo>
                  <a:pt x="23945" y="5540"/>
                </a:lnTo>
                <a:lnTo>
                  <a:pt x="23877" y="5551"/>
                </a:lnTo>
                <a:lnTo>
                  <a:pt x="23820" y="5597"/>
                </a:lnTo>
                <a:lnTo>
                  <a:pt x="23786" y="5654"/>
                </a:lnTo>
                <a:lnTo>
                  <a:pt x="23775" y="5688"/>
                </a:lnTo>
                <a:lnTo>
                  <a:pt x="23775" y="5722"/>
                </a:lnTo>
                <a:lnTo>
                  <a:pt x="23786" y="5779"/>
                </a:lnTo>
                <a:lnTo>
                  <a:pt x="21761" y="6950"/>
                </a:lnTo>
                <a:lnTo>
                  <a:pt x="21727" y="6905"/>
                </a:lnTo>
                <a:lnTo>
                  <a:pt x="21693" y="6882"/>
                </a:lnTo>
                <a:lnTo>
                  <a:pt x="21636" y="6859"/>
                </a:lnTo>
                <a:lnTo>
                  <a:pt x="21534" y="6859"/>
                </a:lnTo>
                <a:lnTo>
                  <a:pt x="21488" y="6882"/>
                </a:lnTo>
                <a:lnTo>
                  <a:pt x="21454" y="6905"/>
                </a:lnTo>
                <a:lnTo>
                  <a:pt x="21420" y="6939"/>
                </a:lnTo>
                <a:lnTo>
                  <a:pt x="19418" y="5779"/>
                </a:lnTo>
                <a:lnTo>
                  <a:pt x="19429" y="5722"/>
                </a:lnTo>
                <a:lnTo>
                  <a:pt x="19418" y="5688"/>
                </a:lnTo>
                <a:lnTo>
                  <a:pt x="19418" y="5642"/>
                </a:lnTo>
                <a:lnTo>
                  <a:pt x="19372" y="5585"/>
                </a:lnTo>
                <a:lnTo>
                  <a:pt x="19316" y="5540"/>
                </a:lnTo>
                <a:lnTo>
                  <a:pt x="19247" y="5517"/>
                </a:lnTo>
                <a:lnTo>
                  <a:pt x="19247" y="3185"/>
                </a:lnTo>
                <a:lnTo>
                  <a:pt x="19293" y="3174"/>
                </a:lnTo>
                <a:lnTo>
                  <a:pt x="19327" y="3162"/>
                </a:lnTo>
                <a:lnTo>
                  <a:pt x="19384" y="3105"/>
                </a:lnTo>
                <a:lnTo>
                  <a:pt x="19407" y="3083"/>
                </a:lnTo>
                <a:lnTo>
                  <a:pt x="19429" y="3037"/>
                </a:lnTo>
                <a:lnTo>
                  <a:pt x="19441" y="3003"/>
                </a:lnTo>
                <a:lnTo>
                  <a:pt x="19441" y="2958"/>
                </a:lnTo>
                <a:lnTo>
                  <a:pt x="19441" y="2923"/>
                </a:lnTo>
                <a:lnTo>
                  <a:pt x="19429" y="2878"/>
                </a:lnTo>
                <a:lnTo>
                  <a:pt x="21443" y="1718"/>
                </a:lnTo>
                <a:lnTo>
                  <a:pt x="21465" y="1740"/>
                </a:lnTo>
                <a:lnTo>
                  <a:pt x="21500" y="1775"/>
                </a:lnTo>
                <a:lnTo>
                  <a:pt x="21545" y="1786"/>
                </a:lnTo>
                <a:lnTo>
                  <a:pt x="21591" y="1797"/>
                </a:lnTo>
                <a:lnTo>
                  <a:pt x="21636" y="1786"/>
                </a:lnTo>
                <a:lnTo>
                  <a:pt x="21682" y="1763"/>
                </a:lnTo>
                <a:lnTo>
                  <a:pt x="21716" y="1740"/>
                </a:lnTo>
                <a:lnTo>
                  <a:pt x="21738" y="1706"/>
                </a:lnTo>
                <a:close/>
                <a:moveTo>
                  <a:pt x="31282" y="1740"/>
                </a:moveTo>
                <a:lnTo>
                  <a:pt x="33228" y="2855"/>
                </a:lnTo>
                <a:lnTo>
                  <a:pt x="33205" y="2912"/>
                </a:lnTo>
                <a:lnTo>
                  <a:pt x="33205" y="2958"/>
                </a:lnTo>
                <a:lnTo>
                  <a:pt x="33205" y="3014"/>
                </a:lnTo>
                <a:lnTo>
                  <a:pt x="33216" y="3060"/>
                </a:lnTo>
                <a:lnTo>
                  <a:pt x="33239" y="3094"/>
                </a:lnTo>
                <a:lnTo>
                  <a:pt x="33262" y="3128"/>
                </a:lnTo>
                <a:lnTo>
                  <a:pt x="33296" y="3162"/>
                </a:lnTo>
                <a:lnTo>
                  <a:pt x="33341" y="3185"/>
                </a:lnTo>
                <a:lnTo>
                  <a:pt x="33387" y="3196"/>
                </a:lnTo>
                <a:lnTo>
                  <a:pt x="33432" y="3208"/>
                </a:lnTo>
                <a:lnTo>
                  <a:pt x="33432" y="5494"/>
                </a:lnTo>
                <a:lnTo>
                  <a:pt x="33387" y="5506"/>
                </a:lnTo>
                <a:lnTo>
                  <a:pt x="33353" y="5517"/>
                </a:lnTo>
                <a:lnTo>
                  <a:pt x="33319" y="5540"/>
                </a:lnTo>
                <a:lnTo>
                  <a:pt x="33285" y="5574"/>
                </a:lnTo>
                <a:lnTo>
                  <a:pt x="33262" y="5597"/>
                </a:lnTo>
                <a:lnTo>
                  <a:pt x="33239" y="5642"/>
                </a:lnTo>
                <a:lnTo>
                  <a:pt x="33228" y="5676"/>
                </a:lnTo>
                <a:lnTo>
                  <a:pt x="33228" y="5722"/>
                </a:lnTo>
                <a:lnTo>
                  <a:pt x="33228" y="5756"/>
                </a:lnTo>
                <a:lnTo>
                  <a:pt x="33239" y="5801"/>
                </a:lnTo>
                <a:lnTo>
                  <a:pt x="31248" y="6950"/>
                </a:lnTo>
                <a:lnTo>
                  <a:pt x="31214" y="6916"/>
                </a:lnTo>
                <a:lnTo>
                  <a:pt x="31169" y="6882"/>
                </a:lnTo>
                <a:lnTo>
                  <a:pt x="31135" y="6871"/>
                </a:lnTo>
                <a:lnTo>
                  <a:pt x="31078" y="6859"/>
                </a:lnTo>
                <a:lnTo>
                  <a:pt x="31032" y="6871"/>
                </a:lnTo>
                <a:lnTo>
                  <a:pt x="30987" y="6882"/>
                </a:lnTo>
                <a:lnTo>
                  <a:pt x="30941" y="6916"/>
                </a:lnTo>
                <a:lnTo>
                  <a:pt x="30918" y="6950"/>
                </a:lnTo>
                <a:lnTo>
                  <a:pt x="28916" y="5790"/>
                </a:lnTo>
                <a:lnTo>
                  <a:pt x="28928" y="5756"/>
                </a:lnTo>
                <a:lnTo>
                  <a:pt x="28928" y="5722"/>
                </a:lnTo>
                <a:lnTo>
                  <a:pt x="28928" y="5676"/>
                </a:lnTo>
                <a:lnTo>
                  <a:pt x="28916" y="5642"/>
                </a:lnTo>
                <a:lnTo>
                  <a:pt x="28894" y="5608"/>
                </a:lnTo>
                <a:lnTo>
                  <a:pt x="28871" y="5574"/>
                </a:lnTo>
                <a:lnTo>
                  <a:pt x="28848" y="5551"/>
                </a:lnTo>
                <a:lnTo>
                  <a:pt x="28814" y="5528"/>
                </a:lnTo>
                <a:lnTo>
                  <a:pt x="28768" y="5506"/>
                </a:lnTo>
                <a:lnTo>
                  <a:pt x="28734" y="5506"/>
                </a:lnTo>
                <a:lnTo>
                  <a:pt x="28734" y="3162"/>
                </a:lnTo>
                <a:lnTo>
                  <a:pt x="28768" y="3162"/>
                </a:lnTo>
                <a:lnTo>
                  <a:pt x="28803" y="3151"/>
                </a:lnTo>
                <a:lnTo>
                  <a:pt x="28859" y="3105"/>
                </a:lnTo>
                <a:lnTo>
                  <a:pt x="28905" y="3037"/>
                </a:lnTo>
                <a:lnTo>
                  <a:pt x="28916" y="3003"/>
                </a:lnTo>
                <a:lnTo>
                  <a:pt x="28916" y="2958"/>
                </a:lnTo>
                <a:lnTo>
                  <a:pt x="28916" y="2923"/>
                </a:lnTo>
                <a:lnTo>
                  <a:pt x="28894" y="2878"/>
                </a:lnTo>
                <a:lnTo>
                  <a:pt x="30873" y="1740"/>
                </a:lnTo>
                <a:lnTo>
                  <a:pt x="30918" y="1786"/>
                </a:lnTo>
                <a:lnTo>
                  <a:pt x="30964" y="1820"/>
                </a:lnTo>
                <a:lnTo>
                  <a:pt x="31021" y="1843"/>
                </a:lnTo>
                <a:lnTo>
                  <a:pt x="31078" y="1854"/>
                </a:lnTo>
                <a:lnTo>
                  <a:pt x="31146" y="1843"/>
                </a:lnTo>
                <a:lnTo>
                  <a:pt x="31203" y="1820"/>
                </a:lnTo>
                <a:lnTo>
                  <a:pt x="31248" y="1786"/>
                </a:lnTo>
                <a:lnTo>
                  <a:pt x="31282" y="1740"/>
                </a:lnTo>
                <a:close/>
                <a:moveTo>
                  <a:pt x="28894" y="5836"/>
                </a:moveTo>
                <a:lnTo>
                  <a:pt x="30896" y="6984"/>
                </a:lnTo>
                <a:lnTo>
                  <a:pt x="30884" y="7030"/>
                </a:lnTo>
                <a:lnTo>
                  <a:pt x="30873" y="7064"/>
                </a:lnTo>
                <a:lnTo>
                  <a:pt x="30873" y="7110"/>
                </a:lnTo>
                <a:lnTo>
                  <a:pt x="30884" y="7144"/>
                </a:lnTo>
                <a:lnTo>
                  <a:pt x="30930" y="7201"/>
                </a:lnTo>
                <a:lnTo>
                  <a:pt x="30987" y="7246"/>
                </a:lnTo>
                <a:lnTo>
                  <a:pt x="31021" y="7257"/>
                </a:lnTo>
                <a:lnTo>
                  <a:pt x="31055" y="7269"/>
                </a:lnTo>
                <a:lnTo>
                  <a:pt x="31055" y="9624"/>
                </a:lnTo>
                <a:lnTo>
                  <a:pt x="31021" y="9624"/>
                </a:lnTo>
                <a:lnTo>
                  <a:pt x="30987" y="9646"/>
                </a:lnTo>
                <a:lnTo>
                  <a:pt x="30930" y="9692"/>
                </a:lnTo>
                <a:lnTo>
                  <a:pt x="30884" y="9749"/>
                </a:lnTo>
                <a:lnTo>
                  <a:pt x="30873" y="9783"/>
                </a:lnTo>
                <a:lnTo>
                  <a:pt x="30873" y="9828"/>
                </a:lnTo>
                <a:lnTo>
                  <a:pt x="30884" y="9897"/>
                </a:lnTo>
                <a:lnTo>
                  <a:pt x="28928" y="11023"/>
                </a:lnTo>
                <a:lnTo>
                  <a:pt x="28894" y="10977"/>
                </a:lnTo>
                <a:lnTo>
                  <a:pt x="28837" y="10932"/>
                </a:lnTo>
                <a:lnTo>
                  <a:pt x="28780" y="10909"/>
                </a:lnTo>
                <a:lnTo>
                  <a:pt x="28643" y="10909"/>
                </a:lnTo>
                <a:lnTo>
                  <a:pt x="28586" y="10932"/>
                </a:lnTo>
                <a:lnTo>
                  <a:pt x="28530" y="10977"/>
                </a:lnTo>
                <a:lnTo>
                  <a:pt x="28484" y="11023"/>
                </a:lnTo>
                <a:lnTo>
                  <a:pt x="26550" y="9897"/>
                </a:lnTo>
                <a:lnTo>
                  <a:pt x="26562" y="9862"/>
                </a:lnTo>
                <a:lnTo>
                  <a:pt x="26562" y="9828"/>
                </a:lnTo>
                <a:lnTo>
                  <a:pt x="26562" y="9783"/>
                </a:lnTo>
                <a:lnTo>
                  <a:pt x="26550" y="9737"/>
                </a:lnTo>
                <a:lnTo>
                  <a:pt x="26528" y="9703"/>
                </a:lnTo>
                <a:lnTo>
                  <a:pt x="26505" y="9669"/>
                </a:lnTo>
                <a:lnTo>
                  <a:pt x="26471" y="9646"/>
                </a:lnTo>
                <a:lnTo>
                  <a:pt x="26437" y="9624"/>
                </a:lnTo>
                <a:lnTo>
                  <a:pt x="26402" y="9612"/>
                </a:lnTo>
                <a:lnTo>
                  <a:pt x="26368" y="9601"/>
                </a:lnTo>
                <a:lnTo>
                  <a:pt x="26368" y="7303"/>
                </a:lnTo>
                <a:lnTo>
                  <a:pt x="26402" y="7303"/>
                </a:lnTo>
                <a:lnTo>
                  <a:pt x="26448" y="7280"/>
                </a:lnTo>
                <a:lnTo>
                  <a:pt x="26482" y="7257"/>
                </a:lnTo>
                <a:lnTo>
                  <a:pt x="26516" y="7235"/>
                </a:lnTo>
                <a:lnTo>
                  <a:pt x="26539" y="7189"/>
                </a:lnTo>
                <a:lnTo>
                  <a:pt x="26562" y="7155"/>
                </a:lnTo>
                <a:lnTo>
                  <a:pt x="26573" y="7110"/>
                </a:lnTo>
                <a:lnTo>
                  <a:pt x="26584" y="7064"/>
                </a:lnTo>
                <a:lnTo>
                  <a:pt x="26573" y="7019"/>
                </a:lnTo>
                <a:lnTo>
                  <a:pt x="26562" y="6973"/>
                </a:lnTo>
                <a:lnTo>
                  <a:pt x="28518" y="5836"/>
                </a:lnTo>
                <a:lnTo>
                  <a:pt x="28552" y="5881"/>
                </a:lnTo>
                <a:lnTo>
                  <a:pt x="28598" y="5915"/>
                </a:lnTo>
                <a:lnTo>
                  <a:pt x="28655" y="5938"/>
                </a:lnTo>
                <a:lnTo>
                  <a:pt x="28768" y="5938"/>
                </a:lnTo>
                <a:lnTo>
                  <a:pt x="28814" y="5915"/>
                </a:lnTo>
                <a:lnTo>
                  <a:pt x="28859" y="5881"/>
                </a:lnTo>
                <a:lnTo>
                  <a:pt x="28894" y="5836"/>
                </a:lnTo>
                <a:close/>
                <a:moveTo>
                  <a:pt x="31260" y="9931"/>
                </a:moveTo>
                <a:lnTo>
                  <a:pt x="33262" y="11091"/>
                </a:lnTo>
                <a:lnTo>
                  <a:pt x="33250" y="11136"/>
                </a:lnTo>
                <a:lnTo>
                  <a:pt x="33250" y="11171"/>
                </a:lnTo>
                <a:lnTo>
                  <a:pt x="33250" y="11216"/>
                </a:lnTo>
                <a:lnTo>
                  <a:pt x="33262" y="11250"/>
                </a:lnTo>
                <a:lnTo>
                  <a:pt x="33296" y="11307"/>
                </a:lnTo>
                <a:lnTo>
                  <a:pt x="33353" y="11353"/>
                </a:lnTo>
                <a:lnTo>
                  <a:pt x="33387" y="11364"/>
                </a:lnTo>
                <a:lnTo>
                  <a:pt x="33432" y="11375"/>
                </a:lnTo>
                <a:lnTo>
                  <a:pt x="33432" y="13662"/>
                </a:lnTo>
                <a:lnTo>
                  <a:pt x="33376" y="13673"/>
                </a:lnTo>
                <a:lnTo>
                  <a:pt x="33330" y="13696"/>
                </a:lnTo>
                <a:lnTo>
                  <a:pt x="33296" y="13719"/>
                </a:lnTo>
                <a:lnTo>
                  <a:pt x="33250" y="13753"/>
                </a:lnTo>
                <a:lnTo>
                  <a:pt x="33228" y="13787"/>
                </a:lnTo>
                <a:lnTo>
                  <a:pt x="33205" y="13832"/>
                </a:lnTo>
                <a:lnTo>
                  <a:pt x="33193" y="13878"/>
                </a:lnTo>
                <a:lnTo>
                  <a:pt x="33182" y="13935"/>
                </a:lnTo>
                <a:lnTo>
                  <a:pt x="33193" y="13980"/>
                </a:lnTo>
                <a:lnTo>
                  <a:pt x="33205" y="14026"/>
                </a:lnTo>
                <a:lnTo>
                  <a:pt x="31294" y="15129"/>
                </a:lnTo>
                <a:lnTo>
                  <a:pt x="31260" y="15084"/>
                </a:lnTo>
                <a:lnTo>
                  <a:pt x="31203" y="15050"/>
                </a:lnTo>
                <a:lnTo>
                  <a:pt x="31146" y="15027"/>
                </a:lnTo>
                <a:lnTo>
                  <a:pt x="31078" y="15016"/>
                </a:lnTo>
                <a:lnTo>
                  <a:pt x="31009" y="15027"/>
                </a:lnTo>
                <a:lnTo>
                  <a:pt x="30953" y="15050"/>
                </a:lnTo>
                <a:lnTo>
                  <a:pt x="30907" y="15084"/>
                </a:lnTo>
                <a:lnTo>
                  <a:pt x="30862" y="15129"/>
                </a:lnTo>
                <a:lnTo>
                  <a:pt x="28871" y="13980"/>
                </a:lnTo>
                <a:lnTo>
                  <a:pt x="28882" y="13935"/>
                </a:lnTo>
                <a:lnTo>
                  <a:pt x="28871" y="13867"/>
                </a:lnTo>
                <a:lnTo>
                  <a:pt x="28837" y="13821"/>
                </a:lnTo>
                <a:lnTo>
                  <a:pt x="28791" y="13787"/>
                </a:lnTo>
                <a:lnTo>
                  <a:pt x="28734" y="13764"/>
                </a:lnTo>
                <a:lnTo>
                  <a:pt x="28734" y="11444"/>
                </a:lnTo>
                <a:lnTo>
                  <a:pt x="28780" y="11432"/>
                </a:lnTo>
                <a:lnTo>
                  <a:pt x="28825" y="11410"/>
                </a:lnTo>
                <a:lnTo>
                  <a:pt x="28871" y="11387"/>
                </a:lnTo>
                <a:lnTo>
                  <a:pt x="28905" y="11353"/>
                </a:lnTo>
                <a:lnTo>
                  <a:pt x="28939" y="11319"/>
                </a:lnTo>
                <a:lnTo>
                  <a:pt x="28962" y="11273"/>
                </a:lnTo>
                <a:lnTo>
                  <a:pt x="28973" y="11227"/>
                </a:lnTo>
                <a:lnTo>
                  <a:pt x="28973" y="11171"/>
                </a:lnTo>
                <a:lnTo>
                  <a:pt x="28973" y="11114"/>
                </a:lnTo>
                <a:lnTo>
                  <a:pt x="28950" y="11057"/>
                </a:lnTo>
                <a:lnTo>
                  <a:pt x="30907" y="9931"/>
                </a:lnTo>
                <a:lnTo>
                  <a:pt x="30941" y="9976"/>
                </a:lnTo>
                <a:lnTo>
                  <a:pt x="30975" y="9999"/>
                </a:lnTo>
                <a:lnTo>
                  <a:pt x="31021" y="10022"/>
                </a:lnTo>
                <a:lnTo>
                  <a:pt x="31078" y="10033"/>
                </a:lnTo>
                <a:lnTo>
                  <a:pt x="31135" y="10022"/>
                </a:lnTo>
                <a:lnTo>
                  <a:pt x="31180" y="9999"/>
                </a:lnTo>
                <a:lnTo>
                  <a:pt x="31226" y="9976"/>
                </a:lnTo>
                <a:lnTo>
                  <a:pt x="31260" y="9931"/>
                </a:lnTo>
                <a:close/>
                <a:moveTo>
                  <a:pt x="26528" y="9942"/>
                </a:moveTo>
                <a:lnTo>
                  <a:pt x="28461" y="11057"/>
                </a:lnTo>
                <a:lnTo>
                  <a:pt x="28450" y="11114"/>
                </a:lnTo>
                <a:lnTo>
                  <a:pt x="28439" y="11171"/>
                </a:lnTo>
                <a:lnTo>
                  <a:pt x="28450" y="11227"/>
                </a:lnTo>
                <a:lnTo>
                  <a:pt x="28461" y="11273"/>
                </a:lnTo>
                <a:lnTo>
                  <a:pt x="28484" y="11319"/>
                </a:lnTo>
                <a:lnTo>
                  <a:pt x="28507" y="11353"/>
                </a:lnTo>
                <a:lnTo>
                  <a:pt x="28552" y="11387"/>
                </a:lnTo>
                <a:lnTo>
                  <a:pt x="28586" y="11410"/>
                </a:lnTo>
                <a:lnTo>
                  <a:pt x="28632" y="11432"/>
                </a:lnTo>
                <a:lnTo>
                  <a:pt x="28689" y="11444"/>
                </a:lnTo>
                <a:lnTo>
                  <a:pt x="28689" y="13764"/>
                </a:lnTo>
                <a:lnTo>
                  <a:pt x="28632" y="13776"/>
                </a:lnTo>
                <a:lnTo>
                  <a:pt x="28586" y="13821"/>
                </a:lnTo>
                <a:lnTo>
                  <a:pt x="28552" y="13867"/>
                </a:lnTo>
                <a:lnTo>
                  <a:pt x="28541" y="13935"/>
                </a:lnTo>
                <a:lnTo>
                  <a:pt x="28552" y="13980"/>
                </a:lnTo>
                <a:lnTo>
                  <a:pt x="26528" y="15152"/>
                </a:lnTo>
                <a:lnTo>
                  <a:pt x="26493" y="15107"/>
                </a:lnTo>
                <a:lnTo>
                  <a:pt x="26448" y="15072"/>
                </a:lnTo>
                <a:lnTo>
                  <a:pt x="26391" y="15050"/>
                </a:lnTo>
                <a:lnTo>
                  <a:pt x="26277" y="15050"/>
                </a:lnTo>
                <a:lnTo>
                  <a:pt x="26232" y="15072"/>
                </a:lnTo>
                <a:lnTo>
                  <a:pt x="26186" y="15107"/>
                </a:lnTo>
                <a:lnTo>
                  <a:pt x="26152" y="15141"/>
                </a:lnTo>
                <a:lnTo>
                  <a:pt x="24139" y="13980"/>
                </a:lnTo>
                <a:lnTo>
                  <a:pt x="24150" y="13935"/>
                </a:lnTo>
                <a:lnTo>
                  <a:pt x="24139" y="13867"/>
                </a:lnTo>
                <a:lnTo>
                  <a:pt x="24105" y="13810"/>
                </a:lnTo>
                <a:lnTo>
                  <a:pt x="24059" y="13764"/>
                </a:lnTo>
                <a:lnTo>
                  <a:pt x="23991" y="13741"/>
                </a:lnTo>
                <a:lnTo>
                  <a:pt x="23991" y="11375"/>
                </a:lnTo>
                <a:lnTo>
                  <a:pt x="24059" y="11353"/>
                </a:lnTo>
                <a:lnTo>
                  <a:pt x="24116" y="11307"/>
                </a:lnTo>
                <a:lnTo>
                  <a:pt x="24161" y="11250"/>
                </a:lnTo>
                <a:lnTo>
                  <a:pt x="24173" y="11216"/>
                </a:lnTo>
                <a:lnTo>
                  <a:pt x="24173" y="11171"/>
                </a:lnTo>
                <a:lnTo>
                  <a:pt x="24161" y="11136"/>
                </a:lnTo>
                <a:lnTo>
                  <a:pt x="24150" y="11091"/>
                </a:lnTo>
                <a:lnTo>
                  <a:pt x="26152" y="9942"/>
                </a:lnTo>
                <a:lnTo>
                  <a:pt x="26186" y="9988"/>
                </a:lnTo>
                <a:lnTo>
                  <a:pt x="26232" y="10022"/>
                </a:lnTo>
                <a:lnTo>
                  <a:pt x="26277" y="10044"/>
                </a:lnTo>
                <a:lnTo>
                  <a:pt x="26402" y="10044"/>
                </a:lnTo>
                <a:lnTo>
                  <a:pt x="26448" y="10022"/>
                </a:lnTo>
                <a:lnTo>
                  <a:pt x="26493" y="9988"/>
                </a:lnTo>
                <a:lnTo>
                  <a:pt x="26528" y="9942"/>
                </a:lnTo>
                <a:close/>
                <a:moveTo>
                  <a:pt x="21750" y="9919"/>
                </a:moveTo>
                <a:lnTo>
                  <a:pt x="23775" y="11091"/>
                </a:lnTo>
                <a:lnTo>
                  <a:pt x="23752" y="11125"/>
                </a:lnTo>
                <a:lnTo>
                  <a:pt x="23752" y="11171"/>
                </a:lnTo>
                <a:lnTo>
                  <a:pt x="23752" y="11216"/>
                </a:lnTo>
                <a:lnTo>
                  <a:pt x="23763" y="11250"/>
                </a:lnTo>
                <a:lnTo>
                  <a:pt x="23786" y="11284"/>
                </a:lnTo>
                <a:lnTo>
                  <a:pt x="23809" y="11319"/>
                </a:lnTo>
                <a:lnTo>
                  <a:pt x="23832" y="11341"/>
                </a:lnTo>
                <a:lnTo>
                  <a:pt x="23866" y="11364"/>
                </a:lnTo>
                <a:lnTo>
                  <a:pt x="23911" y="11375"/>
                </a:lnTo>
                <a:lnTo>
                  <a:pt x="23945" y="11387"/>
                </a:lnTo>
                <a:lnTo>
                  <a:pt x="23945" y="13741"/>
                </a:lnTo>
                <a:lnTo>
                  <a:pt x="23877" y="13764"/>
                </a:lnTo>
                <a:lnTo>
                  <a:pt x="23820" y="13798"/>
                </a:lnTo>
                <a:lnTo>
                  <a:pt x="23786" y="13867"/>
                </a:lnTo>
                <a:lnTo>
                  <a:pt x="23775" y="13889"/>
                </a:lnTo>
                <a:lnTo>
                  <a:pt x="23775" y="13935"/>
                </a:lnTo>
                <a:lnTo>
                  <a:pt x="23786" y="13992"/>
                </a:lnTo>
                <a:lnTo>
                  <a:pt x="21750" y="15163"/>
                </a:lnTo>
                <a:lnTo>
                  <a:pt x="21727" y="15129"/>
                </a:lnTo>
                <a:lnTo>
                  <a:pt x="21682" y="15107"/>
                </a:lnTo>
                <a:lnTo>
                  <a:pt x="21636" y="15084"/>
                </a:lnTo>
                <a:lnTo>
                  <a:pt x="21545" y="15084"/>
                </a:lnTo>
                <a:lnTo>
                  <a:pt x="21500" y="15095"/>
                </a:lnTo>
                <a:lnTo>
                  <a:pt x="21465" y="15129"/>
                </a:lnTo>
                <a:lnTo>
                  <a:pt x="21431" y="15152"/>
                </a:lnTo>
                <a:lnTo>
                  <a:pt x="19384" y="13980"/>
                </a:lnTo>
                <a:lnTo>
                  <a:pt x="19384" y="13935"/>
                </a:lnTo>
                <a:lnTo>
                  <a:pt x="19384" y="13867"/>
                </a:lnTo>
                <a:lnTo>
                  <a:pt x="19350" y="13821"/>
                </a:lnTo>
                <a:lnTo>
                  <a:pt x="19304" y="13787"/>
                </a:lnTo>
                <a:lnTo>
                  <a:pt x="19247" y="13764"/>
                </a:lnTo>
                <a:lnTo>
                  <a:pt x="19247" y="11353"/>
                </a:lnTo>
                <a:lnTo>
                  <a:pt x="19316" y="11330"/>
                </a:lnTo>
                <a:lnTo>
                  <a:pt x="19361" y="11284"/>
                </a:lnTo>
                <a:lnTo>
                  <a:pt x="19384" y="11239"/>
                </a:lnTo>
                <a:lnTo>
                  <a:pt x="19395" y="11171"/>
                </a:lnTo>
                <a:lnTo>
                  <a:pt x="19384" y="11114"/>
                </a:lnTo>
                <a:lnTo>
                  <a:pt x="21443" y="9931"/>
                </a:lnTo>
                <a:lnTo>
                  <a:pt x="21465" y="9953"/>
                </a:lnTo>
                <a:lnTo>
                  <a:pt x="21500" y="9988"/>
                </a:lnTo>
                <a:lnTo>
                  <a:pt x="21545" y="9999"/>
                </a:lnTo>
                <a:lnTo>
                  <a:pt x="21591" y="10010"/>
                </a:lnTo>
                <a:lnTo>
                  <a:pt x="21636" y="9999"/>
                </a:lnTo>
                <a:lnTo>
                  <a:pt x="21682" y="9976"/>
                </a:lnTo>
                <a:lnTo>
                  <a:pt x="21716" y="9953"/>
                </a:lnTo>
                <a:lnTo>
                  <a:pt x="21750" y="9919"/>
                </a:lnTo>
                <a:close/>
                <a:moveTo>
                  <a:pt x="24127" y="14026"/>
                </a:moveTo>
                <a:lnTo>
                  <a:pt x="26129" y="15186"/>
                </a:lnTo>
                <a:lnTo>
                  <a:pt x="26118" y="15232"/>
                </a:lnTo>
                <a:lnTo>
                  <a:pt x="26107" y="15277"/>
                </a:lnTo>
                <a:lnTo>
                  <a:pt x="26118" y="15323"/>
                </a:lnTo>
                <a:lnTo>
                  <a:pt x="26129" y="15357"/>
                </a:lnTo>
                <a:lnTo>
                  <a:pt x="26141" y="15402"/>
                </a:lnTo>
                <a:lnTo>
                  <a:pt x="26175" y="15436"/>
                </a:lnTo>
                <a:lnTo>
                  <a:pt x="26198" y="15459"/>
                </a:lnTo>
                <a:lnTo>
                  <a:pt x="26232" y="15482"/>
                </a:lnTo>
                <a:lnTo>
                  <a:pt x="26277" y="15493"/>
                </a:lnTo>
                <a:lnTo>
                  <a:pt x="26323" y="15505"/>
                </a:lnTo>
                <a:lnTo>
                  <a:pt x="26323" y="17791"/>
                </a:lnTo>
                <a:lnTo>
                  <a:pt x="26266" y="17791"/>
                </a:lnTo>
                <a:lnTo>
                  <a:pt x="26232" y="17814"/>
                </a:lnTo>
                <a:lnTo>
                  <a:pt x="26186" y="17837"/>
                </a:lnTo>
                <a:lnTo>
                  <a:pt x="26152" y="17871"/>
                </a:lnTo>
                <a:lnTo>
                  <a:pt x="26129" y="17905"/>
                </a:lnTo>
                <a:lnTo>
                  <a:pt x="26107" y="17939"/>
                </a:lnTo>
                <a:lnTo>
                  <a:pt x="26095" y="17984"/>
                </a:lnTo>
                <a:lnTo>
                  <a:pt x="26084" y="18030"/>
                </a:lnTo>
                <a:lnTo>
                  <a:pt x="26095" y="18087"/>
                </a:lnTo>
                <a:lnTo>
                  <a:pt x="26107" y="18132"/>
                </a:lnTo>
                <a:lnTo>
                  <a:pt x="24116" y="19281"/>
                </a:lnTo>
                <a:lnTo>
                  <a:pt x="24082" y="19247"/>
                </a:lnTo>
                <a:lnTo>
                  <a:pt x="24048" y="19224"/>
                </a:lnTo>
                <a:lnTo>
                  <a:pt x="24002" y="19202"/>
                </a:lnTo>
                <a:lnTo>
                  <a:pt x="23923" y="19202"/>
                </a:lnTo>
                <a:lnTo>
                  <a:pt x="23877" y="19224"/>
                </a:lnTo>
                <a:lnTo>
                  <a:pt x="23843" y="19247"/>
                </a:lnTo>
                <a:lnTo>
                  <a:pt x="23820" y="19270"/>
                </a:lnTo>
                <a:lnTo>
                  <a:pt x="21761" y="18087"/>
                </a:lnTo>
                <a:lnTo>
                  <a:pt x="21761" y="18030"/>
                </a:lnTo>
                <a:lnTo>
                  <a:pt x="21750" y="17973"/>
                </a:lnTo>
                <a:lnTo>
                  <a:pt x="21727" y="17916"/>
                </a:lnTo>
                <a:lnTo>
                  <a:pt x="21682" y="17882"/>
                </a:lnTo>
                <a:lnTo>
                  <a:pt x="21625" y="17859"/>
                </a:lnTo>
                <a:lnTo>
                  <a:pt x="21625" y="15471"/>
                </a:lnTo>
                <a:lnTo>
                  <a:pt x="21693" y="15448"/>
                </a:lnTo>
                <a:lnTo>
                  <a:pt x="21738" y="15402"/>
                </a:lnTo>
                <a:lnTo>
                  <a:pt x="21773" y="15345"/>
                </a:lnTo>
                <a:lnTo>
                  <a:pt x="21784" y="15277"/>
                </a:lnTo>
                <a:lnTo>
                  <a:pt x="21784" y="15243"/>
                </a:lnTo>
                <a:lnTo>
                  <a:pt x="21773" y="15209"/>
                </a:lnTo>
                <a:lnTo>
                  <a:pt x="23809" y="14037"/>
                </a:lnTo>
                <a:lnTo>
                  <a:pt x="23832" y="14071"/>
                </a:lnTo>
                <a:lnTo>
                  <a:pt x="23866" y="14094"/>
                </a:lnTo>
                <a:lnTo>
                  <a:pt x="23911" y="14117"/>
                </a:lnTo>
                <a:lnTo>
                  <a:pt x="24014" y="14117"/>
                </a:lnTo>
                <a:lnTo>
                  <a:pt x="24059" y="14094"/>
                </a:lnTo>
                <a:lnTo>
                  <a:pt x="24093" y="14060"/>
                </a:lnTo>
                <a:lnTo>
                  <a:pt x="24127" y="14026"/>
                </a:lnTo>
                <a:close/>
                <a:moveTo>
                  <a:pt x="21738" y="18132"/>
                </a:moveTo>
                <a:lnTo>
                  <a:pt x="23786" y="19315"/>
                </a:lnTo>
                <a:lnTo>
                  <a:pt x="23775" y="19350"/>
                </a:lnTo>
                <a:lnTo>
                  <a:pt x="23775" y="19384"/>
                </a:lnTo>
                <a:lnTo>
                  <a:pt x="23775" y="19418"/>
                </a:lnTo>
                <a:lnTo>
                  <a:pt x="23786" y="19452"/>
                </a:lnTo>
                <a:lnTo>
                  <a:pt x="23832" y="19509"/>
                </a:lnTo>
                <a:lnTo>
                  <a:pt x="23877" y="19554"/>
                </a:lnTo>
                <a:lnTo>
                  <a:pt x="23945" y="19566"/>
                </a:lnTo>
                <a:lnTo>
                  <a:pt x="23945" y="21977"/>
                </a:lnTo>
                <a:lnTo>
                  <a:pt x="23888" y="21989"/>
                </a:lnTo>
                <a:lnTo>
                  <a:pt x="23832" y="22023"/>
                </a:lnTo>
                <a:lnTo>
                  <a:pt x="23809" y="22080"/>
                </a:lnTo>
                <a:lnTo>
                  <a:pt x="23797" y="22136"/>
                </a:lnTo>
                <a:lnTo>
                  <a:pt x="23797" y="22193"/>
                </a:lnTo>
                <a:lnTo>
                  <a:pt x="21818" y="23342"/>
                </a:lnTo>
                <a:lnTo>
                  <a:pt x="21773" y="23285"/>
                </a:lnTo>
                <a:lnTo>
                  <a:pt x="21716" y="23251"/>
                </a:lnTo>
                <a:lnTo>
                  <a:pt x="21659" y="23229"/>
                </a:lnTo>
                <a:lnTo>
                  <a:pt x="21591" y="23217"/>
                </a:lnTo>
                <a:lnTo>
                  <a:pt x="21522" y="23229"/>
                </a:lnTo>
                <a:lnTo>
                  <a:pt x="21465" y="23251"/>
                </a:lnTo>
                <a:lnTo>
                  <a:pt x="21409" y="23285"/>
                </a:lnTo>
                <a:lnTo>
                  <a:pt x="21363" y="23331"/>
                </a:lnTo>
                <a:lnTo>
                  <a:pt x="19475" y="22239"/>
                </a:lnTo>
                <a:lnTo>
                  <a:pt x="19486" y="22193"/>
                </a:lnTo>
                <a:lnTo>
                  <a:pt x="19486" y="22136"/>
                </a:lnTo>
                <a:lnTo>
                  <a:pt x="19486" y="22091"/>
                </a:lnTo>
                <a:lnTo>
                  <a:pt x="19475" y="22045"/>
                </a:lnTo>
                <a:lnTo>
                  <a:pt x="19452" y="22000"/>
                </a:lnTo>
                <a:lnTo>
                  <a:pt x="19418" y="21966"/>
                </a:lnTo>
                <a:lnTo>
                  <a:pt x="19384" y="21932"/>
                </a:lnTo>
                <a:lnTo>
                  <a:pt x="19350" y="21909"/>
                </a:lnTo>
                <a:lnTo>
                  <a:pt x="19304" y="21886"/>
                </a:lnTo>
                <a:lnTo>
                  <a:pt x="19247" y="21875"/>
                </a:lnTo>
                <a:lnTo>
                  <a:pt x="19247" y="19554"/>
                </a:lnTo>
                <a:lnTo>
                  <a:pt x="19304" y="19532"/>
                </a:lnTo>
                <a:lnTo>
                  <a:pt x="19350" y="19497"/>
                </a:lnTo>
                <a:lnTo>
                  <a:pt x="19384" y="19441"/>
                </a:lnTo>
                <a:lnTo>
                  <a:pt x="19384" y="19384"/>
                </a:lnTo>
                <a:lnTo>
                  <a:pt x="19384" y="19327"/>
                </a:lnTo>
                <a:lnTo>
                  <a:pt x="21443" y="18132"/>
                </a:lnTo>
                <a:lnTo>
                  <a:pt x="21465" y="18166"/>
                </a:lnTo>
                <a:lnTo>
                  <a:pt x="21500" y="18189"/>
                </a:lnTo>
                <a:lnTo>
                  <a:pt x="21545" y="18212"/>
                </a:lnTo>
                <a:lnTo>
                  <a:pt x="21636" y="18212"/>
                </a:lnTo>
                <a:lnTo>
                  <a:pt x="21682" y="18189"/>
                </a:lnTo>
                <a:lnTo>
                  <a:pt x="21716" y="18166"/>
                </a:lnTo>
                <a:lnTo>
                  <a:pt x="21738" y="18132"/>
                </a:lnTo>
                <a:close/>
                <a:moveTo>
                  <a:pt x="26550" y="18166"/>
                </a:moveTo>
                <a:lnTo>
                  <a:pt x="28473" y="19281"/>
                </a:lnTo>
                <a:lnTo>
                  <a:pt x="28461" y="19327"/>
                </a:lnTo>
                <a:lnTo>
                  <a:pt x="28450" y="19384"/>
                </a:lnTo>
                <a:lnTo>
                  <a:pt x="28461" y="19429"/>
                </a:lnTo>
                <a:lnTo>
                  <a:pt x="28473" y="19475"/>
                </a:lnTo>
                <a:lnTo>
                  <a:pt x="28495" y="19520"/>
                </a:lnTo>
                <a:lnTo>
                  <a:pt x="28518" y="19554"/>
                </a:lnTo>
                <a:lnTo>
                  <a:pt x="28552" y="19588"/>
                </a:lnTo>
                <a:lnTo>
                  <a:pt x="28598" y="19611"/>
                </a:lnTo>
                <a:lnTo>
                  <a:pt x="28643" y="19623"/>
                </a:lnTo>
                <a:lnTo>
                  <a:pt x="28689" y="19634"/>
                </a:lnTo>
                <a:lnTo>
                  <a:pt x="28689" y="21909"/>
                </a:lnTo>
                <a:lnTo>
                  <a:pt x="28643" y="21920"/>
                </a:lnTo>
                <a:lnTo>
                  <a:pt x="28598" y="21932"/>
                </a:lnTo>
                <a:lnTo>
                  <a:pt x="28564" y="21954"/>
                </a:lnTo>
                <a:lnTo>
                  <a:pt x="28530" y="21977"/>
                </a:lnTo>
                <a:lnTo>
                  <a:pt x="28507" y="22011"/>
                </a:lnTo>
                <a:lnTo>
                  <a:pt x="28484" y="22057"/>
                </a:lnTo>
                <a:lnTo>
                  <a:pt x="28473" y="22091"/>
                </a:lnTo>
                <a:lnTo>
                  <a:pt x="28473" y="22136"/>
                </a:lnTo>
                <a:lnTo>
                  <a:pt x="28473" y="22182"/>
                </a:lnTo>
                <a:lnTo>
                  <a:pt x="28484" y="22227"/>
                </a:lnTo>
                <a:lnTo>
                  <a:pt x="26550" y="23342"/>
                </a:lnTo>
                <a:lnTo>
                  <a:pt x="26505" y="23297"/>
                </a:lnTo>
                <a:lnTo>
                  <a:pt x="26459" y="23263"/>
                </a:lnTo>
                <a:lnTo>
                  <a:pt x="26402" y="23240"/>
                </a:lnTo>
                <a:lnTo>
                  <a:pt x="26277" y="23240"/>
                </a:lnTo>
                <a:lnTo>
                  <a:pt x="26220" y="23263"/>
                </a:lnTo>
                <a:lnTo>
                  <a:pt x="26175" y="23297"/>
                </a:lnTo>
                <a:lnTo>
                  <a:pt x="26129" y="23342"/>
                </a:lnTo>
                <a:lnTo>
                  <a:pt x="24127" y="22182"/>
                </a:lnTo>
                <a:lnTo>
                  <a:pt x="24127" y="22136"/>
                </a:lnTo>
                <a:lnTo>
                  <a:pt x="24116" y="22080"/>
                </a:lnTo>
                <a:lnTo>
                  <a:pt x="24093" y="22034"/>
                </a:lnTo>
                <a:lnTo>
                  <a:pt x="24048" y="22000"/>
                </a:lnTo>
                <a:lnTo>
                  <a:pt x="23991" y="21977"/>
                </a:lnTo>
                <a:lnTo>
                  <a:pt x="23991" y="19566"/>
                </a:lnTo>
                <a:lnTo>
                  <a:pt x="24048" y="19543"/>
                </a:lnTo>
                <a:lnTo>
                  <a:pt x="24105" y="19509"/>
                </a:lnTo>
                <a:lnTo>
                  <a:pt x="24139" y="19452"/>
                </a:lnTo>
                <a:lnTo>
                  <a:pt x="24150" y="19384"/>
                </a:lnTo>
                <a:lnTo>
                  <a:pt x="24139" y="19315"/>
                </a:lnTo>
                <a:lnTo>
                  <a:pt x="26129" y="18166"/>
                </a:lnTo>
                <a:lnTo>
                  <a:pt x="26164" y="18212"/>
                </a:lnTo>
                <a:lnTo>
                  <a:pt x="26220" y="18257"/>
                </a:lnTo>
                <a:lnTo>
                  <a:pt x="26277" y="18280"/>
                </a:lnTo>
                <a:lnTo>
                  <a:pt x="26402" y="18280"/>
                </a:lnTo>
                <a:lnTo>
                  <a:pt x="26459" y="18257"/>
                </a:lnTo>
                <a:lnTo>
                  <a:pt x="26516" y="18212"/>
                </a:lnTo>
                <a:lnTo>
                  <a:pt x="26550" y="18166"/>
                </a:lnTo>
                <a:close/>
                <a:moveTo>
                  <a:pt x="36026" y="18166"/>
                </a:moveTo>
                <a:lnTo>
                  <a:pt x="38028" y="19327"/>
                </a:lnTo>
                <a:lnTo>
                  <a:pt x="38017" y="19384"/>
                </a:lnTo>
                <a:lnTo>
                  <a:pt x="38028" y="19441"/>
                </a:lnTo>
                <a:lnTo>
                  <a:pt x="38062" y="19497"/>
                </a:lnTo>
                <a:lnTo>
                  <a:pt x="38108" y="19532"/>
                </a:lnTo>
                <a:lnTo>
                  <a:pt x="38165" y="19554"/>
                </a:lnTo>
                <a:lnTo>
                  <a:pt x="38165" y="21954"/>
                </a:lnTo>
                <a:lnTo>
                  <a:pt x="38108" y="21977"/>
                </a:lnTo>
                <a:lnTo>
                  <a:pt x="38051" y="22011"/>
                </a:lnTo>
                <a:lnTo>
                  <a:pt x="38017" y="22068"/>
                </a:lnTo>
                <a:lnTo>
                  <a:pt x="38005" y="22136"/>
                </a:lnTo>
                <a:lnTo>
                  <a:pt x="38017" y="22205"/>
                </a:lnTo>
                <a:lnTo>
                  <a:pt x="36003" y="23365"/>
                </a:lnTo>
                <a:lnTo>
                  <a:pt x="35969" y="23331"/>
                </a:lnTo>
                <a:lnTo>
                  <a:pt x="35924" y="23297"/>
                </a:lnTo>
                <a:lnTo>
                  <a:pt x="35878" y="23274"/>
                </a:lnTo>
                <a:lnTo>
                  <a:pt x="35764" y="23274"/>
                </a:lnTo>
                <a:lnTo>
                  <a:pt x="35719" y="23297"/>
                </a:lnTo>
                <a:lnTo>
                  <a:pt x="35673" y="23331"/>
                </a:lnTo>
                <a:lnTo>
                  <a:pt x="35639" y="23365"/>
                </a:lnTo>
                <a:lnTo>
                  <a:pt x="33683" y="22239"/>
                </a:lnTo>
                <a:lnTo>
                  <a:pt x="33694" y="22193"/>
                </a:lnTo>
                <a:lnTo>
                  <a:pt x="33705" y="22136"/>
                </a:lnTo>
                <a:lnTo>
                  <a:pt x="33694" y="22091"/>
                </a:lnTo>
                <a:lnTo>
                  <a:pt x="33683" y="22045"/>
                </a:lnTo>
                <a:lnTo>
                  <a:pt x="33660" y="22011"/>
                </a:lnTo>
                <a:lnTo>
                  <a:pt x="33637" y="21966"/>
                </a:lnTo>
                <a:lnTo>
                  <a:pt x="33603" y="21943"/>
                </a:lnTo>
                <a:lnTo>
                  <a:pt x="33569" y="21920"/>
                </a:lnTo>
                <a:lnTo>
                  <a:pt x="33523" y="21898"/>
                </a:lnTo>
                <a:lnTo>
                  <a:pt x="33478" y="21886"/>
                </a:lnTo>
                <a:lnTo>
                  <a:pt x="33478" y="19645"/>
                </a:lnTo>
                <a:lnTo>
                  <a:pt x="33523" y="19634"/>
                </a:lnTo>
                <a:lnTo>
                  <a:pt x="33569" y="19623"/>
                </a:lnTo>
                <a:lnTo>
                  <a:pt x="33603" y="19588"/>
                </a:lnTo>
                <a:lnTo>
                  <a:pt x="33637" y="19566"/>
                </a:lnTo>
                <a:lnTo>
                  <a:pt x="33671" y="19520"/>
                </a:lnTo>
                <a:lnTo>
                  <a:pt x="33694" y="19475"/>
                </a:lnTo>
                <a:lnTo>
                  <a:pt x="33705" y="19429"/>
                </a:lnTo>
                <a:lnTo>
                  <a:pt x="33705" y="19384"/>
                </a:lnTo>
                <a:lnTo>
                  <a:pt x="33705" y="19327"/>
                </a:lnTo>
                <a:lnTo>
                  <a:pt x="33683" y="19281"/>
                </a:lnTo>
                <a:lnTo>
                  <a:pt x="35616" y="18166"/>
                </a:lnTo>
                <a:lnTo>
                  <a:pt x="35651" y="18212"/>
                </a:lnTo>
                <a:lnTo>
                  <a:pt x="35696" y="18246"/>
                </a:lnTo>
                <a:lnTo>
                  <a:pt x="35753" y="18269"/>
                </a:lnTo>
                <a:lnTo>
                  <a:pt x="35821" y="18280"/>
                </a:lnTo>
                <a:lnTo>
                  <a:pt x="35878" y="18269"/>
                </a:lnTo>
                <a:lnTo>
                  <a:pt x="35946" y="18246"/>
                </a:lnTo>
                <a:lnTo>
                  <a:pt x="35992" y="18212"/>
                </a:lnTo>
                <a:lnTo>
                  <a:pt x="36026" y="18166"/>
                </a:lnTo>
                <a:close/>
                <a:moveTo>
                  <a:pt x="31305" y="18166"/>
                </a:moveTo>
                <a:lnTo>
                  <a:pt x="33216" y="19270"/>
                </a:lnTo>
                <a:lnTo>
                  <a:pt x="33193" y="19327"/>
                </a:lnTo>
                <a:lnTo>
                  <a:pt x="33193" y="19384"/>
                </a:lnTo>
                <a:lnTo>
                  <a:pt x="33193" y="19429"/>
                </a:lnTo>
                <a:lnTo>
                  <a:pt x="33205" y="19486"/>
                </a:lnTo>
                <a:lnTo>
                  <a:pt x="33228" y="19520"/>
                </a:lnTo>
                <a:lnTo>
                  <a:pt x="33262" y="19566"/>
                </a:lnTo>
                <a:lnTo>
                  <a:pt x="33296" y="19588"/>
                </a:lnTo>
                <a:lnTo>
                  <a:pt x="33330" y="19623"/>
                </a:lnTo>
                <a:lnTo>
                  <a:pt x="33376" y="19634"/>
                </a:lnTo>
                <a:lnTo>
                  <a:pt x="33432" y="19645"/>
                </a:lnTo>
                <a:lnTo>
                  <a:pt x="33432" y="21886"/>
                </a:lnTo>
                <a:lnTo>
                  <a:pt x="33387" y="21898"/>
                </a:lnTo>
                <a:lnTo>
                  <a:pt x="33341" y="21909"/>
                </a:lnTo>
                <a:lnTo>
                  <a:pt x="33296" y="21943"/>
                </a:lnTo>
                <a:lnTo>
                  <a:pt x="33262" y="21966"/>
                </a:lnTo>
                <a:lnTo>
                  <a:pt x="33239" y="22011"/>
                </a:lnTo>
                <a:lnTo>
                  <a:pt x="33216" y="22045"/>
                </a:lnTo>
                <a:lnTo>
                  <a:pt x="33205" y="22091"/>
                </a:lnTo>
                <a:lnTo>
                  <a:pt x="33193" y="22136"/>
                </a:lnTo>
                <a:lnTo>
                  <a:pt x="33205" y="22193"/>
                </a:lnTo>
                <a:lnTo>
                  <a:pt x="33216" y="22239"/>
                </a:lnTo>
                <a:lnTo>
                  <a:pt x="31237" y="23376"/>
                </a:lnTo>
                <a:lnTo>
                  <a:pt x="31203" y="23342"/>
                </a:lnTo>
                <a:lnTo>
                  <a:pt x="31169" y="23320"/>
                </a:lnTo>
                <a:lnTo>
                  <a:pt x="31123" y="23308"/>
                </a:lnTo>
                <a:lnTo>
                  <a:pt x="31078" y="23297"/>
                </a:lnTo>
                <a:lnTo>
                  <a:pt x="31032" y="23308"/>
                </a:lnTo>
                <a:lnTo>
                  <a:pt x="30987" y="23320"/>
                </a:lnTo>
                <a:lnTo>
                  <a:pt x="30953" y="23342"/>
                </a:lnTo>
                <a:lnTo>
                  <a:pt x="30930" y="23376"/>
                </a:lnTo>
                <a:lnTo>
                  <a:pt x="28928" y="22227"/>
                </a:lnTo>
                <a:lnTo>
                  <a:pt x="28939" y="22182"/>
                </a:lnTo>
                <a:lnTo>
                  <a:pt x="28950" y="22136"/>
                </a:lnTo>
                <a:lnTo>
                  <a:pt x="28939" y="22091"/>
                </a:lnTo>
                <a:lnTo>
                  <a:pt x="28928" y="22057"/>
                </a:lnTo>
                <a:lnTo>
                  <a:pt x="28905" y="22011"/>
                </a:lnTo>
                <a:lnTo>
                  <a:pt x="28882" y="21977"/>
                </a:lnTo>
                <a:lnTo>
                  <a:pt x="28848" y="21954"/>
                </a:lnTo>
                <a:lnTo>
                  <a:pt x="28814" y="21932"/>
                </a:lnTo>
                <a:lnTo>
                  <a:pt x="28780" y="21920"/>
                </a:lnTo>
                <a:lnTo>
                  <a:pt x="28734" y="21909"/>
                </a:lnTo>
                <a:lnTo>
                  <a:pt x="28734" y="19634"/>
                </a:lnTo>
                <a:lnTo>
                  <a:pt x="28780" y="19623"/>
                </a:lnTo>
                <a:lnTo>
                  <a:pt x="28825" y="19611"/>
                </a:lnTo>
                <a:lnTo>
                  <a:pt x="28859" y="19588"/>
                </a:lnTo>
                <a:lnTo>
                  <a:pt x="28894" y="19554"/>
                </a:lnTo>
                <a:lnTo>
                  <a:pt x="28928" y="19520"/>
                </a:lnTo>
                <a:lnTo>
                  <a:pt x="28950" y="19475"/>
                </a:lnTo>
                <a:lnTo>
                  <a:pt x="28962" y="19429"/>
                </a:lnTo>
                <a:lnTo>
                  <a:pt x="28962" y="19384"/>
                </a:lnTo>
                <a:lnTo>
                  <a:pt x="28962" y="19327"/>
                </a:lnTo>
                <a:lnTo>
                  <a:pt x="28939" y="19281"/>
                </a:lnTo>
                <a:lnTo>
                  <a:pt x="30862" y="18178"/>
                </a:lnTo>
                <a:lnTo>
                  <a:pt x="30896" y="18223"/>
                </a:lnTo>
                <a:lnTo>
                  <a:pt x="30953" y="18257"/>
                </a:lnTo>
                <a:lnTo>
                  <a:pt x="31009" y="18280"/>
                </a:lnTo>
                <a:lnTo>
                  <a:pt x="31078" y="18292"/>
                </a:lnTo>
                <a:lnTo>
                  <a:pt x="31146" y="18280"/>
                </a:lnTo>
                <a:lnTo>
                  <a:pt x="31203" y="18257"/>
                </a:lnTo>
                <a:lnTo>
                  <a:pt x="31260" y="18223"/>
                </a:lnTo>
                <a:lnTo>
                  <a:pt x="31305" y="18166"/>
                </a:lnTo>
                <a:close/>
                <a:moveTo>
                  <a:pt x="14674" y="22262"/>
                </a:moveTo>
                <a:lnTo>
                  <a:pt x="16676" y="23411"/>
                </a:lnTo>
                <a:lnTo>
                  <a:pt x="16665" y="23445"/>
                </a:lnTo>
                <a:lnTo>
                  <a:pt x="16665" y="23490"/>
                </a:lnTo>
                <a:lnTo>
                  <a:pt x="16665" y="23524"/>
                </a:lnTo>
                <a:lnTo>
                  <a:pt x="16676" y="23558"/>
                </a:lnTo>
                <a:lnTo>
                  <a:pt x="16711" y="23615"/>
                </a:lnTo>
                <a:lnTo>
                  <a:pt x="16767" y="23661"/>
                </a:lnTo>
                <a:lnTo>
                  <a:pt x="16802" y="23672"/>
                </a:lnTo>
                <a:lnTo>
                  <a:pt x="16836" y="23672"/>
                </a:lnTo>
                <a:lnTo>
                  <a:pt x="16836" y="26004"/>
                </a:lnTo>
                <a:lnTo>
                  <a:pt x="16790" y="26015"/>
                </a:lnTo>
                <a:lnTo>
                  <a:pt x="16745" y="26027"/>
                </a:lnTo>
                <a:lnTo>
                  <a:pt x="16711" y="26050"/>
                </a:lnTo>
                <a:lnTo>
                  <a:pt x="16676" y="26084"/>
                </a:lnTo>
                <a:lnTo>
                  <a:pt x="16642" y="26118"/>
                </a:lnTo>
                <a:lnTo>
                  <a:pt x="16620" y="26152"/>
                </a:lnTo>
                <a:lnTo>
                  <a:pt x="16608" y="26197"/>
                </a:lnTo>
                <a:lnTo>
                  <a:pt x="16608" y="26243"/>
                </a:lnTo>
                <a:lnTo>
                  <a:pt x="16608" y="26288"/>
                </a:lnTo>
                <a:lnTo>
                  <a:pt x="16631" y="26334"/>
                </a:lnTo>
                <a:lnTo>
                  <a:pt x="14697" y="27449"/>
                </a:lnTo>
                <a:lnTo>
                  <a:pt x="14652" y="27403"/>
                </a:lnTo>
                <a:lnTo>
                  <a:pt x="14606" y="27369"/>
                </a:lnTo>
                <a:lnTo>
                  <a:pt x="14549" y="27346"/>
                </a:lnTo>
                <a:lnTo>
                  <a:pt x="14481" y="27335"/>
                </a:lnTo>
                <a:lnTo>
                  <a:pt x="14413" y="27346"/>
                </a:lnTo>
                <a:lnTo>
                  <a:pt x="14356" y="27369"/>
                </a:lnTo>
                <a:lnTo>
                  <a:pt x="14310" y="27403"/>
                </a:lnTo>
                <a:lnTo>
                  <a:pt x="14265" y="27449"/>
                </a:lnTo>
                <a:lnTo>
                  <a:pt x="12331" y="26334"/>
                </a:lnTo>
                <a:lnTo>
                  <a:pt x="12342" y="26288"/>
                </a:lnTo>
                <a:lnTo>
                  <a:pt x="12354" y="26243"/>
                </a:lnTo>
                <a:lnTo>
                  <a:pt x="12342" y="26197"/>
                </a:lnTo>
                <a:lnTo>
                  <a:pt x="12331" y="26163"/>
                </a:lnTo>
                <a:lnTo>
                  <a:pt x="12320" y="26118"/>
                </a:lnTo>
                <a:lnTo>
                  <a:pt x="12286" y="26084"/>
                </a:lnTo>
                <a:lnTo>
                  <a:pt x="12263" y="26050"/>
                </a:lnTo>
                <a:lnTo>
                  <a:pt x="12229" y="26027"/>
                </a:lnTo>
                <a:lnTo>
                  <a:pt x="12183" y="26015"/>
                </a:lnTo>
                <a:lnTo>
                  <a:pt x="12138" y="26004"/>
                </a:lnTo>
                <a:lnTo>
                  <a:pt x="12138" y="23752"/>
                </a:lnTo>
                <a:lnTo>
                  <a:pt x="12183" y="23740"/>
                </a:lnTo>
                <a:lnTo>
                  <a:pt x="12229" y="23718"/>
                </a:lnTo>
                <a:lnTo>
                  <a:pt x="12274" y="23695"/>
                </a:lnTo>
                <a:lnTo>
                  <a:pt x="12308" y="23661"/>
                </a:lnTo>
                <a:lnTo>
                  <a:pt x="12331" y="23627"/>
                </a:lnTo>
                <a:lnTo>
                  <a:pt x="12354" y="23581"/>
                </a:lnTo>
                <a:lnTo>
                  <a:pt x="12365" y="23536"/>
                </a:lnTo>
                <a:lnTo>
                  <a:pt x="12377" y="23490"/>
                </a:lnTo>
                <a:lnTo>
                  <a:pt x="12365" y="23433"/>
                </a:lnTo>
                <a:lnTo>
                  <a:pt x="12354" y="23388"/>
                </a:lnTo>
                <a:lnTo>
                  <a:pt x="14288" y="22262"/>
                </a:lnTo>
                <a:lnTo>
                  <a:pt x="14322" y="22307"/>
                </a:lnTo>
                <a:lnTo>
                  <a:pt x="14367" y="22341"/>
                </a:lnTo>
                <a:lnTo>
                  <a:pt x="14424" y="22364"/>
                </a:lnTo>
                <a:lnTo>
                  <a:pt x="14538" y="22364"/>
                </a:lnTo>
                <a:lnTo>
                  <a:pt x="14595" y="22341"/>
                </a:lnTo>
                <a:lnTo>
                  <a:pt x="14640" y="22307"/>
                </a:lnTo>
                <a:lnTo>
                  <a:pt x="14674" y="22262"/>
                </a:lnTo>
                <a:close/>
                <a:moveTo>
                  <a:pt x="24105" y="22227"/>
                </a:moveTo>
                <a:lnTo>
                  <a:pt x="26107" y="23388"/>
                </a:lnTo>
                <a:lnTo>
                  <a:pt x="26095" y="23433"/>
                </a:lnTo>
                <a:lnTo>
                  <a:pt x="26084" y="23490"/>
                </a:lnTo>
                <a:lnTo>
                  <a:pt x="26095" y="23536"/>
                </a:lnTo>
                <a:lnTo>
                  <a:pt x="26107" y="23581"/>
                </a:lnTo>
                <a:lnTo>
                  <a:pt x="26129" y="23627"/>
                </a:lnTo>
                <a:lnTo>
                  <a:pt x="26152" y="23661"/>
                </a:lnTo>
                <a:lnTo>
                  <a:pt x="26186" y="23684"/>
                </a:lnTo>
                <a:lnTo>
                  <a:pt x="26232" y="23718"/>
                </a:lnTo>
                <a:lnTo>
                  <a:pt x="26266" y="23729"/>
                </a:lnTo>
                <a:lnTo>
                  <a:pt x="26323" y="23740"/>
                </a:lnTo>
                <a:lnTo>
                  <a:pt x="26323" y="26050"/>
                </a:lnTo>
                <a:lnTo>
                  <a:pt x="26255" y="26072"/>
                </a:lnTo>
                <a:lnTo>
                  <a:pt x="26198" y="26118"/>
                </a:lnTo>
                <a:lnTo>
                  <a:pt x="26164" y="26175"/>
                </a:lnTo>
                <a:lnTo>
                  <a:pt x="26152" y="26209"/>
                </a:lnTo>
                <a:lnTo>
                  <a:pt x="26141" y="26243"/>
                </a:lnTo>
                <a:lnTo>
                  <a:pt x="26152" y="26311"/>
                </a:lnTo>
                <a:lnTo>
                  <a:pt x="24105" y="27494"/>
                </a:lnTo>
                <a:lnTo>
                  <a:pt x="24082" y="27460"/>
                </a:lnTo>
                <a:lnTo>
                  <a:pt x="24048" y="27437"/>
                </a:lnTo>
                <a:lnTo>
                  <a:pt x="24002" y="27426"/>
                </a:lnTo>
                <a:lnTo>
                  <a:pt x="23957" y="27415"/>
                </a:lnTo>
                <a:lnTo>
                  <a:pt x="23923" y="27426"/>
                </a:lnTo>
                <a:lnTo>
                  <a:pt x="23877" y="27437"/>
                </a:lnTo>
                <a:lnTo>
                  <a:pt x="23854" y="27460"/>
                </a:lnTo>
                <a:lnTo>
                  <a:pt x="23820" y="27483"/>
                </a:lnTo>
                <a:lnTo>
                  <a:pt x="21750" y="26288"/>
                </a:lnTo>
                <a:lnTo>
                  <a:pt x="21761" y="26243"/>
                </a:lnTo>
                <a:lnTo>
                  <a:pt x="21750" y="26186"/>
                </a:lnTo>
                <a:lnTo>
                  <a:pt x="21716" y="26141"/>
                </a:lnTo>
                <a:lnTo>
                  <a:pt x="21682" y="26095"/>
                </a:lnTo>
                <a:lnTo>
                  <a:pt x="21625" y="26072"/>
                </a:lnTo>
                <a:lnTo>
                  <a:pt x="21625" y="23752"/>
                </a:lnTo>
                <a:lnTo>
                  <a:pt x="21670" y="23740"/>
                </a:lnTo>
                <a:lnTo>
                  <a:pt x="21716" y="23729"/>
                </a:lnTo>
                <a:lnTo>
                  <a:pt x="21750" y="23695"/>
                </a:lnTo>
                <a:lnTo>
                  <a:pt x="21795" y="23672"/>
                </a:lnTo>
                <a:lnTo>
                  <a:pt x="21818" y="23627"/>
                </a:lnTo>
                <a:lnTo>
                  <a:pt x="21841" y="23581"/>
                </a:lnTo>
                <a:lnTo>
                  <a:pt x="21852" y="23536"/>
                </a:lnTo>
                <a:lnTo>
                  <a:pt x="21864" y="23490"/>
                </a:lnTo>
                <a:lnTo>
                  <a:pt x="21852" y="23433"/>
                </a:lnTo>
                <a:lnTo>
                  <a:pt x="21841" y="23388"/>
                </a:lnTo>
                <a:lnTo>
                  <a:pt x="23820" y="22239"/>
                </a:lnTo>
                <a:lnTo>
                  <a:pt x="23843" y="22262"/>
                </a:lnTo>
                <a:lnTo>
                  <a:pt x="23877" y="22296"/>
                </a:lnTo>
                <a:lnTo>
                  <a:pt x="23923" y="22307"/>
                </a:lnTo>
                <a:lnTo>
                  <a:pt x="24002" y="22307"/>
                </a:lnTo>
                <a:lnTo>
                  <a:pt x="24048" y="22284"/>
                </a:lnTo>
                <a:lnTo>
                  <a:pt x="24082" y="22262"/>
                </a:lnTo>
                <a:lnTo>
                  <a:pt x="24105" y="22227"/>
                </a:lnTo>
                <a:close/>
                <a:moveTo>
                  <a:pt x="2810" y="26357"/>
                </a:moveTo>
                <a:lnTo>
                  <a:pt x="4766" y="27483"/>
                </a:lnTo>
                <a:lnTo>
                  <a:pt x="4755" y="27540"/>
                </a:lnTo>
                <a:lnTo>
                  <a:pt x="4744" y="27597"/>
                </a:lnTo>
                <a:lnTo>
                  <a:pt x="4744" y="27642"/>
                </a:lnTo>
                <a:lnTo>
                  <a:pt x="4766" y="27688"/>
                </a:lnTo>
                <a:lnTo>
                  <a:pt x="4789" y="27733"/>
                </a:lnTo>
                <a:lnTo>
                  <a:pt x="4812" y="27767"/>
                </a:lnTo>
                <a:lnTo>
                  <a:pt x="4846" y="27801"/>
                </a:lnTo>
                <a:lnTo>
                  <a:pt x="4892" y="27824"/>
                </a:lnTo>
                <a:lnTo>
                  <a:pt x="4937" y="27836"/>
                </a:lnTo>
                <a:lnTo>
                  <a:pt x="4983" y="27847"/>
                </a:lnTo>
                <a:lnTo>
                  <a:pt x="4983" y="30168"/>
                </a:lnTo>
                <a:lnTo>
                  <a:pt x="4948" y="30168"/>
                </a:lnTo>
                <a:lnTo>
                  <a:pt x="4914" y="30179"/>
                </a:lnTo>
                <a:lnTo>
                  <a:pt x="4857" y="30224"/>
                </a:lnTo>
                <a:lnTo>
                  <a:pt x="4823" y="30281"/>
                </a:lnTo>
                <a:lnTo>
                  <a:pt x="4812" y="30315"/>
                </a:lnTo>
                <a:lnTo>
                  <a:pt x="4812" y="30350"/>
                </a:lnTo>
                <a:lnTo>
                  <a:pt x="4823" y="30418"/>
                </a:lnTo>
                <a:lnTo>
                  <a:pt x="2855" y="31555"/>
                </a:lnTo>
                <a:lnTo>
                  <a:pt x="2810" y="31498"/>
                </a:lnTo>
                <a:lnTo>
                  <a:pt x="2764" y="31464"/>
                </a:lnTo>
                <a:lnTo>
                  <a:pt x="2696" y="31442"/>
                </a:lnTo>
                <a:lnTo>
                  <a:pt x="2628" y="31430"/>
                </a:lnTo>
                <a:lnTo>
                  <a:pt x="2560" y="31442"/>
                </a:lnTo>
                <a:lnTo>
                  <a:pt x="2503" y="31464"/>
                </a:lnTo>
                <a:lnTo>
                  <a:pt x="2446" y="31498"/>
                </a:lnTo>
                <a:lnTo>
                  <a:pt x="2400" y="31544"/>
                </a:lnTo>
                <a:lnTo>
                  <a:pt x="489" y="30441"/>
                </a:lnTo>
                <a:lnTo>
                  <a:pt x="501" y="30395"/>
                </a:lnTo>
                <a:lnTo>
                  <a:pt x="501" y="30350"/>
                </a:lnTo>
                <a:lnTo>
                  <a:pt x="501" y="30304"/>
                </a:lnTo>
                <a:lnTo>
                  <a:pt x="489" y="30259"/>
                </a:lnTo>
                <a:lnTo>
                  <a:pt x="466" y="30224"/>
                </a:lnTo>
                <a:lnTo>
                  <a:pt x="444" y="30190"/>
                </a:lnTo>
                <a:lnTo>
                  <a:pt x="410" y="30156"/>
                </a:lnTo>
                <a:lnTo>
                  <a:pt x="375" y="30133"/>
                </a:lnTo>
                <a:lnTo>
                  <a:pt x="330" y="30122"/>
                </a:lnTo>
                <a:lnTo>
                  <a:pt x="284" y="30111"/>
                </a:lnTo>
                <a:lnTo>
                  <a:pt x="284" y="27847"/>
                </a:lnTo>
                <a:lnTo>
                  <a:pt x="330" y="27836"/>
                </a:lnTo>
                <a:lnTo>
                  <a:pt x="375" y="27813"/>
                </a:lnTo>
                <a:lnTo>
                  <a:pt x="410" y="27790"/>
                </a:lnTo>
                <a:lnTo>
                  <a:pt x="444" y="27767"/>
                </a:lnTo>
                <a:lnTo>
                  <a:pt x="478" y="27722"/>
                </a:lnTo>
                <a:lnTo>
                  <a:pt x="489" y="27688"/>
                </a:lnTo>
                <a:lnTo>
                  <a:pt x="512" y="27642"/>
                </a:lnTo>
                <a:lnTo>
                  <a:pt x="512" y="27597"/>
                </a:lnTo>
                <a:lnTo>
                  <a:pt x="501" y="27540"/>
                </a:lnTo>
                <a:lnTo>
                  <a:pt x="489" y="27494"/>
                </a:lnTo>
                <a:lnTo>
                  <a:pt x="2446" y="26368"/>
                </a:lnTo>
                <a:lnTo>
                  <a:pt x="2480" y="26402"/>
                </a:lnTo>
                <a:lnTo>
                  <a:pt x="2525" y="26436"/>
                </a:lnTo>
                <a:lnTo>
                  <a:pt x="2571" y="26459"/>
                </a:lnTo>
                <a:lnTo>
                  <a:pt x="2685" y="26459"/>
                </a:lnTo>
                <a:lnTo>
                  <a:pt x="2730" y="26436"/>
                </a:lnTo>
                <a:lnTo>
                  <a:pt x="2776" y="26402"/>
                </a:lnTo>
                <a:lnTo>
                  <a:pt x="2810" y="26357"/>
                </a:lnTo>
                <a:close/>
                <a:moveTo>
                  <a:pt x="40758" y="26368"/>
                </a:moveTo>
                <a:lnTo>
                  <a:pt x="42760" y="27528"/>
                </a:lnTo>
                <a:lnTo>
                  <a:pt x="42749" y="27597"/>
                </a:lnTo>
                <a:lnTo>
                  <a:pt x="42760" y="27665"/>
                </a:lnTo>
                <a:lnTo>
                  <a:pt x="42794" y="27710"/>
                </a:lnTo>
                <a:lnTo>
                  <a:pt x="42851" y="27756"/>
                </a:lnTo>
                <a:lnTo>
                  <a:pt x="42908" y="27767"/>
                </a:lnTo>
                <a:lnTo>
                  <a:pt x="42908" y="30156"/>
                </a:lnTo>
                <a:lnTo>
                  <a:pt x="42874" y="30156"/>
                </a:lnTo>
                <a:lnTo>
                  <a:pt x="42840" y="30168"/>
                </a:lnTo>
                <a:lnTo>
                  <a:pt x="42783" y="30213"/>
                </a:lnTo>
                <a:lnTo>
                  <a:pt x="42737" y="30281"/>
                </a:lnTo>
                <a:lnTo>
                  <a:pt x="42726" y="30315"/>
                </a:lnTo>
                <a:lnTo>
                  <a:pt x="42726" y="30350"/>
                </a:lnTo>
                <a:lnTo>
                  <a:pt x="42726" y="30384"/>
                </a:lnTo>
                <a:lnTo>
                  <a:pt x="42737" y="30418"/>
                </a:lnTo>
                <a:lnTo>
                  <a:pt x="40758" y="31567"/>
                </a:lnTo>
                <a:lnTo>
                  <a:pt x="40724" y="31521"/>
                </a:lnTo>
                <a:lnTo>
                  <a:pt x="40679" y="31487"/>
                </a:lnTo>
                <a:lnTo>
                  <a:pt x="40622" y="31464"/>
                </a:lnTo>
                <a:lnTo>
                  <a:pt x="40565" y="31453"/>
                </a:lnTo>
                <a:lnTo>
                  <a:pt x="40497" y="31464"/>
                </a:lnTo>
                <a:lnTo>
                  <a:pt x="40440" y="31487"/>
                </a:lnTo>
                <a:lnTo>
                  <a:pt x="40394" y="31521"/>
                </a:lnTo>
                <a:lnTo>
                  <a:pt x="40360" y="31567"/>
                </a:lnTo>
                <a:lnTo>
                  <a:pt x="38392" y="30429"/>
                </a:lnTo>
                <a:lnTo>
                  <a:pt x="38403" y="30384"/>
                </a:lnTo>
                <a:lnTo>
                  <a:pt x="38403" y="30350"/>
                </a:lnTo>
                <a:lnTo>
                  <a:pt x="38403" y="30315"/>
                </a:lnTo>
                <a:lnTo>
                  <a:pt x="38392" y="30270"/>
                </a:lnTo>
                <a:lnTo>
                  <a:pt x="38369" y="30236"/>
                </a:lnTo>
                <a:lnTo>
                  <a:pt x="38347" y="30213"/>
                </a:lnTo>
                <a:lnTo>
                  <a:pt x="38290" y="30168"/>
                </a:lnTo>
                <a:lnTo>
                  <a:pt x="38256" y="30145"/>
                </a:lnTo>
                <a:lnTo>
                  <a:pt x="38210" y="30145"/>
                </a:lnTo>
                <a:lnTo>
                  <a:pt x="38210" y="27836"/>
                </a:lnTo>
                <a:lnTo>
                  <a:pt x="38256" y="27836"/>
                </a:lnTo>
                <a:lnTo>
                  <a:pt x="38301" y="27813"/>
                </a:lnTo>
                <a:lnTo>
                  <a:pt x="38335" y="27790"/>
                </a:lnTo>
                <a:lnTo>
                  <a:pt x="38369" y="27756"/>
                </a:lnTo>
                <a:lnTo>
                  <a:pt x="38403" y="27722"/>
                </a:lnTo>
                <a:lnTo>
                  <a:pt x="38415" y="27688"/>
                </a:lnTo>
                <a:lnTo>
                  <a:pt x="38438" y="27642"/>
                </a:lnTo>
                <a:lnTo>
                  <a:pt x="38438" y="27597"/>
                </a:lnTo>
                <a:lnTo>
                  <a:pt x="38426" y="27540"/>
                </a:lnTo>
                <a:lnTo>
                  <a:pt x="38415" y="27494"/>
                </a:lnTo>
                <a:lnTo>
                  <a:pt x="40360" y="26380"/>
                </a:lnTo>
                <a:lnTo>
                  <a:pt x="40394" y="26414"/>
                </a:lnTo>
                <a:lnTo>
                  <a:pt x="40440" y="26448"/>
                </a:lnTo>
                <a:lnTo>
                  <a:pt x="40497" y="26471"/>
                </a:lnTo>
                <a:lnTo>
                  <a:pt x="40565" y="26482"/>
                </a:lnTo>
                <a:lnTo>
                  <a:pt x="40622" y="26471"/>
                </a:lnTo>
                <a:lnTo>
                  <a:pt x="40679" y="26448"/>
                </a:lnTo>
                <a:lnTo>
                  <a:pt x="40724" y="26414"/>
                </a:lnTo>
                <a:lnTo>
                  <a:pt x="40758" y="26368"/>
                </a:lnTo>
                <a:close/>
                <a:moveTo>
                  <a:pt x="45468" y="26357"/>
                </a:moveTo>
                <a:lnTo>
                  <a:pt x="47470" y="27506"/>
                </a:lnTo>
                <a:lnTo>
                  <a:pt x="47458" y="27551"/>
                </a:lnTo>
                <a:lnTo>
                  <a:pt x="47447" y="27597"/>
                </a:lnTo>
                <a:lnTo>
                  <a:pt x="47458" y="27631"/>
                </a:lnTo>
                <a:lnTo>
                  <a:pt x="47470" y="27676"/>
                </a:lnTo>
                <a:lnTo>
                  <a:pt x="47481" y="27710"/>
                </a:lnTo>
                <a:lnTo>
                  <a:pt x="47504" y="27745"/>
                </a:lnTo>
                <a:lnTo>
                  <a:pt x="47538" y="27767"/>
                </a:lnTo>
                <a:lnTo>
                  <a:pt x="47572" y="27790"/>
                </a:lnTo>
                <a:lnTo>
                  <a:pt x="47606" y="27801"/>
                </a:lnTo>
                <a:lnTo>
                  <a:pt x="47652" y="27813"/>
                </a:lnTo>
                <a:lnTo>
                  <a:pt x="47652" y="30145"/>
                </a:lnTo>
                <a:lnTo>
                  <a:pt x="47606" y="30145"/>
                </a:lnTo>
                <a:lnTo>
                  <a:pt x="47572" y="30156"/>
                </a:lnTo>
                <a:lnTo>
                  <a:pt x="47538" y="30179"/>
                </a:lnTo>
                <a:lnTo>
                  <a:pt x="47515" y="30202"/>
                </a:lnTo>
                <a:lnTo>
                  <a:pt x="47492" y="30236"/>
                </a:lnTo>
                <a:lnTo>
                  <a:pt x="47470" y="30270"/>
                </a:lnTo>
                <a:lnTo>
                  <a:pt x="47458" y="30315"/>
                </a:lnTo>
                <a:lnTo>
                  <a:pt x="47458" y="30350"/>
                </a:lnTo>
                <a:lnTo>
                  <a:pt x="47458" y="30395"/>
                </a:lnTo>
                <a:lnTo>
                  <a:pt x="47470" y="30429"/>
                </a:lnTo>
                <a:lnTo>
                  <a:pt x="45490" y="31567"/>
                </a:lnTo>
                <a:lnTo>
                  <a:pt x="45456" y="31533"/>
                </a:lnTo>
                <a:lnTo>
                  <a:pt x="45411" y="31498"/>
                </a:lnTo>
                <a:lnTo>
                  <a:pt x="45354" y="31476"/>
                </a:lnTo>
                <a:lnTo>
                  <a:pt x="45297" y="31464"/>
                </a:lnTo>
                <a:lnTo>
                  <a:pt x="45240" y="31476"/>
                </a:lnTo>
                <a:lnTo>
                  <a:pt x="45195" y="31498"/>
                </a:lnTo>
                <a:lnTo>
                  <a:pt x="45149" y="31533"/>
                </a:lnTo>
                <a:lnTo>
                  <a:pt x="45115" y="31567"/>
                </a:lnTo>
                <a:lnTo>
                  <a:pt x="43124" y="30418"/>
                </a:lnTo>
                <a:lnTo>
                  <a:pt x="43136" y="30350"/>
                </a:lnTo>
                <a:lnTo>
                  <a:pt x="43124" y="30315"/>
                </a:lnTo>
                <a:lnTo>
                  <a:pt x="43124" y="30281"/>
                </a:lnTo>
                <a:lnTo>
                  <a:pt x="43079" y="30213"/>
                </a:lnTo>
                <a:lnTo>
                  <a:pt x="43022" y="30179"/>
                </a:lnTo>
                <a:lnTo>
                  <a:pt x="42954" y="30156"/>
                </a:lnTo>
                <a:lnTo>
                  <a:pt x="42954" y="27767"/>
                </a:lnTo>
                <a:lnTo>
                  <a:pt x="43022" y="27745"/>
                </a:lnTo>
                <a:lnTo>
                  <a:pt x="43067" y="27710"/>
                </a:lnTo>
                <a:lnTo>
                  <a:pt x="43101" y="27654"/>
                </a:lnTo>
                <a:lnTo>
                  <a:pt x="43113" y="27597"/>
                </a:lnTo>
                <a:lnTo>
                  <a:pt x="43101" y="27528"/>
                </a:lnTo>
                <a:lnTo>
                  <a:pt x="45126" y="26357"/>
                </a:lnTo>
                <a:lnTo>
                  <a:pt x="45160" y="26391"/>
                </a:lnTo>
                <a:lnTo>
                  <a:pt x="45206" y="26425"/>
                </a:lnTo>
                <a:lnTo>
                  <a:pt x="45251" y="26436"/>
                </a:lnTo>
                <a:lnTo>
                  <a:pt x="45297" y="26448"/>
                </a:lnTo>
                <a:lnTo>
                  <a:pt x="45354" y="26436"/>
                </a:lnTo>
                <a:lnTo>
                  <a:pt x="45399" y="26425"/>
                </a:lnTo>
                <a:lnTo>
                  <a:pt x="45433" y="26391"/>
                </a:lnTo>
                <a:lnTo>
                  <a:pt x="45468" y="26357"/>
                </a:lnTo>
                <a:close/>
                <a:moveTo>
                  <a:pt x="26505" y="26345"/>
                </a:moveTo>
                <a:lnTo>
                  <a:pt x="28507" y="27506"/>
                </a:lnTo>
                <a:lnTo>
                  <a:pt x="28495" y="27551"/>
                </a:lnTo>
                <a:lnTo>
                  <a:pt x="28495" y="27597"/>
                </a:lnTo>
                <a:lnTo>
                  <a:pt x="28495" y="27631"/>
                </a:lnTo>
                <a:lnTo>
                  <a:pt x="28507" y="27676"/>
                </a:lnTo>
                <a:lnTo>
                  <a:pt x="28518" y="27710"/>
                </a:lnTo>
                <a:lnTo>
                  <a:pt x="28552" y="27745"/>
                </a:lnTo>
                <a:lnTo>
                  <a:pt x="28575" y="27767"/>
                </a:lnTo>
                <a:lnTo>
                  <a:pt x="28609" y="27790"/>
                </a:lnTo>
                <a:lnTo>
                  <a:pt x="28643" y="27801"/>
                </a:lnTo>
                <a:lnTo>
                  <a:pt x="28689" y="27813"/>
                </a:lnTo>
                <a:lnTo>
                  <a:pt x="28689" y="30145"/>
                </a:lnTo>
                <a:lnTo>
                  <a:pt x="28655" y="30156"/>
                </a:lnTo>
                <a:lnTo>
                  <a:pt x="28609" y="30168"/>
                </a:lnTo>
                <a:lnTo>
                  <a:pt x="28552" y="30213"/>
                </a:lnTo>
                <a:lnTo>
                  <a:pt x="28530" y="30236"/>
                </a:lnTo>
                <a:lnTo>
                  <a:pt x="28518" y="30270"/>
                </a:lnTo>
                <a:lnTo>
                  <a:pt x="28507" y="30315"/>
                </a:lnTo>
                <a:lnTo>
                  <a:pt x="28495" y="30350"/>
                </a:lnTo>
                <a:lnTo>
                  <a:pt x="28507" y="30384"/>
                </a:lnTo>
                <a:lnTo>
                  <a:pt x="28518" y="30429"/>
                </a:lnTo>
                <a:lnTo>
                  <a:pt x="26505" y="31578"/>
                </a:lnTo>
                <a:lnTo>
                  <a:pt x="26471" y="31544"/>
                </a:lnTo>
                <a:lnTo>
                  <a:pt x="26437" y="31521"/>
                </a:lnTo>
                <a:lnTo>
                  <a:pt x="26391" y="31498"/>
                </a:lnTo>
                <a:lnTo>
                  <a:pt x="26289" y="31498"/>
                </a:lnTo>
                <a:lnTo>
                  <a:pt x="26243" y="31521"/>
                </a:lnTo>
                <a:lnTo>
                  <a:pt x="26209" y="31544"/>
                </a:lnTo>
                <a:lnTo>
                  <a:pt x="26175" y="31578"/>
                </a:lnTo>
                <a:lnTo>
                  <a:pt x="24173" y="30429"/>
                </a:lnTo>
                <a:lnTo>
                  <a:pt x="24173" y="30384"/>
                </a:lnTo>
                <a:lnTo>
                  <a:pt x="24184" y="30350"/>
                </a:lnTo>
                <a:lnTo>
                  <a:pt x="24173" y="30315"/>
                </a:lnTo>
                <a:lnTo>
                  <a:pt x="24161" y="30270"/>
                </a:lnTo>
                <a:lnTo>
                  <a:pt x="24150" y="30236"/>
                </a:lnTo>
                <a:lnTo>
                  <a:pt x="24127" y="30202"/>
                </a:lnTo>
                <a:lnTo>
                  <a:pt x="24070" y="30156"/>
                </a:lnTo>
                <a:lnTo>
                  <a:pt x="24036" y="30145"/>
                </a:lnTo>
                <a:lnTo>
                  <a:pt x="23991" y="30133"/>
                </a:lnTo>
                <a:lnTo>
                  <a:pt x="23991" y="27767"/>
                </a:lnTo>
                <a:lnTo>
                  <a:pt x="24048" y="27745"/>
                </a:lnTo>
                <a:lnTo>
                  <a:pt x="24093" y="27710"/>
                </a:lnTo>
                <a:lnTo>
                  <a:pt x="24127" y="27654"/>
                </a:lnTo>
                <a:lnTo>
                  <a:pt x="24139" y="27597"/>
                </a:lnTo>
                <a:lnTo>
                  <a:pt x="24127" y="27540"/>
                </a:lnTo>
                <a:lnTo>
                  <a:pt x="26175" y="26357"/>
                </a:lnTo>
                <a:lnTo>
                  <a:pt x="26209" y="26391"/>
                </a:lnTo>
                <a:lnTo>
                  <a:pt x="26243" y="26414"/>
                </a:lnTo>
                <a:lnTo>
                  <a:pt x="26289" y="26436"/>
                </a:lnTo>
                <a:lnTo>
                  <a:pt x="26391" y="26436"/>
                </a:lnTo>
                <a:lnTo>
                  <a:pt x="26437" y="26414"/>
                </a:lnTo>
                <a:lnTo>
                  <a:pt x="26471" y="26391"/>
                </a:lnTo>
                <a:lnTo>
                  <a:pt x="26505" y="26345"/>
                </a:lnTo>
                <a:close/>
                <a:moveTo>
                  <a:pt x="36015" y="26368"/>
                </a:moveTo>
                <a:lnTo>
                  <a:pt x="37960" y="27494"/>
                </a:lnTo>
                <a:lnTo>
                  <a:pt x="37948" y="27540"/>
                </a:lnTo>
                <a:lnTo>
                  <a:pt x="37937" y="27597"/>
                </a:lnTo>
                <a:lnTo>
                  <a:pt x="37948" y="27642"/>
                </a:lnTo>
                <a:lnTo>
                  <a:pt x="37960" y="27688"/>
                </a:lnTo>
                <a:lnTo>
                  <a:pt x="37983" y="27722"/>
                </a:lnTo>
                <a:lnTo>
                  <a:pt x="38005" y="27767"/>
                </a:lnTo>
                <a:lnTo>
                  <a:pt x="38039" y="27790"/>
                </a:lnTo>
                <a:lnTo>
                  <a:pt x="38085" y="27813"/>
                </a:lnTo>
                <a:lnTo>
                  <a:pt x="38119" y="27836"/>
                </a:lnTo>
                <a:lnTo>
                  <a:pt x="38165" y="27836"/>
                </a:lnTo>
                <a:lnTo>
                  <a:pt x="38165" y="30133"/>
                </a:lnTo>
                <a:lnTo>
                  <a:pt x="38130" y="30145"/>
                </a:lnTo>
                <a:lnTo>
                  <a:pt x="38096" y="30156"/>
                </a:lnTo>
                <a:lnTo>
                  <a:pt x="38062" y="30179"/>
                </a:lnTo>
                <a:lnTo>
                  <a:pt x="38028" y="30202"/>
                </a:lnTo>
                <a:lnTo>
                  <a:pt x="38005" y="30236"/>
                </a:lnTo>
                <a:lnTo>
                  <a:pt x="37994" y="30270"/>
                </a:lnTo>
                <a:lnTo>
                  <a:pt x="37983" y="30315"/>
                </a:lnTo>
                <a:lnTo>
                  <a:pt x="37971" y="30350"/>
                </a:lnTo>
                <a:lnTo>
                  <a:pt x="37983" y="30395"/>
                </a:lnTo>
                <a:lnTo>
                  <a:pt x="37994" y="30429"/>
                </a:lnTo>
                <a:lnTo>
                  <a:pt x="35992" y="31578"/>
                </a:lnTo>
                <a:lnTo>
                  <a:pt x="35958" y="31544"/>
                </a:lnTo>
                <a:lnTo>
                  <a:pt x="35924" y="31510"/>
                </a:lnTo>
                <a:lnTo>
                  <a:pt x="35867" y="31498"/>
                </a:lnTo>
                <a:lnTo>
                  <a:pt x="35821" y="31487"/>
                </a:lnTo>
                <a:lnTo>
                  <a:pt x="35764" y="31498"/>
                </a:lnTo>
                <a:lnTo>
                  <a:pt x="35719" y="31510"/>
                </a:lnTo>
                <a:lnTo>
                  <a:pt x="35685" y="31544"/>
                </a:lnTo>
                <a:lnTo>
                  <a:pt x="35651" y="31578"/>
                </a:lnTo>
                <a:lnTo>
                  <a:pt x="33694" y="30452"/>
                </a:lnTo>
                <a:lnTo>
                  <a:pt x="33705" y="30406"/>
                </a:lnTo>
                <a:lnTo>
                  <a:pt x="33705" y="30350"/>
                </a:lnTo>
                <a:lnTo>
                  <a:pt x="33705" y="30304"/>
                </a:lnTo>
                <a:lnTo>
                  <a:pt x="33694" y="30259"/>
                </a:lnTo>
                <a:lnTo>
                  <a:pt x="33671" y="30213"/>
                </a:lnTo>
                <a:lnTo>
                  <a:pt x="33637" y="30179"/>
                </a:lnTo>
                <a:lnTo>
                  <a:pt x="33603" y="30145"/>
                </a:lnTo>
                <a:lnTo>
                  <a:pt x="33569" y="30122"/>
                </a:lnTo>
                <a:lnTo>
                  <a:pt x="33523" y="30099"/>
                </a:lnTo>
                <a:lnTo>
                  <a:pt x="33478" y="30099"/>
                </a:lnTo>
                <a:lnTo>
                  <a:pt x="33478" y="27779"/>
                </a:lnTo>
                <a:lnTo>
                  <a:pt x="33535" y="27756"/>
                </a:lnTo>
                <a:lnTo>
                  <a:pt x="33592" y="27722"/>
                </a:lnTo>
                <a:lnTo>
                  <a:pt x="33626" y="27665"/>
                </a:lnTo>
                <a:lnTo>
                  <a:pt x="33637" y="27597"/>
                </a:lnTo>
                <a:lnTo>
                  <a:pt x="33637" y="27563"/>
                </a:lnTo>
                <a:lnTo>
                  <a:pt x="33626" y="27528"/>
                </a:lnTo>
                <a:lnTo>
                  <a:pt x="35628" y="26368"/>
                </a:lnTo>
                <a:lnTo>
                  <a:pt x="35662" y="26414"/>
                </a:lnTo>
                <a:lnTo>
                  <a:pt x="35707" y="26448"/>
                </a:lnTo>
                <a:lnTo>
                  <a:pt x="35764" y="26471"/>
                </a:lnTo>
                <a:lnTo>
                  <a:pt x="35878" y="26471"/>
                </a:lnTo>
                <a:lnTo>
                  <a:pt x="35935" y="26448"/>
                </a:lnTo>
                <a:lnTo>
                  <a:pt x="35980" y="26414"/>
                </a:lnTo>
                <a:lnTo>
                  <a:pt x="36015" y="26368"/>
                </a:lnTo>
                <a:close/>
                <a:moveTo>
                  <a:pt x="12320" y="26368"/>
                </a:moveTo>
                <a:lnTo>
                  <a:pt x="14242" y="27483"/>
                </a:lnTo>
                <a:lnTo>
                  <a:pt x="14231" y="27540"/>
                </a:lnTo>
                <a:lnTo>
                  <a:pt x="14219" y="27597"/>
                </a:lnTo>
                <a:lnTo>
                  <a:pt x="14231" y="27642"/>
                </a:lnTo>
                <a:lnTo>
                  <a:pt x="14242" y="27688"/>
                </a:lnTo>
                <a:lnTo>
                  <a:pt x="14265" y="27733"/>
                </a:lnTo>
                <a:lnTo>
                  <a:pt x="14288" y="27767"/>
                </a:lnTo>
                <a:lnTo>
                  <a:pt x="14333" y="27801"/>
                </a:lnTo>
                <a:lnTo>
                  <a:pt x="14367" y="27824"/>
                </a:lnTo>
                <a:lnTo>
                  <a:pt x="14413" y="27847"/>
                </a:lnTo>
                <a:lnTo>
                  <a:pt x="14470" y="27847"/>
                </a:lnTo>
                <a:lnTo>
                  <a:pt x="14470" y="30111"/>
                </a:lnTo>
                <a:lnTo>
                  <a:pt x="14413" y="30111"/>
                </a:lnTo>
                <a:lnTo>
                  <a:pt x="14379" y="30133"/>
                </a:lnTo>
                <a:lnTo>
                  <a:pt x="14333" y="30156"/>
                </a:lnTo>
                <a:lnTo>
                  <a:pt x="14299" y="30179"/>
                </a:lnTo>
                <a:lnTo>
                  <a:pt x="14276" y="30224"/>
                </a:lnTo>
                <a:lnTo>
                  <a:pt x="14253" y="30259"/>
                </a:lnTo>
                <a:lnTo>
                  <a:pt x="14242" y="30304"/>
                </a:lnTo>
                <a:lnTo>
                  <a:pt x="14231" y="30350"/>
                </a:lnTo>
                <a:lnTo>
                  <a:pt x="14242" y="30395"/>
                </a:lnTo>
                <a:lnTo>
                  <a:pt x="14253" y="30441"/>
                </a:lnTo>
                <a:lnTo>
                  <a:pt x="12274" y="31589"/>
                </a:lnTo>
                <a:lnTo>
                  <a:pt x="12240" y="31555"/>
                </a:lnTo>
                <a:lnTo>
                  <a:pt x="12206" y="31533"/>
                </a:lnTo>
                <a:lnTo>
                  <a:pt x="12160" y="31510"/>
                </a:lnTo>
                <a:lnTo>
                  <a:pt x="12058" y="31510"/>
                </a:lnTo>
                <a:lnTo>
                  <a:pt x="12024" y="31521"/>
                </a:lnTo>
                <a:lnTo>
                  <a:pt x="11978" y="31555"/>
                </a:lnTo>
                <a:lnTo>
                  <a:pt x="11956" y="31589"/>
                </a:lnTo>
                <a:lnTo>
                  <a:pt x="9942" y="30429"/>
                </a:lnTo>
                <a:lnTo>
                  <a:pt x="9954" y="30384"/>
                </a:lnTo>
                <a:lnTo>
                  <a:pt x="9954" y="30350"/>
                </a:lnTo>
                <a:lnTo>
                  <a:pt x="9954" y="30315"/>
                </a:lnTo>
                <a:lnTo>
                  <a:pt x="9942" y="30270"/>
                </a:lnTo>
                <a:lnTo>
                  <a:pt x="9931" y="30236"/>
                </a:lnTo>
                <a:lnTo>
                  <a:pt x="9908" y="30202"/>
                </a:lnTo>
                <a:lnTo>
                  <a:pt x="9840" y="30156"/>
                </a:lnTo>
                <a:lnTo>
                  <a:pt x="9806" y="30145"/>
                </a:lnTo>
                <a:lnTo>
                  <a:pt x="9772" y="30133"/>
                </a:lnTo>
                <a:lnTo>
                  <a:pt x="9772" y="27813"/>
                </a:lnTo>
                <a:lnTo>
                  <a:pt x="9806" y="27813"/>
                </a:lnTo>
                <a:lnTo>
                  <a:pt x="9851" y="27790"/>
                </a:lnTo>
                <a:lnTo>
                  <a:pt x="9885" y="27767"/>
                </a:lnTo>
                <a:lnTo>
                  <a:pt x="9908" y="27745"/>
                </a:lnTo>
                <a:lnTo>
                  <a:pt x="9931" y="27710"/>
                </a:lnTo>
                <a:lnTo>
                  <a:pt x="9954" y="27676"/>
                </a:lnTo>
                <a:lnTo>
                  <a:pt x="9965" y="27631"/>
                </a:lnTo>
                <a:lnTo>
                  <a:pt x="9965" y="27597"/>
                </a:lnTo>
                <a:lnTo>
                  <a:pt x="9965" y="27551"/>
                </a:lnTo>
                <a:lnTo>
                  <a:pt x="9954" y="27506"/>
                </a:lnTo>
                <a:lnTo>
                  <a:pt x="11910" y="26380"/>
                </a:lnTo>
                <a:lnTo>
                  <a:pt x="11944" y="26425"/>
                </a:lnTo>
                <a:lnTo>
                  <a:pt x="11990" y="26459"/>
                </a:lnTo>
                <a:lnTo>
                  <a:pt x="12047" y="26482"/>
                </a:lnTo>
                <a:lnTo>
                  <a:pt x="12104" y="26493"/>
                </a:lnTo>
                <a:lnTo>
                  <a:pt x="12172" y="26482"/>
                </a:lnTo>
                <a:lnTo>
                  <a:pt x="12229" y="26459"/>
                </a:lnTo>
                <a:lnTo>
                  <a:pt x="12274" y="26425"/>
                </a:lnTo>
                <a:lnTo>
                  <a:pt x="12320" y="26368"/>
                </a:lnTo>
                <a:close/>
                <a:moveTo>
                  <a:pt x="7553" y="26357"/>
                </a:moveTo>
                <a:lnTo>
                  <a:pt x="9533" y="27506"/>
                </a:lnTo>
                <a:lnTo>
                  <a:pt x="9521" y="27551"/>
                </a:lnTo>
                <a:lnTo>
                  <a:pt x="9510" y="27597"/>
                </a:lnTo>
                <a:lnTo>
                  <a:pt x="9510" y="27642"/>
                </a:lnTo>
                <a:lnTo>
                  <a:pt x="9533" y="27676"/>
                </a:lnTo>
                <a:lnTo>
                  <a:pt x="9544" y="27722"/>
                </a:lnTo>
                <a:lnTo>
                  <a:pt x="9578" y="27745"/>
                </a:lnTo>
                <a:lnTo>
                  <a:pt x="9601" y="27779"/>
                </a:lnTo>
                <a:lnTo>
                  <a:pt x="9635" y="27801"/>
                </a:lnTo>
                <a:lnTo>
                  <a:pt x="9681" y="27813"/>
                </a:lnTo>
                <a:lnTo>
                  <a:pt x="9726" y="27824"/>
                </a:lnTo>
                <a:lnTo>
                  <a:pt x="9726" y="30133"/>
                </a:lnTo>
                <a:lnTo>
                  <a:pt x="9681" y="30145"/>
                </a:lnTo>
                <a:lnTo>
                  <a:pt x="9646" y="30156"/>
                </a:lnTo>
                <a:lnTo>
                  <a:pt x="9612" y="30179"/>
                </a:lnTo>
                <a:lnTo>
                  <a:pt x="9578" y="30202"/>
                </a:lnTo>
                <a:lnTo>
                  <a:pt x="9555" y="30236"/>
                </a:lnTo>
                <a:lnTo>
                  <a:pt x="9533" y="30270"/>
                </a:lnTo>
                <a:lnTo>
                  <a:pt x="9521" y="30304"/>
                </a:lnTo>
                <a:lnTo>
                  <a:pt x="9521" y="30350"/>
                </a:lnTo>
                <a:lnTo>
                  <a:pt x="9521" y="30395"/>
                </a:lnTo>
                <a:lnTo>
                  <a:pt x="9533" y="30429"/>
                </a:lnTo>
                <a:lnTo>
                  <a:pt x="7508" y="31601"/>
                </a:lnTo>
                <a:lnTo>
                  <a:pt x="7485" y="31567"/>
                </a:lnTo>
                <a:lnTo>
                  <a:pt x="7451" y="31544"/>
                </a:lnTo>
                <a:lnTo>
                  <a:pt x="7417" y="31533"/>
                </a:lnTo>
                <a:lnTo>
                  <a:pt x="7371" y="31521"/>
                </a:lnTo>
                <a:lnTo>
                  <a:pt x="7326" y="31533"/>
                </a:lnTo>
                <a:lnTo>
                  <a:pt x="7292" y="31544"/>
                </a:lnTo>
                <a:lnTo>
                  <a:pt x="7258" y="31567"/>
                </a:lnTo>
                <a:lnTo>
                  <a:pt x="7235" y="31589"/>
                </a:lnTo>
                <a:lnTo>
                  <a:pt x="5176" y="30406"/>
                </a:lnTo>
                <a:lnTo>
                  <a:pt x="5187" y="30350"/>
                </a:lnTo>
                <a:lnTo>
                  <a:pt x="5176" y="30281"/>
                </a:lnTo>
                <a:lnTo>
                  <a:pt x="5142" y="30224"/>
                </a:lnTo>
                <a:lnTo>
                  <a:pt x="5096" y="30190"/>
                </a:lnTo>
                <a:lnTo>
                  <a:pt x="5028" y="30168"/>
                </a:lnTo>
                <a:lnTo>
                  <a:pt x="5028" y="27847"/>
                </a:lnTo>
                <a:lnTo>
                  <a:pt x="5074" y="27836"/>
                </a:lnTo>
                <a:lnTo>
                  <a:pt x="5119" y="27824"/>
                </a:lnTo>
                <a:lnTo>
                  <a:pt x="5153" y="27790"/>
                </a:lnTo>
                <a:lnTo>
                  <a:pt x="5187" y="27767"/>
                </a:lnTo>
                <a:lnTo>
                  <a:pt x="5210" y="27722"/>
                </a:lnTo>
                <a:lnTo>
                  <a:pt x="5233" y="27688"/>
                </a:lnTo>
                <a:lnTo>
                  <a:pt x="5244" y="27642"/>
                </a:lnTo>
                <a:lnTo>
                  <a:pt x="5256" y="27597"/>
                </a:lnTo>
                <a:lnTo>
                  <a:pt x="5244" y="27540"/>
                </a:lnTo>
                <a:lnTo>
                  <a:pt x="5233" y="27494"/>
                </a:lnTo>
                <a:lnTo>
                  <a:pt x="7189" y="26368"/>
                </a:lnTo>
                <a:lnTo>
                  <a:pt x="7223" y="26402"/>
                </a:lnTo>
                <a:lnTo>
                  <a:pt x="7269" y="26436"/>
                </a:lnTo>
                <a:lnTo>
                  <a:pt x="7314" y="26459"/>
                </a:lnTo>
                <a:lnTo>
                  <a:pt x="7428" y="26459"/>
                </a:lnTo>
                <a:lnTo>
                  <a:pt x="7474" y="26436"/>
                </a:lnTo>
                <a:lnTo>
                  <a:pt x="7519" y="26402"/>
                </a:lnTo>
                <a:lnTo>
                  <a:pt x="7553" y="26357"/>
                </a:lnTo>
                <a:close/>
                <a:moveTo>
                  <a:pt x="17052" y="26368"/>
                </a:moveTo>
                <a:lnTo>
                  <a:pt x="19043" y="27517"/>
                </a:lnTo>
                <a:lnTo>
                  <a:pt x="19031" y="27551"/>
                </a:lnTo>
                <a:lnTo>
                  <a:pt x="19031" y="27597"/>
                </a:lnTo>
                <a:lnTo>
                  <a:pt x="19031" y="27631"/>
                </a:lnTo>
                <a:lnTo>
                  <a:pt x="19043" y="27665"/>
                </a:lnTo>
                <a:lnTo>
                  <a:pt x="19077" y="27722"/>
                </a:lnTo>
                <a:lnTo>
                  <a:pt x="19134" y="27767"/>
                </a:lnTo>
                <a:lnTo>
                  <a:pt x="19168" y="27779"/>
                </a:lnTo>
                <a:lnTo>
                  <a:pt x="19202" y="27779"/>
                </a:lnTo>
                <a:lnTo>
                  <a:pt x="19202" y="30190"/>
                </a:lnTo>
                <a:lnTo>
                  <a:pt x="19145" y="30202"/>
                </a:lnTo>
                <a:lnTo>
                  <a:pt x="19099" y="30236"/>
                </a:lnTo>
                <a:lnTo>
                  <a:pt x="19065" y="30293"/>
                </a:lnTo>
                <a:lnTo>
                  <a:pt x="19054" y="30350"/>
                </a:lnTo>
                <a:lnTo>
                  <a:pt x="19065" y="30406"/>
                </a:lnTo>
                <a:lnTo>
                  <a:pt x="16995" y="31601"/>
                </a:lnTo>
                <a:lnTo>
                  <a:pt x="16961" y="31567"/>
                </a:lnTo>
                <a:lnTo>
                  <a:pt x="16927" y="31544"/>
                </a:lnTo>
                <a:lnTo>
                  <a:pt x="16893" y="31533"/>
                </a:lnTo>
                <a:lnTo>
                  <a:pt x="16847" y="31521"/>
                </a:lnTo>
                <a:lnTo>
                  <a:pt x="16813" y="31533"/>
                </a:lnTo>
                <a:lnTo>
                  <a:pt x="16767" y="31544"/>
                </a:lnTo>
                <a:lnTo>
                  <a:pt x="16733" y="31567"/>
                </a:lnTo>
                <a:lnTo>
                  <a:pt x="16711" y="31589"/>
                </a:lnTo>
                <a:lnTo>
                  <a:pt x="14708" y="30441"/>
                </a:lnTo>
                <a:lnTo>
                  <a:pt x="14720" y="30395"/>
                </a:lnTo>
                <a:lnTo>
                  <a:pt x="14720" y="30350"/>
                </a:lnTo>
                <a:lnTo>
                  <a:pt x="14720" y="30304"/>
                </a:lnTo>
                <a:lnTo>
                  <a:pt x="14708" y="30259"/>
                </a:lnTo>
                <a:lnTo>
                  <a:pt x="14686" y="30224"/>
                </a:lnTo>
                <a:lnTo>
                  <a:pt x="14663" y="30190"/>
                </a:lnTo>
                <a:lnTo>
                  <a:pt x="14629" y="30156"/>
                </a:lnTo>
                <a:lnTo>
                  <a:pt x="14595" y="30133"/>
                </a:lnTo>
                <a:lnTo>
                  <a:pt x="14549" y="30122"/>
                </a:lnTo>
                <a:lnTo>
                  <a:pt x="14515" y="30111"/>
                </a:lnTo>
                <a:lnTo>
                  <a:pt x="14515" y="27847"/>
                </a:lnTo>
                <a:lnTo>
                  <a:pt x="14561" y="27836"/>
                </a:lnTo>
                <a:lnTo>
                  <a:pt x="14595" y="27824"/>
                </a:lnTo>
                <a:lnTo>
                  <a:pt x="14640" y="27801"/>
                </a:lnTo>
                <a:lnTo>
                  <a:pt x="14674" y="27767"/>
                </a:lnTo>
                <a:lnTo>
                  <a:pt x="14697" y="27733"/>
                </a:lnTo>
                <a:lnTo>
                  <a:pt x="14720" y="27688"/>
                </a:lnTo>
                <a:lnTo>
                  <a:pt x="14731" y="27642"/>
                </a:lnTo>
                <a:lnTo>
                  <a:pt x="14731" y="27597"/>
                </a:lnTo>
                <a:lnTo>
                  <a:pt x="14731" y="27540"/>
                </a:lnTo>
                <a:lnTo>
                  <a:pt x="14720" y="27494"/>
                </a:lnTo>
                <a:lnTo>
                  <a:pt x="16642" y="26380"/>
                </a:lnTo>
                <a:lnTo>
                  <a:pt x="16688" y="26425"/>
                </a:lnTo>
                <a:lnTo>
                  <a:pt x="16733" y="26459"/>
                </a:lnTo>
                <a:lnTo>
                  <a:pt x="16790" y="26482"/>
                </a:lnTo>
                <a:lnTo>
                  <a:pt x="16915" y="26482"/>
                </a:lnTo>
                <a:lnTo>
                  <a:pt x="16972" y="26459"/>
                </a:lnTo>
                <a:lnTo>
                  <a:pt x="17018" y="26414"/>
                </a:lnTo>
                <a:lnTo>
                  <a:pt x="17052" y="26368"/>
                </a:lnTo>
                <a:close/>
                <a:moveTo>
                  <a:pt x="24150" y="30463"/>
                </a:moveTo>
                <a:lnTo>
                  <a:pt x="26152" y="31624"/>
                </a:lnTo>
                <a:lnTo>
                  <a:pt x="26141" y="31658"/>
                </a:lnTo>
                <a:lnTo>
                  <a:pt x="26141" y="31703"/>
                </a:lnTo>
                <a:lnTo>
                  <a:pt x="26141" y="31737"/>
                </a:lnTo>
                <a:lnTo>
                  <a:pt x="26152" y="31771"/>
                </a:lnTo>
                <a:lnTo>
                  <a:pt x="26186" y="31828"/>
                </a:lnTo>
                <a:lnTo>
                  <a:pt x="26243" y="31874"/>
                </a:lnTo>
                <a:lnTo>
                  <a:pt x="26277" y="31897"/>
                </a:lnTo>
                <a:lnTo>
                  <a:pt x="26323" y="31897"/>
                </a:lnTo>
                <a:lnTo>
                  <a:pt x="26323" y="34263"/>
                </a:lnTo>
                <a:lnTo>
                  <a:pt x="26255" y="34285"/>
                </a:lnTo>
                <a:lnTo>
                  <a:pt x="26198" y="34331"/>
                </a:lnTo>
                <a:lnTo>
                  <a:pt x="26164" y="34388"/>
                </a:lnTo>
                <a:lnTo>
                  <a:pt x="26152" y="34422"/>
                </a:lnTo>
                <a:lnTo>
                  <a:pt x="26141" y="34456"/>
                </a:lnTo>
                <a:lnTo>
                  <a:pt x="26152" y="34524"/>
                </a:lnTo>
                <a:lnTo>
                  <a:pt x="24184" y="35662"/>
                </a:lnTo>
                <a:lnTo>
                  <a:pt x="24139" y="35616"/>
                </a:lnTo>
                <a:lnTo>
                  <a:pt x="24082" y="35582"/>
                </a:lnTo>
                <a:lnTo>
                  <a:pt x="24025" y="35559"/>
                </a:lnTo>
                <a:lnTo>
                  <a:pt x="23957" y="35548"/>
                </a:lnTo>
                <a:lnTo>
                  <a:pt x="23900" y="35548"/>
                </a:lnTo>
                <a:lnTo>
                  <a:pt x="23843" y="35571"/>
                </a:lnTo>
                <a:lnTo>
                  <a:pt x="23786" y="35616"/>
                </a:lnTo>
                <a:lnTo>
                  <a:pt x="23752" y="35662"/>
                </a:lnTo>
                <a:lnTo>
                  <a:pt x="21773" y="34513"/>
                </a:lnTo>
                <a:lnTo>
                  <a:pt x="21773" y="34456"/>
                </a:lnTo>
                <a:lnTo>
                  <a:pt x="21761" y="34388"/>
                </a:lnTo>
                <a:lnTo>
                  <a:pt x="21738" y="34331"/>
                </a:lnTo>
                <a:lnTo>
                  <a:pt x="21682" y="34297"/>
                </a:lnTo>
                <a:lnTo>
                  <a:pt x="21625" y="34274"/>
                </a:lnTo>
                <a:lnTo>
                  <a:pt x="21625" y="31942"/>
                </a:lnTo>
                <a:lnTo>
                  <a:pt x="21670" y="31931"/>
                </a:lnTo>
                <a:lnTo>
                  <a:pt x="21704" y="31908"/>
                </a:lnTo>
                <a:lnTo>
                  <a:pt x="21738" y="31885"/>
                </a:lnTo>
                <a:lnTo>
                  <a:pt x="21773" y="31862"/>
                </a:lnTo>
                <a:lnTo>
                  <a:pt x="21795" y="31828"/>
                </a:lnTo>
                <a:lnTo>
                  <a:pt x="21818" y="31783"/>
                </a:lnTo>
                <a:lnTo>
                  <a:pt x="21829" y="31749"/>
                </a:lnTo>
                <a:lnTo>
                  <a:pt x="21829" y="31703"/>
                </a:lnTo>
                <a:lnTo>
                  <a:pt x="21829" y="31646"/>
                </a:lnTo>
                <a:lnTo>
                  <a:pt x="21818" y="31612"/>
                </a:lnTo>
                <a:lnTo>
                  <a:pt x="23775" y="30475"/>
                </a:lnTo>
                <a:lnTo>
                  <a:pt x="23809" y="30509"/>
                </a:lnTo>
                <a:lnTo>
                  <a:pt x="23854" y="30543"/>
                </a:lnTo>
                <a:lnTo>
                  <a:pt x="23911" y="30566"/>
                </a:lnTo>
                <a:lnTo>
                  <a:pt x="23957" y="30577"/>
                </a:lnTo>
                <a:lnTo>
                  <a:pt x="24014" y="30566"/>
                </a:lnTo>
                <a:lnTo>
                  <a:pt x="24070" y="30543"/>
                </a:lnTo>
                <a:lnTo>
                  <a:pt x="24116" y="30509"/>
                </a:lnTo>
                <a:lnTo>
                  <a:pt x="24150" y="30463"/>
                </a:lnTo>
                <a:close/>
                <a:moveTo>
                  <a:pt x="19361" y="30441"/>
                </a:moveTo>
                <a:lnTo>
                  <a:pt x="21363" y="31601"/>
                </a:lnTo>
                <a:lnTo>
                  <a:pt x="21352" y="31646"/>
                </a:lnTo>
                <a:lnTo>
                  <a:pt x="21340" y="31703"/>
                </a:lnTo>
                <a:lnTo>
                  <a:pt x="21352" y="31749"/>
                </a:lnTo>
                <a:lnTo>
                  <a:pt x="21363" y="31794"/>
                </a:lnTo>
                <a:lnTo>
                  <a:pt x="21386" y="31828"/>
                </a:lnTo>
                <a:lnTo>
                  <a:pt x="21409" y="31862"/>
                </a:lnTo>
                <a:lnTo>
                  <a:pt x="21443" y="31897"/>
                </a:lnTo>
                <a:lnTo>
                  <a:pt x="21488" y="31919"/>
                </a:lnTo>
                <a:lnTo>
                  <a:pt x="21534" y="31931"/>
                </a:lnTo>
                <a:lnTo>
                  <a:pt x="21579" y="31942"/>
                </a:lnTo>
                <a:lnTo>
                  <a:pt x="21579" y="34263"/>
                </a:lnTo>
                <a:lnTo>
                  <a:pt x="21545" y="34274"/>
                </a:lnTo>
                <a:lnTo>
                  <a:pt x="21511" y="34285"/>
                </a:lnTo>
                <a:lnTo>
                  <a:pt x="21454" y="34331"/>
                </a:lnTo>
                <a:lnTo>
                  <a:pt x="21409" y="34388"/>
                </a:lnTo>
                <a:lnTo>
                  <a:pt x="21397" y="34422"/>
                </a:lnTo>
                <a:lnTo>
                  <a:pt x="21397" y="34456"/>
                </a:lnTo>
                <a:lnTo>
                  <a:pt x="21397" y="34490"/>
                </a:lnTo>
                <a:lnTo>
                  <a:pt x="21409" y="34524"/>
                </a:lnTo>
                <a:lnTo>
                  <a:pt x="19418" y="35673"/>
                </a:lnTo>
                <a:lnTo>
                  <a:pt x="19372" y="35639"/>
                </a:lnTo>
                <a:lnTo>
                  <a:pt x="19327" y="35605"/>
                </a:lnTo>
                <a:lnTo>
                  <a:pt x="19281" y="35582"/>
                </a:lnTo>
                <a:lnTo>
                  <a:pt x="19213" y="35571"/>
                </a:lnTo>
                <a:lnTo>
                  <a:pt x="19156" y="35582"/>
                </a:lnTo>
                <a:lnTo>
                  <a:pt x="19111" y="35594"/>
                </a:lnTo>
                <a:lnTo>
                  <a:pt x="19065" y="35628"/>
                </a:lnTo>
                <a:lnTo>
                  <a:pt x="19031" y="35673"/>
                </a:lnTo>
                <a:lnTo>
                  <a:pt x="17029" y="34513"/>
                </a:lnTo>
                <a:lnTo>
                  <a:pt x="17040" y="34456"/>
                </a:lnTo>
                <a:lnTo>
                  <a:pt x="17029" y="34388"/>
                </a:lnTo>
                <a:lnTo>
                  <a:pt x="16995" y="34331"/>
                </a:lnTo>
                <a:lnTo>
                  <a:pt x="16949" y="34285"/>
                </a:lnTo>
                <a:lnTo>
                  <a:pt x="16881" y="34263"/>
                </a:lnTo>
                <a:lnTo>
                  <a:pt x="16881" y="31862"/>
                </a:lnTo>
                <a:lnTo>
                  <a:pt x="16938" y="31851"/>
                </a:lnTo>
                <a:lnTo>
                  <a:pt x="16984" y="31806"/>
                </a:lnTo>
                <a:lnTo>
                  <a:pt x="17006" y="31760"/>
                </a:lnTo>
                <a:lnTo>
                  <a:pt x="17018" y="31703"/>
                </a:lnTo>
                <a:lnTo>
                  <a:pt x="17006" y="31646"/>
                </a:lnTo>
                <a:lnTo>
                  <a:pt x="19077" y="30452"/>
                </a:lnTo>
                <a:lnTo>
                  <a:pt x="19111" y="30475"/>
                </a:lnTo>
                <a:lnTo>
                  <a:pt x="19145" y="30497"/>
                </a:lnTo>
                <a:lnTo>
                  <a:pt x="19179" y="30509"/>
                </a:lnTo>
                <a:lnTo>
                  <a:pt x="19213" y="30520"/>
                </a:lnTo>
                <a:lnTo>
                  <a:pt x="19259" y="30509"/>
                </a:lnTo>
                <a:lnTo>
                  <a:pt x="19304" y="30497"/>
                </a:lnTo>
                <a:lnTo>
                  <a:pt x="19338" y="30475"/>
                </a:lnTo>
                <a:lnTo>
                  <a:pt x="19361" y="30441"/>
                </a:lnTo>
                <a:close/>
                <a:moveTo>
                  <a:pt x="28882" y="30463"/>
                </a:moveTo>
                <a:lnTo>
                  <a:pt x="30918" y="31635"/>
                </a:lnTo>
                <a:lnTo>
                  <a:pt x="30907" y="31703"/>
                </a:lnTo>
                <a:lnTo>
                  <a:pt x="30918" y="31760"/>
                </a:lnTo>
                <a:lnTo>
                  <a:pt x="30953" y="31806"/>
                </a:lnTo>
                <a:lnTo>
                  <a:pt x="30998" y="31840"/>
                </a:lnTo>
                <a:lnTo>
                  <a:pt x="31055" y="31862"/>
                </a:lnTo>
                <a:lnTo>
                  <a:pt x="31055" y="34217"/>
                </a:lnTo>
                <a:lnTo>
                  <a:pt x="31009" y="34217"/>
                </a:lnTo>
                <a:lnTo>
                  <a:pt x="30975" y="34240"/>
                </a:lnTo>
                <a:lnTo>
                  <a:pt x="30930" y="34263"/>
                </a:lnTo>
                <a:lnTo>
                  <a:pt x="30896" y="34285"/>
                </a:lnTo>
                <a:lnTo>
                  <a:pt x="30873" y="34320"/>
                </a:lnTo>
                <a:lnTo>
                  <a:pt x="30850" y="34365"/>
                </a:lnTo>
                <a:lnTo>
                  <a:pt x="30839" y="34411"/>
                </a:lnTo>
                <a:lnTo>
                  <a:pt x="30839" y="34456"/>
                </a:lnTo>
                <a:lnTo>
                  <a:pt x="30839" y="34502"/>
                </a:lnTo>
                <a:lnTo>
                  <a:pt x="30850" y="34547"/>
                </a:lnTo>
                <a:lnTo>
                  <a:pt x="28905" y="35673"/>
                </a:lnTo>
                <a:lnTo>
                  <a:pt x="28871" y="35628"/>
                </a:lnTo>
                <a:lnTo>
                  <a:pt x="28825" y="35594"/>
                </a:lnTo>
                <a:lnTo>
                  <a:pt x="28768" y="35571"/>
                </a:lnTo>
                <a:lnTo>
                  <a:pt x="28655" y="35571"/>
                </a:lnTo>
                <a:lnTo>
                  <a:pt x="28598" y="35594"/>
                </a:lnTo>
                <a:lnTo>
                  <a:pt x="28552" y="35628"/>
                </a:lnTo>
                <a:lnTo>
                  <a:pt x="28507" y="35673"/>
                </a:lnTo>
                <a:lnTo>
                  <a:pt x="26516" y="34524"/>
                </a:lnTo>
                <a:lnTo>
                  <a:pt x="26539" y="34456"/>
                </a:lnTo>
                <a:lnTo>
                  <a:pt x="26528" y="34422"/>
                </a:lnTo>
                <a:lnTo>
                  <a:pt x="26516" y="34388"/>
                </a:lnTo>
                <a:lnTo>
                  <a:pt x="26482" y="34331"/>
                </a:lnTo>
                <a:lnTo>
                  <a:pt x="26425" y="34285"/>
                </a:lnTo>
                <a:lnTo>
                  <a:pt x="26368" y="34263"/>
                </a:lnTo>
                <a:lnTo>
                  <a:pt x="26368" y="31897"/>
                </a:lnTo>
                <a:lnTo>
                  <a:pt x="26402" y="31897"/>
                </a:lnTo>
                <a:lnTo>
                  <a:pt x="26437" y="31874"/>
                </a:lnTo>
                <a:lnTo>
                  <a:pt x="26493" y="31828"/>
                </a:lnTo>
                <a:lnTo>
                  <a:pt x="26528" y="31771"/>
                </a:lnTo>
                <a:lnTo>
                  <a:pt x="26539" y="31737"/>
                </a:lnTo>
                <a:lnTo>
                  <a:pt x="26539" y="31703"/>
                </a:lnTo>
                <a:lnTo>
                  <a:pt x="26539" y="31658"/>
                </a:lnTo>
                <a:lnTo>
                  <a:pt x="26528" y="31624"/>
                </a:lnTo>
                <a:lnTo>
                  <a:pt x="28530" y="30463"/>
                </a:lnTo>
                <a:lnTo>
                  <a:pt x="28564" y="30509"/>
                </a:lnTo>
                <a:lnTo>
                  <a:pt x="28609" y="30532"/>
                </a:lnTo>
                <a:lnTo>
                  <a:pt x="28655" y="30554"/>
                </a:lnTo>
                <a:lnTo>
                  <a:pt x="28712" y="30566"/>
                </a:lnTo>
                <a:lnTo>
                  <a:pt x="28768" y="30554"/>
                </a:lnTo>
                <a:lnTo>
                  <a:pt x="28814" y="30532"/>
                </a:lnTo>
                <a:lnTo>
                  <a:pt x="28848" y="30509"/>
                </a:lnTo>
                <a:lnTo>
                  <a:pt x="28882" y="30463"/>
                </a:lnTo>
                <a:close/>
                <a:moveTo>
                  <a:pt x="14686" y="30475"/>
                </a:moveTo>
                <a:lnTo>
                  <a:pt x="16688" y="31635"/>
                </a:lnTo>
                <a:lnTo>
                  <a:pt x="16676" y="31703"/>
                </a:lnTo>
                <a:lnTo>
                  <a:pt x="16688" y="31760"/>
                </a:lnTo>
                <a:lnTo>
                  <a:pt x="16722" y="31817"/>
                </a:lnTo>
                <a:lnTo>
                  <a:pt x="16767" y="31851"/>
                </a:lnTo>
                <a:lnTo>
                  <a:pt x="16836" y="31874"/>
                </a:lnTo>
                <a:lnTo>
                  <a:pt x="16836" y="34263"/>
                </a:lnTo>
                <a:lnTo>
                  <a:pt x="16802" y="34274"/>
                </a:lnTo>
                <a:lnTo>
                  <a:pt x="16767" y="34285"/>
                </a:lnTo>
                <a:lnTo>
                  <a:pt x="16711" y="34320"/>
                </a:lnTo>
                <a:lnTo>
                  <a:pt x="16665" y="34388"/>
                </a:lnTo>
                <a:lnTo>
                  <a:pt x="16654" y="34422"/>
                </a:lnTo>
                <a:lnTo>
                  <a:pt x="16654" y="34456"/>
                </a:lnTo>
                <a:lnTo>
                  <a:pt x="16654" y="34490"/>
                </a:lnTo>
                <a:lnTo>
                  <a:pt x="16665" y="34524"/>
                </a:lnTo>
                <a:lnTo>
                  <a:pt x="14663" y="35685"/>
                </a:lnTo>
                <a:lnTo>
                  <a:pt x="14629" y="35650"/>
                </a:lnTo>
                <a:lnTo>
                  <a:pt x="14583" y="35616"/>
                </a:lnTo>
                <a:lnTo>
                  <a:pt x="14538" y="35594"/>
                </a:lnTo>
                <a:lnTo>
                  <a:pt x="14424" y="35594"/>
                </a:lnTo>
                <a:lnTo>
                  <a:pt x="14379" y="35616"/>
                </a:lnTo>
                <a:lnTo>
                  <a:pt x="14333" y="35639"/>
                </a:lnTo>
                <a:lnTo>
                  <a:pt x="14299" y="35685"/>
                </a:lnTo>
                <a:lnTo>
                  <a:pt x="12320" y="34536"/>
                </a:lnTo>
                <a:lnTo>
                  <a:pt x="12331" y="34490"/>
                </a:lnTo>
                <a:lnTo>
                  <a:pt x="12331" y="34456"/>
                </a:lnTo>
                <a:lnTo>
                  <a:pt x="12331" y="34411"/>
                </a:lnTo>
                <a:lnTo>
                  <a:pt x="12320" y="34376"/>
                </a:lnTo>
                <a:lnTo>
                  <a:pt x="12297" y="34342"/>
                </a:lnTo>
                <a:lnTo>
                  <a:pt x="12274" y="34308"/>
                </a:lnTo>
                <a:lnTo>
                  <a:pt x="12217" y="34263"/>
                </a:lnTo>
                <a:lnTo>
                  <a:pt x="12183" y="34251"/>
                </a:lnTo>
                <a:lnTo>
                  <a:pt x="12138" y="34240"/>
                </a:lnTo>
                <a:lnTo>
                  <a:pt x="12138" y="31885"/>
                </a:lnTo>
                <a:lnTo>
                  <a:pt x="12206" y="31862"/>
                </a:lnTo>
                <a:lnTo>
                  <a:pt x="12251" y="31828"/>
                </a:lnTo>
                <a:lnTo>
                  <a:pt x="12286" y="31771"/>
                </a:lnTo>
                <a:lnTo>
                  <a:pt x="12297" y="31703"/>
                </a:lnTo>
                <a:lnTo>
                  <a:pt x="12286" y="31635"/>
                </a:lnTo>
                <a:lnTo>
                  <a:pt x="14276" y="30486"/>
                </a:lnTo>
                <a:lnTo>
                  <a:pt x="14310" y="30532"/>
                </a:lnTo>
                <a:lnTo>
                  <a:pt x="14356" y="30566"/>
                </a:lnTo>
                <a:lnTo>
                  <a:pt x="14413" y="30588"/>
                </a:lnTo>
                <a:lnTo>
                  <a:pt x="14481" y="30600"/>
                </a:lnTo>
                <a:lnTo>
                  <a:pt x="14538" y="30588"/>
                </a:lnTo>
                <a:lnTo>
                  <a:pt x="14595" y="30566"/>
                </a:lnTo>
                <a:lnTo>
                  <a:pt x="14652" y="30520"/>
                </a:lnTo>
                <a:lnTo>
                  <a:pt x="14686" y="30475"/>
                </a:lnTo>
                <a:close/>
                <a:moveTo>
                  <a:pt x="38369" y="30463"/>
                </a:moveTo>
                <a:lnTo>
                  <a:pt x="40337" y="31601"/>
                </a:lnTo>
                <a:lnTo>
                  <a:pt x="40326" y="31646"/>
                </a:lnTo>
                <a:lnTo>
                  <a:pt x="40314" y="31703"/>
                </a:lnTo>
                <a:lnTo>
                  <a:pt x="40326" y="31749"/>
                </a:lnTo>
                <a:lnTo>
                  <a:pt x="40337" y="31783"/>
                </a:lnTo>
                <a:lnTo>
                  <a:pt x="40360" y="31828"/>
                </a:lnTo>
                <a:lnTo>
                  <a:pt x="40383" y="31862"/>
                </a:lnTo>
                <a:lnTo>
                  <a:pt x="40417" y="31897"/>
                </a:lnTo>
                <a:lnTo>
                  <a:pt x="40451" y="31919"/>
                </a:lnTo>
                <a:lnTo>
                  <a:pt x="40497" y="31931"/>
                </a:lnTo>
                <a:lnTo>
                  <a:pt x="40542" y="31942"/>
                </a:lnTo>
                <a:lnTo>
                  <a:pt x="40542" y="34251"/>
                </a:lnTo>
                <a:lnTo>
                  <a:pt x="40497" y="34251"/>
                </a:lnTo>
                <a:lnTo>
                  <a:pt x="40462" y="34274"/>
                </a:lnTo>
                <a:lnTo>
                  <a:pt x="40428" y="34285"/>
                </a:lnTo>
                <a:lnTo>
                  <a:pt x="40406" y="34320"/>
                </a:lnTo>
                <a:lnTo>
                  <a:pt x="40383" y="34342"/>
                </a:lnTo>
                <a:lnTo>
                  <a:pt x="40360" y="34376"/>
                </a:lnTo>
                <a:lnTo>
                  <a:pt x="40349" y="34411"/>
                </a:lnTo>
                <a:lnTo>
                  <a:pt x="40349" y="34456"/>
                </a:lnTo>
                <a:lnTo>
                  <a:pt x="40349" y="34490"/>
                </a:lnTo>
                <a:lnTo>
                  <a:pt x="40360" y="34536"/>
                </a:lnTo>
                <a:lnTo>
                  <a:pt x="38358" y="35696"/>
                </a:lnTo>
                <a:lnTo>
                  <a:pt x="38324" y="35650"/>
                </a:lnTo>
                <a:lnTo>
                  <a:pt x="38290" y="35628"/>
                </a:lnTo>
                <a:lnTo>
                  <a:pt x="38244" y="35605"/>
                </a:lnTo>
                <a:lnTo>
                  <a:pt x="38142" y="35605"/>
                </a:lnTo>
                <a:lnTo>
                  <a:pt x="38096" y="35628"/>
                </a:lnTo>
                <a:lnTo>
                  <a:pt x="38062" y="35650"/>
                </a:lnTo>
                <a:lnTo>
                  <a:pt x="38028" y="35685"/>
                </a:lnTo>
                <a:lnTo>
                  <a:pt x="36049" y="34547"/>
                </a:lnTo>
                <a:lnTo>
                  <a:pt x="36071" y="34502"/>
                </a:lnTo>
                <a:lnTo>
                  <a:pt x="36071" y="34456"/>
                </a:lnTo>
                <a:lnTo>
                  <a:pt x="36071" y="34411"/>
                </a:lnTo>
                <a:lnTo>
                  <a:pt x="36060" y="34365"/>
                </a:lnTo>
                <a:lnTo>
                  <a:pt x="36037" y="34320"/>
                </a:lnTo>
                <a:lnTo>
                  <a:pt x="36003" y="34285"/>
                </a:lnTo>
                <a:lnTo>
                  <a:pt x="35969" y="34251"/>
                </a:lnTo>
                <a:lnTo>
                  <a:pt x="35935" y="34229"/>
                </a:lnTo>
                <a:lnTo>
                  <a:pt x="35889" y="34217"/>
                </a:lnTo>
                <a:lnTo>
                  <a:pt x="35844" y="34206"/>
                </a:lnTo>
                <a:lnTo>
                  <a:pt x="35844" y="31908"/>
                </a:lnTo>
                <a:lnTo>
                  <a:pt x="35878" y="31897"/>
                </a:lnTo>
                <a:lnTo>
                  <a:pt x="35912" y="31885"/>
                </a:lnTo>
                <a:lnTo>
                  <a:pt x="35980" y="31840"/>
                </a:lnTo>
                <a:lnTo>
                  <a:pt x="36015" y="31771"/>
                </a:lnTo>
                <a:lnTo>
                  <a:pt x="36026" y="31737"/>
                </a:lnTo>
                <a:lnTo>
                  <a:pt x="36026" y="31703"/>
                </a:lnTo>
                <a:lnTo>
                  <a:pt x="36026" y="31658"/>
                </a:lnTo>
                <a:lnTo>
                  <a:pt x="36015" y="31624"/>
                </a:lnTo>
                <a:lnTo>
                  <a:pt x="38005" y="30463"/>
                </a:lnTo>
                <a:lnTo>
                  <a:pt x="38039" y="30509"/>
                </a:lnTo>
                <a:lnTo>
                  <a:pt x="38085" y="30543"/>
                </a:lnTo>
                <a:lnTo>
                  <a:pt x="38130" y="30554"/>
                </a:lnTo>
                <a:lnTo>
                  <a:pt x="38187" y="30566"/>
                </a:lnTo>
                <a:lnTo>
                  <a:pt x="38244" y="30554"/>
                </a:lnTo>
                <a:lnTo>
                  <a:pt x="38290" y="30543"/>
                </a:lnTo>
                <a:lnTo>
                  <a:pt x="38335" y="30509"/>
                </a:lnTo>
                <a:lnTo>
                  <a:pt x="38369" y="30463"/>
                </a:lnTo>
                <a:close/>
                <a:moveTo>
                  <a:pt x="36037" y="34593"/>
                </a:moveTo>
                <a:lnTo>
                  <a:pt x="38005" y="35730"/>
                </a:lnTo>
                <a:lnTo>
                  <a:pt x="37994" y="35764"/>
                </a:lnTo>
                <a:lnTo>
                  <a:pt x="37994" y="35810"/>
                </a:lnTo>
                <a:lnTo>
                  <a:pt x="37994" y="35844"/>
                </a:lnTo>
                <a:lnTo>
                  <a:pt x="38005" y="35878"/>
                </a:lnTo>
                <a:lnTo>
                  <a:pt x="38039" y="35935"/>
                </a:lnTo>
                <a:lnTo>
                  <a:pt x="38096" y="35980"/>
                </a:lnTo>
                <a:lnTo>
                  <a:pt x="38130" y="35992"/>
                </a:lnTo>
                <a:lnTo>
                  <a:pt x="38165" y="36003"/>
                </a:lnTo>
                <a:lnTo>
                  <a:pt x="38165" y="38290"/>
                </a:lnTo>
                <a:lnTo>
                  <a:pt x="38119" y="38301"/>
                </a:lnTo>
                <a:lnTo>
                  <a:pt x="38074" y="38324"/>
                </a:lnTo>
                <a:lnTo>
                  <a:pt x="38028" y="38346"/>
                </a:lnTo>
                <a:lnTo>
                  <a:pt x="37994" y="38381"/>
                </a:lnTo>
                <a:lnTo>
                  <a:pt x="37960" y="38415"/>
                </a:lnTo>
                <a:lnTo>
                  <a:pt x="37937" y="38460"/>
                </a:lnTo>
                <a:lnTo>
                  <a:pt x="37926" y="38506"/>
                </a:lnTo>
                <a:lnTo>
                  <a:pt x="37926" y="38563"/>
                </a:lnTo>
                <a:lnTo>
                  <a:pt x="37926" y="38619"/>
                </a:lnTo>
                <a:lnTo>
                  <a:pt x="37948" y="38665"/>
                </a:lnTo>
                <a:lnTo>
                  <a:pt x="36003" y="39780"/>
                </a:lnTo>
                <a:lnTo>
                  <a:pt x="35969" y="39746"/>
                </a:lnTo>
                <a:lnTo>
                  <a:pt x="35924" y="39711"/>
                </a:lnTo>
                <a:lnTo>
                  <a:pt x="35878" y="39689"/>
                </a:lnTo>
                <a:lnTo>
                  <a:pt x="35764" y="39689"/>
                </a:lnTo>
                <a:lnTo>
                  <a:pt x="35707" y="39711"/>
                </a:lnTo>
                <a:lnTo>
                  <a:pt x="35673" y="39746"/>
                </a:lnTo>
                <a:lnTo>
                  <a:pt x="35628" y="39780"/>
                </a:lnTo>
                <a:lnTo>
                  <a:pt x="33626" y="38619"/>
                </a:lnTo>
                <a:lnTo>
                  <a:pt x="33637" y="38563"/>
                </a:lnTo>
                <a:lnTo>
                  <a:pt x="33626" y="38494"/>
                </a:lnTo>
                <a:lnTo>
                  <a:pt x="33592" y="38437"/>
                </a:lnTo>
                <a:lnTo>
                  <a:pt x="33535" y="38392"/>
                </a:lnTo>
                <a:lnTo>
                  <a:pt x="33478" y="38369"/>
                </a:lnTo>
                <a:lnTo>
                  <a:pt x="33478" y="36026"/>
                </a:lnTo>
                <a:lnTo>
                  <a:pt x="33512" y="36014"/>
                </a:lnTo>
                <a:lnTo>
                  <a:pt x="33546" y="36003"/>
                </a:lnTo>
                <a:lnTo>
                  <a:pt x="33580" y="35980"/>
                </a:lnTo>
                <a:lnTo>
                  <a:pt x="33614" y="35946"/>
                </a:lnTo>
                <a:lnTo>
                  <a:pt x="33637" y="35923"/>
                </a:lnTo>
                <a:lnTo>
                  <a:pt x="33660" y="35889"/>
                </a:lnTo>
                <a:lnTo>
                  <a:pt x="33671" y="35844"/>
                </a:lnTo>
                <a:lnTo>
                  <a:pt x="33671" y="35810"/>
                </a:lnTo>
                <a:lnTo>
                  <a:pt x="33660" y="35764"/>
                </a:lnTo>
                <a:lnTo>
                  <a:pt x="33649" y="35719"/>
                </a:lnTo>
                <a:lnTo>
                  <a:pt x="35605" y="34593"/>
                </a:lnTo>
                <a:lnTo>
                  <a:pt x="35651" y="34638"/>
                </a:lnTo>
                <a:lnTo>
                  <a:pt x="35696" y="34672"/>
                </a:lnTo>
                <a:lnTo>
                  <a:pt x="35753" y="34695"/>
                </a:lnTo>
                <a:lnTo>
                  <a:pt x="35821" y="34706"/>
                </a:lnTo>
                <a:lnTo>
                  <a:pt x="35889" y="34695"/>
                </a:lnTo>
                <a:lnTo>
                  <a:pt x="35946" y="34672"/>
                </a:lnTo>
                <a:lnTo>
                  <a:pt x="35992" y="34638"/>
                </a:lnTo>
                <a:lnTo>
                  <a:pt x="36037" y="34593"/>
                </a:lnTo>
                <a:close/>
                <a:moveTo>
                  <a:pt x="31282" y="34593"/>
                </a:moveTo>
                <a:lnTo>
                  <a:pt x="33250" y="35719"/>
                </a:lnTo>
                <a:lnTo>
                  <a:pt x="33239" y="35764"/>
                </a:lnTo>
                <a:lnTo>
                  <a:pt x="33228" y="35810"/>
                </a:lnTo>
                <a:lnTo>
                  <a:pt x="33228" y="35844"/>
                </a:lnTo>
                <a:lnTo>
                  <a:pt x="33239" y="35889"/>
                </a:lnTo>
                <a:lnTo>
                  <a:pt x="33262" y="35923"/>
                </a:lnTo>
                <a:lnTo>
                  <a:pt x="33285" y="35958"/>
                </a:lnTo>
                <a:lnTo>
                  <a:pt x="33319" y="35980"/>
                </a:lnTo>
                <a:lnTo>
                  <a:pt x="33353" y="36003"/>
                </a:lnTo>
                <a:lnTo>
                  <a:pt x="33387" y="36014"/>
                </a:lnTo>
                <a:lnTo>
                  <a:pt x="33432" y="36026"/>
                </a:lnTo>
                <a:lnTo>
                  <a:pt x="33432" y="38369"/>
                </a:lnTo>
                <a:lnTo>
                  <a:pt x="33364" y="38392"/>
                </a:lnTo>
                <a:lnTo>
                  <a:pt x="33307" y="38437"/>
                </a:lnTo>
                <a:lnTo>
                  <a:pt x="33273" y="38494"/>
                </a:lnTo>
                <a:lnTo>
                  <a:pt x="33262" y="38563"/>
                </a:lnTo>
                <a:lnTo>
                  <a:pt x="33273" y="38631"/>
                </a:lnTo>
                <a:lnTo>
                  <a:pt x="31260" y="39791"/>
                </a:lnTo>
                <a:lnTo>
                  <a:pt x="31226" y="39746"/>
                </a:lnTo>
                <a:lnTo>
                  <a:pt x="31180" y="39711"/>
                </a:lnTo>
                <a:lnTo>
                  <a:pt x="31135" y="39700"/>
                </a:lnTo>
                <a:lnTo>
                  <a:pt x="31078" y="39689"/>
                </a:lnTo>
                <a:lnTo>
                  <a:pt x="31021" y="39700"/>
                </a:lnTo>
                <a:lnTo>
                  <a:pt x="30975" y="39711"/>
                </a:lnTo>
                <a:lnTo>
                  <a:pt x="30930" y="39746"/>
                </a:lnTo>
                <a:lnTo>
                  <a:pt x="30896" y="39791"/>
                </a:lnTo>
                <a:lnTo>
                  <a:pt x="28871" y="38619"/>
                </a:lnTo>
                <a:lnTo>
                  <a:pt x="28882" y="38563"/>
                </a:lnTo>
                <a:lnTo>
                  <a:pt x="28871" y="38494"/>
                </a:lnTo>
                <a:lnTo>
                  <a:pt x="28837" y="38449"/>
                </a:lnTo>
                <a:lnTo>
                  <a:pt x="28791" y="38415"/>
                </a:lnTo>
                <a:lnTo>
                  <a:pt x="28734" y="38392"/>
                </a:lnTo>
                <a:lnTo>
                  <a:pt x="28734" y="36037"/>
                </a:lnTo>
                <a:lnTo>
                  <a:pt x="28780" y="36037"/>
                </a:lnTo>
                <a:lnTo>
                  <a:pt x="28814" y="36014"/>
                </a:lnTo>
                <a:lnTo>
                  <a:pt x="28859" y="35992"/>
                </a:lnTo>
                <a:lnTo>
                  <a:pt x="28882" y="35969"/>
                </a:lnTo>
                <a:lnTo>
                  <a:pt x="28916" y="35935"/>
                </a:lnTo>
                <a:lnTo>
                  <a:pt x="28928" y="35889"/>
                </a:lnTo>
                <a:lnTo>
                  <a:pt x="28939" y="35844"/>
                </a:lnTo>
                <a:lnTo>
                  <a:pt x="28950" y="35810"/>
                </a:lnTo>
                <a:lnTo>
                  <a:pt x="28939" y="35753"/>
                </a:lnTo>
                <a:lnTo>
                  <a:pt x="28928" y="35707"/>
                </a:lnTo>
                <a:lnTo>
                  <a:pt x="30873" y="34593"/>
                </a:lnTo>
                <a:lnTo>
                  <a:pt x="30907" y="34638"/>
                </a:lnTo>
                <a:lnTo>
                  <a:pt x="30964" y="34672"/>
                </a:lnTo>
                <a:lnTo>
                  <a:pt x="31021" y="34695"/>
                </a:lnTo>
                <a:lnTo>
                  <a:pt x="31078" y="34706"/>
                </a:lnTo>
                <a:lnTo>
                  <a:pt x="31146" y="34695"/>
                </a:lnTo>
                <a:lnTo>
                  <a:pt x="31203" y="34672"/>
                </a:lnTo>
                <a:lnTo>
                  <a:pt x="31248" y="34638"/>
                </a:lnTo>
                <a:lnTo>
                  <a:pt x="31282" y="34593"/>
                </a:lnTo>
                <a:close/>
                <a:moveTo>
                  <a:pt x="17018" y="34558"/>
                </a:moveTo>
                <a:lnTo>
                  <a:pt x="19008" y="35707"/>
                </a:lnTo>
                <a:lnTo>
                  <a:pt x="18997" y="35753"/>
                </a:lnTo>
                <a:lnTo>
                  <a:pt x="18986" y="35810"/>
                </a:lnTo>
                <a:lnTo>
                  <a:pt x="18986" y="35844"/>
                </a:lnTo>
                <a:lnTo>
                  <a:pt x="19008" y="35889"/>
                </a:lnTo>
                <a:lnTo>
                  <a:pt x="19020" y="35935"/>
                </a:lnTo>
                <a:lnTo>
                  <a:pt x="19054" y="35969"/>
                </a:lnTo>
                <a:lnTo>
                  <a:pt x="19088" y="35992"/>
                </a:lnTo>
                <a:lnTo>
                  <a:pt x="19122" y="36014"/>
                </a:lnTo>
                <a:lnTo>
                  <a:pt x="19156" y="36026"/>
                </a:lnTo>
                <a:lnTo>
                  <a:pt x="19202" y="36037"/>
                </a:lnTo>
                <a:lnTo>
                  <a:pt x="19202" y="38381"/>
                </a:lnTo>
                <a:lnTo>
                  <a:pt x="19145" y="38403"/>
                </a:lnTo>
                <a:lnTo>
                  <a:pt x="19088" y="38437"/>
                </a:lnTo>
                <a:lnTo>
                  <a:pt x="19054" y="38494"/>
                </a:lnTo>
                <a:lnTo>
                  <a:pt x="19043" y="38563"/>
                </a:lnTo>
                <a:lnTo>
                  <a:pt x="19054" y="38631"/>
                </a:lnTo>
                <a:lnTo>
                  <a:pt x="17006" y="39802"/>
                </a:lnTo>
                <a:lnTo>
                  <a:pt x="16984" y="39768"/>
                </a:lnTo>
                <a:lnTo>
                  <a:pt x="16938" y="39746"/>
                </a:lnTo>
                <a:lnTo>
                  <a:pt x="16893" y="39723"/>
                </a:lnTo>
                <a:lnTo>
                  <a:pt x="16847" y="39711"/>
                </a:lnTo>
                <a:lnTo>
                  <a:pt x="16802" y="39723"/>
                </a:lnTo>
                <a:lnTo>
                  <a:pt x="16756" y="39734"/>
                </a:lnTo>
                <a:lnTo>
                  <a:pt x="16722" y="39768"/>
                </a:lnTo>
                <a:lnTo>
                  <a:pt x="16699" y="39791"/>
                </a:lnTo>
                <a:lnTo>
                  <a:pt x="14708" y="38642"/>
                </a:lnTo>
                <a:lnTo>
                  <a:pt x="14720" y="38608"/>
                </a:lnTo>
                <a:lnTo>
                  <a:pt x="14720" y="38563"/>
                </a:lnTo>
                <a:lnTo>
                  <a:pt x="14720" y="38517"/>
                </a:lnTo>
                <a:lnTo>
                  <a:pt x="14708" y="38472"/>
                </a:lnTo>
                <a:lnTo>
                  <a:pt x="14686" y="38437"/>
                </a:lnTo>
                <a:lnTo>
                  <a:pt x="14663" y="38403"/>
                </a:lnTo>
                <a:lnTo>
                  <a:pt x="14629" y="38369"/>
                </a:lnTo>
                <a:lnTo>
                  <a:pt x="14595" y="38346"/>
                </a:lnTo>
                <a:lnTo>
                  <a:pt x="14549" y="38335"/>
                </a:lnTo>
                <a:lnTo>
                  <a:pt x="14515" y="38324"/>
                </a:lnTo>
                <a:lnTo>
                  <a:pt x="14515" y="36014"/>
                </a:lnTo>
                <a:lnTo>
                  <a:pt x="14549" y="36003"/>
                </a:lnTo>
                <a:lnTo>
                  <a:pt x="14583" y="35992"/>
                </a:lnTo>
                <a:lnTo>
                  <a:pt x="14640" y="35946"/>
                </a:lnTo>
                <a:lnTo>
                  <a:pt x="14674" y="35878"/>
                </a:lnTo>
                <a:lnTo>
                  <a:pt x="14686" y="35844"/>
                </a:lnTo>
                <a:lnTo>
                  <a:pt x="14697" y="35810"/>
                </a:lnTo>
                <a:lnTo>
                  <a:pt x="14686" y="35764"/>
                </a:lnTo>
                <a:lnTo>
                  <a:pt x="14674" y="35730"/>
                </a:lnTo>
                <a:lnTo>
                  <a:pt x="16688" y="34570"/>
                </a:lnTo>
                <a:lnTo>
                  <a:pt x="16722" y="34604"/>
                </a:lnTo>
                <a:lnTo>
                  <a:pt x="16756" y="34627"/>
                </a:lnTo>
                <a:lnTo>
                  <a:pt x="16802" y="34649"/>
                </a:lnTo>
                <a:lnTo>
                  <a:pt x="16847" y="34649"/>
                </a:lnTo>
                <a:lnTo>
                  <a:pt x="16904" y="34638"/>
                </a:lnTo>
                <a:lnTo>
                  <a:pt x="16938" y="34627"/>
                </a:lnTo>
                <a:lnTo>
                  <a:pt x="16984" y="34593"/>
                </a:lnTo>
                <a:lnTo>
                  <a:pt x="17018" y="34558"/>
                </a:lnTo>
                <a:close/>
                <a:moveTo>
                  <a:pt x="28859" y="38654"/>
                </a:moveTo>
                <a:lnTo>
                  <a:pt x="30873" y="39825"/>
                </a:lnTo>
                <a:lnTo>
                  <a:pt x="30862" y="39871"/>
                </a:lnTo>
                <a:lnTo>
                  <a:pt x="30862" y="39905"/>
                </a:lnTo>
                <a:lnTo>
                  <a:pt x="30862" y="39950"/>
                </a:lnTo>
                <a:lnTo>
                  <a:pt x="30873" y="39984"/>
                </a:lnTo>
                <a:lnTo>
                  <a:pt x="30896" y="40019"/>
                </a:lnTo>
                <a:lnTo>
                  <a:pt x="30918" y="40053"/>
                </a:lnTo>
                <a:lnTo>
                  <a:pt x="30953" y="40087"/>
                </a:lnTo>
                <a:lnTo>
                  <a:pt x="30975" y="40098"/>
                </a:lnTo>
                <a:lnTo>
                  <a:pt x="31021" y="40121"/>
                </a:lnTo>
                <a:lnTo>
                  <a:pt x="31055" y="40121"/>
                </a:lnTo>
                <a:lnTo>
                  <a:pt x="31055" y="42419"/>
                </a:lnTo>
                <a:lnTo>
                  <a:pt x="31009" y="42419"/>
                </a:lnTo>
                <a:lnTo>
                  <a:pt x="30964" y="42442"/>
                </a:lnTo>
                <a:lnTo>
                  <a:pt x="30930" y="42464"/>
                </a:lnTo>
                <a:lnTo>
                  <a:pt x="30896" y="42498"/>
                </a:lnTo>
                <a:lnTo>
                  <a:pt x="30862" y="42533"/>
                </a:lnTo>
                <a:lnTo>
                  <a:pt x="30850" y="42578"/>
                </a:lnTo>
                <a:lnTo>
                  <a:pt x="30827" y="42612"/>
                </a:lnTo>
                <a:lnTo>
                  <a:pt x="30827" y="42669"/>
                </a:lnTo>
                <a:lnTo>
                  <a:pt x="30839" y="42715"/>
                </a:lnTo>
                <a:lnTo>
                  <a:pt x="30850" y="42760"/>
                </a:lnTo>
                <a:lnTo>
                  <a:pt x="28882" y="43898"/>
                </a:lnTo>
                <a:lnTo>
                  <a:pt x="28848" y="43863"/>
                </a:lnTo>
                <a:lnTo>
                  <a:pt x="28803" y="43829"/>
                </a:lnTo>
                <a:lnTo>
                  <a:pt x="28757" y="43818"/>
                </a:lnTo>
                <a:lnTo>
                  <a:pt x="28712" y="43807"/>
                </a:lnTo>
                <a:lnTo>
                  <a:pt x="28655" y="43818"/>
                </a:lnTo>
                <a:lnTo>
                  <a:pt x="28609" y="43829"/>
                </a:lnTo>
                <a:lnTo>
                  <a:pt x="28575" y="43863"/>
                </a:lnTo>
                <a:lnTo>
                  <a:pt x="28541" y="43898"/>
                </a:lnTo>
                <a:lnTo>
                  <a:pt x="26493" y="42715"/>
                </a:lnTo>
                <a:lnTo>
                  <a:pt x="26505" y="42669"/>
                </a:lnTo>
                <a:lnTo>
                  <a:pt x="26493" y="42612"/>
                </a:lnTo>
                <a:lnTo>
                  <a:pt x="26459" y="42555"/>
                </a:lnTo>
                <a:lnTo>
                  <a:pt x="26414" y="42521"/>
                </a:lnTo>
                <a:lnTo>
                  <a:pt x="26368" y="42498"/>
                </a:lnTo>
                <a:lnTo>
                  <a:pt x="26368" y="40178"/>
                </a:lnTo>
                <a:lnTo>
                  <a:pt x="26414" y="40166"/>
                </a:lnTo>
                <a:lnTo>
                  <a:pt x="26459" y="40144"/>
                </a:lnTo>
                <a:lnTo>
                  <a:pt x="26505" y="40121"/>
                </a:lnTo>
                <a:lnTo>
                  <a:pt x="26539" y="40087"/>
                </a:lnTo>
                <a:lnTo>
                  <a:pt x="26562" y="40053"/>
                </a:lnTo>
                <a:lnTo>
                  <a:pt x="26584" y="40007"/>
                </a:lnTo>
                <a:lnTo>
                  <a:pt x="26607" y="39962"/>
                </a:lnTo>
                <a:lnTo>
                  <a:pt x="26607" y="39905"/>
                </a:lnTo>
                <a:lnTo>
                  <a:pt x="26596" y="39848"/>
                </a:lnTo>
                <a:lnTo>
                  <a:pt x="26584" y="39802"/>
                </a:lnTo>
                <a:lnTo>
                  <a:pt x="28564" y="38654"/>
                </a:lnTo>
                <a:lnTo>
                  <a:pt x="28598" y="38688"/>
                </a:lnTo>
                <a:lnTo>
                  <a:pt x="28632" y="38710"/>
                </a:lnTo>
                <a:lnTo>
                  <a:pt x="28666" y="38733"/>
                </a:lnTo>
                <a:lnTo>
                  <a:pt x="28757" y="38733"/>
                </a:lnTo>
                <a:lnTo>
                  <a:pt x="28791" y="38710"/>
                </a:lnTo>
                <a:lnTo>
                  <a:pt x="28825" y="38688"/>
                </a:lnTo>
                <a:lnTo>
                  <a:pt x="28859" y="38654"/>
                </a:lnTo>
                <a:close/>
                <a:moveTo>
                  <a:pt x="24161" y="38688"/>
                </a:moveTo>
                <a:lnTo>
                  <a:pt x="26095" y="39802"/>
                </a:lnTo>
                <a:lnTo>
                  <a:pt x="26072" y="39848"/>
                </a:lnTo>
                <a:lnTo>
                  <a:pt x="26072" y="39905"/>
                </a:lnTo>
                <a:lnTo>
                  <a:pt x="26072" y="39962"/>
                </a:lnTo>
                <a:lnTo>
                  <a:pt x="26095" y="40007"/>
                </a:lnTo>
                <a:lnTo>
                  <a:pt x="26118" y="40053"/>
                </a:lnTo>
                <a:lnTo>
                  <a:pt x="26141" y="40087"/>
                </a:lnTo>
                <a:lnTo>
                  <a:pt x="26175" y="40121"/>
                </a:lnTo>
                <a:lnTo>
                  <a:pt x="26220" y="40144"/>
                </a:lnTo>
                <a:lnTo>
                  <a:pt x="26266" y="40166"/>
                </a:lnTo>
                <a:lnTo>
                  <a:pt x="26323" y="40178"/>
                </a:lnTo>
                <a:lnTo>
                  <a:pt x="26323" y="42498"/>
                </a:lnTo>
                <a:lnTo>
                  <a:pt x="26266" y="42521"/>
                </a:lnTo>
                <a:lnTo>
                  <a:pt x="26220" y="42555"/>
                </a:lnTo>
                <a:lnTo>
                  <a:pt x="26186" y="42612"/>
                </a:lnTo>
                <a:lnTo>
                  <a:pt x="26175" y="42669"/>
                </a:lnTo>
                <a:lnTo>
                  <a:pt x="26186" y="42715"/>
                </a:lnTo>
                <a:lnTo>
                  <a:pt x="24093" y="43920"/>
                </a:lnTo>
                <a:lnTo>
                  <a:pt x="24070" y="43898"/>
                </a:lnTo>
                <a:lnTo>
                  <a:pt x="24036" y="43875"/>
                </a:lnTo>
                <a:lnTo>
                  <a:pt x="24002" y="43852"/>
                </a:lnTo>
                <a:lnTo>
                  <a:pt x="23923" y="43852"/>
                </a:lnTo>
                <a:lnTo>
                  <a:pt x="23888" y="43863"/>
                </a:lnTo>
                <a:lnTo>
                  <a:pt x="23854" y="43886"/>
                </a:lnTo>
                <a:lnTo>
                  <a:pt x="23832" y="43920"/>
                </a:lnTo>
                <a:lnTo>
                  <a:pt x="21829" y="42760"/>
                </a:lnTo>
                <a:lnTo>
                  <a:pt x="21852" y="42715"/>
                </a:lnTo>
                <a:lnTo>
                  <a:pt x="21852" y="42669"/>
                </a:lnTo>
                <a:lnTo>
                  <a:pt x="21852" y="42612"/>
                </a:lnTo>
                <a:lnTo>
                  <a:pt x="21841" y="42567"/>
                </a:lnTo>
                <a:lnTo>
                  <a:pt x="21818" y="42533"/>
                </a:lnTo>
                <a:lnTo>
                  <a:pt x="21784" y="42487"/>
                </a:lnTo>
                <a:lnTo>
                  <a:pt x="21750" y="42453"/>
                </a:lnTo>
                <a:lnTo>
                  <a:pt x="21716" y="42430"/>
                </a:lnTo>
                <a:lnTo>
                  <a:pt x="21670" y="42419"/>
                </a:lnTo>
                <a:lnTo>
                  <a:pt x="21625" y="42407"/>
                </a:lnTo>
                <a:lnTo>
                  <a:pt x="21625" y="40110"/>
                </a:lnTo>
                <a:lnTo>
                  <a:pt x="21693" y="40087"/>
                </a:lnTo>
                <a:lnTo>
                  <a:pt x="21750" y="40041"/>
                </a:lnTo>
                <a:lnTo>
                  <a:pt x="21784" y="39984"/>
                </a:lnTo>
                <a:lnTo>
                  <a:pt x="21795" y="39950"/>
                </a:lnTo>
                <a:lnTo>
                  <a:pt x="21795" y="39905"/>
                </a:lnTo>
                <a:lnTo>
                  <a:pt x="21784" y="39837"/>
                </a:lnTo>
                <a:lnTo>
                  <a:pt x="23763" y="38688"/>
                </a:lnTo>
                <a:lnTo>
                  <a:pt x="23797" y="38733"/>
                </a:lnTo>
                <a:lnTo>
                  <a:pt x="23854" y="38767"/>
                </a:lnTo>
                <a:lnTo>
                  <a:pt x="23900" y="38790"/>
                </a:lnTo>
                <a:lnTo>
                  <a:pt x="23957" y="38801"/>
                </a:lnTo>
                <a:lnTo>
                  <a:pt x="24025" y="38790"/>
                </a:lnTo>
                <a:lnTo>
                  <a:pt x="24082" y="38767"/>
                </a:lnTo>
                <a:lnTo>
                  <a:pt x="24127" y="38733"/>
                </a:lnTo>
                <a:lnTo>
                  <a:pt x="24161" y="38688"/>
                </a:lnTo>
                <a:close/>
                <a:moveTo>
                  <a:pt x="17029" y="42783"/>
                </a:moveTo>
                <a:lnTo>
                  <a:pt x="19054" y="43943"/>
                </a:lnTo>
                <a:lnTo>
                  <a:pt x="19043" y="43977"/>
                </a:lnTo>
                <a:lnTo>
                  <a:pt x="19031" y="44011"/>
                </a:lnTo>
                <a:lnTo>
                  <a:pt x="19043" y="44045"/>
                </a:lnTo>
                <a:lnTo>
                  <a:pt x="19054" y="44080"/>
                </a:lnTo>
                <a:lnTo>
                  <a:pt x="19088" y="44136"/>
                </a:lnTo>
                <a:lnTo>
                  <a:pt x="19134" y="44182"/>
                </a:lnTo>
                <a:lnTo>
                  <a:pt x="19202" y="44193"/>
                </a:lnTo>
                <a:lnTo>
                  <a:pt x="19202" y="46571"/>
                </a:lnTo>
                <a:lnTo>
                  <a:pt x="19168" y="46571"/>
                </a:lnTo>
                <a:lnTo>
                  <a:pt x="19134" y="46594"/>
                </a:lnTo>
                <a:lnTo>
                  <a:pt x="19099" y="46605"/>
                </a:lnTo>
                <a:lnTo>
                  <a:pt x="19065" y="46628"/>
                </a:lnTo>
                <a:lnTo>
                  <a:pt x="19043" y="46662"/>
                </a:lnTo>
                <a:lnTo>
                  <a:pt x="19031" y="46696"/>
                </a:lnTo>
                <a:lnTo>
                  <a:pt x="19020" y="46730"/>
                </a:lnTo>
                <a:lnTo>
                  <a:pt x="19020" y="46776"/>
                </a:lnTo>
                <a:lnTo>
                  <a:pt x="19020" y="46810"/>
                </a:lnTo>
                <a:lnTo>
                  <a:pt x="19031" y="46844"/>
                </a:lnTo>
                <a:lnTo>
                  <a:pt x="17075" y="47981"/>
                </a:lnTo>
                <a:lnTo>
                  <a:pt x="17029" y="47924"/>
                </a:lnTo>
                <a:lnTo>
                  <a:pt x="16984" y="47890"/>
                </a:lnTo>
                <a:lnTo>
                  <a:pt x="16915" y="47868"/>
                </a:lnTo>
                <a:lnTo>
                  <a:pt x="16847" y="47856"/>
                </a:lnTo>
                <a:lnTo>
                  <a:pt x="16779" y="47868"/>
                </a:lnTo>
                <a:lnTo>
                  <a:pt x="16722" y="47890"/>
                </a:lnTo>
                <a:lnTo>
                  <a:pt x="16665" y="47924"/>
                </a:lnTo>
                <a:lnTo>
                  <a:pt x="16631" y="47970"/>
                </a:lnTo>
                <a:lnTo>
                  <a:pt x="14708" y="46867"/>
                </a:lnTo>
                <a:lnTo>
                  <a:pt x="14720" y="46821"/>
                </a:lnTo>
                <a:lnTo>
                  <a:pt x="14720" y="46776"/>
                </a:lnTo>
                <a:lnTo>
                  <a:pt x="14720" y="46730"/>
                </a:lnTo>
                <a:lnTo>
                  <a:pt x="14708" y="46685"/>
                </a:lnTo>
                <a:lnTo>
                  <a:pt x="14686" y="46639"/>
                </a:lnTo>
                <a:lnTo>
                  <a:pt x="14663" y="46605"/>
                </a:lnTo>
                <a:lnTo>
                  <a:pt x="14629" y="46582"/>
                </a:lnTo>
                <a:lnTo>
                  <a:pt x="14595" y="46559"/>
                </a:lnTo>
                <a:lnTo>
                  <a:pt x="14549" y="46537"/>
                </a:lnTo>
                <a:lnTo>
                  <a:pt x="14515" y="46525"/>
                </a:lnTo>
                <a:lnTo>
                  <a:pt x="14515" y="44239"/>
                </a:lnTo>
                <a:lnTo>
                  <a:pt x="14549" y="44239"/>
                </a:lnTo>
                <a:lnTo>
                  <a:pt x="14595" y="44216"/>
                </a:lnTo>
                <a:lnTo>
                  <a:pt x="14629" y="44193"/>
                </a:lnTo>
                <a:lnTo>
                  <a:pt x="14652" y="44171"/>
                </a:lnTo>
                <a:lnTo>
                  <a:pt x="14674" y="44136"/>
                </a:lnTo>
                <a:lnTo>
                  <a:pt x="14697" y="44102"/>
                </a:lnTo>
                <a:lnTo>
                  <a:pt x="14708" y="44057"/>
                </a:lnTo>
                <a:lnTo>
                  <a:pt x="14708" y="44011"/>
                </a:lnTo>
                <a:lnTo>
                  <a:pt x="14708" y="43966"/>
                </a:lnTo>
                <a:lnTo>
                  <a:pt x="14697" y="43932"/>
                </a:lnTo>
                <a:lnTo>
                  <a:pt x="16676" y="42794"/>
                </a:lnTo>
                <a:lnTo>
                  <a:pt x="16699" y="42828"/>
                </a:lnTo>
                <a:lnTo>
                  <a:pt x="16745" y="42862"/>
                </a:lnTo>
                <a:lnTo>
                  <a:pt x="16790" y="42874"/>
                </a:lnTo>
                <a:lnTo>
                  <a:pt x="16847" y="42885"/>
                </a:lnTo>
                <a:lnTo>
                  <a:pt x="16904" y="42874"/>
                </a:lnTo>
                <a:lnTo>
                  <a:pt x="16949" y="42851"/>
                </a:lnTo>
                <a:lnTo>
                  <a:pt x="16995" y="42817"/>
                </a:lnTo>
                <a:lnTo>
                  <a:pt x="17029" y="42783"/>
                </a:lnTo>
                <a:close/>
                <a:moveTo>
                  <a:pt x="26471" y="42760"/>
                </a:moveTo>
                <a:lnTo>
                  <a:pt x="28518" y="43943"/>
                </a:lnTo>
                <a:lnTo>
                  <a:pt x="28507" y="43977"/>
                </a:lnTo>
                <a:lnTo>
                  <a:pt x="28507" y="44011"/>
                </a:lnTo>
                <a:lnTo>
                  <a:pt x="28507" y="44057"/>
                </a:lnTo>
                <a:lnTo>
                  <a:pt x="28518" y="44091"/>
                </a:lnTo>
                <a:lnTo>
                  <a:pt x="28552" y="44148"/>
                </a:lnTo>
                <a:lnTo>
                  <a:pt x="28621" y="44193"/>
                </a:lnTo>
                <a:lnTo>
                  <a:pt x="28655" y="44216"/>
                </a:lnTo>
                <a:lnTo>
                  <a:pt x="28689" y="44216"/>
                </a:lnTo>
                <a:lnTo>
                  <a:pt x="28689" y="46537"/>
                </a:lnTo>
                <a:lnTo>
                  <a:pt x="28643" y="46537"/>
                </a:lnTo>
                <a:lnTo>
                  <a:pt x="28598" y="46559"/>
                </a:lnTo>
                <a:lnTo>
                  <a:pt x="28564" y="46582"/>
                </a:lnTo>
                <a:lnTo>
                  <a:pt x="28530" y="46605"/>
                </a:lnTo>
                <a:lnTo>
                  <a:pt x="28507" y="46639"/>
                </a:lnTo>
                <a:lnTo>
                  <a:pt x="28484" y="46685"/>
                </a:lnTo>
                <a:lnTo>
                  <a:pt x="28473" y="46730"/>
                </a:lnTo>
                <a:lnTo>
                  <a:pt x="28473" y="46776"/>
                </a:lnTo>
                <a:lnTo>
                  <a:pt x="28473" y="46821"/>
                </a:lnTo>
                <a:lnTo>
                  <a:pt x="28484" y="46867"/>
                </a:lnTo>
                <a:lnTo>
                  <a:pt x="26539" y="47981"/>
                </a:lnTo>
                <a:lnTo>
                  <a:pt x="26505" y="47936"/>
                </a:lnTo>
                <a:lnTo>
                  <a:pt x="26459" y="47902"/>
                </a:lnTo>
                <a:lnTo>
                  <a:pt x="26402" y="47879"/>
                </a:lnTo>
                <a:lnTo>
                  <a:pt x="26277" y="47879"/>
                </a:lnTo>
                <a:lnTo>
                  <a:pt x="26220" y="47902"/>
                </a:lnTo>
                <a:lnTo>
                  <a:pt x="26175" y="47936"/>
                </a:lnTo>
                <a:lnTo>
                  <a:pt x="26141" y="47981"/>
                </a:lnTo>
                <a:lnTo>
                  <a:pt x="24196" y="46867"/>
                </a:lnTo>
                <a:lnTo>
                  <a:pt x="24207" y="46821"/>
                </a:lnTo>
                <a:lnTo>
                  <a:pt x="24218" y="46776"/>
                </a:lnTo>
                <a:lnTo>
                  <a:pt x="24207" y="46719"/>
                </a:lnTo>
                <a:lnTo>
                  <a:pt x="24196" y="46685"/>
                </a:lnTo>
                <a:lnTo>
                  <a:pt x="24184" y="46639"/>
                </a:lnTo>
                <a:lnTo>
                  <a:pt x="24150" y="46605"/>
                </a:lnTo>
                <a:lnTo>
                  <a:pt x="24116" y="46571"/>
                </a:lnTo>
                <a:lnTo>
                  <a:pt x="24082" y="46548"/>
                </a:lnTo>
                <a:lnTo>
                  <a:pt x="24036" y="46525"/>
                </a:lnTo>
                <a:lnTo>
                  <a:pt x="23991" y="46514"/>
                </a:lnTo>
                <a:lnTo>
                  <a:pt x="23991" y="44171"/>
                </a:lnTo>
                <a:lnTo>
                  <a:pt x="24048" y="44159"/>
                </a:lnTo>
                <a:lnTo>
                  <a:pt x="24093" y="44125"/>
                </a:lnTo>
                <a:lnTo>
                  <a:pt x="24116" y="44068"/>
                </a:lnTo>
                <a:lnTo>
                  <a:pt x="24127" y="44011"/>
                </a:lnTo>
                <a:lnTo>
                  <a:pt x="24116" y="43966"/>
                </a:lnTo>
                <a:lnTo>
                  <a:pt x="26209" y="42760"/>
                </a:lnTo>
                <a:lnTo>
                  <a:pt x="26232" y="42794"/>
                </a:lnTo>
                <a:lnTo>
                  <a:pt x="26266" y="42817"/>
                </a:lnTo>
                <a:lnTo>
                  <a:pt x="26300" y="42828"/>
                </a:lnTo>
                <a:lnTo>
                  <a:pt x="26380" y="42828"/>
                </a:lnTo>
                <a:lnTo>
                  <a:pt x="26414" y="42817"/>
                </a:lnTo>
                <a:lnTo>
                  <a:pt x="26448" y="42794"/>
                </a:lnTo>
                <a:lnTo>
                  <a:pt x="26471" y="42760"/>
                </a:lnTo>
                <a:close/>
                <a:moveTo>
                  <a:pt x="21818" y="42806"/>
                </a:moveTo>
                <a:lnTo>
                  <a:pt x="23809" y="43954"/>
                </a:lnTo>
                <a:lnTo>
                  <a:pt x="23797" y="44011"/>
                </a:lnTo>
                <a:lnTo>
                  <a:pt x="23809" y="44080"/>
                </a:lnTo>
                <a:lnTo>
                  <a:pt x="23843" y="44125"/>
                </a:lnTo>
                <a:lnTo>
                  <a:pt x="23888" y="44159"/>
                </a:lnTo>
                <a:lnTo>
                  <a:pt x="23945" y="44182"/>
                </a:lnTo>
                <a:lnTo>
                  <a:pt x="23945" y="46514"/>
                </a:lnTo>
                <a:lnTo>
                  <a:pt x="23900" y="46525"/>
                </a:lnTo>
                <a:lnTo>
                  <a:pt x="23854" y="46537"/>
                </a:lnTo>
                <a:lnTo>
                  <a:pt x="23809" y="46559"/>
                </a:lnTo>
                <a:lnTo>
                  <a:pt x="23775" y="46594"/>
                </a:lnTo>
                <a:lnTo>
                  <a:pt x="23752" y="46628"/>
                </a:lnTo>
                <a:lnTo>
                  <a:pt x="23729" y="46673"/>
                </a:lnTo>
                <a:lnTo>
                  <a:pt x="23706" y="46719"/>
                </a:lnTo>
                <a:lnTo>
                  <a:pt x="23706" y="46776"/>
                </a:lnTo>
                <a:lnTo>
                  <a:pt x="23706" y="46821"/>
                </a:lnTo>
                <a:lnTo>
                  <a:pt x="23729" y="46878"/>
                </a:lnTo>
                <a:lnTo>
                  <a:pt x="21761" y="48015"/>
                </a:lnTo>
                <a:lnTo>
                  <a:pt x="21727" y="47970"/>
                </a:lnTo>
                <a:lnTo>
                  <a:pt x="21682" y="47947"/>
                </a:lnTo>
                <a:lnTo>
                  <a:pt x="21636" y="47924"/>
                </a:lnTo>
                <a:lnTo>
                  <a:pt x="21591" y="47913"/>
                </a:lnTo>
                <a:lnTo>
                  <a:pt x="21534" y="47924"/>
                </a:lnTo>
                <a:lnTo>
                  <a:pt x="21500" y="47936"/>
                </a:lnTo>
                <a:lnTo>
                  <a:pt x="21454" y="47970"/>
                </a:lnTo>
                <a:lnTo>
                  <a:pt x="21420" y="48004"/>
                </a:lnTo>
                <a:lnTo>
                  <a:pt x="19407" y="46844"/>
                </a:lnTo>
                <a:lnTo>
                  <a:pt x="19418" y="46776"/>
                </a:lnTo>
                <a:lnTo>
                  <a:pt x="19407" y="46696"/>
                </a:lnTo>
                <a:lnTo>
                  <a:pt x="19372" y="46639"/>
                </a:lnTo>
                <a:lnTo>
                  <a:pt x="19316" y="46594"/>
                </a:lnTo>
                <a:lnTo>
                  <a:pt x="19247" y="46571"/>
                </a:lnTo>
                <a:lnTo>
                  <a:pt x="19247" y="44193"/>
                </a:lnTo>
                <a:lnTo>
                  <a:pt x="19316" y="44171"/>
                </a:lnTo>
                <a:lnTo>
                  <a:pt x="19361" y="44136"/>
                </a:lnTo>
                <a:lnTo>
                  <a:pt x="19395" y="44080"/>
                </a:lnTo>
                <a:lnTo>
                  <a:pt x="19407" y="44011"/>
                </a:lnTo>
                <a:lnTo>
                  <a:pt x="19395" y="43954"/>
                </a:lnTo>
                <a:lnTo>
                  <a:pt x="21363" y="42817"/>
                </a:lnTo>
                <a:lnTo>
                  <a:pt x="21409" y="42862"/>
                </a:lnTo>
                <a:lnTo>
                  <a:pt x="21465" y="42897"/>
                </a:lnTo>
                <a:lnTo>
                  <a:pt x="21522" y="42919"/>
                </a:lnTo>
                <a:lnTo>
                  <a:pt x="21591" y="42931"/>
                </a:lnTo>
                <a:lnTo>
                  <a:pt x="21659" y="42919"/>
                </a:lnTo>
                <a:lnTo>
                  <a:pt x="21716" y="42897"/>
                </a:lnTo>
                <a:lnTo>
                  <a:pt x="21773" y="42851"/>
                </a:lnTo>
                <a:lnTo>
                  <a:pt x="21818" y="42806"/>
                </a:lnTo>
                <a:close/>
                <a:moveTo>
                  <a:pt x="26323" y="0"/>
                </a:moveTo>
                <a:lnTo>
                  <a:pt x="26323" y="1433"/>
                </a:lnTo>
                <a:lnTo>
                  <a:pt x="26255" y="1456"/>
                </a:lnTo>
                <a:lnTo>
                  <a:pt x="26209" y="1490"/>
                </a:lnTo>
                <a:lnTo>
                  <a:pt x="26175" y="1547"/>
                </a:lnTo>
                <a:lnTo>
                  <a:pt x="26164" y="1615"/>
                </a:lnTo>
                <a:lnTo>
                  <a:pt x="26164" y="1672"/>
                </a:lnTo>
                <a:lnTo>
                  <a:pt x="24127" y="2844"/>
                </a:lnTo>
                <a:lnTo>
                  <a:pt x="24093" y="2810"/>
                </a:lnTo>
                <a:lnTo>
                  <a:pt x="24059" y="2787"/>
                </a:lnTo>
                <a:lnTo>
                  <a:pt x="24014" y="2764"/>
                </a:lnTo>
                <a:lnTo>
                  <a:pt x="23911" y="2764"/>
                </a:lnTo>
                <a:lnTo>
                  <a:pt x="23877" y="2787"/>
                </a:lnTo>
                <a:lnTo>
                  <a:pt x="23832" y="2810"/>
                </a:lnTo>
                <a:lnTo>
                  <a:pt x="23797" y="2844"/>
                </a:lnTo>
                <a:lnTo>
                  <a:pt x="21761" y="1661"/>
                </a:lnTo>
                <a:lnTo>
                  <a:pt x="21773" y="1615"/>
                </a:lnTo>
                <a:lnTo>
                  <a:pt x="21761" y="1581"/>
                </a:lnTo>
                <a:lnTo>
                  <a:pt x="21750" y="1547"/>
                </a:lnTo>
                <a:lnTo>
                  <a:pt x="21716" y="1490"/>
                </a:lnTo>
                <a:lnTo>
                  <a:pt x="21659" y="1445"/>
                </a:lnTo>
                <a:lnTo>
                  <a:pt x="21625" y="1445"/>
                </a:lnTo>
                <a:lnTo>
                  <a:pt x="21591" y="1433"/>
                </a:lnTo>
                <a:lnTo>
                  <a:pt x="21556" y="1445"/>
                </a:lnTo>
                <a:lnTo>
                  <a:pt x="21522" y="1445"/>
                </a:lnTo>
                <a:lnTo>
                  <a:pt x="21465" y="1490"/>
                </a:lnTo>
                <a:lnTo>
                  <a:pt x="21420" y="1547"/>
                </a:lnTo>
                <a:lnTo>
                  <a:pt x="21409" y="1581"/>
                </a:lnTo>
                <a:lnTo>
                  <a:pt x="21409" y="1615"/>
                </a:lnTo>
                <a:lnTo>
                  <a:pt x="21420" y="1672"/>
                </a:lnTo>
                <a:lnTo>
                  <a:pt x="19407" y="2832"/>
                </a:lnTo>
                <a:lnTo>
                  <a:pt x="19372" y="2798"/>
                </a:lnTo>
                <a:lnTo>
                  <a:pt x="19327" y="2764"/>
                </a:lnTo>
                <a:lnTo>
                  <a:pt x="19270" y="2741"/>
                </a:lnTo>
                <a:lnTo>
                  <a:pt x="19179" y="2741"/>
                </a:lnTo>
                <a:lnTo>
                  <a:pt x="19134" y="2753"/>
                </a:lnTo>
                <a:lnTo>
                  <a:pt x="19088" y="2776"/>
                </a:lnTo>
                <a:lnTo>
                  <a:pt x="19065" y="2810"/>
                </a:lnTo>
                <a:lnTo>
                  <a:pt x="19031" y="2844"/>
                </a:lnTo>
                <a:lnTo>
                  <a:pt x="19008" y="2878"/>
                </a:lnTo>
                <a:lnTo>
                  <a:pt x="18997" y="2923"/>
                </a:lnTo>
                <a:lnTo>
                  <a:pt x="18997" y="2958"/>
                </a:lnTo>
                <a:lnTo>
                  <a:pt x="18997" y="3003"/>
                </a:lnTo>
                <a:lnTo>
                  <a:pt x="19008" y="3049"/>
                </a:lnTo>
                <a:lnTo>
                  <a:pt x="19031" y="3083"/>
                </a:lnTo>
                <a:lnTo>
                  <a:pt x="19054" y="3117"/>
                </a:lnTo>
                <a:lnTo>
                  <a:pt x="19088" y="3140"/>
                </a:lnTo>
                <a:lnTo>
                  <a:pt x="19122" y="3162"/>
                </a:lnTo>
                <a:lnTo>
                  <a:pt x="19168" y="3174"/>
                </a:lnTo>
                <a:lnTo>
                  <a:pt x="19202" y="3185"/>
                </a:lnTo>
                <a:lnTo>
                  <a:pt x="19202" y="5517"/>
                </a:lnTo>
                <a:lnTo>
                  <a:pt x="19168" y="5517"/>
                </a:lnTo>
                <a:lnTo>
                  <a:pt x="19134" y="5528"/>
                </a:lnTo>
                <a:lnTo>
                  <a:pt x="19099" y="5551"/>
                </a:lnTo>
                <a:lnTo>
                  <a:pt x="19065" y="5574"/>
                </a:lnTo>
                <a:lnTo>
                  <a:pt x="19043" y="5608"/>
                </a:lnTo>
                <a:lnTo>
                  <a:pt x="19031" y="5642"/>
                </a:lnTo>
                <a:lnTo>
                  <a:pt x="19020" y="5676"/>
                </a:lnTo>
                <a:lnTo>
                  <a:pt x="19008" y="5722"/>
                </a:lnTo>
                <a:lnTo>
                  <a:pt x="19020" y="5767"/>
                </a:lnTo>
                <a:lnTo>
                  <a:pt x="19031" y="5801"/>
                </a:lnTo>
                <a:lnTo>
                  <a:pt x="19043" y="5836"/>
                </a:lnTo>
                <a:lnTo>
                  <a:pt x="19077" y="5870"/>
                </a:lnTo>
                <a:lnTo>
                  <a:pt x="19099" y="5892"/>
                </a:lnTo>
                <a:lnTo>
                  <a:pt x="19134" y="5915"/>
                </a:lnTo>
                <a:lnTo>
                  <a:pt x="19179" y="5927"/>
                </a:lnTo>
                <a:lnTo>
                  <a:pt x="19213" y="5927"/>
                </a:lnTo>
                <a:lnTo>
                  <a:pt x="19270" y="5915"/>
                </a:lnTo>
                <a:lnTo>
                  <a:pt x="19327" y="5904"/>
                </a:lnTo>
                <a:lnTo>
                  <a:pt x="19361" y="5870"/>
                </a:lnTo>
                <a:lnTo>
                  <a:pt x="19395" y="5824"/>
                </a:lnTo>
                <a:lnTo>
                  <a:pt x="21397" y="6973"/>
                </a:lnTo>
                <a:lnTo>
                  <a:pt x="21386" y="7019"/>
                </a:lnTo>
                <a:lnTo>
                  <a:pt x="21374" y="7064"/>
                </a:lnTo>
                <a:lnTo>
                  <a:pt x="21386" y="7110"/>
                </a:lnTo>
                <a:lnTo>
                  <a:pt x="21397" y="7155"/>
                </a:lnTo>
                <a:lnTo>
                  <a:pt x="21409" y="7189"/>
                </a:lnTo>
                <a:lnTo>
                  <a:pt x="21443" y="7212"/>
                </a:lnTo>
                <a:lnTo>
                  <a:pt x="21465" y="7246"/>
                </a:lnTo>
                <a:lnTo>
                  <a:pt x="21511" y="7257"/>
                </a:lnTo>
                <a:lnTo>
                  <a:pt x="21545" y="7280"/>
                </a:lnTo>
                <a:lnTo>
                  <a:pt x="21636" y="7280"/>
                </a:lnTo>
                <a:lnTo>
                  <a:pt x="21670" y="7257"/>
                </a:lnTo>
                <a:lnTo>
                  <a:pt x="21704" y="7246"/>
                </a:lnTo>
                <a:lnTo>
                  <a:pt x="21738" y="7212"/>
                </a:lnTo>
                <a:lnTo>
                  <a:pt x="21761" y="7189"/>
                </a:lnTo>
                <a:lnTo>
                  <a:pt x="21784" y="7155"/>
                </a:lnTo>
                <a:lnTo>
                  <a:pt x="21795" y="7110"/>
                </a:lnTo>
                <a:lnTo>
                  <a:pt x="21795" y="7064"/>
                </a:lnTo>
                <a:lnTo>
                  <a:pt x="21795" y="7030"/>
                </a:lnTo>
                <a:lnTo>
                  <a:pt x="21784" y="6984"/>
                </a:lnTo>
                <a:lnTo>
                  <a:pt x="23809" y="5824"/>
                </a:lnTo>
                <a:lnTo>
                  <a:pt x="23832" y="5858"/>
                </a:lnTo>
                <a:lnTo>
                  <a:pt x="23866" y="5881"/>
                </a:lnTo>
                <a:lnTo>
                  <a:pt x="23911" y="5904"/>
                </a:lnTo>
                <a:lnTo>
                  <a:pt x="24014" y="5904"/>
                </a:lnTo>
                <a:lnTo>
                  <a:pt x="24059" y="5881"/>
                </a:lnTo>
                <a:lnTo>
                  <a:pt x="24093" y="5847"/>
                </a:lnTo>
                <a:lnTo>
                  <a:pt x="24116" y="5813"/>
                </a:lnTo>
                <a:lnTo>
                  <a:pt x="26118" y="6973"/>
                </a:lnTo>
                <a:lnTo>
                  <a:pt x="26107" y="7019"/>
                </a:lnTo>
                <a:lnTo>
                  <a:pt x="26095" y="7064"/>
                </a:lnTo>
                <a:lnTo>
                  <a:pt x="26107" y="7110"/>
                </a:lnTo>
                <a:lnTo>
                  <a:pt x="26118" y="7155"/>
                </a:lnTo>
                <a:lnTo>
                  <a:pt x="26141" y="7201"/>
                </a:lnTo>
                <a:lnTo>
                  <a:pt x="26164" y="7235"/>
                </a:lnTo>
                <a:lnTo>
                  <a:pt x="26198" y="7257"/>
                </a:lnTo>
                <a:lnTo>
                  <a:pt x="26232" y="7280"/>
                </a:lnTo>
                <a:lnTo>
                  <a:pt x="26277" y="7303"/>
                </a:lnTo>
                <a:lnTo>
                  <a:pt x="26323" y="7303"/>
                </a:lnTo>
                <a:lnTo>
                  <a:pt x="26323" y="9601"/>
                </a:lnTo>
                <a:lnTo>
                  <a:pt x="26277" y="9612"/>
                </a:lnTo>
                <a:lnTo>
                  <a:pt x="26243" y="9624"/>
                </a:lnTo>
                <a:lnTo>
                  <a:pt x="26198" y="9646"/>
                </a:lnTo>
                <a:lnTo>
                  <a:pt x="26175" y="9669"/>
                </a:lnTo>
                <a:lnTo>
                  <a:pt x="26152" y="9703"/>
                </a:lnTo>
                <a:lnTo>
                  <a:pt x="26129" y="9737"/>
                </a:lnTo>
                <a:lnTo>
                  <a:pt x="26118" y="9783"/>
                </a:lnTo>
                <a:lnTo>
                  <a:pt x="26118" y="9828"/>
                </a:lnTo>
                <a:lnTo>
                  <a:pt x="26118" y="9862"/>
                </a:lnTo>
                <a:lnTo>
                  <a:pt x="26129" y="9897"/>
                </a:lnTo>
                <a:lnTo>
                  <a:pt x="24139" y="11057"/>
                </a:lnTo>
                <a:lnTo>
                  <a:pt x="24105" y="11011"/>
                </a:lnTo>
                <a:lnTo>
                  <a:pt x="24059" y="10989"/>
                </a:lnTo>
                <a:lnTo>
                  <a:pt x="24014" y="10966"/>
                </a:lnTo>
                <a:lnTo>
                  <a:pt x="23911" y="10966"/>
                </a:lnTo>
                <a:lnTo>
                  <a:pt x="23866" y="10989"/>
                </a:lnTo>
                <a:lnTo>
                  <a:pt x="23832" y="11011"/>
                </a:lnTo>
                <a:lnTo>
                  <a:pt x="23797" y="11045"/>
                </a:lnTo>
                <a:lnTo>
                  <a:pt x="21761" y="9874"/>
                </a:lnTo>
                <a:lnTo>
                  <a:pt x="21773" y="9828"/>
                </a:lnTo>
                <a:lnTo>
                  <a:pt x="21761" y="9783"/>
                </a:lnTo>
                <a:lnTo>
                  <a:pt x="21761" y="9749"/>
                </a:lnTo>
                <a:lnTo>
                  <a:pt x="21716" y="9692"/>
                </a:lnTo>
                <a:lnTo>
                  <a:pt x="21659" y="9658"/>
                </a:lnTo>
                <a:lnTo>
                  <a:pt x="21625" y="9646"/>
                </a:lnTo>
                <a:lnTo>
                  <a:pt x="21556" y="9646"/>
                </a:lnTo>
                <a:lnTo>
                  <a:pt x="21522" y="9658"/>
                </a:lnTo>
                <a:lnTo>
                  <a:pt x="21465" y="9692"/>
                </a:lnTo>
                <a:lnTo>
                  <a:pt x="21420" y="9749"/>
                </a:lnTo>
                <a:lnTo>
                  <a:pt x="21409" y="9783"/>
                </a:lnTo>
                <a:lnTo>
                  <a:pt x="21409" y="9828"/>
                </a:lnTo>
                <a:lnTo>
                  <a:pt x="21420" y="9885"/>
                </a:lnTo>
                <a:lnTo>
                  <a:pt x="19361" y="11068"/>
                </a:lnTo>
                <a:lnTo>
                  <a:pt x="19338" y="11034"/>
                </a:lnTo>
                <a:lnTo>
                  <a:pt x="19304" y="11011"/>
                </a:lnTo>
                <a:lnTo>
                  <a:pt x="19259" y="11000"/>
                </a:lnTo>
                <a:lnTo>
                  <a:pt x="19213" y="10989"/>
                </a:lnTo>
                <a:lnTo>
                  <a:pt x="19179" y="11000"/>
                </a:lnTo>
                <a:lnTo>
                  <a:pt x="19145" y="11011"/>
                </a:lnTo>
                <a:lnTo>
                  <a:pt x="19088" y="11045"/>
                </a:lnTo>
                <a:lnTo>
                  <a:pt x="19054" y="11102"/>
                </a:lnTo>
                <a:lnTo>
                  <a:pt x="19043" y="11136"/>
                </a:lnTo>
                <a:lnTo>
                  <a:pt x="19043" y="11171"/>
                </a:lnTo>
                <a:lnTo>
                  <a:pt x="19043" y="11205"/>
                </a:lnTo>
                <a:lnTo>
                  <a:pt x="19054" y="11239"/>
                </a:lnTo>
                <a:lnTo>
                  <a:pt x="19088" y="11296"/>
                </a:lnTo>
                <a:lnTo>
                  <a:pt x="19145" y="11341"/>
                </a:lnTo>
                <a:lnTo>
                  <a:pt x="19202" y="11353"/>
                </a:lnTo>
                <a:lnTo>
                  <a:pt x="19202" y="13764"/>
                </a:lnTo>
                <a:lnTo>
                  <a:pt x="19145" y="13776"/>
                </a:lnTo>
                <a:lnTo>
                  <a:pt x="19088" y="13810"/>
                </a:lnTo>
                <a:lnTo>
                  <a:pt x="19065" y="13867"/>
                </a:lnTo>
                <a:lnTo>
                  <a:pt x="19043" y="13935"/>
                </a:lnTo>
                <a:lnTo>
                  <a:pt x="19054" y="13969"/>
                </a:lnTo>
                <a:lnTo>
                  <a:pt x="19065" y="14003"/>
                </a:lnTo>
                <a:lnTo>
                  <a:pt x="19099" y="14049"/>
                </a:lnTo>
                <a:lnTo>
                  <a:pt x="19156" y="14094"/>
                </a:lnTo>
                <a:lnTo>
                  <a:pt x="19179" y="14094"/>
                </a:lnTo>
                <a:lnTo>
                  <a:pt x="19213" y="14105"/>
                </a:lnTo>
                <a:lnTo>
                  <a:pt x="19259" y="14094"/>
                </a:lnTo>
                <a:lnTo>
                  <a:pt x="19304" y="14083"/>
                </a:lnTo>
                <a:lnTo>
                  <a:pt x="19338" y="14049"/>
                </a:lnTo>
                <a:lnTo>
                  <a:pt x="19361" y="14014"/>
                </a:lnTo>
                <a:lnTo>
                  <a:pt x="21409" y="15198"/>
                </a:lnTo>
                <a:lnTo>
                  <a:pt x="21397" y="15232"/>
                </a:lnTo>
                <a:lnTo>
                  <a:pt x="21386" y="15277"/>
                </a:lnTo>
                <a:lnTo>
                  <a:pt x="21397" y="15311"/>
                </a:lnTo>
                <a:lnTo>
                  <a:pt x="21409" y="15357"/>
                </a:lnTo>
                <a:lnTo>
                  <a:pt x="21420" y="15391"/>
                </a:lnTo>
                <a:lnTo>
                  <a:pt x="21443" y="15414"/>
                </a:lnTo>
                <a:lnTo>
                  <a:pt x="21465" y="15436"/>
                </a:lnTo>
                <a:lnTo>
                  <a:pt x="21500" y="15459"/>
                </a:lnTo>
                <a:lnTo>
                  <a:pt x="21534" y="15471"/>
                </a:lnTo>
                <a:lnTo>
                  <a:pt x="21579" y="15471"/>
                </a:lnTo>
                <a:lnTo>
                  <a:pt x="21579" y="17859"/>
                </a:lnTo>
                <a:lnTo>
                  <a:pt x="21511" y="17871"/>
                </a:lnTo>
                <a:lnTo>
                  <a:pt x="21454" y="17916"/>
                </a:lnTo>
                <a:lnTo>
                  <a:pt x="21420" y="17973"/>
                </a:lnTo>
                <a:lnTo>
                  <a:pt x="21409" y="18030"/>
                </a:lnTo>
                <a:lnTo>
                  <a:pt x="21420" y="18098"/>
                </a:lnTo>
                <a:lnTo>
                  <a:pt x="19361" y="19281"/>
                </a:lnTo>
                <a:lnTo>
                  <a:pt x="19327" y="19259"/>
                </a:lnTo>
                <a:lnTo>
                  <a:pt x="19304" y="19236"/>
                </a:lnTo>
                <a:lnTo>
                  <a:pt x="19259" y="19213"/>
                </a:lnTo>
                <a:lnTo>
                  <a:pt x="19179" y="19213"/>
                </a:lnTo>
                <a:lnTo>
                  <a:pt x="19156" y="19224"/>
                </a:lnTo>
                <a:lnTo>
                  <a:pt x="19099" y="19259"/>
                </a:lnTo>
                <a:lnTo>
                  <a:pt x="19065" y="19315"/>
                </a:lnTo>
                <a:lnTo>
                  <a:pt x="19054" y="19350"/>
                </a:lnTo>
                <a:lnTo>
                  <a:pt x="19043" y="19384"/>
                </a:lnTo>
                <a:lnTo>
                  <a:pt x="19065" y="19452"/>
                </a:lnTo>
                <a:lnTo>
                  <a:pt x="19088" y="19497"/>
                </a:lnTo>
                <a:lnTo>
                  <a:pt x="19145" y="19532"/>
                </a:lnTo>
                <a:lnTo>
                  <a:pt x="19202" y="19554"/>
                </a:lnTo>
                <a:lnTo>
                  <a:pt x="19202" y="21875"/>
                </a:lnTo>
                <a:lnTo>
                  <a:pt x="19156" y="21875"/>
                </a:lnTo>
                <a:lnTo>
                  <a:pt x="19111" y="21898"/>
                </a:lnTo>
                <a:lnTo>
                  <a:pt x="19065" y="21920"/>
                </a:lnTo>
                <a:lnTo>
                  <a:pt x="19020" y="21954"/>
                </a:lnTo>
                <a:lnTo>
                  <a:pt x="18997" y="22000"/>
                </a:lnTo>
                <a:lnTo>
                  <a:pt x="18974" y="22034"/>
                </a:lnTo>
                <a:lnTo>
                  <a:pt x="18951" y="22091"/>
                </a:lnTo>
                <a:lnTo>
                  <a:pt x="18951" y="22136"/>
                </a:lnTo>
                <a:lnTo>
                  <a:pt x="18951" y="22193"/>
                </a:lnTo>
                <a:lnTo>
                  <a:pt x="18974" y="22250"/>
                </a:lnTo>
                <a:lnTo>
                  <a:pt x="18997" y="22296"/>
                </a:lnTo>
                <a:lnTo>
                  <a:pt x="19031" y="22330"/>
                </a:lnTo>
                <a:lnTo>
                  <a:pt x="19065" y="22364"/>
                </a:lnTo>
                <a:lnTo>
                  <a:pt x="19111" y="22387"/>
                </a:lnTo>
                <a:lnTo>
                  <a:pt x="19168" y="22409"/>
                </a:lnTo>
                <a:lnTo>
                  <a:pt x="19213" y="22409"/>
                </a:lnTo>
                <a:lnTo>
                  <a:pt x="19293" y="22398"/>
                </a:lnTo>
                <a:lnTo>
                  <a:pt x="19350" y="22375"/>
                </a:lnTo>
                <a:lnTo>
                  <a:pt x="19407" y="22330"/>
                </a:lnTo>
                <a:lnTo>
                  <a:pt x="19452" y="22273"/>
                </a:lnTo>
                <a:lnTo>
                  <a:pt x="21340" y="23376"/>
                </a:lnTo>
                <a:lnTo>
                  <a:pt x="21329" y="23433"/>
                </a:lnTo>
                <a:lnTo>
                  <a:pt x="21318" y="23490"/>
                </a:lnTo>
                <a:lnTo>
                  <a:pt x="21329" y="23536"/>
                </a:lnTo>
                <a:lnTo>
                  <a:pt x="21340" y="23593"/>
                </a:lnTo>
                <a:lnTo>
                  <a:pt x="21363" y="23638"/>
                </a:lnTo>
                <a:lnTo>
                  <a:pt x="21397" y="23672"/>
                </a:lnTo>
                <a:lnTo>
                  <a:pt x="21431" y="23706"/>
                </a:lnTo>
                <a:lnTo>
                  <a:pt x="21477" y="23729"/>
                </a:lnTo>
                <a:lnTo>
                  <a:pt x="21522" y="23752"/>
                </a:lnTo>
                <a:lnTo>
                  <a:pt x="21579" y="23763"/>
                </a:lnTo>
                <a:lnTo>
                  <a:pt x="21579" y="26072"/>
                </a:lnTo>
                <a:lnTo>
                  <a:pt x="21511" y="26095"/>
                </a:lnTo>
                <a:lnTo>
                  <a:pt x="21465" y="26129"/>
                </a:lnTo>
                <a:lnTo>
                  <a:pt x="21431" y="26186"/>
                </a:lnTo>
                <a:lnTo>
                  <a:pt x="21420" y="26243"/>
                </a:lnTo>
                <a:lnTo>
                  <a:pt x="21420" y="26277"/>
                </a:lnTo>
                <a:lnTo>
                  <a:pt x="21431" y="26311"/>
                </a:lnTo>
                <a:lnTo>
                  <a:pt x="21465" y="26368"/>
                </a:lnTo>
                <a:lnTo>
                  <a:pt x="21522" y="26402"/>
                </a:lnTo>
                <a:lnTo>
                  <a:pt x="21556" y="26414"/>
                </a:lnTo>
                <a:lnTo>
                  <a:pt x="21636" y="26414"/>
                </a:lnTo>
                <a:lnTo>
                  <a:pt x="21670" y="26391"/>
                </a:lnTo>
                <a:lnTo>
                  <a:pt x="21704" y="26368"/>
                </a:lnTo>
                <a:lnTo>
                  <a:pt x="21738" y="26334"/>
                </a:lnTo>
                <a:lnTo>
                  <a:pt x="23797" y="27528"/>
                </a:lnTo>
                <a:lnTo>
                  <a:pt x="23786" y="27563"/>
                </a:lnTo>
                <a:lnTo>
                  <a:pt x="23786" y="27597"/>
                </a:lnTo>
                <a:lnTo>
                  <a:pt x="23797" y="27665"/>
                </a:lnTo>
                <a:lnTo>
                  <a:pt x="23832" y="27710"/>
                </a:lnTo>
                <a:lnTo>
                  <a:pt x="23888" y="27756"/>
                </a:lnTo>
                <a:lnTo>
                  <a:pt x="23945" y="27767"/>
                </a:lnTo>
                <a:lnTo>
                  <a:pt x="23945" y="30133"/>
                </a:lnTo>
                <a:lnTo>
                  <a:pt x="23900" y="30145"/>
                </a:lnTo>
                <a:lnTo>
                  <a:pt x="23866" y="30156"/>
                </a:lnTo>
                <a:lnTo>
                  <a:pt x="23832" y="30179"/>
                </a:lnTo>
                <a:lnTo>
                  <a:pt x="23797" y="30202"/>
                </a:lnTo>
                <a:lnTo>
                  <a:pt x="23775" y="30236"/>
                </a:lnTo>
                <a:lnTo>
                  <a:pt x="23752" y="30270"/>
                </a:lnTo>
                <a:lnTo>
                  <a:pt x="23741" y="30304"/>
                </a:lnTo>
                <a:lnTo>
                  <a:pt x="23741" y="30350"/>
                </a:lnTo>
                <a:lnTo>
                  <a:pt x="23741" y="30395"/>
                </a:lnTo>
                <a:lnTo>
                  <a:pt x="23752" y="30429"/>
                </a:lnTo>
                <a:lnTo>
                  <a:pt x="21795" y="31567"/>
                </a:lnTo>
                <a:lnTo>
                  <a:pt x="21761" y="31521"/>
                </a:lnTo>
                <a:lnTo>
                  <a:pt x="21704" y="31487"/>
                </a:lnTo>
                <a:lnTo>
                  <a:pt x="21647" y="31464"/>
                </a:lnTo>
                <a:lnTo>
                  <a:pt x="21591" y="31453"/>
                </a:lnTo>
                <a:lnTo>
                  <a:pt x="21534" y="31464"/>
                </a:lnTo>
                <a:lnTo>
                  <a:pt x="21477" y="31476"/>
                </a:lnTo>
                <a:lnTo>
                  <a:pt x="21431" y="31510"/>
                </a:lnTo>
                <a:lnTo>
                  <a:pt x="21386" y="31555"/>
                </a:lnTo>
                <a:lnTo>
                  <a:pt x="19384" y="30395"/>
                </a:lnTo>
                <a:lnTo>
                  <a:pt x="19384" y="30350"/>
                </a:lnTo>
                <a:lnTo>
                  <a:pt x="19372" y="30293"/>
                </a:lnTo>
                <a:lnTo>
                  <a:pt x="19350" y="30247"/>
                </a:lnTo>
                <a:lnTo>
                  <a:pt x="19304" y="30213"/>
                </a:lnTo>
                <a:lnTo>
                  <a:pt x="19247" y="30190"/>
                </a:lnTo>
                <a:lnTo>
                  <a:pt x="19247" y="27779"/>
                </a:lnTo>
                <a:lnTo>
                  <a:pt x="19316" y="27756"/>
                </a:lnTo>
                <a:lnTo>
                  <a:pt x="19361" y="27710"/>
                </a:lnTo>
                <a:lnTo>
                  <a:pt x="19395" y="27665"/>
                </a:lnTo>
                <a:lnTo>
                  <a:pt x="19407" y="27597"/>
                </a:lnTo>
                <a:lnTo>
                  <a:pt x="19407" y="27551"/>
                </a:lnTo>
                <a:lnTo>
                  <a:pt x="19395" y="27517"/>
                </a:lnTo>
                <a:lnTo>
                  <a:pt x="19372" y="27494"/>
                </a:lnTo>
                <a:lnTo>
                  <a:pt x="19350" y="27460"/>
                </a:lnTo>
                <a:lnTo>
                  <a:pt x="19327" y="27437"/>
                </a:lnTo>
                <a:lnTo>
                  <a:pt x="19293" y="27426"/>
                </a:lnTo>
                <a:lnTo>
                  <a:pt x="19259" y="27415"/>
                </a:lnTo>
                <a:lnTo>
                  <a:pt x="19213" y="27403"/>
                </a:lnTo>
                <a:lnTo>
                  <a:pt x="19179" y="27415"/>
                </a:lnTo>
                <a:lnTo>
                  <a:pt x="19134" y="27426"/>
                </a:lnTo>
                <a:lnTo>
                  <a:pt x="19099" y="27449"/>
                </a:lnTo>
                <a:lnTo>
                  <a:pt x="19065" y="27483"/>
                </a:lnTo>
                <a:lnTo>
                  <a:pt x="17075" y="26334"/>
                </a:lnTo>
                <a:lnTo>
                  <a:pt x="17086" y="26288"/>
                </a:lnTo>
                <a:lnTo>
                  <a:pt x="17086" y="26243"/>
                </a:lnTo>
                <a:lnTo>
                  <a:pt x="17086" y="26197"/>
                </a:lnTo>
                <a:lnTo>
                  <a:pt x="17075" y="26163"/>
                </a:lnTo>
                <a:lnTo>
                  <a:pt x="17052" y="26118"/>
                </a:lnTo>
                <a:lnTo>
                  <a:pt x="17029" y="26084"/>
                </a:lnTo>
                <a:lnTo>
                  <a:pt x="16995" y="26061"/>
                </a:lnTo>
                <a:lnTo>
                  <a:pt x="16961" y="26038"/>
                </a:lnTo>
                <a:lnTo>
                  <a:pt x="16927" y="26015"/>
                </a:lnTo>
                <a:lnTo>
                  <a:pt x="16881" y="26004"/>
                </a:lnTo>
                <a:lnTo>
                  <a:pt x="16881" y="23672"/>
                </a:lnTo>
                <a:lnTo>
                  <a:pt x="16938" y="23649"/>
                </a:lnTo>
                <a:lnTo>
                  <a:pt x="16995" y="23604"/>
                </a:lnTo>
                <a:lnTo>
                  <a:pt x="17029" y="23558"/>
                </a:lnTo>
                <a:lnTo>
                  <a:pt x="17040" y="23490"/>
                </a:lnTo>
                <a:lnTo>
                  <a:pt x="17029" y="23445"/>
                </a:lnTo>
                <a:lnTo>
                  <a:pt x="17018" y="23411"/>
                </a:lnTo>
                <a:lnTo>
                  <a:pt x="17006" y="23388"/>
                </a:lnTo>
                <a:lnTo>
                  <a:pt x="16984" y="23354"/>
                </a:lnTo>
                <a:lnTo>
                  <a:pt x="16949" y="23331"/>
                </a:lnTo>
                <a:lnTo>
                  <a:pt x="16927" y="23320"/>
                </a:lnTo>
                <a:lnTo>
                  <a:pt x="16881" y="23308"/>
                </a:lnTo>
                <a:lnTo>
                  <a:pt x="16847" y="23297"/>
                </a:lnTo>
                <a:lnTo>
                  <a:pt x="16802" y="23308"/>
                </a:lnTo>
                <a:lnTo>
                  <a:pt x="16767" y="23320"/>
                </a:lnTo>
                <a:lnTo>
                  <a:pt x="16733" y="23342"/>
                </a:lnTo>
                <a:lnTo>
                  <a:pt x="16699" y="23376"/>
                </a:lnTo>
                <a:lnTo>
                  <a:pt x="14686" y="22216"/>
                </a:lnTo>
                <a:lnTo>
                  <a:pt x="14697" y="22182"/>
                </a:lnTo>
                <a:lnTo>
                  <a:pt x="14708" y="22136"/>
                </a:lnTo>
                <a:lnTo>
                  <a:pt x="14697" y="22091"/>
                </a:lnTo>
                <a:lnTo>
                  <a:pt x="14686" y="22057"/>
                </a:lnTo>
                <a:lnTo>
                  <a:pt x="14663" y="22011"/>
                </a:lnTo>
                <a:lnTo>
                  <a:pt x="14640" y="21977"/>
                </a:lnTo>
                <a:lnTo>
                  <a:pt x="14606" y="21954"/>
                </a:lnTo>
                <a:lnTo>
                  <a:pt x="14561" y="21932"/>
                </a:lnTo>
                <a:lnTo>
                  <a:pt x="14526" y="21920"/>
                </a:lnTo>
                <a:lnTo>
                  <a:pt x="14435" y="21920"/>
                </a:lnTo>
                <a:lnTo>
                  <a:pt x="14390" y="21932"/>
                </a:lnTo>
                <a:lnTo>
                  <a:pt x="14356" y="21954"/>
                </a:lnTo>
                <a:lnTo>
                  <a:pt x="14322" y="21977"/>
                </a:lnTo>
                <a:lnTo>
                  <a:pt x="14288" y="22011"/>
                </a:lnTo>
                <a:lnTo>
                  <a:pt x="14265" y="22057"/>
                </a:lnTo>
                <a:lnTo>
                  <a:pt x="14253" y="22091"/>
                </a:lnTo>
                <a:lnTo>
                  <a:pt x="14253" y="22136"/>
                </a:lnTo>
                <a:lnTo>
                  <a:pt x="14253" y="22182"/>
                </a:lnTo>
                <a:lnTo>
                  <a:pt x="14265" y="22227"/>
                </a:lnTo>
                <a:lnTo>
                  <a:pt x="12331" y="23342"/>
                </a:lnTo>
                <a:lnTo>
                  <a:pt x="12286" y="23297"/>
                </a:lnTo>
                <a:lnTo>
                  <a:pt x="12240" y="23251"/>
                </a:lnTo>
                <a:lnTo>
                  <a:pt x="12172" y="23229"/>
                </a:lnTo>
                <a:lnTo>
                  <a:pt x="12058" y="23229"/>
                </a:lnTo>
                <a:lnTo>
                  <a:pt x="12001" y="23240"/>
                </a:lnTo>
                <a:lnTo>
                  <a:pt x="11956" y="23274"/>
                </a:lnTo>
                <a:lnTo>
                  <a:pt x="11922" y="23297"/>
                </a:lnTo>
                <a:lnTo>
                  <a:pt x="11887" y="23342"/>
                </a:lnTo>
                <a:lnTo>
                  <a:pt x="11865" y="23388"/>
                </a:lnTo>
                <a:lnTo>
                  <a:pt x="11853" y="23433"/>
                </a:lnTo>
                <a:lnTo>
                  <a:pt x="11842" y="23490"/>
                </a:lnTo>
                <a:lnTo>
                  <a:pt x="11853" y="23536"/>
                </a:lnTo>
                <a:lnTo>
                  <a:pt x="11865" y="23593"/>
                </a:lnTo>
                <a:lnTo>
                  <a:pt x="11887" y="23627"/>
                </a:lnTo>
                <a:lnTo>
                  <a:pt x="11922" y="23672"/>
                </a:lnTo>
                <a:lnTo>
                  <a:pt x="11956" y="23706"/>
                </a:lnTo>
                <a:lnTo>
                  <a:pt x="12001" y="23729"/>
                </a:lnTo>
                <a:lnTo>
                  <a:pt x="12047" y="23740"/>
                </a:lnTo>
                <a:lnTo>
                  <a:pt x="12092" y="23752"/>
                </a:lnTo>
                <a:lnTo>
                  <a:pt x="12092" y="26004"/>
                </a:lnTo>
                <a:lnTo>
                  <a:pt x="12047" y="26015"/>
                </a:lnTo>
                <a:lnTo>
                  <a:pt x="12001" y="26027"/>
                </a:lnTo>
                <a:lnTo>
                  <a:pt x="11967" y="26050"/>
                </a:lnTo>
                <a:lnTo>
                  <a:pt x="11933" y="26084"/>
                </a:lnTo>
                <a:lnTo>
                  <a:pt x="11899" y="26118"/>
                </a:lnTo>
                <a:lnTo>
                  <a:pt x="11887" y="26152"/>
                </a:lnTo>
                <a:lnTo>
                  <a:pt x="11865" y="26197"/>
                </a:lnTo>
                <a:lnTo>
                  <a:pt x="11865" y="26243"/>
                </a:lnTo>
                <a:lnTo>
                  <a:pt x="11865" y="26288"/>
                </a:lnTo>
                <a:lnTo>
                  <a:pt x="11887" y="26334"/>
                </a:lnTo>
                <a:lnTo>
                  <a:pt x="9931" y="27472"/>
                </a:lnTo>
                <a:lnTo>
                  <a:pt x="9897" y="27426"/>
                </a:lnTo>
                <a:lnTo>
                  <a:pt x="9851" y="27392"/>
                </a:lnTo>
                <a:lnTo>
                  <a:pt x="9794" y="27369"/>
                </a:lnTo>
                <a:lnTo>
                  <a:pt x="9681" y="27369"/>
                </a:lnTo>
                <a:lnTo>
                  <a:pt x="9635" y="27392"/>
                </a:lnTo>
                <a:lnTo>
                  <a:pt x="9590" y="27426"/>
                </a:lnTo>
                <a:lnTo>
                  <a:pt x="9555" y="27460"/>
                </a:lnTo>
                <a:lnTo>
                  <a:pt x="7576" y="26311"/>
                </a:lnTo>
                <a:lnTo>
                  <a:pt x="7587" y="26243"/>
                </a:lnTo>
                <a:lnTo>
                  <a:pt x="7576" y="26197"/>
                </a:lnTo>
                <a:lnTo>
                  <a:pt x="7565" y="26163"/>
                </a:lnTo>
                <a:lnTo>
                  <a:pt x="7542" y="26129"/>
                </a:lnTo>
                <a:lnTo>
                  <a:pt x="7519" y="26095"/>
                </a:lnTo>
                <a:lnTo>
                  <a:pt x="7485" y="26061"/>
                </a:lnTo>
                <a:lnTo>
                  <a:pt x="7451" y="26050"/>
                </a:lnTo>
                <a:lnTo>
                  <a:pt x="7417" y="26038"/>
                </a:lnTo>
                <a:lnTo>
                  <a:pt x="7371" y="26027"/>
                </a:lnTo>
                <a:lnTo>
                  <a:pt x="7326" y="26038"/>
                </a:lnTo>
                <a:lnTo>
                  <a:pt x="7280" y="26050"/>
                </a:lnTo>
                <a:lnTo>
                  <a:pt x="7246" y="26061"/>
                </a:lnTo>
                <a:lnTo>
                  <a:pt x="7212" y="26095"/>
                </a:lnTo>
                <a:lnTo>
                  <a:pt x="7189" y="26129"/>
                </a:lnTo>
                <a:lnTo>
                  <a:pt x="7167" y="26163"/>
                </a:lnTo>
                <a:lnTo>
                  <a:pt x="7155" y="26197"/>
                </a:lnTo>
                <a:lnTo>
                  <a:pt x="7155" y="26243"/>
                </a:lnTo>
                <a:lnTo>
                  <a:pt x="7155" y="26288"/>
                </a:lnTo>
                <a:lnTo>
                  <a:pt x="7167" y="26323"/>
                </a:lnTo>
                <a:lnTo>
                  <a:pt x="5210" y="27460"/>
                </a:lnTo>
                <a:lnTo>
                  <a:pt x="5176" y="27403"/>
                </a:lnTo>
                <a:lnTo>
                  <a:pt x="5119" y="27369"/>
                </a:lnTo>
                <a:lnTo>
                  <a:pt x="5062" y="27346"/>
                </a:lnTo>
                <a:lnTo>
                  <a:pt x="4994" y="27335"/>
                </a:lnTo>
                <a:lnTo>
                  <a:pt x="4937" y="27346"/>
                </a:lnTo>
                <a:lnTo>
                  <a:pt x="4880" y="27369"/>
                </a:lnTo>
                <a:lnTo>
                  <a:pt x="4835" y="27403"/>
                </a:lnTo>
                <a:lnTo>
                  <a:pt x="4789" y="27449"/>
                </a:lnTo>
                <a:lnTo>
                  <a:pt x="2833" y="26323"/>
                </a:lnTo>
                <a:lnTo>
                  <a:pt x="2844" y="26277"/>
                </a:lnTo>
                <a:lnTo>
                  <a:pt x="2844" y="26243"/>
                </a:lnTo>
                <a:lnTo>
                  <a:pt x="2844" y="26197"/>
                </a:lnTo>
                <a:lnTo>
                  <a:pt x="2833" y="26163"/>
                </a:lnTo>
                <a:lnTo>
                  <a:pt x="2810" y="26129"/>
                </a:lnTo>
                <a:lnTo>
                  <a:pt x="2787" y="26095"/>
                </a:lnTo>
                <a:lnTo>
                  <a:pt x="2753" y="26061"/>
                </a:lnTo>
                <a:lnTo>
                  <a:pt x="2707" y="26050"/>
                </a:lnTo>
                <a:lnTo>
                  <a:pt x="2673" y="26027"/>
                </a:lnTo>
                <a:lnTo>
                  <a:pt x="2582" y="26027"/>
                </a:lnTo>
                <a:lnTo>
                  <a:pt x="2548" y="26050"/>
                </a:lnTo>
                <a:lnTo>
                  <a:pt x="2503" y="26061"/>
                </a:lnTo>
                <a:lnTo>
                  <a:pt x="2480" y="26095"/>
                </a:lnTo>
                <a:lnTo>
                  <a:pt x="2446" y="26129"/>
                </a:lnTo>
                <a:lnTo>
                  <a:pt x="2423" y="26163"/>
                </a:lnTo>
                <a:lnTo>
                  <a:pt x="2412" y="26197"/>
                </a:lnTo>
                <a:lnTo>
                  <a:pt x="2412" y="26243"/>
                </a:lnTo>
                <a:lnTo>
                  <a:pt x="2412" y="26288"/>
                </a:lnTo>
                <a:lnTo>
                  <a:pt x="2423" y="26323"/>
                </a:lnTo>
                <a:lnTo>
                  <a:pt x="466" y="27460"/>
                </a:lnTo>
                <a:lnTo>
                  <a:pt x="432" y="27403"/>
                </a:lnTo>
                <a:lnTo>
                  <a:pt x="375" y="27369"/>
                </a:lnTo>
                <a:lnTo>
                  <a:pt x="319" y="27346"/>
                </a:lnTo>
                <a:lnTo>
                  <a:pt x="205" y="27346"/>
                </a:lnTo>
                <a:lnTo>
                  <a:pt x="159" y="27358"/>
                </a:lnTo>
                <a:lnTo>
                  <a:pt x="114" y="27381"/>
                </a:lnTo>
                <a:lnTo>
                  <a:pt x="80" y="27415"/>
                </a:lnTo>
                <a:lnTo>
                  <a:pt x="46" y="27449"/>
                </a:lnTo>
                <a:lnTo>
                  <a:pt x="23" y="27494"/>
                </a:lnTo>
                <a:lnTo>
                  <a:pt x="11" y="27540"/>
                </a:lnTo>
                <a:lnTo>
                  <a:pt x="0" y="27597"/>
                </a:lnTo>
                <a:lnTo>
                  <a:pt x="11" y="27642"/>
                </a:lnTo>
                <a:lnTo>
                  <a:pt x="23" y="27688"/>
                </a:lnTo>
                <a:lnTo>
                  <a:pt x="46" y="27733"/>
                </a:lnTo>
                <a:lnTo>
                  <a:pt x="80" y="27767"/>
                </a:lnTo>
                <a:lnTo>
                  <a:pt x="114" y="27801"/>
                </a:lnTo>
                <a:lnTo>
                  <a:pt x="148" y="27824"/>
                </a:lnTo>
                <a:lnTo>
                  <a:pt x="193" y="27836"/>
                </a:lnTo>
                <a:lnTo>
                  <a:pt x="239" y="27847"/>
                </a:lnTo>
                <a:lnTo>
                  <a:pt x="239" y="30111"/>
                </a:lnTo>
                <a:lnTo>
                  <a:pt x="193" y="30111"/>
                </a:lnTo>
                <a:lnTo>
                  <a:pt x="148" y="30133"/>
                </a:lnTo>
                <a:lnTo>
                  <a:pt x="114" y="30156"/>
                </a:lnTo>
                <a:lnTo>
                  <a:pt x="80" y="30179"/>
                </a:lnTo>
                <a:lnTo>
                  <a:pt x="57" y="30224"/>
                </a:lnTo>
                <a:lnTo>
                  <a:pt x="34" y="30259"/>
                </a:lnTo>
                <a:lnTo>
                  <a:pt x="23" y="30304"/>
                </a:lnTo>
                <a:lnTo>
                  <a:pt x="11" y="30350"/>
                </a:lnTo>
                <a:lnTo>
                  <a:pt x="23" y="30395"/>
                </a:lnTo>
                <a:lnTo>
                  <a:pt x="34" y="30452"/>
                </a:lnTo>
                <a:lnTo>
                  <a:pt x="57" y="30486"/>
                </a:lnTo>
                <a:lnTo>
                  <a:pt x="80" y="30520"/>
                </a:lnTo>
                <a:lnTo>
                  <a:pt x="125" y="30554"/>
                </a:lnTo>
                <a:lnTo>
                  <a:pt x="159" y="30577"/>
                </a:lnTo>
                <a:lnTo>
                  <a:pt x="205" y="30588"/>
                </a:lnTo>
                <a:lnTo>
                  <a:pt x="262" y="30600"/>
                </a:lnTo>
                <a:lnTo>
                  <a:pt x="319" y="30588"/>
                </a:lnTo>
                <a:lnTo>
                  <a:pt x="375" y="30566"/>
                </a:lnTo>
                <a:lnTo>
                  <a:pt x="432" y="30532"/>
                </a:lnTo>
                <a:lnTo>
                  <a:pt x="466" y="30475"/>
                </a:lnTo>
                <a:lnTo>
                  <a:pt x="2378" y="31589"/>
                </a:lnTo>
                <a:lnTo>
                  <a:pt x="2366" y="31635"/>
                </a:lnTo>
                <a:lnTo>
                  <a:pt x="2355" y="31703"/>
                </a:lnTo>
                <a:lnTo>
                  <a:pt x="2366" y="31749"/>
                </a:lnTo>
                <a:lnTo>
                  <a:pt x="2378" y="31806"/>
                </a:lnTo>
                <a:lnTo>
                  <a:pt x="2400" y="31851"/>
                </a:lnTo>
                <a:lnTo>
                  <a:pt x="2434" y="31885"/>
                </a:lnTo>
                <a:lnTo>
                  <a:pt x="2480" y="31919"/>
                </a:lnTo>
                <a:lnTo>
                  <a:pt x="2525" y="31942"/>
                </a:lnTo>
                <a:lnTo>
                  <a:pt x="2571" y="31965"/>
                </a:lnTo>
                <a:lnTo>
                  <a:pt x="2685" y="31965"/>
                </a:lnTo>
                <a:lnTo>
                  <a:pt x="2730" y="31942"/>
                </a:lnTo>
                <a:lnTo>
                  <a:pt x="2776" y="31919"/>
                </a:lnTo>
                <a:lnTo>
                  <a:pt x="2821" y="31885"/>
                </a:lnTo>
                <a:lnTo>
                  <a:pt x="2855" y="31851"/>
                </a:lnTo>
                <a:lnTo>
                  <a:pt x="2878" y="31806"/>
                </a:lnTo>
                <a:lnTo>
                  <a:pt x="2889" y="31749"/>
                </a:lnTo>
                <a:lnTo>
                  <a:pt x="2901" y="31703"/>
                </a:lnTo>
                <a:lnTo>
                  <a:pt x="2889" y="31646"/>
                </a:lnTo>
                <a:lnTo>
                  <a:pt x="2878" y="31589"/>
                </a:lnTo>
                <a:lnTo>
                  <a:pt x="4846" y="30463"/>
                </a:lnTo>
                <a:lnTo>
                  <a:pt x="4869" y="30497"/>
                </a:lnTo>
                <a:lnTo>
                  <a:pt x="4903" y="30520"/>
                </a:lnTo>
                <a:lnTo>
                  <a:pt x="4948" y="30532"/>
                </a:lnTo>
                <a:lnTo>
                  <a:pt x="4994" y="30543"/>
                </a:lnTo>
                <a:lnTo>
                  <a:pt x="5051" y="30532"/>
                </a:lnTo>
                <a:lnTo>
                  <a:pt x="5096" y="30520"/>
                </a:lnTo>
                <a:lnTo>
                  <a:pt x="5130" y="30486"/>
                </a:lnTo>
                <a:lnTo>
                  <a:pt x="5165" y="30452"/>
                </a:lnTo>
                <a:lnTo>
                  <a:pt x="7212" y="31635"/>
                </a:lnTo>
                <a:lnTo>
                  <a:pt x="7189" y="31703"/>
                </a:lnTo>
                <a:lnTo>
                  <a:pt x="7201" y="31737"/>
                </a:lnTo>
                <a:lnTo>
                  <a:pt x="7212" y="31760"/>
                </a:lnTo>
                <a:lnTo>
                  <a:pt x="7246" y="31817"/>
                </a:lnTo>
                <a:lnTo>
                  <a:pt x="7303" y="31862"/>
                </a:lnTo>
                <a:lnTo>
                  <a:pt x="7337" y="31874"/>
                </a:lnTo>
                <a:lnTo>
                  <a:pt x="7405" y="31874"/>
                </a:lnTo>
                <a:lnTo>
                  <a:pt x="7440" y="31862"/>
                </a:lnTo>
                <a:lnTo>
                  <a:pt x="7496" y="31817"/>
                </a:lnTo>
                <a:lnTo>
                  <a:pt x="7531" y="31760"/>
                </a:lnTo>
                <a:lnTo>
                  <a:pt x="7542" y="31737"/>
                </a:lnTo>
                <a:lnTo>
                  <a:pt x="7542" y="31703"/>
                </a:lnTo>
                <a:lnTo>
                  <a:pt x="7531" y="31646"/>
                </a:lnTo>
                <a:lnTo>
                  <a:pt x="9555" y="30475"/>
                </a:lnTo>
                <a:lnTo>
                  <a:pt x="9590" y="30509"/>
                </a:lnTo>
                <a:lnTo>
                  <a:pt x="9635" y="30543"/>
                </a:lnTo>
                <a:lnTo>
                  <a:pt x="9681" y="30566"/>
                </a:lnTo>
                <a:lnTo>
                  <a:pt x="9737" y="30577"/>
                </a:lnTo>
                <a:lnTo>
                  <a:pt x="9794" y="30566"/>
                </a:lnTo>
                <a:lnTo>
                  <a:pt x="9851" y="30543"/>
                </a:lnTo>
                <a:lnTo>
                  <a:pt x="9885" y="30509"/>
                </a:lnTo>
                <a:lnTo>
                  <a:pt x="9931" y="30463"/>
                </a:lnTo>
                <a:lnTo>
                  <a:pt x="11933" y="31624"/>
                </a:lnTo>
                <a:lnTo>
                  <a:pt x="11922" y="31658"/>
                </a:lnTo>
                <a:lnTo>
                  <a:pt x="11910" y="31703"/>
                </a:lnTo>
                <a:lnTo>
                  <a:pt x="11922" y="31737"/>
                </a:lnTo>
                <a:lnTo>
                  <a:pt x="11933" y="31771"/>
                </a:lnTo>
                <a:lnTo>
                  <a:pt x="11967" y="31828"/>
                </a:lnTo>
                <a:lnTo>
                  <a:pt x="12024" y="31874"/>
                </a:lnTo>
                <a:lnTo>
                  <a:pt x="12058" y="31885"/>
                </a:lnTo>
                <a:lnTo>
                  <a:pt x="12092" y="31885"/>
                </a:lnTo>
                <a:lnTo>
                  <a:pt x="12092" y="34240"/>
                </a:lnTo>
                <a:lnTo>
                  <a:pt x="12047" y="34240"/>
                </a:lnTo>
                <a:lnTo>
                  <a:pt x="12013" y="34251"/>
                </a:lnTo>
                <a:lnTo>
                  <a:pt x="11978" y="34274"/>
                </a:lnTo>
                <a:lnTo>
                  <a:pt x="11944" y="34308"/>
                </a:lnTo>
                <a:lnTo>
                  <a:pt x="11922" y="34331"/>
                </a:lnTo>
                <a:lnTo>
                  <a:pt x="11899" y="34376"/>
                </a:lnTo>
                <a:lnTo>
                  <a:pt x="11887" y="34411"/>
                </a:lnTo>
                <a:lnTo>
                  <a:pt x="11887" y="34456"/>
                </a:lnTo>
                <a:lnTo>
                  <a:pt x="11887" y="34502"/>
                </a:lnTo>
                <a:lnTo>
                  <a:pt x="11910" y="34547"/>
                </a:lnTo>
                <a:lnTo>
                  <a:pt x="11922" y="34581"/>
                </a:lnTo>
                <a:lnTo>
                  <a:pt x="11956" y="34615"/>
                </a:lnTo>
                <a:lnTo>
                  <a:pt x="11990" y="34638"/>
                </a:lnTo>
                <a:lnTo>
                  <a:pt x="12024" y="34661"/>
                </a:lnTo>
                <a:lnTo>
                  <a:pt x="12069" y="34672"/>
                </a:lnTo>
                <a:lnTo>
                  <a:pt x="12160" y="34672"/>
                </a:lnTo>
                <a:lnTo>
                  <a:pt x="12217" y="34649"/>
                </a:lnTo>
                <a:lnTo>
                  <a:pt x="12263" y="34615"/>
                </a:lnTo>
                <a:lnTo>
                  <a:pt x="12297" y="34570"/>
                </a:lnTo>
                <a:lnTo>
                  <a:pt x="14276" y="35719"/>
                </a:lnTo>
                <a:lnTo>
                  <a:pt x="14265" y="35764"/>
                </a:lnTo>
                <a:lnTo>
                  <a:pt x="14265" y="35810"/>
                </a:lnTo>
                <a:lnTo>
                  <a:pt x="14265" y="35844"/>
                </a:lnTo>
                <a:lnTo>
                  <a:pt x="14276" y="35889"/>
                </a:lnTo>
                <a:lnTo>
                  <a:pt x="14299" y="35923"/>
                </a:lnTo>
                <a:lnTo>
                  <a:pt x="14322" y="35946"/>
                </a:lnTo>
                <a:lnTo>
                  <a:pt x="14356" y="35980"/>
                </a:lnTo>
                <a:lnTo>
                  <a:pt x="14390" y="35992"/>
                </a:lnTo>
                <a:lnTo>
                  <a:pt x="14424" y="36014"/>
                </a:lnTo>
                <a:lnTo>
                  <a:pt x="14470" y="36014"/>
                </a:lnTo>
                <a:lnTo>
                  <a:pt x="14470" y="38324"/>
                </a:lnTo>
                <a:lnTo>
                  <a:pt x="14424" y="38324"/>
                </a:lnTo>
                <a:lnTo>
                  <a:pt x="14379" y="38346"/>
                </a:lnTo>
                <a:lnTo>
                  <a:pt x="14333" y="38369"/>
                </a:lnTo>
                <a:lnTo>
                  <a:pt x="14299" y="38392"/>
                </a:lnTo>
                <a:lnTo>
                  <a:pt x="14276" y="38426"/>
                </a:lnTo>
                <a:lnTo>
                  <a:pt x="14253" y="38472"/>
                </a:lnTo>
                <a:lnTo>
                  <a:pt x="14242" y="38517"/>
                </a:lnTo>
                <a:lnTo>
                  <a:pt x="14242" y="38563"/>
                </a:lnTo>
                <a:lnTo>
                  <a:pt x="14242" y="38608"/>
                </a:lnTo>
                <a:lnTo>
                  <a:pt x="14253" y="38654"/>
                </a:lnTo>
                <a:lnTo>
                  <a:pt x="14276" y="38699"/>
                </a:lnTo>
                <a:lnTo>
                  <a:pt x="14310" y="38733"/>
                </a:lnTo>
                <a:lnTo>
                  <a:pt x="14344" y="38756"/>
                </a:lnTo>
                <a:lnTo>
                  <a:pt x="14390" y="38779"/>
                </a:lnTo>
                <a:lnTo>
                  <a:pt x="14424" y="38801"/>
                </a:lnTo>
                <a:lnTo>
                  <a:pt x="14481" y="38801"/>
                </a:lnTo>
                <a:lnTo>
                  <a:pt x="14538" y="38790"/>
                </a:lnTo>
                <a:lnTo>
                  <a:pt x="14595" y="38767"/>
                </a:lnTo>
                <a:lnTo>
                  <a:pt x="14640" y="38733"/>
                </a:lnTo>
                <a:lnTo>
                  <a:pt x="14686" y="38688"/>
                </a:lnTo>
                <a:lnTo>
                  <a:pt x="16676" y="39837"/>
                </a:lnTo>
                <a:lnTo>
                  <a:pt x="16665" y="39871"/>
                </a:lnTo>
                <a:lnTo>
                  <a:pt x="16654" y="39905"/>
                </a:lnTo>
                <a:lnTo>
                  <a:pt x="16665" y="39950"/>
                </a:lnTo>
                <a:lnTo>
                  <a:pt x="16676" y="39984"/>
                </a:lnTo>
                <a:lnTo>
                  <a:pt x="16688" y="40019"/>
                </a:lnTo>
                <a:lnTo>
                  <a:pt x="16711" y="40041"/>
                </a:lnTo>
                <a:lnTo>
                  <a:pt x="16745" y="40064"/>
                </a:lnTo>
                <a:lnTo>
                  <a:pt x="16779" y="40087"/>
                </a:lnTo>
                <a:lnTo>
                  <a:pt x="16813" y="40098"/>
                </a:lnTo>
                <a:lnTo>
                  <a:pt x="16893" y="40098"/>
                </a:lnTo>
                <a:lnTo>
                  <a:pt x="16927" y="40087"/>
                </a:lnTo>
                <a:lnTo>
                  <a:pt x="16961" y="40064"/>
                </a:lnTo>
                <a:lnTo>
                  <a:pt x="16984" y="40041"/>
                </a:lnTo>
                <a:lnTo>
                  <a:pt x="17006" y="40019"/>
                </a:lnTo>
                <a:lnTo>
                  <a:pt x="17029" y="39984"/>
                </a:lnTo>
                <a:lnTo>
                  <a:pt x="17040" y="39950"/>
                </a:lnTo>
                <a:lnTo>
                  <a:pt x="17040" y="39905"/>
                </a:lnTo>
                <a:lnTo>
                  <a:pt x="17029" y="39848"/>
                </a:lnTo>
                <a:lnTo>
                  <a:pt x="19077" y="38665"/>
                </a:lnTo>
                <a:lnTo>
                  <a:pt x="19099" y="38699"/>
                </a:lnTo>
                <a:lnTo>
                  <a:pt x="19134" y="38722"/>
                </a:lnTo>
                <a:lnTo>
                  <a:pt x="19179" y="38733"/>
                </a:lnTo>
                <a:lnTo>
                  <a:pt x="19213" y="38745"/>
                </a:lnTo>
                <a:lnTo>
                  <a:pt x="19259" y="38733"/>
                </a:lnTo>
                <a:lnTo>
                  <a:pt x="19293" y="38733"/>
                </a:lnTo>
                <a:lnTo>
                  <a:pt x="19350" y="38688"/>
                </a:lnTo>
                <a:lnTo>
                  <a:pt x="19384" y="38631"/>
                </a:lnTo>
                <a:lnTo>
                  <a:pt x="19395" y="38597"/>
                </a:lnTo>
                <a:lnTo>
                  <a:pt x="19395" y="38563"/>
                </a:lnTo>
                <a:lnTo>
                  <a:pt x="19384" y="38494"/>
                </a:lnTo>
                <a:lnTo>
                  <a:pt x="19361" y="38449"/>
                </a:lnTo>
                <a:lnTo>
                  <a:pt x="19304" y="38403"/>
                </a:lnTo>
                <a:lnTo>
                  <a:pt x="19247" y="38381"/>
                </a:lnTo>
                <a:lnTo>
                  <a:pt x="19247" y="36037"/>
                </a:lnTo>
                <a:lnTo>
                  <a:pt x="19293" y="36026"/>
                </a:lnTo>
                <a:lnTo>
                  <a:pt x="19327" y="36003"/>
                </a:lnTo>
                <a:lnTo>
                  <a:pt x="19361" y="35980"/>
                </a:lnTo>
                <a:lnTo>
                  <a:pt x="19395" y="35958"/>
                </a:lnTo>
                <a:lnTo>
                  <a:pt x="19418" y="35923"/>
                </a:lnTo>
                <a:lnTo>
                  <a:pt x="19429" y="35889"/>
                </a:lnTo>
                <a:lnTo>
                  <a:pt x="19441" y="35844"/>
                </a:lnTo>
                <a:lnTo>
                  <a:pt x="19452" y="35810"/>
                </a:lnTo>
                <a:lnTo>
                  <a:pt x="19441" y="35764"/>
                </a:lnTo>
                <a:lnTo>
                  <a:pt x="19429" y="35719"/>
                </a:lnTo>
                <a:lnTo>
                  <a:pt x="21431" y="34570"/>
                </a:lnTo>
                <a:lnTo>
                  <a:pt x="21465" y="34593"/>
                </a:lnTo>
                <a:lnTo>
                  <a:pt x="21500" y="34627"/>
                </a:lnTo>
                <a:lnTo>
                  <a:pt x="21545" y="34638"/>
                </a:lnTo>
                <a:lnTo>
                  <a:pt x="21591" y="34649"/>
                </a:lnTo>
                <a:lnTo>
                  <a:pt x="21636" y="34638"/>
                </a:lnTo>
                <a:lnTo>
                  <a:pt x="21682" y="34615"/>
                </a:lnTo>
                <a:lnTo>
                  <a:pt x="21716" y="34593"/>
                </a:lnTo>
                <a:lnTo>
                  <a:pt x="21750" y="34558"/>
                </a:lnTo>
                <a:lnTo>
                  <a:pt x="23729" y="35696"/>
                </a:lnTo>
                <a:lnTo>
                  <a:pt x="23706" y="35753"/>
                </a:lnTo>
                <a:lnTo>
                  <a:pt x="23706" y="35810"/>
                </a:lnTo>
                <a:lnTo>
                  <a:pt x="23706" y="35855"/>
                </a:lnTo>
                <a:lnTo>
                  <a:pt x="23718" y="35901"/>
                </a:lnTo>
                <a:lnTo>
                  <a:pt x="23752" y="35946"/>
                </a:lnTo>
                <a:lnTo>
                  <a:pt x="23775" y="35992"/>
                </a:lnTo>
                <a:lnTo>
                  <a:pt x="23820" y="36014"/>
                </a:lnTo>
                <a:lnTo>
                  <a:pt x="23866" y="36037"/>
                </a:lnTo>
                <a:lnTo>
                  <a:pt x="23911" y="36060"/>
                </a:lnTo>
                <a:lnTo>
                  <a:pt x="24014" y="36060"/>
                </a:lnTo>
                <a:lnTo>
                  <a:pt x="24059" y="36037"/>
                </a:lnTo>
                <a:lnTo>
                  <a:pt x="24105" y="36014"/>
                </a:lnTo>
                <a:lnTo>
                  <a:pt x="24139" y="35992"/>
                </a:lnTo>
                <a:lnTo>
                  <a:pt x="24173" y="35946"/>
                </a:lnTo>
                <a:lnTo>
                  <a:pt x="24196" y="35901"/>
                </a:lnTo>
                <a:lnTo>
                  <a:pt x="24218" y="35855"/>
                </a:lnTo>
                <a:lnTo>
                  <a:pt x="24218" y="35810"/>
                </a:lnTo>
                <a:lnTo>
                  <a:pt x="24218" y="35753"/>
                </a:lnTo>
                <a:lnTo>
                  <a:pt x="24196" y="35707"/>
                </a:lnTo>
                <a:lnTo>
                  <a:pt x="26175" y="34558"/>
                </a:lnTo>
                <a:lnTo>
                  <a:pt x="26209" y="34604"/>
                </a:lnTo>
                <a:lnTo>
                  <a:pt x="26243" y="34627"/>
                </a:lnTo>
                <a:lnTo>
                  <a:pt x="26289" y="34638"/>
                </a:lnTo>
                <a:lnTo>
                  <a:pt x="26334" y="34649"/>
                </a:lnTo>
                <a:lnTo>
                  <a:pt x="26391" y="34638"/>
                </a:lnTo>
                <a:lnTo>
                  <a:pt x="26437" y="34627"/>
                </a:lnTo>
                <a:lnTo>
                  <a:pt x="26471" y="34593"/>
                </a:lnTo>
                <a:lnTo>
                  <a:pt x="26505" y="34558"/>
                </a:lnTo>
                <a:lnTo>
                  <a:pt x="28495" y="35707"/>
                </a:lnTo>
                <a:lnTo>
                  <a:pt x="28473" y="35753"/>
                </a:lnTo>
                <a:lnTo>
                  <a:pt x="28473" y="35810"/>
                </a:lnTo>
                <a:lnTo>
                  <a:pt x="28473" y="35855"/>
                </a:lnTo>
                <a:lnTo>
                  <a:pt x="28484" y="35889"/>
                </a:lnTo>
                <a:lnTo>
                  <a:pt x="28507" y="35935"/>
                </a:lnTo>
                <a:lnTo>
                  <a:pt x="28530" y="35969"/>
                </a:lnTo>
                <a:lnTo>
                  <a:pt x="28564" y="35992"/>
                </a:lnTo>
                <a:lnTo>
                  <a:pt x="28598" y="36014"/>
                </a:lnTo>
                <a:lnTo>
                  <a:pt x="28643" y="36037"/>
                </a:lnTo>
                <a:lnTo>
                  <a:pt x="28689" y="36037"/>
                </a:lnTo>
                <a:lnTo>
                  <a:pt x="28689" y="38392"/>
                </a:lnTo>
                <a:lnTo>
                  <a:pt x="28632" y="38403"/>
                </a:lnTo>
                <a:lnTo>
                  <a:pt x="28575" y="38449"/>
                </a:lnTo>
                <a:lnTo>
                  <a:pt x="28552" y="38494"/>
                </a:lnTo>
                <a:lnTo>
                  <a:pt x="28530" y="38563"/>
                </a:lnTo>
                <a:lnTo>
                  <a:pt x="28541" y="38619"/>
                </a:lnTo>
                <a:lnTo>
                  <a:pt x="26562" y="39757"/>
                </a:lnTo>
                <a:lnTo>
                  <a:pt x="26516" y="39711"/>
                </a:lnTo>
                <a:lnTo>
                  <a:pt x="26471" y="39677"/>
                </a:lnTo>
                <a:lnTo>
                  <a:pt x="26402" y="39655"/>
                </a:lnTo>
                <a:lnTo>
                  <a:pt x="26334" y="39643"/>
                </a:lnTo>
                <a:lnTo>
                  <a:pt x="26277" y="39655"/>
                </a:lnTo>
                <a:lnTo>
                  <a:pt x="26209" y="39677"/>
                </a:lnTo>
                <a:lnTo>
                  <a:pt x="26164" y="39711"/>
                </a:lnTo>
                <a:lnTo>
                  <a:pt x="26118" y="39757"/>
                </a:lnTo>
                <a:lnTo>
                  <a:pt x="24184" y="38642"/>
                </a:lnTo>
                <a:lnTo>
                  <a:pt x="24196" y="38608"/>
                </a:lnTo>
                <a:lnTo>
                  <a:pt x="24196" y="38563"/>
                </a:lnTo>
                <a:lnTo>
                  <a:pt x="24196" y="38517"/>
                </a:lnTo>
                <a:lnTo>
                  <a:pt x="24173" y="38472"/>
                </a:lnTo>
                <a:lnTo>
                  <a:pt x="24161" y="38426"/>
                </a:lnTo>
                <a:lnTo>
                  <a:pt x="24127" y="38392"/>
                </a:lnTo>
                <a:lnTo>
                  <a:pt x="24093" y="38369"/>
                </a:lnTo>
                <a:lnTo>
                  <a:pt x="24048" y="38346"/>
                </a:lnTo>
                <a:lnTo>
                  <a:pt x="24014" y="38335"/>
                </a:lnTo>
                <a:lnTo>
                  <a:pt x="23957" y="38324"/>
                </a:lnTo>
                <a:lnTo>
                  <a:pt x="23911" y="38335"/>
                </a:lnTo>
                <a:lnTo>
                  <a:pt x="23866" y="38346"/>
                </a:lnTo>
                <a:lnTo>
                  <a:pt x="23832" y="38369"/>
                </a:lnTo>
                <a:lnTo>
                  <a:pt x="23797" y="38392"/>
                </a:lnTo>
                <a:lnTo>
                  <a:pt x="23763" y="38426"/>
                </a:lnTo>
                <a:lnTo>
                  <a:pt x="23741" y="38472"/>
                </a:lnTo>
                <a:lnTo>
                  <a:pt x="23729" y="38517"/>
                </a:lnTo>
                <a:lnTo>
                  <a:pt x="23729" y="38563"/>
                </a:lnTo>
                <a:lnTo>
                  <a:pt x="23729" y="38608"/>
                </a:lnTo>
                <a:lnTo>
                  <a:pt x="23741" y="38654"/>
                </a:lnTo>
                <a:lnTo>
                  <a:pt x="21761" y="39802"/>
                </a:lnTo>
                <a:lnTo>
                  <a:pt x="21727" y="39757"/>
                </a:lnTo>
                <a:lnTo>
                  <a:pt x="21693" y="39734"/>
                </a:lnTo>
                <a:lnTo>
                  <a:pt x="21636" y="39711"/>
                </a:lnTo>
                <a:lnTo>
                  <a:pt x="21591" y="39700"/>
                </a:lnTo>
                <a:lnTo>
                  <a:pt x="21545" y="39711"/>
                </a:lnTo>
                <a:lnTo>
                  <a:pt x="21511" y="39723"/>
                </a:lnTo>
                <a:lnTo>
                  <a:pt x="21477" y="39734"/>
                </a:lnTo>
                <a:lnTo>
                  <a:pt x="21443" y="39768"/>
                </a:lnTo>
                <a:lnTo>
                  <a:pt x="21420" y="39791"/>
                </a:lnTo>
                <a:lnTo>
                  <a:pt x="21397" y="39825"/>
                </a:lnTo>
                <a:lnTo>
                  <a:pt x="21386" y="39871"/>
                </a:lnTo>
                <a:lnTo>
                  <a:pt x="21386" y="39905"/>
                </a:lnTo>
                <a:lnTo>
                  <a:pt x="21386" y="39950"/>
                </a:lnTo>
                <a:lnTo>
                  <a:pt x="21397" y="39984"/>
                </a:lnTo>
                <a:lnTo>
                  <a:pt x="21420" y="40019"/>
                </a:lnTo>
                <a:lnTo>
                  <a:pt x="21443" y="40053"/>
                </a:lnTo>
                <a:lnTo>
                  <a:pt x="21465" y="40075"/>
                </a:lnTo>
                <a:lnTo>
                  <a:pt x="21500" y="40098"/>
                </a:lnTo>
                <a:lnTo>
                  <a:pt x="21534" y="40110"/>
                </a:lnTo>
                <a:lnTo>
                  <a:pt x="21579" y="40110"/>
                </a:lnTo>
                <a:lnTo>
                  <a:pt x="21579" y="42396"/>
                </a:lnTo>
                <a:lnTo>
                  <a:pt x="21522" y="42407"/>
                </a:lnTo>
                <a:lnTo>
                  <a:pt x="21477" y="42430"/>
                </a:lnTo>
                <a:lnTo>
                  <a:pt x="21431" y="42453"/>
                </a:lnTo>
                <a:lnTo>
                  <a:pt x="21397" y="42487"/>
                </a:lnTo>
                <a:lnTo>
                  <a:pt x="21363" y="42521"/>
                </a:lnTo>
                <a:lnTo>
                  <a:pt x="21340" y="42567"/>
                </a:lnTo>
                <a:lnTo>
                  <a:pt x="21329" y="42612"/>
                </a:lnTo>
                <a:lnTo>
                  <a:pt x="21318" y="42669"/>
                </a:lnTo>
                <a:lnTo>
                  <a:pt x="21329" y="42726"/>
                </a:lnTo>
                <a:lnTo>
                  <a:pt x="21352" y="42771"/>
                </a:lnTo>
                <a:lnTo>
                  <a:pt x="19372" y="43909"/>
                </a:lnTo>
                <a:lnTo>
                  <a:pt x="19338" y="43875"/>
                </a:lnTo>
                <a:lnTo>
                  <a:pt x="19304" y="43852"/>
                </a:lnTo>
                <a:lnTo>
                  <a:pt x="19270" y="43841"/>
                </a:lnTo>
                <a:lnTo>
                  <a:pt x="19213" y="43829"/>
                </a:lnTo>
                <a:lnTo>
                  <a:pt x="19179" y="43841"/>
                </a:lnTo>
                <a:lnTo>
                  <a:pt x="19134" y="43852"/>
                </a:lnTo>
                <a:lnTo>
                  <a:pt x="19099" y="43875"/>
                </a:lnTo>
                <a:lnTo>
                  <a:pt x="19065" y="43909"/>
                </a:lnTo>
                <a:lnTo>
                  <a:pt x="17052" y="42737"/>
                </a:lnTo>
                <a:lnTo>
                  <a:pt x="17063" y="42703"/>
                </a:lnTo>
                <a:lnTo>
                  <a:pt x="17063" y="42669"/>
                </a:lnTo>
                <a:lnTo>
                  <a:pt x="17063" y="42624"/>
                </a:lnTo>
                <a:lnTo>
                  <a:pt x="17052" y="42578"/>
                </a:lnTo>
                <a:lnTo>
                  <a:pt x="17029" y="42544"/>
                </a:lnTo>
                <a:lnTo>
                  <a:pt x="17006" y="42510"/>
                </a:lnTo>
                <a:lnTo>
                  <a:pt x="16972" y="42487"/>
                </a:lnTo>
                <a:lnTo>
                  <a:pt x="16938" y="42464"/>
                </a:lnTo>
                <a:lnTo>
                  <a:pt x="16893" y="42453"/>
                </a:lnTo>
                <a:lnTo>
                  <a:pt x="16802" y="42453"/>
                </a:lnTo>
                <a:lnTo>
                  <a:pt x="16767" y="42464"/>
                </a:lnTo>
                <a:lnTo>
                  <a:pt x="16722" y="42487"/>
                </a:lnTo>
                <a:lnTo>
                  <a:pt x="16699" y="42510"/>
                </a:lnTo>
                <a:lnTo>
                  <a:pt x="16665" y="42544"/>
                </a:lnTo>
                <a:lnTo>
                  <a:pt x="16654" y="42578"/>
                </a:lnTo>
                <a:lnTo>
                  <a:pt x="16631" y="42624"/>
                </a:lnTo>
                <a:lnTo>
                  <a:pt x="16631" y="42669"/>
                </a:lnTo>
                <a:lnTo>
                  <a:pt x="16631" y="42715"/>
                </a:lnTo>
                <a:lnTo>
                  <a:pt x="16654" y="42749"/>
                </a:lnTo>
                <a:lnTo>
                  <a:pt x="14674" y="43886"/>
                </a:lnTo>
                <a:lnTo>
                  <a:pt x="14640" y="43841"/>
                </a:lnTo>
                <a:lnTo>
                  <a:pt x="14595" y="43807"/>
                </a:lnTo>
                <a:lnTo>
                  <a:pt x="14538" y="43784"/>
                </a:lnTo>
                <a:lnTo>
                  <a:pt x="14435" y="43784"/>
                </a:lnTo>
                <a:lnTo>
                  <a:pt x="14390" y="43795"/>
                </a:lnTo>
                <a:lnTo>
                  <a:pt x="14344" y="43818"/>
                </a:lnTo>
                <a:lnTo>
                  <a:pt x="14310" y="43852"/>
                </a:lnTo>
                <a:lnTo>
                  <a:pt x="14288" y="43886"/>
                </a:lnTo>
                <a:lnTo>
                  <a:pt x="14265" y="43920"/>
                </a:lnTo>
                <a:lnTo>
                  <a:pt x="14253" y="43966"/>
                </a:lnTo>
                <a:lnTo>
                  <a:pt x="14242" y="44011"/>
                </a:lnTo>
                <a:lnTo>
                  <a:pt x="14253" y="44057"/>
                </a:lnTo>
                <a:lnTo>
                  <a:pt x="14265" y="44102"/>
                </a:lnTo>
                <a:lnTo>
                  <a:pt x="14288" y="44136"/>
                </a:lnTo>
                <a:lnTo>
                  <a:pt x="14310" y="44171"/>
                </a:lnTo>
                <a:lnTo>
                  <a:pt x="14344" y="44205"/>
                </a:lnTo>
                <a:lnTo>
                  <a:pt x="14379" y="44227"/>
                </a:lnTo>
                <a:lnTo>
                  <a:pt x="14424" y="44239"/>
                </a:lnTo>
                <a:lnTo>
                  <a:pt x="14470" y="44250"/>
                </a:lnTo>
                <a:lnTo>
                  <a:pt x="14470" y="46525"/>
                </a:lnTo>
                <a:lnTo>
                  <a:pt x="14413" y="46537"/>
                </a:lnTo>
                <a:lnTo>
                  <a:pt x="14379" y="46548"/>
                </a:lnTo>
                <a:lnTo>
                  <a:pt x="14333" y="46571"/>
                </a:lnTo>
                <a:lnTo>
                  <a:pt x="14299" y="46605"/>
                </a:lnTo>
                <a:lnTo>
                  <a:pt x="14276" y="46639"/>
                </a:lnTo>
                <a:lnTo>
                  <a:pt x="14253" y="46673"/>
                </a:lnTo>
                <a:lnTo>
                  <a:pt x="14231" y="46719"/>
                </a:lnTo>
                <a:lnTo>
                  <a:pt x="14231" y="46776"/>
                </a:lnTo>
                <a:lnTo>
                  <a:pt x="14242" y="46821"/>
                </a:lnTo>
                <a:lnTo>
                  <a:pt x="14253" y="46867"/>
                </a:lnTo>
                <a:lnTo>
                  <a:pt x="14276" y="46912"/>
                </a:lnTo>
                <a:lnTo>
                  <a:pt x="14299" y="46946"/>
                </a:lnTo>
                <a:lnTo>
                  <a:pt x="14344" y="46980"/>
                </a:lnTo>
                <a:lnTo>
                  <a:pt x="14379" y="47003"/>
                </a:lnTo>
                <a:lnTo>
                  <a:pt x="14424" y="47014"/>
                </a:lnTo>
                <a:lnTo>
                  <a:pt x="14538" y="47014"/>
                </a:lnTo>
                <a:lnTo>
                  <a:pt x="14595" y="46992"/>
                </a:lnTo>
                <a:lnTo>
                  <a:pt x="14652" y="46946"/>
                </a:lnTo>
                <a:lnTo>
                  <a:pt x="14686" y="46901"/>
                </a:lnTo>
                <a:lnTo>
                  <a:pt x="16608" y="48015"/>
                </a:lnTo>
                <a:lnTo>
                  <a:pt x="16585" y="48061"/>
                </a:lnTo>
                <a:lnTo>
                  <a:pt x="16585" y="48118"/>
                </a:lnTo>
                <a:lnTo>
                  <a:pt x="16585" y="48175"/>
                </a:lnTo>
                <a:lnTo>
                  <a:pt x="16608" y="48220"/>
                </a:lnTo>
                <a:lnTo>
                  <a:pt x="16631" y="48266"/>
                </a:lnTo>
                <a:lnTo>
                  <a:pt x="16654" y="48300"/>
                </a:lnTo>
                <a:lnTo>
                  <a:pt x="16699" y="48334"/>
                </a:lnTo>
                <a:lnTo>
                  <a:pt x="16733" y="48357"/>
                </a:lnTo>
                <a:lnTo>
                  <a:pt x="16779" y="48379"/>
                </a:lnTo>
                <a:lnTo>
                  <a:pt x="16836" y="48379"/>
                </a:lnTo>
                <a:lnTo>
                  <a:pt x="16836" y="49142"/>
                </a:lnTo>
                <a:lnTo>
                  <a:pt x="16881" y="49142"/>
                </a:lnTo>
                <a:lnTo>
                  <a:pt x="16881" y="48379"/>
                </a:lnTo>
                <a:lnTo>
                  <a:pt x="16927" y="48368"/>
                </a:lnTo>
                <a:lnTo>
                  <a:pt x="16972" y="48357"/>
                </a:lnTo>
                <a:lnTo>
                  <a:pt x="17006" y="48323"/>
                </a:lnTo>
                <a:lnTo>
                  <a:pt x="17040" y="48300"/>
                </a:lnTo>
                <a:lnTo>
                  <a:pt x="17075" y="48254"/>
                </a:lnTo>
                <a:lnTo>
                  <a:pt x="17097" y="48209"/>
                </a:lnTo>
                <a:lnTo>
                  <a:pt x="17109" y="48163"/>
                </a:lnTo>
                <a:lnTo>
                  <a:pt x="17109" y="48118"/>
                </a:lnTo>
                <a:lnTo>
                  <a:pt x="17109" y="48072"/>
                </a:lnTo>
                <a:lnTo>
                  <a:pt x="17097" y="48015"/>
                </a:lnTo>
                <a:lnTo>
                  <a:pt x="19054" y="46889"/>
                </a:lnTo>
                <a:lnTo>
                  <a:pt x="19088" y="46923"/>
                </a:lnTo>
                <a:lnTo>
                  <a:pt x="19122" y="46946"/>
                </a:lnTo>
                <a:lnTo>
                  <a:pt x="19168" y="46969"/>
                </a:lnTo>
                <a:lnTo>
                  <a:pt x="19213" y="46980"/>
                </a:lnTo>
                <a:lnTo>
                  <a:pt x="19270" y="46969"/>
                </a:lnTo>
                <a:lnTo>
                  <a:pt x="19316" y="46946"/>
                </a:lnTo>
                <a:lnTo>
                  <a:pt x="19361" y="46923"/>
                </a:lnTo>
                <a:lnTo>
                  <a:pt x="19395" y="46878"/>
                </a:lnTo>
                <a:lnTo>
                  <a:pt x="21397" y="48038"/>
                </a:lnTo>
                <a:lnTo>
                  <a:pt x="21386" y="48084"/>
                </a:lnTo>
                <a:lnTo>
                  <a:pt x="21386" y="48118"/>
                </a:lnTo>
                <a:lnTo>
                  <a:pt x="21386" y="48163"/>
                </a:lnTo>
                <a:lnTo>
                  <a:pt x="21397" y="48197"/>
                </a:lnTo>
                <a:lnTo>
                  <a:pt x="21420" y="48232"/>
                </a:lnTo>
                <a:lnTo>
                  <a:pt x="21443" y="48254"/>
                </a:lnTo>
                <a:lnTo>
                  <a:pt x="21465" y="48277"/>
                </a:lnTo>
                <a:lnTo>
                  <a:pt x="21500" y="48300"/>
                </a:lnTo>
                <a:lnTo>
                  <a:pt x="21534" y="48311"/>
                </a:lnTo>
                <a:lnTo>
                  <a:pt x="21579" y="48323"/>
                </a:lnTo>
                <a:lnTo>
                  <a:pt x="21579" y="49142"/>
                </a:lnTo>
                <a:lnTo>
                  <a:pt x="21625" y="49142"/>
                </a:lnTo>
                <a:lnTo>
                  <a:pt x="21625" y="48311"/>
                </a:lnTo>
                <a:lnTo>
                  <a:pt x="21693" y="48288"/>
                </a:lnTo>
                <a:lnTo>
                  <a:pt x="21738" y="48254"/>
                </a:lnTo>
                <a:lnTo>
                  <a:pt x="21773" y="48186"/>
                </a:lnTo>
                <a:lnTo>
                  <a:pt x="21795" y="48118"/>
                </a:lnTo>
                <a:lnTo>
                  <a:pt x="21773" y="48050"/>
                </a:lnTo>
                <a:lnTo>
                  <a:pt x="23752" y="46912"/>
                </a:lnTo>
                <a:lnTo>
                  <a:pt x="23786" y="46958"/>
                </a:lnTo>
                <a:lnTo>
                  <a:pt x="23843" y="46992"/>
                </a:lnTo>
                <a:lnTo>
                  <a:pt x="23900" y="47014"/>
                </a:lnTo>
                <a:lnTo>
                  <a:pt x="23957" y="47026"/>
                </a:lnTo>
                <a:lnTo>
                  <a:pt x="24025" y="47014"/>
                </a:lnTo>
                <a:lnTo>
                  <a:pt x="24082" y="46992"/>
                </a:lnTo>
                <a:lnTo>
                  <a:pt x="24139" y="46958"/>
                </a:lnTo>
                <a:lnTo>
                  <a:pt x="24173" y="46912"/>
                </a:lnTo>
                <a:lnTo>
                  <a:pt x="26118" y="48027"/>
                </a:lnTo>
                <a:lnTo>
                  <a:pt x="26095" y="48072"/>
                </a:lnTo>
                <a:lnTo>
                  <a:pt x="26095" y="48118"/>
                </a:lnTo>
                <a:lnTo>
                  <a:pt x="26095" y="48163"/>
                </a:lnTo>
                <a:lnTo>
                  <a:pt x="26118" y="48209"/>
                </a:lnTo>
                <a:lnTo>
                  <a:pt x="26141" y="48254"/>
                </a:lnTo>
                <a:lnTo>
                  <a:pt x="26164" y="48288"/>
                </a:lnTo>
                <a:lnTo>
                  <a:pt x="26198" y="48323"/>
                </a:lnTo>
                <a:lnTo>
                  <a:pt x="26243" y="48345"/>
                </a:lnTo>
                <a:lnTo>
                  <a:pt x="26289" y="48357"/>
                </a:lnTo>
                <a:lnTo>
                  <a:pt x="26334" y="48368"/>
                </a:lnTo>
                <a:lnTo>
                  <a:pt x="26391" y="48357"/>
                </a:lnTo>
                <a:lnTo>
                  <a:pt x="26437" y="48345"/>
                </a:lnTo>
                <a:lnTo>
                  <a:pt x="26471" y="48323"/>
                </a:lnTo>
                <a:lnTo>
                  <a:pt x="26516" y="48288"/>
                </a:lnTo>
                <a:lnTo>
                  <a:pt x="26539" y="48254"/>
                </a:lnTo>
                <a:lnTo>
                  <a:pt x="26562" y="48209"/>
                </a:lnTo>
                <a:lnTo>
                  <a:pt x="26584" y="48163"/>
                </a:lnTo>
                <a:lnTo>
                  <a:pt x="26584" y="48118"/>
                </a:lnTo>
                <a:lnTo>
                  <a:pt x="26584" y="48072"/>
                </a:lnTo>
                <a:lnTo>
                  <a:pt x="26562" y="48027"/>
                </a:lnTo>
                <a:lnTo>
                  <a:pt x="28507" y="46901"/>
                </a:lnTo>
                <a:lnTo>
                  <a:pt x="28541" y="46946"/>
                </a:lnTo>
                <a:lnTo>
                  <a:pt x="28598" y="46980"/>
                </a:lnTo>
                <a:lnTo>
                  <a:pt x="28643" y="47003"/>
                </a:lnTo>
                <a:lnTo>
                  <a:pt x="28712" y="47014"/>
                </a:lnTo>
                <a:lnTo>
                  <a:pt x="28757" y="47003"/>
                </a:lnTo>
                <a:lnTo>
                  <a:pt x="28803" y="46992"/>
                </a:lnTo>
                <a:lnTo>
                  <a:pt x="28848" y="46969"/>
                </a:lnTo>
                <a:lnTo>
                  <a:pt x="28882" y="46946"/>
                </a:lnTo>
                <a:lnTo>
                  <a:pt x="28905" y="46912"/>
                </a:lnTo>
                <a:lnTo>
                  <a:pt x="28928" y="46867"/>
                </a:lnTo>
                <a:lnTo>
                  <a:pt x="28950" y="46821"/>
                </a:lnTo>
                <a:lnTo>
                  <a:pt x="28950" y="46776"/>
                </a:lnTo>
                <a:lnTo>
                  <a:pt x="28950" y="46730"/>
                </a:lnTo>
                <a:lnTo>
                  <a:pt x="28939" y="46685"/>
                </a:lnTo>
                <a:lnTo>
                  <a:pt x="28916" y="46639"/>
                </a:lnTo>
                <a:lnTo>
                  <a:pt x="28894" y="46605"/>
                </a:lnTo>
                <a:lnTo>
                  <a:pt x="28859" y="46582"/>
                </a:lnTo>
                <a:lnTo>
                  <a:pt x="28814" y="46559"/>
                </a:lnTo>
                <a:lnTo>
                  <a:pt x="28780" y="46537"/>
                </a:lnTo>
                <a:lnTo>
                  <a:pt x="28734" y="46537"/>
                </a:lnTo>
                <a:lnTo>
                  <a:pt x="28734" y="44216"/>
                </a:lnTo>
                <a:lnTo>
                  <a:pt x="28768" y="44216"/>
                </a:lnTo>
                <a:lnTo>
                  <a:pt x="28803" y="44193"/>
                </a:lnTo>
                <a:lnTo>
                  <a:pt x="28859" y="44148"/>
                </a:lnTo>
                <a:lnTo>
                  <a:pt x="28905" y="44091"/>
                </a:lnTo>
                <a:lnTo>
                  <a:pt x="28916" y="44057"/>
                </a:lnTo>
                <a:lnTo>
                  <a:pt x="28916" y="44011"/>
                </a:lnTo>
                <a:lnTo>
                  <a:pt x="28916" y="43977"/>
                </a:lnTo>
                <a:lnTo>
                  <a:pt x="28905" y="43943"/>
                </a:lnTo>
                <a:lnTo>
                  <a:pt x="30873" y="42806"/>
                </a:lnTo>
                <a:lnTo>
                  <a:pt x="30907" y="42851"/>
                </a:lnTo>
                <a:lnTo>
                  <a:pt x="30964" y="42885"/>
                </a:lnTo>
                <a:lnTo>
                  <a:pt x="31021" y="42908"/>
                </a:lnTo>
                <a:lnTo>
                  <a:pt x="31078" y="42919"/>
                </a:lnTo>
                <a:lnTo>
                  <a:pt x="31135" y="42908"/>
                </a:lnTo>
                <a:lnTo>
                  <a:pt x="31180" y="42897"/>
                </a:lnTo>
                <a:lnTo>
                  <a:pt x="31226" y="42874"/>
                </a:lnTo>
                <a:lnTo>
                  <a:pt x="31260" y="42840"/>
                </a:lnTo>
                <a:lnTo>
                  <a:pt x="31282" y="42806"/>
                </a:lnTo>
                <a:lnTo>
                  <a:pt x="31317" y="42760"/>
                </a:lnTo>
                <a:lnTo>
                  <a:pt x="31328" y="42715"/>
                </a:lnTo>
                <a:lnTo>
                  <a:pt x="31328" y="42669"/>
                </a:lnTo>
                <a:lnTo>
                  <a:pt x="31328" y="42624"/>
                </a:lnTo>
                <a:lnTo>
                  <a:pt x="31317" y="42578"/>
                </a:lnTo>
                <a:lnTo>
                  <a:pt x="31294" y="42533"/>
                </a:lnTo>
                <a:lnTo>
                  <a:pt x="31260" y="42498"/>
                </a:lnTo>
                <a:lnTo>
                  <a:pt x="31237" y="42464"/>
                </a:lnTo>
                <a:lnTo>
                  <a:pt x="31191" y="42442"/>
                </a:lnTo>
                <a:lnTo>
                  <a:pt x="31146" y="42430"/>
                </a:lnTo>
                <a:lnTo>
                  <a:pt x="31100" y="42419"/>
                </a:lnTo>
                <a:lnTo>
                  <a:pt x="31100" y="40121"/>
                </a:lnTo>
                <a:lnTo>
                  <a:pt x="31146" y="40121"/>
                </a:lnTo>
                <a:lnTo>
                  <a:pt x="31180" y="40098"/>
                </a:lnTo>
                <a:lnTo>
                  <a:pt x="31214" y="40075"/>
                </a:lnTo>
                <a:lnTo>
                  <a:pt x="31237" y="40053"/>
                </a:lnTo>
                <a:lnTo>
                  <a:pt x="31271" y="40019"/>
                </a:lnTo>
                <a:lnTo>
                  <a:pt x="31282" y="39984"/>
                </a:lnTo>
                <a:lnTo>
                  <a:pt x="31294" y="39950"/>
                </a:lnTo>
                <a:lnTo>
                  <a:pt x="31294" y="39905"/>
                </a:lnTo>
                <a:lnTo>
                  <a:pt x="31294" y="39871"/>
                </a:lnTo>
                <a:lnTo>
                  <a:pt x="31282" y="39825"/>
                </a:lnTo>
                <a:lnTo>
                  <a:pt x="33296" y="38665"/>
                </a:lnTo>
                <a:lnTo>
                  <a:pt x="33319" y="38699"/>
                </a:lnTo>
                <a:lnTo>
                  <a:pt x="33364" y="38733"/>
                </a:lnTo>
                <a:lnTo>
                  <a:pt x="33398" y="38745"/>
                </a:lnTo>
                <a:lnTo>
                  <a:pt x="33455" y="38756"/>
                </a:lnTo>
                <a:lnTo>
                  <a:pt x="33501" y="38745"/>
                </a:lnTo>
                <a:lnTo>
                  <a:pt x="33546" y="38733"/>
                </a:lnTo>
                <a:lnTo>
                  <a:pt x="33580" y="38699"/>
                </a:lnTo>
                <a:lnTo>
                  <a:pt x="33603" y="38665"/>
                </a:lnTo>
                <a:lnTo>
                  <a:pt x="35616" y="39825"/>
                </a:lnTo>
                <a:lnTo>
                  <a:pt x="35594" y="39859"/>
                </a:lnTo>
                <a:lnTo>
                  <a:pt x="35594" y="39905"/>
                </a:lnTo>
                <a:lnTo>
                  <a:pt x="35594" y="39950"/>
                </a:lnTo>
                <a:lnTo>
                  <a:pt x="35616" y="39996"/>
                </a:lnTo>
                <a:lnTo>
                  <a:pt x="35628" y="40030"/>
                </a:lnTo>
                <a:lnTo>
                  <a:pt x="35662" y="40064"/>
                </a:lnTo>
                <a:lnTo>
                  <a:pt x="35696" y="40098"/>
                </a:lnTo>
                <a:lnTo>
                  <a:pt x="35730" y="40121"/>
                </a:lnTo>
                <a:lnTo>
                  <a:pt x="35776" y="40132"/>
                </a:lnTo>
                <a:lnTo>
                  <a:pt x="35867" y="40132"/>
                </a:lnTo>
                <a:lnTo>
                  <a:pt x="35912" y="40121"/>
                </a:lnTo>
                <a:lnTo>
                  <a:pt x="35946" y="40098"/>
                </a:lnTo>
                <a:lnTo>
                  <a:pt x="35980" y="40064"/>
                </a:lnTo>
                <a:lnTo>
                  <a:pt x="36003" y="40030"/>
                </a:lnTo>
                <a:lnTo>
                  <a:pt x="36026" y="39996"/>
                </a:lnTo>
                <a:lnTo>
                  <a:pt x="36037" y="39950"/>
                </a:lnTo>
                <a:lnTo>
                  <a:pt x="36049" y="39905"/>
                </a:lnTo>
                <a:lnTo>
                  <a:pt x="36037" y="39871"/>
                </a:lnTo>
                <a:lnTo>
                  <a:pt x="36026" y="39825"/>
                </a:lnTo>
                <a:lnTo>
                  <a:pt x="37960" y="38710"/>
                </a:lnTo>
                <a:lnTo>
                  <a:pt x="38005" y="38756"/>
                </a:lnTo>
                <a:lnTo>
                  <a:pt x="38062" y="38790"/>
                </a:lnTo>
                <a:lnTo>
                  <a:pt x="38119" y="38824"/>
                </a:lnTo>
                <a:lnTo>
                  <a:pt x="38244" y="38824"/>
                </a:lnTo>
                <a:lnTo>
                  <a:pt x="38290" y="38813"/>
                </a:lnTo>
                <a:lnTo>
                  <a:pt x="38335" y="38779"/>
                </a:lnTo>
                <a:lnTo>
                  <a:pt x="38381" y="38756"/>
                </a:lnTo>
                <a:lnTo>
                  <a:pt x="38415" y="38710"/>
                </a:lnTo>
                <a:lnTo>
                  <a:pt x="38438" y="38665"/>
                </a:lnTo>
                <a:lnTo>
                  <a:pt x="38449" y="38619"/>
                </a:lnTo>
                <a:lnTo>
                  <a:pt x="38460" y="38563"/>
                </a:lnTo>
                <a:lnTo>
                  <a:pt x="38449" y="38506"/>
                </a:lnTo>
                <a:lnTo>
                  <a:pt x="38438" y="38460"/>
                </a:lnTo>
                <a:lnTo>
                  <a:pt x="38415" y="38415"/>
                </a:lnTo>
                <a:lnTo>
                  <a:pt x="38392" y="38381"/>
                </a:lnTo>
                <a:lnTo>
                  <a:pt x="38347" y="38346"/>
                </a:lnTo>
                <a:lnTo>
                  <a:pt x="38312" y="38324"/>
                </a:lnTo>
                <a:lnTo>
                  <a:pt x="38267" y="38301"/>
                </a:lnTo>
                <a:lnTo>
                  <a:pt x="38210" y="38301"/>
                </a:lnTo>
                <a:lnTo>
                  <a:pt x="38210" y="36003"/>
                </a:lnTo>
                <a:lnTo>
                  <a:pt x="38278" y="35980"/>
                </a:lnTo>
                <a:lnTo>
                  <a:pt x="38335" y="35935"/>
                </a:lnTo>
                <a:lnTo>
                  <a:pt x="38381" y="35878"/>
                </a:lnTo>
                <a:lnTo>
                  <a:pt x="38392" y="35844"/>
                </a:lnTo>
                <a:lnTo>
                  <a:pt x="38392" y="35810"/>
                </a:lnTo>
                <a:lnTo>
                  <a:pt x="38381" y="35764"/>
                </a:lnTo>
                <a:lnTo>
                  <a:pt x="38381" y="35730"/>
                </a:lnTo>
                <a:lnTo>
                  <a:pt x="40383" y="34570"/>
                </a:lnTo>
                <a:lnTo>
                  <a:pt x="40417" y="34615"/>
                </a:lnTo>
                <a:lnTo>
                  <a:pt x="40462" y="34638"/>
                </a:lnTo>
                <a:lnTo>
                  <a:pt x="40508" y="34661"/>
                </a:lnTo>
                <a:lnTo>
                  <a:pt x="40599" y="34661"/>
                </a:lnTo>
                <a:lnTo>
                  <a:pt x="40644" y="34649"/>
                </a:lnTo>
                <a:lnTo>
                  <a:pt x="40679" y="34627"/>
                </a:lnTo>
                <a:lnTo>
                  <a:pt x="40713" y="34604"/>
                </a:lnTo>
                <a:lnTo>
                  <a:pt x="40735" y="34570"/>
                </a:lnTo>
                <a:lnTo>
                  <a:pt x="40747" y="34536"/>
                </a:lnTo>
                <a:lnTo>
                  <a:pt x="40770" y="34502"/>
                </a:lnTo>
                <a:lnTo>
                  <a:pt x="40770" y="34456"/>
                </a:lnTo>
                <a:lnTo>
                  <a:pt x="40770" y="34422"/>
                </a:lnTo>
                <a:lnTo>
                  <a:pt x="40758" y="34376"/>
                </a:lnTo>
                <a:lnTo>
                  <a:pt x="40713" y="34320"/>
                </a:lnTo>
                <a:lnTo>
                  <a:pt x="40656" y="34274"/>
                </a:lnTo>
                <a:lnTo>
                  <a:pt x="40622" y="34263"/>
                </a:lnTo>
                <a:lnTo>
                  <a:pt x="40588" y="34251"/>
                </a:lnTo>
                <a:lnTo>
                  <a:pt x="40588" y="31942"/>
                </a:lnTo>
                <a:lnTo>
                  <a:pt x="40633" y="31931"/>
                </a:lnTo>
                <a:lnTo>
                  <a:pt x="40667" y="31908"/>
                </a:lnTo>
                <a:lnTo>
                  <a:pt x="40713" y="31885"/>
                </a:lnTo>
                <a:lnTo>
                  <a:pt x="40735" y="31862"/>
                </a:lnTo>
                <a:lnTo>
                  <a:pt x="40770" y="31828"/>
                </a:lnTo>
                <a:lnTo>
                  <a:pt x="40781" y="31783"/>
                </a:lnTo>
                <a:lnTo>
                  <a:pt x="40792" y="31749"/>
                </a:lnTo>
                <a:lnTo>
                  <a:pt x="40804" y="31703"/>
                </a:lnTo>
                <a:lnTo>
                  <a:pt x="40792" y="31646"/>
                </a:lnTo>
                <a:lnTo>
                  <a:pt x="40781" y="31601"/>
                </a:lnTo>
                <a:lnTo>
                  <a:pt x="42760" y="30463"/>
                </a:lnTo>
                <a:lnTo>
                  <a:pt x="42794" y="30497"/>
                </a:lnTo>
                <a:lnTo>
                  <a:pt x="42828" y="30532"/>
                </a:lnTo>
                <a:lnTo>
                  <a:pt x="42874" y="30543"/>
                </a:lnTo>
                <a:lnTo>
                  <a:pt x="42931" y="30554"/>
                </a:lnTo>
                <a:lnTo>
                  <a:pt x="42976" y="30543"/>
                </a:lnTo>
                <a:lnTo>
                  <a:pt x="43033" y="30532"/>
                </a:lnTo>
                <a:lnTo>
                  <a:pt x="43067" y="30497"/>
                </a:lnTo>
                <a:lnTo>
                  <a:pt x="43101" y="30463"/>
                </a:lnTo>
                <a:lnTo>
                  <a:pt x="45092" y="31612"/>
                </a:lnTo>
                <a:lnTo>
                  <a:pt x="45069" y="31646"/>
                </a:lnTo>
                <a:lnTo>
                  <a:pt x="45069" y="31703"/>
                </a:lnTo>
                <a:lnTo>
                  <a:pt x="45069" y="31749"/>
                </a:lnTo>
                <a:lnTo>
                  <a:pt x="45092" y="31783"/>
                </a:lnTo>
                <a:lnTo>
                  <a:pt x="45104" y="31828"/>
                </a:lnTo>
                <a:lnTo>
                  <a:pt x="45138" y="31862"/>
                </a:lnTo>
                <a:lnTo>
                  <a:pt x="45172" y="31885"/>
                </a:lnTo>
                <a:lnTo>
                  <a:pt x="45206" y="31908"/>
                </a:lnTo>
                <a:lnTo>
                  <a:pt x="45251" y="31919"/>
                </a:lnTo>
                <a:lnTo>
                  <a:pt x="45297" y="31931"/>
                </a:lnTo>
                <a:lnTo>
                  <a:pt x="45342" y="31919"/>
                </a:lnTo>
                <a:lnTo>
                  <a:pt x="45388" y="31908"/>
                </a:lnTo>
                <a:lnTo>
                  <a:pt x="45433" y="31885"/>
                </a:lnTo>
                <a:lnTo>
                  <a:pt x="45468" y="31862"/>
                </a:lnTo>
                <a:lnTo>
                  <a:pt x="45490" y="31828"/>
                </a:lnTo>
                <a:lnTo>
                  <a:pt x="45513" y="31783"/>
                </a:lnTo>
                <a:lnTo>
                  <a:pt x="45524" y="31749"/>
                </a:lnTo>
                <a:lnTo>
                  <a:pt x="45524" y="31703"/>
                </a:lnTo>
                <a:lnTo>
                  <a:pt x="45524" y="31658"/>
                </a:lnTo>
                <a:lnTo>
                  <a:pt x="45513" y="31612"/>
                </a:lnTo>
                <a:lnTo>
                  <a:pt x="47492" y="30463"/>
                </a:lnTo>
                <a:lnTo>
                  <a:pt x="47526" y="30509"/>
                </a:lnTo>
                <a:lnTo>
                  <a:pt x="47572" y="30543"/>
                </a:lnTo>
                <a:lnTo>
                  <a:pt x="47618" y="30554"/>
                </a:lnTo>
                <a:lnTo>
                  <a:pt x="47674" y="30566"/>
                </a:lnTo>
                <a:lnTo>
                  <a:pt x="47709" y="30566"/>
                </a:lnTo>
                <a:lnTo>
                  <a:pt x="47754" y="30543"/>
                </a:lnTo>
                <a:lnTo>
                  <a:pt x="47788" y="30532"/>
                </a:lnTo>
                <a:lnTo>
                  <a:pt x="47822" y="30497"/>
                </a:lnTo>
                <a:lnTo>
                  <a:pt x="47845" y="30475"/>
                </a:lnTo>
                <a:lnTo>
                  <a:pt x="47868" y="30429"/>
                </a:lnTo>
                <a:lnTo>
                  <a:pt x="47879" y="30395"/>
                </a:lnTo>
                <a:lnTo>
                  <a:pt x="47879" y="30350"/>
                </a:lnTo>
                <a:lnTo>
                  <a:pt x="47879" y="30315"/>
                </a:lnTo>
                <a:lnTo>
                  <a:pt x="47868" y="30270"/>
                </a:lnTo>
                <a:lnTo>
                  <a:pt x="47856" y="30236"/>
                </a:lnTo>
                <a:lnTo>
                  <a:pt x="47834" y="30213"/>
                </a:lnTo>
                <a:lnTo>
                  <a:pt x="47765" y="30168"/>
                </a:lnTo>
                <a:lnTo>
                  <a:pt x="47731" y="30145"/>
                </a:lnTo>
                <a:lnTo>
                  <a:pt x="47697" y="30145"/>
                </a:lnTo>
                <a:lnTo>
                  <a:pt x="47697" y="27813"/>
                </a:lnTo>
                <a:lnTo>
                  <a:pt x="47731" y="27801"/>
                </a:lnTo>
                <a:lnTo>
                  <a:pt x="47777" y="27790"/>
                </a:lnTo>
                <a:lnTo>
                  <a:pt x="47800" y="27767"/>
                </a:lnTo>
                <a:lnTo>
                  <a:pt x="47834" y="27733"/>
                </a:lnTo>
                <a:lnTo>
                  <a:pt x="47856" y="27710"/>
                </a:lnTo>
                <a:lnTo>
                  <a:pt x="47879" y="27676"/>
                </a:lnTo>
                <a:lnTo>
                  <a:pt x="47879" y="27631"/>
                </a:lnTo>
                <a:lnTo>
                  <a:pt x="47891" y="27597"/>
                </a:lnTo>
                <a:lnTo>
                  <a:pt x="47879" y="27551"/>
                </a:lnTo>
                <a:lnTo>
                  <a:pt x="47868" y="27506"/>
                </a:lnTo>
                <a:lnTo>
                  <a:pt x="47856" y="27472"/>
                </a:lnTo>
                <a:lnTo>
                  <a:pt x="47822" y="27437"/>
                </a:lnTo>
                <a:lnTo>
                  <a:pt x="47788" y="27415"/>
                </a:lnTo>
                <a:lnTo>
                  <a:pt x="47754" y="27392"/>
                </a:lnTo>
                <a:lnTo>
                  <a:pt x="47709" y="27381"/>
                </a:lnTo>
                <a:lnTo>
                  <a:pt x="47618" y="27381"/>
                </a:lnTo>
                <a:lnTo>
                  <a:pt x="47572" y="27403"/>
                </a:lnTo>
                <a:lnTo>
                  <a:pt x="47526" y="27426"/>
                </a:lnTo>
                <a:lnTo>
                  <a:pt x="47492" y="27472"/>
                </a:lnTo>
                <a:lnTo>
                  <a:pt x="45490" y="26311"/>
                </a:lnTo>
                <a:lnTo>
                  <a:pt x="45502" y="26243"/>
                </a:lnTo>
                <a:lnTo>
                  <a:pt x="45502" y="26209"/>
                </a:lnTo>
                <a:lnTo>
                  <a:pt x="45490" y="26163"/>
                </a:lnTo>
                <a:lnTo>
                  <a:pt x="45468" y="26129"/>
                </a:lnTo>
                <a:lnTo>
                  <a:pt x="45445" y="26106"/>
                </a:lnTo>
                <a:lnTo>
                  <a:pt x="45411" y="26072"/>
                </a:lnTo>
                <a:lnTo>
                  <a:pt x="45377" y="26061"/>
                </a:lnTo>
                <a:lnTo>
                  <a:pt x="45342" y="26050"/>
                </a:lnTo>
                <a:lnTo>
                  <a:pt x="45297" y="26038"/>
                </a:lnTo>
                <a:lnTo>
                  <a:pt x="45263" y="26050"/>
                </a:lnTo>
                <a:lnTo>
                  <a:pt x="45217" y="26061"/>
                </a:lnTo>
                <a:lnTo>
                  <a:pt x="45183" y="26072"/>
                </a:lnTo>
                <a:lnTo>
                  <a:pt x="45160" y="26106"/>
                </a:lnTo>
                <a:lnTo>
                  <a:pt x="45126" y="26129"/>
                </a:lnTo>
                <a:lnTo>
                  <a:pt x="45115" y="26163"/>
                </a:lnTo>
                <a:lnTo>
                  <a:pt x="45104" y="26209"/>
                </a:lnTo>
                <a:lnTo>
                  <a:pt x="45092" y="26243"/>
                </a:lnTo>
                <a:lnTo>
                  <a:pt x="45104" y="26277"/>
                </a:lnTo>
                <a:lnTo>
                  <a:pt x="45115" y="26311"/>
                </a:lnTo>
                <a:lnTo>
                  <a:pt x="43079" y="27494"/>
                </a:lnTo>
                <a:lnTo>
                  <a:pt x="43045" y="27460"/>
                </a:lnTo>
                <a:lnTo>
                  <a:pt x="43010" y="27437"/>
                </a:lnTo>
                <a:lnTo>
                  <a:pt x="42976" y="27415"/>
                </a:lnTo>
                <a:lnTo>
                  <a:pt x="42885" y="27415"/>
                </a:lnTo>
                <a:lnTo>
                  <a:pt x="42851" y="27437"/>
                </a:lnTo>
                <a:lnTo>
                  <a:pt x="42817" y="27460"/>
                </a:lnTo>
                <a:lnTo>
                  <a:pt x="42783" y="27483"/>
                </a:lnTo>
                <a:lnTo>
                  <a:pt x="40781" y="26334"/>
                </a:lnTo>
                <a:lnTo>
                  <a:pt x="40792" y="26288"/>
                </a:lnTo>
                <a:lnTo>
                  <a:pt x="40792" y="26243"/>
                </a:lnTo>
                <a:lnTo>
                  <a:pt x="40792" y="26197"/>
                </a:lnTo>
                <a:lnTo>
                  <a:pt x="40781" y="26152"/>
                </a:lnTo>
                <a:lnTo>
                  <a:pt x="40758" y="26106"/>
                </a:lnTo>
                <a:lnTo>
                  <a:pt x="40724" y="26072"/>
                </a:lnTo>
                <a:lnTo>
                  <a:pt x="40690" y="26050"/>
                </a:lnTo>
                <a:lnTo>
                  <a:pt x="40656" y="26027"/>
                </a:lnTo>
                <a:lnTo>
                  <a:pt x="40610" y="26015"/>
                </a:lnTo>
                <a:lnTo>
                  <a:pt x="40565" y="26004"/>
                </a:lnTo>
                <a:lnTo>
                  <a:pt x="40508" y="26015"/>
                </a:lnTo>
                <a:lnTo>
                  <a:pt x="40462" y="26027"/>
                </a:lnTo>
                <a:lnTo>
                  <a:pt x="40428" y="26050"/>
                </a:lnTo>
                <a:lnTo>
                  <a:pt x="40394" y="26072"/>
                </a:lnTo>
                <a:lnTo>
                  <a:pt x="40360" y="26106"/>
                </a:lnTo>
                <a:lnTo>
                  <a:pt x="40337" y="26152"/>
                </a:lnTo>
                <a:lnTo>
                  <a:pt x="40326" y="26197"/>
                </a:lnTo>
                <a:lnTo>
                  <a:pt x="40326" y="26243"/>
                </a:lnTo>
                <a:lnTo>
                  <a:pt x="40326" y="26288"/>
                </a:lnTo>
                <a:lnTo>
                  <a:pt x="40337" y="26334"/>
                </a:lnTo>
                <a:lnTo>
                  <a:pt x="38392" y="27460"/>
                </a:lnTo>
                <a:lnTo>
                  <a:pt x="38358" y="27415"/>
                </a:lnTo>
                <a:lnTo>
                  <a:pt x="38312" y="27381"/>
                </a:lnTo>
                <a:lnTo>
                  <a:pt x="38256" y="27358"/>
                </a:lnTo>
                <a:lnTo>
                  <a:pt x="38187" y="27346"/>
                </a:lnTo>
                <a:lnTo>
                  <a:pt x="38130" y="27358"/>
                </a:lnTo>
                <a:lnTo>
                  <a:pt x="38074" y="27381"/>
                </a:lnTo>
                <a:lnTo>
                  <a:pt x="38028" y="27415"/>
                </a:lnTo>
                <a:lnTo>
                  <a:pt x="37983" y="27449"/>
                </a:lnTo>
                <a:lnTo>
                  <a:pt x="36037" y="26323"/>
                </a:lnTo>
                <a:lnTo>
                  <a:pt x="36037" y="26288"/>
                </a:lnTo>
                <a:lnTo>
                  <a:pt x="36049" y="26243"/>
                </a:lnTo>
                <a:lnTo>
                  <a:pt x="36037" y="26197"/>
                </a:lnTo>
                <a:lnTo>
                  <a:pt x="36026" y="26152"/>
                </a:lnTo>
                <a:lnTo>
                  <a:pt x="36003" y="26118"/>
                </a:lnTo>
                <a:lnTo>
                  <a:pt x="35980" y="26084"/>
                </a:lnTo>
                <a:lnTo>
                  <a:pt x="35946" y="26061"/>
                </a:lnTo>
                <a:lnTo>
                  <a:pt x="35912" y="26038"/>
                </a:lnTo>
                <a:lnTo>
                  <a:pt x="35867" y="26027"/>
                </a:lnTo>
                <a:lnTo>
                  <a:pt x="35821" y="26015"/>
                </a:lnTo>
                <a:lnTo>
                  <a:pt x="35776" y="26027"/>
                </a:lnTo>
                <a:lnTo>
                  <a:pt x="35730" y="26038"/>
                </a:lnTo>
                <a:lnTo>
                  <a:pt x="35696" y="26061"/>
                </a:lnTo>
                <a:lnTo>
                  <a:pt x="35662" y="26084"/>
                </a:lnTo>
                <a:lnTo>
                  <a:pt x="35628" y="26118"/>
                </a:lnTo>
                <a:lnTo>
                  <a:pt x="35605" y="26152"/>
                </a:lnTo>
                <a:lnTo>
                  <a:pt x="35594" y="26197"/>
                </a:lnTo>
                <a:lnTo>
                  <a:pt x="35594" y="26243"/>
                </a:lnTo>
                <a:lnTo>
                  <a:pt x="35594" y="26288"/>
                </a:lnTo>
                <a:lnTo>
                  <a:pt x="35605" y="26323"/>
                </a:lnTo>
                <a:lnTo>
                  <a:pt x="33603" y="27483"/>
                </a:lnTo>
                <a:lnTo>
                  <a:pt x="33569" y="27449"/>
                </a:lnTo>
                <a:lnTo>
                  <a:pt x="33535" y="27426"/>
                </a:lnTo>
                <a:lnTo>
                  <a:pt x="33501" y="27415"/>
                </a:lnTo>
                <a:lnTo>
                  <a:pt x="33455" y="27403"/>
                </a:lnTo>
                <a:lnTo>
                  <a:pt x="33410" y="27403"/>
                </a:lnTo>
                <a:lnTo>
                  <a:pt x="33376" y="27415"/>
                </a:lnTo>
                <a:lnTo>
                  <a:pt x="33341" y="27437"/>
                </a:lnTo>
                <a:lnTo>
                  <a:pt x="33319" y="27460"/>
                </a:lnTo>
                <a:lnTo>
                  <a:pt x="33296" y="27483"/>
                </a:lnTo>
                <a:lnTo>
                  <a:pt x="33273" y="27517"/>
                </a:lnTo>
                <a:lnTo>
                  <a:pt x="33262" y="27551"/>
                </a:lnTo>
                <a:lnTo>
                  <a:pt x="33262" y="27597"/>
                </a:lnTo>
                <a:lnTo>
                  <a:pt x="33273" y="27665"/>
                </a:lnTo>
                <a:lnTo>
                  <a:pt x="33307" y="27722"/>
                </a:lnTo>
                <a:lnTo>
                  <a:pt x="33364" y="27756"/>
                </a:lnTo>
                <a:lnTo>
                  <a:pt x="33432" y="27779"/>
                </a:lnTo>
                <a:lnTo>
                  <a:pt x="33432" y="30099"/>
                </a:lnTo>
                <a:lnTo>
                  <a:pt x="33376" y="30099"/>
                </a:lnTo>
                <a:lnTo>
                  <a:pt x="33330" y="30122"/>
                </a:lnTo>
                <a:lnTo>
                  <a:pt x="33296" y="30145"/>
                </a:lnTo>
                <a:lnTo>
                  <a:pt x="33262" y="30179"/>
                </a:lnTo>
                <a:lnTo>
                  <a:pt x="33228" y="30213"/>
                </a:lnTo>
                <a:lnTo>
                  <a:pt x="33205" y="30259"/>
                </a:lnTo>
                <a:lnTo>
                  <a:pt x="33193" y="30304"/>
                </a:lnTo>
                <a:lnTo>
                  <a:pt x="33193" y="30350"/>
                </a:lnTo>
                <a:lnTo>
                  <a:pt x="33193" y="30406"/>
                </a:lnTo>
                <a:lnTo>
                  <a:pt x="33216" y="30452"/>
                </a:lnTo>
                <a:lnTo>
                  <a:pt x="33239" y="30497"/>
                </a:lnTo>
                <a:lnTo>
                  <a:pt x="33262" y="30532"/>
                </a:lnTo>
                <a:lnTo>
                  <a:pt x="33307" y="30566"/>
                </a:lnTo>
                <a:lnTo>
                  <a:pt x="33353" y="30588"/>
                </a:lnTo>
                <a:lnTo>
                  <a:pt x="33398" y="30600"/>
                </a:lnTo>
                <a:lnTo>
                  <a:pt x="33455" y="30611"/>
                </a:lnTo>
                <a:lnTo>
                  <a:pt x="33512" y="30600"/>
                </a:lnTo>
                <a:lnTo>
                  <a:pt x="33580" y="30577"/>
                </a:lnTo>
                <a:lnTo>
                  <a:pt x="33626" y="30543"/>
                </a:lnTo>
                <a:lnTo>
                  <a:pt x="33671" y="30486"/>
                </a:lnTo>
                <a:lnTo>
                  <a:pt x="35628" y="31624"/>
                </a:lnTo>
                <a:lnTo>
                  <a:pt x="35616" y="31658"/>
                </a:lnTo>
                <a:lnTo>
                  <a:pt x="35605" y="31703"/>
                </a:lnTo>
                <a:lnTo>
                  <a:pt x="35616" y="31737"/>
                </a:lnTo>
                <a:lnTo>
                  <a:pt x="35628" y="31771"/>
                </a:lnTo>
                <a:lnTo>
                  <a:pt x="35639" y="31806"/>
                </a:lnTo>
                <a:lnTo>
                  <a:pt x="35662" y="31840"/>
                </a:lnTo>
                <a:lnTo>
                  <a:pt x="35696" y="31862"/>
                </a:lnTo>
                <a:lnTo>
                  <a:pt x="35730" y="31885"/>
                </a:lnTo>
                <a:lnTo>
                  <a:pt x="35764" y="31897"/>
                </a:lnTo>
                <a:lnTo>
                  <a:pt x="35798" y="31908"/>
                </a:lnTo>
                <a:lnTo>
                  <a:pt x="35798" y="34206"/>
                </a:lnTo>
                <a:lnTo>
                  <a:pt x="35753" y="34217"/>
                </a:lnTo>
                <a:lnTo>
                  <a:pt x="35707" y="34229"/>
                </a:lnTo>
                <a:lnTo>
                  <a:pt x="35673" y="34251"/>
                </a:lnTo>
                <a:lnTo>
                  <a:pt x="35639" y="34285"/>
                </a:lnTo>
                <a:lnTo>
                  <a:pt x="35605" y="34320"/>
                </a:lnTo>
                <a:lnTo>
                  <a:pt x="35582" y="34365"/>
                </a:lnTo>
                <a:lnTo>
                  <a:pt x="35571" y="34411"/>
                </a:lnTo>
                <a:lnTo>
                  <a:pt x="35571" y="34456"/>
                </a:lnTo>
                <a:lnTo>
                  <a:pt x="35571" y="34502"/>
                </a:lnTo>
                <a:lnTo>
                  <a:pt x="35582" y="34558"/>
                </a:lnTo>
                <a:lnTo>
                  <a:pt x="33637" y="35685"/>
                </a:lnTo>
                <a:lnTo>
                  <a:pt x="33603" y="35639"/>
                </a:lnTo>
                <a:lnTo>
                  <a:pt x="33558" y="35605"/>
                </a:lnTo>
                <a:lnTo>
                  <a:pt x="33501" y="35594"/>
                </a:lnTo>
                <a:lnTo>
                  <a:pt x="33455" y="35582"/>
                </a:lnTo>
                <a:lnTo>
                  <a:pt x="33398" y="35594"/>
                </a:lnTo>
                <a:lnTo>
                  <a:pt x="33341" y="35605"/>
                </a:lnTo>
                <a:lnTo>
                  <a:pt x="33307" y="35639"/>
                </a:lnTo>
                <a:lnTo>
                  <a:pt x="33273" y="35685"/>
                </a:lnTo>
                <a:lnTo>
                  <a:pt x="31305" y="34547"/>
                </a:lnTo>
                <a:lnTo>
                  <a:pt x="31317" y="34502"/>
                </a:lnTo>
                <a:lnTo>
                  <a:pt x="31328" y="34456"/>
                </a:lnTo>
                <a:lnTo>
                  <a:pt x="31317" y="34411"/>
                </a:lnTo>
                <a:lnTo>
                  <a:pt x="31305" y="34365"/>
                </a:lnTo>
                <a:lnTo>
                  <a:pt x="31282" y="34331"/>
                </a:lnTo>
                <a:lnTo>
                  <a:pt x="31260" y="34285"/>
                </a:lnTo>
                <a:lnTo>
                  <a:pt x="31226" y="34263"/>
                </a:lnTo>
                <a:lnTo>
                  <a:pt x="31191" y="34240"/>
                </a:lnTo>
                <a:lnTo>
                  <a:pt x="31146" y="34217"/>
                </a:lnTo>
                <a:lnTo>
                  <a:pt x="31100" y="34217"/>
                </a:lnTo>
                <a:lnTo>
                  <a:pt x="31100" y="31862"/>
                </a:lnTo>
                <a:lnTo>
                  <a:pt x="31157" y="31840"/>
                </a:lnTo>
                <a:lnTo>
                  <a:pt x="31203" y="31806"/>
                </a:lnTo>
                <a:lnTo>
                  <a:pt x="31237" y="31760"/>
                </a:lnTo>
                <a:lnTo>
                  <a:pt x="31248" y="31703"/>
                </a:lnTo>
                <a:lnTo>
                  <a:pt x="31248" y="31669"/>
                </a:lnTo>
                <a:lnTo>
                  <a:pt x="31237" y="31635"/>
                </a:lnTo>
                <a:lnTo>
                  <a:pt x="31203" y="31578"/>
                </a:lnTo>
                <a:lnTo>
                  <a:pt x="31146" y="31544"/>
                </a:lnTo>
                <a:lnTo>
                  <a:pt x="31112" y="31533"/>
                </a:lnTo>
                <a:lnTo>
                  <a:pt x="31044" y="31533"/>
                </a:lnTo>
                <a:lnTo>
                  <a:pt x="30998" y="31555"/>
                </a:lnTo>
                <a:lnTo>
                  <a:pt x="30975" y="31567"/>
                </a:lnTo>
                <a:lnTo>
                  <a:pt x="30941" y="31601"/>
                </a:lnTo>
                <a:lnTo>
                  <a:pt x="28905" y="30429"/>
                </a:lnTo>
                <a:lnTo>
                  <a:pt x="28916" y="30384"/>
                </a:lnTo>
                <a:lnTo>
                  <a:pt x="28916" y="30350"/>
                </a:lnTo>
                <a:lnTo>
                  <a:pt x="28916" y="30315"/>
                </a:lnTo>
                <a:lnTo>
                  <a:pt x="28905" y="30270"/>
                </a:lnTo>
                <a:lnTo>
                  <a:pt x="28894" y="30236"/>
                </a:lnTo>
                <a:lnTo>
                  <a:pt x="28871" y="30213"/>
                </a:lnTo>
                <a:lnTo>
                  <a:pt x="28803" y="30168"/>
                </a:lnTo>
                <a:lnTo>
                  <a:pt x="28768" y="30156"/>
                </a:lnTo>
                <a:lnTo>
                  <a:pt x="28734" y="30145"/>
                </a:lnTo>
                <a:lnTo>
                  <a:pt x="28734" y="27813"/>
                </a:lnTo>
                <a:lnTo>
                  <a:pt x="28768" y="27801"/>
                </a:lnTo>
                <a:lnTo>
                  <a:pt x="28814" y="27790"/>
                </a:lnTo>
                <a:lnTo>
                  <a:pt x="28848" y="27767"/>
                </a:lnTo>
                <a:lnTo>
                  <a:pt x="28871" y="27745"/>
                </a:lnTo>
                <a:lnTo>
                  <a:pt x="28894" y="27710"/>
                </a:lnTo>
                <a:lnTo>
                  <a:pt x="28916" y="27676"/>
                </a:lnTo>
                <a:lnTo>
                  <a:pt x="28928" y="27631"/>
                </a:lnTo>
                <a:lnTo>
                  <a:pt x="28928" y="27597"/>
                </a:lnTo>
                <a:lnTo>
                  <a:pt x="28928" y="27551"/>
                </a:lnTo>
                <a:lnTo>
                  <a:pt x="28916" y="27506"/>
                </a:lnTo>
                <a:lnTo>
                  <a:pt x="28894" y="27472"/>
                </a:lnTo>
                <a:lnTo>
                  <a:pt x="28859" y="27437"/>
                </a:lnTo>
                <a:lnTo>
                  <a:pt x="28837" y="27415"/>
                </a:lnTo>
                <a:lnTo>
                  <a:pt x="28791" y="27392"/>
                </a:lnTo>
                <a:lnTo>
                  <a:pt x="28757" y="27381"/>
                </a:lnTo>
                <a:lnTo>
                  <a:pt x="28712" y="27369"/>
                </a:lnTo>
                <a:lnTo>
                  <a:pt x="28655" y="27381"/>
                </a:lnTo>
                <a:lnTo>
                  <a:pt x="28609" y="27403"/>
                </a:lnTo>
                <a:lnTo>
                  <a:pt x="28564" y="27426"/>
                </a:lnTo>
                <a:lnTo>
                  <a:pt x="28530" y="27472"/>
                </a:lnTo>
                <a:lnTo>
                  <a:pt x="26528" y="26311"/>
                </a:lnTo>
                <a:lnTo>
                  <a:pt x="26539" y="26243"/>
                </a:lnTo>
                <a:lnTo>
                  <a:pt x="26528" y="26209"/>
                </a:lnTo>
                <a:lnTo>
                  <a:pt x="26516" y="26175"/>
                </a:lnTo>
                <a:lnTo>
                  <a:pt x="26482" y="26118"/>
                </a:lnTo>
                <a:lnTo>
                  <a:pt x="26425" y="26072"/>
                </a:lnTo>
                <a:lnTo>
                  <a:pt x="26368" y="26050"/>
                </a:lnTo>
                <a:lnTo>
                  <a:pt x="26368" y="23740"/>
                </a:lnTo>
                <a:lnTo>
                  <a:pt x="26414" y="23729"/>
                </a:lnTo>
                <a:lnTo>
                  <a:pt x="26448" y="23706"/>
                </a:lnTo>
                <a:lnTo>
                  <a:pt x="26493" y="23684"/>
                </a:lnTo>
                <a:lnTo>
                  <a:pt x="26528" y="23661"/>
                </a:lnTo>
                <a:lnTo>
                  <a:pt x="26550" y="23627"/>
                </a:lnTo>
                <a:lnTo>
                  <a:pt x="26573" y="23581"/>
                </a:lnTo>
                <a:lnTo>
                  <a:pt x="26584" y="23536"/>
                </a:lnTo>
                <a:lnTo>
                  <a:pt x="26584" y="23490"/>
                </a:lnTo>
                <a:lnTo>
                  <a:pt x="26584" y="23433"/>
                </a:lnTo>
                <a:lnTo>
                  <a:pt x="26573" y="23388"/>
                </a:lnTo>
                <a:lnTo>
                  <a:pt x="28507" y="22262"/>
                </a:lnTo>
                <a:lnTo>
                  <a:pt x="28552" y="22307"/>
                </a:lnTo>
                <a:lnTo>
                  <a:pt x="28598" y="22353"/>
                </a:lnTo>
                <a:lnTo>
                  <a:pt x="28643" y="22375"/>
                </a:lnTo>
                <a:lnTo>
                  <a:pt x="28712" y="22375"/>
                </a:lnTo>
                <a:lnTo>
                  <a:pt x="28768" y="22364"/>
                </a:lnTo>
                <a:lnTo>
                  <a:pt x="28825" y="22353"/>
                </a:lnTo>
                <a:lnTo>
                  <a:pt x="28871" y="22307"/>
                </a:lnTo>
                <a:lnTo>
                  <a:pt x="28905" y="22262"/>
                </a:lnTo>
                <a:lnTo>
                  <a:pt x="30907" y="23422"/>
                </a:lnTo>
                <a:lnTo>
                  <a:pt x="30896" y="23456"/>
                </a:lnTo>
                <a:lnTo>
                  <a:pt x="30884" y="23490"/>
                </a:lnTo>
                <a:lnTo>
                  <a:pt x="30896" y="23524"/>
                </a:lnTo>
                <a:lnTo>
                  <a:pt x="30907" y="23558"/>
                </a:lnTo>
                <a:lnTo>
                  <a:pt x="30918" y="23593"/>
                </a:lnTo>
                <a:lnTo>
                  <a:pt x="30941" y="23627"/>
                </a:lnTo>
                <a:lnTo>
                  <a:pt x="30975" y="23649"/>
                </a:lnTo>
                <a:lnTo>
                  <a:pt x="31009" y="23661"/>
                </a:lnTo>
                <a:lnTo>
                  <a:pt x="31044" y="23672"/>
                </a:lnTo>
                <a:lnTo>
                  <a:pt x="31078" y="23684"/>
                </a:lnTo>
                <a:lnTo>
                  <a:pt x="31123" y="23672"/>
                </a:lnTo>
                <a:lnTo>
                  <a:pt x="31157" y="23661"/>
                </a:lnTo>
                <a:lnTo>
                  <a:pt x="31191" y="23649"/>
                </a:lnTo>
                <a:lnTo>
                  <a:pt x="31214" y="23627"/>
                </a:lnTo>
                <a:lnTo>
                  <a:pt x="31237" y="23593"/>
                </a:lnTo>
                <a:lnTo>
                  <a:pt x="31260" y="23558"/>
                </a:lnTo>
                <a:lnTo>
                  <a:pt x="31271" y="23524"/>
                </a:lnTo>
                <a:lnTo>
                  <a:pt x="31271" y="23490"/>
                </a:lnTo>
                <a:lnTo>
                  <a:pt x="31271" y="23456"/>
                </a:lnTo>
                <a:lnTo>
                  <a:pt x="31260" y="23422"/>
                </a:lnTo>
                <a:lnTo>
                  <a:pt x="33239" y="22273"/>
                </a:lnTo>
                <a:lnTo>
                  <a:pt x="33273" y="22318"/>
                </a:lnTo>
                <a:lnTo>
                  <a:pt x="33330" y="22364"/>
                </a:lnTo>
                <a:lnTo>
                  <a:pt x="33387" y="22387"/>
                </a:lnTo>
                <a:lnTo>
                  <a:pt x="33455" y="22398"/>
                </a:lnTo>
                <a:lnTo>
                  <a:pt x="33512" y="22387"/>
                </a:lnTo>
                <a:lnTo>
                  <a:pt x="33569" y="22364"/>
                </a:lnTo>
                <a:lnTo>
                  <a:pt x="33626" y="22318"/>
                </a:lnTo>
                <a:lnTo>
                  <a:pt x="33660" y="22273"/>
                </a:lnTo>
                <a:lnTo>
                  <a:pt x="35616" y="23399"/>
                </a:lnTo>
                <a:lnTo>
                  <a:pt x="35605" y="23445"/>
                </a:lnTo>
                <a:lnTo>
                  <a:pt x="35605" y="23490"/>
                </a:lnTo>
                <a:lnTo>
                  <a:pt x="35605" y="23536"/>
                </a:lnTo>
                <a:lnTo>
                  <a:pt x="35616" y="23570"/>
                </a:lnTo>
                <a:lnTo>
                  <a:pt x="35639" y="23604"/>
                </a:lnTo>
                <a:lnTo>
                  <a:pt x="35662" y="23638"/>
                </a:lnTo>
                <a:lnTo>
                  <a:pt x="35696" y="23672"/>
                </a:lnTo>
                <a:lnTo>
                  <a:pt x="35730" y="23684"/>
                </a:lnTo>
                <a:lnTo>
                  <a:pt x="35776" y="23695"/>
                </a:lnTo>
                <a:lnTo>
                  <a:pt x="35821" y="23706"/>
                </a:lnTo>
                <a:lnTo>
                  <a:pt x="35867" y="23695"/>
                </a:lnTo>
                <a:lnTo>
                  <a:pt x="35901" y="23684"/>
                </a:lnTo>
                <a:lnTo>
                  <a:pt x="35946" y="23672"/>
                </a:lnTo>
                <a:lnTo>
                  <a:pt x="35969" y="23638"/>
                </a:lnTo>
                <a:lnTo>
                  <a:pt x="36003" y="23604"/>
                </a:lnTo>
                <a:lnTo>
                  <a:pt x="36015" y="23570"/>
                </a:lnTo>
                <a:lnTo>
                  <a:pt x="36037" y="23536"/>
                </a:lnTo>
                <a:lnTo>
                  <a:pt x="36037" y="23490"/>
                </a:lnTo>
                <a:lnTo>
                  <a:pt x="36037" y="23445"/>
                </a:lnTo>
                <a:lnTo>
                  <a:pt x="36015" y="23411"/>
                </a:lnTo>
                <a:lnTo>
                  <a:pt x="38028" y="22239"/>
                </a:lnTo>
                <a:lnTo>
                  <a:pt x="38062" y="22284"/>
                </a:lnTo>
                <a:lnTo>
                  <a:pt x="38096" y="22307"/>
                </a:lnTo>
                <a:lnTo>
                  <a:pt x="38142" y="22318"/>
                </a:lnTo>
                <a:lnTo>
                  <a:pt x="38187" y="22330"/>
                </a:lnTo>
                <a:lnTo>
                  <a:pt x="38233" y="22330"/>
                </a:lnTo>
                <a:lnTo>
                  <a:pt x="38267" y="22318"/>
                </a:lnTo>
                <a:lnTo>
                  <a:pt x="38290" y="22296"/>
                </a:lnTo>
                <a:lnTo>
                  <a:pt x="38324" y="22273"/>
                </a:lnTo>
                <a:lnTo>
                  <a:pt x="38347" y="22250"/>
                </a:lnTo>
                <a:lnTo>
                  <a:pt x="38358" y="22216"/>
                </a:lnTo>
                <a:lnTo>
                  <a:pt x="38369" y="22182"/>
                </a:lnTo>
                <a:lnTo>
                  <a:pt x="38381" y="22136"/>
                </a:lnTo>
                <a:lnTo>
                  <a:pt x="38369" y="22068"/>
                </a:lnTo>
                <a:lnTo>
                  <a:pt x="38335" y="22011"/>
                </a:lnTo>
                <a:lnTo>
                  <a:pt x="38278" y="21977"/>
                </a:lnTo>
                <a:lnTo>
                  <a:pt x="38210" y="21954"/>
                </a:lnTo>
                <a:lnTo>
                  <a:pt x="38210" y="19554"/>
                </a:lnTo>
                <a:lnTo>
                  <a:pt x="38278" y="19532"/>
                </a:lnTo>
                <a:lnTo>
                  <a:pt x="38324" y="19497"/>
                </a:lnTo>
                <a:lnTo>
                  <a:pt x="38347" y="19441"/>
                </a:lnTo>
                <a:lnTo>
                  <a:pt x="38358" y="19384"/>
                </a:lnTo>
                <a:lnTo>
                  <a:pt x="38358" y="19350"/>
                </a:lnTo>
                <a:lnTo>
                  <a:pt x="38347" y="19315"/>
                </a:lnTo>
                <a:lnTo>
                  <a:pt x="38312" y="19259"/>
                </a:lnTo>
                <a:lnTo>
                  <a:pt x="38256" y="19224"/>
                </a:lnTo>
                <a:lnTo>
                  <a:pt x="38221" y="19213"/>
                </a:lnTo>
                <a:lnTo>
                  <a:pt x="38153" y="19213"/>
                </a:lnTo>
                <a:lnTo>
                  <a:pt x="38119" y="19236"/>
                </a:lnTo>
                <a:lnTo>
                  <a:pt x="38085" y="19259"/>
                </a:lnTo>
                <a:lnTo>
                  <a:pt x="38051" y="19281"/>
                </a:lnTo>
                <a:lnTo>
                  <a:pt x="36049" y="18121"/>
                </a:lnTo>
                <a:lnTo>
                  <a:pt x="36060" y="18075"/>
                </a:lnTo>
                <a:lnTo>
                  <a:pt x="36071" y="18030"/>
                </a:lnTo>
                <a:lnTo>
                  <a:pt x="36060" y="17984"/>
                </a:lnTo>
                <a:lnTo>
                  <a:pt x="36049" y="17939"/>
                </a:lnTo>
                <a:lnTo>
                  <a:pt x="36026" y="17893"/>
                </a:lnTo>
                <a:lnTo>
                  <a:pt x="35992" y="17859"/>
                </a:lnTo>
                <a:lnTo>
                  <a:pt x="35958" y="17825"/>
                </a:lnTo>
                <a:lnTo>
                  <a:pt x="35912" y="17802"/>
                </a:lnTo>
                <a:lnTo>
                  <a:pt x="35867" y="17791"/>
                </a:lnTo>
                <a:lnTo>
                  <a:pt x="35764" y="17791"/>
                </a:lnTo>
                <a:lnTo>
                  <a:pt x="35719" y="17802"/>
                </a:lnTo>
                <a:lnTo>
                  <a:pt x="35685" y="17825"/>
                </a:lnTo>
                <a:lnTo>
                  <a:pt x="35651" y="17859"/>
                </a:lnTo>
                <a:lnTo>
                  <a:pt x="35616" y="17893"/>
                </a:lnTo>
                <a:lnTo>
                  <a:pt x="35594" y="17939"/>
                </a:lnTo>
                <a:lnTo>
                  <a:pt x="35582" y="17984"/>
                </a:lnTo>
                <a:lnTo>
                  <a:pt x="35571" y="18030"/>
                </a:lnTo>
                <a:lnTo>
                  <a:pt x="35582" y="18087"/>
                </a:lnTo>
                <a:lnTo>
                  <a:pt x="35594" y="18121"/>
                </a:lnTo>
                <a:lnTo>
                  <a:pt x="33671" y="19236"/>
                </a:lnTo>
                <a:lnTo>
                  <a:pt x="33626" y="19190"/>
                </a:lnTo>
                <a:lnTo>
                  <a:pt x="33569" y="19156"/>
                </a:lnTo>
                <a:lnTo>
                  <a:pt x="33512" y="19133"/>
                </a:lnTo>
                <a:lnTo>
                  <a:pt x="33455" y="19122"/>
                </a:lnTo>
                <a:lnTo>
                  <a:pt x="33387" y="19133"/>
                </a:lnTo>
                <a:lnTo>
                  <a:pt x="33330" y="19156"/>
                </a:lnTo>
                <a:lnTo>
                  <a:pt x="33273" y="19190"/>
                </a:lnTo>
                <a:lnTo>
                  <a:pt x="33239" y="19236"/>
                </a:lnTo>
                <a:lnTo>
                  <a:pt x="31317" y="18132"/>
                </a:lnTo>
                <a:lnTo>
                  <a:pt x="31339" y="18087"/>
                </a:lnTo>
                <a:lnTo>
                  <a:pt x="31339" y="18030"/>
                </a:lnTo>
                <a:lnTo>
                  <a:pt x="31328" y="17984"/>
                </a:lnTo>
                <a:lnTo>
                  <a:pt x="31317" y="17939"/>
                </a:lnTo>
                <a:lnTo>
                  <a:pt x="31294" y="17893"/>
                </a:lnTo>
                <a:lnTo>
                  <a:pt x="31260" y="17848"/>
                </a:lnTo>
                <a:lnTo>
                  <a:pt x="31226" y="17825"/>
                </a:lnTo>
                <a:lnTo>
                  <a:pt x="31180" y="17791"/>
                </a:lnTo>
                <a:lnTo>
                  <a:pt x="31135" y="17780"/>
                </a:lnTo>
                <a:lnTo>
                  <a:pt x="31032" y="17780"/>
                </a:lnTo>
                <a:lnTo>
                  <a:pt x="30975" y="17791"/>
                </a:lnTo>
                <a:lnTo>
                  <a:pt x="30930" y="17825"/>
                </a:lnTo>
                <a:lnTo>
                  <a:pt x="30896" y="17848"/>
                </a:lnTo>
                <a:lnTo>
                  <a:pt x="30862" y="17893"/>
                </a:lnTo>
                <a:lnTo>
                  <a:pt x="30839" y="17939"/>
                </a:lnTo>
                <a:lnTo>
                  <a:pt x="30827" y="17984"/>
                </a:lnTo>
                <a:lnTo>
                  <a:pt x="30816" y="18030"/>
                </a:lnTo>
                <a:lnTo>
                  <a:pt x="30827" y="18087"/>
                </a:lnTo>
                <a:lnTo>
                  <a:pt x="30839" y="18132"/>
                </a:lnTo>
                <a:lnTo>
                  <a:pt x="28916" y="19236"/>
                </a:lnTo>
                <a:lnTo>
                  <a:pt x="28882" y="19190"/>
                </a:lnTo>
                <a:lnTo>
                  <a:pt x="28825" y="19156"/>
                </a:lnTo>
                <a:lnTo>
                  <a:pt x="28768" y="19133"/>
                </a:lnTo>
                <a:lnTo>
                  <a:pt x="28643" y="19133"/>
                </a:lnTo>
                <a:lnTo>
                  <a:pt x="28586" y="19156"/>
                </a:lnTo>
                <a:lnTo>
                  <a:pt x="28541" y="19190"/>
                </a:lnTo>
                <a:lnTo>
                  <a:pt x="28495" y="19236"/>
                </a:lnTo>
                <a:lnTo>
                  <a:pt x="26573" y="18121"/>
                </a:lnTo>
                <a:lnTo>
                  <a:pt x="26584" y="18087"/>
                </a:lnTo>
                <a:lnTo>
                  <a:pt x="26584" y="18030"/>
                </a:lnTo>
                <a:lnTo>
                  <a:pt x="26584" y="17984"/>
                </a:lnTo>
                <a:lnTo>
                  <a:pt x="26573" y="17939"/>
                </a:lnTo>
                <a:lnTo>
                  <a:pt x="26550" y="17905"/>
                </a:lnTo>
                <a:lnTo>
                  <a:pt x="26528" y="17871"/>
                </a:lnTo>
                <a:lnTo>
                  <a:pt x="26493" y="17837"/>
                </a:lnTo>
                <a:lnTo>
                  <a:pt x="26448" y="17814"/>
                </a:lnTo>
                <a:lnTo>
                  <a:pt x="26414" y="17791"/>
                </a:lnTo>
                <a:lnTo>
                  <a:pt x="26368" y="17791"/>
                </a:lnTo>
                <a:lnTo>
                  <a:pt x="26368" y="15505"/>
                </a:lnTo>
                <a:lnTo>
                  <a:pt x="26402" y="15493"/>
                </a:lnTo>
                <a:lnTo>
                  <a:pt x="26448" y="15482"/>
                </a:lnTo>
                <a:lnTo>
                  <a:pt x="26482" y="15459"/>
                </a:lnTo>
                <a:lnTo>
                  <a:pt x="26505" y="15436"/>
                </a:lnTo>
                <a:lnTo>
                  <a:pt x="26539" y="15402"/>
                </a:lnTo>
                <a:lnTo>
                  <a:pt x="26550" y="15357"/>
                </a:lnTo>
                <a:lnTo>
                  <a:pt x="26562" y="15323"/>
                </a:lnTo>
                <a:lnTo>
                  <a:pt x="26573" y="15277"/>
                </a:lnTo>
                <a:lnTo>
                  <a:pt x="26562" y="15232"/>
                </a:lnTo>
                <a:lnTo>
                  <a:pt x="26550" y="15186"/>
                </a:lnTo>
                <a:lnTo>
                  <a:pt x="28564" y="14026"/>
                </a:lnTo>
                <a:lnTo>
                  <a:pt x="28598" y="14060"/>
                </a:lnTo>
                <a:lnTo>
                  <a:pt x="28632" y="14083"/>
                </a:lnTo>
                <a:lnTo>
                  <a:pt x="28666" y="14094"/>
                </a:lnTo>
                <a:lnTo>
                  <a:pt x="28712" y="14105"/>
                </a:lnTo>
                <a:lnTo>
                  <a:pt x="28757" y="14094"/>
                </a:lnTo>
                <a:lnTo>
                  <a:pt x="28791" y="14083"/>
                </a:lnTo>
                <a:lnTo>
                  <a:pt x="28825" y="14060"/>
                </a:lnTo>
                <a:lnTo>
                  <a:pt x="28848" y="14026"/>
                </a:lnTo>
                <a:lnTo>
                  <a:pt x="30839" y="15163"/>
                </a:lnTo>
                <a:lnTo>
                  <a:pt x="30827" y="15220"/>
                </a:lnTo>
                <a:lnTo>
                  <a:pt x="30816" y="15277"/>
                </a:lnTo>
                <a:lnTo>
                  <a:pt x="30816" y="15334"/>
                </a:lnTo>
                <a:lnTo>
                  <a:pt x="30839" y="15380"/>
                </a:lnTo>
                <a:lnTo>
                  <a:pt x="30862" y="15425"/>
                </a:lnTo>
                <a:lnTo>
                  <a:pt x="30896" y="15459"/>
                </a:lnTo>
                <a:lnTo>
                  <a:pt x="30930" y="15493"/>
                </a:lnTo>
                <a:lnTo>
                  <a:pt x="30975" y="15516"/>
                </a:lnTo>
                <a:lnTo>
                  <a:pt x="31021" y="15539"/>
                </a:lnTo>
                <a:lnTo>
                  <a:pt x="31135" y="15539"/>
                </a:lnTo>
                <a:lnTo>
                  <a:pt x="31180" y="15516"/>
                </a:lnTo>
                <a:lnTo>
                  <a:pt x="31226" y="15493"/>
                </a:lnTo>
                <a:lnTo>
                  <a:pt x="31271" y="15459"/>
                </a:lnTo>
                <a:lnTo>
                  <a:pt x="31294" y="15425"/>
                </a:lnTo>
                <a:lnTo>
                  <a:pt x="31328" y="15380"/>
                </a:lnTo>
                <a:lnTo>
                  <a:pt x="31339" y="15334"/>
                </a:lnTo>
                <a:lnTo>
                  <a:pt x="31339" y="15277"/>
                </a:lnTo>
                <a:lnTo>
                  <a:pt x="31339" y="15220"/>
                </a:lnTo>
                <a:lnTo>
                  <a:pt x="31317" y="15175"/>
                </a:lnTo>
                <a:lnTo>
                  <a:pt x="33228" y="14071"/>
                </a:lnTo>
                <a:lnTo>
                  <a:pt x="33262" y="14117"/>
                </a:lnTo>
                <a:lnTo>
                  <a:pt x="33319" y="14162"/>
                </a:lnTo>
                <a:lnTo>
                  <a:pt x="33376" y="14185"/>
                </a:lnTo>
                <a:lnTo>
                  <a:pt x="33455" y="14196"/>
                </a:lnTo>
                <a:lnTo>
                  <a:pt x="33501" y="14196"/>
                </a:lnTo>
                <a:lnTo>
                  <a:pt x="33558" y="14174"/>
                </a:lnTo>
                <a:lnTo>
                  <a:pt x="33603" y="14151"/>
                </a:lnTo>
                <a:lnTo>
                  <a:pt x="33637" y="14117"/>
                </a:lnTo>
                <a:lnTo>
                  <a:pt x="33671" y="14083"/>
                </a:lnTo>
                <a:lnTo>
                  <a:pt x="33694" y="14037"/>
                </a:lnTo>
                <a:lnTo>
                  <a:pt x="33705" y="13980"/>
                </a:lnTo>
                <a:lnTo>
                  <a:pt x="33717" y="13935"/>
                </a:lnTo>
                <a:lnTo>
                  <a:pt x="33705" y="13878"/>
                </a:lnTo>
                <a:lnTo>
                  <a:pt x="33694" y="13832"/>
                </a:lnTo>
                <a:lnTo>
                  <a:pt x="33671" y="13787"/>
                </a:lnTo>
                <a:lnTo>
                  <a:pt x="33649" y="13753"/>
                </a:lnTo>
                <a:lnTo>
                  <a:pt x="33614" y="13719"/>
                </a:lnTo>
                <a:lnTo>
                  <a:pt x="33569" y="13696"/>
                </a:lnTo>
                <a:lnTo>
                  <a:pt x="33523" y="13673"/>
                </a:lnTo>
                <a:lnTo>
                  <a:pt x="33478" y="13662"/>
                </a:lnTo>
                <a:lnTo>
                  <a:pt x="33478" y="11375"/>
                </a:lnTo>
                <a:lnTo>
                  <a:pt x="33546" y="11353"/>
                </a:lnTo>
                <a:lnTo>
                  <a:pt x="33603" y="11307"/>
                </a:lnTo>
                <a:lnTo>
                  <a:pt x="33637" y="11250"/>
                </a:lnTo>
                <a:lnTo>
                  <a:pt x="33649" y="11216"/>
                </a:lnTo>
                <a:lnTo>
                  <a:pt x="33649" y="11171"/>
                </a:lnTo>
                <a:lnTo>
                  <a:pt x="33649" y="11136"/>
                </a:lnTo>
                <a:lnTo>
                  <a:pt x="33637" y="11091"/>
                </a:lnTo>
                <a:lnTo>
                  <a:pt x="33614" y="11057"/>
                </a:lnTo>
                <a:lnTo>
                  <a:pt x="33592" y="11034"/>
                </a:lnTo>
                <a:lnTo>
                  <a:pt x="33558" y="11000"/>
                </a:lnTo>
                <a:lnTo>
                  <a:pt x="33523" y="10989"/>
                </a:lnTo>
                <a:lnTo>
                  <a:pt x="33489" y="10977"/>
                </a:lnTo>
                <a:lnTo>
                  <a:pt x="33455" y="10966"/>
                </a:lnTo>
                <a:lnTo>
                  <a:pt x="33398" y="10977"/>
                </a:lnTo>
                <a:lnTo>
                  <a:pt x="33353" y="10989"/>
                </a:lnTo>
                <a:lnTo>
                  <a:pt x="33319" y="11023"/>
                </a:lnTo>
                <a:lnTo>
                  <a:pt x="33285" y="11057"/>
                </a:lnTo>
                <a:lnTo>
                  <a:pt x="31271" y="9897"/>
                </a:lnTo>
                <a:lnTo>
                  <a:pt x="31282" y="9828"/>
                </a:lnTo>
                <a:lnTo>
                  <a:pt x="31282" y="9783"/>
                </a:lnTo>
                <a:lnTo>
                  <a:pt x="31271" y="9749"/>
                </a:lnTo>
                <a:lnTo>
                  <a:pt x="31237" y="9692"/>
                </a:lnTo>
                <a:lnTo>
                  <a:pt x="31180" y="9646"/>
                </a:lnTo>
                <a:lnTo>
                  <a:pt x="31146" y="9635"/>
                </a:lnTo>
                <a:lnTo>
                  <a:pt x="31100" y="9624"/>
                </a:lnTo>
                <a:lnTo>
                  <a:pt x="31100" y="7269"/>
                </a:lnTo>
                <a:lnTo>
                  <a:pt x="31146" y="7257"/>
                </a:lnTo>
                <a:lnTo>
                  <a:pt x="31180" y="7246"/>
                </a:lnTo>
                <a:lnTo>
                  <a:pt x="31237" y="7201"/>
                </a:lnTo>
                <a:lnTo>
                  <a:pt x="31271" y="7144"/>
                </a:lnTo>
                <a:lnTo>
                  <a:pt x="31282" y="7110"/>
                </a:lnTo>
                <a:lnTo>
                  <a:pt x="31282" y="7064"/>
                </a:lnTo>
                <a:lnTo>
                  <a:pt x="31282" y="7030"/>
                </a:lnTo>
                <a:lnTo>
                  <a:pt x="31271" y="6984"/>
                </a:lnTo>
                <a:lnTo>
                  <a:pt x="33262" y="5836"/>
                </a:lnTo>
                <a:lnTo>
                  <a:pt x="33296" y="5881"/>
                </a:lnTo>
                <a:lnTo>
                  <a:pt x="33341" y="5915"/>
                </a:lnTo>
                <a:lnTo>
                  <a:pt x="33387" y="5938"/>
                </a:lnTo>
                <a:lnTo>
                  <a:pt x="33455" y="5949"/>
                </a:lnTo>
                <a:lnTo>
                  <a:pt x="33512" y="5938"/>
                </a:lnTo>
                <a:lnTo>
                  <a:pt x="33558" y="5915"/>
                </a:lnTo>
                <a:lnTo>
                  <a:pt x="33603" y="5881"/>
                </a:lnTo>
                <a:lnTo>
                  <a:pt x="33637" y="5836"/>
                </a:lnTo>
                <a:lnTo>
                  <a:pt x="35594" y="6962"/>
                </a:lnTo>
                <a:lnTo>
                  <a:pt x="35582" y="7019"/>
                </a:lnTo>
                <a:lnTo>
                  <a:pt x="35571" y="7064"/>
                </a:lnTo>
                <a:lnTo>
                  <a:pt x="35582" y="7121"/>
                </a:lnTo>
                <a:lnTo>
                  <a:pt x="35594" y="7166"/>
                </a:lnTo>
                <a:lnTo>
                  <a:pt x="35616" y="7201"/>
                </a:lnTo>
                <a:lnTo>
                  <a:pt x="35651" y="7246"/>
                </a:lnTo>
                <a:lnTo>
                  <a:pt x="35685" y="7269"/>
                </a:lnTo>
                <a:lnTo>
                  <a:pt x="35719" y="7292"/>
                </a:lnTo>
                <a:lnTo>
                  <a:pt x="35776" y="7303"/>
                </a:lnTo>
                <a:lnTo>
                  <a:pt x="35821" y="7314"/>
                </a:lnTo>
                <a:lnTo>
                  <a:pt x="35867" y="7303"/>
                </a:lnTo>
                <a:lnTo>
                  <a:pt x="35912" y="7292"/>
                </a:lnTo>
                <a:lnTo>
                  <a:pt x="35958" y="7269"/>
                </a:lnTo>
                <a:lnTo>
                  <a:pt x="35992" y="7246"/>
                </a:lnTo>
                <a:lnTo>
                  <a:pt x="36026" y="7201"/>
                </a:lnTo>
                <a:lnTo>
                  <a:pt x="36049" y="7166"/>
                </a:lnTo>
                <a:lnTo>
                  <a:pt x="36060" y="7121"/>
                </a:lnTo>
                <a:lnTo>
                  <a:pt x="36060" y="7064"/>
                </a:lnTo>
                <a:lnTo>
                  <a:pt x="36060" y="7019"/>
                </a:lnTo>
                <a:lnTo>
                  <a:pt x="36049" y="6973"/>
                </a:lnTo>
                <a:lnTo>
                  <a:pt x="38017" y="5824"/>
                </a:lnTo>
                <a:lnTo>
                  <a:pt x="38051" y="5870"/>
                </a:lnTo>
                <a:lnTo>
                  <a:pt x="38085" y="5904"/>
                </a:lnTo>
                <a:lnTo>
                  <a:pt x="38142" y="5927"/>
                </a:lnTo>
                <a:lnTo>
                  <a:pt x="38233" y="5927"/>
                </a:lnTo>
                <a:lnTo>
                  <a:pt x="38278" y="5915"/>
                </a:lnTo>
                <a:lnTo>
                  <a:pt x="38312" y="5892"/>
                </a:lnTo>
                <a:lnTo>
                  <a:pt x="38335" y="5870"/>
                </a:lnTo>
                <a:lnTo>
                  <a:pt x="38369" y="5836"/>
                </a:lnTo>
                <a:lnTo>
                  <a:pt x="38381" y="5801"/>
                </a:lnTo>
                <a:lnTo>
                  <a:pt x="38392" y="5767"/>
                </a:lnTo>
                <a:lnTo>
                  <a:pt x="38403" y="5722"/>
                </a:lnTo>
                <a:lnTo>
                  <a:pt x="38392" y="5676"/>
                </a:lnTo>
                <a:lnTo>
                  <a:pt x="38381" y="5642"/>
                </a:lnTo>
                <a:lnTo>
                  <a:pt x="38347" y="5585"/>
                </a:lnTo>
                <a:lnTo>
                  <a:pt x="38290" y="5540"/>
                </a:lnTo>
                <a:lnTo>
                  <a:pt x="38256" y="5528"/>
                </a:lnTo>
                <a:lnTo>
                  <a:pt x="38210" y="5517"/>
                </a:lnTo>
                <a:lnTo>
                  <a:pt x="38210" y="3185"/>
                </a:lnTo>
                <a:lnTo>
                  <a:pt x="38256" y="3174"/>
                </a:lnTo>
                <a:lnTo>
                  <a:pt x="38290" y="3162"/>
                </a:lnTo>
                <a:lnTo>
                  <a:pt x="38324" y="3140"/>
                </a:lnTo>
                <a:lnTo>
                  <a:pt x="38358" y="3117"/>
                </a:lnTo>
                <a:lnTo>
                  <a:pt x="38381" y="3083"/>
                </a:lnTo>
                <a:lnTo>
                  <a:pt x="38403" y="3049"/>
                </a:lnTo>
                <a:lnTo>
                  <a:pt x="38415" y="3003"/>
                </a:lnTo>
                <a:lnTo>
                  <a:pt x="38415" y="2958"/>
                </a:lnTo>
                <a:lnTo>
                  <a:pt x="38415" y="2923"/>
                </a:lnTo>
                <a:lnTo>
                  <a:pt x="38403" y="2878"/>
                </a:lnTo>
                <a:lnTo>
                  <a:pt x="38381" y="2844"/>
                </a:lnTo>
                <a:lnTo>
                  <a:pt x="38347" y="2810"/>
                </a:lnTo>
                <a:lnTo>
                  <a:pt x="38312" y="2776"/>
                </a:lnTo>
                <a:lnTo>
                  <a:pt x="38278" y="2753"/>
                </a:lnTo>
                <a:lnTo>
                  <a:pt x="38233" y="2741"/>
                </a:lnTo>
                <a:lnTo>
                  <a:pt x="38142" y="2741"/>
                </a:lnTo>
                <a:lnTo>
                  <a:pt x="38085" y="2764"/>
                </a:lnTo>
                <a:lnTo>
                  <a:pt x="38051" y="2798"/>
                </a:lnTo>
                <a:lnTo>
                  <a:pt x="38017" y="2832"/>
                </a:lnTo>
                <a:lnTo>
                  <a:pt x="35992" y="1661"/>
                </a:lnTo>
                <a:lnTo>
                  <a:pt x="35992" y="1615"/>
                </a:lnTo>
                <a:lnTo>
                  <a:pt x="35992" y="1581"/>
                </a:lnTo>
                <a:lnTo>
                  <a:pt x="35980" y="1547"/>
                </a:lnTo>
                <a:lnTo>
                  <a:pt x="35946" y="1490"/>
                </a:lnTo>
                <a:lnTo>
                  <a:pt x="35889" y="1456"/>
                </a:lnTo>
                <a:lnTo>
                  <a:pt x="35855" y="1445"/>
                </a:lnTo>
                <a:lnTo>
                  <a:pt x="35821" y="1433"/>
                </a:lnTo>
                <a:lnTo>
                  <a:pt x="35787" y="1445"/>
                </a:lnTo>
                <a:lnTo>
                  <a:pt x="35753" y="1456"/>
                </a:lnTo>
                <a:lnTo>
                  <a:pt x="35696" y="1490"/>
                </a:lnTo>
                <a:lnTo>
                  <a:pt x="35662" y="1547"/>
                </a:lnTo>
                <a:lnTo>
                  <a:pt x="35651" y="1581"/>
                </a:lnTo>
                <a:lnTo>
                  <a:pt x="35639" y="1615"/>
                </a:lnTo>
                <a:lnTo>
                  <a:pt x="35651" y="1672"/>
                </a:lnTo>
                <a:lnTo>
                  <a:pt x="33649" y="2821"/>
                </a:lnTo>
                <a:lnTo>
                  <a:pt x="33614" y="2776"/>
                </a:lnTo>
                <a:lnTo>
                  <a:pt x="33569" y="2741"/>
                </a:lnTo>
                <a:lnTo>
                  <a:pt x="33512" y="2719"/>
                </a:lnTo>
                <a:lnTo>
                  <a:pt x="33387" y="2719"/>
                </a:lnTo>
                <a:lnTo>
                  <a:pt x="33330" y="2741"/>
                </a:lnTo>
                <a:lnTo>
                  <a:pt x="33285" y="2776"/>
                </a:lnTo>
                <a:lnTo>
                  <a:pt x="33250" y="2821"/>
                </a:lnTo>
                <a:lnTo>
                  <a:pt x="31305" y="1695"/>
                </a:lnTo>
                <a:lnTo>
                  <a:pt x="31317" y="1661"/>
                </a:lnTo>
                <a:lnTo>
                  <a:pt x="31317" y="1615"/>
                </a:lnTo>
                <a:lnTo>
                  <a:pt x="31317" y="1570"/>
                </a:lnTo>
                <a:lnTo>
                  <a:pt x="31305" y="1524"/>
                </a:lnTo>
                <a:lnTo>
                  <a:pt x="31282" y="1490"/>
                </a:lnTo>
                <a:lnTo>
                  <a:pt x="31260" y="1456"/>
                </a:lnTo>
                <a:lnTo>
                  <a:pt x="31226" y="1422"/>
                </a:lnTo>
                <a:lnTo>
                  <a:pt x="31191" y="1399"/>
                </a:lnTo>
                <a:lnTo>
                  <a:pt x="31146" y="1388"/>
                </a:lnTo>
                <a:lnTo>
                  <a:pt x="31100" y="1376"/>
                </a:lnTo>
                <a:lnTo>
                  <a:pt x="31100" y="0"/>
                </a:lnTo>
                <a:lnTo>
                  <a:pt x="31055" y="0"/>
                </a:lnTo>
                <a:lnTo>
                  <a:pt x="31055" y="1376"/>
                </a:lnTo>
                <a:lnTo>
                  <a:pt x="31009" y="1388"/>
                </a:lnTo>
                <a:lnTo>
                  <a:pt x="30975" y="1399"/>
                </a:lnTo>
                <a:lnTo>
                  <a:pt x="30941" y="1422"/>
                </a:lnTo>
                <a:lnTo>
                  <a:pt x="30907" y="1456"/>
                </a:lnTo>
                <a:lnTo>
                  <a:pt x="30873" y="1490"/>
                </a:lnTo>
                <a:lnTo>
                  <a:pt x="30862" y="1524"/>
                </a:lnTo>
                <a:lnTo>
                  <a:pt x="30850" y="1570"/>
                </a:lnTo>
                <a:lnTo>
                  <a:pt x="30839" y="1615"/>
                </a:lnTo>
                <a:lnTo>
                  <a:pt x="30839" y="1661"/>
                </a:lnTo>
                <a:lnTo>
                  <a:pt x="30862" y="1695"/>
                </a:lnTo>
                <a:lnTo>
                  <a:pt x="28871" y="2844"/>
                </a:lnTo>
                <a:lnTo>
                  <a:pt x="28848" y="2810"/>
                </a:lnTo>
                <a:lnTo>
                  <a:pt x="28803" y="2776"/>
                </a:lnTo>
                <a:lnTo>
                  <a:pt x="28757" y="2764"/>
                </a:lnTo>
                <a:lnTo>
                  <a:pt x="28712" y="2753"/>
                </a:lnTo>
                <a:lnTo>
                  <a:pt x="28655" y="2764"/>
                </a:lnTo>
                <a:lnTo>
                  <a:pt x="28621" y="2776"/>
                </a:lnTo>
                <a:lnTo>
                  <a:pt x="28575" y="2810"/>
                </a:lnTo>
                <a:lnTo>
                  <a:pt x="28541" y="2844"/>
                </a:lnTo>
                <a:lnTo>
                  <a:pt x="26516" y="1672"/>
                </a:lnTo>
                <a:lnTo>
                  <a:pt x="26516" y="1615"/>
                </a:lnTo>
                <a:lnTo>
                  <a:pt x="26505" y="1547"/>
                </a:lnTo>
                <a:lnTo>
                  <a:pt x="26471" y="1490"/>
                </a:lnTo>
                <a:lnTo>
                  <a:pt x="26425" y="1456"/>
                </a:lnTo>
                <a:lnTo>
                  <a:pt x="26368" y="1433"/>
                </a:lnTo>
                <a:lnTo>
                  <a:pt x="26368" y="0"/>
                </a:lnTo>
                <a:close/>
              </a:path>
            </a:pathLst>
          </a:custGeom>
          <a:gradFill>
            <a:gsLst>
              <a:gs pos="0">
                <a:schemeClr val="dk1"/>
              </a:gs>
              <a:gs pos="9000">
                <a:schemeClr val="dk1"/>
              </a:gs>
              <a:gs pos="42000">
                <a:srgbClr val="FFFFFF">
                  <a:alpha val="32549"/>
                </a:srgbClr>
              </a:gs>
              <a:gs pos="100000">
                <a:srgbClr val="FFFFFF">
                  <a:alpha val="1098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3"/>
          <p:cNvSpPr/>
          <p:nvPr/>
        </p:nvSpPr>
        <p:spPr>
          <a:xfrm>
            <a:off x="6765091" y="4445691"/>
            <a:ext cx="544258" cy="608522"/>
          </a:xfrm>
          <a:custGeom>
            <a:rect b="b" l="l" r="r" t="t"/>
            <a:pathLst>
              <a:path extrusionOk="0" h="5814" w="5200">
                <a:moveTo>
                  <a:pt x="2776" y="296"/>
                </a:moveTo>
                <a:lnTo>
                  <a:pt x="4824" y="1479"/>
                </a:lnTo>
                <a:lnTo>
                  <a:pt x="4813" y="1536"/>
                </a:lnTo>
                <a:lnTo>
                  <a:pt x="4824" y="1605"/>
                </a:lnTo>
                <a:lnTo>
                  <a:pt x="4858" y="1661"/>
                </a:lnTo>
                <a:lnTo>
                  <a:pt x="4904" y="1696"/>
                </a:lnTo>
                <a:lnTo>
                  <a:pt x="4961" y="1718"/>
                </a:lnTo>
                <a:lnTo>
                  <a:pt x="4961" y="4084"/>
                </a:lnTo>
                <a:lnTo>
                  <a:pt x="4926" y="4084"/>
                </a:lnTo>
                <a:lnTo>
                  <a:pt x="4892" y="4107"/>
                </a:lnTo>
                <a:lnTo>
                  <a:pt x="4858" y="4119"/>
                </a:lnTo>
                <a:lnTo>
                  <a:pt x="4824" y="4153"/>
                </a:lnTo>
                <a:lnTo>
                  <a:pt x="4801" y="4175"/>
                </a:lnTo>
                <a:lnTo>
                  <a:pt x="4779" y="4221"/>
                </a:lnTo>
                <a:lnTo>
                  <a:pt x="4767" y="4255"/>
                </a:lnTo>
                <a:lnTo>
                  <a:pt x="4767" y="4301"/>
                </a:lnTo>
                <a:lnTo>
                  <a:pt x="4767" y="4335"/>
                </a:lnTo>
                <a:lnTo>
                  <a:pt x="4779" y="4380"/>
                </a:lnTo>
                <a:lnTo>
                  <a:pt x="2754" y="5552"/>
                </a:lnTo>
                <a:lnTo>
                  <a:pt x="2731" y="5518"/>
                </a:lnTo>
                <a:lnTo>
                  <a:pt x="2697" y="5495"/>
                </a:lnTo>
                <a:lnTo>
                  <a:pt x="2663" y="5484"/>
                </a:lnTo>
                <a:lnTo>
                  <a:pt x="2617" y="5472"/>
                </a:lnTo>
                <a:lnTo>
                  <a:pt x="2572" y="5484"/>
                </a:lnTo>
                <a:lnTo>
                  <a:pt x="2538" y="5495"/>
                </a:lnTo>
                <a:lnTo>
                  <a:pt x="2503" y="5518"/>
                </a:lnTo>
                <a:lnTo>
                  <a:pt x="2481" y="5552"/>
                </a:lnTo>
                <a:lnTo>
                  <a:pt x="479" y="4392"/>
                </a:lnTo>
                <a:lnTo>
                  <a:pt x="490" y="4346"/>
                </a:lnTo>
                <a:lnTo>
                  <a:pt x="490" y="4301"/>
                </a:lnTo>
                <a:lnTo>
                  <a:pt x="490" y="4244"/>
                </a:lnTo>
                <a:lnTo>
                  <a:pt x="479" y="4210"/>
                </a:lnTo>
                <a:lnTo>
                  <a:pt x="456" y="4164"/>
                </a:lnTo>
                <a:lnTo>
                  <a:pt x="433" y="4130"/>
                </a:lnTo>
                <a:lnTo>
                  <a:pt x="399" y="4096"/>
                </a:lnTo>
                <a:lnTo>
                  <a:pt x="354" y="4073"/>
                </a:lnTo>
                <a:lnTo>
                  <a:pt x="319" y="4062"/>
                </a:lnTo>
                <a:lnTo>
                  <a:pt x="274" y="4050"/>
                </a:lnTo>
                <a:lnTo>
                  <a:pt x="274" y="1718"/>
                </a:lnTo>
                <a:lnTo>
                  <a:pt x="331" y="1696"/>
                </a:lnTo>
                <a:lnTo>
                  <a:pt x="376" y="1661"/>
                </a:lnTo>
                <a:lnTo>
                  <a:pt x="410" y="1605"/>
                </a:lnTo>
                <a:lnTo>
                  <a:pt x="422" y="1536"/>
                </a:lnTo>
                <a:lnTo>
                  <a:pt x="410" y="1479"/>
                </a:lnTo>
                <a:lnTo>
                  <a:pt x="2458" y="296"/>
                </a:lnTo>
                <a:lnTo>
                  <a:pt x="2492" y="331"/>
                </a:lnTo>
                <a:lnTo>
                  <a:pt x="2526" y="353"/>
                </a:lnTo>
                <a:lnTo>
                  <a:pt x="2572" y="376"/>
                </a:lnTo>
                <a:lnTo>
                  <a:pt x="2663" y="376"/>
                </a:lnTo>
                <a:lnTo>
                  <a:pt x="2708" y="353"/>
                </a:lnTo>
                <a:lnTo>
                  <a:pt x="2742" y="331"/>
                </a:lnTo>
                <a:lnTo>
                  <a:pt x="2776" y="296"/>
                </a:lnTo>
                <a:close/>
                <a:moveTo>
                  <a:pt x="2583" y="1"/>
                </a:moveTo>
                <a:lnTo>
                  <a:pt x="2538" y="12"/>
                </a:lnTo>
                <a:lnTo>
                  <a:pt x="2515" y="35"/>
                </a:lnTo>
                <a:lnTo>
                  <a:pt x="2481" y="58"/>
                </a:lnTo>
                <a:lnTo>
                  <a:pt x="2458" y="80"/>
                </a:lnTo>
                <a:lnTo>
                  <a:pt x="2447" y="114"/>
                </a:lnTo>
                <a:lnTo>
                  <a:pt x="2435" y="149"/>
                </a:lnTo>
                <a:lnTo>
                  <a:pt x="2424" y="194"/>
                </a:lnTo>
                <a:lnTo>
                  <a:pt x="2435" y="251"/>
                </a:lnTo>
                <a:lnTo>
                  <a:pt x="388" y="1434"/>
                </a:lnTo>
                <a:lnTo>
                  <a:pt x="365" y="1411"/>
                </a:lnTo>
                <a:lnTo>
                  <a:pt x="331" y="1377"/>
                </a:lnTo>
                <a:lnTo>
                  <a:pt x="285" y="1366"/>
                </a:lnTo>
                <a:lnTo>
                  <a:pt x="206" y="1366"/>
                </a:lnTo>
                <a:lnTo>
                  <a:pt x="172" y="1377"/>
                </a:lnTo>
                <a:lnTo>
                  <a:pt x="115" y="1411"/>
                </a:lnTo>
                <a:lnTo>
                  <a:pt x="81" y="1468"/>
                </a:lnTo>
                <a:lnTo>
                  <a:pt x="69" y="1502"/>
                </a:lnTo>
                <a:lnTo>
                  <a:pt x="69" y="1536"/>
                </a:lnTo>
                <a:lnTo>
                  <a:pt x="81" y="1605"/>
                </a:lnTo>
                <a:lnTo>
                  <a:pt x="115" y="1661"/>
                </a:lnTo>
                <a:lnTo>
                  <a:pt x="160" y="1696"/>
                </a:lnTo>
                <a:lnTo>
                  <a:pt x="228" y="1718"/>
                </a:lnTo>
                <a:lnTo>
                  <a:pt x="228" y="4050"/>
                </a:lnTo>
                <a:lnTo>
                  <a:pt x="183" y="4062"/>
                </a:lnTo>
                <a:lnTo>
                  <a:pt x="137" y="4073"/>
                </a:lnTo>
                <a:lnTo>
                  <a:pt x="92" y="4096"/>
                </a:lnTo>
                <a:lnTo>
                  <a:pt x="58" y="4130"/>
                </a:lnTo>
                <a:lnTo>
                  <a:pt x="35" y="4164"/>
                </a:lnTo>
                <a:lnTo>
                  <a:pt x="12" y="4210"/>
                </a:lnTo>
                <a:lnTo>
                  <a:pt x="1" y="4244"/>
                </a:lnTo>
                <a:lnTo>
                  <a:pt x="1" y="4301"/>
                </a:lnTo>
                <a:lnTo>
                  <a:pt x="1" y="4346"/>
                </a:lnTo>
                <a:lnTo>
                  <a:pt x="12" y="4392"/>
                </a:lnTo>
                <a:lnTo>
                  <a:pt x="35" y="4437"/>
                </a:lnTo>
                <a:lnTo>
                  <a:pt x="69" y="4471"/>
                </a:lnTo>
                <a:lnTo>
                  <a:pt x="103" y="4505"/>
                </a:lnTo>
                <a:lnTo>
                  <a:pt x="149" y="4528"/>
                </a:lnTo>
                <a:lnTo>
                  <a:pt x="194" y="4539"/>
                </a:lnTo>
                <a:lnTo>
                  <a:pt x="251" y="4551"/>
                </a:lnTo>
                <a:lnTo>
                  <a:pt x="308" y="4539"/>
                </a:lnTo>
                <a:lnTo>
                  <a:pt x="365" y="4517"/>
                </a:lnTo>
                <a:lnTo>
                  <a:pt x="422" y="4483"/>
                </a:lnTo>
                <a:lnTo>
                  <a:pt x="456" y="4437"/>
                </a:lnTo>
                <a:lnTo>
                  <a:pt x="2458" y="5586"/>
                </a:lnTo>
                <a:lnTo>
                  <a:pt x="2447" y="5643"/>
                </a:lnTo>
                <a:lnTo>
                  <a:pt x="2447" y="5677"/>
                </a:lnTo>
                <a:lnTo>
                  <a:pt x="2458" y="5711"/>
                </a:lnTo>
                <a:lnTo>
                  <a:pt x="2492" y="5768"/>
                </a:lnTo>
                <a:lnTo>
                  <a:pt x="2549" y="5802"/>
                </a:lnTo>
                <a:lnTo>
                  <a:pt x="2583" y="5813"/>
                </a:lnTo>
                <a:lnTo>
                  <a:pt x="2651" y="5813"/>
                </a:lnTo>
                <a:lnTo>
                  <a:pt x="2685" y="5802"/>
                </a:lnTo>
                <a:lnTo>
                  <a:pt x="2731" y="5768"/>
                </a:lnTo>
                <a:lnTo>
                  <a:pt x="2776" y="5711"/>
                </a:lnTo>
                <a:lnTo>
                  <a:pt x="2776" y="5677"/>
                </a:lnTo>
                <a:lnTo>
                  <a:pt x="2788" y="5643"/>
                </a:lnTo>
                <a:lnTo>
                  <a:pt x="2776" y="5586"/>
                </a:lnTo>
                <a:lnTo>
                  <a:pt x="4801" y="4414"/>
                </a:lnTo>
                <a:lnTo>
                  <a:pt x="4835" y="4460"/>
                </a:lnTo>
                <a:lnTo>
                  <a:pt x="4881" y="4494"/>
                </a:lnTo>
                <a:lnTo>
                  <a:pt x="4926" y="4505"/>
                </a:lnTo>
                <a:lnTo>
                  <a:pt x="4983" y="4517"/>
                </a:lnTo>
                <a:lnTo>
                  <a:pt x="5029" y="4517"/>
                </a:lnTo>
                <a:lnTo>
                  <a:pt x="5074" y="4494"/>
                </a:lnTo>
                <a:lnTo>
                  <a:pt x="5108" y="4483"/>
                </a:lnTo>
                <a:lnTo>
                  <a:pt x="5143" y="4448"/>
                </a:lnTo>
                <a:lnTo>
                  <a:pt x="5165" y="4414"/>
                </a:lnTo>
                <a:lnTo>
                  <a:pt x="5188" y="4380"/>
                </a:lnTo>
                <a:lnTo>
                  <a:pt x="5199" y="4346"/>
                </a:lnTo>
                <a:lnTo>
                  <a:pt x="5199" y="4301"/>
                </a:lnTo>
                <a:lnTo>
                  <a:pt x="5199" y="4255"/>
                </a:lnTo>
                <a:lnTo>
                  <a:pt x="5188" y="4221"/>
                </a:lnTo>
                <a:lnTo>
                  <a:pt x="5177" y="4187"/>
                </a:lnTo>
                <a:lnTo>
                  <a:pt x="5154" y="4153"/>
                </a:lnTo>
                <a:lnTo>
                  <a:pt x="5120" y="4130"/>
                </a:lnTo>
                <a:lnTo>
                  <a:pt x="5086" y="4107"/>
                </a:lnTo>
                <a:lnTo>
                  <a:pt x="5052" y="4084"/>
                </a:lnTo>
                <a:lnTo>
                  <a:pt x="5006" y="4084"/>
                </a:lnTo>
                <a:lnTo>
                  <a:pt x="5006" y="1707"/>
                </a:lnTo>
                <a:lnTo>
                  <a:pt x="5074" y="1696"/>
                </a:lnTo>
                <a:lnTo>
                  <a:pt x="5120" y="1650"/>
                </a:lnTo>
                <a:lnTo>
                  <a:pt x="5154" y="1605"/>
                </a:lnTo>
                <a:lnTo>
                  <a:pt x="5165" y="1536"/>
                </a:lnTo>
                <a:lnTo>
                  <a:pt x="5154" y="1502"/>
                </a:lnTo>
                <a:lnTo>
                  <a:pt x="5143" y="1468"/>
                </a:lnTo>
                <a:lnTo>
                  <a:pt x="5108" y="1411"/>
                </a:lnTo>
                <a:lnTo>
                  <a:pt x="5052" y="1377"/>
                </a:lnTo>
                <a:lnTo>
                  <a:pt x="5017" y="1366"/>
                </a:lnTo>
                <a:lnTo>
                  <a:pt x="4938" y="1366"/>
                </a:lnTo>
                <a:lnTo>
                  <a:pt x="4904" y="1388"/>
                </a:lnTo>
                <a:lnTo>
                  <a:pt x="4870" y="1411"/>
                </a:lnTo>
                <a:lnTo>
                  <a:pt x="4847" y="1434"/>
                </a:lnTo>
                <a:lnTo>
                  <a:pt x="2788" y="251"/>
                </a:lnTo>
                <a:lnTo>
                  <a:pt x="2799" y="194"/>
                </a:lnTo>
                <a:lnTo>
                  <a:pt x="2799" y="149"/>
                </a:lnTo>
                <a:lnTo>
                  <a:pt x="2788" y="114"/>
                </a:lnTo>
                <a:lnTo>
                  <a:pt x="2776" y="80"/>
                </a:lnTo>
                <a:lnTo>
                  <a:pt x="2754" y="58"/>
                </a:lnTo>
                <a:lnTo>
                  <a:pt x="2720" y="35"/>
                </a:lnTo>
                <a:lnTo>
                  <a:pt x="2685" y="12"/>
                </a:lnTo>
                <a:lnTo>
                  <a:pt x="2651" y="1"/>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0" y="0"/>
            <a:ext cx="2845737" cy="3343314"/>
          </a:xfrm>
          <a:custGeom>
            <a:rect b="b" l="l" r="r" t="t"/>
            <a:pathLst>
              <a:path extrusionOk="0" h="31943" w="27189">
                <a:moveTo>
                  <a:pt x="10512" y="1706"/>
                </a:moveTo>
                <a:lnTo>
                  <a:pt x="12514" y="2855"/>
                </a:lnTo>
                <a:lnTo>
                  <a:pt x="12491" y="2912"/>
                </a:lnTo>
                <a:lnTo>
                  <a:pt x="12480" y="2958"/>
                </a:lnTo>
                <a:lnTo>
                  <a:pt x="12491" y="3014"/>
                </a:lnTo>
                <a:lnTo>
                  <a:pt x="12502" y="3049"/>
                </a:lnTo>
                <a:lnTo>
                  <a:pt x="12525" y="3094"/>
                </a:lnTo>
                <a:lnTo>
                  <a:pt x="12548" y="3128"/>
                </a:lnTo>
                <a:lnTo>
                  <a:pt x="12582" y="3162"/>
                </a:lnTo>
                <a:lnTo>
                  <a:pt x="12616" y="3185"/>
                </a:lnTo>
                <a:lnTo>
                  <a:pt x="12662" y="3196"/>
                </a:lnTo>
                <a:lnTo>
                  <a:pt x="12707" y="3208"/>
                </a:lnTo>
                <a:lnTo>
                  <a:pt x="12707" y="5506"/>
                </a:lnTo>
                <a:lnTo>
                  <a:pt x="12673" y="5517"/>
                </a:lnTo>
                <a:lnTo>
                  <a:pt x="12628" y="5528"/>
                </a:lnTo>
                <a:lnTo>
                  <a:pt x="12593" y="5551"/>
                </a:lnTo>
                <a:lnTo>
                  <a:pt x="12571" y="5574"/>
                </a:lnTo>
                <a:lnTo>
                  <a:pt x="12548" y="5608"/>
                </a:lnTo>
                <a:lnTo>
                  <a:pt x="12525" y="5642"/>
                </a:lnTo>
                <a:lnTo>
                  <a:pt x="12514" y="5676"/>
                </a:lnTo>
                <a:lnTo>
                  <a:pt x="12514" y="5722"/>
                </a:lnTo>
                <a:lnTo>
                  <a:pt x="12514" y="5756"/>
                </a:lnTo>
                <a:lnTo>
                  <a:pt x="12525" y="5790"/>
                </a:lnTo>
                <a:lnTo>
                  <a:pt x="10557" y="6928"/>
                </a:lnTo>
                <a:lnTo>
                  <a:pt x="10523" y="6882"/>
                </a:lnTo>
                <a:lnTo>
                  <a:pt x="10478" y="6848"/>
                </a:lnTo>
                <a:lnTo>
                  <a:pt x="10421" y="6825"/>
                </a:lnTo>
                <a:lnTo>
                  <a:pt x="10296" y="6825"/>
                </a:lnTo>
                <a:lnTo>
                  <a:pt x="10250" y="6848"/>
                </a:lnTo>
                <a:lnTo>
                  <a:pt x="10193" y="6882"/>
                </a:lnTo>
                <a:lnTo>
                  <a:pt x="10159" y="6928"/>
                </a:lnTo>
                <a:lnTo>
                  <a:pt x="8203" y="5801"/>
                </a:lnTo>
                <a:lnTo>
                  <a:pt x="8214" y="5756"/>
                </a:lnTo>
                <a:lnTo>
                  <a:pt x="8214" y="5722"/>
                </a:lnTo>
                <a:lnTo>
                  <a:pt x="8214" y="5676"/>
                </a:lnTo>
                <a:lnTo>
                  <a:pt x="8203" y="5642"/>
                </a:lnTo>
                <a:lnTo>
                  <a:pt x="8180" y="5597"/>
                </a:lnTo>
                <a:lnTo>
                  <a:pt x="8157" y="5574"/>
                </a:lnTo>
                <a:lnTo>
                  <a:pt x="8123" y="5540"/>
                </a:lnTo>
                <a:lnTo>
                  <a:pt x="8089" y="5517"/>
                </a:lnTo>
                <a:lnTo>
                  <a:pt x="8055" y="5506"/>
                </a:lnTo>
                <a:lnTo>
                  <a:pt x="8009" y="5494"/>
                </a:lnTo>
                <a:lnTo>
                  <a:pt x="8009" y="3208"/>
                </a:lnTo>
                <a:lnTo>
                  <a:pt x="8055" y="3196"/>
                </a:lnTo>
                <a:lnTo>
                  <a:pt x="8100" y="3185"/>
                </a:lnTo>
                <a:lnTo>
                  <a:pt x="8134" y="3162"/>
                </a:lnTo>
                <a:lnTo>
                  <a:pt x="8168" y="3128"/>
                </a:lnTo>
                <a:lnTo>
                  <a:pt x="8203" y="3094"/>
                </a:lnTo>
                <a:lnTo>
                  <a:pt x="8225" y="3060"/>
                </a:lnTo>
                <a:lnTo>
                  <a:pt x="8237" y="3014"/>
                </a:lnTo>
                <a:lnTo>
                  <a:pt x="8237" y="2958"/>
                </a:lnTo>
                <a:lnTo>
                  <a:pt x="8237" y="2912"/>
                </a:lnTo>
                <a:lnTo>
                  <a:pt x="8214" y="2855"/>
                </a:lnTo>
                <a:lnTo>
                  <a:pt x="10205" y="1706"/>
                </a:lnTo>
                <a:lnTo>
                  <a:pt x="10239" y="1740"/>
                </a:lnTo>
                <a:lnTo>
                  <a:pt x="10273" y="1763"/>
                </a:lnTo>
                <a:lnTo>
                  <a:pt x="10318" y="1786"/>
                </a:lnTo>
                <a:lnTo>
                  <a:pt x="10364" y="1797"/>
                </a:lnTo>
                <a:lnTo>
                  <a:pt x="10409" y="1786"/>
                </a:lnTo>
                <a:lnTo>
                  <a:pt x="10443" y="1763"/>
                </a:lnTo>
                <a:lnTo>
                  <a:pt x="10478" y="1740"/>
                </a:lnTo>
                <a:lnTo>
                  <a:pt x="10512" y="1706"/>
                </a:lnTo>
                <a:close/>
                <a:moveTo>
                  <a:pt x="20056" y="1740"/>
                </a:moveTo>
                <a:lnTo>
                  <a:pt x="22001" y="2867"/>
                </a:lnTo>
                <a:lnTo>
                  <a:pt x="21990" y="2912"/>
                </a:lnTo>
                <a:lnTo>
                  <a:pt x="21990" y="2958"/>
                </a:lnTo>
                <a:lnTo>
                  <a:pt x="21990" y="3003"/>
                </a:lnTo>
                <a:lnTo>
                  <a:pt x="22001" y="3049"/>
                </a:lnTo>
                <a:lnTo>
                  <a:pt x="22024" y="3083"/>
                </a:lnTo>
                <a:lnTo>
                  <a:pt x="22046" y="3117"/>
                </a:lnTo>
                <a:lnTo>
                  <a:pt x="22081" y="3140"/>
                </a:lnTo>
                <a:lnTo>
                  <a:pt x="22115" y="3162"/>
                </a:lnTo>
                <a:lnTo>
                  <a:pt x="22149" y="3174"/>
                </a:lnTo>
                <a:lnTo>
                  <a:pt x="22194" y="3185"/>
                </a:lnTo>
                <a:lnTo>
                  <a:pt x="22194" y="5483"/>
                </a:lnTo>
                <a:lnTo>
                  <a:pt x="22149" y="5494"/>
                </a:lnTo>
                <a:lnTo>
                  <a:pt x="22103" y="5506"/>
                </a:lnTo>
                <a:lnTo>
                  <a:pt x="22069" y="5528"/>
                </a:lnTo>
                <a:lnTo>
                  <a:pt x="22035" y="5551"/>
                </a:lnTo>
                <a:lnTo>
                  <a:pt x="22001" y="5597"/>
                </a:lnTo>
                <a:lnTo>
                  <a:pt x="21990" y="5631"/>
                </a:lnTo>
                <a:lnTo>
                  <a:pt x="21967" y="5676"/>
                </a:lnTo>
                <a:lnTo>
                  <a:pt x="21967" y="5722"/>
                </a:lnTo>
                <a:lnTo>
                  <a:pt x="21967" y="5767"/>
                </a:lnTo>
                <a:lnTo>
                  <a:pt x="21990" y="5801"/>
                </a:lnTo>
                <a:lnTo>
                  <a:pt x="20044" y="6928"/>
                </a:lnTo>
                <a:lnTo>
                  <a:pt x="20010" y="6882"/>
                </a:lnTo>
                <a:lnTo>
                  <a:pt x="19953" y="6848"/>
                </a:lnTo>
                <a:lnTo>
                  <a:pt x="19896" y="6825"/>
                </a:lnTo>
                <a:lnTo>
                  <a:pt x="19840" y="6814"/>
                </a:lnTo>
                <a:lnTo>
                  <a:pt x="19783" y="6825"/>
                </a:lnTo>
                <a:lnTo>
                  <a:pt x="19726" y="6848"/>
                </a:lnTo>
                <a:lnTo>
                  <a:pt x="19669" y="6882"/>
                </a:lnTo>
                <a:lnTo>
                  <a:pt x="19635" y="6928"/>
                </a:lnTo>
                <a:lnTo>
                  <a:pt x="17701" y="5801"/>
                </a:lnTo>
                <a:lnTo>
                  <a:pt x="17712" y="5767"/>
                </a:lnTo>
                <a:lnTo>
                  <a:pt x="17712" y="5722"/>
                </a:lnTo>
                <a:lnTo>
                  <a:pt x="17712" y="5676"/>
                </a:lnTo>
                <a:lnTo>
                  <a:pt x="17701" y="5631"/>
                </a:lnTo>
                <a:lnTo>
                  <a:pt x="17678" y="5597"/>
                </a:lnTo>
                <a:lnTo>
                  <a:pt x="17655" y="5563"/>
                </a:lnTo>
                <a:lnTo>
                  <a:pt x="17621" y="5528"/>
                </a:lnTo>
                <a:lnTo>
                  <a:pt x="17576" y="5506"/>
                </a:lnTo>
                <a:lnTo>
                  <a:pt x="17542" y="5483"/>
                </a:lnTo>
                <a:lnTo>
                  <a:pt x="17496" y="5483"/>
                </a:lnTo>
                <a:lnTo>
                  <a:pt x="17496" y="3185"/>
                </a:lnTo>
                <a:lnTo>
                  <a:pt x="17542" y="3174"/>
                </a:lnTo>
                <a:lnTo>
                  <a:pt x="17576" y="3162"/>
                </a:lnTo>
                <a:lnTo>
                  <a:pt x="17610" y="3140"/>
                </a:lnTo>
                <a:lnTo>
                  <a:pt x="17633" y="3117"/>
                </a:lnTo>
                <a:lnTo>
                  <a:pt x="17667" y="3083"/>
                </a:lnTo>
                <a:lnTo>
                  <a:pt x="17678" y="3049"/>
                </a:lnTo>
                <a:lnTo>
                  <a:pt x="17690" y="3003"/>
                </a:lnTo>
                <a:lnTo>
                  <a:pt x="17701" y="2958"/>
                </a:lnTo>
                <a:lnTo>
                  <a:pt x="17690" y="2912"/>
                </a:lnTo>
                <a:lnTo>
                  <a:pt x="17678" y="2867"/>
                </a:lnTo>
                <a:lnTo>
                  <a:pt x="19623" y="1752"/>
                </a:lnTo>
                <a:lnTo>
                  <a:pt x="19658" y="1797"/>
                </a:lnTo>
                <a:lnTo>
                  <a:pt x="19714" y="1831"/>
                </a:lnTo>
                <a:lnTo>
                  <a:pt x="19771" y="1866"/>
                </a:lnTo>
                <a:lnTo>
                  <a:pt x="19908" y="1866"/>
                </a:lnTo>
                <a:lnTo>
                  <a:pt x="19965" y="1831"/>
                </a:lnTo>
                <a:lnTo>
                  <a:pt x="20022" y="1797"/>
                </a:lnTo>
                <a:lnTo>
                  <a:pt x="20056" y="1740"/>
                </a:lnTo>
                <a:close/>
                <a:moveTo>
                  <a:pt x="24754" y="1718"/>
                </a:moveTo>
                <a:lnTo>
                  <a:pt x="26733" y="2867"/>
                </a:lnTo>
                <a:lnTo>
                  <a:pt x="26722" y="2912"/>
                </a:lnTo>
                <a:lnTo>
                  <a:pt x="26710" y="2958"/>
                </a:lnTo>
                <a:lnTo>
                  <a:pt x="26722" y="3014"/>
                </a:lnTo>
                <a:lnTo>
                  <a:pt x="26733" y="3049"/>
                </a:lnTo>
                <a:lnTo>
                  <a:pt x="26744" y="3094"/>
                </a:lnTo>
                <a:lnTo>
                  <a:pt x="26779" y="3128"/>
                </a:lnTo>
                <a:lnTo>
                  <a:pt x="26813" y="3151"/>
                </a:lnTo>
                <a:lnTo>
                  <a:pt x="26847" y="3174"/>
                </a:lnTo>
                <a:lnTo>
                  <a:pt x="26892" y="3196"/>
                </a:lnTo>
                <a:lnTo>
                  <a:pt x="26926" y="3196"/>
                </a:lnTo>
                <a:lnTo>
                  <a:pt x="26926" y="5483"/>
                </a:lnTo>
                <a:lnTo>
                  <a:pt x="26892" y="5494"/>
                </a:lnTo>
                <a:lnTo>
                  <a:pt x="26847" y="5506"/>
                </a:lnTo>
                <a:lnTo>
                  <a:pt x="26813" y="5528"/>
                </a:lnTo>
                <a:lnTo>
                  <a:pt x="26779" y="5563"/>
                </a:lnTo>
                <a:lnTo>
                  <a:pt x="26744" y="5597"/>
                </a:lnTo>
                <a:lnTo>
                  <a:pt x="26733" y="5631"/>
                </a:lnTo>
                <a:lnTo>
                  <a:pt x="26710" y="5676"/>
                </a:lnTo>
                <a:lnTo>
                  <a:pt x="26710" y="5722"/>
                </a:lnTo>
                <a:lnTo>
                  <a:pt x="26710" y="5767"/>
                </a:lnTo>
                <a:lnTo>
                  <a:pt x="26733" y="5801"/>
                </a:lnTo>
                <a:lnTo>
                  <a:pt x="24754" y="6939"/>
                </a:lnTo>
                <a:lnTo>
                  <a:pt x="24720" y="6905"/>
                </a:lnTo>
                <a:lnTo>
                  <a:pt x="24685" y="6882"/>
                </a:lnTo>
                <a:lnTo>
                  <a:pt x="24629" y="6859"/>
                </a:lnTo>
                <a:lnTo>
                  <a:pt x="24583" y="6848"/>
                </a:lnTo>
                <a:lnTo>
                  <a:pt x="24526" y="6859"/>
                </a:lnTo>
                <a:lnTo>
                  <a:pt x="24481" y="6882"/>
                </a:lnTo>
                <a:lnTo>
                  <a:pt x="24435" y="6905"/>
                </a:lnTo>
                <a:lnTo>
                  <a:pt x="24401" y="6939"/>
                </a:lnTo>
                <a:lnTo>
                  <a:pt x="22433" y="5801"/>
                </a:lnTo>
                <a:lnTo>
                  <a:pt x="22445" y="5767"/>
                </a:lnTo>
                <a:lnTo>
                  <a:pt x="22456" y="5722"/>
                </a:lnTo>
                <a:lnTo>
                  <a:pt x="22445" y="5676"/>
                </a:lnTo>
                <a:lnTo>
                  <a:pt x="22433" y="5631"/>
                </a:lnTo>
                <a:lnTo>
                  <a:pt x="22410" y="5597"/>
                </a:lnTo>
                <a:lnTo>
                  <a:pt x="22388" y="5563"/>
                </a:lnTo>
                <a:lnTo>
                  <a:pt x="22354" y="5528"/>
                </a:lnTo>
                <a:lnTo>
                  <a:pt x="22319" y="5506"/>
                </a:lnTo>
                <a:lnTo>
                  <a:pt x="22285" y="5494"/>
                </a:lnTo>
                <a:lnTo>
                  <a:pt x="22240" y="5483"/>
                </a:lnTo>
                <a:lnTo>
                  <a:pt x="22240" y="3185"/>
                </a:lnTo>
                <a:lnTo>
                  <a:pt x="22274" y="3174"/>
                </a:lnTo>
                <a:lnTo>
                  <a:pt x="22319" y="3162"/>
                </a:lnTo>
                <a:lnTo>
                  <a:pt x="22354" y="3140"/>
                </a:lnTo>
                <a:lnTo>
                  <a:pt x="22376" y="3117"/>
                </a:lnTo>
                <a:lnTo>
                  <a:pt x="22399" y="3083"/>
                </a:lnTo>
                <a:lnTo>
                  <a:pt x="22422" y="3049"/>
                </a:lnTo>
                <a:lnTo>
                  <a:pt x="22433" y="3003"/>
                </a:lnTo>
                <a:lnTo>
                  <a:pt x="22433" y="2958"/>
                </a:lnTo>
                <a:lnTo>
                  <a:pt x="22433" y="2912"/>
                </a:lnTo>
                <a:lnTo>
                  <a:pt x="22410" y="2878"/>
                </a:lnTo>
                <a:lnTo>
                  <a:pt x="24412" y="1718"/>
                </a:lnTo>
                <a:lnTo>
                  <a:pt x="24447" y="1763"/>
                </a:lnTo>
                <a:lnTo>
                  <a:pt x="24481" y="1786"/>
                </a:lnTo>
                <a:lnTo>
                  <a:pt x="24526" y="1809"/>
                </a:lnTo>
                <a:lnTo>
                  <a:pt x="24583" y="1820"/>
                </a:lnTo>
                <a:lnTo>
                  <a:pt x="24629" y="1809"/>
                </a:lnTo>
                <a:lnTo>
                  <a:pt x="24674" y="1786"/>
                </a:lnTo>
                <a:lnTo>
                  <a:pt x="24720" y="1752"/>
                </a:lnTo>
                <a:lnTo>
                  <a:pt x="24754" y="1718"/>
                </a:lnTo>
                <a:close/>
                <a:moveTo>
                  <a:pt x="15324" y="1752"/>
                </a:moveTo>
                <a:lnTo>
                  <a:pt x="17269" y="2867"/>
                </a:lnTo>
                <a:lnTo>
                  <a:pt x="17246" y="2912"/>
                </a:lnTo>
                <a:lnTo>
                  <a:pt x="17246" y="2958"/>
                </a:lnTo>
                <a:lnTo>
                  <a:pt x="17246" y="3003"/>
                </a:lnTo>
                <a:lnTo>
                  <a:pt x="17257" y="3049"/>
                </a:lnTo>
                <a:lnTo>
                  <a:pt x="17280" y="3083"/>
                </a:lnTo>
                <a:lnTo>
                  <a:pt x="17303" y="3117"/>
                </a:lnTo>
                <a:lnTo>
                  <a:pt x="17337" y="3140"/>
                </a:lnTo>
                <a:lnTo>
                  <a:pt x="17371" y="3162"/>
                </a:lnTo>
                <a:lnTo>
                  <a:pt x="17405" y="3185"/>
                </a:lnTo>
                <a:lnTo>
                  <a:pt x="17451" y="3185"/>
                </a:lnTo>
                <a:lnTo>
                  <a:pt x="17451" y="5483"/>
                </a:lnTo>
                <a:lnTo>
                  <a:pt x="17405" y="5483"/>
                </a:lnTo>
                <a:lnTo>
                  <a:pt x="17360" y="5506"/>
                </a:lnTo>
                <a:lnTo>
                  <a:pt x="17326" y="5528"/>
                </a:lnTo>
                <a:lnTo>
                  <a:pt x="17291" y="5551"/>
                </a:lnTo>
                <a:lnTo>
                  <a:pt x="17257" y="5585"/>
                </a:lnTo>
                <a:lnTo>
                  <a:pt x="17246" y="5631"/>
                </a:lnTo>
                <a:lnTo>
                  <a:pt x="17235" y="5676"/>
                </a:lnTo>
                <a:lnTo>
                  <a:pt x="17223" y="5722"/>
                </a:lnTo>
                <a:lnTo>
                  <a:pt x="17235" y="5767"/>
                </a:lnTo>
                <a:lnTo>
                  <a:pt x="17246" y="5813"/>
                </a:lnTo>
                <a:lnTo>
                  <a:pt x="15244" y="6962"/>
                </a:lnTo>
                <a:lnTo>
                  <a:pt x="15210" y="6928"/>
                </a:lnTo>
                <a:lnTo>
                  <a:pt x="15176" y="6905"/>
                </a:lnTo>
                <a:lnTo>
                  <a:pt x="15142" y="6893"/>
                </a:lnTo>
                <a:lnTo>
                  <a:pt x="15062" y="6893"/>
                </a:lnTo>
                <a:lnTo>
                  <a:pt x="15016" y="6905"/>
                </a:lnTo>
                <a:lnTo>
                  <a:pt x="14982" y="6928"/>
                </a:lnTo>
                <a:lnTo>
                  <a:pt x="14960" y="6962"/>
                </a:lnTo>
                <a:lnTo>
                  <a:pt x="12935" y="5790"/>
                </a:lnTo>
                <a:lnTo>
                  <a:pt x="12946" y="5722"/>
                </a:lnTo>
                <a:lnTo>
                  <a:pt x="12946" y="5676"/>
                </a:lnTo>
                <a:lnTo>
                  <a:pt x="12935" y="5642"/>
                </a:lnTo>
                <a:lnTo>
                  <a:pt x="12912" y="5608"/>
                </a:lnTo>
                <a:lnTo>
                  <a:pt x="12889" y="5574"/>
                </a:lnTo>
                <a:lnTo>
                  <a:pt x="12866" y="5551"/>
                </a:lnTo>
                <a:lnTo>
                  <a:pt x="12832" y="5528"/>
                </a:lnTo>
                <a:lnTo>
                  <a:pt x="12798" y="5517"/>
                </a:lnTo>
                <a:lnTo>
                  <a:pt x="12753" y="5506"/>
                </a:lnTo>
                <a:lnTo>
                  <a:pt x="12753" y="3208"/>
                </a:lnTo>
                <a:lnTo>
                  <a:pt x="12798" y="3196"/>
                </a:lnTo>
                <a:lnTo>
                  <a:pt x="12844" y="3174"/>
                </a:lnTo>
                <a:lnTo>
                  <a:pt x="12878" y="3151"/>
                </a:lnTo>
                <a:lnTo>
                  <a:pt x="12912" y="3128"/>
                </a:lnTo>
                <a:lnTo>
                  <a:pt x="12935" y="3094"/>
                </a:lnTo>
                <a:lnTo>
                  <a:pt x="12957" y="3049"/>
                </a:lnTo>
                <a:lnTo>
                  <a:pt x="12969" y="3014"/>
                </a:lnTo>
                <a:lnTo>
                  <a:pt x="12969" y="2958"/>
                </a:lnTo>
                <a:lnTo>
                  <a:pt x="12969" y="2912"/>
                </a:lnTo>
                <a:lnTo>
                  <a:pt x="12946" y="2867"/>
                </a:lnTo>
                <a:lnTo>
                  <a:pt x="14869" y="1752"/>
                </a:lnTo>
                <a:lnTo>
                  <a:pt x="14914" y="1809"/>
                </a:lnTo>
                <a:lnTo>
                  <a:pt x="14971" y="1843"/>
                </a:lnTo>
                <a:lnTo>
                  <a:pt x="15028" y="1877"/>
                </a:lnTo>
                <a:lnTo>
                  <a:pt x="15164" y="1877"/>
                </a:lnTo>
                <a:lnTo>
                  <a:pt x="15233" y="1843"/>
                </a:lnTo>
                <a:lnTo>
                  <a:pt x="15289" y="1809"/>
                </a:lnTo>
                <a:lnTo>
                  <a:pt x="15324" y="1752"/>
                </a:lnTo>
                <a:close/>
                <a:moveTo>
                  <a:pt x="3436" y="5836"/>
                </a:moveTo>
                <a:lnTo>
                  <a:pt x="5427" y="6984"/>
                </a:lnTo>
                <a:lnTo>
                  <a:pt x="5416" y="7030"/>
                </a:lnTo>
                <a:lnTo>
                  <a:pt x="5416" y="7064"/>
                </a:lnTo>
                <a:lnTo>
                  <a:pt x="5416" y="7110"/>
                </a:lnTo>
                <a:lnTo>
                  <a:pt x="5427" y="7144"/>
                </a:lnTo>
                <a:lnTo>
                  <a:pt x="5472" y="7201"/>
                </a:lnTo>
                <a:lnTo>
                  <a:pt x="5529" y="7246"/>
                </a:lnTo>
                <a:lnTo>
                  <a:pt x="5563" y="7257"/>
                </a:lnTo>
                <a:lnTo>
                  <a:pt x="5598" y="7269"/>
                </a:lnTo>
                <a:lnTo>
                  <a:pt x="5598" y="9624"/>
                </a:lnTo>
                <a:lnTo>
                  <a:pt x="5563" y="9624"/>
                </a:lnTo>
                <a:lnTo>
                  <a:pt x="5529" y="9646"/>
                </a:lnTo>
                <a:lnTo>
                  <a:pt x="5461" y="9692"/>
                </a:lnTo>
                <a:lnTo>
                  <a:pt x="5427" y="9749"/>
                </a:lnTo>
                <a:lnTo>
                  <a:pt x="5416" y="9783"/>
                </a:lnTo>
                <a:lnTo>
                  <a:pt x="5416" y="9828"/>
                </a:lnTo>
                <a:lnTo>
                  <a:pt x="5427" y="9897"/>
                </a:lnTo>
                <a:lnTo>
                  <a:pt x="3470" y="11023"/>
                </a:lnTo>
                <a:lnTo>
                  <a:pt x="3425" y="10977"/>
                </a:lnTo>
                <a:lnTo>
                  <a:pt x="3379" y="10932"/>
                </a:lnTo>
                <a:lnTo>
                  <a:pt x="3311" y="10909"/>
                </a:lnTo>
                <a:lnTo>
                  <a:pt x="3186" y="10909"/>
                </a:lnTo>
                <a:lnTo>
                  <a:pt x="3118" y="10932"/>
                </a:lnTo>
                <a:lnTo>
                  <a:pt x="3072" y="10977"/>
                </a:lnTo>
                <a:lnTo>
                  <a:pt x="3027" y="11023"/>
                </a:lnTo>
                <a:lnTo>
                  <a:pt x="1093" y="9897"/>
                </a:lnTo>
                <a:lnTo>
                  <a:pt x="1104" y="9862"/>
                </a:lnTo>
                <a:lnTo>
                  <a:pt x="1104" y="9828"/>
                </a:lnTo>
                <a:lnTo>
                  <a:pt x="1104" y="9783"/>
                </a:lnTo>
                <a:lnTo>
                  <a:pt x="1093" y="9737"/>
                </a:lnTo>
                <a:lnTo>
                  <a:pt x="1070" y="9703"/>
                </a:lnTo>
                <a:lnTo>
                  <a:pt x="1047" y="9669"/>
                </a:lnTo>
                <a:lnTo>
                  <a:pt x="1013" y="9646"/>
                </a:lnTo>
                <a:lnTo>
                  <a:pt x="979" y="9624"/>
                </a:lnTo>
                <a:lnTo>
                  <a:pt x="945" y="9612"/>
                </a:lnTo>
                <a:lnTo>
                  <a:pt x="900" y="9601"/>
                </a:lnTo>
                <a:lnTo>
                  <a:pt x="900" y="7303"/>
                </a:lnTo>
                <a:lnTo>
                  <a:pt x="945" y="7303"/>
                </a:lnTo>
                <a:lnTo>
                  <a:pt x="991" y="7280"/>
                </a:lnTo>
                <a:lnTo>
                  <a:pt x="1025" y="7257"/>
                </a:lnTo>
                <a:lnTo>
                  <a:pt x="1059" y="7235"/>
                </a:lnTo>
                <a:lnTo>
                  <a:pt x="1082" y="7189"/>
                </a:lnTo>
                <a:lnTo>
                  <a:pt x="1104" y="7155"/>
                </a:lnTo>
                <a:lnTo>
                  <a:pt x="1116" y="7110"/>
                </a:lnTo>
                <a:lnTo>
                  <a:pt x="1116" y="7064"/>
                </a:lnTo>
                <a:lnTo>
                  <a:pt x="1116" y="7019"/>
                </a:lnTo>
                <a:lnTo>
                  <a:pt x="1104" y="6973"/>
                </a:lnTo>
                <a:lnTo>
                  <a:pt x="3061" y="5836"/>
                </a:lnTo>
                <a:lnTo>
                  <a:pt x="3095" y="5881"/>
                </a:lnTo>
                <a:lnTo>
                  <a:pt x="3140" y="5915"/>
                </a:lnTo>
                <a:lnTo>
                  <a:pt x="3186" y="5938"/>
                </a:lnTo>
                <a:lnTo>
                  <a:pt x="3311" y="5938"/>
                </a:lnTo>
                <a:lnTo>
                  <a:pt x="3357" y="5915"/>
                </a:lnTo>
                <a:lnTo>
                  <a:pt x="3402" y="5881"/>
                </a:lnTo>
                <a:lnTo>
                  <a:pt x="3436" y="5836"/>
                </a:lnTo>
                <a:close/>
                <a:moveTo>
                  <a:pt x="12912" y="5836"/>
                </a:moveTo>
                <a:lnTo>
                  <a:pt x="14937" y="6996"/>
                </a:lnTo>
                <a:lnTo>
                  <a:pt x="14925" y="7030"/>
                </a:lnTo>
                <a:lnTo>
                  <a:pt x="14925" y="7064"/>
                </a:lnTo>
                <a:lnTo>
                  <a:pt x="14937" y="7132"/>
                </a:lnTo>
                <a:lnTo>
                  <a:pt x="14971" y="7189"/>
                </a:lnTo>
                <a:lnTo>
                  <a:pt x="15016" y="7223"/>
                </a:lnTo>
                <a:lnTo>
                  <a:pt x="15085" y="7246"/>
                </a:lnTo>
                <a:lnTo>
                  <a:pt x="15085" y="9578"/>
                </a:lnTo>
                <a:lnTo>
                  <a:pt x="15039" y="9589"/>
                </a:lnTo>
                <a:lnTo>
                  <a:pt x="14994" y="9601"/>
                </a:lnTo>
                <a:lnTo>
                  <a:pt x="14948" y="9624"/>
                </a:lnTo>
                <a:lnTo>
                  <a:pt x="14914" y="9658"/>
                </a:lnTo>
                <a:lnTo>
                  <a:pt x="14891" y="9692"/>
                </a:lnTo>
                <a:lnTo>
                  <a:pt x="14869" y="9737"/>
                </a:lnTo>
                <a:lnTo>
                  <a:pt x="14857" y="9783"/>
                </a:lnTo>
                <a:lnTo>
                  <a:pt x="14857" y="9828"/>
                </a:lnTo>
                <a:lnTo>
                  <a:pt x="14857" y="9874"/>
                </a:lnTo>
                <a:lnTo>
                  <a:pt x="14869" y="9919"/>
                </a:lnTo>
                <a:lnTo>
                  <a:pt x="12889" y="11057"/>
                </a:lnTo>
                <a:lnTo>
                  <a:pt x="12855" y="11023"/>
                </a:lnTo>
                <a:lnTo>
                  <a:pt x="12821" y="11000"/>
                </a:lnTo>
                <a:lnTo>
                  <a:pt x="12775" y="10989"/>
                </a:lnTo>
                <a:lnTo>
                  <a:pt x="12730" y="10977"/>
                </a:lnTo>
                <a:lnTo>
                  <a:pt x="12684" y="10989"/>
                </a:lnTo>
                <a:lnTo>
                  <a:pt x="12639" y="11000"/>
                </a:lnTo>
                <a:lnTo>
                  <a:pt x="12605" y="11023"/>
                </a:lnTo>
                <a:lnTo>
                  <a:pt x="12571" y="11057"/>
                </a:lnTo>
                <a:lnTo>
                  <a:pt x="10603" y="9919"/>
                </a:lnTo>
                <a:lnTo>
                  <a:pt x="10614" y="9874"/>
                </a:lnTo>
                <a:lnTo>
                  <a:pt x="10614" y="9828"/>
                </a:lnTo>
                <a:lnTo>
                  <a:pt x="10614" y="9771"/>
                </a:lnTo>
                <a:lnTo>
                  <a:pt x="10591" y="9726"/>
                </a:lnTo>
                <a:lnTo>
                  <a:pt x="10580" y="9692"/>
                </a:lnTo>
                <a:lnTo>
                  <a:pt x="10546" y="9658"/>
                </a:lnTo>
                <a:lnTo>
                  <a:pt x="10512" y="9624"/>
                </a:lnTo>
                <a:lnTo>
                  <a:pt x="10478" y="9601"/>
                </a:lnTo>
                <a:lnTo>
                  <a:pt x="10432" y="9578"/>
                </a:lnTo>
                <a:lnTo>
                  <a:pt x="10387" y="9567"/>
                </a:lnTo>
                <a:lnTo>
                  <a:pt x="10387" y="7314"/>
                </a:lnTo>
                <a:lnTo>
                  <a:pt x="10432" y="7303"/>
                </a:lnTo>
                <a:lnTo>
                  <a:pt x="10466" y="7280"/>
                </a:lnTo>
                <a:lnTo>
                  <a:pt x="10512" y="7257"/>
                </a:lnTo>
                <a:lnTo>
                  <a:pt x="10546" y="7235"/>
                </a:lnTo>
                <a:lnTo>
                  <a:pt x="10569" y="7201"/>
                </a:lnTo>
                <a:lnTo>
                  <a:pt x="10591" y="7155"/>
                </a:lnTo>
                <a:lnTo>
                  <a:pt x="10603" y="7110"/>
                </a:lnTo>
                <a:lnTo>
                  <a:pt x="10603" y="7064"/>
                </a:lnTo>
                <a:lnTo>
                  <a:pt x="10603" y="7019"/>
                </a:lnTo>
                <a:lnTo>
                  <a:pt x="10580" y="6973"/>
                </a:lnTo>
                <a:lnTo>
                  <a:pt x="12548" y="5836"/>
                </a:lnTo>
                <a:lnTo>
                  <a:pt x="12582" y="5881"/>
                </a:lnTo>
                <a:lnTo>
                  <a:pt x="12628" y="5904"/>
                </a:lnTo>
                <a:lnTo>
                  <a:pt x="12673" y="5927"/>
                </a:lnTo>
                <a:lnTo>
                  <a:pt x="12730" y="5938"/>
                </a:lnTo>
                <a:lnTo>
                  <a:pt x="12787" y="5927"/>
                </a:lnTo>
                <a:lnTo>
                  <a:pt x="12832" y="5904"/>
                </a:lnTo>
                <a:lnTo>
                  <a:pt x="12878" y="5870"/>
                </a:lnTo>
                <a:lnTo>
                  <a:pt x="12912" y="5836"/>
                </a:lnTo>
                <a:close/>
                <a:moveTo>
                  <a:pt x="3391" y="14026"/>
                </a:moveTo>
                <a:lnTo>
                  <a:pt x="5381" y="15163"/>
                </a:lnTo>
                <a:lnTo>
                  <a:pt x="5359" y="15220"/>
                </a:lnTo>
                <a:lnTo>
                  <a:pt x="5359" y="15277"/>
                </a:lnTo>
                <a:lnTo>
                  <a:pt x="5359" y="15323"/>
                </a:lnTo>
                <a:lnTo>
                  <a:pt x="5370" y="15380"/>
                </a:lnTo>
                <a:lnTo>
                  <a:pt x="5393" y="15414"/>
                </a:lnTo>
                <a:lnTo>
                  <a:pt x="5427" y="15459"/>
                </a:lnTo>
                <a:lnTo>
                  <a:pt x="5461" y="15493"/>
                </a:lnTo>
                <a:lnTo>
                  <a:pt x="5507" y="15516"/>
                </a:lnTo>
                <a:lnTo>
                  <a:pt x="5552" y="15527"/>
                </a:lnTo>
                <a:lnTo>
                  <a:pt x="5598" y="15539"/>
                </a:lnTo>
                <a:lnTo>
                  <a:pt x="5598" y="17780"/>
                </a:lnTo>
                <a:lnTo>
                  <a:pt x="5552" y="17791"/>
                </a:lnTo>
                <a:lnTo>
                  <a:pt x="5507" y="17802"/>
                </a:lnTo>
                <a:lnTo>
                  <a:pt x="5461" y="17825"/>
                </a:lnTo>
                <a:lnTo>
                  <a:pt x="5427" y="17859"/>
                </a:lnTo>
                <a:lnTo>
                  <a:pt x="5404" y="17893"/>
                </a:lnTo>
                <a:lnTo>
                  <a:pt x="5381" y="17939"/>
                </a:lnTo>
                <a:lnTo>
                  <a:pt x="5370" y="17984"/>
                </a:lnTo>
                <a:lnTo>
                  <a:pt x="5359" y="18030"/>
                </a:lnTo>
                <a:lnTo>
                  <a:pt x="5370" y="18087"/>
                </a:lnTo>
                <a:lnTo>
                  <a:pt x="5381" y="18132"/>
                </a:lnTo>
                <a:lnTo>
                  <a:pt x="3459" y="19236"/>
                </a:lnTo>
                <a:lnTo>
                  <a:pt x="3413" y="19190"/>
                </a:lnTo>
                <a:lnTo>
                  <a:pt x="3368" y="19156"/>
                </a:lnTo>
                <a:lnTo>
                  <a:pt x="3311" y="19133"/>
                </a:lnTo>
                <a:lnTo>
                  <a:pt x="3186" y="19133"/>
                </a:lnTo>
                <a:lnTo>
                  <a:pt x="3129" y="19156"/>
                </a:lnTo>
                <a:lnTo>
                  <a:pt x="3084" y="19190"/>
                </a:lnTo>
                <a:lnTo>
                  <a:pt x="3038" y="19236"/>
                </a:lnTo>
                <a:lnTo>
                  <a:pt x="1116" y="18121"/>
                </a:lnTo>
                <a:lnTo>
                  <a:pt x="1127" y="18087"/>
                </a:lnTo>
                <a:lnTo>
                  <a:pt x="1127" y="18030"/>
                </a:lnTo>
                <a:lnTo>
                  <a:pt x="1127" y="17984"/>
                </a:lnTo>
                <a:lnTo>
                  <a:pt x="1116" y="17939"/>
                </a:lnTo>
                <a:lnTo>
                  <a:pt x="1093" y="17905"/>
                </a:lnTo>
                <a:lnTo>
                  <a:pt x="1059" y="17871"/>
                </a:lnTo>
                <a:lnTo>
                  <a:pt x="1025" y="17837"/>
                </a:lnTo>
                <a:lnTo>
                  <a:pt x="991" y="17814"/>
                </a:lnTo>
                <a:lnTo>
                  <a:pt x="945" y="17791"/>
                </a:lnTo>
                <a:lnTo>
                  <a:pt x="900" y="17791"/>
                </a:lnTo>
                <a:lnTo>
                  <a:pt x="900" y="15505"/>
                </a:lnTo>
                <a:lnTo>
                  <a:pt x="945" y="15493"/>
                </a:lnTo>
                <a:lnTo>
                  <a:pt x="979" y="15482"/>
                </a:lnTo>
                <a:lnTo>
                  <a:pt x="1013" y="15459"/>
                </a:lnTo>
                <a:lnTo>
                  <a:pt x="1047" y="15436"/>
                </a:lnTo>
                <a:lnTo>
                  <a:pt x="1070" y="15402"/>
                </a:lnTo>
                <a:lnTo>
                  <a:pt x="1093" y="15357"/>
                </a:lnTo>
                <a:lnTo>
                  <a:pt x="1104" y="15323"/>
                </a:lnTo>
                <a:lnTo>
                  <a:pt x="1104" y="15277"/>
                </a:lnTo>
                <a:lnTo>
                  <a:pt x="1104" y="15232"/>
                </a:lnTo>
                <a:lnTo>
                  <a:pt x="1093" y="15186"/>
                </a:lnTo>
                <a:lnTo>
                  <a:pt x="3106" y="14026"/>
                </a:lnTo>
                <a:lnTo>
                  <a:pt x="3129" y="14060"/>
                </a:lnTo>
                <a:lnTo>
                  <a:pt x="3163" y="14083"/>
                </a:lnTo>
                <a:lnTo>
                  <a:pt x="3209" y="14094"/>
                </a:lnTo>
                <a:lnTo>
                  <a:pt x="3254" y="14105"/>
                </a:lnTo>
                <a:lnTo>
                  <a:pt x="3288" y="14094"/>
                </a:lnTo>
                <a:lnTo>
                  <a:pt x="3334" y="14083"/>
                </a:lnTo>
                <a:lnTo>
                  <a:pt x="3368" y="14060"/>
                </a:lnTo>
                <a:lnTo>
                  <a:pt x="3391" y="14026"/>
                </a:lnTo>
                <a:close/>
                <a:moveTo>
                  <a:pt x="8214" y="14071"/>
                </a:moveTo>
                <a:lnTo>
                  <a:pt x="10114" y="15163"/>
                </a:lnTo>
                <a:lnTo>
                  <a:pt x="10102" y="15220"/>
                </a:lnTo>
                <a:lnTo>
                  <a:pt x="10091" y="15277"/>
                </a:lnTo>
                <a:lnTo>
                  <a:pt x="10102" y="15334"/>
                </a:lnTo>
                <a:lnTo>
                  <a:pt x="10114" y="15380"/>
                </a:lnTo>
                <a:lnTo>
                  <a:pt x="10136" y="15425"/>
                </a:lnTo>
                <a:lnTo>
                  <a:pt x="10159" y="15459"/>
                </a:lnTo>
                <a:lnTo>
                  <a:pt x="10205" y="15493"/>
                </a:lnTo>
                <a:lnTo>
                  <a:pt x="10239" y="15516"/>
                </a:lnTo>
                <a:lnTo>
                  <a:pt x="10284" y="15539"/>
                </a:lnTo>
                <a:lnTo>
                  <a:pt x="10341" y="15539"/>
                </a:lnTo>
                <a:lnTo>
                  <a:pt x="10341" y="17791"/>
                </a:lnTo>
                <a:lnTo>
                  <a:pt x="10296" y="17802"/>
                </a:lnTo>
                <a:lnTo>
                  <a:pt x="10250" y="17814"/>
                </a:lnTo>
                <a:lnTo>
                  <a:pt x="10216" y="17837"/>
                </a:lnTo>
                <a:lnTo>
                  <a:pt x="10182" y="17871"/>
                </a:lnTo>
                <a:lnTo>
                  <a:pt x="10148" y="17905"/>
                </a:lnTo>
                <a:lnTo>
                  <a:pt x="10125" y="17939"/>
                </a:lnTo>
                <a:lnTo>
                  <a:pt x="10114" y="17984"/>
                </a:lnTo>
                <a:lnTo>
                  <a:pt x="10114" y="18030"/>
                </a:lnTo>
                <a:lnTo>
                  <a:pt x="10114" y="18087"/>
                </a:lnTo>
                <a:lnTo>
                  <a:pt x="10125" y="18121"/>
                </a:lnTo>
                <a:lnTo>
                  <a:pt x="8203" y="19236"/>
                </a:lnTo>
                <a:lnTo>
                  <a:pt x="8168" y="19190"/>
                </a:lnTo>
                <a:lnTo>
                  <a:pt x="8112" y="19156"/>
                </a:lnTo>
                <a:lnTo>
                  <a:pt x="8055" y="19133"/>
                </a:lnTo>
                <a:lnTo>
                  <a:pt x="7986" y="19122"/>
                </a:lnTo>
                <a:lnTo>
                  <a:pt x="7930" y="19133"/>
                </a:lnTo>
                <a:lnTo>
                  <a:pt x="7861" y="19156"/>
                </a:lnTo>
                <a:lnTo>
                  <a:pt x="7816" y="19190"/>
                </a:lnTo>
                <a:lnTo>
                  <a:pt x="7770" y="19236"/>
                </a:lnTo>
                <a:lnTo>
                  <a:pt x="5859" y="18132"/>
                </a:lnTo>
                <a:lnTo>
                  <a:pt x="5871" y="18087"/>
                </a:lnTo>
                <a:lnTo>
                  <a:pt x="5882" y="18030"/>
                </a:lnTo>
                <a:lnTo>
                  <a:pt x="5871" y="17984"/>
                </a:lnTo>
                <a:lnTo>
                  <a:pt x="5859" y="17939"/>
                </a:lnTo>
                <a:lnTo>
                  <a:pt x="5836" y="17893"/>
                </a:lnTo>
                <a:lnTo>
                  <a:pt x="5814" y="17859"/>
                </a:lnTo>
                <a:lnTo>
                  <a:pt x="5780" y="17825"/>
                </a:lnTo>
                <a:lnTo>
                  <a:pt x="5734" y="17802"/>
                </a:lnTo>
                <a:lnTo>
                  <a:pt x="5689" y="17791"/>
                </a:lnTo>
                <a:lnTo>
                  <a:pt x="5643" y="17780"/>
                </a:lnTo>
                <a:lnTo>
                  <a:pt x="5643" y="15539"/>
                </a:lnTo>
                <a:lnTo>
                  <a:pt x="5689" y="15527"/>
                </a:lnTo>
                <a:lnTo>
                  <a:pt x="5734" y="15516"/>
                </a:lnTo>
                <a:lnTo>
                  <a:pt x="5780" y="15493"/>
                </a:lnTo>
                <a:lnTo>
                  <a:pt x="5814" y="15459"/>
                </a:lnTo>
                <a:lnTo>
                  <a:pt x="5848" y="15414"/>
                </a:lnTo>
                <a:lnTo>
                  <a:pt x="5859" y="15380"/>
                </a:lnTo>
                <a:lnTo>
                  <a:pt x="5882" y="15323"/>
                </a:lnTo>
                <a:lnTo>
                  <a:pt x="5882" y="15277"/>
                </a:lnTo>
                <a:lnTo>
                  <a:pt x="5882" y="15220"/>
                </a:lnTo>
                <a:lnTo>
                  <a:pt x="5859" y="15175"/>
                </a:lnTo>
                <a:lnTo>
                  <a:pt x="7759" y="14071"/>
                </a:lnTo>
                <a:lnTo>
                  <a:pt x="7804" y="14117"/>
                </a:lnTo>
                <a:lnTo>
                  <a:pt x="7861" y="14162"/>
                </a:lnTo>
                <a:lnTo>
                  <a:pt x="7918" y="14185"/>
                </a:lnTo>
                <a:lnTo>
                  <a:pt x="7986" y="14196"/>
                </a:lnTo>
                <a:lnTo>
                  <a:pt x="8055" y="14185"/>
                </a:lnTo>
                <a:lnTo>
                  <a:pt x="8123" y="14162"/>
                </a:lnTo>
                <a:lnTo>
                  <a:pt x="8180" y="14117"/>
                </a:lnTo>
                <a:lnTo>
                  <a:pt x="8214" y="14071"/>
                </a:lnTo>
                <a:close/>
                <a:moveTo>
                  <a:pt x="3448" y="22262"/>
                </a:moveTo>
                <a:lnTo>
                  <a:pt x="5438" y="23422"/>
                </a:lnTo>
                <a:lnTo>
                  <a:pt x="5427" y="23456"/>
                </a:lnTo>
                <a:lnTo>
                  <a:pt x="5427" y="23490"/>
                </a:lnTo>
                <a:lnTo>
                  <a:pt x="5438" y="23558"/>
                </a:lnTo>
                <a:lnTo>
                  <a:pt x="5472" y="23615"/>
                </a:lnTo>
                <a:lnTo>
                  <a:pt x="5529" y="23661"/>
                </a:lnTo>
                <a:lnTo>
                  <a:pt x="5598" y="23672"/>
                </a:lnTo>
                <a:lnTo>
                  <a:pt x="5598" y="26004"/>
                </a:lnTo>
                <a:lnTo>
                  <a:pt x="5552" y="26015"/>
                </a:lnTo>
                <a:lnTo>
                  <a:pt x="5507" y="26027"/>
                </a:lnTo>
                <a:lnTo>
                  <a:pt x="5472" y="26050"/>
                </a:lnTo>
                <a:lnTo>
                  <a:pt x="5438" y="26084"/>
                </a:lnTo>
                <a:lnTo>
                  <a:pt x="5416" y="26118"/>
                </a:lnTo>
                <a:lnTo>
                  <a:pt x="5393" y="26152"/>
                </a:lnTo>
                <a:lnTo>
                  <a:pt x="5381" y="26197"/>
                </a:lnTo>
                <a:lnTo>
                  <a:pt x="5381" y="26243"/>
                </a:lnTo>
                <a:lnTo>
                  <a:pt x="5381" y="26288"/>
                </a:lnTo>
                <a:lnTo>
                  <a:pt x="5393" y="26334"/>
                </a:lnTo>
                <a:lnTo>
                  <a:pt x="3425" y="27472"/>
                </a:lnTo>
                <a:lnTo>
                  <a:pt x="3391" y="27426"/>
                </a:lnTo>
                <a:lnTo>
                  <a:pt x="3357" y="27403"/>
                </a:lnTo>
                <a:lnTo>
                  <a:pt x="3300" y="27381"/>
                </a:lnTo>
                <a:lnTo>
                  <a:pt x="3254" y="27369"/>
                </a:lnTo>
                <a:lnTo>
                  <a:pt x="3197" y="27381"/>
                </a:lnTo>
                <a:lnTo>
                  <a:pt x="3152" y="27403"/>
                </a:lnTo>
                <a:lnTo>
                  <a:pt x="3106" y="27426"/>
                </a:lnTo>
                <a:lnTo>
                  <a:pt x="3072" y="27472"/>
                </a:lnTo>
                <a:lnTo>
                  <a:pt x="1059" y="26311"/>
                </a:lnTo>
                <a:lnTo>
                  <a:pt x="1070" y="26243"/>
                </a:lnTo>
                <a:lnTo>
                  <a:pt x="1070" y="26209"/>
                </a:lnTo>
                <a:lnTo>
                  <a:pt x="1059" y="26175"/>
                </a:lnTo>
                <a:lnTo>
                  <a:pt x="1025" y="26118"/>
                </a:lnTo>
                <a:lnTo>
                  <a:pt x="968" y="26072"/>
                </a:lnTo>
                <a:lnTo>
                  <a:pt x="900" y="26050"/>
                </a:lnTo>
                <a:lnTo>
                  <a:pt x="900" y="23740"/>
                </a:lnTo>
                <a:lnTo>
                  <a:pt x="945" y="23729"/>
                </a:lnTo>
                <a:lnTo>
                  <a:pt x="991" y="23706"/>
                </a:lnTo>
                <a:lnTo>
                  <a:pt x="1025" y="23684"/>
                </a:lnTo>
                <a:lnTo>
                  <a:pt x="1059" y="23661"/>
                </a:lnTo>
                <a:lnTo>
                  <a:pt x="1093" y="23627"/>
                </a:lnTo>
                <a:lnTo>
                  <a:pt x="1116" y="23581"/>
                </a:lnTo>
                <a:lnTo>
                  <a:pt x="1127" y="23536"/>
                </a:lnTo>
                <a:lnTo>
                  <a:pt x="1127" y="23490"/>
                </a:lnTo>
                <a:lnTo>
                  <a:pt x="1127" y="23433"/>
                </a:lnTo>
                <a:lnTo>
                  <a:pt x="1104" y="23388"/>
                </a:lnTo>
                <a:lnTo>
                  <a:pt x="3049" y="22262"/>
                </a:lnTo>
                <a:lnTo>
                  <a:pt x="3084" y="22307"/>
                </a:lnTo>
                <a:lnTo>
                  <a:pt x="3129" y="22353"/>
                </a:lnTo>
                <a:lnTo>
                  <a:pt x="3186" y="22375"/>
                </a:lnTo>
                <a:lnTo>
                  <a:pt x="3254" y="22375"/>
                </a:lnTo>
                <a:lnTo>
                  <a:pt x="3311" y="22364"/>
                </a:lnTo>
                <a:lnTo>
                  <a:pt x="3368" y="22353"/>
                </a:lnTo>
                <a:lnTo>
                  <a:pt x="3413" y="22307"/>
                </a:lnTo>
                <a:lnTo>
                  <a:pt x="3448" y="22262"/>
                </a:lnTo>
                <a:close/>
                <a:moveTo>
                  <a:pt x="8203" y="22273"/>
                </a:moveTo>
                <a:lnTo>
                  <a:pt x="10159" y="23399"/>
                </a:lnTo>
                <a:lnTo>
                  <a:pt x="10148" y="23445"/>
                </a:lnTo>
                <a:lnTo>
                  <a:pt x="10148" y="23490"/>
                </a:lnTo>
                <a:lnTo>
                  <a:pt x="10148" y="23524"/>
                </a:lnTo>
                <a:lnTo>
                  <a:pt x="10159" y="23570"/>
                </a:lnTo>
                <a:lnTo>
                  <a:pt x="10170" y="23604"/>
                </a:lnTo>
                <a:lnTo>
                  <a:pt x="10205" y="23638"/>
                </a:lnTo>
                <a:lnTo>
                  <a:pt x="10227" y="23661"/>
                </a:lnTo>
                <a:lnTo>
                  <a:pt x="10261" y="23684"/>
                </a:lnTo>
                <a:lnTo>
                  <a:pt x="10296" y="23695"/>
                </a:lnTo>
                <a:lnTo>
                  <a:pt x="10341" y="23706"/>
                </a:lnTo>
                <a:lnTo>
                  <a:pt x="10341" y="26015"/>
                </a:lnTo>
                <a:lnTo>
                  <a:pt x="10296" y="26027"/>
                </a:lnTo>
                <a:lnTo>
                  <a:pt x="10261" y="26038"/>
                </a:lnTo>
                <a:lnTo>
                  <a:pt x="10227" y="26061"/>
                </a:lnTo>
                <a:lnTo>
                  <a:pt x="10193" y="26095"/>
                </a:lnTo>
                <a:lnTo>
                  <a:pt x="10170" y="26129"/>
                </a:lnTo>
                <a:lnTo>
                  <a:pt x="10148" y="26163"/>
                </a:lnTo>
                <a:lnTo>
                  <a:pt x="10136" y="26197"/>
                </a:lnTo>
                <a:lnTo>
                  <a:pt x="10136" y="26243"/>
                </a:lnTo>
                <a:lnTo>
                  <a:pt x="10136" y="26288"/>
                </a:lnTo>
                <a:lnTo>
                  <a:pt x="10148" y="26323"/>
                </a:lnTo>
                <a:lnTo>
                  <a:pt x="8146" y="27483"/>
                </a:lnTo>
                <a:lnTo>
                  <a:pt x="8112" y="27449"/>
                </a:lnTo>
                <a:lnTo>
                  <a:pt x="8077" y="27426"/>
                </a:lnTo>
                <a:lnTo>
                  <a:pt x="8032" y="27415"/>
                </a:lnTo>
                <a:lnTo>
                  <a:pt x="7986" y="27403"/>
                </a:lnTo>
                <a:lnTo>
                  <a:pt x="7941" y="27415"/>
                </a:lnTo>
                <a:lnTo>
                  <a:pt x="7907" y="27426"/>
                </a:lnTo>
                <a:lnTo>
                  <a:pt x="7861" y="27449"/>
                </a:lnTo>
                <a:lnTo>
                  <a:pt x="7839" y="27483"/>
                </a:lnTo>
                <a:lnTo>
                  <a:pt x="5836" y="26334"/>
                </a:lnTo>
                <a:lnTo>
                  <a:pt x="5859" y="26288"/>
                </a:lnTo>
                <a:lnTo>
                  <a:pt x="5859" y="26243"/>
                </a:lnTo>
                <a:lnTo>
                  <a:pt x="5859" y="26197"/>
                </a:lnTo>
                <a:lnTo>
                  <a:pt x="5836" y="26152"/>
                </a:lnTo>
                <a:lnTo>
                  <a:pt x="5825" y="26118"/>
                </a:lnTo>
                <a:lnTo>
                  <a:pt x="5791" y="26084"/>
                </a:lnTo>
                <a:lnTo>
                  <a:pt x="5768" y="26061"/>
                </a:lnTo>
                <a:lnTo>
                  <a:pt x="5723" y="26038"/>
                </a:lnTo>
                <a:lnTo>
                  <a:pt x="5689" y="26015"/>
                </a:lnTo>
                <a:lnTo>
                  <a:pt x="5643" y="26004"/>
                </a:lnTo>
                <a:lnTo>
                  <a:pt x="5643" y="23672"/>
                </a:lnTo>
                <a:lnTo>
                  <a:pt x="5711" y="23661"/>
                </a:lnTo>
                <a:lnTo>
                  <a:pt x="5757" y="23615"/>
                </a:lnTo>
                <a:lnTo>
                  <a:pt x="5802" y="23558"/>
                </a:lnTo>
                <a:lnTo>
                  <a:pt x="5814" y="23490"/>
                </a:lnTo>
                <a:lnTo>
                  <a:pt x="5802" y="23456"/>
                </a:lnTo>
                <a:lnTo>
                  <a:pt x="5791" y="23422"/>
                </a:lnTo>
                <a:lnTo>
                  <a:pt x="7770" y="22273"/>
                </a:lnTo>
                <a:lnTo>
                  <a:pt x="7816" y="22330"/>
                </a:lnTo>
                <a:lnTo>
                  <a:pt x="7861" y="22364"/>
                </a:lnTo>
                <a:lnTo>
                  <a:pt x="7930" y="22387"/>
                </a:lnTo>
                <a:lnTo>
                  <a:pt x="7986" y="22398"/>
                </a:lnTo>
                <a:lnTo>
                  <a:pt x="8055" y="22387"/>
                </a:lnTo>
                <a:lnTo>
                  <a:pt x="8112" y="22364"/>
                </a:lnTo>
                <a:lnTo>
                  <a:pt x="8168" y="22318"/>
                </a:lnTo>
                <a:lnTo>
                  <a:pt x="8203" y="22273"/>
                </a:lnTo>
                <a:close/>
                <a:moveTo>
                  <a:pt x="17633" y="22250"/>
                </a:moveTo>
                <a:lnTo>
                  <a:pt x="19646" y="23411"/>
                </a:lnTo>
                <a:lnTo>
                  <a:pt x="19635" y="23445"/>
                </a:lnTo>
                <a:lnTo>
                  <a:pt x="19635" y="23490"/>
                </a:lnTo>
                <a:lnTo>
                  <a:pt x="19635" y="23524"/>
                </a:lnTo>
                <a:lnTo>
                  <a:pt x="19646" y="23558"/>
                </a:lnTo>
                <a:lnTo>
                  <a:pt x="19669" y="23593"/>
                </a:lnTo>
                <a:lnTo>
                  <a:pt x="19692" y="23627"/>
                </a:lnTo>
                <a:lnTo>
                  <a:pt x="19749" y="23672"/>
                </a:lnTo>
                <a:lnTo>
                  <a:pt x="19783" y="23684"/>
                </a:lnTo>
                <a:lnTo>
                  <a:pt x="19817" y="23695"/>
                </a:lnTo>
                <a:lnTo>
                  <a:pt x="19817" y="26050"/>
                </a:lnTo>
                <a:lnTo>
                  <a:pt x="19783" y="26050"/>
                </a:lnTo>
                <a:lnTo>
                  <a:pt x="19749" y="26061"/>
                </a:lnTo>
                <a:lnTo>
                  <a:pt x="19692" y="26106"/>
                </a:lnTo>
                <a:lnTo>
                  <a:pt x="19646" y="26175"/>
                </a:lnTo>
                <a:lnTo>
                  <a:pt x="19635" y="26209"/>
                </a:lnTo>
                <a:lnTo>
                  <a:pt x="19635" y="26243"/>
                </a:lnTo>
                <a:lnTo>
                  <a:pt x="19635" y="26277"/>
                </a:lnTo>
                <a:lnTo>
                  <a:pt x="19646" y="26311"/>
                </a:lnTo>
                <a:lnTo>
                  <a:pt x="17610" y="27494"/>
                </a:lnTo>
                <a:lnTo>
                  <a:pt x="17587" y="27460"/>
                </a:lnTo>
                <a:lnTo>
                  <a:pt x="17553" y="27437"/>
                </a:lnTo>
                <a:lnTo>
                  <a:pt x="17508" y="27415"/>
                </a:lnTo>
                <a:lnTo>
                  <a:pt x="17428" y="27415"/>
                </a:lnTo>
                <a:lnTo>
                  <a:pt x="17382" y="27437"/>
                </a:lnTo>
                <a:lnTo>
                  <a:pt x="17348" y="27460"/>
                </a:lnTo>
                <a:lnTo>
                  <a:pt x="17326" y="27483"/>
                </a:lnTo>
                <a:lnTo>
                  <a:pt x="15324" y="26334"/>
                </a:lnTo>
                <a:lnTo>
                  <a:pt x="15335" y="26288"/>
                </a:lnTo>
                <a:lnTo>
                  <a:pt x="15335" y="26243"/>
                </a:lnTo>
                <a:lnTo>
                  <a:pt x="15335" y="26197"/>
                </a:lnTo>
                <a:lnTo>
                  <a:pt x="15324" y="26163"/>
                </a:lnTo>
                <a:lnTo>
                  <a:pt x="15301" y="26118"/>
                </a:lnTo>
                <a:lnTo>
                  <a:pt x="15278" y="26084"/>
                </a:lnTo>
                <a:lnTo>
                  <a:pt x="15244" y="26061"/>
                </a:lnTo>
                <a:lnTo>
                  <a:pt x="15210" y="26038"/>
                </a:lnTo>
                <a:lnTo>
                  <a:pt x="15164" y="26015"/>
                </a:lnTo>
                <a:lnTo>
                  <a:pt x="15130" y="26004"/>
                </a:lnTo>
                <a:lnTo>
                  <a:pt x="15130" y="23684"/>
                </a:lnTo>
                <a:lnTo>
                  <a:pt x="15198" y="23661"/>
                </a:lnTo>
                <a:lnTo>
                  <a:pt x="15244" y="23615"/>
                </a:lnTo>
                <a:lnTo>
                  <a:pt x="15289" y="23558"/>
                </a:lnTo>
                <a:lnTo>
                  <a:pt x="15289" y="23524"/>
                </a:lnTo>
                <a:lnTo>
                  <a:pt x="15301" y="23490"/>
                </a:lnTo>
                <a:lnTo>
                  <a:pt x="15289" y="23445"/>
                </a:lnTo>
                <a:lnTo>
                  <a:pt x="15289" y="23411"/>
                </a:lnTo>
                <a:lnTo>
                  <a:pt x="17303" y="22250"/>
                </a:lnTo>
                <a:lnTo>
                  <a:pt x="17337" y="22284"/>
                </a:lnTo>
                <a:lnTo>
                  <a:pt x="17371" y="22318"/>
                </a:lnTo>
                <a:lnTo>
                  <a:pt x="17417" y="22330"/>
                </a:lnTo>
                <a:lnTo>
                  <a:pt x="17473" y="22341"/>
                </a:lnTo>
                <a:lnTo>
                  <a:pt x="17519" y="22330"/>
                </a:lnTo>
                <a:lnTo>
                  <a:pt x="17564" y="22318"/>
                </a:lnTo>
                <a:lnTo>
                  <a:pt x="17610" y="22284"/>
                </a:lnTo>
                <a:lnTo>
                  <a:pt x="17633" y="22250"/>
                </a:lnTo>
                <a:close/>
                <a:moveTo>
                  <a:pt x="15301" y="26368"/>
                </a:moveTo>
                <a:lnTo>
                  <a:pt x="17303" y="27528"/>
                </a:lnTo>
                <a:lnTo>
                  <a:pt x="17291" y="27597"/>
                </a:lnTo>
                <a:lnTo>
                  <a:pt x="17303" y="27665"/>
                </a:lnTo>
                <a:lnTo>
                  <a:pt x="17337" y="27710"/>
                </a:lnTo>
                <a:lnTo>
                  <a:pt x="17382" y="27756"/>
                </a:lnTo>
                <a:lnTo>
                  <a:pt x="17451" y="27767"/>
                </a:lnTo>
                <a:lnTo>
                  <a:pt x="17451" y="30156"/>
                </a:lnTo>
                <a:lnTo>
                  <a:pt x="17417" y="30156"/>
                </a:lnTo>
                <a:lnTo>
                  <a:pt x="17382" y="30168"/>
                </a:lnTo>
                <a:lnTo>
                  <a:pt x="17314" y="30213"/>
                </a:lnTo>
                <a:lnTo>
                  <a:pt x="17280" y="30281"/>
                </a:lnTo>
                <a:lnTo>
                  <a:pt x="17269" y="30315"/>
                </a:lnTo>
                <a:lnTo>
                  <a:pt x="17269" y="30350"/>
                </a:lnTo>
                <a:lnTo>
                  <a:pt x="17269" y="30384"/>
                </a:lnTo>
                <a:lnTo>
                  <a:pt x="17280" y="30418"/>
                </a:lnTo>
                <a:lnTo>
                  <a:pt x="15301" y="31567"/>
                </a:lnTo>
                <a:lnTo>
                  <a:pt x="15267" y="31521"/>
                </a:lnTo>
                <a:lnTo>
                  <a:pt x="15210" y="31487"/>
                </a:lnTo>
                <a:lnTo>
                  <a:pt x="15164" y="31464"/>
                </a:lnTo>
                <a:lnTo>
                  <a:pt x="15096" y="31453"/>
                </a:lnTo>
                <a:lnTo>
                  <a:pt x="15039" y="31464"/>
                </a:lnTo>
                <a:lnTo>
                  <a:pt x="14982" y="31487"/>
                </a:lnTo>
                <a:lnTo>
                  <a:pt x="14937" y="31521"/>
                </a:lnTo>
                <a:lnTo>
                  <a:pt x="14903" y="31567"/>
                </a:lnTo>
                <a:lnTo>
                  <a:pt x="12935" y="30429"/>
                </a:lnTo>
                <a:lnTo>
                  <a:pt x="12935" y="30384"/>
                </a:lnTo>
                <a:lnTo>
                  <a:pt x="12946" y="30350"/>
                </a:lnTo>
                <a:lnTo>
                  <a:pt x="12935" y="30315"/>
                </a:lnTo>
                <a:lnTo>
                  <a:pt x="12923" y="30270"/>
                </a:lnTo>
                <a:lnTo>
                  <a:pt x="12912" y="30236"/>
                </a:lnTo>
                <a:lnTo>
                  <a:pt x="12889" y="30213"/>
                </a:lnTo>
                <a:lnTo>
                  <a:pt x="12832" y="30168"/>
                </a:lnTo>
                <a:lnTo>
                  <a:pt x="12798" y="30145"/>
                </a:lnTo>
                <a:lnTo>
                  <a:pt x="12753" y="30145"/>
                </a:lnTo>
                <a:lnTo>
                  <a:pt x="12753" y="27836"/>
                </a:lnTo>
                <a:lnTo>
                  <a:pt x="12798" y="27836"/>
                </a:lnTo>
                <a:lnTo>
                  <a:pt x="12844" y="27813"/>
                </a:lnTo>
                <a:lnTo>
                  <a:pt x="12878" y="27790"/>
                </a:lnTo>
                <a:lnTo>
                  <a:pt x="12912" y="27756"/>
                </a:lnTo>
                <a:lnTo>
                  <a:pt x="12935" y="27722"/>
                </a:lnTo>
                <a:lnTo>
                  <a:pt x="12957" y="27688"/>
                </a:lnTo>
                <a:lnTo>
                  <a:pt x="12969" y="27642"/>
                </a:lnTo>
                <a:lnTo>
                  <a:pt x="12980" y="27597"/>
                </a:lnTo>
                <a:lnTo>
                  <a:pt x="12969" y="27540"/>
                </a:lnTo>
                <a:lnTo>
                  <a:pt x="12957" y="27494"/>
                </a:lnTo>
                <a:lnTo>
                  <a:pt x="14903" y="26380"/>
                </a:lnTo>
                <a:lnTo>
                  <a:pt x="14937" y="26414"/>
                </a:lnTo>
                <a:lnTo>
                  <a:pt x="14982" y="26448"/>
                </a:lnTo>
                <a:lnTo>
                  <a:pt x="15039" y="26471"/>
                </a:lnTo>
                <a:lnTo>
                  <a:pt x="15096" y="26482"/>
                </a:lnTo>
                <a:lnTo>
                  <a:pt x="15164" y="26471"/>
                </a:lnTo>
                <a:lnTo>
                  <a:pt x="15221" y="26448"/>
                </a:lnTo>
                <a:lnTo>
                  <a:pt x="15267" y="26414"/>
                </a:lnTo>
                <a:lnTo>
                  <a:pt x="15301" y="26368"/>
                </a:lnTo>
                <a:close/>
                <a:moveTo>
                  <a:pt x="10546" y="26368"/>
                </a:moveTo>
                <a:lnTo>
                  <a:pt x="12502" y="27494"/>
                </a:lnTo>
                <a:lnTo>
                  <a:pt x="12491" y="27540"/>
                </a:lnTo>
                <a:lnTo>
                  <a:pt x="12480" y="27597"/>
                </a:lnTo>
                <a:lnTo>
                  <a:pt x="12491" y="27642"/>
                </a:lnTo>
                <a:lnTo>
                  <a:pt x="12502" y="27688"/>
                </a:lnTo>
                <a:lnTo>
                  <a:pt x="12525" y="27722"/>
                </a:lnTo>
                <a:lnTo>
                  <a:pt x="12548" y="27767"/>
                </a:lnTo>
                <a:lnTo>
                  <a:pt x="12582" y="27790"/>
                </a:lnTo>
                <a:lnTo>
                  <a:pt x="12616" y="27813"/>
                </a:lnTo>
                <a:lnTo>
                  <a:pt x="12662" y="27836"/>
                </a:lnTo>
                <a:lnTo>
                  <a:pt x="12707" y="27836"/>
                </a:lnTo>
                <a:lnTo>
                  <a:pt x="12707" y="30133"/>
                </a:lnTo>
                <a:lnTo>
                  <a:pt x="12673" y="30145"/>
                </a:lnTo>
                <a:lnTo>
                  <a:pt x="12628" y="30156"/>
                </a:lnTo>
                <a:lnTo>
                  <a:pt x="12605" y="30179"/>
                </a:lnTo>
                <a:lnTo>
                  <a:pt x="12571" y="30202"/>
                </a:lnTo>
                <a:lnTo>
                  <a:pt x="12548" y="30236"/>
                </a:lnTo>
                <a:lnTo>
                  <a:pt x="12525" y="30270"/>
                </a:lnTo>
                <a:lnTo>
                  <a:pt x="12514" y="30315"/>
                </a:lnTo>
                <a:lnTo>
                  <a:pt x="12514" y="30350"/>
                </a:lnTo>
                <a:lnTo>
                  <a:pt x="12514" y="30395"/>
                </a:lnTo>
                <a:lnTo>
                  <a:pt x="12525" y="30429"/>
                </a:lnTo>
                <a:lnTo>
                  <a:pt x="10534" y="31578"/>
                </a:lnTo>
                <a:lnTo>
                  <a:pt x="10500" y="31544"/>
                </a:lnTo>
                <a:lnTo>
                  <a:pt x="10455" y="31510"/>
                </a:lnTo>
                <a:lnTo>
                  <a:pt x="10409" y="31498"/>
                </a:lnTo>
                <a:lnTo>
                  <a:pt x="10364" y="31487"/>
                </a:lnTo>
                <a:lnTo>
                  <a:pt x="10307" y="31498"/>
                </a:lnTo>
                <a:lnTo>
                  <a:pt x="10261" y="31510"/>
                </a:lnTo>
                <a:lnTo>
                  <a:pt x="10216" y="31544"/>
                </a:lnTo>
                <a:lnTo>
                  <a:pt x="10182" y="31578"/>
                </a:lnTo>
                <a:lnTo>
                  <a:pt x="8225" y="30452"/>
                </a:lnTo>
                <a:lnTo>
                  <a:pt x="8248" y="30406"/>
                </a:lnTo>
                <a:lnTo>
                  <a:pt x="8248" y="30350"/>
                </a:lnTo>
                <a:lnTo>
                  <a:pt x="8248" y="30304"/>
                </a:lnTo>
                <a:lnTo>
                  <a:pt x="8225" y="30259"/>
                </a:lnTo>
                <a:lnTo>
                  <a:pt x="8203" y="30213"/>
                </a:lnTo>
                <a:lnTo>
                  <a:pt x="8180" y="30179"/>
                </a:lnTo>
                <a:lnTo>
                  <a:pt x="8146" y="30145"/>
                </a:lnTo>
                <a:lnTo>
                  <a:pt x="8100" y="30122"/>
                </a:lnTo>
                <a:lnTo>
                  <a:pt x="8066" y="30099"/>
                </a:lnTo>
                <a:lnTo>
                  <a:pt x="8009" y="30099"/>
                </a:lnTo>
                <a:lnTo>
                  <a:pt x="8009" y="27779"/>
                </a:lnTo>
                <a:lnTo>
                  <a:pt x="8077" y="27756"/>
                </a:lnTo>
                <a:lnTo>
                  <a:pt x="8134" y="27722"/>
                </a:lnTo>
                <a:lnTo>
                  <a:pt x="8168" y="27665"/>
                </a:lnTo>
                <a:lnTo>
                  <a:pt x="8180" y="27597"/>
                </a:lnTo>
                <a:lnTo>
                  <a:pt x="8180" y="27563"/>
                </a:lnTo>
                <a:lnTo>
                  <a:pt x="8168" y="27528"/>
                </a:lnTo>
                <a:lnTo>
                  <a:pt x="10170" y="26368"/>
                </a:lnTo>
                <a:lnTo>
                  <a:pt x="10205" y="26414"/>
                </a:lnTo>
                <a:lnTo>
                  <a:pt x="10250" y="26448"/>
                </a:lnTo>
                <a:lnTo>
                  <a:pt x="10296" y="26471"/>
                </a:lnTo>
                <a:lnTo>
                  <a:pt x="10421" y="26471"/>
                </a:lnTo>
                <a:lnTo>
                  <a:pt x="10466" y="26448"/>
                </a:lnTo>
                <a:lnTo>
                  <a:pt x="10512" y="26414"/>
                </a:lnTo>
                <a:lnTo>
                  <a:pt x="10546" y="26368"/>
                </a:lnTo>
                <a:close/>
                <a:moveTo>
                  <a:pt x="854" y="0"/>
                </a:moveTo>
                <a:lnTo>
                  <a:pt x="854" y="1433"/>
                </a:lnTo>
                <a:lnTo>
                  <a:pt x="797" y="1456"/>
                </a:lnTo>
                <a:lnTo>
                  <a:pt x="740" y="1490"/>
                </a:lnTo>
                <a:lnTo>
                  <a:pt x="706" y="1547"/>
                </a:lnTo>
                <a:lnTo>
                  <a:pt x="695" y="1615"/>
                </a:lnTo>
                <a:lnTo>
                  <a:pt x="706" y="1672"/>
                </a:lnTo>
                <a:lnTo>
                  <a:pt x="1" y="2070"/>
                </a:lnTo>
                <a:lnTo>
                  <a:pt x="1" y="2127"/>
                </a:lnTo>
                <a:lnTo>
                  <a:pt x="729" y="1706"/>
                </a:lnTo>
                <a:lnTo>
                  <a:pt x="752" y="1740"/>
                </a:lnTo>
                <a:lnTo>
                  <a:pt x="786" y="1775"/>
                </a:lnTo>
                <a:lnTo>
                  <a:pt x="831" y="1786"/>
                </a:lnTo>
                <a:lnTo>
                  <a:pt x="877" y="1797"/>
                </a:lnTo>
                <a:lnTo>
                  <a:pt x="922" y="1786"/>
                </a:lnTo>
                <a:lnTo>
                  <a:pt x="968" y="1775"/>
                </a:lnTo>
                <a:lnTo>
                  <a:pt x="1002" y="1740"/>
                </a:lnTo>
                <a:lnTo>
                  <a:pt x="1036" y="1706"/>
                </a:lnTo>
                <a:lnTo>
                  <a:pt x="3061" y="2878"/>
                </a:lnTo>
                <a:lnTo>
                  <a:pt x="3049" y="2923"/>
                </a:lnTo>
                <a:lnTo>
                  <a:pt x="3038" y="2958"/>
                </a:lnTo>
                <a:lnTo>
                  <a:pt x="3049" y="3003"/>
                </a:lnTo>
                <a:lnTo>
                  <a:pt x="3061" y="3037"/>
                </a:lnTo>
                <a:lnTo>
                  <a:pt x="3095" y="3105"/>
                </a:lnTo>
                <a:lnTo>
                  <a:pt x="3152" y="3151"/>
                </a:lnTo>
                <a:lnTo>
                  <a:pt x="3186" y="3162"/>
                </a:lnTo>
                <a:lnTo>
                  <a:pt x="3231" y="3162"/>
                </a:lnTo>
                <a:lnTo>
                  <a:pt x="3231" y="5506"/>
                </a:lnTo>
                <a:lnTo>
                  <a:pt x="3186" y="5506"/>
                </a:lnTo>
                <a:lnTo>
                  <a:pt x="3152" y="5528"/>
                </a:lnTo>
                <a:lnTo>
                  <a:pt x="3118" y="5540"/>
                </a:lnTo>
                <a:lnTo>
                  <a:pt x="3084" y="5574"/>
                </a:lnTo>
                <a:lnTo>
                  <a:pt x="3061" y="5608"/>
                </a:lnTo>
                <a:lnTo>
                  <a:pt x="3038" y="5642"/>
                </a:lnTo>
                <a:lnTo>
                  <a:pt x="3027" y="5676"/>
                </a:lnTo>
                <a:lnTo>
                  <a:pt x="3027" y="5722"/>
                </a:lnTo>
                <a:lnTo>
                  <a:pt x="3027" y="5756"/>
                </a:lnTo>
                <a:lnTo>
                  <a:pt x="3038" y="5790"/>
                </a:lnTo>
                <a:lnTo>
                  <a:pt x="1082" y="6928"/>
                </a:lnTo>
                <a:lnTo>
                  <a:pt x="1036" y="6882"/>
                </a:lnTo>
                <a:lnTo>
                  <a:pt x="991" y="6859"/>
                </a:lnTo>
                <a:lnTo>
                  <a:pt x="934" y="6837"/>
                </a:lnTo>
                <a:lnTo>
                  <a:pt x="877" y="6825"/>
                </a:lnTo>
                <a:lnTo>
                  <a:pt x="820" y="6837"/>
                </a:lnTo>
                <a:lnTo>
                  <a:pt x="763" y="6859"/>
                </a:lnTo>
                <a:lnTo>
                  <a:pt x="718" y="6882"/>
                </a:lnTo>
                <a:lnTo>
                  <a:pt x="683" y="6928"/>
                </a:lnTo>
                <a:lnTo>
                  <a:pt x="1" y="6541"/>
                </a:lnTo>
                <a:lnTo>
                  <a:pt x="1" y="6586"/>
                </a:lnTo>
                <a:lnTo>
                  <a:pt x="661" y="6973"/>
                </a:lnTo>
                <a:lnTo>
                  <a:pt x="649" y="7019"/>
                </a:lnTo>
                <a:lnTo>
                  <a:pt x="638" y="7064"/>
                </a:lnTo>
                <a:lnTo>
                  <a:pt x="638" y="7110"/>
                </a:lnTo>
                <a:lnTo>
                  <a:pt x="661" y="7155"/>
                </a:lnTo>
                <a:lnTo>
                  <a:pt x="672" y="7201"/>
                </a:lnTo>
                <a:lnTo>
                  <a:pt x="706" y="7235"/>
                </a:lnTo>
                <a:lnTo>
                  <a:pt x="729" y="7257"/>
                </a:lnTo>
                <a:lnTo>
                  <a:pt x="774" y="7280"/>
                </a:lnTo>
                <a:lnTo>
                  <a:pt x="809" y="7303"/>
                </a:lnTo>
                <a:lnTo>
                  <a:pt x="854" y="7303"/>
                </a:lnTo>
                <a:lnTo>
                  <a:pt x="854" y="9601"/>
                </a:lnTo>
                <a:lnTo>
                  <a:pt x="820" y="9612"/>
                </a:lnTo>
                <a:lnTo>
                  <a:pt x="774" y="9624"/>
                </a:lnTo>
                <a:lnTo>
                  <a:pt x="740" y="9646"/>
                </a:lnTo>
                <a:lnTo>
                  <a:pt x="718" y="9669"/>
                </a:lnTo>
                <a:lnTo>
                  <a:pt x="683" y="9703"/>
                </a:lnTo>
                <a:lnTo>
                  <a:pt x="672" y="9737"/>
                </a:lnTo>
                <a:lnTo>
                  <a:pt x="661" y="9783"/>
                </a:lnTo>
                <a:lnTo>
                  <a:pt x="649" y="9828"/>
                </a:lnTo>
                <a:lnTo>
                  <a:pt x="661" y="9862"/>
                </a:lnTo>
                <a:lnTo>
                  <a:pt x="672" y="9897"/>
                </a:lnTo>
                <a:lnTo>
                  <a:pt x="1" y="10283"/>
                </a:lnTo>
                <a:lnTo>
                  <a:pt x="1" y="10340"/>
                </a:lnTo>
                <a:lnTo>
                  <a:pt x="683" y="9942"/>
                </a:lnTo>
                <a:lnTo>
                  <a:pt x="729" y="9988"/>
                </a:lnTo>
                <a:lnTo>
                  <a:pt x="763" y="10022"/>
                </a:lnTo>
                <a:lnTo>
                  <a:pt x="820" y="10044"/>
                </a:lnTo>
                <a:lnTo>
                  <a:pt x="934" y="10044"/>
                </a:lnTo>
                <a:lnTo>
                  <a:pt x="991" y="10022"/>
                </a:lnTo>
                <a:lnTo>
                  <a:pt x="1036" y="9988"/>
                </a:lnTo>
                <a:lnTo>
                  <a:pt x="1070" y="9942"/>
                </a:lnTo>
                <a:lnTo>
                  <a:pt x="3004" y="11057"/>
                </a:lnTo>
                <a:lnTo>
                  <a:pt x="2993" y="11114"/>
                </a:lnTo>
                <a:lnTo>
                  <a:pt x="2981" y="11171"/>
                </a:lnTo>
                <a:lnTo>
                  <a:pt x="2981" y="11227"/>
                </a:lnTo>
                <a:lnTo>
                  <a:pt x="3004" y="11273"/>
                </a:lnTo>
                <a:lnTo>
                  <a:pt x="3027" y="11319"/>
                </a:lnTo>
                <a:lnTo>
                  <a:pt x="3049" y="11353"/>
                </a:lnTo>
                <a:lnTo>
                  <a:pt x="3084" y="11387"/>
                </a:lnTo>
                <a:lnTo>
                  <a:pt x="3129" y="11410"/>
                </a:lnTo>
                <a:lnTo>
                  <a:pt x="3175" y="11432"/>
                </a:lnTo>
                <a:lnTo>
                  <a:pt x="3231" y="11444"/>
                </a:lnTo>
                <a:lnTo>
                  <a:pt x="3231" y="13764"/>
                </a:lnTo>
                <a:lnTo>
                  <a:pt x="3163" y="13776"/>
                </a:lnTo>
                <a:lnTo>
                  <a:pt x="3118" y="13821"/>
                </a:lnTo>
                <a:lnTo>
                  <a:pt x="3095" y="13867"/>
                </a:lnTo>
                <a:lnTo>
                  <a:pt x="3084" y="13935"/>
                </a:lnTo>
                <a:lnTo>
                  <a:pt x="3084" y="13980"/>
                </a:lnTo>
                <a:lnTo>
                  <a:pt x="1070" y="15152"/>
                </a:lnTo>
                <a:lnTo>
                  <a:pt x="1036" y="15107"/>
                </a:lnTo>
                <a:lnTo>
                  <a:pt x="991" y="15072"/>
                </a:lnTo>
                <a:lnTo>
                  <a:pt x="934" y="15050"/>
                </a:lnTo>
                <a:lnTo>
                  <a:pt x="820" y="15050"/>
                </a:lnTo>
                <a:lnTo>
                  <a:pt x="774" y="15072"/>
                </a:lnTo>
                <a:lnTo>
                  <a:pt x="729" y="15107"/>
                </a:lnTo>
                <a:lnTo>
                  <a:pt x="695" y="15141"/>
                </a:lnTo>
                <a:lnTo>
                  <a:pt x="1" y="14742"/>
                </a:lnTo>
                <a:lnTo>
                  <a:pt x="1" y="14799"/>
                </a:lnTo>
                <a:lnTo>
                  <a:pt x="672" y="15186"/>
                </a:lnTo>
                <a:lnTo>
                  <a:pt x="649" y="15232"/>
                </a:lnTo>
                <a:lnTo>
                  <a:pt x="649" y="15277"/>
                </a:lnTo>
                <a:lnTo>
                  <a:pt x="649" y="15323"/>
                </a:lnTo>
                <a:lnTo>
                  <a:pt x="661" y="15357"/>
                </a:lnTo>
                <a:lnTo>
                  <a:pt x="683" y="15402"/>
                </a:lnTo>
                <a:lnTo>
                  <a:pt x="706" y="15436"/>
                </a:lnTo>
                <a:lnTo>
                  <a:pt x="740" y="15459"/>
                </a:lnTo>
                <a:lnTo>
                  <a:pt x="774" y="15482"/>
                </a:lnTo>
                <a:lnTo>
                  <a:pt x="820" y="15493"/>
                </a:lnTo>
                <a:lnTo>
                  <a:pt x="854" y="15505"/>
                </a:lnTo>
                <a:lnTo>
                  <a:pt x="854" y="17791"/>
                </a:lnTo>
                <a:lnTo>
                  <a:pt x="809" y="17791"/>
                </a:lnTo>
                <a:lnTo>
                  <a:pt x="763" y="17814"/>
                </a:lnTo>
                <a:lnTo>
                  <a:pt x="729" y="17837"/>
                </a:lnTo>
                <a:lnTo>
                  <a:pt x="695" y="17871"/>
                </a:lnTo>
                <a:lnTo>
                  <a:pt x="672" y="17905"/>
                </a:lnTo>
                <a:lnTo>
                  <a:pt x="649" y="17939"/>
                </a:lnTo>
                <a:lnTo>
                  <a:pt x="638" y="17984"/>
                </a:lnTo>
                <a:lnTo>
                  <a:pt x="627" y="18030"/>
                </a:lnTo>
                <a:lnTo>
                  <a:pt x="638" y="18087"/>
                </a:lnTo>
                <a:lnTo>
                  <a:pt x="649" y="18132"/>
                </a:lnTo>
                <a:lnTo>
                  <a:pt x="1" y="18496"/>
                </a:lnTo>
                <a:lnTo>
                  <a:pt x="1" y="18553"/>
                </a:lnTo>
                <a:lnTo>
                  <a:pt x="672" y="18166"/>
                </a:lnTo>
                <a:lnTo>
                  <a:pt x="706" y="18212"/>
                </a:lnTo>
                <a:lnTo>
                  <a:pt x="752" y="18257"/>
                </a:lnTo>
                <a:lnTo>
                  <a:pt x="820" y="18280"/>
                </a:lnTo>
                <a:lnTo>
                  <a:pt x="945" y="18280"/>
                </a:lnTo>
                <a:lnTo>
                  <a:pt x="1002" y="18257"/>
                </a:lnTo>
                <a:lnTo>
                  <a:pt x="1047" y="18212"/>
                </a:lnTo>
                <a:lnTo>
                  <a:pt x="1093" y="18166"/>
                </a:lnTo>
                <a:lnTo>
                  <a:pt x="3015" y="19281"/>
                </a:lnTo>
                <a:lnTo>
                  <a:pt x="3004" y="19327"/>
                </a:lnTo>
                <a:lnTo>
                  <a:pt x="2993" y="19384"/>
                </a:lnTo>
                <a:lnTo>
                  <a:pt x="3004" y="19429"/>
                </a:lnTo>
                <a:lnTo>
                  <a:pt x="3015" y="19475"/>
                </a:lnTo>
                <a:lnTo>
                  <a:pt x="3038" y="19520"/>
                </a:lnTo>
                <a:lnTo>
                  <a:pt x="3061" y="19554"/>
                </a:lnTo>
                <a:lnTo>
                  <a:pt x="3095" y="19588"/>
                </a:lnTo>
                <a:lnTo>
                  <a:pt x="3140" y="19611"/>
                </a:lnTo>
                <a:lnTo>
                  <a:pt x="3175" y="19623"/>
                </a:lnTo>
                <a:lnTo>
                  <a:pt x="3231" y="19634"/>
                </a:lnTo>
                <a:lnTo>
                  <a:pt x="3231" y="21909"/>
                </a:lnTo>
                <a:lnTo>
                  <a:pt x="3186" y="21920"/>
                </a:lnTo>
                <a:lnTo>
                  <a:pt x="3140" y="21932"/>
                </a:lnTo>
                <a:lnTo>
                  <a:pt x="3106" y="21954"/>
                </a:lnTo>
                <a:lnTo>
                  <a:pt x="3072" y="21977"/>
                </a:lnTo>
                <a:lnTo>
                  <a:pt x="3049" y="22011"/>
                </a:lnTo>
                <a:lnTo>
                  <a:pt x="3027" y="22057"/>
                </a:lnTo>
                <a:lnTo>
                  <a:pt x="3015" y="22091"/>
                </a:lnTo>
                <a:lnTo>
                  <a:pt x="3015" y="22136"/>
                </a:lnTo>
                <a:lnTo>
                  <a:pt x="3015" y="22182"/>
                </a:lnTo>
                <a:lnTo>
                  <a:pt x="3027" y="22227"/>
                </a:lnTo>
                <a:lnTo>
                  <a:pt x="1082" y="23342"/>
                </a:lnTo>
                <a:lnTo>
                  <a:pt x="1047" y="23297"/>
                </a:lnTo>
                <a:lnTo>
                  <a:pt x="1002" y="23263"/>
                </a:lnTo>
                <a:lnTo>
                  <a:pt x="945" y="23240"/>
                </a:lnTo>
                <a:lnTo>
                  <a:pt x="820" y="23240"/>
                </a:lnTo>
                <a:lnTo>
                  <a:pt x="763" y="23263"/>
                </a:lnTo>
                <a:lnTo>
                  <a:pt x="706" y="23297"/>
                </a:lnTo>
                <a:lnTo>
                  <a:pt x="672" y="23342"/>
                </a:lnTo>
                <a:lnTo>
                  <a:pt x="1" y="22956"/>
                </a:lnTo>
                <a:lnTo>
                  <a:pt x="1" y="23012"/>
                </a:lnTo>
                <a:lnTo>
                  <a:pt x="649" y="23388"/>
                </a:lnTo>
                <a:lnTo>
                  <a:pt x="638" y="23433"/>
                </a:lnTo>
                <a:lnTo>
                  <a:pt x="627" y="23490"/>
                </a:lnTo>
                <a:lnTo>
                  <a:pt x="638" y="23536"/>
                </a:lnTo>
                <a:lnTo>
                  <a:pt x="649" y="23581"/>
                </a:lnTo>
                <a:lnTo>
                  <a:pt x="672" y="23627"/>
                </a:lnTo>
                <a:lnTo>
                  <a:pt x="695" y="23661"/>
                </a:lnTo>
                <a:lnTo>
                  <a:pt x="729" y="23684"/>
                </a:lnTo>
                <a:lnTo>
                  <a:pt x="763" y="23718"/>
                </a:lnTo>
                <a:lnTo>
                  <a:pt x="809" y="23729"/>
                </a:lnTo>
                <a:lnTo>
                  <a:pt x="854" y="23740"/>
                </a:lnTo>
                <a:lnTo>
                  <a:pt x="854" y="26050"/>
                </a:lnTo>
                <a:lnTo>
                  <a:pt x="786" y="26072"/>
                </a:lnTo>
                <a:lnTo>
                  <a:pt x="729" y="26118"/>
                </a:lnTo>
                <a:lnTo>
                  <a:pt x="695" y="26175"/>
                </a:lnTo>
                <a:lnTo>
                  <a:pt x="683" y="26209"/>
                </a:lnTo>
                <a:lnTo>
                  <a:pt x="683" y="26243"/>
                </a:lnTo>
                <a:lnTo>
                  <a:pt x="695" y="26311"/>
                </a:lnTo>
                <a:lnTo>
                  <a:pt x="1" y="26709"/>
                </a:lnTo>
                <a:lnTo>
                  <a:pt x="1" y="26766"/>
                </a:lnTo>
                <a:lnTo>
                  <a:pt x="718" y="26357"/>
                </a:lnTo>
                <a:lnTo>
                  <a:pt x="752" y="26391"/>
                </a:lnTo>
                <a:lnTo>
                  <a:pt x="786" y="26414"/>
                </a:lnTo>
                <a:lnTo>
                  <a:pt x="831" y="26436"/>
                </a:lnTo>
                <a:lnTo>
                  <a:pt x="934" y="26436"/>
                </a:lnTo>
                <a:lnTo>
                  <a:pt x="968" y="26414"/>
                </a:lnTo>
                <a:lnTo>
                  <a:pt x="1013" y="26391"/>
                </a:lnTo>
                <a:lnTo>
                  <a:pt x="1047" y="26345"/>
                </a:lnTo>
                <a:lnTo>
                  <a:pt x="3049" y="27506"/>
                </a:lnTo>
                <a:lnTo>
                  <a:pt x="3038" y="27551"/>
                </a:lnTo>
                <a:lnTo>
                  <a:pt x="3027" y="27597"/>
                </a:lnTo>
                <a:lnTo>
                  <a:pt x="3038" y="27642"/>
                </a:lnTo>
                <a:lnTo>
                  <a:pt x="3049" y="27676"/>
                </a:lnTo>
                <a:lnTo>
                  <a:pt x="3072" y="27722"/>
                </a:lnTo>
                <a:lnTo>
                  <a:pt x="3095" y="27745"/>
                </a:lnTo>
                <a:lnTo>
                  <a:pt x="3129" y="27779"/>
                </a:lnTo>
                <a:lnTo>
                  <a:pt x="3163" y="27801"/>
                </a:lnTo>
                <a:lnTo>
                  <a:pt x="3209" y="27813"/>
                </a:lnTo>
                <a:lnTo>
                  <a:pt x="3288" y="27813"/>
                </a:lnTo>
                <a:lnTo>
                  <a:pt x="3334" y="27801"/>
                </a:lnTo>
                <a:lnTo>
                  <a:pt x="3368" y="27779"/>
                </a:lnTo>
                <a:lnTo>
                  <a:pt x="3402" y="27745"/>
                </a:lnTo>
                <a:lnTo>
                  <a:pt x="3436" y="27722"/>
                </a:lnTo>
                <a:lnTo>
                  <a:pt x="3448" y="27676"/>
                </a:lnTo>
                <a:lnTo>
                  <a:pt x="3459" y="27642"/>
                </a:lnTo>
                <a:lnTo>
                  <a:pt x="3470" y="27597"/>
                </a:lnTo>
                <a:lnTo>
                  <a:pt x="3459" y="27551"/>
                </a:lnTo>
                <a:lnTo>
                  <a:pt x="3448" y="27506"/>
                </a:lnTo>
                <a:lnTo>
                  <a:pt x="5416" y="26380"/>
                </a:lnTo>
                <a:lnTo>
                  <a:pt x="5450" y="26425"/>
                </a:lnTo>
                <a:lnTo>
                  <a:pt x="5507" y="26459"/>
                </a:lnTo>
                <a:lnTo>
                  <a:pt x="5563" y="26482"/>
                </a:lnTo>
                <a:lnTo>
                  <a:pt x="5677" y="26482"/>
                </a:lnTo>
                <a:lnTo>
                  <a:pt x="5734" y="26459"/>
                </a:lnTo>
                <a:lnTo>
                  <a:pt x="5780" y="26414"/>
                </a:lnTo>
                <a:lnTo>
                  <a:pt x="5825" y="26368"/>
                </a:lnTo>
                <a:lnTo>
                  <a:pt x="7816" y="27528"/>
                </a:lnTo>
                <a:lnTo>
                  <a:pt x="7804" y="27563"/>
                </a:lnTo>
                <a:lnTo>
                  <a:pt x="7804" y="27597"/>
                </a:lnTo>
                <a:lnTo>
                  <a:pt x="7816" y="27665"/>
                </a:lnTo>
                <a:lnTo>
                  <a:pt x="7850" y="27722"/>
                </a:lnTo>
                <a:lnTo>
                  <a:pt x="7907" y="27756"/>
                </a:lnTo>
                <a:lnTo>
                  <a:pt x="7964" y="27779"/>
                </a:lnTo>
                <a:lnTo>
                  <a:pt x="7964" y="30099"/>
                </a:lnTo>
                <a:lnTo>
                  <a:pt x="7918" y="30099"/>
                </a:lnTo>
                <a:lnTo>
                  <a:pt x="7873" y="30122"/>
                </a:lnTo>
                <a:lnTo>
                  <a:pt x="7839" y="30145"/>
                </a:lnTo>
                <a:lnTo>
                  <a:pt x="7804" y="30179"/>
                </a:lnTo>
                <a:lnTo>
                  <a:pt x="7770" y="30213"/>
                </a:lnTo>
                <a:lnTo>
                  <a:pt x="7748" y="30259"/>
                </a:lnTo>
                <a:lnTo>
                  <a:pt x="7736" y="30304"/>
                </a:lnTo>
                <a:lnTo>
                  <a:pt x="7736" y="30350"/>
                </a:lnTo>
                <a:lnTo>
                  <a:pt x="7736" y="30406"/>
                </a:lnTo>
                <a:lnTo>
                  <a:pt x="7748" y="30452"/>
                </a:lnTo>
                <a:lnTo>
                  <a:pt x="7770" y="30497"/>
                </a:lnTo>
                <a:lnTo>
                  <a:pt x="7804" y="30532"/>
                </a:lnTo>
                <a:lnTo>
                  <a:pt x="7850" y="30566"/>
                </a:lnTo>
                <a:lnTo>
                  <a:pt x="7884" y="30588"/>
                </a:lnTo>
                <a:lnTo>
                  <a:pt x="7941" y="30600"/>
                </a:lnTo>
                <a:lnTo>
                  <a:pt x="7986" y="30611"/>
                </a:lnTo>
                <a:lnTo>
                  <a:pt x="8055" y="30600"/>
                </a:lnTo>
                <a:lnTo>
                  <a:pt x="8112" y="30577"/>
                </a:lnTo>
                <a:lnTo>
                  <a:pt x="8168" y="30543"/>
                </a:lnTo>
                <a:lnTo>
                  <a:pt x="8203" y="30486"/>
                </a:lnTo>
                <a:lnTo>
                  <a:pt x="10170" y="31624"/>
                </a:lnTo>
                <a:lnTo>
                  <a:pt x="10159" y="31658"/>
                </a:lnTo>
                <a:lnTo>
                  <a:pt x="10148" y="31703"/>
                </a:lnTo>
                <a:lnTo>
                  <a:pt x="10159" y="31737"/>
                </a:lnTo>
                <a:lnTo>
                  <a:pt x="10170" y="31783"/>
                </a:lnTo>
                <a:lnTo>
                  <a:pt x="10182" y="31817"/>
                </a:lnTo>
                <a:lnTo>
                  <a:pt x="10216" y="31851"/>
                </a:lnTo>
                <a:lnTo>
                  <a:pt x="10239" y="31874"/>
                </a:lnTo>
                <a:lnTo>
                  <a:pt x="10273" y="31897"/>
                </a:lnTo>
                <a:lnTo>
                  <a:pt x="10318" y="31908"/>
                </a:lnTo>
                <a:lnTo>
                  <a:pt x="10398" y="31908"/>
                </a:lnTo>
                <a:lnTo>
                  <a:pt x="10443" y="31897"/>
                </a:lnTo>
                <a:lnTo>
                  <a:pt x="10478" y="31874"/>
                </a:lnTo>
                <a:lnTo>
                  <a:pt x="10512" y="31851"/>
                </a:lnTo>
                <a:lnTo>
                  <a:pt x="10534" y="31817"/>
                </a:lnTo>
                <a:lnTo>
                  <a:pt x="10557" y="31783"/>
                </a:lnTo>
                <a:lnTo>
                  <a:pt x="10569" y="31737"/>
                </a:lnTo>
                <a:lnTo>
                  <a:pt x="10569" y="31703"/>
                </a:lnTo>
                <a:lnTo>
                  <a:pt x="10569" y="31658"/>
                </a:lnTo>
                <a:lnTo>
                  <a:pt x="10557" y="31624"/>
                </a:lnTo>
                <a:lnTo>
                  <a:pt x="12548" y="30463"/>
                </a:lnTo>
                <a:lnTo>
                  <a:pt x="12582" y="30509"/>
                </a:lnTo>
                <a:lnTo>
                  <a:pt x="12628" y="30543"/>
                </a:lnTo>
                <a:lnTo>
                  <a:pt x="12673" y="30554"/>
                </a:lnTo>
                <a:lnTo>
                  <a:pt x="12730" y="30566"/>
                </a:lnTo>
                <a:lnTo>
                  <a:pt x="12787" y="30554"/>
                </a:lnTo>
                <a:lnTo>
                  <a:pt x="12832" y="30543"/>
                </a:lnTo>
                <a:lnTo>
                  <a:pt x="12878" y="30509"/>
                </a:lnTo>
                <a:lnTo>
                  <a:pt x="12912" y="30463"/>
                </a:lnTo>
                <a:lnTo>
                  <a:pt x="14880" y="31601"/>
                </a:lnTo>
                <a:lnTo>
                  <a:pt x="14857" y="31646"/>
                </a:lnTo>
                <a:lnTo>
                  <a:pt x="14857" y="31703"/>
                </a:lnTo>
                <a:lnTo>
                  <a:pt x="14857" y="31749"/>
                </a:lnTo>
                <a:lnTo>
                  <a:pt x="14880" y="31794"/>
                </a:lnTo>
                <a:lnTo>
                  <a:pt x="14903" y="31828"/>
                </a:lnTo>
                <a:lnTo>
                  <a:pt x="14925" y="31874"/>
                </a:lnTo>
                <a:lnTo>
                  <a:pt x="14960" y="31897"/>
                </a:lnTo>
                <a:lnTo>
                  <a:pt x="15005" y="31919"/>
                </a:lnTo>
                <a:lnTo>
                  <a:pt x="15051" y="31931"/>
                </a:lnTo>
                <a:lnTo>
                  <a:pt x="15096" y="31942"/>
                </a:lnTo>
                <a:lnTo>
                  <a:pt x="15153" y="31931"/>
                </a:lnTo>
                <a:lnTo>
                  <a:pt x="15198" y="31919"/>
                </a:lnTo>
                <a:lnTo>
                  <a:pt x="15233" y="31897"/>
                </a:lnTo>
                <a:lnTo>
                  <a:pt x="15267" y="31874"/>
                </a:lnTo>
                <a:lnTo>
                  <a:pt x="15301" y="31828"/>
                </a:lnTo>
                <a:lnTo>
                  <a:pt x="15324" y="31794"/>
                </a:lnTo>
                <a:lnTo>
                  <a:pt x="15335" y="31749"/>
                </a:lnTo>
                <a:lnTo>
                  <a:pt x="15346" y="31703"/>
                </a:lnTo>
                <a:lnTo>
                  <a:pt x="15335" y="31646"/>
                </a:lnTo>
                <a:lnTo>
                  <a:pt x="15324" y="31601"/>
                </a:lnTo>
                <a:lnTo>
                  <a:pt x="17303" y="30463"/>
                </a:lnTo>
                <a:lnTo>
                  <a:pt x="17337" y="30497"/>
                </a:lnTo>
                <a:lnTo>
                  <a:pt x="17371" y="30532"/>
                </a:lnTo>
                <a:lnTo>
                  <a:pt x="17417" y="30543"/>
                </a:lnTo>
                <a:lnTo>
                  <a:pt x="17473" y="30554"/>
                </a:lnTo>
                <a:lnTo>
                  <a:pt x="17508" y="30554"/>
                </a:lnTo>
                <a:lnTo>
                  <a:pt x="17553" y="30543"/>
                </a:lnTo>
                <a:lnTo>
                  <a:pt x="17587" y="30520"/>
                </a:lnTo>
                <a:lnTo>
                  <a:pt x="17610" y="30497"/>
                </a:lnTo>
                <a:lnTo>
                  <a:pt x="17633" y="30463"/>
                </a:lnTo>
                <a:lnTo>
                  <a:pt x="17655" y="30429"/>
                </a:lnTo>
                <a:lnTo>
                  <a:pt x="17667" y="30395"/>
                </a:lnTo>
                <a:lnTo>
                  <a:pt x="17667" y="30350"/>
                </a:lnTo>
                <a:lnTo>
                  <a:pt x="17667" y="30315"/>
                </a:lnTo>
                <a:lnTo>
                  <a:pt x="17655" y="30281"/>
                </a:lnTo>
                <a:lnTo>
                  <a:pt x="17621" y="30213"/>
                </a:lnTo>
                <a:lnTo>
                  <a:pt x="17564" y="30179"/>
                </a:lnTo>
                <a:lnTo>
                  <a:pt x="17496" y="30156"/>
                </a:lnTo>
                <a:lnTo>
                  <a:pt x="17496" y="27767"/>
                </a:lnTo>
                <a:lnTo>
                  <a:pt x="17553" y="27745"/>
                </a:lnTo>
                <a:lnTo>
                  <a:pt x="17610" y="27710"/>
                </a:lnTo>
                <a:lnTo>
                  <a:pt x="17633" y="27654"/>
                </a:lnTo>
                <a:lnTo>
                  <a:pt x="17644" y="27597"/>
                </a:lnTo>
                <a:lnTo>
                  <a:pt x="17633" y="27528"/>
                </a:lnTo>
                <a:lnTo>
                  <a:pt x="19669" y="26357"/>
                </a:lnTo>
                <a:lnTo>
                  <a:pt x="19703" y="26391"/>
                </a:lnTo>
                <a:lnTo>
                  <a:pt x="19737" y="26425"/>
                </a:lnTo>
                <a:lnTo>
                  <a:pt x="19783" y="26436"/>
                </a:lnTo>
                <a:lnTo>
                  <a:pt x="19840" y="26448"/>
                </a:lnTo>
                <a:lnTo>
                  <a:pt x="19885" y="26448"/>
                </a:lnTo>
                <a:lnTo>
                  <a:pt x="19919" y="26436"/>
                </a:lnTo>
                <a:lnTo>
                  <a:pt x="19953" y="26414"/>
                </a:lnTo>
                <a:lnTo>
                  <a:pt x="19987" y="26391"/>
                </a:lnTo>
                <a:lnTo>
                  <a:pt x="20010" y="26357"/>
                </a:lnTo>
                <a:lnTo>
                  <a:pt x="20022" y="26323"/>
                </a:lnTo>
                <a:lnTo>
                  <a:pt x="20033" y="26288"/>
                </a:lnTo>
                <a:lnTo>
                  <a:pt x="20044" y="26243"/>
                </a:lnTo>
                <a:lnTo>
                  <a:pt x="20033" y="26209"/>
                </a:lnTo>
                <a:lnTo>
                  <a:pt x="20033" y="26175"/>
                </a:lnTo>
                <a:lnTo>
                  <a:pt x="19987" y="26106"/>
                </a:lnTo>
                <a:lnTo>
                  <a:pt x="19931" y="26072"/>
                </a:lnTo>
                <a:lnTo>
                  <a:pt x="19862" y="26050"/>
                </a:lnTo>
                <a:lnTo>
                  <a:pt x="19862" y="23684"/>
                </a:lnTo>
                <a:lnTo>
                  <a:pt x="19931" y="23672"/>
                </a:lnTo>
                <a:lnTo>
                  <a:pt x="19987" y="23627"/>
                </a:lnTo>
                <a:lnTo>
                  <a:pt x="20033" y="23558"/>
                </a:lnTo>
                <a:lnTo>
                  <a:pt x="20044" y="23524"/>
                </a:lnTo>
                <a:lnTo>
                  <a:pt x="20044" y="23490"/>
                </a:lnTo>
                <a:lnTo>
                  <a:pt x="20044" y="23445"/>
                </a:lnTo>
                <a:lnTo>
                  <a:pt x="20022" y="23411"/>
                </a:lnTo>
                <a:lnTo>
                  <a:pt x="20010" y="23376"/>
                </a:lnTo>
                <a:lnTo>
                  <a:pt x="19987" y="23342"/>
                </a:lnTo>
                <a:lnTo>
                  <a:pt x="19953" y="23320"/>
                </a:lnTo>
                <a:lnTo>
                  <a:pt x="19919" y="23297"/>
                </a:lnTo>
                <a:lnTo>
                  <a:pt x="19885" y="23285"/>
                </a:lnTo>
                <a:lnTo>
                  <a:pt x="19794" y="23285"/>
                </a:lnTo>
                <a:lnTo>
                  <a:pt x="19749" y="23308"/>
                </a:lnTo>
                <a:lnTo>
                  <a:pt x="19703" y="23331"/>
                </a:lnTo>
                <a:lnTo>
                  <a:pt x="19669" y="23365"/>
                </a:lnTo>
                <a:lnTo>
                  <a:pt x="17655" y="22205"/>
                </a:lnTo>
                <a:lnTo>
                  <a:pt x="17667" y="22136"/>
                </a:lnTo>
                <a:lnTo>
                  <a:pt x="17667" y="22102"/>
                </a:lnTo>
                <a:lnTo>
                  <a:pt x="17655" y="22068"/>
                </a:lnTo>
                <a:lnTo>
                  <a:pt x="17633" y="22034"/>
                </a:lnTo>
                <a:lnTo>
                  <a:pt x="17610" y="22000"/>
                </a:lnTo>
                <a:lnTo>
                  <a:pt x="17576" y="21977"/>
                </a:lnTo>
                <a:lnTo>
                  <a:pt x="17542" y="21954"/>
                </a:lnTo>
                <a:lnTo>
                  <a:pt x="17508" y="21943"/>
                </a:lnTo>
                <a:lnTo>
                  <a:pt x="17428" y="21943"/>
                </a:lnTo>
                <a:lnTo>
                  <a:pt x="17394" y="21954"/>
                </a:lnTo>
                <a:lnTo>
                  <a:pt x="17360" y="21977"/>
                </a:lnTo>
                <a:lnTo>
                  <a:pt x="17326" y="22000"/>
                </a:lnTo>
                <a:lnTo>
                  <a:pt x="17303" y="22034"/>
                </a:lnTo>
                <a:lnTo>
                  <a:pt x="17280" y="22068"/>
                </a:lnTo>
                <a:lnTo>
                  <a:pt x="17269" y="22102"/>
                </a:lnTo>
                <a:lnTo>
                  <a:pt x="17269" y="22136"/>
                </a:lnTo>
                <a:lnTo>
                  <a:pt x="17280" y="22205"/>
                </a:lnTo>
                <a:lnTo>
                  <a:pt x="15267" y="23376"/>
                </a:lnTo>
                <a:lnTo>
                  <a:pt x="15233" y="23342"/>
                </a:lnTo>
                <a:lnTo>
                  <a:pt x="15198" y="23308"/>
                </a:lnTo>
                <a:lnTo>
                  <a:pt x="15153" y="23297"/>
                </a:lnTo>
                <a:lnTo>
                  <a:pt x="15096" y="23285"/>
                </a:lnTo>
                <a:lnTo>
                  <a:pt x="15062" y="23297"/>
                </a:lnTo>
                <a:lnTo>
                  <a:pt x="15016" y="23308"/>
                </a:lnTo>
                <a:lnTo>
                  <a:pt x="14994" y="23320"/>
                </a:lnTo>
                <a:lnTo>
                  <a:pt x="14960" y="23342"/>
                </a:lnTo>
                <a:lnTo>
                  <a:pt x="14937" y="23376"/>
                </a:lnTo>
                <a:lnTo>
                  <a:pt x="14914" y="23411"/>
                </a:lnTo>
                <a:lnTo>
                  <a:pt x="14903" y="23445"/>
                </a:lnTo>
                <a:lnTo>
                  <a:pt x="14903" y="23490"/>
                </a:lnTo>
                <a:lnTo>
                  <a:pt x="14903" y="23524"/>
                </a:lnTo>
                <a:lnTo>
                  <a:pt x="14914" y="23558"/>
                </a:lnTo>
                <a:lnTo>
                  <a:pt x="14948" y="23627"/>
                </a:lnTo>
                <a:lnTo>
                  <a:pt x="15005" y="23661"/>
                </a:lnTo>
                <a:lnTo>
                  <a:pt x="15039" y="23672"/>
                </a:lnTo>
                <a:lnTo>
                  <a:pt x="15085" y="23684"/>
                </a:lnTo>
                <a:lnTo>
                  <a:pt x="15085" y="26004"/>
                </a:lnTo>
                <a:lnTo>
                  <a:pt x="15039" y="26015"/>
                </a:lnTo>
                <a:lnTo>
                  <a:pt x="14994" y="26038"/>
                </a:lnTo>
                <a:lnTo>
                  <a:pt x="14960" y="26061"/>
                </a:lnTo>
                <a:lnTo>
                  <a:pt x="14925" y="26084"/>
                </a:lnTo>
                <a:lnTo>
                  <a:pt x="14903" y="26118"/>
                </a:lnTo>
                <a:lnTo>
                  <a:pt x="14880" y="26152"/>
                </a:lnTo>
                <a:lnTo>
                  <a:pt x="14869" y="26197"/>
                </a:lnTo>
                <a:lnTo>
                  <a:pt x="14857" y="26243"/>
                </a:lnTo>
                <a:lnTo>
                  <a:pt x="14869" y="26288"/>
                </a:lnTo>
                <a:lnTo>
                  <a:pt x="14880" y="26334"/>
                </a:lnTo>
                <a:lnTo>
                  <a:pt x="12935" y="27460"/>
                </a:lnTo>
                <a:lnTo>
                  <a:pt x="12901" y="27415"/>
                </a:lnTo>
                <a:lnTo>
                  <a:pt x="12844" y="27381"/>
                </a:lnTo>
                <a:lnTo>
                  <a:pt x="12787" y="27358"/>
                </a:lnTo>
                <a:lnTo>
                  <a:pt x="12730" y="27346"/>
                </a:lnTo>
                <a:lnTo>
                  <a:pt x="12673" y="27358"/>
                </a:lnTo>
                <a:lnTo>
                  <a:pt x="12616" y="27381"/>
                </a:lnTo>
                <a:lnTo>
                  <a:pt x="12559" y="27415"/>
                </a:lnTo>
                <a:lnTo>
                  <a:pt x="12525" y="27449"/>
                </a:lnTo>
                <a:lnTo>
                  <a:pt x="10569" y="26323"/>
                </a:lnTo>
                <a:lnTo>
                  <a:pt x="10580" y="26288"/>
                </a:lnTo>
                <a:lnTo>
                  <a:pt x="10591" y="26243"/>
                </a:lnTo>
                <a:lnTo>
                  <a:pt x="10580" y="26197"/>
                </a:lnTo>
                <a:lnTo>
                  <a:pt x="10569" y="26163"/>
                </a:lnTo>
                <a:lnTo>
                  <a:pt x="10557" y="26129"/>
                </a:lnTo>
                <a:lnTo>
                  <a:pt x="10523" y="26095"/>
                </a:lnTo>
                <a:lnTo>
                  <a:pt x="10500" y="26061"/>
                </a:lnTo>
                <a:lnTo>
                  <a:pt x="10466" y="26050"/>
                </a:lnTo>
                <a:lnTo>
                  <a:pt x="10421" y="26027"/>
                </a:lnTo>
                <a:lnTo>
                  <a:pt x="10387" y="26015"/>
                </a:lnTo>
                <a:lnTo>
                  <a:pt x="10387" y="23706"/>
                </a:lnTo>
                <a:lnTo>
                  <a:pt x="10421" y="23695"/>
                </a:lnTo>
                <a:lnTo>
                  <a:pt x="10455" y="23684"/>
                </a:lnTo>
                <a:lnTo>
                  <a:pt x="10489" y="23661"/>
                </a:lnTo>
                <a:lnTo>
                  <a:pt x="10523" y="23627"/>
                </a:lnTo>
                <a:lnTo>
                  <a:pt x="10546" y="23604"/>
                </a:lnTo>
                <a:lnTo>
                  <a:pt x="10557" y="23570"/>
                </a:lnTo>
                <a:lnTo>
                  <a:pt x="10569" y="23524"/>
                </a:lnTo>
                <a:lnTo>
                  <a:pt x="10580" y="23490"/>
                </a:lnTo>
                <a:lnTo>
                  <a:pt x="10569" y="23445"/>
                </a:lnTo>
                <a:lnTo>
                  <a:pt x="10557" y="23399"/>
                </a:lnTo>
                <a:lnTo>
                  <a:pt x="10534" y="23365"/>
                </a:lnTo>
                <a:lnTo>
                  <a:pt x="10512" y="23331"/>
                </a:lnTo>
                <a:lnTo>
                  <a:pt x="10478" y="23308"/>
                </a:lnTo>
                <a:lnTo>
                  <a:pt x="10443" y="23285"/>
                </a:lnTo>
                <a:lnTo>
                  <a:pt x="10398" y="23274"/>
                </a:lnTo>
                <a:lnTo>
                  <a:pt x="10307" y="23274"/>
                </a:lnTo>
                <a:lnTo>
                  <a:pt x="10261" y="23297"/>
                </a:lnTo>
                <a:lnTo>
                  <a:pt x="10216" y="23331"/>
                </a:lnTo>
                <a:lnTo>
                  <a:pt x="10182" y="23365"/>
                </a:lnTo>
                <a:lnTo>
                  <a:pt x="8225" y="22239"/>
                </a:lnTo>
                <a:lnTo>
                  <a:pt x="8237" y="22193"/>
                </a:lnTo>
                <a:lnTo>
                  <a:pt x="8237" y="22136"/>
                </a:lnTo>
                <a:lnTo>
                  <a:pt x="8237" y="22091"/>
                </a:lnTo>
                <a:lnTo>
                  <a:pt x="8225" y="22045"/>
                </a:lnTo>
                <a:lnTo>
                  <a:pt x="8203" y="22000"/>
                </a:lnTo>
                <a:lnTo>
                  <a:pt x="8168" y="21966"/>
                </a:lnTo>
                <a:lnTo>
                  <a:pt x="8134" y="21932"/>
                </a:lnTo>
                <a:lnTo>
                  <a:pt x="8089" y="21909"/>
                </a:lnTo>
                <a:lnTo>
                  <a:pt x="8043" y="21898"/>
                </a:lnTo>
                <a:lnTo>
                  <a:pt x="7986" y="21886"/>
                </a:lnTo>
                <a:lnTo>
                  <a:pt x="7941" y="21898"/>
                </a:lnTo>
                <a:lnTo>
                  <a:pt x="7895" y="21909"/>
                </a:lnTo>
                <a:lnTo>
                  <a:pt x="7850" y="21932"/>
                </a:lnTo>
                <a:lnTo>
                  <a:pt x="7816" y="21966"/>
                </a:lnTo>
                <a:lnTo>
                  <a:pt x="7782" y="22000"/>
                </a:lnTo>
                <a:lnTo>
                  <a:pt x="7759" y="22045"/>
                </a:lnTo>
                <a:lnTo>
                  <a:pt x="7736" y="22091"/>
                </a:lnTo>
                <a:lnTo>
                  <a:pt x="7736" y="22136"/>
                </a:lnTo>
                <a:lnTo>
                  <a:pt x="7736" y="22193"/>
                </a:lnTo>
                <a:lnTo>
                  <a:pt x="7759" y="22239"/>
                </a:lnTo>
                <a:lnTo>
                  <a:pt x="5780" y="23376"/>
                </a:lnTo>
                <a:lnTo>
                  <a:pt x="5745" y="23342"/>
                </a:lnTo>
                <a:lnTo>
                  <a:pt x="5711" y="23320"/>
                </a:lnTo>
                <a:lnTo>
                  <a:pt x="5666" y="23308"/>
                </a:lnTo>
                <a:lnTo>
                  <a:pt x="5620" y="23297"/>
                </a:lnTo>
                <a:lnTo>
                  <a:pt x="5575" y="23308"/>
                </a:lnTo>
                <a:lnTo>
                  <a:pt x="5529" y="23320"/>
                </a:lnTo>
                <a:lnTo>
                  <a:pt x="5495" y="23342"/>
                </a:lnTo>
                <a:lnTo>
                  <a:pt x="5461" y="23376"/>
                </a:lnTo>
                <a:lnTo>
                  <a:pt x="3470" y="22227"/>
                </a:lnTo>
                <a:lnTo>
                  <a:pt x="3482" y="22182"/>
                </a:lnTo>
                <a:lnTo>
                  <a:pt x="3482" y="22136"/>
                </a:lnTo>
                <a:lnTo>
                  <a:pt x="3482" y="22091"/>
                </a:lnTo>
                <a:lnTo>
                  <a:pt x="3470" y="22057"/>
                </a:lnTo>
                <a:lnTo>
                  <a:pt x="3448" y="22011"/>
                </a:lnTo>
                <a:lnTo>
                  <a:pt x="3425" y="21977"/>
                </a:lnTo>
                <a:lnTo>
                  <a:pt x="3391" y="21954"/>
                </a:lnTo>
                <a:lnTo>
                  <a:pt x="3357" y="21932"/>
                </a:lnTo>
                <a:lnTo>
                  <a:pt x="3311" y="21920"/>
                </a:lnTo>
                <a:lnTo>
                  <a:pt x="3277" y="21909"/>
                </a:lnTo>
                <a:lnTo>
                  <a:pt x="3277" y="19634"/>
                </a:lnTo>
                <a:lnTo>
                  <a:pt x="3322" y="19623"/>
                </a:lnTo>
                <a:lnTo>
                  <a:pt x="3368" y="19611"/>
                </a:lnTo>
                <a:lnTo>
                  <a:pt x="3402" y="19588"/>
                </a:lnTo>
                <a:lnTo>
                  <a:pt x="3436" y="19554"/>
                </a:lnTo>
                <a:lnTo>
                  <a:pt x="3459" y="19520"/>
                </a:lnTo>
                <a:lnTo>
                  <a:pt x="3482" y="19475"/>
                </a:lnTo>
                <a:lnTo>
                  <a:pt x="3493" y="19429"/>
                </a:lnTo>
                <a:lnTo>
                  <a:pt x="3504" y="19384"/>
                </a:lnTo>
                <a:lnTo>
                  <a:pt x="3493" y="19327"/>
                </a:lnTo>
                <a:lnTo>
                  <a:pt x="3482" y="19281"/>
                </a:lnTo>
                <a:lnTo>
                  <a:pt x="5404" y="18178"/>
                </a:lnTo>
                <a:lnTo>
                  <a:pt x="5438" y="18223"/>
                </a:lnTo>
                <a:lnTo>
                  <a:pt x="5495" y="18257"/>
                </a:lnTo>
                <a:lnTo>
                  <a:pt x="5552" y="18280"/>
                </a:lnTo>
                <a:lnTo>
                  <a:pt x="5620" y="18292"/>
                </a:lnTo>
                <a:lnTo>
                  <a:pt x="5689" y="18280"/>
                </a:lnTo>
                <a:lnTo>
                  <a:pt x="5745" y="18257"/>
                </a:lnTo>
                <a:lnTo>
                  <a:pt x="5802" y="18223"/>
                </a:lnTo>
                <a:lnTo>
                  <a:pt x="5836" y="18166"/>
                </a:lnTo>
                <a:lnTo>
                  <a:pt x="7748" y="19270"/>
                </a:lnTo>
                <a:lnTo>
                  <a:pt x="7736" y="19327"/>
                </a:lnTo>
                <a:lnTo>
                  <a:pt x="7725" y="19384"/>
                </a:lnTo>
                <a:lnTo>
                  <a:pt x="7736" y="19441"/>
                </a:lnTo>
                <a:lnTo>
                  <a:pt x="7748" y="19486"/>
                </a:lnTo>
                <a:lnTo>
                  <a:pt x="7770" y="19532"/>
                </a:lnTo>
                <a:lnTo>
                  <a:pt x="7804" y="19566"/>
                </a:lnTo>
                <a:lnTo>
                  <a:pt x="7839" y="19600"/>
                </a:lnTo>
                <a:lnTo>
                  <a:pt x="7884" y="19623"/>
                </a:lnTo>
                <a:lnTo>
                  <a:pt x="7941" y="19645"/>
                </a:lnTo>
                <a:lnTo>
                  <a:pt x="8043" y="19645"/>
                </a:lnTo>
                <a:lnTo>
                  <a:pt x="8089" y="19623"/>
                </a:lnTo>
                <a:lnTo>
                  <a:pt x="8134" y="19600"/>
                </a:lnTo>
                <a:lnTo>
                  <a:pt x="8180" y="19566"/>
                </a:lnTo>
                <a:lnTo>
                  <a:pt x="8203" y="19532"/>
                </a:lnTo>
                <a:lnTo>
                  <a:pt x="8225" y="19486"/>
                </a:lnTo>
                <a:lnTo>
                  <a:pt x="8248" y="19441"/>
                </a:lnTo>
                <a:lnTo>
                  <a:pt x="8248" y="19384"/>
                </a:lnTo>
                <a:lnTo>
                  <a:pt x="8248" y="19327"/>
                </a:lnTo>
                <a:lnTo>
                  <a:pt x="8225" y="19281"/>
                </a:lnTo>
                <a:lnTo>
                  <a:pt x="10148" y="18166"/>
                </a:lnTo>
                <a:lnTo>
                  <a:pt x="10193" y="18212"/>
                </a:lnTo>
                <a:lnTo>
                  <a:pt x="10239" y="18246"/>
                </a:lnTo>
                <a:lnTo>
                  <a:pt x="10296" y="18269"/>
                </a:lnTo>
                <a:lnTo>
                  <a:pt x="10364" y="18280"/>
                </a:lnTo>
                <a:lnTo>
                  <a:pt x="10409" y="18280"/>
                </a:lnTo>
                <a:lnTo>
                  <a:pt x="10455" y="18257"/>
                </a:lnTo>
                <a:lnTo>
                  <a:pt x="10500" y="18235"/>
                </a:lnTo>
                <a:lnTo>
                  <a:pt x="10534" y="18212"/>
                </a:lnTo>
                <a:lnTo>
                  <a:pt x="10569" y="18178"/>
                </a:lnTo>
                <a:lnTo>
                  <a:pt x="10591" y="18132"/>
                </a:lnTo>
                <a:lnTo>
                  <a:pt x="10603" y="18087"/>
                </a:lnTo>
                <a:lnTo>
                  <a:pt x="10603" y="18030"/>
                </a:lnTo>
                <a:lnTo>
                  <a:pt x="10603" y="17984"/>
                </a:lnTo>
                <a:lnTo>
                  <a:pt x="10591" y="17939"/>
                </a:lnTo>
                <a:lnTo>
                  <a:pt x="10569" y="17905"/>
                </a:lnTo>
                <a:lnTo>
                  <a:pt x="10546" y="17871"/>
                </a:lnTo>
                <a:lnTo>
                  <a:pt x="10512" y="17837"/>
                </a:lnTo>
                <a:lnTo>
                  <a:pt x="10466" y="17814"/>
                </a:lnTo>
                <a:lnTo>
                  <a:pt x="10432" y="17802"/>
                </a:lnTo>
                <a:lnTo>
                  <a:pt x="10387" y="17791"/>
                </a:lnTo>
                <a:lnTo>
                  <a:pt x="10387" y="15539"/>
                </a:lnTo>
                <a:lnTo>
                  <a:pt x="10432" y="15539"/>
                </a:lnTo>
                <a:lnTo>
                  <a:pt x="10478" y="15516"/>
                </a:lnTo>
                <a:lnTo>
                  <a:pt x="10523" y="15493"/>
                </a:lnTo>
                <a:lnTo>
                  <a:pt x="10557" y="15459"/>
                </a:lnTo>
                <a:lnTo>
                  <a:pt x="10580" y="15414"/>
                </a:lnTo>
                <a:lnTo>
                  <a:pt x="10603" y="15380"/>
                </a:lnTo>
                <a:lnTo>
                  <a:pt x="10625" y="15334"/>
                </a:lnTo>
                <a:lnTo>
                  <a:pt x="10625" y="15277"/>
                </a:lnTo>
                <a:lnTo>
                  <a:pt x="10625" y="15220"/>
                </a:lnTo>
                <a:lnTo>
                  <a:pt x="10603" y="15175"/>
                </a:lnTo>
                <a:lnTo>
                  <a:pt x="10580" y="15129"/>
                </a:lnTo>
                <a:lnTo>
                  <a:pt x="10546" y="15095"/>
                </a:lnTo>
                <a:lnTo>
                  <a:pt x="10512" y="15061"/>
                </a:lnTo>
                <a:lnTo>
                  <a:pt x="10466" y="15027"/>
                </a:lnTo>
                <a:lnTo>
                  <a:pt x="10409" y="15016"/>
                </a:lnTo>
                <a:lnTo>
                  <a:pt x="10296" y="15016"/>
                </a:lnTo>
                <a:lnTo>
                  <a:pt x="10239" y="15038"/>
                </a:lnTo>
                <a:lnTo>
                  <a:pt x="10182" y="15084"/>
                </a:lnTo>
                <a:lnTo>
                  <a:pt x="10136" y="15129"/>
                </a:lnTo>
                <a:lnTo>
                  <a:pt x="8237" y="14026"/>
                </a:lnTo>
                <a:lnTo>
                  <a:pt x="8248" y="13980"/>
                </a:lnTo>
                <a:lnTo>
                  <a:pt x="8259" y="13935"/>
                </a:lnTo>
                <a:lnTo>
                  <a:pt x="8248" y="13878"/>
                </a:lnTo>
                <a:lnTo>
                  <a:pt x="8237" y="13832"/>
                </a:lnTo>
                <a:lnTo>
                  <a:pt x="8214" y="13787"/>
                </a:lnTo>
                <a:lnTo>
                  <a:pt x="8180" y="13741"/>
                </a:lnTo>
                <a:lnTo>
                  <a:pt x="8134" y="13707"/>
                </a:lnTo>
                <a:lnTo>
                  <a:pt x="8089" y="13685"/>
                </a:lnTo>
                <a:lnTo>
                  <a:pt x="8043" y="13673"/>
                </a:lnTo>
                <a:lnTo>
                  <a:pt x="7986" y="13662"/>
                </a:lnTo>
                <a:lnTo>
                  <a:pt x="7941" y="13673"/>
                </a:lnTo>
                <a:lnTo>
                  <a:pt x="7884" y="13685"/>
                </a:lnTo>
                <a:lnTo>
                  <a:pt x="7839" y="13707"/>
                </a:lnTo>
                <a:lnTo>
                  <a:pt x="7804" y="13741"/>
                </a:lnTo>
                <a:lnTo>
                  <a:pt x="7770" y="13787"/>
                </a:lnTo>
                <a:lnTo>
                  <a:pt x="7748" y="13832"/>
                </a:lnTo>
                <a:lnTo>
                  <a:pt x="7725" y="13878"/>
                </a:lnTo>
                <a:lnTo>
                  <a:pt x="7725" y="13935"/>
                </a:lnTo>
                <a:lnTo>
                  <a:pt x="7725" y="13980"/>
                </a:lnTo>
                <a:lnTo>
                  <a:pt x="7748" y="14026"/>
                </a:lnTo>
                <a:lnTo>
                  <a:pt x="5836" y="15129"/>
                </a:lnTo>
                <a:lnTo>
                  <a:pt x="5791" y="15084"/>
                </a:lnTo>
                <a:lnTo>
                  <a:pt x="5745" y="15050"/>
                </a:lnTo>
                <a:lnTo>
                  <a:pt x="5689" y="15027"/>
                </a:lnTo>
                <a:lnTo>
                  <a:pt x="5620" y="15016"/>
                </a:lnTo>
                <a:lnTo>
                  <a:pt x="5552" y="15027"/>
                </a:lnTo>
                <a:lnTo>
                  <a:pt x="5495" y="15050"/>
                </a:lnTo>
                <a:lnTo>
                  <a:pt x="5438" y="15084"/>
                </a:lnTo>
                <a:lnTo>
                  <a:pt x="5404" y="15129"/>
                </a:lnTo>
                <a:lnTo>
                  <a:pt x="3413" y="13980"/>
                </a:lnTo>
                <a:lnTo>
                  <a:pt x="3425" y="13935"/>
                </a:lnTo>
                <a:lnTo>
                  <a:pt x="3413" y="13867"/>
                </a:lnTo>
                <a:lnTo>
                  <a:pt x="3379" y="13821"/>
                </a:lnTo>
                <a:lnTo>
                  <a:pt x="3334" y="13787"/>
                </a:lnTo>
                <a:lnTo>
                  <a:pt x="3277" y="13764"/>
                </a:lnTo>
                <a:lnTo>
                  <a:pt x="3277" y="11444"/>
                </a:lnTo>
                <a:lnTo>
                  <a:pt x="3322" y="11432"/>
                </a:lnTo>
                <a:lnTo>
                  <a:pt x="3368" y="11410"/>
                </a:lnTo>
                <a:lnTo>
                  <a:pt x="3413" y="11387"/>
                </a:lnTo>
                <a:lnTo>
                  <a:pt x="3448" y="11353"/>
                </a:lnTo>
                <a:lnTo>
                  <a:pt x="3482" y="11319"/>
                </a:lnTo>
                <a:lnTo>
                  <a:pt x="3504" y="11273"/>
                </a:lnTo>
                <a:lnTo>
                  <a:pt x="3516" y="11227"/>
                </a:lnTo>
                <a:lnTo>
                  <a:pt x="3516" y="11171"/>
                </a:lnTo>
                <a:lnTo>
                  <a:pt x="3516" y="11114"/>
                </a:lnTo>
                <a:lnTo>
                  <a:pt x="3493" y="11057"/>
                </a:lnTo>
                <a:lnTo>
                  <a:pt x="5450" y="9931"/>
                </a:lnTo>
                <a:lnTo>
                  <a:pt x="5472" y="9976"/>
                </a:lnTo>
                <a:lnTo>
                  <a:pt x="5518" y="9999"/>
                </a:lnTo>
                <a:lnTo>
                  <a:pt x="5563" y="10022"/>
                </a:lnTo>
                <a:lnTo>
                  <a:pt x="5620" y="10033"/>
                </a:lnTo>
                <a:lnTo>
                  <a:pt x="5666" y="10022"/>
                </a:lnTo>
                <a:lnTo>
                  <a:pt x="5700" y="10010"/>
                </a:lnTo>
                <a:lnTo>
                  <a:pt x="5734" y="9999"/>
                </a:lnTo>
                <a:lnTo>
                  <a:pt x="5768" y="9965"/>
                </a:lnTo>
                <a:lnTo>
                  <a:pt x="5791" y="9942"/>
                </a:lnTo>
                <a:lnTo>
                  <a:pt x="5814" y="9908"/>
                </a:lnTo>
                <a:lnTo>
                  <a:pt x="5825" y="9862"/>
                </a:lnTo>
                <a:lnTo>
                  <a:pt x="5825" y="9828"/>
                </a:lnTo>
                <a:lnTo>
                  <a:pt x="5825" y="9783"/>
                </a:lnTo>
                <a:lnTo>
                  <a:pt x="5814" y="9749"/>
                </a:lnTo>
                <a:lnTo>
                  <a:pt x="5768" y="9692"/>
                </a:lnTo>
                <a:lnTo>
                  <a:pt x="5711" y="9646"/>
                </a:lnTo>
                <a:lnTo>
                  <a:pt x="5677" y="9635"/>
                </a:lnTo>
                <a:lnTo>
                  <a:pt x="5643" y="9624"/>
                </a:lnTo>
                <a:lnTo>
                  <a:pt x="5643" y="7269"/>
                </a:lnTo>
                <a:lnTo>
                  <a:pt x="5677" y="7257"/>
                </a:lnTo>
                <a:lnTo>
                  <a:pt x="5711" y="7246"/>
                </a:lnTo>
                <a:lnTo>
                  <a:pt x="5768" y="7201"/>
                </a:lnTo>
                <a:lnTo>
                  <a:pt x="5814" y="7144"/>
                </a:lnTo>
                <a:lnTo>
                  <a:pt x="5825" y="7110"/>
                </a:lnTo>
                <a:lnTo>
                  <a:pt x="5825" y="7064"/>
                </a:lnTo>
                <a:lnTo>
                  <a:pt x="5825" y="7030"/>
                </a:lnTo>
                <a:lnTo>
                  <a:pt x="5802" y="6984"/>
                </a:lnTo>
                <a:lnTo>
                  <a:pt x="5791" y="6950"/>
                </a:lnTo>
                <a:lnTo>
                  <a:pt x="5768" y="6928"/>
                </a:lnTo>
                <a:lnTo>
                  <a:pt x="5734" y="6893"/>
                </a:lnTo>
                <a:lnTo>
                  <a:pt x="5700" y="6882"/>
                </a:lnTo>
                <a:lnTo>
                  <a:pt x="5666" y="6871"/>
                </a:lnTo>
                <a:lnTo>
                  <a:pt x="5620" y="6859"/>
                </a:lnTo>
                <a:lnTo>
                  <a:pt x="5575" y="6871"/>
                </a:lnTo>
                <a:lnTo>
                  <a:pt x="5529" y="6882"/>
                </a:lnTo>
                <a:lnTo>
                  <a:pt x="5484" y="6916"/>
                </a:lnTo>
                <a:lnTo>
                  <a:pt x="5450" y="6950"/>
                </a:lnTo>
                <a:lnTo>
                  <a:pt x="3459" y="5790"/>
                </a:lnTo>
                <a:lnTo>
                  <a:pt x="3470" y="5756"/>
                </a:lnTo>
                <a:lnTo>
                  <a:pt x="3470" y="5722"/>
                </a:lnTo>
                <a:lnTo>
                  <a:pt x="3470" y="5676"/>
                </a:lnTo>
                <a:lnTo>
                  <a:pt x="3459" y="5642"/>
                </a:lnTo>
                <a:lnTo>
                  <a:pt x="3436" y="5608"/>
                </a:lnTo>
                <a:lnTo>
                  <a:pt x="3413" y="5574"/>
                </a:lnTo>
                <a:lnTo>
                  <a:pt x="3379" y="5551"/>
                </a:lnTo>
                <a:lnTo>
                  <a:pt x="3345" y="5528"/>
                </a:lnTo>
                <a:lnTo>
                  <a:pt x="3311" y="5506"/>
                </a:lnTo>
                <a:lnTo>
                  <a:pt x="3277" y="5506"/>
                </a:lnTo>
                <a:lnTo>
                  <a:pt x="3277" y="3162"/>
                </a:lnTo>
                <a:lnTo>
                  <a:pt x="3311" y="3162"/>
                </a:lnTo>
                <a:lnTo>
                  <a:pt x="3345" y="3151"/>
                </a:lnTo>
                <a:lnTo>
                  <a:pt x="3402" y="3105"/>
                </a:lnTo>
                <a:lnTo>
                  <a:pt x="3436" y="3037"/>
                </a:lnTo>
                <a:lnTo>
                  <a:pt x="3448" y="3003"/>
                </a:lnTo>
                <a:lnTo>
                  <a:pt x="3459" y="2958"/>
                </a:lnTo>
                <a:lnTo>
                  <a:pt x="3448" y="2923"/>
                </a:lnTo>
                <a:lnTo>
                  <a:pt x="3436" y="2878"/>
                </a:lnTo>
                <a:lnTo>
                  <a:pt x="5416" y="1740"/>
                </a:lnTo>
                <a:lnTo>
                  <a:pt x="5450" y="1786"/>
                </a:lnTo>
                <a:lnTo>
                  <a:pt x="5495" y="1820"/>
                </a:lnTo>
                <a:lnTo>
                  <a:pt x="5552" y="1843"/>
                </a:lnTo>
                <a:lnTo>
                  <a:pt x="5620" y="1854"/>
                </a:lnTo>
                <a:lnTo>
                  <a:pt x="5677" y="1843"/>
                </a:lnTo>
                <a:lnTo>
                  <a:pt x="5734" y="1820"/>
                </a:lnTo>
                <a:lnTo>
                  <a:pt x="5791" y="1786"/>
                </a:lnTo>
                <a:lnTo>
                  <a:pt x="5825" y="1740"/>
                </a:lnTo>
                <a:lnTo>
                  <a:pt x="7759" y="2855"/>
                </a:lnTo>
                <a:lnTo>
                  <a:pt x="7748" y="2912"/>
                </a:lnTo>
                <a:lnTo>
                  <a:pt x="7736" y="2958"/>
                </a:lnTo>
                <a:lnTo>
                  <a:pt x="7748" y="3014"/>
                </a:lnTo>
                <a:lnTo>
                  <a:pt x="7759" y="3060"/>
                </a:lnTo>
                <a:lnTo>
                  <a:pt x="7782" y="3094"/>
                </a:lnTo>
                <a:lnTo>
                  <a:pt x="7804" y="3128"/>
                </a:lnTo>
                <a:lnTo>
                  <a:pt x="7839" y="3162"/>
                </a:lnTo>
                <a:lnTo>
                  <a:pt x="7884" y="3185"/>
                </a:lnTo>
                <a:lnTo>
                  <a:pt x="7918" y="3196"/>
                </a:lnTo>
                <a:lnTo>
                  <a:pt x="7964" y="3208"/>
                </a:lnTo>
                <a:lnTo>
                  <a:pt x="7964" y="5494"/>
                </a:lnTo>
                <a:lnTo>
                  <a:pt x="7930" y="5506"/>
                </a:lnTo>
                <a:lnTo>
                  <a:pt x="7884" y="5517"/>
                </a:lnTo>
                <a:lnTo>
                  <a:pt x="7850" y="5540"/>
                </a:lnTo>
                <a:lnTo>
                  <a:pt x="7827" y="5574"/>
                </a:lnTo>
                <a:lnTo>
                  <a:pt x="7793" y="5597"/>
                </a:lnTo>
                <a:lnTo>
                  <a:pt x="7782" y="5642"/>
                </a:lnTo>
                <a:lnTo>
                  <a:pt x="7770" y="5676"/>
                </a:lnTo>
                <a:lnTo>
                  <a:pt x="7759" y="5722"/>
                </a:lnTo>
                <a:lnTo>
                  <a:pt x="7770" y="5767"/>
                </a:lnTo>
                <a:lnTo>
                  <a:pt x="7782" y="5813"/>
                </a:lnTo>
                <a:lnTo>
                  <a:pt x="7804" y="5847"/>
                </a:lnTo>
                <a:lnTo>
                  <a:pt x="7827" y="5881"/>
                </a:lnTo>
                <a:lnTo>
                  <a:pt x="7861" y="5904"/>
                </a:lnTo>
                <a:lnTo>
                  <a:pt x="7895" y="5927"/>
                </a:lnTo>
                <a:lnTo>
                  <a:pt x="7941" y="5938"/>
                </a:lnTo>
                <a:lnTo>
                  <a:pt x="7986" y="5949"/>
                </a:lnTo>
                <a:lnTo>
                  <a:pt x="8043" y="5938"/>
                </a:lnTo>
                <a:lnTo>
                  <a:pt x="8100" y="5915"/>
                </a:lnTo>
                <a:lnTo>
                  <a:pt x="8146" y="5881"/>
                </a:lnTo>
                <a:lnTo>
                  <a:pt x="8180" y="5836"/>
                </a:lnTo>
                <a:lnTo>
                  <a:pt x="10136" y="6962"/>
                </a:lnTo>
                <a:lnTo>
                  <a:pt x="10125" y="7019"/>
                </a:lnTo>
                <a:lnTo>
                  <a:pt x="10114" y="7064"/>
                </a:lnTo>
                <a:lnTo>
                  <a:pt x="10114" y="7110"/>
                </a:lnTo>
                <a:lnTo>
                  <a:pt x="10136" y="7155"/>
                </a:lnTo>
                <a:lnTo>
                  <a:pt x="10148" y="7201"/>
                </a:lnTo>
                <a:lnTo>
                  <a:pt x="10182" y="7235"/>
                </a:lnTo>
                <a:lnTo>
                  <a:pt x="10216" y="7257"/>
                </a:lnTo>
                <a:lnTo>
                  <a:pt x="10250" y="7292"/>
                </a:lnTo>
                <a:lnTo>
                  <a:pt x="10296" y="7303"/>
                </a:lnTo>
                <a:lnTo>
                  <a:pt x="10341" y="7314"/>
                </a:lnTo>
                <a:lnTo>
                  <a:pt x="10341" y="9567"/>
                </a:lnTo>
                <a:lnTo>
                  <a:pt x="10296" y="9578"/>
                </a:lnTo>
                <a:lnTo>
                  <a:pt x="10250" y="9601"/>
                </a:lnTo>
                <a:lnTo>
                  <a:pt x="10205" y="9624"/>
                </a:lnTo>
                <a:lnTo>
                  <a:pt x="10170" y="9646"/>
                </a:lnTo>
                <a:lnTo>
                  <a:pt x="10148" y="9692"/>
                </a:lnTo>
                <a:lnTo>
                  <a:pt x="10125" y="9726"/>
                </a:lnTo>
                <a:lnTo>
                  <a:pt x="10114" y="9771"/>
                </a:lnTo>
                <a:lnTo>
                  <a:pt x="10102" y="9828"/>
                </a:lnTo>
                <a:lnTo>
                  <a:pt x="10114" y="9874"/>
                </a:lnTo>
                <a:lnTo>
                  <a:pt x="10125" y="9919"/>
                </a:lnTo>
                <a:lnTo>
                  <a:pt x="10148" y="9965"/>
                </a:lnTo>
                <a:lnTo>
                  <a:pt x="10182" y="10010"/>
                </a:lnTo>
                <a:lnTo>
                  <a:pt x="10216" y="10033"/>
                </a:lnTo>
                <a:lnTo>
                  <a:pt x="10261" y="10056"/>
                </a:lnTo>
                <a:lnTo>
                  <a:pt x="10307" y="10079"/>
                </a:lnTo>
                <a:lnTo>
                  <a:pt x="10364" y="10079"/>
                </a:lnTo>
                <a:lnTo>
                  <a:pt x="10421" y="10067"/>
                </a:lnTo>
                <a:lnTo>
                  <a:pt x="10489" y="10044"/>
                </a:lnTo>
                <a:lnTo>
                  <a:pt x="10534" y="10010"/>
                </a:lnTo>
                <a:lnTo>
                  <a:pt x="10580" y="9953"/>
                </a:lnTo>
                <a:lnTo>
                  <a:pt x="12548" y="11102"/>
                </a:lnTo>
                <a:lnTo>
                  <a:pt x="12537" y="11136"/>
                </a:lnTo>
                <a:lnTo>
                  <a:pt x="12537" y="11171"/>
                </a:lnTo>
                <a:lnTo>
                  <a:pt x="12537" y="11216"/>
                </a:lnTo>
                <a:lnTo>
                  <a:pt x="12548" y="11250"/>
                </a:lnTo>
                <a:lnTo>
                  <a:pt x="12571" y="11284"/>
                </a:lnTo>
                <a:lnTo>
                  <a:pt x="12593" y="11307"/>
                </a:lnTo>
                <a:lnTo>
                  <a:pt x="12616" y="11330"/>
                </a:lnTo>
                <a:lnTo>
                  <a:pt x="12650" y="11353"/>
                </a:lnTo>
                <a:lnTo>
                  <a:pt x="12696" y="11364"/>
                </a:lnTo>
                <a:lnTo>
                  <a:pt x="12764" y="11364"/>
                </a:lnTo>
                <a:lnTo>
                  <a:pt x="12810" y="11353"/>
                </a:lnTo>
                <a:lnTo>
                  <a:pt x="12832" y="11330"/>
                </a:lnTo>
                <a:lnTo>
                  <a:pt x="12866" y="11307"/>
                </a:lnTo>
                <a:lnTo>
                  <a:pt x="12889" y="11284"/>
                </a:lnTo>
                <a:lnTo>
                  <a:pt x="12912" y="11250"/>
                </a:lnTo>
                <a:lnTo>
                  <a:pt x="12923" y="11216"/>
                </a:lnTo>
                <a:lnTo>
                  <a:pt x="12923" y="11171"/>
                </a:lnTo>
                <a:lnTo>
                  <a:pt x="12923" y="11136"/>
                </a:lnTo>
                <a:lnTo>
                  <a:pt x="12912" y="11102"/>
                </a:lnTo>
                <a:lnTo>
                  <a:pt x="14891" y="9953"/>
                </a:lnTo>
                <a:lnTo>
                  <a:pt x="14925" y="9999"/>
                </a:lnTo>
                <a:lnTo>
                  <a:pt x="14982" y="10044"/>
                </a:lnTo>
                <a:lnTo>
                  <a:pt x="15039" y="10067"/>
                </a:lnTo>
                <a:lnTo>
                  <a:pt x="15153" y="10067"/>
                </a:lnTo>
                <a:lnTo>
                  <a:pt x="15198" y="10056"/>
                </a:lnTo>
                <a:lnTo>
                  <a:pt x="15233" y="10033"/>
                </a:lnTo>
                <a:lnTo>
                  <a:pt x="15278" y="9999"/>
                </a:lnTo>
                <a:lnTo>
                  <a:pt x="15301" y="9965"/>
                </a:lnTo>
                <a:lnTo>
                  <a:pt x="15324" y="9919"/>
                </a:lnTo>
                <a:lnTo>
                  <a:pt x="15335" y="9874"/>
                </a:lnTo>
                <a:lnTo>
                  <a:pt x="15346" y="9828"/>
                </a:lnTo>
                <a:lnTo>
                  <a:pt x="15346" y="9783"/>
                </a:lnTo>
                <a:lnTo>
                  <a:pt x="15324" y="9737"/>
                </a:lnTo>
                <a:lnTo>
                  <a:pt x="15312" y="9692"/>
                </a:lnTo>
                <a:lnTo>
                  <a:pt x="15278" y="9658"/>
                </a:lnTo>
                <a:lnTo>
                  <a:pt x="15244" y="9635"/>
                </a:lnTo>
                <a:lnTo>
                  <a:pt x="15210" y="9601"/>
                </a:lnTo>
                <a:lnTo>
                  <a:pt x="15176" y="9589"/>
                </a:lnTo>
                <a:lnTo>
                  <a:pt x="15130" y="9578"/>
                </a:lnTo>
                <a:lnTo>
                  <a:pt x="15130" y="7246"/>
                </a:lnTo>
                <a:lnTo>
                  <a:pt x="15187" y="7223"/>
                </a:lnTo>
                <a:lnTo>
                  <a:pt x="15233" y="7178"/>
                </a:lnTo>
                <a:lnTo>
                  <a:pt x="15267" y="7132"/>
                </a:lnTo>
                <a:lnTo>
                  <a:pt x="15278" y="7064"/>
                </a:lnTo>
                <a:lnTo>
                  <a:pt x="15267" y="7007"/>
                </a:lnTo>
                <a:lnTo>
                  <a:pt x="17257" y="5847"/>
                </a:lnTo>
                <a:lnTo>
                  <a:pt x="17303" y="5892"/>
                </a:lnTo>
                <a:lnTo>
                  <a:pt x="17348" y="5938"/>
                </a:lnTo>
                <a:lnTo>
                  <a:pt x="17405" y="5961"/>
                </a:lnTo>
                <a:lnTo>
                  <a:pt x="17530" y="5961"/>
                </a:lnTo>
                <a:lnTo>
                  <a:pt x="17587" y="5938"/>
                </a:lnTo>
                <a:lnTo>
                  <a:pt x="17644" y="5892"/>
                </a:lnTo>
                <a:lnTo>
                  <a:pt x="17678" y="5847"/>
                </a:lnTo>
                <a:lnTo>
                  <a:pt x="19612" y="6962"/>
                </a:lnTo>
                <a:lnTo>
                  <a:pt x="19589" y="7007"/>
                </a:lnTo>
                <a:lnTo>
                  <a:pt x="19589" y="7064"/>
                </a:lnTo>
                <a:lnTo>
                  <a:pt x="19589" y="7121"/>
                </a:lnTo>
                <a:lnTo>
                  <a:pt x="19612" y="7166"/>
                </a:lnTo>
                <a:lnTo>
                  <a:pt x="19635" y="7212"/>
                </a:lnTo>
                <a:lnTo>
                  <a:pt x="19658" y="7246"/>
                </a:lnTo>
                <a:lnTo>
                  <a:pt x="19703" y="7280"/>
                </a:lnTo>
                <a:lnTo>
                  <a:pt x="19737" y="7303"/>
                </a:lnTo>
                <a:lnTo>
                  <a:pt x="19794" y="7314"/>
                </a:lnTo>
                <a:lnTo>
                  <a:pt x="19885" y="7314"/>
                </a:lnTo>
                <a:lnTo>
                  <a:pt x="19942" y="7303"/>
                </a:lnTo>
                <a:lnTo>
                  <a:pt x="19976" y="7280"/>
                </a:lnTo>
                <a:lnTo>
                  <a:pt x="20022" y="7246"/>
                </a:lnTo>
                <a:lnTo>
                  <a:pt x="20044" y="7212"/>
                </a:lnTo>
                <a:lnTo>
                  <a:pt x="20067" y="7166"/>
                </a:lnTo>
                <a:lnTo>
                  <a:pt x="20090" y="7121"/>
                </a:lnTo>
                <a:lnTo>
                  <a:pt x="20090" y="7064"/>
                </a:lnTo>
                <a:lnTo>
                  <a:pt x="20090" y="7019"/>
                </a:lnTo>
                <a:lnTo>
                  <a:pt x="20067" y="6962"/>
                </a:lnTo>
                <a:lnTo>
                  <a:pt x="22001" y="5847"/>
                </a:lnTo>
                <a:lnTo>
                  <a:pt x="22046" y="5892"/>
                </a:lnTo>
                <a:lnTo>
                  <a:pt x="22092" y="5927"/>
                </a:lnTo>
                <a:lnTo>
                  <a:pt x="22149" y="5949"/>
                </a:lnTo>
                <a:lnTo>
                  <a:pt x="22206" y="5961"/>
                </a:lnTo>
                <a:lnTo>
                  <a:pt x="22274" y="5949"/>
                </a:lnTo>
                <a:lnTo>
                  <a:pt x="22331" y="5927"/>
                </a:lnTo>
                <a:lnTo>
                  <a:pt x="22376" y="5892"/>
                </a:lnTo>
                <a:lnTo>
                  <a:pt x="22410" y="5847"/>
                </a:lnTo>
                <a:lnTo>
                  <a:pt x="24378" y="6984"/>
                </a:lnTo>
                <a:lnTo>
                  <a:pt x="24367" y="7019"/>
                </a:lnTo>
                <a:lnTo>
                  <a:pt x="24367" y="7064"/>
                </a:lnTo>
                <a:lnTo>
                  <a:pt x="24367" y="7110"/>
                </a:lnTo>
                <a:lnTo>
                  <a:pt x="24378" y="7155"/>
                </a:lnTo>
                <a:lnTo>
                  <a:pt x="24401" y="7189"/>
                </a:lnTo>
                <a:lnTo>
                  <a:pt x="24424" y="7223"/>
                </a:lnTo>
                <a:lnTo>
                  <a:pt x="24458" y="7246"/>
                </a:lnTo>
                <a:lnTo>
                  <a:pt x="24492" y="7269"/>
                </a:lnTo>
                <a:lnTo>
                  <a:pt x="24538" y="7280"/>
                </a:lnTo>
                <a:lnTo>
                  <a:pt x="24617" y="7280"/>
                </a:lnTo>
                <a:lnTo>
                  <a:pt x="24663" y="7269"/>
                </a:lnTo>
                <a:lnTo>
                  <a:pt x="24697" y="7246"/>
                </a:lnTo>
                <a:lnTo>
                  <a:pt x="24731" y="7223"/>
                </a:lnTo>
                <a:lnTo>
                  <a:pt x="24754" y="7189"/>
                </a:lnTo>
                <a:lnTo>
                  <a:pt x="24776" y="7155"/>
                </a:lnTo>
                <a:lnTo>
                  <a:pt x="24788" y="7110"/>
                </a:lnTo>
                <a:lnTo>
                  <a:pt x="24799" y="7064"/>
                </a:lnTo>
                <a:lnTo>
                  <a:pt x="24788" y="7030"/>
                </a:lnTo>
                <a:lnTo>
                  <a:pt x="24776" y="6984"/>
                </a:lnTo>
                <a:lnTo>
                  <a:pt x="26744" y="5847"/>
                </a:lnTo>
                <a:lnTo>
                  <a:pt x="26790" y="5892"/>
                </a:lnTo>
                <a:lnTo>
                  <a:pt x="26835" y="5927"/>
                </a:lnTo>
                <a:lnTo>
                  <a:pt x="26892" y="5949"/>
                </a:lnTo>
                <a:lnTo>
                  <a:pt x="26949" y="5961"/>
                </a:lnTo>
                <a:lnTo>
                  <a:pt x="26995" y="5949"/>
                </a:lnTo>
                <a:lnTo>
                  <a:pt x="27040" y="5938"/>
                </a:lnTo>
                <a:lnTo>
                  <a:pt x="27086" y="5915"/>
                </a:lnTo>
                <a:lnTo>
                  <a:pt x="27120" y="5892"/>
                </a:lnTo>
                <a:lnTo>
                  <a:pt x="27143" y="5858"/>
                </a:lnTo>
                <a:lnTo>
                  <a:pt x="27165" y="5813"/>
                </a:lnTo>
                <a:lnTo>
                  <a:pt x="27177" y="5767"/>
                </a:lnTo>
                <a:lnTo>
                  <a:pt x="27188" y="5722"/>
                </a:lnTo>
                <a:lnTo>
                  <a:pt x="27188" y="5676"/>
                </a:lnTo>
                <a:lnTo>
                  <a:pt x="27165" y="5631"/>
                </a:lnTo>
                <a:lnTo>
                  <a:pt x="27154" y="5597"/>
                </a:lnTo>
                <a:lnTo>
                  <a:pt x="27131" y="5563"/>
                </a:lnTo>
                <a:lnTo>
                  <a:pt x="27097" y="5540"/>
                </a:lnTo>
                <a:lnTo>
                  <a:pt x="27063" y="5517"/>
                </a:lnTo>
                <a:lnTo>
                  <a:pt x="27017" y="5494"/>
                </a:lnTo>
                <a:lnTo>
                  <a:pt x="26972" y="5483"/>
                </a:lnTo>
                <a:lnTo>
                  <a:pt x="26972" y="3196"/>
                </a:lnTo>
                <a:lnTo>
                  <a:pt x="27017" y="3185"/>
                </a:lnTo>
                <a:lnTo>
                  <a:pt x="27063" y="3174"/>
                </a:lnTo>
                <a:lnTo>
                  <a:pt x="27097" y="3151"/>
                </a:lnTo>
                <a:lnTo>
                  <a:pt x="27131" y="3117"/>
                </a:lnTo>
                <a:lnTo>
                  <a:pt x="27154" y="3083"/>
                </a:lnTo>
                <a:lnTo>
                  <a:pt x="27165" y="3049"/>
                </a:lnTo>
                <a:lnTo>
                  <a:pt x="27177" y="3003"/>
                </a:lnTo>
                <a:lnTo>
                  <a:pt x="27188" y="2958"/>
                </a:lnTo>
                <a:lnTo>
                  <a:pt x="27177" y="2912"/>
                </a:lnTo>
                <a:lnTo>
                  <a:pt x="27165" y="2867"/>
                </a:lnTo>
                <a:lnTo>
                  <a:pt x="27143" y="2832"/>
                </a:lnTo>
                <a:lnTo>
                  <a:pt x="27120" y="2798"/>
                </a:lnTo>
                <a:lnTo>
                  <a:pt x="27086" y="2764"/>
                </a:lnTo>
                <a:lnTo>
                  <a:pt x="27040" y="2741"/>
                </a:lnTo>
                <a:lnTo>
                  <a:pt x="26995" y="2730"/>
                </a:lnTo>
                <a:lnTo>
                  <a:pt x="26892" y="2730"/>
                </a:lnTo>
                <a:lnTo>
                  <a:pt x="26835" y="2753"/>
                </a:lnTo>
                <a:lnTo>
                  <a:pt x="26790" y="2787"/>
                </a:lnTo>
                <a:lnTo>
                  <a:pt x="26756" y="2821"/>
                </a:lnTo>
                <a:lnTo>
                  <a:pt x="24765" y="1672"/>
                </a:lnTo>
                <a:lnTo>
                  <a:pt x="24776" y="1615"/>
                </a:lnTo>
                <a:lnTo>
                  <a:pt x="24776" y="1570"/>
                </a:lnTo>
                <a:lnTo>
                  <a:pt x="24765" y="1536"/>
                </a:lnTo>
                <a:lnTo>
                  <a:pt x="24742" y="1502"/>
                </a:lnTo>
                <a:lnTo>
                  <a:pt x="24720" y="1467"/>
                </a:lnTo>
                <a:lnTo>
                  <a:pt x="24697" y="1445"/>
                </a:lnTo>
                <a:lnTo>
                  <a:pt x="24663" y="1433"/>
                </a:lnTo>
                <a:lnTo>
                  <a:pt x="24617" y="1422"/>
                </a:lnTo>
                <a:lnTo>
                  <a:pt x="24583" y="1411"/>
                </a:lnTo>
                <a:lnTo>
                  <a:pt x="24538" y="1422"/>
                </a:lnTo>
                <a:lnTo>
                  <a:pt x="24503" y="1433"/>
                </a:lnTo>
                <a:lnTo>
                  <a:pt x="24469" y="1445"/>
                </a:lnTo>
                <a:lnTo>
                  <a:pt x="24435" y="1467"/>
                </a:lnTo>
                <a:lnTo>
                  <a:pt x="24412" y="1502"/>
                </a:lnTo>
                <a:lnTo>
                  <a:pt x="24390" y="1536"/>
                </a:lnTo>
                <a:lnTo>
                  <a:pt x="24378" y="1570"/>
                </a:lnTo>
                <a:lnTo>
                  <a:pt x="24378" y="1615"/>
                </a:lnTo>
                <a:lnTo>
                  <a:pt x="24390" y="1684"/>
                </a:lnTo>
                <a:lnTo>
                  <a:pt x="22388" y="2832"/>
                </a:lnTo>
                <a:lnTo>
                  <a:pt x="22354" y="2798"/>
                </a:lnTo>
                <a:lnTo>
                  <a:pt x="22319" y="2764"/>
                </a:lnTo>
                <a:lnTo>
                  <a:pt x="22263" y="2741"/>
                </a:lnTo>
                <a:lnTo>
                  <a:pt x="22160" y="2741"/>
                </a:lnTo>
                <a:lnTo>
                  <a:pt x="22103" y="2764"/>
                </a:lnTo>
                <a:lnTo>
                  <a:pt x="22069" y="2787"/>
                </a:lnTo>
                <a:lnTo>
                  <a:pt x="22024" y="2832"/>
                </a:lnTo>
                <a:lnTo>
                  <a:pt x="20078" y="1706"/>
                </a:lnTo>
                <a:lnTo>
                  <a:pt x="20090" y="1661"/>
                </a:lnTo>
                <a:lnTo>
                  <a:pt x="20090" y="1615"/>
                </a:lnTo>
                <a:lnTo>
                  <a:pt x="20090" y="1558"/>
                </a:lnTo>
                <a:lnTo>
                  <a:pt x="20078" y="1513"/>
                </a:lnTo>
                <a:lnTo>
                  <a:pt x="20056" y="1467"/>
                </a:lnTo>
                <a:lnTo>
                  <a:pt x="20022" y="1433"/>
                </a:lnTo>
                <a:lnTo>
                  <a:pt x="19976" y="1399"/>
                </a:lnTo>
                <a:lnTo>
                  <a:pt x="19942" y="1376"/>
                </a:lnTo>
                <a:lnTo>
                  <a:pt x="19885" y="1365"/>
                </a:lnTo>
                <a:lnTo>
                  <a:pt x="19783" y="1365"/>
                </a:lnTo>
                <a:lnTo>
                  <a:pt x="19737" y="1376"/>
                </a:lnTo>
                <a:lnTo>
                  <a:pt x="19692" y="1399"/>
                </a:lnTo>
                <a:lnTo>
                  <a:pt x="19658" y="1433"/>
                </a:lnTo>
                <a:lnTo>
                  <a:pt x="19623" y="1467"/>
                </a:lnTo>
                <a:lnTo>
                  <a:pt x="19601" y="1513"/>
                </a:lnTo>
                <a:lnTo>
                  <a:pt x="19589" y="1558"/>
                </a:lnTo>
                <a:lnTo>
                  <a:pt x="19589" y="1615"/>
                </a:lnTo>
                <a:lnTo>
                  <a:pt x="19589" y="1661"/>
                </a:lnTo>
                <a:lnTo>
                  <a:pt x="19601" y="1706"/>
                </a:lnTo>
                <a:lnTo>
                  <a:pt x="17655" y="2832"/>
                </a:lnTo>
                <a:lnTo>
                  <a:pt x="17621" y="2798"/>
                </a:lnTo>
                <a:lnTo>
                  <a:pt x="17576" y="2764"/>
                </a:lnTo>
                <a:lnTo>
                  <a:pt x="17519" y="2741"/>
                </a:lnTo>
                <a:lnTo>
                  <a:pt x="17417" y="2741"/>
                </a:lnTo>
                <a:lnTo>
                  <a:pt x="17371" y="2764"/>
                </a:lnTo>
                <a:lnTo>
                  <a:pt x="17326" y="2787"/>
                </a:lnTo>
                <a:lnTo>
                  <a:pt x="17291" y="2832"/>
                </a:lnTo>
                <a:lnTo>
                  <a:pt x="15346" y="1706"/>
                </a:lnTo>
                <a:lnTo>
                  <a:pt x="15358" y="1661"/>
                </a:lnTo>
                <a:lnTo>
                  <a:pt x="15369" y="1615"/>
                </a:lnTo>
                <a:lnTo>
                  <a:pt x="15358" y="1558"/>
                </a:lnTo>
                <a:lnTo>
                  <a:pt x="15346" y="1513"/>
                </a:lnTo>
                <a:lnTo>
                  <a:pt x="15324" y="1479"/>
                </a:lnTo>
                <a:lnTo>
                  <a:pt x="15301" y="1433"/>
                </a:lnTo>
                <a:lnTo>
                  <a:pt x="15255" y="1399"/>
                </a:lnTo>
                <a:lnTo>
                  <a:pt x="15221" y="1376"/>
                </a:lnTo>
                <a:lnTo>
                  <a:pt x="15176" y="1354"/>
                </a:lnTo>
                <a:lnTo>
                  <a:pt x="15130" y="1354"/>
                </a:lnTo>
                <a:lnTo>
                  <a:pt x="15130" y="0"/>
                </a:lnTo>
                <a:lnTo>
                  <a:pt x="15085" y="0"/>
                </a:lnTo>
                <a:lnTo>
                  <a:pt x="15085" y="1354"/>
                </a:lnTo>
                <a:lnTo>
                  <a:pt x="15028" y="1354"/>
                </a:lnTo>
                <a:lnTo>
                  <a:pt x="14982" y="1376"/>
                </a:lnTo>
                <a:lnTo>
                  <a:pt x="14937" y="1399"/>
                </a:lnTo>
                <a:lnTo>
                  <a:pt x="14903" y="1433"/>
                </a:lnTo>
                <a:lnTo>
                  <a:pt x="14880" y="1467"/>
                </a:lnTo>
                <a:lnTo>
                  <a:pt x="14857" y="1513"/>
                </a:lnTo>
                <a:lnTo>
                  <a:pt x="14834" y="1558"/>
                </a:lnTo>
                <a:lnTo>
                  <a:pt x="14834" y="1615"/>
                </a:lnTo>
                <a:lnTo>
                  <a:pt x="14834" y="1661"/>
                </a:lnTo>
                <a:lnTo>
                  <a:pt x="14857" y="1718"/>
                </a:lnTo>
                <a:lnTo>
                  <a:pt x="12923" y="2821"/>
                </a:lnTo>
                <a:lnTo>
                  <a:pt x="12889" y="2776"/>
                </a:lnTo>
                <a:lnTo>
                  <a:pt x="12844" y="2753"/>
                </a:lnTo>
                <a:lnTo>
                  <a:pt x="12787" y="2730"/>
                </a:lnTo>
                <a:lnTo>
                  <a:pt x="12730" y="2719"/>
                </a:lnTo>
                <a:lnTo>
                  <a:pt x="12673" y="2730"/>
                </a:lnTo>
                <a:lnTo>
                  <a:pt x="12616" y="2753"/>
                </a:lnTo>
                <a:lnTo>
                  <a:pt x="12571" y="2776"/>
                </a:lnTo>
                <a:lnTo>
                  <a:pt x="12537" y="2821"/>
                </a:lnTo>
                <a:lnTo>
                  <a:pt x="10523" y="1661"/>
                </a:lnTo>
                <a:lnTo>
                  <a:pt x="10534" y="1615"/>
                </a:lnTo>
                <a:lnTo>
                  <a:pt x="10523" y="1547"/>
                </a:lnTo>
                <a:lnTo>
                  <a:pt x="10489" y="1502"/>
                </a:lnTo>
                <a:lnTo>
                  <a:pt x="10443" y="1456"/>
                </a:lnTo>
                <a:lnTo>
                  <a:pt x="10387" y="1445"/>
                </a:lnTo>
                <a:lnTo>
                  <a:pt x="10387" y="0"/>
                </a:lnTo>
                <a:lnTo>
                  <a:pt x="10341" y="0"/>
                </a:lnTo>
                <a:lnTo>
                  <a:pt x="10341" y="1445"/>
                </a:lnTo>
                <a:lnTo>
                  <a:pt x="10273" y="1456"/>
                </a:lnTo>
                <a:lnTo>
                  <a:pt x="10227" y="1502"/>
                </a:lnTo>
                <a:lnTo>
                  <a:pt x="10193" y="1547"/>
                </a:lnTo>
                <a:lnTo>
                  <a:pt x="10182" y="1615"/>
                </a:lnTo>
                <a:lnTo>
                  <a:pt x="10193" y="1672"/>
                </a:lnTo>
                <a:lnTo>
                  <a:pt x="8191" y="2821"/>
                </a:lnTo>
                <a:lnTo>
                  <a:pt x="8157" y="2776"/>
                </a:lnTo>
                <a:lnTo>
                  <a:pt x="8100" y="2741"/>
                </a:lnTo>
                <a:lnTo>
                  <a:pt x="8055" y="2719"/>
                </a:lnTo>
                <a:lnTo>
                  <a:pt x="7930" y="2719"/>
                </a:lnTo>
                <a:lnTo>
                  <a:pt x="7873" y="2741"/>
                </a:lnTo>
                <a:lnTo>
                  <a:pt x="7827" y="2776"/>
                </a:lnTo>
                <a:lnTo>
                  <a:pt x="7782" y="2821"/>
                </a:lnTo>
                <a:lnTo>
                  <a:pt x="5848" y="1695"/>
                </a:lnTo>
                <a:lnTo>
                  <a:pt x="5859" y="1661"/>
                </a:lnTo>
                <a:lnTo>
                  <a:pt x="5859" y="1615"/>
                </a:lnTo>
                <a:lnTo>
                  <a:pt x="5859" y="1570"/>
                </a:lnTo>
                <a:lnTo>
                  <a:pt x="5836" y="1524"/>
                </a:lnTo>
                <a:lnTo>
                  <a:pt x="5825" y="1490"/>
                </a:lnTo>
                <a:lnTo>
                  <a:pt x="5791" y="1456"/>
                </a:lnTo>
                <a:lnTo>
                  <a:pt x="5768" y="1422"/>
                </a:lnTo>
                <a:lnTo>
                  <a:pt x="5723" y="1399"/>
                </a:lnTo>
                <a:lnTo>
                  <a:pt x="5689" y="1388"/>
                </a:lnTo>
                <a:lnTo>
                  <a:pt x="5643" y="1376"/>
                </a:lnTo>
                <a:lnTo>
                  <a:pt x="5643" y="0"/>
                </a:lnTo>
                <a:lnTo>
                  <a:pt x="5598" y="0"/>
                </a:lnTo>
                <a:lnTo>
                  <a:pt x="5598" y="1376"/>
                </a:lnTo>
                <a:lnTo>
                  <a:pt x="5552" y="1388"/>
                </a:lnTo>
                <a:lnTo>
                  <a:pt x="5518" y="1399"/>
                </a:lnTo>
                <a:lnTo>
                  <a:pt x="5472" y="1422"/>
                </a:lnTo>
                <a:lnTo>
                  <a:pt x="5438" y="1456"/>
                </a:lnTo>
                <a:lnTo>
                  <a:pt x="5416" y="1490"/>
                </a:lnTo>
                <a:lnTo>
                  <a:pt x="5393" y="1524"/>
                </a:lnTo>
                <a:lnTo>
                  <a:pt x="5381" y="1570"/>
                </a:lnTo>
                <a:lnTo>
                  <a:pt x="5381" y="1615"/>
                </a:lnTo>
                <a:lnTo>
                  <a:pt x="5381" y="1661"/>
                </a:lnTo>
                <a:lnTo>
                  <a:pt x="5393" y="1695"/>
                </a:lnTo>
                <a:lnTo>
                  <a:pt x="3413" y="2844"/>
                </a:lnTo>
                <a:lnTo>
                  <a:pt x="3379" y="2810"/>
                </a:lnTo>
                <a:lnTo>
                  <a:pt x="3345" y="2776"/>
                </a:lnTo>
                <a:lnTo>
                  <a:pt x="3300" y="2764"/>
                </a:lnTo>
                <a:lnTo>
                  <a:pt x="3254" y="2753"/>
                </a:lnTo>
                <a:lnTo>
                  <a:pt x="3197" y="2764"/>
                </a:lnTo>
                <a:lnTo>
                  <a:pt x="3152" y="2776"/>
                </a:lnTo>
                <a:lnTo>
                  <a:pt x="3118" y="2810"/>
                </a:lnTo>
                <a:lnTo>
                  <a:pt x="3084" y="2844"/>
                </a:lnTo>
                <a:lnTo>
                  <a:pt x="1047" y="1672"/>
                </a:lnTo>
                <a:lnTo>
                  <a:pt x="1059" y="1615"/>
                </a:lnTo>
                <a:lnTo>
                  <a:pt x="1047" y="1547"/>
                </a:lnTo>
                <a:lnTo>
                  <a:pt x="1013" y="1490"/>
                </a:lnTo>
                <a:lnTo>
                  <a:pt x="968" y="1456"/>
                </a:lnTo>
                <a:lnTo>
                  <a:pt x="900" y="1433"/>
                </a:lnTo>
                <a:lnTo>
                  <a:pt x="900" y="0"/>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txBox="1"/>
          <p:nvPr>
            <p:ph type="ctrTitle"/>
          </p:nvPr>
        </p:nvSpPr>
        <p:spPr>
          <a:xfrm>
            <a:off x="1823925" y="2066369"/>
            <a:ext cx="6634200" cy="608400"/>
          </a:xfrm>
          <a:prstGeom prst="rect">
            <a:avLst/>
          </a:prstGeom>
        </p:spPr>
        <p:txBody>
          <a:bodyPr anchorCtr="0" anchor="b" bIns="0" lIns="0" spcFirstLastPara="1" rIns="0" wrap="square" tIns="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43" name="Google Shape;43;p3"/>
          <p:cNvSpPr txBox="1"/>
          <p:nvPr>
            <p:ph idx="1" type="subTitle"/>
          </p:nvPr>
        </p:nvSpPr>
        <p:spPr>
          <a:xfrm>
            <a:off x="1823925" y="2655065"/>
            <a:ext cx="6634200" cy="386400"/>
          </a:xfrm>
          <a:prstGeom prst="rect">
            <a:avLst/>
          </a:prstGeom>
        </p:spPr>
        <p:txBody>
          <a:bodyPr anchorCtr="0" anchor="t" bIns="0" lIns="0" spcFirstLastPara="1" rIns="0" wrap="square" tIns="0">
            <a:noAutofit/>
          </a:bodyPr>
          <a:lstStyle>
            <a:lvl1pPr lvl="0" rtl="0">
              <a:spcBef>
                <a:spcPts val="0"/>
              </a:spcBef>
              <a:spcAft>
                <a:spcPts val="0"/>
              </a:spcAft>
              <a:buSzPts val="1800"/>
              <a:buNone/>
              <a:defRPr>
                <a:solidFill>
                  <a:schemeClr val="accent4"/>
                </a:solidFill>
              </a:defRPr>
            </a:lvl1pPr>
            <a:lvl2pPr lvl="1" rtl="0">
              <a:spcBef>
                <a:spcPts val="600"/>
              </a:spcBef>
              <a:spcAft>
                <a:spcPts val="0"/>
              </a:spcAft>
              <a:buClr>
                <a:schemeClr val="accent4"/>
              </a:buClr>
              <a:buSzPts val="3000"/>
              <a:buNone/>
              <a:defRPr sz="3000">
                <a:solidFill>
                  <a:schemeClr val="accent4"/>
                </a:solidFill>
              </a:defRPr>
            </a:lvl2pPr>
            <a:lvl3pPr lvl="2" rtl="0">
              <a:spcBef>
                <a:spcPts val="600"/>
              </a:spcBef>
              <a:spcAft>
                <a:spcPts val="0"/>
              </a:spcAft>
              <a:buClr>
                <a:schemeClr val="accent4"/>
              </a:buClr>
              <a:buSzPts val="3000"/>
              <a:buNone/>
              <a:defRPr sz="3000">
                <a:solidFill>
                  <a:schemeClr val="accent4"/>
                </a:solidFill>
              </a:defRPr>
            </a:lvl3pPr>
            <a:lvl4pPr lvl="3" rtl="0">
              <a:spcBef>
                <a:spcPts val="600"/>
              </a:spcBef>
              <a:spcAft>
                <a:spcPts val="0"/>
              </a:spcAft>
              <a:buClr>
                <a:schemeClr val="accent4"/>
              </a:buClr>
              <a:buSzPts val="3000"/>
              <a:buNone/>
              <a:defRPr sz="3000">
                <a:solidFill>
                  <a:schemeClr val="accent4"/>
                </a:solidFill>
              </a:defRPr>
            </a:lvl4pPr>
            <a:lvl5pPr lvl="4" rtl="0">
              <a:spcBef>
                <a:spcPts val="600"/>
              </a:spcBef>
              <a:spcAft>
                <a:spcPts val="0"/>
              </a:spcAft>
              <a:buClr>
                <a:schemeClr val="accent4"/>
              </a:buClr>
              <a:buSzPts val="3000"/>
              <a:buNone/>
              <a:defRPr sz="3000">
                <a:solidFill>
                  <a:schemeClr val="accent4"/>
                </a:solidFill>
              </a:defRPr>
            </a:lvl5pPr>
            <a:lvl6pPr lvl="5" rtl="0">
              <a:spcBef>
                <a:spcPts val="600"/>
              </a:spcBef>
              <a:spcAft>
                <a:spcPts val="0"/>
              </a:spcAft>
              <a:buClr>
                <a:schemeClr val="accent4"/>
              </a:buClr>
              <a:buSzPts val="3000"/>
              <a:buNone/>
              <a:defRPr sz="3000">
                <a:solidFill>
                  <a:schemeClr val="accent4"/>
                </a:solidFill>
              </a:defRPr>
            </a:lvl6pPr>
            <a:lvl7pPr lvl="6" rtl="0">
              <a:spcBef>
                <a:spcPts val="600"/>
              </a:spcBef>
              <a:spcAft>
                <a:spcPts val="0"/>
              </a:spcAft>
              <a:buClr>
                <a:schemeClr val="accent4"/>
              </a:buClr>
              <a:buSzPts val="3000"/>
              <a:buNone/>
              <a:defRPr sz="3000">
                <a:solidFill>
                  <a:schemeClr val="accent4"/>
                </a:solidFill>
              </a:defRPr>
            </a:lvl7pPr>
            <a:lvl8pPr lvl="7" rtl="0">
              <a:spcBef>
                <a:spcPts val="600"/>
              </a:spcBef>
              <a:spcAft>
                <a:spcPts val="0"/>
              </a:spcAft>
              <a:buClr>
                <a:schemeClr val="accent4"/>
              </a:buClr>
              <a:buSzPts val="3000"/>
              <a:buNone/>
              <a:defRPr sz="3000">
                <a:solidFill>
                  <a:schemeClr val="accent4"/>
                </a:solidFill>
              </a:defRPr>
            </a:lvl8pPr>
            <a:lvl9pPr lvl="8" rtl="0">
              <a:spcBef>
                <a:spcPts val="600"/>
              </a:spcBef>
              <a:spcAft>
                <a:spcPts val="600"/>
              </a:spcAft>
              <a:buClr>
                <a:schemeClr val="accent4"/>
              </a:buClr>
              <a:buSzPts val="3000"/>
              <a:buNone/>
              <a:defRPr sz="3000">
                <a:solidFill>
                  <a:schemeClr val="accent4"/>
                </a:solidFill>
              </a:defRPr>
            </a:lvl9pPr>
          </a:lstStyle>
          <a:p/>
        </p:txBody>
      </p:sp>
      <p:grpSp>
        <p:nvGrpSpPr>
          <p:cNvPr id="44" name="Google Shape;44;p3"/>
          <p:cNvGrpSpPr/>
          <p:nvPr/>
        </p:nvGrpSpPr>
        <p:grpSpPr>
          <a:xfrm>
            <a:off x="-1" y="2046575"/>
            <a:ext cx="1616222" cy="1050356"/>
            <a:chOff x="241121" y="847487"/>
            <a:chExt cx="540579" cy="351313"/>
          </a:xfrm>
        </p:grpSpPr>
        <p:sp>
          <p:nvSpPr>
            <p:cNvPr id="45" name="Google Shape;45;p3"/>
            <p:cNvSpPr/>
            <p:nvPr/>
          </p:nvSpPr>
          <p:spPr>
            <a:xfrm>
              <a:off x="241121" y="847487"/>
              <a:ext cx="391200" cy="351300"/>
            </a:xfrm>
            <a:prstGeom prst="rect">
              <a:avLst/>
            </a:prstGeom>
            <a:gradFill>
              <a:gsLst>
                <a:gs pos="0">
                  <a:srgbClr val="FFFFFF">
                    <a:alpha val="0"/>
                    <a:alpha val="32400"/>
                  </a:srgbClr>
                </a:gs>
                <a:gs pos="100000">
                  <a:srgbClr val="00FFEE">
                    <a:alpha val="31764"/>
                    <a:alpha val="3240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rot="-5400000">
              <a:off x="453950" y="871050"/>
              <a:ext cx="351300" cy="304200"/>
            </a:xfrm>
            <a:prstGeom prst="hexagon">
              <a:avLst>
                <a:gd fmla="val 25000" name="adj"/>
                <a:gd fmla="val 115470" name="vf"/>
              </a:avLst>
            </a:prstGeom>
            <a:gradFill>
              <a:gsLst>
                <a:gs pos="0">
                  <a:schemeClr val="accent3"/>
                </a:gs>
                <a:gs pos="100000">
                  <a:schemeClr val="accent4"/>
                </a:gs>
              </a:gsLst>
              <a:lin ang="0" scaled="0"/>
            </a:gradFill>
            <a:ln>
              <a:noFill/>
            </a:ln>
            <a:effectLst>
              <a:outerShdw blurRad="257175" rotWithShape="0" algn="bl">
                <a:schemeClr val="lt1">
                  <a:alpha val="55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gradFill>
          <a:gsLst>
            <a:gs pos="0">
              <a:schemeClr val="accent6"/>
            </a:gs>
            <a:gs pos="17000">
              <a:schemeClr val="accent4"/>
            </a:gs>
            <a:gs pos="42000">
              <a:schemeClr val="accent3"/>
            </a:gs>
            <a:gs pos="100000">
              <a:schemeClr val="accent2"/>
            </a:gs>
          </a:gsLst>
          <a:lin ang="8100019" scaled="0"/>
        </a:gradFill>
      </p:bgPr>
    </p:bg>
    <p:spTree>
      <p:nvGrpSpPr>
        <p:cNvPr id="47" name="Shape 47"/>
        <p:cNvGrpSpPr/>
        <p:nvPr/>
      </p:nvGrpSpPr>
      <p:grpSpPr>
        <a:xfrm>
          <a:off x="0" y="0"/>
          <a:ext cx="0" cy="0"/>
          <a:chOff x="0" y="0"/>
          <a:chExt cx="0" cy="0"/>
        </a:xfrm>
      </p:grpSpPr>
      <p:grpSp>
        <p:nvGrpSpPr>
          <p:cNvPr id="48" name="Google Shape;48;p4"/>
          <p:cNvGrpSpPr/>
          <p:nvPr/>
        </p:nvGrpSpPr>
        <p:grpSpPr>
          <a:xfrm>
            <a:off x="-16" y="0"/>
            <a:ext cx="9144053" cy="5143497"/>
            <a:chOff x="-16" y="0"/>
            <a:chExt cx="9144053" cy="5143497"/>
          </a:xfrm>
        </p:grpSpPr>
        <p:sp>
          <p:nvSpPr>
            <p:cNvPr id="49" name="Google Shape;49;p4"/>
            <p:cNvSpPr/>
            <p:nvPr/>
          </p:nvSpPr>
          <p:spPr>
            <a:xfrm>
              <a:off x="8155685" y="1194135"/>
              <a:ext cx="988352" cy="615640"/>
            </a:xfrm>
            <a:custGeom>
              <a:rect b="b" l="l" r="r" t="t"/>
              <a:pathLst>
                <a:path extrusionOk="0" h="5882" w="9443">
                  <a:moveTo>
                    <a:pt x="2696" y="342"/>
                  </a:moveTo>
                  <a:lnTo>
                    <a:pt x="4687" y="1491"/>
                  </a:lnTo>
                  <a:lnTo>
                    <a:pt x="4676" y="1537"/>
                  </a:lnTo>
                  <a:lnTo>
                    <a:pt x="4664" y="1593"/>
                  </a:lnTo>
                  <a:lnTo>
                    <a:pt x="4676" y="1639"/>
                  </a:lnTo>
                  <a:lnTo>
                    <a:pt x="4687" y="1684"/>
                  </a:lnTo>
                  <a:lnTo>
                    <a:pt x="4710" y="1730"/>
                  </a:lnTo>
                  <a:lnTo>
                    <a:pt x="4733" y="1764"/>
                  </a:lnTo>
                  <a:lnTo>
                    <a:pt x="4767" y="1798"/>
                  </a:lnTo>
                  <a:lnTo>
                    <a:pt x="4801" y="1821"/>
                  </a:lnTo>
                  <a:lnTo>
                    <a:pt x="4846" y="1832"/>
                  </a:lnTo>
                  <a:lnTo>
                    <a:pt x="4892" y="1844"/>
                  </a:lnTo>
                  <a:lnTo>
                    <a:pt x="4892" y="4153"/>
                  </a:lnTo>
                  <a:lnTo>
                    <a:pt x="4858" y="4153"/>
                  </a:lnTo>
                  <a:lnTo>
                    <a:pt x="4824" y="4164"/>
                  </a:lnTo>
                  <a:lnTo>
                    <a:pt x="4767" y="4210"/>
                  </a:lnTo>
                  <a:lnTo>
                    <a:pt x="4744" y="4244"/>
                  </a:lnTo>
                  <a:lnTo>
                    <a:pt x="4721" y="4278"/>
                  </a:lnTo>
                  <a:lnTo>
                    <a:pt x="4710" y="4312"/>
                  </a:lnTo>
                  <a:lnTo>
                    <a:pt x="4710" y="4346"/>
                  </a:lnTo>
                  <a:lnTo>
                    <a:pt x="4710" y="4392"/>
                  </a:lnTo>
                  <a:lnTo>
                    <a:pt x="4721" y="4426"/>
                  </a:lnTo>
                  <a:lnTo>
                    <a:pt x="2685" y="5598"/>
                  </a:lnTo>
                  <a:lnTo>
                    <a:pt x="2651" y="5575"/>
                  </a:lnTo>
                  <a:lnTo>
                    <a:pt x="2628" y="5552"/>
                  </a:lnTo>
                  <a:lnTo>
                    <a:pt x="2583" y="5529"/>
                  </a:lnTo>
                  <a:lnTo>
                    <a:pt x="2503" y="5529"/>
                  </a:lnTo>
                  <a:lnTo>
                    <a:pt x="2469" y="5552"/>
                  </a:lnTo>
                  <a:lnTo>
                    <a:pt x="2435" y="5563"/>
                  </a:lnTo>
                  <a:lnTo>
                    <a:pt x="2412" y="5598"/>
                  </a:lnTo>
                  <a:lnTo>
                    <a:pt x="342" y="4403"/>
                  </a:lnTo>
                  <a:lnTo>
                    <a:pt x="353" y="4346"/>
                  </a:lnTo>
                  <a:lnTo>
                    <a:pt x="342" y="4289"/>
                  </a:lnTo>
                  <a:lnTo>
                    <a:pt x="308" y="4233"/>
                  </a:lnTo>
                  <a:lnTo>
                    <a:pt x="262" y="4198"/>
                  </a:lnTo>
                  <a:lnTo>
                    <a:pt x="205" y="4176"/>
                  </a:lnTo>
                  <a:lnTo>
                    <a:pt x="205" y="1764"/>
                  </a:lnTo>
                  <a:lnTo>
                    <a:pt x="262" y="1741"/>
                  </a:lnTo>
                  <a:lnTo>
                    <a:pt x="308" y="1707"/>
                  </a:lnTo>
                  <a:lnTo>
                    <a:pt x="330" y="1650"/>
                  </a:lnTo>
                  <a:lnTo>
                    <a:pt x="342" y="1593"/>
                  </a:lnTo>
                  <a:lnTo>
                    <a:pt x="330" y="1537"/>
                  </a:lnTo>
                  <a:lnTo>
                    <a:pt x="2389" y="342"/>
                  </a:lnTo>
                  <a:lnTo>
                    <a:pt x="2423" y="376"/>
                  </a:lnTo>
                  <a:lnTo>
                    <a:pt x="2458" y="410"/>
                  </a:lnTo>
                  <a:lnTo>
                    <a:pt x="2503" y="422"/>
                  </a:lnTo>
                  <a:lnTo>
                    <a:pt x="2549" y="433"/>
                  </a:lnTo>
                  <a:lnTo>
                    <a:pt x="2594" y="422"/>
                  </a:lnTo>
                  <a:lnTo>
                    <a:pt x="2628" y="399"/>
                  </a:lnTo>
                  <a:lnTo>
                    <a:pt x="2674" y="376"/>
                  </a:lnTo>
                  <a:lnTo>
                    <a:pt x="2696" y="342"/>
                  </a:lnTo>
                  <a:close/>
                  <a:moveTo>
                    <a:pt x="7235" y="1"/>
                  </a:moveTo>
                  <a:lnTo>
                    <a:pt x="7190" y="24"/>
                  </a:lnTo>
                  <a:lnTo>
                    <a:pt x="7144" y="46"/>
                  </a:lnTo>
                  <a:lnTo>
                    <a:pt x="7110" y="69"/>
                  </a:lnTo>
                  <a:lnTo>
                    <a:pt x="7076" y="103"/>
                  </a:lnTo>
                  <a:lnTo>
                    <a:pt x="7053" y="149"/>
                  </a:lnTo>
                  <a:lnTo>
                    <a:pt x="7042" y="194"/>
                  </a:lnTo>
                  <a:lnTo>
                    <a:pt x="7042" y="251"/>
                  </a:lnTo>
                  <a:lnTo>
                    <a:pt x="7042" y="297"/>
                  </a:lnTo>
                  <a:lnTo>
                    <a:pt x="7053" y="342"/>
                  </a:lnTo>
                  <a:lnTo>
                    <a:pt x="5119" y="1457"/>
                  </a:lnTo>
                  <a:lnTo>
                    <a:pt x="5085" y="1411"/>
                  </a:lnTo>
                  <a:lnTo>
                    <a:pt x="5028" y="1377"/>
                  </a:lnTo>
                  <a:lnTo>
                    <a:pt x="4972" y="1355"/>
                  </a:lnTo>
                  <a:lnTo>
                    <a:pt x="4915" y="1343"/>
                  </a:lnTo>
                  <a:lnTo>
                    <a:pt x="4858" y="1355"/>
                  </a:lnTo>
                  <a:lnTo>
                    <a:pt x="4801" y="1377"/>
                  </a:lnTo>
                  <a:lnTo>
                    <a:pt x="4755" y="1411"/>
                  </a:lnTo>
                  <a:lnTo>
                    <a:pt x="4710" y="1457"/>
                  </a:lnTo>
                  <a:lnTo>
                    <a:pt x="2719" y="297"/>
                  </a:lnTo>
                  <a:lnTo>
                    <a:pt x="2731" y="251"/>
                  </a:lnTo>
                  <a:lnTo>
                    <a:pt x="2719" y="206"/>
                  </a:lnTo>
                  <a:lnTo>
                    <a:pt x="2708" y="172"/>
                  </a:lnTo>
                  <a:lnTo>
                    <a:pt x="2674" y="115"/>
                  </a:lnTo>
                  <a:lnTo>
                    <a:pt x="2617" y="81"/>
                  </a:lnTo>
                  <a:lnTo>
                    <a:pt x="2583" y="69"/>
                  </a:lnTo>
                  <a:lnTo>
                    <a:pt x="2503" y="69"/>
                  </a:lnTo>
                  <a:lnTo>
                    <a:pt x="2469" y="81"/>
                  </a:lnTo>
                  <a:lnTo>
                    <a:pt x="2412" y="115"/>
                  </a:lnTo>
                  <a:lnTo>
                    <a:pt x="2378" y="172"/>
                  </a:lnTo>
                  <a:lnTo>
                    <a:pt x="2367" y="206"/>
                  </a:lnTo>
                  <a:lnTo>
                    <a:pt x="2367" y="251"/>
                  </a:lnTo>
                  <a:lnTo>
                    <a:pt x="2378" y="308"/>
                  </a:lnTo>
                  <a:lnTo>
                    <a:pt x="308" y="1491"/>
                  </a:lnTo>
                  <a:lnTo>
                    <a:pt x="285" y="1468"/>
                  </a:lnTo>
                  <a:lnTo>
                    <a:pt x="251" y="1446"/>
                  </a:lnTo>
                  <a:lnTo>
                    <a:pt x="217" y="1423"/>
                  </a:lnTo>
                  <a:lnTo>
                    <a:pt x="137" y="1423"/>
                  </a:lnTo>
                  <a:lnTo>
                    <a:pt x="103" y="1434"/>
                  </a:lnTo>
                  <a:lnTo>
                    <a:pt x="57" y="1468"/>
                  </a:lnTo>
                  <a:lnTo>
                    <a:pt x="12" y="1525"/>
                  </a:lnTo>
                  <a:lnTo>
                    <a:pt x="0" y="1559"/>
                  </a:lnTo>
                  <a:lnTo>
                    <a:pt x="0" y="1593"/>
                  </a:lnTo>
                  <a:lnTo>
                    <a:pt x="12" y="1662"/>
                  </a:lnTo>
                  <a:lnTo>
                    <a:pt x="46" y="1707"/>
                  </a:lnTo>
                  <a:lnTo>
                    <a:pt x="91" y="1741"/>
                  </a:lnTo>
                  <a:lnTo>
                    <a:pt x="160" y="1764"/>
                  </a:lnTo>
                  <a:lnTo>
                    <a:pt x="160" y="4176"/>
                  </a:lnTo>
                  <a:lnTo>
                    <a:pt x="91" y="4198"/>
                  </a:lnTo>
                  <a:lnTo>
                    <a:pt x="46" y="4233"/>
                  </a:lnTo>
                  <a:lnTo>
                    <a:pt x="12" y="4289"/>
                  </a:lnTo>
                  <a:lnTo>
                    <a:pt x="0" y="4346"/>
                  </a:lnTo>
                  <a:lnTo>
                    <a:pt x="0" y="4392"/>
                  </a:lnTo>
                  <a:lnTo>
                    <a:pt x="12" y="4415"/>
                  </a:lnTo>
                  <a:lnTo>
                    <a:pt x="46" y="4471"/>
                  </a:lnTo>
                  <a:lnTo>
                    <a:pt x="103" y="4517"/>
                  </a:lnTo>
                  <a:lnTo>
                    <a:pt x="137" y="4528"/>
                  </a:lnTo>
                  <a:lnTo>
                    <a:pt x="171" y="4528"/>
                  </a:lnTo>
                  <a:lnTo>
                    <a:pt x="217" y="4517"/>
                  </a:lnTo>
                  <a:lnTo>
                    <a:pt x="262" y="4506"/>
                  </a:lnTo>
                  <a:lnTo>
                    <a:pt x="296" y="4483"/>
                  </a:lnTo>
                  <a:lnTo>
                    <a:pt x="319" y="4449"/>
                  </a:lnTo>
                  <a:lnTo>
                    <a:pt x="2389" y="5632"/>
                  </a:lnTo>
                  <a:lnTo>
                    <a:pt x="2367" y="5700"/>
                  </a:lnTo>
                  <a:lnTo>
                    <a:pt x="2378" y="5734"/>
                  </a:lnTo>
                  <a:lnTo>
                    <a:pt x="2389" y="5768"/>
                  </a:lnTo>
                  <a:lnTo>
                    <a:pt x="2423" y="5825"/>
                  </a:lnTo>
                  <a:lnTo>
                    <a:pt x="2480" y="5859"/>
                  </a:lnTo>
                  <a:lnTo>
                    <a:pt x="2514" y="5871"/>
                  </a:lnTo>
                  <a:lnTo>
                    <a:pt x="2583" y="5871"/>
                  </a:lnTo>
                  <a:lnTo>
                    <a:pt x="2605" y="5859"/>
                  </a:lnTo>
                  <a:lnTo>
                    <a:pt x="2662" y="5825"/>
                  </a:lnTo>
                  <a:lnTo>
                    <a:pt x="2708" y="5768"/>
                  </a:lnTo>
                  <a:lnTo>
                    <a:pt x="2708" y="5734"/>
                  </a:lnTo>
                  <a:lnTo>
                    <a:pt x="2719" y="5700"/>
                  </a:lnTo>
                  <a:lnTo>
                    <a:pt x="2708" y="5643"/>
                  </a:lnTo>
                  <a:lnTo>
                    <a:pt x="4744" y="4460"/>
                  </a:lnTo>
                  <a:lnTo>
                    <a:pt x="4778" y="4506"/>
                  </a:lnTo>
                  <a:lnTo>
                    <a:pt x="4812" y="4528"/>
                  </a:lnTo>
                  <a:lnTo>
                    <a:pt x="4858" y="4551"/>
                  </a:lnTo>
                  <a:lnTo>
                    <a:pt x="4972" y="4551"/>
                  </a:lnTo>
                  <a:lnTo>
                    <a:pt x="5017" y="4528"/>
                  </a:lnTo>
                  <a:lnTo>
                    <a:pt x="5051" y="4494"/>
                  </a:lnTo>
                  <a:lnTo>
                    <a:pt x="5085" y="4460"/>
                  </a:lnTo>
                  <a:lnTo>
                    <a:pt x="7121" y="5632"/>
                  </a:lnTo>
                  <a:lnTo>
                    <a:pt x="7110" y="5666"/>
                  </a:lnTo>
                  <a:lnTo>
                    <a:pt x="7110" y="5700"/>
                  </a:lnTo>
                  <a:lnTo>
                    <a:pt x="7110" y="5734"/>
                  </a:lnTo>
                  <a:lnTo>
                    <a:pt x="7121" y="5768"/>
                  </a:lnTo>
                  <a:lnTo>
                    <a:pt x="7156" y="5825"/>
                  </a:lnTo>
                  <a:lnTo>
                    <a:pt x="7212" y="5859"/>
                  </a:lnTo>
                  <a:lnTo>
                    <a:pt x="7247" y="5871"/>
                  </a:lnTo>
                  <a:lnTo>
                    <a:pt x="7281" y="5882"/>
                  </a:lnTo>
                  <a:lnTo>
                    <a:pt x="7315" y="5871"/>
                  </a:lnTo>
                  <a:lnTo>
                    <a:pt x="7349" y="5859"/>
                  </a:lnTo>
                  <a:lnTo>
                    <a:pt x="7406" y="5825"/>
                  </a:lnTo>
                  <a:lnTo>
                    <a:pt x="7451" y="5768"/>
                  </a:lnTo>
                  <a:lnTo>
                    <a:pt x="7463" y="5734"/>
                  </a:lnTo>
                  <a:lnTo>
                    <a:pt x="7463" y="5700"/>
                  </a:lnTo>
                  <a:lnTo>
                    <a:pt x="7451" y="5643"/>
                  </a:lnTo>
                  <a:lnTo>
                    <a:pt x="9442" y="4483"/>
                  </a:lnTo>
                  <a:lnTo>
                    <a:pt x="9442" y="4437"/>
                  </a:lnTo>
                  <a:lnTo>
                    <a:pt x="7429" y="5598"/>
                  </a:lnTo>
                  <a:lnTo>
                    <a:pt x="7406" y="5563"/>
                  </a:lnTo>
                  <a:lnTo>
                    <a:pt x="7372" y="5541"/>
                  </a:lnTo>
                  <a:lnTo>
                    <a:pt x="7326" y="5529"/>
                  </a:lnTo>
                  <a:lnTo>
                    <a:pt x="7281" y="5518"/>
                  </a:lnTo>
                  <a:lnTo>
                    <a:pt x="7247" y="5529"/>
                  </a:lnTo>
                  <a:lnTo>
                    <a:pt x="7201" y="5541"/>
                  </a:lnTo>
                  <a:lnTo>
                    <a:pt x="7167" y="5563"/>
                  </a:lnTo>
                  <a:lnTo>
                    <a:pt x="7144" y="5598"/>
                  </a:lnTo>
                  <a:lnTo>
                    <a:pt x="5108" y="4415"/>
                  </a:lnTo>
                  <a:lnTo>
                    <a:pt x="5119" y="4346"/>
                  </a:lnTo>
                  <a:lnTo>
                    <a:pt x="5119" y="4312"/>
                  </a:lnTo>
                  <a:lnTo>
                    <a:pt x="5108" y="4278"/>
                  </a:lnTo>
                  <a:lnTo>
                    <a:pt x="5063" y="4221"/>
                  </a:lnTo>
                  <a:lnTo>
                    <a:pt x="5006" y="4176"/>
                  </a:lnTo>
                  <a:lnTo>
                    <a:pt x="4937" y="4153"/>
                  </a:lnTo>
                  <a:lnTo>
                    <a:pt x="4937" y="1844"/>
                  </a:lnTo>
                  <a:lnTo>
                    <a:pt x="4983" y="1832"/>
                  </a:lnTo>
                  <a:lnTo>
                    <a:pt x="5028" y="1810"/>
                  </a:lnTo>
                  <a:lnTo>
                    <a:pt x="5063" y="1787"/>
                  </a:lnTo>
                  <a:lnTo>
                    <a:pt x="5097" y="1764"/>
                  </a:lnTo>
                  <a:lnTo>
                    <a:pt x="5119" y="1719"/>
                  </a:lnTo>
                  <a:lnTo>
                    <a:pt x="5142" y="1684"/>
                  </a:lnTo>
                  <a:lnTo>
                    <a:pt x="5154" y="1639"/>
                  </a:lnTo>
                  <a:lnTo>
                    <a:pt x="5165" y="1593"/>
                  </a:lnTo>
                  <a:lnTo>
                    <a:pt x="5154" y="1548"/>
                  </a:lnTo>
                  <a:lnTo>
                    <a:pt x="5142" y="1491"/>
                  </a:lnTo>
                  <a:lnTo>
                    <a:pt x="7076" y="376"/>
                  </a:lnTo>
                  <a:lnTo>
                    <a:pt x="7110" y="422"/>
                  </a:lnTo>
                  <a:lnTo>
                    <a:pt x="7167" y="467"/>
                  </a:lnTo>
                  <a:lnTo>
                    <a:pt x="7224" y="490"/>
                  </a:lnTo>
                  <a:lnTo>
                    <a:pt x="7349" y="490"/>
                  </a:lnTo>
                  <a:lnTo>
                    <a:pt x="7406" y="467"/>
                  </a:lnTo>
                  <a:lnTo>
                    <a:pt x="7463" y="422"/>
                  </a:lnTo>
                  <a:lnTo>
                    <a:pt x="7497" y="376"/>
                  </a:lnTo>
                  <a:lnTo>
                    <a:pt x="9442" y="1502"/>
                  </a:lnTo>
                  <a:lnTo>
                    <a:pt x="9442" y="1446"/>
                  </a:lnTo>
                  <a:lnTo>
                    <a:pt x="7520" y="331"/>
                  </a:lnTo>
                  <a:lnTo>
                    <a:pt x="7531" y="297"/>
                  </a:lnTo>
                  <a:lnTo>
                    <a:pt x="7531" y="251"/>
                  </a:lnTo>
                  <a:lnTo>
                    <a:pt x="7531" y="194"/>
                  </a:lnTo>
                  <a:lnTo>
                    <a:pt x="7508" y="149"/>
                  </a:lnTo>
                  <a:lnTo>
                    <a:pt x="7485" y="103"/>
                  </a:lnTo>
                  <a:lnTo>
                    <a:pt x="7463" y="69"/>
                  </a:lnTo>
                  <a:lnTo>
                    <a:pt x="7417" y="46"/>
                  </a:lnTo>
                  <a:lnTo>
                    <a:pt x="7383" y="24"/>
                  </a:lnTo>
                  <a:lnTo>
                    <a:pt x="7338" y="1"/>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4"/>
            <p:cNvSpPr/>
            <p:nvPr/>
          </p:nvSpPr>
          <p:spPr>
            <a:xfrm>
              <a:off x="6162634" y="0"/>
              <a:ext cx="2981383" cy="1818136"/>
            </a:xfrm>
            <a:custGeom>
              <a:rect b="b" l="l" r="r" t="t"/>
              <a:pathLst>
                <a:path extrusionOk="0" h="17371" w="28485">
                  <a:moveTo>
                    <a:pt x="17052" y="3572"/>
                  </a:moveTo>
                  <a:lnTo>
                    <a:pt x="18986" y="4687"/>
                  </a:lnTo>
                  <a:lnTo>
                    <a:pt x="18974" y="4733"/>
                  </a:lnTo>
                  <a:lnTo>
                    <a:pt x="18963" y="4789"/>
                  </a:lnTo>
                  <a:lnTo>
                    <a:pt x="18974" y="4846"/>
                  </a:lnTo>
                  <a:lnTo>
                    <a:pt x="18986" y="4892"/>
                  </a:lnTo>
                  <a:lnTo>
                    <a:pt x="19008" y="4926"/>
                  </a:lnTo>
                  <a:lnTo>
                    <a:pt x="19031" y="4960"/>
                  </a:lnTo>
                  <a:lnTo>
                    <a:pt x="19065" y="4994"/>
                  </a:lnTo>
                  <a:lnTo>
                    <a:pt x="19111" y="5017"/>
                  </a:lnTo>
                  <a:lnTo>
                    <a:pt x="19145" y="5040"/>
                  </a:lnTo>
                  <a:lnTo>
                    <a:pt x="19202" y="5040"/>
                  </a:lnTo>
                  <a:lnTo>
                    <a:pt x="19202" y="7360"/>
                  </a:lnTo>
                  <a:lnTo>
                    <a:pt x="19133" y="7383"/>
                  </a:lnTo>
                  <a:lnTo>
                    <a:pt x="19077" y="7417"/>
                  </a:lnTo>
                  <a:lnTo>
                    <a:pt x="19031" y="7474"/>
                  </a:lnTo>
                  <a:lnTo>
                    <a:pt x="19031" y="7508"/>
                  </a:lnTo>
                  <a:lnTo>
                    <a:pt x="19020" y="7554"/>
                  </a:lnTo>
                  <a:lnTo>
                    <a:pt x="19031" y="7611"/>
                  </a:lnTo>
                  <a:lnTo>
                    <a:pt x="17063" y="8748"/>
                  </a:lnTo>
                  <a:lnTo>
                    <a:pt x="17029" y="8703"/>
                  </a:lnTo>
                  <a:lnTo>
                    <a:pt x="16972" y="8668"/>
                  </a:lnTo>
                  <a:lnTo>
                    <a:pt x="16915" y="8646"/>
                  </a:lnTo>
                  <a:lnTo>
                    <a:pt x="16847" y="8634"/>
                  </a:lnTo>
                  <a:lnTo>
                    <a:pt x="16779" y="8646"/>
                  </a:lnTo>
                  <a:lnTo>
                    <a:pt x="16722" y="8668"/>
                  </a:lnTo>
                  <a:lnTo>
                    <a:pt x="16665" y="8703"/>
                  </a:lnTo>
                  <a:lnTo>
                    <a:pt x="16631" y="8748"/>
                  </a:lnTo>
                  <a:lnTo>
                    <a:pt x="14708" y="7633"/>
                  </a:lnTo>
                  <a:lnTo>
                    <a:pt x="14720" y="7599"/>
                  </a:lnTo>
                  <a:lnTo>
                    <a:pt x="14720" y="7554"/>
                  </a:lnTo>
                  <a:lnTo>
                    <a:pt x="14720" y="7508"/>
                  </a:lnTo>
                  <a:lnTo>
                    <a:pt x="14708" y="7463"/>
                  </a:lnTo>
                  <a:lnTo>
                    <a:pt x="14686" y="7417"/>
                  </a:lnTo>
                  <a:lnTo>
                    <a:pt x="14663" y="7383"/>
                  </a:lnTo>
                  <a:lnTo>
                    <a:pt x="14629" y="7360"/>
                  </a:lnTo>
                  <a:lnTo>
                    <a:pt x="14583" y="7326"/>
                  </a:lnTo>
                  <a:lnTo>
                    <a:pt x="14549" y="7315"/>
                  </a:lnTo>
                  <a:lnTo>
                    <a:pt x="14504" y="7303"/>
                  </a:lnTo>
                  <a:lnTo>
                    <a:pt x="14504" y="4971"/>
                  </a:lnTo>
                  <a:lnTo>
                    <a:pt x="14561" y="4949"/>
                  </a:lnTo>
                  <a:lnTo>
                    <a:pt x="14606" y="4903"/>
                  </a:lnTo>
                  <a:lnTo>
                    <a:pt x="14640" y="4858"/>
                  </a:lnTo>
                  <a:lnTo>
                    <a:pt x="14652" y="4789"/>
                  </a:lnTo>
                  <a:lnTo>
                    <a:pt x="14640" y="4733"/>
                  </a:lnTo>
                  <a:lnTo>
                    <a:pt x="16642" y="3572"/>
                  </a:lnTo>
                  <a:lnTo>
                    <a:pt x="16676" y="3618"/>
                  </a:lnTo>
                  <a:lnTo>
                    <a:pt x="16722" y="3663"/>
                  </a:lnTo>
                  <a:lnTo>
                    <a:pt x="16779" y="3686"/>
                  </a:lnTo>
                  <a:lnTo>
                    <a:pt x="16915" y="3686"/>
                  </a:lnTo>
                  <a:lnTo>
                    <a:pt x="16972" y="3663"/>
                  </a:lnTo>
                  <a:lnTo>
                    <a:pt x="17018" y="3618"/>
                  </a:lnTo>
                  <a:lnTo>
                    <a:pt x="17052" y="3572"/>
                  </a:lnTo>
                  <a:close/>
                  <a:moveTo>
                    <a:pt x="12285" y="3561"/>
                  </a:moveTo>
                  <a:lnTo>
                    <a:pt x="14310" y="4721"/>
                  </a:lnTo>
                  <a:lnTo>
                    <a:pt x="14299" y="4755"/>
                  </a:lnTo>
                  <a:lnTo>
                    <a:pt x="14299" y="4789"/>
                  </a:lnTo>
                  <a:lnTo>
                    <a:pt x="14310" y="4858"/>
                  </a:lnTo>
                  <a:lnTo>
                    <a:pt x="14344" y="4915"/>
                  </a:lnTo>
                  <a:lnTo>
                    <a:pt x="14390" y="4949"/>
                  </a:lnTo>
                  <a:lnTo>
                    <a:pt x="14458" y="4971"/>
                  </a:lnTo>
                  <a:lnTo>
                    <a:pt x="14458" y="7303"/>
                  </a:lnTo>
                  <a:lnTo>
                    <a:pt x="14413" y="7315"/>
                  </a:lnTo>
                  <a:lnTo>
                    <a:pt x="14367" y="7326"/>
                  </a:lnTo>
                  <a:lnTo>
                    <a:pt x="14333" y="7349"/>
                  </a:lnTo>
                  <a:lnTo>
                    <a:pt x="14299" y="7383"/>
                  </a:lnTo>
                  <a:lnTo>
                    <a:pt x="14265" y="7417"/>
                  </a:lnTo>
                  <a:lnTo>
                    <a:pt x="14242" y="7463"/>
                  </a:lnTo>
                  <a:lnTo>
                    <a:pt x="14231" y="7508"/>
                  </a:lnTo>
                  <a:lnTo>
                    <a:pt x="14231" y="7554"/>
                  </a:lnTo>
                  <a:lnTo>
                    <a:pt x="14231" y="7599"/>
                  </a:lnTo>
                  <a:lnTo>
                    <a:pt x="14242" y="7645"/>
                  </a:lnTo>
                  <a:lnTo>
                    <a:pt x="12263" y="8782"/>
                  </a:lnTo>
                  <a:lnTo>
                    <a:pt x="12229" y="8748"/>
                  </a:lnTo>
                  <a:lnTo>
                    <a:pt x="12194" y="8725"/>
                  </a:lnTo>
                  <a:lnTo>
                    <a:pt x="12149" y="8714"/>
                  </a:lnTo>
                  <a:lnTo>
                    <a:pt x="12103" y="8703"/>
                  </a:lnTo>
                  <a:lnTo>
                    <a:pt x="12058" y="8714"/>
                  </a:lnTo>
                  <a:lnTo>
                    <a:pt x="12012" y="8725"/>
                  </a:lnTo>
                  <a:lnTo>
                    <a:pt x="11978" y="8748"/>
                  </a:lnTo>
                  <a:lnTo>
                    <a:pt x="11956" y="8782"/>
                  </a:lnTo>
                  <a:lnTo>
                    <a:pt x="9976" y="7645"/>
                  </a:lnTo>
                  <a:lnTo>
                    <a:pt x="9988" y="7599"/>
                  </a:lnTo>
                  <a:lnTo>
                    <a:pt x="9988" y="7554"/>
                  </a:lnTo>
                  <a:lnTo>
                    <a:pt x="9988" y="7497"/>
                  </a:lnTo>
                  <a:lnTo>
                    <a:pt x="9976" y="7451"/>
                  </a:lnTo>
                  <a:lnTo>
                    <a:pt x="9954" y="7417"/>
                  </a:lnTo>
                  <a:lnTo>
                    <a:pt x="9919" y="7383"/>
                  </a:lnTo>
                  <a:lnTo>
                    <a:pt x="9885" y="7349"/>
                  </a:lnTo>
                  <a:lnTo>
                    <a:pt x="9851" y="7326"/>
                  </a:lnTo>
                  <a:lnTo>
                    <a:pt x="9806" y="7303"/>
                  </a:lnTo>
                  <a:lnTo>
                    <a:pt x="9760" y="7292"/>
                  </a:lnTo>
                  <a:lnTo>
                    <a:pt x="9760" y="5040"/>
                  </a:lnTo>
                  <a:lnTo>
                    <a:pt x="9806" y="5028"/>
                  </a:lnTo>
                  <a:lnTo>
                    <a:pt x="9851" y="5006"/>
                  </a:lnTo>
                  <a:lnTo>
                    <a:pt x="9885" y="4983"/>
                  </a:lnTo>
                  <a:lnTo>
                    <a:pt x="9919" y="4960"/>
                  </a:lnTo>
                  <a:lnTo>
                    <a:pt x="9942" y="4926"/>
                  </a:lnTo>
                  <a:lnTo>
                    <a:pt x="9965" y="4880"/>
                  </a:lnTo>
                  <a:lnTo>
                    <a:pt x="9976" y="4835"/>
                  </a:lnTo>
                  <a:lnTo>
                    <a:pt x="9976" y="4789"/>
                  </a:lnTo>
                  <a:lnTo>
                    <a:pt x="9976" y="4744"/>
                  </a:lnTo>
                  <a:lnTo>
                    <a:pt x="9965" y="4698"/>
                  </a:lnTo>
                  <a:lnTo>
                    <a:pt x="11921" y="3561"/>
                  </a:lnTo>
                  <a:lnTo>
                    <a:pt x="11956" y="3606"/>
                  </a:lnTo>
                  <a:lnTo>
                    <a:pt x="12001" y="3629"/>
                  </a:lnTo>
                  <a:lnTo>
                    <a:pt x="12047" y="3652"/>
                  </a:lnTo>
                  <a:lnTo>
                    <a:pt x="12103" y="3663"/>
                  </a:lnTo>
                  <a:lnTo>
                    <a:pt x="12160" y="3652"/>
                  </a:lnTo>
                  <a:lnTo>
                    <a:pt x="12217" y="3629"/>
                  </a:lnTo>
                  <a:lnTo>
                    <a:pt x="12251" y="3595"/>
                  </a:lnTo>
                  <a:lnTo>
                    <a:pt x="12285" y="3561"/>
                  </a:lnTo>
                  <a:close/>
                  <a:moveTo>
                    <a:pt x="21795" y="3572"/>
                  </a:moveTo>
                  <a:lnTo>
                    <a:pt x="23763" y="4710"/>
                  </a:lnTo>
                  <a:lnTo>
                    <a:pt x="23741" y="4744"/>
                  </a:lnTo>
                  <a:lnTo>
                    <a:pt x="23741" y="4789"/>
                  </a:lnTo>
                  <a:lnTo>
                    <a:pt x="23741" y="4835"/>
                  </a:lnTo>
                  <a:lnTo>
                    <a:pt x="23752" y="4869"/>
                  </a:lnTo>
                  <a:lnTo>
                    <a:pt x="23775" y="4903"/>
                  </a:lnTo>
                  <a:lnTo>
                    <a:pt x="23797" y="4937"/>
                  </a:lnTo>
                  <a:lnTo>
                    <a:pt x="23832" y="4960"/>
                  </a:lnTo>
                  <a:lnTo>
                    <a:pt x="23866" y="4983"/>
                  </a:lnTo>
                  <a:lnTo>
                    <a:pt x="23900" y="4994"/>
                  </a:lnTo>
                  <a:lnTo>
                    <a:pt x="23934" y="5006"/>
                  </a:lnTo>
                  <a:lnTo>
                    <a:pt x="23934" y="7372"/>
                  </a:lnTo>
                  <a:lnTo>
                    <a:pt x="23877" y="7394"/>
                  </a:lnTo>
                  <a:lnTo>
                    <a:pt x="23832" y="7429"/>
                  </a:lnTo>
                  <a:lnTo>
                    <a:pt x="23797" y="7485"/>
                  </a:lnTo>
                  <a:lnTo>
                    <a:pt x="23786" y="7554"/>
                  </a:lnTo>
                  <a:lnTo>
                    <a:pt x="23786" y="7599"/>
                  </a:lnTo>
                  <a:lnTo>
                    <a:pt x="21761" y="8782"/>
                  </a:lnTo>
                  <a:lnTo>
                    <a:pt x="21727" y="8737"/>
                  </a:lnTo>
                  <a:lnTo>
                    <a:pt x="21682" y="8714"/>
                  </a:lnTo>
                  <a:lnTo>
                    <a:pt x="21636" y="8691"/>
                  </a:lnTo>
                  <a:lnTo>
                    <a:pt x="21534" y="8691"/>
                  </a:lnTo>
                  <a:lnTo>
                    <a:pt x="21488" y="8714"/>
                  </a:lnTo>
                  <a:lnTo>
                    <a:pt x="21454" y="8737"/>
                  </a:lnTo>
                  <a:lnTo>
                    <a:pt x="21420" y="8771"/>
                  </a:lnTo>
                  <a:lnTo>
                    <a:pt x="19395" y="7611"/>
                  </a:lnTo>
                  <a:lnTo>
                    <a:pt x="19406" y="7554"/>
                  </a:lnTo>
                  <a:lnTo>
                    <a:pt x="19395" y="7485"/>
                  </a:lnTo>
                  <a:lnTo>
                    <a:pt x="19361" y="7429"/>
                  </a:lnTo>
                  <a:lnTo>
                    <a:pt x="19304" y="7383"/>
                  </a:lnTo>
                  <a:lnTo>
                    <a:pt x="19247" y="7360"/>
                  </a:lnTo>
                  <a:lnTo>
                    <a:pt x="19247" y="5040"/>
                  </a:lnTo>
                  <a:lnTo>
                    <a:pt x="19293" y="5028"/>
                  </a:lnTo>
                  <a:lnTo>
                    <a:pt x="19327" y="5017"/>
                  </a:lnTo>
                  <a:lnTo>
                    <a:pt x="19372" y="4994"/>
                  </a:lnTo>
                  <a:lnTo>
                    <a:pt x="19406" y="4960"/>
                  </a:lnTo>
                  <a:lnTo>
                    <a:pt x="19429" y="4926"/>
                  </a:lnTo>
                  <a:lnTo>
                    <a:pt x="19452" y="4880"/>
                  </a:lnTo>
                  <a:lnTo>
                    <a:pt x="19463" y="4835"/>
                  </a:lnTo>
                  <a:lnTo>
                    <a:pt x="19463" y="4789"/>
                  </a:lnTo>
                  <a:lnTo>
                    <a:pt x="19463" y="4744"/>
                  </a:lnTo>
                  <a:lnTo>
                    <a:pt x="19441" y="4687"/>
                  </a:lnTo>
                  <a:lnTo>
                    <a:pt x="21386" y="3572"/>
                  </a:lnTo>
                  <a:lnTo>
                    <a:pt x="21420" y="3618"/>
                  </a:lnTo>
                  <a:lnTo>
                    <a:pt x="21465" y="3652"/>
                  </a:lnTo>
                  <a:lnTo>
                    <a:pt x="21522" y="3675"/>
                  </a:lnTo>
                  <a:lnTo>
                    <a:pt x="21591" y="3686"/>
                  </a:lnTo>
                  <a:lnTo>
                    <a:pt x="21647" y="3675"/>
                  </a:lnTo>
                  <a:lnTo>
                    <a:pt x="21704" y="3652"/>
                  </a:lnTo>
                  <a:lnTo>
                    <a:pt x="21750" y="3618"/>
                  </a:lnTo>
                  <a:lnTo>
                    <a:pt x="21795" y="3572"/>
                  </a:lnTo>
                  <a:close/>
                  <a:moveTo>
                    <a:pt x="14686" y="7679"/>
                  </a:moveTo>
                  <a:lnTo>
                    <a:pt x="16608" y="8782"/>
                  </a:lnTo>
                  <a:lnTo>
                    <a:pt x="16585" y="8839"/>
                  </a:lnTo>
                  <a:lnTo>
                    <a:pt x="16585" y="8896"/>
                  </a:lnTo>
                  <a:lnTo>
                    <a:pt x="16585" y="8953"/>
                  </a:lnTo>
                  <a:lnTo>
                    <a:pt x="16597" y="8998"/>
                  </a:lnTo>
                  <a:lnTo>
                    <a:pt x="16620" y="9044"/>
                  </a:lnTo>
                  <a:lnTo>
                    <a:pt x="16654" y="9078"/>
                  </a:lnTo>
                  <a:lnTo>
                    <a:pt x="16688" y="9112"/>
                  </a:lnTo>
                  <a:lnTo>
                    <a:pt x="16733" y="9135"/>
                  </a:lnTo>
                  <a:lnTo>
                    <a:pt x="16779" y="9158"/>
                  </a:lnTo>
                  <a:lnTo>
                    <a:pt x="16824" y="9169"/>
                  </a:lnTo>
                  <a:lnTo>
                    <a:pt x="16824" y="11478"/>
                  </a:lnTo>
                  <a:lnTo>
                    <a:pt x="16767" y="11501"/>
                  </a:lnTo>
                  <a:lnTo>
                    <a:pt x="16711" y="11535"/>
                  </a:lnTo>
                  <a:lnTo>
                    <a:pt x="16676" y="11592"/>
                  </a:lnTo>
                  <a:lnTo>
                    <a:pt x="16665" y="11660"/>
                  </a:lnTo>
                  <a:lnTo>
                    <a:pt x="16676" y="11717"/>
                  </a:lnTo>
                  <a:lnTo>
                    <a:pt x="14617" y="12900"/>
                  </a:lnTo>
                  <a:lnTo>
                    <a:pt x="14583" y="12877"/>
                  </a:lnTo>
                  <a:lnTo>
                    <a:pt x="14549" y="12855"/>
                  </a:lnTo>
                  <a:lnTo>
                    <a:pt x="14515" y="12832"/>
                  </a:lnTo>
                  <a:lnTo>
                    <a:pt x="14435" y="12832"/>
                  </a:lnTo>
                  <a:lnTo>
                    <a:pt x="14401" y="12855"/>
                  </a:lnTo>
                  <a:lnTo>
                    <a:pt x="14367" y="12877"/>
                  </a:lnTo>
                  <a:lnTo>
                    <a:pt x="14344" y="12900"/>
                  </a:lnTo>
                  <a:lnTo>
                    <a:pt x="12331" y="11740"/>
                  </a:lnTo>
                  <a:lnTo>
                    <a:pt x="12342" y="11694"/>
                  </a:lnTo>
                  <a:lnTo>
                    <a:pt x="12342" y="11660"/>
                  </a:lnTo>
                  <a:lnTo>
                    <a:pt x="12342" y="11615"/>
                  </a:lnTo>
                  <a:lnTo>
                    <a:pt x="12331" y="11569"/>
                  </a:lnTo>
                  <a:lnTo>
                    <a:pt x="12308" y="11535"/>
                  </a:lnTo>
                  <a:lnTo>
                    <a:pt x="12285" y="11501"/>
                  </a:lnTo>
                  <a:lnTo>
                    <a:pt x="12251" y="11467"/>
                  </a:lnTo>
                  <a:lnTo>
                    <a:pt x="12217" y="11444"/>
                  </a:lnTo>
                  <a:lnTo>
                    <a:pt x="12172" y="11433"/>
                  </a:lnTo>
                  <a:lnTo>
                    <a:pt x="12126" y="11421"/>
                  </a:lnTo>
                  <a:lnTo>
                    <a:pt x="12126" y="9089"/>
                  </a:lnTo>
                  <a:lnTo>
                    <a:pt x="12194" y="9067"/>
                  </a:lnTo>
                  <a:lnTo>
                    <a:pt x="12251" y="9021"/>
                  </a:lnTo>
                  <a:lnTo>
                    <a:pt x="12285" y="8964"/>
                  </a:lnTo>
                  <a:lnTo>
                    <a:pt x="12297" y="8896"/>
                  </a:lnTo>
                  <a:lnTo>
                    <a:pt x="12297" y="8862"/>
                  </a:lnTo>
                  <a:lnTo>
                    <a:pt x="12285" y="8828"/>
                  </a:lnTo>
                  <a:lnTo>
                    <a:pt x="14265" y="7679"/>
                  </a:lnTo>
                  <a:lnTo>
                    <a:pt x="14310" y="7724"/>
                  </a:lnTo>
                  <a:lnTo>
                    <a:pt x="14356" y="7770"/>
                  </a:lnTo>
                  <a:lnTo>
                    <a:pt x="14413" y="7793"/>
                  </a:lnTo>
                  <a:lnTo>
                    <a:pt x="14538" y="7793"/>
                  </a:lnTo>
                  <a:lnTo>
                    <a:pt x="14595" y="7758"/>
                  </a:lnTo>
                  <a:lnTo>
                    <a:pt x="14652" y="7724"/>
                  </a:lnTo>
                  <a:lnTo>
                    <a:pt x="14686" y="7679"/>
                  </a:lnTo>
                  <a:close/>
                  <a:moveTo>
                    <a:pt x="2764" y="11751"/>
                  </a:moveTo>
                  <a:lnTo>
                    <a:pt x="4755" y="12889"/>
                  </a:lnTo>
                  <a:lnTo>
                    <a:pt x="4744" y="12946"/>
                  </a:lnTo>
                  <a:lnTo>
                    <a:pt x="4732" y="13002"/>
                  </a:lnTo>
                  <a:lnTo>
                    <a:pt x="4732" y="13048"/>
                  </a:lnTo>
                  <a:lnTo>
                    <a:pt x="4755" y="13105"/>
                  </a:lnTo>
                  <a:lnTo>
                    <a:pt x="4778" y="13139"/>
                  </a:lnTo>
                  <a:lnTo>
                    <a:pt x="4800" y="13184"/>
                  </a:lnTo>
                  <a:lnTo>
                    <a:pt x="4835" y="13219"/>
                  </a:lnTo>
                  <a:lnTo>
                    <a:pt x="4880" y="13241"/>
                  </a:lnTo>
                  <a:lnTo>
                    <a:pt x="4926" y="13253"/>
                  </a:lnTo>
                  <a:lnTo>
                    <a:pt x="4971" y="13264"/>
                  </a:lnTo>
                  <a:lnTo>
                    <a:pt x="4971" y="15505"/>
                  </a:lnTo>
                  <a:lnTo>
                    <a:pt x="4926" y="15516"/>
                  </a:lnTo>
                  <a:lnTo>
                    <a:pt x="4880" y="15528"/>
                  </a:lnTo>
                  <a:lnTo>
                    <a:pt x="4846" y="15551"/>
                  </a:lnTo>
                  <a:lnTo>
                    <a:pt x="4800" y="15585"/>
                  </a:lnTo>
                  <a:lnTo>
                    <a:pt x="4778" y="15619"/>
                  </a:lnTo>
                  <a:lnTo>
                    <a:pt x="4755" y="15664"/>
                  </a:lnTo>
                  <a:lnTo>
                    <a:pt x="4744" y="15710"/>
                  </a:lnTo>
                  <a:lnTo>
                    <a:pt x="4732" y="15755"/>
                  </a:lnTo>
                  <a:lnTo>
                    <a:pt x="4744" y="15812"/>
                  </a:lnTo>
                  <a:lnTo>
                    <a:pt x="4755" y="15858"/>
                  </a:lnTo>
                  <a:lnTo>
                    <a:pt x="2833" y="16961"/>
                  </a:lnTo>
                  <a:lnTo>
                    <a:pt x="2798" y="16916"/>
                  </a:lnTo>
                  <a:lnTo>
                    <a:pt x="2742" y="16881"/>
                  </a:lnTo>
                  <a:lnTo>
                    <a:pt x="2685" y="16859"/>
                  </a:lnTo>
                  <a:lnTo>
                    <a:pt x="2560" y="16859"/>
                  </a:lnTo>
                  <a:lnTo>
                    <a:pt x="2503" y="16881"/>
                  </a:lnTo>
                  <a:lnTo>
                    <a:pt x="2457" y="16916"/>
                  </a:lnTo>
                  <a:lnTo>
                    <a:pt x="2412" y="16961"/>
                  </a:lnTo>
                  <a:lnTo>
                    <a:pt x="489" y="15846"/>
                  </a:lnTo>
                  <a:lnTo>
                    <a:pt x="501" y="15812"/>
                  </a:lnTo>
                  <a:lnTo>
                    <a:pt x="501" y="15755"/>
                  </a:lnTo>
                  <a:lnTo>
                    <a:pt x="501" y="15710"/>
                  </a:lnTo>
                  <a:lnTo>
                    <a:pt x="489" y="15664"/>
                  </a:lnTo>
                  <a:lnTo>
                    <a:pt x="466" y="15630"/>
                  </a:lnTo>
                  <a:lnTo>
                    <a:pt x="444" y="15596"/>
                  </a:lnTo>
                  <a:lnTo>
                    <a:pt x="410" y="15562"/>
                  </a:lnTo>
                  <a:lnTo>
                    <a:pt x="364" y="15539"/>
                  </a:lnTo>
                  <a:lnTo>
                    <a:pt x="330" y="15516"/>
                  </a:lnTo>
                  <a:lnTo>
                    <a:pt x="284" y="15516"/>
                  </a:lnTo>
                  <a:lnTo>
                    <a:pt x="284" y="13230"/>
                  </a:lnTo>
                  <a:lnTo>
                    <a:pt x="319" y="13219"/>
                  </a:lnTo>
                  <a:lnTo>
                    <a:pt x="364" y="13207"/>
                  </a:lnTo>
                  <a:lnTo>
                    <a:pt x="398" y="13184"/>
                  </a:lnTo>
                  <a:lnTo>
                    <a:pt x="421" y="13162"/>
                  </a:lnTo>
                  <a:lnTo>
                    <a:pt x="455" y="13128"/>
                  </a:lnTo>
                  <a:lnTo>
                    <a:pt x="466" y="13082"/>
                  </a:lnTo>
                  <a:lnTo>
                    <a:pt x="478" y="13048"/>
                  </a:lnTo>
                  <a:lnTo>
                    <a:pt x="489" y="13002"/>
                  </a:lnTo>
                  <a:lnTo>
                    <a:pt x="478" y="12957"/>
                  </a:lnTo>
                  <a:lnTo>
                    <a:pt x="466" y="12911"/>
                  </a:lnTo>
                  <a:lnTo>
                    <a:pt x="2480" y="11751"/>
                  </a:lnTo>
                  <a:lnTo>
                    <a:pt x="2514" y="11785"/>
                  </a:lnTo>
                  <a:lnTo>
                    <a:pt x="2548" y="11808"/>
                  </a:lnTo>
                  <a:lnTo>
                    <a:pt x="2582" y="11819"/>
                  </a:lnTo>
                  <a:lnTo>
                    <a:pt x="2628" y="11831"/>
                  </a:lnTo>
                  <a:lnTo>
                    <a:pt x="2673" y="11819"/>
                  </a:lnTo>
                  <a:lnTo>
                    <a:pt x="2707" y="11808"/>
                  </a:lnTo>
                  <a:lnTo>
                    <a:pt x="2742" y="11785"/>
                  </a:lnTo>
                  <a:lnTo>
                    <a:pt x="2764" y="11751"/>
                  </a:lnTo>
                  <a:close/>
                  <a:moveTo>
                    <a:pt x="7587" y="11797"/>
                  </a:moveTo>
                  <a:lnTo>
                    <a:pt x="9499" y="12889"/>
                  </a:lnTo>
                  <a:lnTo>
                    <a:pt x="9476" y="12946"/>
                  </a:lnTo>
                  <a:lnTo>
                    <a:pt x="9464" y="13002"/>
                  </a:lnTo>
                  <a:lnTo>
                    <a:pt x="9476" y="13059"/>
                  </a:lnTo>
                  <a:lnTo>
                    <a:pt x="9487" y="13105"/>
                  </a:lnTo>
                  <a:lnTo>
                    <a:pt x="9510" y="13150"/>
                  </a:lnTo>
                  <a:lnTo>
                    <a:pt x="9544" y="13184"/>
                  </a:lnTo>
                  <a:lnTo>
                    <a:pt x="9578" y="13219"/>
                  </a:lnTo>
                  <a:lnTo>
                    <a:pt x="9624" y="13241"/>
                  </a:lnTo>
                  <a:lnTo>
                    <a:pt x="9669" y="13264"/>
                  </a:lnTo>
                  <a:lnTo>
                    <a:pt x="9715" y="13264"/>
                  </a:lnTo>
                  <a:lnTo>
                    <a:pt x="9715" y="15516"/>
                  </a:lnTo>
                  <a:lnTo>
                    <a:pt x="9669" y="15528"/>
                  </a:lnTo>
                  <a:lnTo>
                    <a:pt x="9624" y="15539"/>
                  </a:lnTo>
                  <a:lnTo>
                    <a:pt x="9590" y="15562"/>
                  </a:lnTo>
                  <a:lnTo>
                    <a:pt x="9555" y="15596"/>
                  </a:lnTo>
                  <a:lnTo>
                    <a:pt x="9533" y="15630"/>
                  </a:lnTo>
                  <a:lnTo>
                    <a:pt x="9510" y="15664"/>
                  </a:lnTo>
                  <a:lnTo>
                    <a:pt x="9499" y="15710"/>
                  </a:lnTo>
                  <a:lnTo>
                    <a:pt x="9487" y="15755"/>
                  </a:lnTo>
                  <a:lnTo>
                    <a:pt x="9499" y="15812"/>
                  </a:lnTo>
                  <a:lnTo>
                    <a:pt x="9510" y="15846"/>
                  </a:lnTo>
                  <a:lnTo>
                    <a:pt x="7587" y="16961"/>
                  </a:lnTo>
                  <a:lnTo>
                    <a:pt x="7542" y="16916"/>
                  </a:lnTo>
                  <a:lnTo>
                    <a:pt x="7485" y="16881"/>
                  </a:lnTo>
                  <a:lnTo>
                    <a:pt x="7428" y="16859"/>
                  </a:lnTo>
                  <a:lnTo>
                    <a:pt x="7371" y="16847"/>
                  </a:lnTo>
                  <a:lnTo>
                    <a:pt x="7303" y="16859"/>
                  </a:lnTo>
                  <a:lnTo>
                    <a:pt x="7246" y="16881"/>
                  </a:lnTo>
                  <a:lnTo>
                    <a:pt x="7189" y="16916"/>
                  </a:lnTo>
                  <a:lnTo>
                    <a:pt x="7155" y="16961"/>
                  </a:lnTo>
                  <a:lnTo>
                    <a:pt x="5233" y="15858"/>
                  </a:lnTo>
                  <a:lnTo>
                    <a:pt x="5255" y="15812"/>
                  </a:lnTo>
                  <a:lnTo>
                    <a:pt x="5255" y="15755"/>
                  </a:lnTo>
                  <a:lnTo>
                    <a:pt x="5255" y="15710"/>
                  </a:lnTo>
                  <a:lnTo>
                    <a:pt x="5233" y="15664"/>
                  </a:lnTo>
                  <a:lnTo>
                    <a:pt x="5210" y="15619"/>
                  </a:lnTo>
                  <a:lnTo>
                    <a:pt x="5187" y="15585"/>
                  </a:lnTo>
                  <a:lnTo>
                    <a:pt x="5153" y="15551"/>
                  </a:lnTo>
                  <a:lnTo>
                    <a:pt x="5108" y="15528"/>
                  </a:lnTo>
                  <a:lnTo>
                    <a:pt x="5062" y="15516"/>
                  </a:lnTo>
                  <a:lnTo>
                    <a:pt x="5017" y="15505"/>
                  </a:lnTo>
                  <a:lnTo>
                    <a:pt x="5017" y="13264"/>
                  </a:lnTo>
                  <a:lnTo>
                    <a:pt x="5073" y="13253"/>
                  </a:lnTo>
                  <a:lnTo>
                    <a:pt x="5119" y="13241"/>
                  </a:lnTo>
                  <a:lnTo>
                    <a:pt x="5153" y="13219"/>
                  </a:lnTo>
                  <a:lnTo>
                    <a:pt x="5187" y="13184"/>
                  </a:lnTo>
                  <a:lnTo>
                    <a:pt x="5221" y="13139"/>
                  </a:lnTo>
                  <a:lnTo>
                    <a:pt x="5244" y="13105"/>
                  </a:lnTo>
                  <a:lnTo>
                    <a:pt x="5255" y="13048"/>
                  </a:lnTo>
                  <a:lnTo>
                    <a:pt x="5255" y="13002"/>
                  </a:lnTo>
                  <a:lnTo>
                    <a:pt x="5255" y="12946"/>
                  </a:lnTo>
                  <a:lnTo>
                    <a:pt x="5233" y="12900"/>
                  </a:lnTo>
                  <a:lnTo>
                    <a:pt x="7144" y="11797"/>
                  </a:lnTo>
                  <a:lnTo>
                    <a:pt x="7178" y="11842"/>
                  </a:lnTo>
                  <a:lnTo>
                    <a:pt x="7235" y="11888"/>
                  </a:lnTo>
                  <a:lnTo>
                    <a:pt x="7292" y="11910"/>
                  </a:lnTo>
                  <a:lnTo>
                    <a:pt x="7371" y="11922"/>
                  </a:lnTo>
                  <a:lnTo>
                    <a:pt x="7440" y="11910"/>
                  </a:lnTo>
                  <a:lnTo>
                    <a:pt x="7496" y="11888"/>
                  </a:lnTo>
                  <a:lnTo>
                    <a:pt x="7553" y="11842"/>
                  </a:lnTo>
                  <a:lnTo>
                    <a:pt x="7587" y="11797"/>
                  </a:lnTo>
                  <a:close/>
                  <a:moveTo>
                    <a:pt x="12308" y="11785"/>
                  </a:moveTo>
                  <a:lnTo>
                    <a:pt x="14322" y="12934"/>
                  </a:lnTo>
                  <a:lnTo>
                    <a:pt x="14310" y="13002"/>
                  </a:lnTo>
                  <a:lnTo>
                    <a:pt x="14322" y="13059"/>
                  </a:lnTo>
                  <a:lnTo>
                    <a:pt x="14344" y="13116"/>
                  </a:lnTo>
                  <a:lnTo>
                    <a:pt x="14401" y="13150"/>
                  </a:lnTo>
                  <a:lnTo>
                    <a:pt x="14458" y="13173"/>
                  </a:lnTo>
                  <a:lnTo>
                    <a:pt x="14458" y="15505"/>
                  </a:lnTo>
                  <a:lnTo>
                    <a:pt x="14413" y="15516"/>
                  </a:lnTo>
                  <a:lnTo>
                    <a:pt x="14367" y="15528"/>
                  </a:lnTo>
                  <a:lnTo>
                    <a:pt x="14322" y="15551"/>
                  </a:lnTo>
                  <a:lnTo>
                    <a:pt x="14288" y="15585"/>
                  </a:lnTo>
                  <a:lnTo>
                    <a:pt x="14253" y="15619"/>
                  </a:lnTo>
                  <a:lnTo>
                    <a:pt x="14231" y="15664"/>
                  </a:lnTo>
                  <a:lnTo>
                    <a:pt x="14219" y="15710"/>
                  </a:lnTo>
                  <a:lnTo>
                    <a:pt x="14219" y="15755"/>
                  </a:lnTo>
                  <a:lnTo>
                    <a:pt x="14219" y="15812"/>
                  </a:lnTo>
                  <a:lnTo>
                    <a:pt x="14231" y="15858"/>
                  </a:lnTo>
                  <a:lnTo>
                    <a:pt x="12285" y="16984"/>
                  </a:lnTo>
                  <a:lnTo>
                    <a:pt x="12251" y="16950"/>
                  </a:lnTo>
                  <a:lnTo>
                    <a:pt x="12206" y="16916"/>
                  </a:lnTo>
                  <a:lnTo>
                    <a:pt x="12160" y="16893"/>
                  </a:lnTo>
                  <a:lnTo>
                    <a:pt x="12058" y="16893"/>
                  </a:lnTo>
                  <a:lnTo>
                    <a:pt x="12001" y="16916"/>
                  </a:lnTo>
                  <a:lnTo>
                    <a:pt x="11967" y="16950"/>
                  </a:lnTo>
                  <a:lnTo>
                    <a:pt x="11933" y="16984"/>
                  </a:lnTo>
                  <a:lnTo>
                    <a:pt x="9965" y="15846"/>
                  </a:lnTo>
                  <a:lnTo>
                    <a:pt x="9976" y="15801"/>
                  </a:lnTo>
                  <a:lnTo>
                    <a:pt x="9988" y="15755"/>
                  </a:lnTo>
                  <a:lnTo>
                    <a:pt x="9976" y="15710"/>
                  </a:lnTo>
                  <a:lnTo>
                    <a:pt x="9965" y="15664"/>
                  </a:lnTo>
                  <a:lnTo>
                    <a:pt x="9942" y="15630"/>
                  </a:lnTo>
                  <a:lnTo>
                    <a:pt x="9919" y="15596"/>
                  </a:lnTo>
                  <a:lnTo>
                    <a:pt x="9885" y="15562"/>
                  </a:lnTo>
                  <a:lnTo>
                    <a:pt x="9851" y="15539"/>
                  </a:lnTo>
                  <a:lnTo>
                    <a:pt x="9806" y="15528"/>
                  </a:lnTo>
                  <a:lnTo>
                    <a:pt x="9760" y="15516"/>
                  </a:lnTo>
                  <a:lnTo>
                    <a:pt x="9760" y="13264"/>
                  </a:lnTo>
                  <a:lnTo>
                    <a:pt x="9806" y="13264"/>
                  </a:lnTo>
                  <a:lnTo>
                    <a:pt x="9851" y="13241"/>
                  </a:lnTo>
                  <a:lnTo>
                    <a:pt x="9897" y="13219"/>
                  </a:lnTo>
                  <a:lnTo>
                    <a:pt x="9931" y="13184"/>
                  </a:lnTo>
                  <a:lnTo>
                    <a:pt x="9965" y="13139"/>
                  </a:lnTo>
                  <a:lnTo>
                    <a:pt x="9988" y="13105"/>
                  </a:lnTo>
                  <a:lnTo>
                    <a:pt x="9999" y="13059"/>
                  </a:lnTo>
                  <a:lnTo>
                    <a:pt x="9999" y="13002"/>
                  </a:lnTo>
                  <a:lnTo>
                    <a:pt x="9999" y="12946"/>
                  </a:lnTo>
                  <a:lnTo>
                    <a:pt x="9976" y="12889"/>
                  </a:lnTo>
                  <a:lnTo>
                    <a:pt x="11899" y="11785"/>
                  </a:lnTo>
                  <a:lnTo>
                    <a:pt x="11944" y="11831"/>
                  </a:lnTo>
                  <a:lnTo>
                    <a:pt x="11990" y="11865"/>
                  </a:lnTo>
                  <a:lnTo>
                    <a:pt x="12047" y="11888"/>
                  </a:lnTo>
                  <a:lnTo>
                    <a:pt x="12103" y="11899"/>
                  </a:lnTo>
                  <a:lnTo>
                    <a:pt x="12172" y="11888"/>
                  </a:lnTo>
                  <a:lnTo>
                    <a:pt x="12229" y="11865"/>
                  </a:lnTo>
                  <a:lnTo>
                    <a:pt x="12274" y="11831"/>
                  </a:lnTo>
                  <a:lnTo>
                    <a:pt x="12308" y="11785"/>
                  </a:lnTo>
                  <a:close/>
                  <a:moveTo>
                    <a:pt x="3777" y="0"/>
                  </a:moveTo>
                  <a:lnTo>
                    <a:pt x="2787" y="569"/>
                  </a:lnTo>
                  <a:lnTo>
                    <a:pt x="2764" y="535"/>
                  </a:lnTo>
                  <a:lnTo>
                    <a:pt x="2719" y="501"/>
                  </a:lnTo>
                  <a:lnTo>
                    <a:pt x="2673" y="490"/>
                  </a:lnTo>
                  <a:lnTo>
                    <a:pt x="2628" y="478"/>
                  </a:lnTo>
                  <a:lnTo>
                    <a:pt x="2582" y="490"/>
                  </a:lnTo>
                  <a:lnTo>
                    <a:pt x="2548" y="501"/>
                  </a:lnTo>
                  <a:lnTo>
                    <a:pt x="2514" y="512"/>
                  </a:lnTo>
                  <a:lnTo>
                    <a:pt x="2480" y="546"/>
                  </a:lnTo>
                  <a:lnTo>
                    <a:pt x="2457" y="569"/>
                  </a:lnTo>
                  <a:lnTo>
                    <a:pt x="2434" y="603"/>
                  </a:lnTo>
                  <a:lnTo>
                    <a:pt x="2423" y="649"/>
                  </a:lnTo>
                  <a:lnTo>
                    <a:pt x="2423" y="683"/>
                  </a:lnTo>
                  <a:lnTo>
                    <a:pt x="2423" y="728"/>
                  </a:lnTo>
                  <a:lnTo>
                    <a:pt x="2434" y="763"/>
                  </a:lnTo>
                  <a:lnTo>
                    <a:pt x="2469" y="831"/>
                  </a:lnTo>
                  <a:lnTo>
                    <a:pt x="2537" y="876"/>
                  </a:lnTo>
                  <a:lnTo>
                    <a:pt x="2571" y="888"/>
                  </a:lnTo>
                  <a:lnTo>
                    <a:pt x="2605" y="888"/>
                  </a:lnTo>
                  <a:lnTo>
                    <a:pt x="2605" y="3231"/>
                  </a:lnTo>
                  <a:lnTo>
                    <a:pt x="2560" y="3231"/>
                  </a:lnTo>
                  <a:lnTo>
                    <a:pt x="2525" y="3254"/>
                  </a:lnTo>
                  <a:lnTo>
                    <a:pt x="2491" y="3265"/>
                  </a:lnTo>
                  <a:lnTo>
                    <a:pt x="2457" y="3299"/>
                  </a:lnTo>
                  <a:lnTo>
                    <a:pt x="2434" y="3333"/>
                  </a:lnTo>
                  <a:lnTo>
                    <a:pt x="2423" y="3367"/>
                  </a:lnTo>
                  <a:lnTo>
                    <a:pt x="2412" y="3402"/>
                  </a:lnTo>
                  <a:lnTo>
                    <a:pt x="2400" y="3447"/>
                  </a:lnTo>
                  <a:lnTo>
                    <a:pt x="2412" y="3493"/>
                  </a:lnTo>
                  <a:lnTo>
                    <a:pt x="2423" y="3527"/>
                  </a:lnTo>
                  <a:lnTo>
                    <a:pt x="2446" y="3572"/>
                  </a:lnTo>
                  <a:lnTo>
                    <a:pt x="2469" y="3606"/>
                  </a:lnTo>
                  <a:lnTo>
                    <a:pt x="2503" y="3629"/>
                  </a:lnTo>
                  <a:lnTo>
                    <a:pt x="2537" y="3652"/>
                  </a:lnTo>
                  <a:lnTo>
                    <a:pt x="2582" y="3663"/>
                  </a:lnTo>
                  <a:lnTo>
                    <a:pt x="2685" y="3663"/>
                  </a:lnTo>
                  <a:lnTo>
                    <a:pt x="2730" y="3641"/>
                  </a:lnTo>
                  <a:lnTo>
                    <a:pt x="2776" y="3606"/>
                  </a:lnTo>
                  <a:lnTo>
                    <a:pt x="2810" y="3561"/>
                  </a:lnTo>
                  <a:lnTo>
                    <a:pt x="4812" y="4710"/>
                  </a:lnTo>
                  <a:lnTo>
                    <a:pt x="4800" y="4755"/>
                  </a:lnTo>
                  <a:lnTo>
                    <a:pt x="4789" y="4789"/>
                  </a:lnTo>
                  <a:lnTo>
                    <a:pt x="4800" y="4835"/>
                  </a:lnTo>
                  <a:lnTo>
                    <a:pt x="4812" y="4869"/>
                  </a:lnTo>
                  <a:lnTo>
                    <a:pt x="4823" y="4903"/>
                  </a:lnTo>
                  <a:lnTo>
                    <a:pt x="4846" y="4937"/>
                  </a:lnTo>
                  <a:lnTo>
                    <a:pt x="4880" y="4960"/>
                  </a:lnTo>
                  <a:lnTo>
                    <a:pt x="4914" y="4983"/>
                  </a:lnTo>
                  <a:lnTo>
                    <a:pt x="4960" y="4994"/>
                  </a:lnTo>
                  <a:lnTo>
                    <a:pt x="5039" y="4994"/>
                  </a:lnTo>
                  <a:lnTo>
                    <a:pt x="5073" y="4983"/>
                  </a:lnTo>
                  <a:lnTo>
                    <a:pt x="5108" y="4960"/>
                  </a:lnTo>
                  <a:lnTo>
                    <a:pt x="5142" y="4937"/>
                  </a:lnTo>
                  <a:lnTo>
                    <a:pt x="5164" y="4903"/>
                  </a:lnTo>
                  <a:lnTo>
                    <a:pt x="5187" y="4869"/>
                  </a:lnTo>
                  <a:lnTo>
                    <a:pt x="5199" y="4835"/>
                  </a:lnTo>
                  <a:lnTo>
                    <a:pt x="5199" y="4789"/>
                  </a:lnTo>
                  <a:lnTo>
                    <a:pt x="5199" y="4755"/>
                  </a:lnTo>
                  <a:lnTo>
                    <a:pt x="5187" y="4710"/>
                  </a:lnTo>
                  <a:lnTo>
                    <a:pt x="7178" y="3561"/>
                  </a:lnTo>
                  <a:lnTo>
                    <a:pt x="7212" y="3606"/>
                  </a:lnTo>
                  <a:lnTo>
                    <a:pt x="7258" y="3641"/>
                  </a:lnTo>
                  <a:lnTo>
                    <a:pt x="7303" y="3663"/>
                  </a:lnTo>
                  <a:lnTo>
                    <a:pt x="7371" y="3675"/>
                  </a:lnTo>
                  <a:lnTo>
                    <a:pt x="7428" y="3663"/>
                  </a:lnTo>
                  <a:lnTo>
                    <a:pt x="7474" y="3641"/>
                  </a:lnTo>
                  <a:lnTo>
                    <a:pt x="7519" y="3606"/>
                  </a:lnTo>
                  <a:lnTo>
                    <a:pt x="7553" y="3561"/>
                  </a:lnTo>
                  <a:lnTo>
                    <a:pt x="9510" y="4687"/>
                  </a:lnTo>
                  <a:lnTo>
                    <a:pt x="9499" y="4744"/>
                  </a:lnTo>
                  <a:lnTo>
                    <a:pt x="9487" y="4789"/>
                  </a:lnTo>
                  <a:lnTo>
                    <a:pt x="9499" y="4835"/>
                  </a:lnTo>
                  <a:lnTo>
                    <a:pt x="9510" y="4880"/>
                  </a:lnTo>
                  <a:lnTo>
                    <a:pt x="9533" y="4926"/>
                  </a:lnTo>
                  <a:lnTo>
                    <a:pt x="9555" y="4960"/>
                  </a:lnTo>
                  <a:lnTo>
                    <a:pt x="9590" y="4983"/>
                  </a:lnTo>
                  <a:lnTo>
                    <a:pt x="9624" y="5017"/>
                  </a:lnTo>
                  <a:lnTo>
                    <a:pt x="9669" y="5028"/>
                  </a:lnTo>
                  <a:lnTo>
                    <a:pt x="9715" y="5040"/>
                  </a:lnTo>
                  <a:lnTo>
                    <a:pt x="9715" y="7292"/>
                  </a:lnTo>
                  <a:lnTo>
                    <a:pt x="9669" y="7303"/>
                  </a:lnTo>
                  <a:lnTo>
                    <a:pt x="9624" y="7326"/>
                  </a:lnTo>
                  <a:lnTo>
                    <a:pt x="9578" y="7349"/>
                  </a:lnTo>
                  <a:lnTo>
                    <a:pt x="9544" y="7372"/>
                  </a:lnTo>
                  <a:lnTo>
                    <a:pt x="9521" y="7417"/>
                  </a:lnTo>
                  <a:lnTo>
                    <a:pt x="9499" y="7451"/>
                  </a:lnTo>
                  <a:lnTo>
                    <a:pt x="9487" y="7497"/>
                  </a:lnTo>
                  <a:lnTo>
                    <a:pt x="9476" y="7554"/>
                  </a:lnTo>
                  <a:lnTo>
                    <a:pt x="9487" y="7599"/>
                  </a:lnTo>
                  <a:lnTo>
                    <a:pt x="9499" y="7645"/>
                  </a:lnTo>
                  <a:lnTo>
                    <a:pt x="9521" y="7690"/>
                  </a:lnTo>
                  <a:lnTo>
                    <a:pt x="9555" y="7736"/>
                  </a:lnTo>
                  <a:lnTo>
                    <a:pt x="9590" y="7758"/>
                  </a:lnTo>
                  <a:lnTo>
                    <a:pt x="9635" y="7781"/>
                  </a:lnTo>
                  <a:lnTo>
                    <a:pt x="9681" y="7804"/>
                  </a:lnTo>
                  <a:lnTo>
                    <a:pt x="9737" y="7804"/>
                  </a:lnTo>
                  <a:lnTo>
                    <a:pt x="9806" y="7793"/>
                  </a:lnTo>
                  <a:lnTo>
                    <a:pt x="9863" y="7770"/>
                  </a:lnTo>
                  <a:lnTo>
                    <a:pt x="9908" y="7736"/>
                  </a:lnTo>
                  <a:lnTo>
                    <a:pt x="9954" y="7679"/>
                  </a:lnTo>
                  <a:lnTo>
                    <a:pt x="11933" y="8828"/>
                  </a:lnTo>
                  <a:lnTo>
                    <a:pt x="11921" y="8862"/>
                  </a:lnTo>
                  <a:lnTo>
                    <a:pt x="11910" y="8896"/>
                  </a:lnTo>
                  <a:lnTo>
                    <a:pt x="11910" y="8930"/>
                  </a:lnTo>
                  <a:lnTo>
                    <a:pt x="11921" y="8964"/>
                  </a:lnTo>
                  <a:lnTo>
                    <a:pt x="11967" y="9032"/>
                  </a:lnTo>
                  <a:lnTo>
                    <a:pt x="12012" y="9067"/>
                  </a:lnTo>
                  <a:lnTo>
                    <a:pt x="12081" y="9089"/>
                  </a:lnTo>
                  <a:lnTo>
                    <a:pt x="12081" y="11421"/>
                  </a:lnTo>
                  <a:lnTo>
                    <a:pt x="12047" y="11433"/>
                  </a:lnTo>
                  <a:lnTo>
                    <a:pt x="12001" y="11444"/>
                  </a:lnTo>
                  <a:lnTo>
                    <a:pt x="11967" y="11467"/>
                  </a:lnTo>
                  <a:lnTo>
                    <a:pt x="11933" y="11490"/>
                  </a:lnTo>
                  <a:lnTo>
                    <a:pt x="11899" y="11524"/>
                  </a:lnTo>
                  <a:lnTo>
                    <a:pt x="11887" y="11569"/>
                  </a:lnTo>
                  <a:lnTo>
                    <a:pt x="11876" y="11615"/>
                  </a:lnTo>
                  <a:lnTo>
                    <a:pt x="11865" y="11660"/>
                  </a:lnTo>
                  <a:lnTo>
                    <a:pt x="11876" y="11706"/>
                  </a:lnTo>
                  <a:lnTo>
                    <a:pt x="11887" y="11740"/>
                  </a:lnTo>
                  <a:lnTo>
                    <a:pt x="9954" y="12855"/>
                  </a:lnTo>
                  <a:lnTo>
                    <a:pt x="9919" y="12809"/>
                  </a:lnTo>
                  <a:lnTo>
                    <a:pt x="9863" y="12764"/>
                  </a:lnTo>
                  <a:lnTo>
                    <a:pt x="9806" y="12741"/>
                  </a:lnTo>
                  <a:lnTo>
                    <a:pt x="9669" y="12741"/>
                  </a:lnTo>
                  <a:lnTo>
                    <a:pt x="9612" y="12764"/>
                  </a:lnTo>
                  <a:lnTo>
                    <a:pt x="9555" y="12809"/>
                  </a:lnTo>
                  <a:lnTo>
                    <a:pt x="9521" y="12855"/>
                  </a:lnTo>
                  <a:lnTo>
                    <a:pt x="7610" y="11751"/>
                  </a:lnTo>
                  <a:lnTo>
                    <a:pt x="7622" y="11706"/>
                  </a:lnTo>
                  <a:lnTo>
                    <a:pt x="7633" y="11660"/>
                  </a:lnTo>
                  <a:lnTo>
                    <a:pt x="7622" y="11603"/>
                  </a:lnTo>
                  <a:lnTo>
                    <a:pt x="7610" y="11558"/>
                  </a:lnTo>
                  <a:lnTo>
                    <a:pt x="7587" y="11512"/>
                  </a:lnTo>
                  <a:lnTo>
                    <a:pt x="7553" y="11467"/>
                  </a:lnTo>
                  <a:lnTo>
                    <a:pt x="7519" y="11433"/>
                  </a:lnTo>
                  <a:lnTo>
                    <a:pt x="7474" y="11410"/>
                  </a:lnTo>
                  <a:lnTo>
                    <a:pt x="7417" y="11399"/>
                  </a:lnTo>
                  <a:lnTo>
                    <a:pt x="7371" y="11387"/>
                  </a:lnTo>
                  <a:lnTo>
                    <a:pt x="7314" y="11399"/>
                  </a:lnTo>
                  <a:lnTo>
                    <a:pt x="7258" y="11410"/>
                  </a:lnTo>
                  <a:lnTo>
                    <a:pt x="7212" y="11433"/>
                  </a:lnTo>
                  <a:lnTo>
                    <a:pt x="7178" y="11467"/>
                  </a:lnTo>
                  <a:lnTo>
                    <a:pt x="7144" y="11512"/>
                  </a:lnTo>
                  <a:lnTo>
                    <a:pt x="7121" y="11558"/>
                  </a:lnTo>
                  <a:lnTo>
                    <a:pt x="7110" y="11603"/>
                  </a:lnTo>
                  <a:lnTo>
                    <a:pt x="7098" y="11660"/>
                  </a:lnTo>
                  <a:lnTo>
                    <a:pt x="7110" y="11706"/>
                  </a:lnTo>
                  <a:lnTo>
                    <a:pt x="7121" y="11751"/>
                  </a:lnTo>
                  <a:lnTo>
                    <a:pt x="5210" y="12855"/>
                  </a:lnTo>
                  <a:lnTo>
                    <a:pt x="5176" y="12809"/>
                  </a:lnTo>
                  <a:lnTo>
                    <a:pt x="5119" y="12775"/>
                  </a:lnTo>
                  <a:lnTo>
                    <a:pt x="5062" y="12752"/>
                  </a:lnTo>
                  <a:lnTo>
                    <a:pt x="4994" y="12741"/>
                  </a:lnTo>
                  <a:lnTo>
                    <a:pt x="4926" y="12752"/>
                  </a:lnTo>
                  <a:lnTo>
                    <a:pt x="4869" y="12775"/>
                  </a:lnTo>
                  <a:lnTo>
                    <a:pt x="4823" y="12809"/>
                  </a:lnTo>
                  <a:lnTo>
                    <a:pt x="4778" y="12855"/>
                  </a:lnTo>
                  <a:lnTo>
                    <a:pt x="2787" y="11706"/>
                  </a:lnTo>
                  <a:lnTo>
                    <a:pt x="2798" y="11660"/>
                  </a:lnTo>
                  <a:lnTo>
                    <a:pt x="2798" y="11626"/>
                  </a:lnTo>
                  <a:lnTo>
                    <a:pt x="2787" y="11592"/>
                  </a:lnTo>
                  <a:lnTo>
                    <a:pt x="2742" y="11535"/>
                  </a:lnTo>
                  <a:lnTo>
                    <a:pt x="2696" y="11501"/>
                  </a:lnTo>
                  <a:lnTo>
                    <a:pt x="2662" y="11490"/>
                  </a:lnTo>
                  <a:lnTo>
                    <a:pt x="2594" y="11490"/>
                  </a:lnTo>
                  <a:lnTo>
                    <a:pt x="2560" y="11501"/>
                  </a:lnTo>
                  <a:lnTo>
                    <a:pt x="2503" y="11535"/>
                  </a:lnTo>
                  <a:lnTo>
                    <a:pt x="2469" y="11592"/>
                  </a:lnTo>
                  <a:lnTo>
                    <a:pt x="2457" y="11626"/>
                  </a:lnTo>
                  <a:lnTo>
                    <a:pt x="2457" y="11660"/>
                  </a:lnTo>
                  <a:lnTo>
                    <a:pt x="2469" y="11706"/>
                  </a:lnTo>
                  <a:lnTo>
                    <a:pt x="444" y="12877"/>
                  </a:lnTo>
                  <a:lnTo>
                    <a:pt x="410" y="12832"/>
                  </a:lnTo>
                  <a:lnTo>
                    <a:pt x="364" y="12798"/>
                  </a:lnTo>
                  <a:lnTo>
                    <a:pt x="307" y="12775"/>
                  </a:lnTo>
                  <a:lnTo>
                    <a:pt x="205" y="12775"/>
                  </a:lnTo>
                  <a:lnTo>
                    <a:pt x="171" y="12786"/>
                  </a:lnTo>
                  <a:lnTo>
                    <a:pt x="125" y="12809"/>
                  </a:lnTo>
                  <a:lnTo>
                    <a:pt x="91" y="12843"/>
                  </a:lnTo>
                  <a:lnTo>
                    <a:pt x="68" y="12877"/>
                  </a:lnTo>
                  <a:lnTo>
                    <a:pt x="46" y="12911"/>
                  </a:lnTo>
                  <a:lnTo>
                    <a:pt x="34" y="12957"/>
                  </a:lnTo>
                  <a:lnTo>
                    <a:pt x="23" y="13002"/>
                  </a:lnTo>
                  <a:lnTo>
                    <a:pt x="34" y="13048"/>
                  </a:lnTo>
                  <a:lnTo>
                    <a:pt x="46" y="13082"/>
                  </a:lnTo>
                  <a:lnTo>
                    <a:pt x="57" y="13128"/>
                  </a:lnTo>
                  <a:lnTo>
                    <a:pt x="91" y="13162"/>
                  </a:lnTo>
                  <a:lnTo>
                    <a:pt x="114" y="13184"/>
                  </a:lnTo>
                  <a:lnTo>
                    <a:pt x="148" y="13207"/>
                  </a:lnTo>
                  <a:lnTo>
                    <a:pt x="193" y="13219"/>
                  </a:lnTo>
                  <a:lnTo>
                    <a:pt x="239" y="13230"/>
                  </a:lnTo>
                  <a:lnTo>
                    <a:pt x="239" y="15516"/>
                  </a:lnTo>
                  <a:lnTo>
                    <a:pt x="182" y="15516"/>
                  </a:lnTo>
                  <a:lnTo>
                    <a:pt x="148" y="15539"/>
                  </a:lnTo>
                  <a:lnTo>
                    <a:pt x="102" y="15562"/>
                  </a:lnTo>
                  <a:lnTo>
                    <a:pt x="68" y="15596"/>
                  </a:lnTo>
                  <a:lnTo>
                    <a:pt x="46" y="15630"/>
                  </a:lnTo>
                  <a:lnTo>
                    <a:pt x="23" y="15664"/>
                  </a:lnTo>
                  <a:lnTo>
                    <a:pt x="11" y="15710"/>
                  </a:lnTo>
                  <a:lnTo>
                    <a:pt x="0" y="15755"/>
                  </a:lnTo>
                  <a:lnTo>
                    <a:pt x="11" y="15812"/>
                  </a:lnTo>
                  <a:lnTo>
                    <a:pt x="23" y="15858"/>
                  </a:lnTo>
                  <a:lnTo>
                    <a:pt x="46" y="15903"/>
                  </a:lnTo>
                  <a:lnTo>
                    <a:pt x="80" y="15937"/>
                  </a:lnTo>
                  <a:lnTo>
                    <a:pt x="114" y="15971"/>
                  </a:lnTo>
                  <a:lnTo>
                    <a:pt x="159" y="15994"/>
                  </a:lnTo>
                  <a:lnTo>
                    <a:pt x="205" y="16006"/>
                  </a:lnTo>
                  <a:lnTo>
                    <a:pt x="319" y="16006"/>
                  </a:lnTo>
                  <a:lnTo>
                    <a:pt x="375" y="15983"/>
                  </a:lnTo>
                  <a:lnTo>
                    <a:pt x="432" y="15937"/>
                  </a:lnTo>
                  <a:lnTo>
                    <a:pt x="466" y="15892"/>
                  </a:lnTo>
                  <a:lnTo>
                    <a:pt x="2389" y="17007"/>
                  </a:lnTo>
                  <a:lnTo>
                    <a:pt x="2378" y="17052"/>
                  </a:lnTo>
                  <a:lnTo>
                    <a:pt x="2366" y="17109"/>
                  </a:lnTo>
                  <a:lnTo>
                    <a:pt x="2378" y="17166"/>
                  </a:lnTo>
                  <a:lnTo>
                    <a:pt x="2389" y="17211"/>
                  </a:lnTo>
                  <a:lnTo>
                    <a:pt x="2412" y="17245"/>
                  </a:lnTo>
                  <a:lnTo>
                    <a:pt x="2446" y="17291"/>
                  </a:lnTo>
                  <a:lnTo>
                    <a:pt x="2480" y="17325"/>
                  </a:lnTo>
                  <a:lnTo>
                    <a:pt x="2525" y="17348"/>
                  </a:lnTo>
                  <a:lnTo>
                    <a:pt x="2571" y="17359"/>
                  </a:lnTo>
                  <a:lnTo>
                    <a:pt x="2673" y="17359"/>
                  </a:lnTo>
                  <a:lnTo>
                    <a:pt x="2730" y="17348"/>
                  </a:lnTo>
                  <a:lnTo>
                    <a:pt x="2764" y="17325"/>
                  </a:lnTo>
                  <a:lnTo>
                    <a:pt x="2810" y="17291"/>
                  </a:lnTo>
                  <a:lnTo>
                    <a:pt x="2833" y="17245"/>
                  </a:lnTo>
                  <a:lnTo>
                    <a:pt x="2855" y="17211"/>
                  </a:lnTo>
                  <a:lnTo>
                    <a:pt x="2878" y="17166"/>
                  </a:lnTo>
                  <a:lnTo>
                    <a:pt x="2878" y="17109"/>
                  </a:lnTo>
                  <a:lnTo>
                    <a:pt x="2878" y="17052"/>
                  </a:lnTo>
                  <a:lnTo>
                    <a:pt x="2855" y="17007"/>
                  </a:lnTo>
                  <a:lnTo>
                    <a:pt x="4778" y="15903"/>
                  </a:lnTo>
                  <a:lnTo>
                    <a:pt x="4812" y="15949"/>
                  </a:lnTo>
                  <a:lnTo>
                    <a:pt x="4869" y="15983"/>
                  </a:lnTo>
                  <a:lnTo>
                    <a:pt x="4926" y="16006"/>
                  </a:lnTo>
                  <a:lnTo>
                    <a:pt x="4994" y="16017"/>
                  </a:lnTo>
                  <a:lnTo>
                    <a:pt x="5062" y="16006"/>
                  </a:lnTo>
                  <a:lnTo>
                    <a:pt x="5119" y="15983"/>
                  </a:lnTo>
                  <a:lnTo>
                    <a:pt x="5176" y="15949"/>
                  </a:lnTo>
                  <a:lnTo>
                    <a:pt x="5221" y="15892"/>
                  </a:lnTo>
                  <a:lnTo>
                    <a:pt x="7132" y="16995"/>
                  </a:lnTo>
                  <a:lnTo>
                    <a:pt x="7110" y="17052"/>
                  </a:lnTo>
                  <a:lnTo>
                    <a:pt x="7110" y="17109"/>
                  </a:lnTo>
                  <a:lnTo>
                    <a:pt x="7110" y="17166"/>
                  </a:lnTo>
                  <a:lnTo>
                    <a:pt x="7121" y="17211"/>
                  </a:lnTo>
                  <a:lnTo>
                    <a:pt x="7144" y="17257"/>
                  </a:lnTo>
                  <a:lnTo>
                    <a:pt x="7178" y="17291"/>
                  </a:lnTo>
                  <a:lnTo>
                    <a:pt x="7223" y="17325"/>
                  </a:lnTo>
                  <a:lnTo>
                    <a:pt x="7269" y="17348"/>
                  </a:lnTo>
                  <a:lnTo>
                    <a:pt x="7314" y="17371"/>
                  </a:lnTo>
                  <a:lnTo>
                    <a:pt x="7417" y="17371"/>
                  </a:lnTo>
                  <a:lnTo>
                    <a:pt x="7462" y="17348"/>
                  </a:lnTo>
                  <a:lnTo>
                    <a:pt x="7508" y="17325"/>
                  </a:lnTo>
                  <a:lnTo>
                    <a:pt x="7553" y="17291"/>
                  </a:lnTo>
                  <a:lnTo>
                    <a:pt x="7587" y="17257"/>
                  </a:lnTo>
                  <a:lnTo>
                    <a:pt x="7610" y="17211"/>
                  </a:lnTo>
                  <a:lnTo>
                    <a:pt x="7622" y="17166"/>
                  </a:lnTo>
                  <a:lnTo>
                    <a:pt x="7622" y="17109"/>
                  </a:lnTo>
                  <a:lnTo>
                    <a:pt x="7622" y="17052"/>
                  </a:lnTo>
                  <a:lnTo>
                    <a:pt x="7599" y="17007"/>
                  </a:lnTo>
                  <a:lnTo>
                    <a:pt x="9533" y="15892"/>
                  </a:lnTo>
                  <a:lnTo>
                    <a:pt x="9567" y="15937"/>
                  </a:lnTo>
                  <a:lnTo>
                    <a:pt x="9612" y="15971"/>
                  </a:lnTo>
                  <a:lnTo>
                    <a:pt x="9669" y="15994"/>
                  </a:lnTo>
                  <a:lnTo>
                    <a:pt x="9737" y="16006"/>
                  </a:lnTo>
                  <a:lnTo>
                    <a:pt x="9794" y="15994"/>
                  </a:lnTo>
                  <a:lnTo>
                    <a:pt x="9863" y="15971"/>
                  </a:lnTo>
                  <a:lnTo>
                    <a:pt x="9908" y="15937"/>
                  </a:lnTo>
                  <a:lnTo>
                    <a:pt x="9942" y="15892"/>
                  </a:lnTo>
                  <a:lnTo>
                    <a:pt x="11910" y="17018"/>
                  </a:lnTo>
                  <a:lnTo>
                    <a:pt x="11899" y="17063"/>
                  </a:lnTo>
                  <a:lnTo>
                    <a:pt x="11887" y="17109"/>
                  </a:lnTo>
                  <a:lnTo>
                    <a:pt x="11887" y="17154"/>
                  </a:lnTo>
                  <a:lnTo>
                    <a:pt x="11910" y="17189"/>
                  </a:lnTo>
                  <a:lnTo>
                    <a:pt x="11921" y="17234"/>
                  </a:lnTo>
                  <a:lnTo>
                    <a:pt x="11956" y="17268"/>
                  </a:lnTo>
                  <a:lnTo>
                    <a:pt x="11990" y="17291"/>
                  </a:lnTo>
                  <a:lnTo>
                    <a:pt x="12024" y="17314"/>
                  </a:lnTo>
                  <a:lnTo>
                    <a:pt x="12058" y="17325"/>
                  </a:lnTo>
                  <a:lnTo>
                    <a:pt x="12149" y="17325"/>
                  </a:lnTo>
                  <a:lnTo>
                    <a:pt x="12194" y="17314"/>
                  </a:lnTo>
                  <a:lnTo>
                    <a:pt x="12229" y="17291"/>
                  </a:lnTo>
                  <a:lnTo>
                    <a:pt x="12263" y="17268"/>
                  </a:lnTo>
                  <a:lnTo>
                    <a:pt x="12285" y="17234"/>
                  </a:lnTo>
                  <a:lnTo>
                    <a:pt x="12308" y="17189"/>
                  </a:lnTo>
                  <a:lnTo>
                    <a:pt x="12320" y="17154"/>
                  </a:lnTo>
                  <a:lnTo>
                    <a:pt x="12320" y="17109"/>
                  </a:lnTo>
                  <a:lnTo>
                    <a:pt x="12320" y="17063"/>
                  </a:lnTo>
                  <a:lnTo>
                    <a:pt x="12308" y="17029"/>
                  </a:lnTo>
                  <a:lnTo>
                    <a:pt x="14253" y="15903"/>
                  </a:lnTo>
                  <a:lnTo>
                    <a:pt x="14299" y="15949"/>
                  </a:lnTo>
                  <a:lnTo>
                    <a:pt x="14344" y="15983"/>
                  </a:lnTo>
                  <a:lnTo>
                    <a:pt x="14413" y="16006"/>
                  </a:lnTo>
                  <a:lnTo>
                    <a:pt x="14481" y="16017"/>
                  </a:lnTo>
                  <a:lnTo>
                    <a:pt x="14526" y="16017"/>
                  </a:lnTo>
                  <a:lnTo>
                    <a:pt x="14572" y="15994"/>
                  </a:lnTo>
                  <a:lnTo>
                    <a:pt x="14617" y="15971"/>
                  </a:lnTo>
                  <a:lnTo>
                    <a:pt x="14663" y="15949"/>
                  </a:lnTo>
                  <a:lnTo>
                    <a:pt x="14686" y="15903"/>
                  </a:lnTo>
                  <a:lnTo>
                    <a:pt x="14720" y="15858"/>
                  </a:lnTo>
                  <a:lnTo>
                    <a:pt x="14731" y="15812"/>
                  </a:lnTo>
                  <a:lnTo>
                    <a:pt x="14731" y="15755"/>
                  </a:lnTo>
                  <a:lnTo>
                    <a:pt x="14731" y="15710"/>
                  </a:lnTo>
                  <a:lnTo>
                    <a:pt x="14720" y="15664"/>
                  </a:lnTo>
                  <a:lnTo>
                    <a:pt x="14697" y="15619"/>
                  </a:lnTo>
                  <a:lnTo>
                    <a:pt x="14663" y="15585"/>
                  </a:lnTo>
                  <a:lnTo>
                    <a:pt x="14629" y="15551"/>
                  </a:lnTo>
                  <a:lnTo>
                    <a:pt x="14595" y="15528"/>
                  </a:lnTo>
                  <a:lnTo>
                    <a:pt x="14549" y="15516"/>
                  </a:lnTo>
                  <a:lnTo>
                    <a:pt x="14504" y="15505"/>
                  </a:lnTo>
                  <a:lnTo>
                    <a:pt x="14504" y="13173"/>
                  </a:lnTo>
                  <a:lnTo>
                    <a:pt x="14561" y="13150"/>
                  </a:lnTo>
                  <a:lnTo>
                    <a:pt x="14606" y="13116"/>
                  </a:lnTo>
                  <a:lnTo>
                    <a:pt x="14640" y="13059"/>
                  </a:lnTo>
                  <a:lnTo>
                    <a:pt x="14652" y="13002"/>
                  </a:lnTo>
                  <a:lnTo>
                    <a:pt x="14640" y="12946"/>
                  </a:lnTo>
                  <a:lnTo>
                    <a:pt x="16699" y="11751"/>
                  </a:lnTo>
                  <a:lnTo>
                    <a:pt x="16722" y="11785"/>
                  </a:lnTo>
                  <a:lnTo>
                    <a:pt x="16756" y="11819"/>
                  </a:lnTo>
                  <a:lnTo>
                    <a:pt x="16802" y="11831"/>
                  </a:lnTo>
                  <a:lnTo>
                    <a:pt x="16847" y="11842"/>
                  </a:lnTo>
                  <a:lnTo>
                    <a:pt x="16881" y="11831"/>
                  </a:lnTo>
                  <a:lnTo>
                    <a:pt x="16915" y="11819"/>
                  </a:lnTo>
                  <a:lnTo>
                    <a:pt x="16972" y="11785"/>
                  </a:lnTo>
                  <a:lnTo>
                    <a:pt x="17018" y="11728"/>
                  </a:lnTo>
                  <a:lnTo>
                    <a:pt x="17018" y="11694"/>
                  </a:lnTo>
                  <a:lnTo>
                    <a:pt x="17029" y="11660"/>
                  </a:lnTo>
                  <a:lnTo>
                    <a:pt x="17018" y="11592"/>
                  </a:lnTo>
                  <a:lnTo>
                    <a:pt x="16984" y="11535"/>
                  </a:lnTo>
                  <a:lnTo>
                    <a:pt x="16938" y="11501"/>
                  </a:lnTo>
                  <a:lnTo>
                    <a:pt x="16870" y="11478"/>
                  </a:lnTo>
                  <a:lnTo>
                    <a:pt x="16870" y="9158"/>
                  </a:lnTo>
                  <a:lnTo>
                    <a:pt x="16927" y="9158"/>
                  </a:lnTo>
                  <a:lnTo>
                    <a:pt x="16961" y="9135"/>
                  </a:lnTo>
                  <a:lnTo>
                    <a:pt x="17006" y="9112"/>
                  </a:lnTo>
                  <a:lnTo>
                    <a:pt x="17040" y="9078"/>
                  </a:lnTo>
                  <a:lnTo>
                    <a:pt x="17075" y="9044"/>
                  </a:lnTo>
                  <a:lnTo>
                    <a:pt x="17097" y="8998"/>
                  </a:lnTo>
                  <a:lnTo>
                    <a:pt x="17109" y="8953"/>
                  </a:lnTo>
                  <a:lnTo>
                    <a:pt x="17109" y="8896"/>
                  </a:lnTo>
                  <a:lnTo>
                    <a:pt x="17109" y="8839"/>
                  </a:lnTo>
                  <a:lnTo>
                    <a:pt x="17086" y="8794"/>
                  </a:lnTo>
                  <a:lnTo>
                    <a:pt x="19054" y="7656"/>
                  </a:lnTo>
                  <a:lnTo>
                    <a:pt x="19088" y="7690"/>
                  </a:lnTo>
                  <a:lnTo>
                    <a:pt x="19122" y="7724"/>
                  </a:lnTo>
                  <a:lnTo>
                    <a:pt x="19168" y="7736"/>
                  </a:lnTo>
                  <a:lnTo>
                    <a:pt x="19213" y="7747"/>
                  </a:lnTo>
                  <a:lnTo>
                    <a:pt x="19270" y="7736"/>
                  </a:lnTo>
                  <a:lnTo>
                    <a:pt x="19315" y="7713"/>
                  </a:lnTo>
                  <a:lnTo>
                    <a:pt x="19350" y="7690"/>
                  </a:lnTo>
                  <a:lnTo>
                    <a:pt x="19384" y="7656"/>
                  </a:lnTo>
                  <a:lnTo>
                    <a:pt x="21397" y="8816"/>
                  </a:lnTo>
                  <a:lnTo>
                    <a:pt x="21386" y="8850"/>
                  </a:lnTo>
                  <a:lnTo>
                    <a:pt x="21374" y="8896"/>
                  </a:lnTo>
                  <a:lnTo>
                    <a:pt x="21386" y="8941"/>
                  </a:lnTo>
                  <a:lnTo>
                    <a:pt x="21397" y="8976"/>
                  </a:lnTo>
                  <a:lnTo>
                    <a:pt x="21409" y="9021"/>
                  </a:lnTo>
                  <a:lnTo>
                    <a:pt x="21443" y="9044"/>
                  </a:lnTo>
                  <a:lnTo>
                    <a:pt x="21465" y="9078"/>
                  </a:lnTo>
                  <a:lnTo>
                    <a:pt x="21500" y="9089"/>
                  </a:lnTo>
                  <a:lnTo>
                    <a:pt x="21545" y="9101"/>
                  </a:lnTo>
                  <a:lnTo>
                    <a:pt x="21591" y="9112"/>
                  </a:lnTo>
                  <a:lnTo>
                    <a:pt x="21625" y="9101"/>
                  </a:lnTo>
                  <a:lnTo>
                    <a:pt x="21670" y="9089"/>
                  </a:lnTo>
                  <a:lnTo>
                    <a:pt x="21704" y="9078"/>
                  </a:lnTo>
                  <a:lnTo>
                    <a:pt x="21738" y="9044"/>
                  </a:lnTo>
                  <a:lnTo>
                    <a:pt x="21761" y="9021"/>
                  </a:lnTo>
                  <a:lnTo>
                    <a:pt x="21784" y="8976"/>
                  </a:lnTo>
                  <a:lnTo>
                    <a:pt x="21795" y="8941"/>
                  </a:lnTo>
                  <a:lnTo>
                    <a:pt x="21795" y="8896"/>
                  </a:lnTo>
                  <a:lnTo>
                    <a:pt x="21795" y="8862"/>
                  </a:lnTo>
                  <a:lnTo>
                    <a:pt x="21784" y="8816"/>
                  </a:lnTo>
                  <a:lnTo>
                    <a:pt x="23809" y="7645"/>
                  </a:lnTo>
                  <a:lnTo>
                    <a:pt x="23832" y="7679"/>
                  </a:lnTo>
                  <a:lnTo>
                    <a:pt x="23877" y="7702"/>
                  </a:lnTo>
                  <a:lnTo>
                    <a:pt x="23911" y="7724"/>
                  </a:lnTo>
                  <a:lnTo>
                    <a:pt x="23991" y="7724"/>
                  </a:lnTo>
                  <a:lnTo>
                    <a:pt x="24025" y="7713"/>
                  </a:lnTo>
                  <a:lnTo>
                    <a:pt x="24082" y="7679"/>
                  </a:lnTo>
                  <a:lnTo>
                    <a:pt x="24116" y="7622"/>
                  </a:lnTo>
                  <a:lnTo>
                    <a:pt x="24127" y="7588"/>
                  </a:lnTo>
                  <a:lnTo>
                    <a:pt x="24127" y="7554"/>
                  </a:lnTo>
                  <a:lnTo>
                    <a:pt x="24116" y="7485"/>
                  </a:lnTo>
                  <a:lnTo>
                    <a:pt x="24093" y="7440"/>
                  </a:lnTo>
                  <a:lnTo>
                    <a:pt x="24036" y="7394"/>
                  </a:lnTo>
                  <a:lnTo>
                    <a:pt x="23979" y="7383"/>
                  </a:lnTo>
                  <a:lnTo>
                    <a:pt x="23979" y="5006"/>
                  </a:lnTo>
                  <a:lnTo>
                    <a:pt x="24025" y="4994"/>
                  </a:lnTo>
                  <a:lnTo>
                    <a:pt x="24059" y="4983"/>
                  </a:lnTo>
                  <a:lnTo>
                    <a:pt x="24116" y="4937"/>
                  </a:lnTo>
                  <a:lnTo>
                    <a:pt x="24139" y="4903"/>
                  </a:lnTo>
                  <a:lnTo>
                    <a:pt x="24161" y="4869"/>
                  </a:lnTo>
                  <a:lnTo>
                    <a:pt x="24161" y="4835"/>
                  </a:lnTo>
                  <a:lnTo>
                    <a:pt x="24173" y="4789"/>
                  </a:lnTo>
                  <a:lnTo>
                    <a:pt x="24161" y="4755"/>
                  </a:lnTo>
                  <a:lnTo>
                    <a:pt x="24150" y="4710"/>
                  </a:lnTo>
                  <a:lnTo>
                    <a:pt x="26129" y="3572"/>
                  </a:lnTo>
                  <a:lnTo>
                    <a:pt x="26163" y="3618"/>
                  </a:lnTo>
                  <a:lnTo>
                    <a:pt x="26209" y="3652"/>
                  </a:lnTo>
                  <a:lnTo>
                    <a:pt x="26266" y="3675"/>
                  </a:lnTo>
                  <a:lnTo>
                    <a:pt x="26323" y="3686"/>
                  </a:lnTo>
                  <a:lnTo>
                    <a:pt x="26391" y="3675"/>
                  </a:lnTo>
                  <a:lnTo>
                    <a:pt x="26448" y="3652"/>
                  </a:lnTo>
                  <a:lnTo>
                    <a:pt x="26493" y="3618"/>
                  </a:lnTo>
                  <a:lnTo>
                    <a:pt x="26527" y="3572"/>
                  </a:lnTo>
                  <a:lnTo>
                    <a:pt x="28484" y="4698"/>
                  </a:lnTo>
                  <a:lnTo>
                    <a:pt x="28484" y="4642"/>
                  </a:lnTo>
                  <a:lnTo>
                    <a:pt x="26550" y="3527"/>
                  </a:lnTo>
                  <a:lnTo>
                    <a:pt x="26562" y="3481"/>
                  </a:lnTo>
                  <a:lnTo>
                    <a:pt x="26562" y="3447"/>
                  </a:lnTo>
                  <a:lnTo>
                    <a:pt x="26562" y="3402"/>
                  </a:lnTo>
                  <a:lnTo>
                    <a:pt x="26550" y="3356"/>
                  </a:lnTo>
                  <a:lnTo>
                    <a:pt x="26527" y="3322"/>
                  </a:lnTo>
                  <a:lnTo>
                    <a:pt x="26505" y="3288"/>
                  </a:lnTo>
                  <a:lnTo>
                    <a:pt x="26471" y="3265"/>
                  </a:lnTo>
                  <a:lnTo>
                    <a:pt x="26436" y="3242"/>
                  </a:lnTo>
                  <a:lnTo>
                    <a:pt x="26402" y="3220"/>
                  </a:lnTo>
                  <a:lnTo>
                    <a:pt x="26357" y="3208"/>
                  </a:lnTo>
                  <a:lnTo>
                    <a:pt x="26357" y="922"/>
                  </a:lnTo>
                  <a:lnTo>
                    <a:pt x="26402" y="910"/>
                  </a:lnTo>
                  <a:lnTo>
                    <a:pt x="26436" y="899"/>
                  </a:lnTo>
                  <a:lnTo>
                    <a:pt x="26471" y="876"/>
                  </a:lnTo>
                  <a:lnTo>
                    <a:pt x="26505" y="842"/>
                  </a:lnTo>
                  <a:lnTo>
                    <a:pt x="26527" y="808"/>
                  </a:lnTo>
                  <a:lnTo>
                    <a:pt x="26550" y="774"/>
                  </a:lnTo>
                  <a:lnTo>
                    <a:pt x="26562" y="728"/>
                  </a:lnTo>
                  <a:lnTo>
                    <a:pt x="26562" y="683"/>
                  </a:lnTo>
                  <a:lnTo>
                    <a:pt x="26562" y="637"/>
                  </a:lnTo>
                  <a:lnTo>
                    <a:pt x="26539" y="592"/>
                  </a:lnTo>
                  <a:lnTo>
                    <a:pt x="27574" y="0"/>
                  </a:lnTo>
                  <a:lnTo>
                    <a:pt x="27483" y="0"/>
                  </a:lnTo>
                  <a:lnTo>
                    <a:pt x="26516" y="558"/>
                  </a:lnTo>
                  <a:lnTo>
                    <a:pt x="26482" y="512"/>
                  </a:lnTo>
                  <a:lnTo>
                    <a:pt x="26436" y="478"/>
                  </a:lnTo>
                  <a:lnTo>
                    <a:pt x="26380" y="455"/>
                  </a:lnTo>
                  <a:lnTo>
                    <a:pt x="26266" y="455"/>
                  </a:lnTo>
                  <a:lnTo>
                    <a:pt x="26220" y="478"/>
                  </a:lnTo>
                  <a:lnTo>
                    <a:pt x="26175" y="512"/>
                  </a:lnTo>
                  <a:lnTo>
                    <a:pt x="26141" y="546"/>
                  </a:lnTo>
                  <a:lnTo>
                    <a:pt x="25185" y="0"/>
                  </a:lnTo>
                  <a:lnTo>
                    <a:pt x="25094" y="0"/>
                  </a:lnTo>
                  <a:lnTo>
                    <a:pt x="26107" y="592"/>
                  </a:lnTo>
                  <a:lnTo>
                    <a:pt x="26095" y="637"/>
                  </a:lnTo>
                  <a:lnTo>
                    <a:pt x="26084" y="683"/>
                  </a:lnTo>
                  <a:lnTo>
                    <a:pt x="26095" y="740"/>
                  </a:lnTo>
                  <a:lnTo>
                    <a:pt x="26107" y="774"/>
                  </a:lnTo>
                  <a:lnTo>
                    <a:pt x="26129" y="819"/>
                  </a:lnTo>
                  <a:lnTo>
                    <a:pt x="26152" y="854"/>
                  </a:lnTo>
                  <a:lnTo>
                    <a:pt x="26186" y="876"/>
                  </a:lnTo>
                  <a:lnTo>
                    <a:pt x="26220" y="899"/>
                  </a:lnTo>
                  <a:lnTo>
                    <a:pt x="26266" y="922"/>
                  </a:lnTo>
                  <a:lnTo>
                    <a:pt x="26311" y="922"/>
                  </a:lnTo>
                  <a:lnTo>
                    <a:pt x="26311" y="3208"/>
                  </a:lnTo>
                  <a:lnTo>
                    <a:pt x="26266" y="3220"/>
                  </a:lnTo>
                  <a:lnTo>
                    <a:pt x="26220" y="3231"/>
                  </a:lnTo>
                  <a:lnTo>
                    <a:pt x="26186" y="3254"/>
                  </a:lnTo>
                  <a:lnTo>
                    <a:pt x="26152" y="3288"/>
                  </a:lnTo>
                  <a:lnTo>
                    <a:pt x="26129" y="3322"/>
                  </a:lnTo>
                  <a:lnTo>
                    <a:pt x="26107" y="3356"/>
                  </a:lnTo>
                  <a:lnTo>
                    <a:pt x="26095" y="3402"/>
                  </a:lnTo>
                  <a:lnTo>
                    <a:pt x="26084" y="3447"/>
                  </a:lnTo>
                  <a:lnTo>
                    <a:pt x="26095" y="3493"/>
                  </a:lnTo>
                  <a:lnTo>
                    <a:pt x="26107" y="3527"/>
                  </a:lnTo>
                  <a:lnTo>
                    <a:pt x="24127" y="4664"/>
                  </a:lnTo>
                  <a:lnTo>
                    <a:pt x="24093" y="4630"/>
                  </a:lnTo>
                  <a:lnTo>
                    <a:pt x="24059" y="4607"/>
                  </a:lnTo>
                  <a:lnTo>
                    <a:pt x="24014" y="4585"/>
                  </a:lnTo>
                  <a:lnTo>
                    <a:pt x="23957" y="4573"/>
                  </a:lnTo>
                  <a:lnTo>
                    <a:pt x="23900" y="4585"/>
                  </a:lnTo>
                  <a:lnTo>
                    <a:pt x="23854" y="4607"/>
                  </a:lnTo>
                  <a:lnTo>
                    <a:pt x="23820" y="4630"/>
                  </a:lnTo>
                  <a:lnTo>
                    <a:pt x="23786" y="4664"/>
                  </a:lnTo>
                  <a:lnTo>
                    <a:pt x="21807" y="3527"/>
                  </a:lnTo>
                  <a:lnTo>
                    <a:pt x="21818" y="3493"/>
                  </a:lnTo>
                  <a:lnTo>
                    <a:pt x="21829" y="3447"/>
                  </a:lnTo>
                  <a:lnTo>
                    <a:pt x="21818" y="3402"/>
                  </a:lnTo>
                  <a:lnTo>
                    <a:pt x="21807" y="3356"/>
                  </a:lnTo>
                  <a:lnTo>
                    <a:pt x="21795" y="3322"/>
                  </a:lnTo>
                  <a:lnTo>
                    <a:pt x="21761" y="3288"/>
                  </a:lnTo>
                  <a:lnTo>
                    <a:pt x="21738" y="3254"/>
                  </a:lnTo>
                  <a:lnTo>
                    <a:pt x="21693" y="3231"/>
                  </a:lnTo>
                  <a:lnTo>
                    <a:pt x="21659" y="3220"/>
                  </a:lnTo>
                  <a:lnTo>
                    <a:pt x="21613" y="3208"/>
                  </a:lnTo>
                  <a:lnTo>
                    <a:pt x="21613" y="910"/>
                  </a:lnTo>
                  <a:lnTo>
                    <a:pt x="21659" y="899"/>
                  </a:lnTo>
                  <a:lnTo>
                    <a:pt x="21693" y="888"/>
                  </a:lnTo>
                  <a:lnTo>
                    <a:pt x="21727" y="865"/>
                  </a:lnTo>
                  <a:lnTo>
                    <a:pt x="21750" y="842"/>
                  </a:lnTo>
                  <a:lnTo>
                    <a:pt x="21773" y="808"/>
                  </a:lnTo>
                  <a:lnTo>
                    <a:pt x="21795" y="774"/>
                  </a:lnTo>
                  <a:lnTo>
                    <a:pt x="21807" y="728"/>
                  </a:lnTo>
                  <a:lnTo>
                    <a:pt x="21807" y="683"/>
                  </a:lnTo>
                  <a:lnTo>
                    <a:pt x="21807" y="637"/>
                  </a:lnTo>
                  <a:lnTo>
                    <a:pt x="21795" y="603"/>
                  </a:lnTo>
                  <a:lnTo>
                    <a:pt x="22830" y="0"/>
                  </a:lnTo>
                  <a:lnTo>
                    <a:pt x="22739" y="0"/>
                  </a:lnTo>
                  <a:lnTo>
                    <a:pt x="21773" y="558"/>
                  </a:lnTo>
                  <a:lnTo>
                    <a:pt x="21738" y="524"/>
                  </a:lnTo>
                  <a:lnTo>
                    <a:pt x="21693" y="490"/>
                  </a:lnTo>
                  <a:lnTo>
                    <a:pt x="21636" y="467"/>
                  </a:lnTo>
                  <a:lnTo>
                    <a:pt x="21534" y="467"/>
                  </a:lnTo>
                  <a:lnTo>
                    <a:pt x="21488" y="490"/>
                  </a:lnTo>
                  <a:lnTo>
                    <a:pt x="21443" y="512"/>
                  </a:lnTo>
                  <a:lnTo>
                    <a:pt x="21409" y="558"/>
                  </a:lnTo>
                  <a:lnTo>
                    <a:pt x="20442" y="0"/>
                  </a:lnTo>
                  <a:lnTo>
                    <a:pt x="20351" y="0"/>
                  </a:lnTo>
                  <a:lnTo>
                    <a:pt x="21386" y="592"/>
                  </a:lnTo>
                  <a:lnTo>
                    <a:pt x="21363" y="637"/>
                  </a:lnTo>
                  <a:lnTo>
                    <a:pt x="21363" y="683"/>
                  </a:lnTo>
                  <a:lnTo>
                    <a:pt x="21363" y="728"/>
                  </a:lnTo>
                  <a:lnTo>
                    <a:pt x="21374" y="774"/>
                  </a:lnTo>
                  <a:lnTo>
                    <a:pt x="21397" y="808"/>
                  </a:lnTo>
                  <a:lnTo>
                    <a:pt x="21420" y="842"/>
                  </a:lnTo>
                  <a:lnTo>
                    <a:pt x="21454" y="865"/>
                  </a:lnTo>
                  <a:lnTo>
                    <a:pt x="21488" y="888"/>
                  </a:lnTo>
                  <a:lnTo>
                    <a:pt x="21522" y="899"/>
                  </a:lnTo>
                  <a:lnTo>
                    <a:pt x="21568" y="910"/>
                  </a:lnTo>
                  <a:lnTo>
                    <a:pt x="21568" y="3208"/>
                  </a:lnTo>
                  <a:lnTo>
                    <a:pt x="21522" y="3220"/>
                  </a:lnTo>
                  <a:lnTo>
                    <a:pt x="21477" y="3231"/>
                  </a:lnTo>
                  <a:lnTo>
                    <a:pt x="21443" y="3254"/>
                  </a:lnTo>
                  <a:lnTo>
                    <a:pt x="21409" y="3276"/>
                  </a:lnTo>
                  <a:lnTo>
                    <a:pt x="21386" y="3322"/>
                  </a:lnTo>
                  <a:lnTo>
                    <a:pt x="21363" y="3356"/>
                  </a:lnTo>
                  <a:lnTo>
                    <a:pt x="21352" y="3402"/>
                  </a:lnTo>
                  <a:lnTo>
                    <a:pt x="21340" y="3447"/>
                  </a:lnTo>
                  <a:lnTo>
                    <a:pt x="21352" y="3493"/>
                  </a:lnTo>
                  <a:lnTo>
                    <a:pt x="21363" y="3527"/>
                  </a:lnTo>
                  <a:lnTo>
                    <a:pt x="19418" y="4653"/>
                  </a:lnTo>
                  <a:lnTo>
                    <a:pt x="19384" y="4607"/>
                  </a:lnTo>
                  <a:lnTo>
                    <a:pt x="19338" y="4573"/>
                  </a:lnTo>
                  <a:lnTo>
                    <a:pt x="19281" y="4551"/>
                  </a:lnTo>
                  <a:lnTo>
                    <a:pt x="19213" y="4539"/>
                  </a:lnTo>
                  <a:lnTo>
                    <a:pt x="19156" y="4551"/>
                  </a:lnTo>
                  <a:lnTo>
                    <a:pt x="19099" y="4573"/>
                  </a:lnTo>
                  <a:lnTo>
                    <a:pt x="19054" y="4607"/>
                  </a:lnTo>
                  <a:lnTo>
                    <a:pt x="19008" y="4653"/>
                  </a:lnTo>
                  <a:lnTo>
                    <a:pt x="17075" y="3527"/>
                  </a:lnTo>
                  <a:lnTo>
                    <a:pt x="17086" y="3493"/>
                  </a:lnTo>
                  <a:lnTo>
                    <a:pt x="17086" y="3447"/>
                  </a:lnTo>
                  <a:lnTo>
                    <a:pt x="17086" y="3402"/>
                  </a:lnTo>
                  <a:lnTo>
                    <a:pt x="17075" y="3356"/>
                  </a:lnTo>
                  <a:lnTo>
                    <a:pt x="17052" y="3322"/>
                  </a:lnTo>
                  <a:lnTo>
                    <a:pt x="17029" y="3288"/>
                  </a:lnTo>
                  <a:lnTo>
                    <a:pt x="16995" y="3254"/>
                  </a:lnTo>
                  <a:lnTo>
                    <a:pt x="16961" y="3231"/>
                  </a:lnTo>
                  <a:lnTo>
                    <a:pt x="16915" y="3208"/>
                  </a:lnTo>
                  <a:lnTo>
                    <a:pt x="16870" y="3208"/>
                  </a:lnTo>
                  <a:lnTo>
                    <a:pt x="16870" y="910"/>
                  </a:lnTo>
                  <a:lnTo>
                    <a:pt x="16915" y="899"/>
                  </a:lnTo>
                  <a:lnTo>
                    <a:pt x="16949" y="888"/>
                  </a:lnTo>
                  <a:lnTo>
                    <a:pt x="16984" y="865"/>
                  </a:lnTo>
                  <a:lnTo>
                    <a:pt x="17018" y="842"/>
                  </a:lnTo>
                  <a:lnTo>
                    <a:pt x="17040" y="808"/>
                  </a:lnTo>
                  <a:lnTo>
                    <a:pt x="17052" y="774"/>
                  </a:lnTo>
                  <a:lnTo>
                    <a:pt x="17063" y="728"/>
                  </a:lnTo>
                  <a:lnTo>
                    <a:pt x="17075" y="683"/>
                  </a:lnTo>
                  <a:lnTo>
                    <a:pt x="17063" y="637"/>
                  </a:lnTo>
                  <a:lnTo>
                    <a:pt x="17052" y="592"/>
                  </a:lnTo>
                  <a:lnTo>
                    <a:pt x="18087" y="0"/>
                  </a:lnTo>
                  <a:lnTo>
                    <a:pt x="17996" y="0"/>
                  </a:lnTo>
                  <a:lnTo>
                    <a:pt x="17029" y="558"/>
                  </a:lnTo>
                  <a:lnTo>
                    <a:pt x="16995" y="524"/>
                  </a:lnTo>
                  <a:lnTo>
                    <a:pt x="16949" y="490"/>
                  </a:lnTo>
                  <a:lnTo>
                    <a:pt x="16904" y="467"/>
                  </a:lnTo>
                  <a:lnTo>
                    <a:pt x="16790" y="467"/>
                  </a:lnTo>
                  <a:lnTo>
                    <a:pt x="16745" y="490"/>
                  </a:lnTo>
                  <a:lnTo>
                    <a:pt x="16699" y="512"/>
                  </a:lnTo>
                  <a:lnTo>
                    <a:pt x="16665" y="558"/>
                  </a:lnTo>
                  <a:lnTo>
                    <a:pt x="15698" y="0"/>
                  </a:lnTo>
                  <a:lnTo>
                    <a:pt x="15607" y="0"/>
                  </a:lnTo>
                  <a:lnTo>
                    <a:pt x="16642" y="592"/>
                  </a:lnTo>
                  <a:lnTo>
                    <a:pt x="16620" y="637"/>
                  </a:lnTo>
                  <a:lnTo>
                    <a:pt x="16620" y="683"/>
                  </a:lnTo>
                  <a:lnTo>
                    <a:pt x="16620" y="728"/>
                  </a:lnTo>
                  <a:lnTo>
                    <a:pt x="16631" y="774"/>
                  </a:lnTo>
                  <a:lnTo>
                    <a:pt x="16654" y="808"/>
                  </a:lnTo>
                  <a:lnTo>
                    <a:pt x="16676" y="842"/>
                  </a:lnTo>
                  <a:lnTo>
                    <a:pt x="16711" y="865"/>
                  </a:lnTo>
                  <a:lnTo>
                    <a:pt x="16745" y="888"/>
                  </a:lnTo>
                  <a:lnTo>
                    <a:pt x="16779" y="910"/>
                  </a:lnTo>
                  <a:lnTo>
                    <a:pt x="16824" y="910"/>
                  </a:lnTo>
                  <a:lnTo>
                    <a:pt x="16824" y="3208"/>
                  </a:lnTo>
                  <a:lnTo>
                    <a:pt x="16779" y="3208"/>
                  </a:lnTo>
                  <a:lnTo>
                    <a:pt x="16733" y="3231"/>
                  </a:lnTo>
                  <a:lnTo>
                    <a:pt x="16699" y="3254"/>
                  </a:lnTo>
                  <a:lnTo>
                    <a:pt x="16665" y="3276"/>
                  </a:lnTo>
                  <a:lnTo>
                    <a:pt x="16642" y="3311"/>
                  </a:lnTo>
                  <a:lnTo>
                    <a:pt x="16620" y="3356"/>
                  </a:lnTo>
                  <a:lnTo>
                    <a:pt x="16608" y="3402"/>
                  </a:lnTo>
                  <a:lnTo>
                    <a:pt x="16597" y="3447"/>
                  </a:lnTo>
                  <a:lnTo>
                    <a:pt x="16608" y="3493"/>
                  </a:lnTo>
                  <a:lnTo>
                    <a:pt x="16620" y="3538"/>
                  </a:lnTo>
                  <a:lnTo>
                    <a:pt x="14617" y="4687"/>
                  </a:lnTo>
                  <a:lnTo>
                    <a:pt x="14595" y="4653"/>
                  </a:lnTo>
                  <a:lnTo>
                    <a:pt x="14561" y="4630"/>
                  </a:lnTo>
                  <a:lnTo>
                    <a:pt x="14515" y="4619"/>
                  </a:lnTo>
                  <a:lnTo>
                    <a:pt x="14435" y="4619"/>
                  </a:lnTo>
                  <a:lnTo>
                    <a:pt x="14401" y="4630"/>
                  </a:lnTo>
                  <a:lnTo>
                    <a:pt x="14367" y="4653"/>
                  </a:lnTo>
                  <a:lnTo>
                    <a:pt x="14333" y="4687"/>
                  </a:lnTo>
                  <a:lnTo>
                    <a:pt x="12308" y="3515"/>
                  </a:lnTo>
                  <a:lnTo>
                    <a:pt x="12320" y="3447"/>
                  </a:lnTo>
                  <a:lnTo>
                    <a:pt x="12320" y="3402"/>
                  </a:lnTo>
                  <a:lnTo>
                    <a:pt x="12308" y="3367"/>
                  </a:lnTo>
                  <a:lnTo>
                    <a:pt x="12285" y="3333"/>
                  </a:lnTo>
                  <a:lnTo>
                    <a:pt x="12263" y="3299"/>
                  </a:lnTo>
                  <a:lnTo>
                    <a:pt x="12240" y="3276"/>
                  </a:lnTo>
                  <a:lnTo>
                    <a:pt x="12206" y="3254"/>
                  </a:lnTo>
                  <a:lnTo>
                    <a:pt x="12172" y="3242"/>
                  </a:lnTo>
                  <a:lnTo>
                    <a:pt x="12126" y="3231"/>
                  </a:lnTo>
                  <a:lnTo>
                    <a:pt x="12126" y="933"/>
                  </a:lnTo>
                  <a:lnTo>
                    <a:pt x="12172" y="922"/>
                  </a:lnTo>
                  <a:lnTo>
                    <a:pt x="12217" y="899"/>
                  </a:lnTo>
                  <a:lnTo>
                    <a:pt x="12251" y="876"/>
                  </a:lnTo>
                  <a:lnTo>
                    <a:pt x="12285" y="854"/>
                  </a:lnTo>
                  <a:lnTo>
                    <a:pt x="12308" y="819"/>
                  </a:lnTo>
                  <a:lnTo>
                    <a:pt x="12331" y="774"/>
                  </a:lnTo>
                  <a:lnTo>
                    <a:pt x="12342" y="740"/>
                  </a:lnTo>
                  <a:lnTo>
                    <a:pt x="12354" y="683"/>
                  </a:lnTo>
                  <a:lnTo>
                    <a:pt x="12342" y="637"/>
                  </a:lnTo>
                  <a:lnTo>
                    <a:pt x="12331" y="592"/>
                  </a:lnTo>
                  <a:lnTo>
                    <a:pt x="13343" y="0"/>
                  </a:lnTo>
                  <a:lnTo>
                    <a:pt x="13252" y="0"/>
                  </a:lnTo>
                  <a:lnTo>
                    <a:pt x="12308" y="546"/>
                  </a:lnTo>
                  <a:lnTo>
                    <a:pt x="12263" y="501"/>
                  </a:lnTo>
                  <a:lnTo>
                    <a:pt x="12217" y="478"/>
                  </a:lnTo>
                  <a:lnTo>
                    <a:pt x="12160" y="455"/>
                  </a:lnTo>
                  <a:lnTo>
                    <a:pt x="12103" y="444"/>
                  </a:lnTo>
                  <a:lnTo>
                    <a:pt x="12047" y="455"/>
                  </a:lnTo>
                  <a:lnTo>
                    <a:pt x="11990" y="478"/>
                  </a:lnTo>
                  <a:lnTo>
                    <a:pt x="11944" y="501"/>
                  </a:lnTo>
                  <a:lnTo>
                    <a:pt x="11910" y="546"/>
                  </a:lnTo>
                  <a:lnTo>
                    <a:pt x="10966" y="0"/>
                  </a:lnTo>
                  <a:lnTo>
                    <a:pt x="10875" y="0"/>
                  </a:lnTo>
                  <a:lnTo>
                    <a:pt x="11887" y="581"/>
                  </a:lnTo>
                  <a:lnTo>
                    <a:pt x="11865" y="637"/>
                  </a:lnTo>
                  <a:lnTo>
                    <a:pt x="11865" y="683"/>
                  </a:lnTo>
                  <a:lnTo>
                    <a:pt x="11865" y="740"/>
                  </a:lnTo>
                  <a:lnTo>
                    <a:pt x="11876" y="774"/>
                  </a:lnTo>
                  <a:lnTo>
                    <a:pt x="11899" y="819"/>
                  </a:lnTo>
                  <a:lnTo>
                    <a:pt x="11921" y="854"/>
                  </a:lnTo>
                  <a:lnTo>
                    <a:pt x="11956" y="888"/>
                  </a:lnTo>
                  <a:lnTo>
                    <a:pt x="12001" y="910"/>
                  </a:lnTo>
                  <a:lnTo>
                    <a:pt x="12035" y="922"/>
                  </a:lnTo>
                  <a:lnTo>
                    <a:pt x="12081" y="933"/>
                  </a:lnTo>
                  <a:lnTo>
                    <a:pt x="12081" y="3231"/>
                  </a:lnTo>
                  <a:lnTo>
                    <a:pt x="12047" y="3242"/>
                  </a:lnTo>
                  <a:lnTo>
                    <a:pt x="12012" y="3254"/>
                  </a:lnTo>
                  <a:lnTo>
                    <a:pt x="11978" y="3276"/>
                  </a:lnTo>
                  <a:lnTo>
                    <a:pt x="11944" y="3299"/>
                  </a:lnTo>
                  <a:lnTo>
                    <a:pt x="11921" y="3333"/>
                  </a:lnTo>
                  <a:lnTo>
                    <a:pt x="11899" y="3367"/>
                  </a:lnTo>
                  <a:lnTo>
                    <a:pt x="11887" y="3402"/>
                  </a:lnTo>
                  <a:lnTo>
                    <a:pt x="11887" y="3447"/>
                  </a:lnTo>
                  <a:lnTo>
                    <a:pt x="11887" y="3481"/>
                  </a:lnTo>
                  <a:lnTo>
                    <a:pt x="11899" y="3515"/>
                  </a:lnTo>
                  <a:lnTo>
                    <a:pt x="9942" y="4653"/>
                  </a:lnTo>
                  <a:lnTo>
                    <a:pt x="9897" y="4607"/>
                  </a:lnTo>
                  <a:lnTo>
                    <a:pt x="9851" y="4573"/>
                  </a:lnTo>
                  <a:lnTo>
                    <a:pt x="9794" y="4551"/>
                  </a:lnTo>
                  <a:lnTo>
                    <a:pt x="9681" y="4551"/>
                  </a:lnTo>
                  <a:lnTo>
                    <a:pt x="9624" y="4573"/>
                  </a:lnTo>
                  <a:lnTo>
                    <a:pt x="9578" y="4607"/>
                  </a:lnTo>
                  <a:lnTo>
                    <a:pt x="9533" y="4653"/>
                  </a:lnTo>
                  <a:lnTo>
                    <a:pt x="7576" y="3527"/>
                  </a:lnTo>
                  <a:lnTo>
                    <a:pt x="7587" y="3481"/>
                  </a:lnTo>
                  <a:lnTo>
                    <a:pt x="7587" y="3447"/>
                  </a:lnTo>
                  <a:lnTo>
                    <a:pt x="7587" y="3402"/>
                  </a:lnTo>
                  <a:lnTo>
                    <a:pt x="7576" y="3367"/>
                  </a:lnTo>
                  <a:lnTo>
                    <a:pt x="7553" y="3322"/>
                  </a:lnTo>
                  <a:lnTo>
                    <a:pt x="7531" y="3299"/>
                  </a:lnTo>
                  <a:lnTo>
                    <a:pt x="7508" y="3265"/>
                  </a:lnTo>
                  <a:lnTo>
                    <a:pt x="7474" y="3242"/>
                  </a:lnTo>
                  <a:lnTo>
                    <a:pt x="7428" y="3231"/>
                  </a:lnTo>
                  <a:lnTo>
                    <a:pt x="7394" y="3220"/>
                  </a:lnTo>
                  <a:lnTo>
                    <a:pt x="7394" y="933"/>
                  </a:lnTo>
                  <a:lnTo>
                    <a:pt x="7440" y="922"/>
                  </a:lnTo>
                  <a:lnTo>
                    <a:pt x="7474" y="910"/>
                  </a:lnTo>
                  <a:lnTo>
                    <a:pt x="7519" y="888"/>
                  </a:lnTo>
                  <a:lnTo>
                    <a:pt x="7553" y="854"/>
                  </a:lnTo>
                  <a:lnTo>
                    <a:pt x="7576" y="819"/>
                  </a:lnTo>
                  <a:lnTo>
                    <a:pt x="7599" y="785"/>
                  </a:lnTo>
                  <a:lnTo>
                    <a:pt x="7610" y="740"/>
                  </a:lnTo>
                  <a:lnTo>
                    <a:pt x="7610" y="683"/>
                  </a:lnTo>
                  <a:lnTo>
                    <a:pt x="7610" y="637"/>
                  </a:lnTo>
                  <a:lnTo>
                    <a:pt x="7587" y="581"/>
                  </a:lnTo>
                  <a:lnTo>
                    <a:pt x="8600" y="0"/>
                  </a:lnTo>
                  <a:lnTo>
                    <a:pt x="8509" y="0"/>
                  </a:lnTo>
                  <a:lnTo>
                    <a:pt x="7565" y="546"/>
                  </a:lnTo>
                  <a:lnTo>
                    <a:pt x="7531" y="501"/>
                  </a:lnTo>
                  <a:lnTo>
                    <a:pt x="7485" y="467"/>
                  </a:lnTo>
                  <a:lnTo>
                    <a:pt x="7428" y="444"/>
                  </a:lnTo>
                  <a:lnTo>
                    <a:pt x="7303" y="444"/>
                  </a:lnTo>
                  <a:lnTo>
                    <a:pt x="7246" y="467"/>
                  </a:lnTo>
                  <a:lnTo>
                    <a:pt x="7201" y="501"/>
                  </a:lnTo>
                  <a:lnTo>
                    <a:pt x="7167" y="546"/>
                  </a:lnTo>
                  <a:lnTo>
                    <a:pt x="6222" y="0"/>
                  </a:lnTo>
                  <a:lnTo>
                    <a:pt x="6131" y="0"/>
                  </a:lnTo>
                  <a:lnTo>
                    <a:pt x="7144" y="581"/>
                  </a:lnTo>
                  <a:lnTo>
                    <a:pt x="7121" y="637"/>
                  </a:lnTo>
                  <a:lnTo>
                    <a:pt x="7121" y="683"/>
                  </a:lnTo>
                  <a:lnTo>
                    <a:pt x="7121" y="740"/>
                  </a:lnTo>
                  <a:lnTo>
                    <a:pt x="7132" y="785"/>
                  </a:lnTo>
                  <a:lnTo>
                    <a:pt x="7155" y="819"/>
                  </a:lnTo>
                  <a:lnTo>
                    <a:pt x="7178" y="854"/>
                  </a:lnTo>
                  <a:lnTo>
                    <a:pt x="7212" y="888"/>
                  </a:lnTo>
                  <a:lnTo>
                    <a:pt x="7258" y="910"/>
                  </a:lnTo>
                  <a:lnTo>
                    <a:pt x="7303" y="922"/>
                  </a:lnTo>
                  <a:lnTo>
                    <a:pt x="7349" y="933"/>
                  </a:lnTo>
                  <a:lnTo>
                    <a:pt x="7349" y="3220"/>
                  </a:lnTo>
                  <a:lnTo>
                    <a:pt x="7303" y="3231"/>
                  </a:lnTo>
                  <a:lnTo>
                    <a:pt x="7269" y="3242"/>
                  </a:lnTo>
                  <a:lnTo>
                    <a:pt x="7235" y="3265"/>
                  </a:lnTo>
                  <a:lnTo>
                    <a:pt x="7201" y="3299"/>
                  </a:lnTo>
                  <a:lnTo>
                    <a:pt x="7178" y="3322"/>
                  </a:lnTo>
                  <a:lnTo>
                    <a:pt x="7155" y="3367"/>
                  </a:lnTo>
                  <a:lnTo>
                    <a:pt x="7144" y="3402"/>
                  </a:lnTo>
                  <a:lnTo>
                    <a:pt x="7144" y="3447"/>
                  </a:lnTo>
                  <a:lnTo>
                    <a:pt x="7144" y="3481"/>
                  </a:lnTo>
                  <a:lnTo>
                    <a:pt x="7155" y="3527"/>
                  </a:lnTo>
                  <a:lnTo>
                    <a:pt x="5164" y="4676"/>
                  </a:lnTo>
                  <a:lnTo>
                    <a:pt x="5130" y="4642"/>
                  </a:lnTo>
                  <a:lnTo>
                    <a:pt x="5085" y="4607"/>
                  </a:lnTo>
                  <a:lnTo>
                    <a:pt x="5051" y="4596"/>
                  </a:lnTo>
                  <a:lnTo>
                    <a:pt x="4994" y="4585"/>
                  </a:lnTo>
                  <a:lnTo>
                    <a:pt x="4948" y="4596"/>
                  </a:lnTo>
                  <a:lnTo>
                    <a:pt x="4903" y="4607"/>
                  </a:lnTo>
                  <a:lnTo>
                    <a:pt x="4857" y="4642"/>
                  </a:lnTo>
                  <a:lnTo>
                    <a:pt x="4835" y="4676"/>
                  </a:lnTo>
                  <a:lnTo>
                    <a:pt x="2833" y="3515"/>
                  </a:lnTo>
                  <a:lnTo>
                    <a:pt x="2844" y="3481"/>
                  </a:lnTo>
                  <a:lnTo>
                    <a:pt x="2844" y="3447"/>
                  </a:lnTo>
                  <a:lnTo>
                    <a:pt x="2844" y="3402"/>
                  </a:lnTo>
                  <a:lnTo>
                    <a:pt x="2833" y="3367"/>
                  </a:lnTo>
                  <a:lnTo>
                    <a:pt x="2810" y="3333"/>
                  </a:lnTo>
                  <a:lnTo>
                    <a:pt x="2787" y="3299"/>
                  </a:lnTo>
                  <a:lnTo>
                    <a:pt x="2764" y="3276"/>
                  </a:lnTo>
                  <a:lnTo>
                    <a:pt x="2730" y="3254"/>
                  </a:lnTo>
                  <a:lnTo>
                    <a:pt x="2685" y="3231"/>
                  </a:lnTo>
                  <a:lnTo>
                    <a:pt x="2651" y="3231"/>
                  </a:lnTo>
                  <a:lnTo>
                    <a:pt x="2651" y="888"/>
                  </a:lnTo>
                  <a:lnTo>
                    <a:pt x="2685" y="888"/>
                  </a:lnTo>
                  <a:lnTo>
                    <a:pt x="2719" y="876"/>
                  </a:lnTo>
                  <a:lnTo>
                    <a:pt x="2776" y="831"/>
                  </a:lnTo>
                  <a:lnTo>
                    <a:pt x="2821" y="763"/>
                  </a:lnTo>
                  <a:lnTo>
                    <a:pt x="2833" y="728"/>
                  </a:lnTo>
                  <a:lnTo>
                    <a:pt x="2833" y="683"/>
                  </a:lnTo>
                  <a:lnTo>
                    <a:pt x="2833" y="649"/>
                  </a:lnTo>
                  <a:lnTo>
                    <a:pt x="2810" y="603"/>
                  </a:lnTo>
                  <a:lnTo>
                    <a:pt x="3868" y="0"/>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7021000" y="4871996"/>
              <a:ext cx="1027601" cy="271501"/>
            </a:xfrm>
            <a:custGeom>
              <a:rect b="b" l="l" r="r" t="t"/>
              <a:pathLst>
                <a:path extrusionOk="0" h="2594" w="9818">
                  <a:moveTo>
                    <a:pt x="2537" y="0"/>
                  </a:moveTo>
                  <a:lnTo>
                    <a:pt x="2492" y="12"/>
                  </a:lnTo>
                  <a:lnTo>
                    <a:pt x="2458" y="23"/>
                  </a:lnTo>
                  <a:lnTo>
                    <a:pt x="2412" y="46"/>
                  </a:lnTo>
                  <a:lnTo>
                    <a:pt x="2390" y="69"/>
                  </a:lnTo>
                  <a:lnTo>
                    <a:pt x="2355" y="103"/>
                  </a:lnTo>
                  <a:lnTo>
                    <a:pt x="2333" y="137"/>
                  </a:lnTo>
                  <a:lnTo>
                    <a:pt x="2321" y="182"/>
                  </a:lnTo>
                  <a:lnTo>
                    <a:pt x="2321" y="228"/>
                  </a:lnTo>
                  <a:lnTo>
                    <a:pt x="2321" y="262"/>
                  </a:lnTo>
                  <a:lnTo>
                    <a:pt x="2333" y="308"/>
                  </a:lnTo>
                  <a:lnTo>
                    <a:pt x="308" y="1479"/>
                  </a:lnTo>
                  <a:lnTo>
                    <a:pt x="285" y="1445"/>
                  </a:lnTo>
                  <a:lnTo>
                    <a:pt x="251" y="1422"/>
                  </a:lnTo>
                  <a:lnTo>
                    <a:pt x="217" y="1411"/>
                  </a:lnTo>
                  <a:lnTo>
                    <a:pt x="171" y="1400"/>
                  </a:lnTo>
                  <a:lnTo>
                    <a:pt x="137" y="1411"/>
                  </a:lnTo>
                  <a:lnTo>
                    <a:pt x="103" y="1411"/>
                  </a:lnTo>
                  <a:lnTo>
                    <a:pt x="46" y="1456"/>
                  </a:lnTo>
                  <a:lnTo>
                    <a:pt x="12" y="1502"/>
                  </a:lnTo>
                  <a:lnTo>
                    <a:pt x="1" y="1536"/>
                  </a:lnTo>
                  <a:lnTo>
                    <a:pt x="1" y="1570"/>
                  </a:lnTo>
                  <a:lnTo>
                    <a:pt x="12" y="1627"/>
                  </a:lnTo>
                  <a:lnTo>
                    <a:pt x="46" y="1684"/>
                  </a:lnTo>
                  <a:lnTo>
                    <a:pt x="92" y="1718"/>
                  </a:lnTo>
                  <a:lnTo>
                    <a:pt x="149" y="1741"/>
                  </a:lnTo>
                  <a:lnTo>
                    <a:pt x="149" y="2594"/>
                  </a:lnTo>
                  <a:lnTo>
                    <a:pt x="194" y="2594"/>
                  </a:lnTo>
                  <a:lnTo>
                    <a:pt x="194" y="1741"/>
                  </a:lnTo>
                  <a:lnTo>
                    <a:pt x="251" y="1718"/>
                  </a:lnTo>
                  <a:lnTo>
                    <a:pt x="296" y="1684"/>
                  </a:lnTo>
                  <a:lnTo>
                    <a:pt x="331" y="1627"/>
                  </a:lnTo>
                  <a:lnTo>
                    <a:pt x="342" y="1570"/>
                  </a:lnTo>
                  <a:lnTo>
                    <a:pt x="331" y="1513"/>
                  </a:lnTo>
                  <a:lnTo>
                    <a:pt x="2355" y="342"/>
                  </a:lnTo>
                  <a:lnTo>
                    <a:pt x="2390" y="387"/>
                  </a:lnTo>
                  <a:lnTo>
                    <a:pt x="2435" y="421"/>
                  </a:lnTo>
                  <a:lnTo>
                    <a:pt x="2481" y="433"/>
                  </a:lnTo>
                  <a:lnTo>
                    <a:pt x="2537" y="444"/>
                  </a:lnTo>
                  <a:lnTo>
                    <a:pt x="2594" y="433"/>
                  </a:lnTo>
                  <a:lnTo>
                    <a:pt x="2640" y="410"/>
                  </a:lnTo>
                  <a:lnTo>
                    <a:pt x="2685" y="387"/>
                  </a:lnTo>
                  <a:lnTo>
                    <a:pt x="2719" y="342"/>
                  </a:lnTo>
                  <a:lnTo>
                    <a:pt x="4699" y="1491"/>
                  </a:lnTo>
                  <a:lnTo>
                    <a:pt x="4687" y="1525"/>
                  </a:lnTo>
                  <a:lnTo>
                    <a:pt x="4687" y="1570"/>
                  </a:lnTo>
                  <a:lnTo>
                    <a:pt x="4687" y="1616"/>
                  </a:lnTo>
                  <a:lnTo>
                    <a:pt x="4699" y="1650"/>
                  </a:lnTo>
                  <a:lnTo>
                    <a:pt x="4722" y="1695"/>
                  </a:lnTo>
                  <a:lnTo>
                    <a:pt x="4744" y="1718"/>
                  </a:lnTo>
                  <a:lnTo>
                    <a:pt x="4778" y="1752"/>
                  </a:lnTo>
                  <a:lnTo>
                    <a:pt x="4813" y="1775"/>
                  </a:lnTo>
                  <a:lnTo>
                    <a:pt x="4847" y="1786"/>
                  </a:lnTo>
                  <a:lnTo>
                    <a:pt x="4892" y="1798"/>
                  </a:lnTo>
                  <a:lnTo>
                    <a:pt x="4892" y="2594"/>
                  </a:lnTo>
                  <a:lnTo>
                    <a:pt x="4938" y="2594"/>
                  </a:lnTo>
                  <a:lnTo>
                    <a:pt x="4938" y="1798"/>
                  </a:lnTo>
                  <a:lnTo>
                    <a:pt x="4972" y="1786"/>
                  </a:lnTo>
                  <a:lnTo>
                    <a:pt x="5017" y="1775"/>
                  </a:lnTo>
                  <a:lnTo>
                    <a:pt x="5051" y="1752"/>
                  </a:lnTo>
                  <a:lnTo>
                    <a:pt x="5074" y="1718"/>
                  </a:lnTo>
                  <a:lnTo>
                    <a:pt x="5097" y="1684"/>
                  </a:lnTo>
                  <a:lnTo>
                    <a:pt x="5120" y="1650"/>
                  </a:lnTo>
                  <a:lnTo>
                    <a:pt x="5131" y="1616"/>
                  </a:lnTo>
                  <a:lnTo>
                    <a:pt x="5131" y="1570"/>
                  </a:lnTo>
                  <a:lnTo>
                    <a:pt x="5131" y="1525"/>
                  </a:lnTo>
                  <a:lnTo>
                    <a:pt x="5120" y="1491"/>
                  </a:lnTo>
                  <a:lnTo>
                    <a:pt x="7133" y="330"/>
                  </a:lnTo>
                  <a:lnTo>
                    <a:pt x="7167" y="353"/>
                  </a:lnTo>
                  <a:lnTo>
                    <a:pt x="7201" y="376"/>
                  </a:lnTo>
                  <a:lnTo>
                    <a:pt x="7235" y="399"/>
                  </a:lnTo>
                  <a:lnTo>
                    <a:pt x="7326" y="399"/>
                  </a:lnTo>
                  <a:lnTo>
                    <a:pt x="7361" y="376"/>
                  </a:lnTo>
                  <a:lnTo>
                    <a:pt x="7395" y="353"/>
                  </a:lnTo>
                  <a:lnTo>
                    <a:pt x="7429" y="319"/>
                  </a:lnTo>
                  <a:lnTo>
                    <a:pt x="9488" y="1513"/>
                  </a:lnTo>
                  <a:lnTo>
                    <a:pt x="9476" y="1570"/>
                  </a:lnTo>
                  <a:lnTo>
                    <a:pt x="9488" y="1627"/>
                  </a:lnTo>
                  <a:lnTo>
                    <a:pt x="9522" y="1684"/>
                  </a:lnTo>
                  <a:lnTo>
                    <a:pt x="9567" y="1718"/>
                  </a:lnTo>
                  <a:lnTo>
                    <a:pt x="9636" y="1741"/>
                  </a:lnTo>
                  <a:lnTo>
                    <a:pt x="9636" y="2594"/>
                  </a:lnTo>
                  <a:lnTo>
                    <a:pt x="9681" y="2594"/>
                  </a:lnTo>
                  <a:lnTo>
                    <a:pt x="9681" y="1741"/>
                  </a:lnTo>
                  <a:lnTo>
                    <a:pt x="9738" y="1718"/>
                  </a:lnTo>
                  <a:lnTo>
                    <a:pt x="9784" y="1684"/>
                  </a:lnTo>
                  <a:lnTo>
                    <a:pt x="9806" y="1627"/>
                  </a:lnTo>
                  <a:lnTo>
                    <a:pt x="9818" y="1570"/>
                  </a:lnTo>
                  <a:lnTo>
                    <a:pt x="9818" y="1536"/>
                  </a:lnTo>
                  <a:lnTo>
                    <a:pt x="9806" y="1502"/>
                  </a:lnTo>
                  <a:lnTo>
                    <a:pt x="9772" y="1456"/>
                  </a:lnTo>
                  <a:lnTo>
                    <a:pt x="9715" y="1411"/>
                  </a:lnTo>
                  <a:lnTo>
                    <a:pt x="9681" y="1411"/>
                  </a:lnTo>
                  <a:lnTo>
                    <a:pt x="9647" y="1400"/>
                  </a:lnTo>
                  <a:lnTo>
                    <a:pt x="9613" y="1411"/>
                  </a:lnTo>
                  <a:lnTo>
                    <a:pt x="9567" y="1422"/>
                  </a:lnTo>
                  <a:lnTo>
                    <a:pt x="9533" y="1445"/>
                  </a:lnTo>
                  <a:lnTo>
                    <a:pt x="9511" y="1479"/>
                  </a:lnTo>
                  <a:lnTo>
                    <a:pt x="7452" y="285"/>
                  </a:lnTo>
                  <a:lnTo>
                    <a:pt x="7452" y="228"/>
                  </a:lnTo>
                  <a:lnTo>
                    <a:pt x="7452" y="194"/>
                  </a:lnTo>
                  <a:lnTo>
                    <a:pt x="7440" y="160"/>
                  </a:lnTo>
                  <a:lnTo>
                    <a:pt x="7406" y="103"/>
                  </a:lnTo>
                  <a:lnTo>
                    <a:pt x="7349" y="57"/>
                  </a:lnTo>
                  <a:lnTo>
                    <a:pt x="7315" y="46"/>
                  </a:lnTo>
                  <a:lnTo>
                    <a:pt x="7247" y="46"/>
                  </a:lnTo>
                  <a:lnTo>
                    <a:pt x="7213" y="57"/>
                  </a:lnTo>
                  <a:lnTo>
                    <a:pt x="7156" y="103"/>
                  </a:lnTo>
                  <a:lnTo>
                    <a:pt x="7122" y="160"/>
                  </a:lnTo>
                  <a:lnTo>
                    <a:pt x="7110" y="194"/>
                  </a:lnTo>
                  <a:lnTo>
                    <a:pt x="7099" y="228"/>
                  </a:lnTo>
                  <a:lnTo>
                    <a:pt x="7110" y="285"/>
                  </a:lnTo>
                  <a:lnTo>
                    <a:pt x="5097" y="1445"/>
                  </a:lnTo>
                  <a:lnTo>
                    <a:pt x="5063" y="1411"/>
                  </a:lnTo>
                  <a:lnTo>
                    <a:pt x="5017" y="1377"/>
                  </a:lnTo>
                  <a:lnTo>
                    <a:pt x="4972" y="1354"/>
                  </a:lnTo>
                  <a:lnTo>
                    <a:pt x="4915" y="1343"/>
                  </a:lnTo>
                  <a:lnTo>
                    <a:pt x="4858" y="1354"/>
                  </a:lnTo>
                  <a:lnTo>
                    <a:pt x="4801" y="1377"/>
                  </a:lnTo>
                  <a:lnTo>
                    <a:pt x="4756" y="1400"/>
                  </a:lnTo>
                  <a:lnTo>
                    <a:pt x="4722" y="1445"/>
                  </a:lnTo>
                  <a:lnTo>
                    <a:pt x="2742" y="308"/>
                  </a:lnTo>
                  <a:lnTo>
                    <a:pt x="2754" y="262"/>
                  </a:lnTo>
                  <a:lnTo>
                    <a:pt x="2754" y="228"/>
                  </a:lnTo>
                  <a:lnTo>
                    <a:pt x="2754" y="182"/>
                  </a:lnTo>
                  <a:lnTo>
                    <a:pt x="2742" y="137"/>
                  </a:lnTo>
                  <a:lnTo>
                    <a:pt x="2719" y="103"/>
                  </a:lnTo>
                  <a:lnTo>
                    <a:pt x="2697" y="69"/>
                  </a:lnTo>
                  <a:lnTo>
                    <a:pt x="2663" y="46"/>
                  </a:lnTo>
                  <a:lnTo>
                    <a:pt x="2628" y="23"/>
                  </a:lnTo>
                  <a:lnTo>
                    <a:pt x="2583" y="12"/>
                  </a:lnTo>
                  <a:lnTo>
                    <a:pt x="2537" y="0"/>
                  </a:lnTo>
                  <a:close/>
                </a:path>
              </a:pathLst>
            </a:custGeom>
            <a:solidFill>
              <a:srgbClr val="FFFFFF">
                <a:alpha val="1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7263930" y="148835"/>
              <a:ext cx="1880097" cy="2330052"/>
            </a:xfrm>
            <a:custGeom>
              <a:rect b="b" l="l" r="r" t="t"/>
              <a:pathLst>
                <a:path extrusionOk="0" h="22262" w="17963">
                  <a:moveTo>
                    <a:pt x="14640" y="4425"/>
                  </a:moveTo>
                  <a:lnTo>
                    <a:pt x="16654" y="5574"/>
                  </a:lnTo>
                  <a:lnTo>
                    <a:pt x="16643" y="5608"/>
                  </a:lnTo>
                  <a:lnTo>
                    <a:pt x="16631" y="5642"/>
                  </a:lnTo>
                  <a:lnTo>
                    <a:pt x="16654" y="5711"/>
                  </a:lnTo>
                  <a:lnTo>
                    <a:pt x="16677" y="5756"/>
                  </a:lnTo>
                  <a:lnTo>
                    <a:pt x="16734" y="5802"/>
                  </a:lnTo>
                  <a:lnTo>
                    <a:pt x="16790" y="5813"/>
                  </a:lnTo>
                  <a:lnTo>
                    <a:pt x="16790" y="8168"/>
                  </a:lnTo>
                  <a:lnTo>
                    <a:pt x="16745" y="8168"/>
                  </a:lnTo>
                  <a:lnTo>
                    <a:pt x="16699" y="8191"/>
                  </a:lnTo>
                  <a:lnTo>
                    <a:pt x="16665" y="8213"/>
                  </a:lnTo>
                  <a:lnTo>
                    <a:pt x="16631" y="8236"/>
                  </a:lnTo>
                  <a:lnTo>
                    <a:pt x="16608" y="8270"/>
                  </a:lnTo>
                  <a:lnTo>
                    <a:pt x="16586" y="8316"/>
                  </a:lnTo>
                  <a:lnTo>
                    <a:pt x="16574" y="8361"/>
                  </a:lnTo>
                  <a:lnTo>
                    <a:pt x="16563" y="8407"/>
                  </a:lnTo>
                  <a:lnTo>
                    <a:pt x="16574" y="8452"/>
                  </a:lnTo>
                  <a:lnTo>
                    <a:pt x="16586" y="8486"/>
                  </a:lnTo>
                  <a:lnTo>
                    <a:pt x="14595" y="9635"/>
                  </a:lnTo>
                  <a:lnTo>
                    <a:pt x="14561" y="9601"/>
                  </a:lnTo>
                  <a:lnTo>
                    <a:pt x="14527" y="9578"/>
                  </a:lnTo>
                  <a:lnTo>
                    <a:pt x="14481" y="9567"/>
                  </a:lnTo>
                  <a:lnTo>
                    <a:pt x="14436" y="9556"/>
                  </a:lnTo>
                  <a:lnTo>
                    <a:pt x="14390" y="9567"/>
                  </a:lnTo>
                  <a:lnTo>
                    <a:pt x="14356" y="9578"/>
                  </a:lnTo>
                  <a:lnTo>
                    <a:pt x="14311" y="9601"/>
                  </a:lnTo>
                  <a:lnTo>
                    <a:pt x="14288" y="9635"/>
                  </a:lnTo>
                  <a:lnTo>
                    <a:pt x="12240" y="8452"/>
                  </a:lnTo>
                  <a:lnTo>
                    <a:pt x="12240" y="8407"/>
                  </a:lnTo>
                  <a:lnTo>
                    <a:pt x="12229" y="8338"/>
                  </a:lnTo>
                  <a:lnTo>
                    <a:pt x="12206" y="8293"/>
                  </a:lnTo>
                  <a:lnTo>
                    <a:pt x="12149" y="8247"/>
                  </a:lnTo>
                  <a:lnTo>
                    <a:pt x="12092" y="8236"/>
                  </a:lnTo>
                  <a:lnTo>
                    <a:pt x="12092" y="5859"/>
                  </a:lnTo>
                  <a:lnTo>
                    <a:pt x="12138" y="5847"/>
                  </a:lnTo>
                  <a:lnTo>
                    <a:pt x="12172" y="5836"/>
                  </a:lnTo>
                  <a:lnTo>
                    <a:pt x="12229" y="5790"/>
                  </a:lnTo>
                  <a:lnTo>
                    <a:pt x="12252" y="5756"/>
                  </a:lnTo>
                  <a:lnTo>
                    <a:pt x="12274" y="5722"/>
                  </a:lnTo>
                  <a:lnTo>
                    <a:pt x="12274" y="5688"/>
                  </a:lnTo>
                  <a:lnTo>
                    <a:pt x="12286" y="5642"/>
                  </a:lnTo>
                  <a:lnTo>
                    <a:pt x="12274" y="5608"/>
                  </a:lnTo>
                  <a:lnTo>
                    <a:pt x="12263" y="5563"/>
                  </a:lnTo>
                  <a:lnTo>
                    <a:pt x="14242" y="4425"/>
                  </a:lnTo>
                  <a:lnTo>
                    <a:pt x="14276" y="4471"/>
                  </a:lnTo>
                  <a:lnTo>
                    <a:pt x="14322" y="4505"/>
                  </a:lnTo>
                  <a:lnTo>
                    <a:pt x="14379" y="4528"/>
                  </a:lnTo>
                  <a:lnTo>
                    <a:pt x="14436" y="4539"/>
                  </a:lnTo>
                  <a:lnTo>
                    <a:pt x="14504" y="4528"/>
                  </a:lnTo>
                  <a:lnTo>
                    <a:pt x="14561" y="4505"/>
                  </a:lnTo>
                  <a:lnTo>
                    <a:pt x="14606" y="4471"/>
                  </a:lnTo>
                  <a:lnTo>
                    <a:pt x="14640" y="4425"/>
                  </a:lnTo>
                  <a:close/>
                  <a:moveTo>
                    <a:pt x="5108" y="12604"/>
                  </a:moveTo>
                  <a:lnTo>
                    <a:pt x="7167" y="13787"/>
                  </a:lnTo>
                  <a:lnTo>
                    <a:pt x="7155" y="13856"/>
                  </a:lnTo>
                  <a:lnTo>
                    <a:pt x="7167" y="13924"/>
                  </a:lnTo>
                  <a:lnTo>
                    <a:pt x="7201" y="13969"/>
                  </a:lnTo>
                  <a:lnTo>
                    <a:pt x="7246" y="14003"/>
                  </a:lnTo>
                  <a:lnTo>
                    <a:pt x="7315" y="14026"/>
                  </a:lnTo>
                  <a:lnTo>
                    <a:pt x="7315" y="16438"/>
                  </a:lnTo>
                  <a:lnTo>
                    <a:pt x="7246" y="16460"/>
                  </a:lnTo>
                  <a:lnTo>
                    <a:pt x="7201" y="16495"/>
                  </a:lnTo>
                  <a:lnTo>
                    <a:pt x="7167" y="16551"/>
                  </a:lnTo>
                  <a:lnTo>
                    <a:pt x="7155" y="16608"/>
                  </a:lnTo>
                  <a:lnTo>
                    <a:pt x="7167" y="16665"/>
                  </a:lnTo>
                  <a:lnTo>
                    <a:pt x="5176" y="17814"/>
                  </a:lnTo>
                  <a:lnTo>
                    <a:pt x="5131" y="17769"/>
                  </a:lnTo>
                  <a:lnTo>
                    <a:pt x="5085" y="17735"/>
                  </a:lnTo>
                  <a:lnTo>
                    <a:pt x="5028" y="17712"/>
                  </a:lnTo>
                  <a:lnTo>
                    <a:pt x="4960" y="17700"/>
                  </a:lnTo>
                  <a:lnTo>
                    <a:pt x="4892" y="17712"/>
                  </a:lnTo>
                  <a:lnTo>
                    <a:pt x="4835" y="17735"/>
                  </a:lnTo>
                  <a:lnTo>
                    <a:pt x="4778" y="17769"/>
                  </a:lnTo>
                  <a:lnTo>
                    <a:pt x="4744" y="17814"/>
                  </a:lnTo>
                  <a:lnTo>
                    <a:pt x="2833" y="16711"/>
                  </a:lnTo>
                  <a:lnTo>
                    <a:pt x="2844" y="16665"/>
                  </a:lnTo>
                  <a:lnTo>
                    <a:pt x="2844" y="16608"/>
                  </a:lnTo>
                  <a:lnTo>
                    <a:pt x="2844" y="16563"/>
                  </a:lnTo>
                  <a:lnTo>
                    <a:pt x="2833" y="16517"/>
                  </a:lnTo>
                  <a:lnTo>
                    <a:pt x="2810" y="16472"/>
                  </a:lnTo>
                  <a:lnTo>
                    <a:pt x="2776" y="16438"/>
                  </a:lnTo>
                  <a:lnTo>
                    <a:pt x="2742" y="16404"/>
                  </a:lnTo>
                  <a:lnTo>
                    <a:pt x="2708" y="16381"/>
                  </a:lnTo>
                  <a:lnTo>
                    <a:pt x="2662" y="16369"/>
                  </a:lnTo>
                  <a:lnTo>
                    <a:pt x="2617" y="16358"/>
                  </a:lnTo>
                  <a:lnTo>
                    <a:pt x="2617" y="14026"/>
                  </a:lnTo>
                  <a:lnTo>
                    <a:pt x="2674" y="14003"/>
                  </a:lnTo>
                  <a:lnTo>
                    <a:pt x="2719" y="13969"/>
                  </a:lnTo>
                  <a:lnTo>
                    <a:pt x="2753" y="13912"/>
                  </a:lnTo>
                  <a:lnTo>
                    <a:pt x="2765" y="13856"/>
                  </a:lnTo>
                  <a:lnTo>
                    <a:pt x="2753" y="13799"/>
                  </a:lnTo>
                  <a:lnTo>
                    <a:pt x="4812" y="12604"/>
                  </a:lnTo>
                  <a:lnTo>
                    <a:pt x="4835" y="12638"/>
                  </a:lnTo>
                  <a:lnTo>
                    <a:pt x="4869" y="12672"/>
                  </a:lnTo>
                  <a:lnTo>
                    <a:pt x="4914" y="12684"/>
                  </a:lnTo>
                  <a:lnTo>
                    <a:pt x="4960" y="12695"/>
                  </a:lnTo>
                  <a:lnTo>
                    <a:pt x="5005" y="12684"/>
                  </a:lnTo>
                  <a:lnTo>
                    <a:pt x="5051" y="12661"/>
                  </a:lnTo>
                  <a:lnTo>
                    <a:pt x="5085" y="12638"/>
                  </a:lnTo>
                  <a:lnTo>
                    <a:pt x="5108" y="12604"/>
                  </a:lnTo>
                  <a:close/>
                  <a:moveTo>
                    <a:pt x="9851" y="12604"/>
                  </a:moveTo>
                  <a:lnTo>
                    <a:pt x="11842" y="13753"/>
                  </a:lnTo>
                  <a:lnTo>
                    <a:pt x="11831" y="13799"/>
                  </a:lnTo>
                  <a:lnTo>
                    <a:pt x="11819" y="13856"/>
                  </a:lnTo>
                  <a:lnTo>
                    <a:pt x="11831" y="13901"/>
                  </a:lnTo>
                  <a:lnTo>
                    <a:pt x="11842" y="13947"/>
                  </a:lnTo>
                  <a:lnTo>
                    <a:pt x="11865" y="13992"/>
                  </a:lnTo>
                  <a:lnTo>
                    <a:pt x="11888" y="14026"/>
                  </a:lnTo>
                  <a:lnTo>
                    <a:pt x="11922" y="14060"/>
                  </a:lnTo>
                  <a:lnTo>
                    <a:pt x="11956" y="14083"/>
                  </a:lnTo>
                  <a:lnTo>
                    <a:pt x="12001" y="14094"/>
                  </a:lnTo>
                  <a:lnTo>
                    <a:pt x="12047" y="14106"/>
                  </a:lnTo>
                  <a:lnTo>
                    <a:pt x="12047" y="16415"/>
                  </a:lnTo>
                  <a:lnTo>
                    <a:pt x="12013" y="16415"/>
                  </a:lnTo>
                  <a:lnTo>
                    <a:pt x="11979" y="16426"/>
                  </a:lnTo>
                  <a:lnTo>
                    <a:pt x="11922" y="16472"/>
                  </a:lnTo>
                  <a:lnTo>
                    <a:pt x="11899" y="16506"/>
                  </a:lnTo>
                  <a:lnTo>
                    <a:pt x="11876" y="16540"/>
                  </a:lnTo>
                  <a:lnTo>
                    <a:pt x="11865" y="16574"/>
                  </a:lnTo>
                  <a:lnTo>
                    <a:pt x="11865" y="16608"/>
                  </a:lnTo>
                  <a:lnTo>
                    <a:pt x="11865" y="16654"/>
                  </a:lnTo>
                  <a:lnTo>
                    <a:pt x="11876" y="16688"/>
                  </a:lnTo>
                  <a:lnTo>
                    <a:pt x="9840" y="17860"/>
                  </a:lnTo>
                  <a:lnTo>
                    <a:pt x="9806" y="17837"/>
                  </a:lnTo>
                  <a:lnTo>
                    <a:pt x="9783" y="17814"/>
                  </a:lnTo>
                  <a:lnTo>
                    <a:pt x="9738" y="17791"/>
                  </a:lnTo>
                  <a:lnTo>
                    <a:pt x="9658" y="17791"/>
                  </a:lnTo>
                  <a:lnTo>
                    <a:pt x="9624" y="17814"/>
                  </a:lnTo>
                  <a:lnTo>
                    <a:pt x="9590" y="17826"/>
                  </a:lnTo>
                  <a:lnTo>
                    <a:pt x="9567" y="17860"/>
                  </a:lnTo>
                  <a:lnTo>
                    <a:pt x="7497" y="16665"/>
                  </a:lnTo>
                  <a:lnTo>
                    <a:pt x="7508" y="16608"/>
                  </a:lnTo>
                  <a:lnTo>
                    <a:pt x="7497" y="16551"/>
                  </a:lnTo>
                  <a:lnTo>
                    <a:pt x="7463" y="16495"/>
                  </a:lnTo>
                  <a:lnTo>
                    <a:pt x="7417" y="16460"/>
                  </a:lnTo>
                  <a:lnTo>
                    <a:pt x="7360" y="16438"/>
                  </a:lnTo>
                  <a:lnTo>
                    <a:pt x="7360" y="14026"/>
                  </a:lnTo>
                  <a:lnTo>
                    <a:pt x="7417" y="14003"/>
                  </a:lnTo>
                  <a:lnTo>
                    <a:pt x="7463" y="13969"/>
                  </a:lnTo>
                  <a:lnTo>
                    <a:pt x="7485" y="13912"/>
                  </a:lnTo>
                  <a:lnTo>
                    <a:pt x="7497" y="13856"/>
                  </a:lnTo>
                  <a:lnTo>
                    <a:pt x="7485" y="13799"/>
                  </a:lnTo>
                  <a:lnTo>
                    <a:pt x="9544" y="12604"/>
                  </a:lnTo>
                  <a:lnTo>
                    <a:pt x="9578" y="12638"/>
                  </a:lnTo>
                  <a:lnTo>
                    <a:pt x="9613" y="12672"/>
                  </a:lnTo>
                  <a:lnTo>
                    <a:pt x="9658" y="12684"/>
                  </a:lnTo>
                  <a:lnTo>
                    <a:pt x="9704" y="12695"/>
                  </a:lnTo>
                  <a:lnTo>
                    <a:pt x="9749" y="12684"/>
                  </a:lnTo>
                  <a:lnTo>
                    <a:pt x="9783" y="12661"/>
                  </a:lnTo>
                  <a:lnTo>
                    <a:pt x="9829" y="12638"/>
                  </a:lnTo>
                  <a:lnTo>
                    <a:pt x="9851" y="12604"/>
                  </a:lnTo>
                  <a:close/>
                  <a:moveTo>
                    <a:pt x="14652" y="12638"/>
                  </a:moveTo>
                  <a:lnTo>
                    <a:pt x="16643" y="13787"/>
                  </a:lnTo>
                  <a:lnTo>
                    <a:pt x="16631" y="13821"/>
                  </a:lnTo>
                  <a:lnTo>
                    <a:pt x="16631" y="13856"/>
                  </a:lnTo>
                  <a:lnTo>
                    <a:pt x="16643" y="13924"/>
                  </a:lnTo>
                  <a:lnTo>
                    <a:pt x="16677" y="13981"/>
                  </a:lnTo>
                  <a:lnTo>
                    <a:pt x="16734" y="14015"/>
                  </a:lnTo>
                  <a:lnTo>
                    <a:pt x="16790" y="14038"/>
                  </a:lnTo>
                  <a:lnTo>
                    <a:pt x="16790" y="16404"/>
                  </a:lnTo>
                  <a:lnTo>
                    <a:pt x="16756" y="16415"/>
                  </a:lnTo>
                  <a:lnTo>
                    <a:pt x="16722" y="16426"/>
                  </a:lnTo>
                  <a:lnTo>
                    <a:pt x="16688" y="16449"/>
                  </a:lnTo>
                  <a:lnTo>
                    <a:pt x="16654" y="16472"/>
                  </a:lnTo>
                  <a:lnTo>
                    <a:pt x="16631" y="16506"/>
                  </a:lnTo>
                  <a:lnTo>
                    <a:pt x="16620" y="16540"/>
                  </a:lnTo>
                  <a:lnTo>
                    <a:pt x="16608" y="16574"/>
                  </a:lnTo>
                  <a:lnTo>
                    <a:pt x="16608" y="16608"/>
                  </a:lnTo>
                  <a:lnTo>
                    <a:pt x="16608" y="16654"/>
                  </a:lnTo>
                  <a:lnTo>
                    <a:pt x="16620" y="16688"/>
                  </a:lnTo>
                  <a:lnTo>
                    <a:pt x="14584" y="17860"/>
                  </a:lnTo>
                  <a:lnTo>
                    <a:pt x="14561" y="17826"/>
                  </a:lnTo>
                  <a:lnTo>
                    <a:pt x="14527" y="17803"/>
                  </a:lnTo>
                  <a:lnTo>
                    <a:pt x="14481" y="17791"/>
                  </a:lnTo>
                  <a:lnTo>
                    <a:pt x="14436" y="17780"/>
                  </a:lnTo>
                  <a:lnTo>
                    <a:pt x="14402" y="17791"/>
                  </a:lnTo>
                  <a:lnTo>
                    <a:pt x="14356" y="17803"/>
                  </a:lnTo>
                  <a:lnTo>
                    <a:pt x="14322" y="17826"/>
                  </a:lnTo>
                  <a:lnTo>
                    <a:pt x="14299" y="17860"/>
                  </a:lnTo>
                  <a:lnTo>
                    <a:pt x="12263" y="16677"/>
                  </a:lnTo>
                  <a:lnTo>
                    <a:pt x="12274" y="16608"/>
                  </a:lnTo>
                  <a:lnTo>
                    <a:pt x="12274" y="16574"/>
                  </a:lnTo>
                  <a:lnTo>
                    <a:pt x="12263" y="16540"/>
                  </a:lnTo>
                  <a:lnTo>
                    <a:pt x="12217" y="16483"/>
                  </a:lnTo>
                  <a:lnTo>
                    <a:pt x="12161" y="16438"/>
                  </a:lnTo>
                  <a:lnTo>
                    <a:pt x="12092" y="16415"/>
                  </a:lnTo>
                  <a:lnTo>
                    <a:pt x="12092" y="14106"/>
                  </a:lnTo>
                  <a:lnTo>
                    <a:pt x="12138" y="14094"/>
                  </a:lnTo>
                  <a:lnTo>
                    <a:pt x="12183" y="14072"/>
                  </a:lnTo>
                  <a:lnTo>
                    <a:pt x="12217" y="14049"/>
                  </a:lnTo>
                  <a:lnTo>
                    <a:pt x="12252" y="14026"/>
                  </a:lnTo>
                  <a:lnTo>
                    <a:pt x="12274" y="13981"/>
                  </a:lnTo>
                  <a:lnTo>
                    <a:pt x="12297" y="13947"/>
                  </a:lnTo>
                  <a:lnTo>
                    <a:pt x="12308" y="13901"/>
                  </a:lnTo>
                  <a:lnTo>
                    <a:pt x="12320" y="13856"/>
                  </a:lnTo>
                  <a:lnTo>
                    <a:pt x="12308" y="13810"/>
                  </a:lnTo>
                  <a:lnTo>
                    <a:pt x="12297" y="13753"/>
                  </a:lnTo>
                  <a:lnTo>
                    <a:pt x="14231" y="12638"/>
                  </a:lnTo>
                  <a:lnTo>
                    <a:pt x="14265" y="12684"/>
                  </a:lnTo>
                  <a:lnTo>
                    <a:pt x="14322" y="12729"/>
                  </a:lnTo>
                  <a:lnTo>
                    <a:pt x="14379" y="12752"/>
                  </a:lnTo>
                  <a:lnTo>
                    <a:pt x="14504" y="12752"/>
                  </a:lnTo>
                  <a:lnTo>
                    <a:pt x="14561" y="12729"/>
                  </a:lnTo>
                  <a:lnTo>
                    <a:pt x="14618" y="12684"/>
                  </a:lnTo>
                  <a:lnTo>
                    <a:pt x="14652" y="12638"/>
                  </a:lnTo>
                  <a:close/>
                  <a:moveTo>
                    <a:pt x="2810" y="16745"/>
                  </a:moveTo>
                  <a:lnTo>
                    <a:pt x="4721" y="17848"/>
                  </a:lnTo>
                  <a:lnTo>
                    <a:pt x="4698" y="17905"/>
                  </a:lnTo>
                  <a:lnTo>
                    <a:pt x="4698" y="17962"/>
                  </a:lnTo>
                  <a:lnTo>
                    <a:pt x="4698" y="18008"/>
                  </a:lnTo>
                  <a:lnTo>
                    <a:pt x="4710" y="18064"/>
                  </a:lnTo>
                  <a:lnTo>
                    <a:pt x="4732" y="18099"/>
                  </a:lnTo>
                  <a:lnTo>
                    <a:pt x="4767" y="18144"/>
                  </a:lnTo>
                  <a:lnTo>
                    <a:pt x="4801" y="18178"/>
                  </a:lnTo>
                  <a:lnTo>
                    <a:pt x="4846" y="18201"/>
                  </a:lnTo>
                  <a:lnTo>
                    <a:pt x="4892" y="18212"/>
                  </a:lnTo>
                  <a:lnTo>
                    <a:pt x="4937" y="18224"/>
                  </a:lnTo>
                  <a:lnTo>
                    <a:pt x="4937" y="20521"/>
                  </a:lnTo>
                  <a:lnTo>
                    <a:pt x="4903" y="20533"/>
                  </a:lnTo>
                  <a:lnTo>
                    <a:pt x="4869" y="20544"/>
                  </a:lnTo>
                  <a:lnTo>
                    <a:pt x="4812" y="20590"/>
                  </a:lnTo>
                  <a:lnTo>
                    <a:pt x="4778" y="20647"/>
                  </a:lnTo>
                  <a:lnTo>
                    <a:pt x="4767" y="20681"/>
                  </a:lnTo>
                  <a:lnTo>
                    <a:pt x="4755" y="20715"/>
                  </a:lnTo>
                  <a:lnTo>
                    <a:pt x="4767" y="20783"/>
                  </a:lnTo>
                  <a:lnTo>
                    <a:pt x="2753" y="21955"/>
                  </a:lnTo>
                  <a:lnTo>
                    <a:pt x="2719" y="21921"/>
                  </a:lnTo>
                  <a:lnTo>
                    <a:pt x="2685" y="21887"/>
                  </a:lnTo>
                  <a:lnTo>
                    <a:pt x="2639" y="21875"/>
                  </a:lnTo>
                  <a:lnTo>
                    <a:pt x="2594" y="21864"/>
                  </a:lnTo>
                  <a:lnTo>
                    <a:pt x="2537" y="21875"/>
                  </a:lnTo>
                  <a:lnTo>
                    <a:pt x="2492" y="21887"/>
                  </a:lnTo>
                  <a:lnTo>
                    <a:pt x="2457" y="21921"/>
                  </a:lnTo>
                  <a:lnTo>
                    <a:pt x="2423" y="21955"/>
                  </a:lnTo>
                  <a:lnTo>
                    <a:pt x="398" y="20783"/>
                  </a:lnTo>
                  <a:lnTo>
                    <a:pt x="410" y="20715"/>
                  </a:lnTo>
                  <a:lnTo>
                    <a:pt x="398" y="20647"/>
                  </a:lnTo>
                  <a:lnTo>
                    <a:pt x="364" y="20590"/>
                  </a:lnTo>
                  <a:lnTo>
                    <a:pt x="307" y="20556"/>
                  </a:lnTo>
                  <a:lnTo>
                    <a:pt x="239" y="20533"/>
                  </a:lnTo>
                  <a:lnTo>
                    <a:pt x="239" y="18178"/>
                  </a:lnTo>
                  <a:lnTo>
                    <a:pt x="285" y="18167"/>
                  </a:lnTo>
                  <a:lnTo>
                    <a:pt x="319" y="18155"/>
                  </a:lnTo>
                  <a:lnTo>
                    <a:pt x="353" y="18133"/>
                  </a:lnTo>
                  <a:lnTo>
                    <a:pt x="376" y="18110"/>
                  </a:lnTo>
                  <a:lnTo>
                    <a:pt x="398" y="18076"/>
                  </a:lnTo>
                  <a:lnTo>
                    <a:pt x="421" y="18042"/>
                  </a:lnTo>
                  <a:lnTo>
                    <a:pt x="433" y="18008"/>
                  </a:lnTo>
                  <a:lnTo>
                    <a:pt x="433" y="17962"/>
                  </a:lnTo>
                  <a:lnTo>
                    <a:pt x="433" y="17917"/>
                  </a:lnTo>
                  <a:lnTo>
                    <a:pt x="421" y="17882"/>
                  </a:lnTo>
                  <a:lnTo>
                    <a:pt x="2366" y="16756"/>
                  </a:lnTo>
                  <a:lnTo>
                    <a:pt x="2412" y="16802"/>
                  </a:lnTo>
                  <a:lnTo>
                    <a:pt x="2457" y="16836"/>
                  </a:lnTo>
                  <a:lnTo>
                    <a:pt x="2526" y="16859"/>
                  </a:lnTo>
                  <a:lnTo>
                    <a:pt x="2594" y="16870"/>
                  </a:lnTo>
                  <a:lnTo>
                    <a:pt x="2651" y="16859"/>
                  </a:lnTo>
                  <a:lnTo>
                    <a:pt x="2719" y="16836"/>
                  </a:lnTo>
                  <a:lnTo>
                    <a:pt x="2765" y="16802"/>
                  </a:lnTo>
                  <a:lnTo>
                    <a:pt x="2810" y="16745"/>
                  </a:lnTo>
                  <a:close/>
                  <a:moveTo>
                    <a:pt x="16768" y="0"/>
                  </a:moveTo>
                  <a:lnTo>
                    <a:pt x="16734" y="12"/>
                  </a:lnTo>
                  <a:lnTo>
                    <a:pt x="16699" y="34"/>
                  </a:lnTo>
                  <a:lnTo>
                    <a:pt x="16677" y="57"/>
                  </a:lnTo>
                  <a:lnTo>
                    <a:pt x="16654" y="91"/>
                  </a:lnTo>
                  <a:lnTo>
                    <a:pt x="16631" y="114"/>
                  </a:lnTo>
                  <a:lnTo>
                    <a:pt x="16620" y="160"/>
                  </a:lnTo>
                  <a:lnTo>
                    <a:pt x="16620" y="194"/>
                  </a:lnTo>
                  <a:lnTo>
                    <a:pt x="16631" y="251"/>
                  </a:lnTo>
                  <a:lnTo>
                    <a:pt x="14629" y="1411"/>
                  </a:lnTo>
                  <a:lnTo>
                    <a:pt x="14595" y="1365"/>
                  </a:lnTo>
                  <a:lnTo>
                    <a:pt x="14549" y="1331"/>
                  </a:lnTo>
                  <a:lnTo>
                    <a:pt x="14493" y="1308"/>
                  </a:lnTo>
                  <a:lnTo>
                    <a:pt x="14390" y="1308"/>
                  </a:lnTo>
                  <a:lnTo>
                    <a:pt x="14345" y="1320"/>
                  </a:lnTo>
                  <a:lnTo>
                    <a:pt x="14311" y="1343"/>
                  </a:lnTo>
                  <a:lnTo>
                    <a:pt x="14276" y="1377"/>
                  </a:lnTo>
                  <a:lnTo>
                    <a:pt x="14242" y="1411"/>
                  </a:lnTo>
                  <a:lnTo>
                    <a:pt x="14220" y="1445"/>
                  </a:lnTo>
                  <a:lnTo>
                    <a:pt x="14208" y="1490"/>
                  </a:lnTo>
                  <a:lnTo>
                    <a:pt x="14197" y="1536"/>
                  </a:lnTo>
                  <a:lnTo>
                    <a:pt x="14208" y="1593"/>
                  </a:lnTo>
                  <a:lnTo>
                    <a:pt x="14220" y="1627"/>
                  </a:lnTo>
                  <a:lnTo>
                    <a:pt x="14242" y="1672"/>
                  </a:lnTo>
                  <a:lnTo>
                    <a:pt x="14265" y="1707"/>
                  </a:lnTo>
                  <a:lnTo>
                    <a:pt x="14299" y="1729"/>
                  </a:lnTo>
                  <a:lnTo>
                    <a:pt x="14333" y="1752"/>
                  </a:lnTo>
                  <a:lnTo>
                    <a:pt x="14379" y="1775"/>
                  </a:lnTo>
                  <a:lnTo>
                    <a:pt x="14424" y="1775"/>
                  </a:lnTo>
                  <a:lnTo>
                    <a:pt x="14424" y="4061"/>
                  </a:lnTo>
                  <a:lnTo>
                    <a:pt x="14379" y="4073"/>
                  </a:lnTo>
                  <a:lnTo>
                    <a:pt x="14333" y="4084"/>
                  </a:lnTo>
                  <a:lnTo>
                    <a:pt x="14299" y="4107"/>
                  </a:lnTo>
                  <a:lnTo>
                    <a:pt x="14265" y="4141"/>
                  </a:lnTo>
                  <a:lnTo>
                    <a:pt x="14242" y="4175"/>
                  </a:lnTo>
                  <a:lnTo>
                    <a:pt x="14220" y="4209"/>
                  </a:lnTo>
                  <a:lnTo>
                    <a:pt x="14208" y="4255"/>
                  </a:lnTo>
                  <a:lnTo>
                    <a:pt x="14197" y="4300"/>
                  </a:lnTo>
                  <a:lnTo>
                    <a:pt x="14208" y="4346"/>
                  </a:lnTo>
                  <a:lnTo>
                    <a:pt x="14220" y="4380"/>
                  </a:lnTo>
                  <a:lnTo>
                    <a:pt x="12240" y="5517"/>
                  </a:lnTo>
                  <a:lnTo>
                    <a:pt x="12206" y="5483"/>
                  </a:lnTo>
                  <a:lnTo>
                    <a:pt x="12172" y="5460"/>
                  </a:lnTo>
                  <a:lnTo>
                    <a:pt x="12126" y="5438"/>
                  </a:lnTo>
                  <a:lnTo>
                    <a:pt x="12070" y="5426"/>
                  </a:lnTo>
                  <a:lnTo>
                    <a:pt x="12024" y="5438"/>
                  </a:lnTo>
                  <a:lnTo>
                    <a:pt x="11990" y="5449"/>
                  </a:lnTo>
                  <a:lnTo>
                    <a:pt x="11944" y="5472"/>
                  </a:lnTo>
                  <a:lnTo>
                    <a:pt x="11922" y="5495"/>
                  </a:lnTo>
                  <a:lnTo>
                    <a:pt x="11888" y="5529"/>
                  </a:lnTo>
                  <a:lnTo>
                    <a:pt x="11876" y="5563"/>
                  </a:lnTo>
                  <a:lnTo>
                    <a:pt x="11853" y="5597"/>
                  </a:lnTo>
                  <a:lnTo>
                    <a:pt x="11853" y="5642"/>
                  </a:lnTo>
                  <a:lnTo>
                    <a:pt x="11853" y="5688"/>
                  </a:lnTo>
                  <a:lnTo>
                    <a:pt x="11865" y="5722"/>
                  </a:lnTo>
                  <a:lnTo>
                    <a:pt x="11888" y="5756"/>
                  </a:lnTo>
                  <a:lnTo>
                    <a:pt x="11910" y="5790"/>
                  </a:lnTo>
                  <a:lnTo>
                    <a:pt x="11944" y="5813"/>
                  </a:lnTo>
                  <a:lnTo>
                    <a:pt x="11979" y="5836"/>
                  </a:lnTo>
                  <a:lnTo>
                    <a:pt x="12013" y="5847"/>
                  </a:lnTo>
                  <a:lnTo>
                    <a:pt x="12047" y="5859"/>
                  </a:lnTo>
                  <a:lnTo>
                    <a:pt x="12047" y="8225"/>
                  </a:lnTo>
                  <a:lnTo>
                    <a:pt x="11990" y="8247"/>
                  </a:lnTo>
                  <a:lnTo>
                    <a:pt x="11944" y="8282"/>
                  </a:lnTo>
                  <a:lnTo>
                    <a:pt x="11910" y="8338"/>
                  </a:lnTo>
                  <a:lnTo>
                    <a:pt x="11899" y="8407"/>
                  </a:lnTo>
                  <a:lnTo>
                    <a:pt x="11899" y="8441"/>
                  </a:lnTo>
                  <a:lnTo>
                    <a:pt x="11910" y="8475"/>
                  </a:lnTo>
                  <a:lnTo>
                    <a:pt x="11944" y="8532"/>
                  </a:lnTo>
                  <a:lnTo>
                    <a:pt x="12001" y="8566"/>
                  </a:lnTo>
                  <a:lnTo>
                    <a:pt x="12035" y="8577"/>
                  </a:lnTo>
                  <a:lnTo>
                    <a:pt x="12115" y="8577"/>
                  </a:lnTo>
                  <a:lnTo>
                    <a:pt x="12161" y="8555"/>
                  </a:lnTo>
                  <a:lnTo>
                    <a:pt x="12195" y="8532"/>
                  </a:lnTo>
                  <a:lnTo>
                    <a:pt x="12217" y="8498"/>
                  </a:lnTo>
                  <a:lnTo>
                    <a:pt x="14265" y="9669"/>
                  </a:lnTo>
                  <a:lnTo>
                    <a:pt x="14254" y="9715"/>
                  </a:lnTo>
                  <a:lnTo>
                    <a:pt x="14242" y="9749"/>
                  </a:lnTo>
                  <a:lnTo>
                    <a:pt x="14254" y="9783"/>
                  </a:lnTo>
                  <a:lnTo>
                    <a:pt x="14265" y="9829"/>
                  </a:lnTo>
                  <a:lnTo>
                    <a:pt x="14299" y="9886"/>
                  </a:lnTo>
                  <a:lnTo>
                    <a:pt x="14356" y="9920"/>
                  </a:lnTo>
                  <a:lnTo>
                    <a:pt x="14424" y="9942"/>
                  </a:lnTo>
                  <a:lnTo>
                    <a:pt x="14424" y="12263"/>
                  </a:lnTo>
                  <a:lnTo>
                    <a:pt x="14379" y="12274"/>
                  </a:lnTo>
                  <a:lnTo>
                    <a:pt x="14333" y="12286"/>
                  </a:lnTo>
                  <a:lnTo>
                    <a:pt x="14288" y="12308"/>
                  </a:lnTo>
                  <a:lnTo>
                    <a:pt x="14254" y="12343"/>
                  </a:lnTo>
                  <a:lnTo>
                    <a:pt x="14231" y="12377"/>
                  </a:lnTo>
                  <a:lnTo>
                    <a:pt x="14208" y="12422"/>
                  </a:lnTo>
                  <a:lnTo>
                    <a:pt x="14197" y="12456"/>
                  </a:lnTo>
                  <a:lnTo>
                    <a:pt x="14197" y="12513"/>
                  </a:lnTo>
                  <a:lnTo>
                    <a:pt x="14197" y="12559"/>
                  </a:lnTo>
                  <a:lnTo>
                    <a:pt x="14208" y="12604"/>
                  </a:lnTo>
                  <a:lnTo>
                    <a:pt x="12274" y="13719"/>
                  </a:lnTo>
                  <a:lnTo>
                    <a:pt x="12240" y="13674"/>
                  </a:lnTo>
                  <a:lnTo>
                    <a:pt x="12183" y="13639"/>
                  </a:lnTo>
                  <a:lnTo>
                    <a:pt x="12126" y="13617"/>
                  </a:lnTo>
                  <a:lnTo>
                    <a:pt x="12070" y="13605"/>
                  </a:lnTo>
                  <a:lnTo>
                    <a:pt x="12013" y="13617"/>
                  </a:lnTo>
                  <a:lnTo>
                    <a:pt x="11956" y="13639"/>
                  </a:lnTo>
                  <a:lnTo>
                    <a:pt x="11910" y="13674"/>
                  </a:lnTo>
                  <a:lnTo>
                    <a:pt x="11865" y="13719"/>
                  </a:lnTo>
                  <a:lnTo>
                    <a:pt x="9874" y="12559"/>
                  </a:lnTo>
                  <a:lnTo>
                    <a:pt x="9886" y="12513"/>
                  </a:lnTo>
                  <a:lnTo>
                    <a:pt x="9874" y="12468"/>
                  </a:lnTo>
                  <a:lnTo>
                    <a:pt x="9863" y="12434"/>
                  </a:lnTo>
                  <a:lnTo>
                    <a:pt x="9829" y="12377"/>
                  </a:lnTo>
                  <a:lnTo>
                    <a:pt x="9772" y="12343"/>
                  </a:lnTo>
                  <a:lnTo>
                    <a:pt x="9738" y="12331"/>
                  </a:lnTo>
                  <a:lnTo>
                    <a:pt x="9658" y="12331"/>
                  </a:lnTo>
                  <a:lnTo>
                    <a:pt x="9624" y="12343"/>
                  </a:lnTo>
                  <a:lnTo>
                    <a:pt x="9567" y="12377"/>
                  </a:lnTo>
                  <a:lnTo>
                    <a:pt x="9533" y="12434"/>
                  </a:lnTo>
                  <a:lnTo>
                    <a:pt x="9522" y="12468"/>
                  </a:lnTo>
                  <a:lnTo>
                    <a:pt x="9522" y="12513"/>
                  </a:lnTo>
                  <a:lnTo>
                    <a:pt x="9533" y="12570"/>
                  </a:lnTo>
                  <a:lnTo>
                    <a:pt x="7463" y="13753"/>
                  </a:lnTo>
                  <a:lnTo>
                    <a:pt x="7440" y="13730"/>
                  </a:lnTo>
                  <a:lnTo>
                    <a:pt x="7406" y="13708"/>
                  </a:lnTo>
                  <a:lnTo>
                    <a:pt x="7372" y="13685"/>
                  </a:lnTo>
                  <a:lnTo>
                    <a:pt x="7292" y="13685"/>
                  </a:lnTo>
                  <a:lnTo>
                    <a:pt x="7246" y="13708"/>
                  </a:lnTo>
                  <a:lnTo>
                    <a:pt x="7224" y="13719"/>
                  </a:lnTo>
                  <a:lnTo>
                    <a:pt x="7190" y="13753"/>
                  </a:lnTo>
                  <a:lnTo>
                    <a:pt x="5131" y="12559"/>
                  </a:lnTo>
                  <a:lnTo>
                    <a:pt x="5142" y="12513"/>
                  </a:lnTo>
                  <a:lnTo>
                    <a:pt x="5131" y="12468"/>
                  </a:lnTo>
                  <a:lnTo>
                    <a:pt x="5131" y="12434"/>
                  </a:lnTo>
                  <a:lnTo>
                    <a:pt x="5085" y="12377"/>
                  </a:lnTo>
                  <a:lnTo>
                    <a:pt x="5028" y="12343"/>
                  </a:lnTo>
                  <a:lnTo>
                    <a:pt x="4994" y="12331"/>
                  </a:lnTo>
                  <a:lnTo>
                    <a:pt x="4926" y="12331"/>
                  </a:lnTo>
                  <a:lnTo>
                    <a:pt x="4892" y="12343"/>
                  </a:lnTo>
                  <a:lnTo>
                    <a:pt x="4835" y="12377"/>
                  </a:lnTo>
                  <a:lnTo>
                    <a:pt x="4789" y="12434"/>
                  </a:lnTo>
                  <a:lnTo>
                    <a:pt x="4778" y="12468"/>
                  </a:lnTo>
                  <a:lnTo>
                    <a:pt x="4778" y="12513"/>
                  </a:lnTo>
                  <a:lnTo>
                    <a:pt x="4789" y="12570"/>
                  </a:lnTo>
                  <a:lnTo>
                    <a:pt x="2730" y="13753"/>
                  </a:lnTo>
                  <a:lnTo>
                    <a:pt x="2696" y="13730"/>
                  </a:lnTo>
                  <a:lnTo>
                    <a:pt x="2662" y="13708"/>
                  </a:lnTo>
                  <a:lnTo>
                    <a:pt x="2628" y="13685"/>
                  </a:lnTo>
                  <a:lnTo>
                    <a:pt x="2560" y="13685"/>
                  </a:lnTo>
                  <a:lnTo>
                    <a:pt x="2526" y="13696"/>
                  </a:lnTo>
                  <a:lnTo>
                    <a:pt x="2469" y="13730"/>
                  </a:lnTo>
                  <a:lnTo>
                    <a:pt x="2435" y="13787"/>
                  </a:lnTo>
                  <a:lnTo>
                    <a:pt x="2423" y="13821"/>
                  </a:lnTo>
                  <a:lnTo>
                    <a:pt x="2423" y="13856"/>
                  </a:lnTo>
                  <a:lnTo>
                    <a:pt x="2435" y="13912"/>
                  </a:lnTo>
                  <a:lnTo>
                    <a:pt x="2457" y="13969"/>
                  </a:lnTo>
                  <a:lnTo>
                    <a:pt x="2514" y="14003"/>
                  </a:lnTo>
                  <a:lnTo>
                    <a:pt x="2571" y="14026"/>
                  </a:lnTo>
                  <a:lnTo>
                    <a:pt x="2571" y="16358"/>
                  </a:lnTo>
                  <a:lnTo>
                    <a:pt x="2526" y="16369"/>
                  </a:lnTo>
                  <a:lnTo>
                    <a:pt x="2480" y="16381"/>
                  </a:lnTo>
                  <a:lnTo>
                    <a:pt x="2435" y="16404"/>
                  </a:lnTo>
                  <a:lnTo>
                    <a:pt x="2401" y="16438"/>
                  </a:lnTo>
                  <a:lnTo>
                    <a:pt x="2366" y="16472"/>
                  </a:lnTo>
                  <a:lnTo>
                    <a:pt x="2344" y="16517"/>
                  </a:lnTo>
                  <a:lnTo>
                    <a:pt x="2332" y="16563"/>
                  </a:lnTo>
                  <a:lnTo>
                    <a:pt x="2332" y="16608"/>
                  </a:lnTo>
                  <a:lnTo>
                    <a:pt x="2332" y="16665"/>
                  </a:lnTo>
                  <a:lnTo>
                    <a:pt x="2344" y="16711"/>
                  </a:lnTo>
                  <a:lnTo>
                    <a:pt x="398" y="17837"/>
                  </a:lnTo>
                  <a:lnTo>
                    <a:pt x="364" y="17803"/>
                  </a:lnTo>
                  <a:lnTo>
                    <a:pt x="319" y="17769"/>
                  </a:lnTo>
                  <a:lnTo>
                    <a:pt x="273" y="17746"/>
                  </a:lnTo>
                  <a:lnTo>
                    <a:pt x="171" y="17746"/>
                  </a:lnTo>
                  <a:lnTo>
                    <a:pt x="137" y="17757"/>
                  </a:lnTo>
                  <a:lnTo>
                    <a:pt x="103" y="17780"/>
                  </a:lnTo>
                  <a:lnTo>
                    <a:pt x="69" y="17814"/>
                  </a:lnTo>
                  <a:lnTo>
                    <a:pt x="34" y="17837"/>
                  </a:lnTo>
                  <a:lnTo>
                    <a:pt x="23" y="17882"/>
                  </a:lnTo>
                  <a:lnTo>
                    <a:pt x="0" y="17917"/>
                  </a:lnTo>
                  <a:lnTo>
                    <a:pt x="0" y="17962"/>
                  </a:lnTo>
                  <a:lnTo>
                    <a:pt x="0" y="18008"/>
                  </a:lnTo>
                  <a:lnTo>
                    <a:pt x="12" y="18042"/>
                  </a:lnTo>
                  <a:lnTo>
                    <a:pt x="34" y="18076"/>
                  </a:lnTo>
                  <a:lnTo>
                    <a:pt x="57" y="18110"/>
                  </a:lnTo>
                  <a:lnTo>
                    <a:pt x="91" y="18133"/>
                  </a:lnTo>
                  <a:lnTo>
                    <a:pt x="125" y="18155"/>
                  </a:lnTo>
                  <a:lnTo>
                    <a:pt x="160" y="18167"/>
                  </a:lnTo>
                  <a:lnTo>
                    <a:pt x="194" y="18178"/>
                  </a:lnTo>
                  <a:lnTo>
                    <a:pt x="194" y="20533"/>
                  </a:lnTo>
                  <a:lnTo>
                    <a:pt x="137" y="20556"/>
                  </a:lnTo>
                  <a:lnTo>
                    <a:pt x="80" y="20590"/>
                  </a:lnTo>
                  <a:lnTo>
                    <a:pt x="46" y="20647"/>
                  </a:lnTo>
                  <a:lnTo>
                    <a:pt x="34" y="20715"/>
                  </a:lnTo>
                  <a:lnTo>
                    <a:pt x="34" y="20760"/>
                  </a:lnTo>
                  <a:lnTo>
                    <a:pt x="46" y="20794"/>
                  </a:lnTo>
                  <a:lnTo>
                    <a:pt x="57" y="20829"/>
                  </a:lnTo>
                  <a:lnTo>
                    <a:pt x="80" y="20851"/>
                  </a:lnTo>
                  <a:lnTo>
                    <a:pt x="114" y="20874"/>
                  </a:lnTo>
                  <a:lnTo>
                    <a:pt x="148" y="20897"/>
                  </a:lnTo>
                  <a:lnTo>
                    <a:pt x="182" y="20908"/>
                  </a:lnTo>
                  <a:lnTo>
                    <a:pt x="216" y="20908"/>
                  </a:lnTo>
                  <a:lnTo>
                    <a:pt x="262" y="20897"/>
                  </a:lnTo>
                  <a:lnTo>
                    <a:pt x="307" y="20885"/>
                  </a:lnTo>
                  <a:lnTo>
                    <a:pt x="353" y="20851"/>
                  </a:lnTo>
                  <a:lnTo>
                    <a:pt x="376" y="20817"/>
                  </a:lnTo>
                  <a:lnTo>
                    <a:pt x="2401" y="21989"/>
                  </a:lnTo>
                  <a:lnTo>
                    <a:pt x="2389" y="22023"/>
                  </a:lnTo>
                  <a:lnTo>
                    <a:pt x="2389" y="22069"/>
                  </a:lnTo>
                  <a:lnTo>
                    <a:pt x="2389" y="22103"/>
                  </a:lnTo>
                  <a:lnTo>
                    <a:pt x="2401" y="22148"/>
                  </a:lnTo>
                  <a:lnTo>
                    <a:pt x="2423" y="22182"/>
                  </a:lnTo>
                  <a:lnTo>
                    <a:pt x="2446" y="22205"/>
                  </a:lnTo>
                  <a:lnTo>
                    <a:pt x="2480" y="22228"/>
                  </a:lnTo>
                  <a:lnTo>
                    <a:pt x="2514" y="22251"/>
                  </a:lnTo>
                  <a:lnTo>
                    <a:pt x="2548" y="22262"/>
                  </a:lnTo>
                  <a:lnTo>
                    <a:pt x="2628" y="22262"/>
                  </a:lnTo>
                  <a:lnTo>
                    <a:pt x="2662" y="22251"/>
                  </a:lnTo>
                  <a:lnTo>
                    <a:pt x="2696" y="22228"/>
                  </a:lnTo>
                  <a:lnTo>
                    <a:pt x="2730" y="22205"/>
                  </a:lnTo>
                  <a:lnTo>
                    <a:pt x="2753" y="22182"/>
                  </a:lnTo>
                  <a:lnTo>
                    <a:pt x="2776" y="22148"/>
                  </a:lnTo>
                  <a:lnTo>
                    <a:pt x="2787" y="22103"/>
                  </a:lnTo>
                  <a:lnTo>
                    <a:pt x="2787" y="22069"/>
                  </a:lnTo>
                  <a:lnTo>
                    <a:pt x="2787" y="22023"/>
                  </a:lnTo>
                  <a:lnTo>
                    <a:pt x="2776" y="21989"/>
                  </a:lnTo>
                  <a:lnTo>
                    <a:pt x="4789" y="20829"/>
                  </a:lnTo>
                  <a:lnTo>
                    <a:pt x="4823" y="20863"/>
                  </a:lnTo>
                  <a:lnTo>
                    <a:pt x="4858" y="20897"/>
                  </a:lnTo>
                  <a:lnTo>
                    <a:pt x="4903" y="20908"/>
                  </a:lnTo>
                  <a:lnTo>
                    <a:pt x="4960" y="20920"/>
                  </a:lnTo>
                  <a:lnTo>
                    <a:pt x="4994" y="20920"/>
                  </a:lnTo>
                  <a:lnTo>
                    <a:pt x="5040" y="20908"/>
                  </a:lnTo>
                  <a:lnTo>
                    <a:pt x="5074" y="20885"/>
                  </a:lnTo>
                  <a:lnTo>
                    <a:pt x="5096" y="20863"/>
                  </a:lnTo>
                  <a:lnTo>
                    <a:pt x="5119" y="20829"/>
                  </a:lnTo>
                  <a:lnTo>
                    <a:pt x="5142" y="20794"/>
                  </a:lnTo>
                  <a:lnTo>
                    <a:pt x="5153" y="20760"/>
                  </a:lnTo>
                  <a:lnTo>
                    <a:pt x="5153" y="20715"/>
                  </a:lnTo>
                  <a:lnTo>
                    <a:pt x="5153" y="20681"/>
                  </a:lnTo>
                  <a:lnTo>
                    <a:pt x="5142" y="20647"/>
                  </a:lnTo>
                  <a:lnTo>
                    <a:pt x="5108" y="20590"/>
                  </a:lnTo>
                  <a:lnTo>
                    <a:pt x="5051" y="20544"/>
                  </a:lnTo>
                  <a:lnTo>
                    <a:pt x="4983" y="20521"/>
                  </a:lnTo>
                  <a:lnTo>
                    <a:pt x="4983" y="18224"/>
                  </a:lnTo>
                  <a:lnTo>
                    <a:pt x="5028" y="18212"/>
                  </a:lnTo>
                  <a:lnTo>
                    <a:pt x="5074" y="18201"/>
                  </a:lnTo>
                  <a:lnTo>
                    <a:pt x="5119" y="18167"/>
                  </a:lnTo>
                  <a:lnTo>
                    <a:pt x="5153" y="18144"/>
                  </a:lnTo>
                  <a:lnTo>
                    <a:pt x="5187" y="18099"/>
                  </a:lnTo>
                  <a:lnTo>
                    <a:pt x="5199" y="18064"/>
                  </a:lnTo>
                  <a:lnTo>
                    <a:pt x="5222" y="18008"/>
                  </a:lnTo>
                  <a:lnTo>
                    <a:pt x="5222" y="17962"/>
                  </a:lnTo>
                  <a:lnTo>
                    <a:pt x="5222" y="17905"/>
                  </a:lnTo>
                  <a:lnTo>
                    <a:pt x="5199" y="17860"/>
                  </a:lnTo>
                  <a:lnTo>
                    <a:pt x="7178" y="16711"/>
                  </a:lnTo>
                  <a:lnTo>
                    <a:pt x="7212" y="16745"/>
                  </a:lnTo>
                  <a:lnTo>
                    <a:pt x="7246" y="16768"/>
                  </a:lnTo>
                  <a:lnTo>
                    <a:pt x="7281" y="16779"/>
                  </a:lnTo>
                  <a:lnTo>
                    <a:pt x="7326" y="16790"/>
                  </a:lnTo>
                  <a:lnTo>
                    <a:pt x="7372" y="16779"/>
                  </a:lnTo>
                  <a:lnTo>
                    <a:pt x="7417" y="16768"/>
                  </a:lnTo>
                  <a:lnTo>
                    <a:pt x="7451" y="16745"/>
                  </a:lnTo>
                  <a:lnTo>
                    <a:pt x="7474" y="16711"/>
                  </a:lnTo>
                  <a:lnTo>
                    <a:pt x="9544" y="17894"/>
                  </a:lnTo>
                  <a:lnTo>
                    <a:pt x="9522" y="17962"/>
                  </a:lnTo>
                  <a:lnTo>
                    <a:pt x="9533" y="17996"/>
                  </a:lnTo>
                  <a:lnTo>
                    <a:pt x="9544" y="18030"/>
                  </a:lnTo>
                  <a:lnTo>
                    <a:pt x="9578" y="18087"/>
                  </a:lnTo>
                  <a:lnTo>
                    <a:pt x="9635" y="18121"/>
                  </a:lnTo>
                  <a:lnTo>
                    <a:pt x="9669" y="18133"/>
                  </a:lnTo>
                  <a:lnTo>
                    <a:pt x="9738" y="18133"/>
                  </a:lnTo>
                  <a:lnTo>
                    <a:pt x="9760" y="18121"/>
                  </a:lnTo>
                  <a:lnTo>
                    <a:pt x="9817" y="18087"/>
                  </a:lnTo>
                  <a:lnTo>
                    <a:pt x="9863" y="18030"/>
                  </a:lnTo>
                  <a:lnTo>
                    <a:pt x="9863" y="17996"/>
                  </a:lnTo>
                  <a:lnTo>
                    <a:pt x="9874" y="17962"/>
                  </a:lnTo>
                  <a:lnTo>
                    <a:pt x="9863" y="17905"/>
                  </a:lnTo>
                  <a:lnTo>
                    <a:pt x="11899" y="16722"/>
                  </a:lnTo>
                  <a:lnTo>
                    <a:pt x="11933" y="16768"/>
                  </a:lnTo>
                  <a:lnTo>
                    <a:pt x="11967" y="16790"/>
                  </a:lnTo>
                  <a:lnTo>
                    <a:pt x="12013" y="16813"/>
                  </a:lnTo>
                  <a:lnTo>
                    <a:pt x="12126" y="16813"/>
                  </a:lnTo>
                  <a:lnTo>
                    <a:pt x="12172" y="16790"/>
                  </a:lnTo>
                  <a:lnTo>
                    <a:pt x="12206" y="16756"/>
                  </a:lnTo>
                  <a:lnTo>
                    <a:pt x="12240" y="16722"/>
                  </a:lnTo>
                  <a:lnTo>
                    <a:pt x="14276" y="17894"/>
                  </a:lnTo>
                  <a:lnTo>
                    <a:pt x="14265" y="17928"/>
                  </a:lnTo>
                  <a:lnTo>
                    <a:pt x="14265" y="17962"/>
                  </a:lnTo>
                  <a:lnTo>
                    <a:pt x="14276" y="18030"/>
                  </a:lnTo>
                  <a:lnTo>
                    <a:pt x="14311" y="18076"/>
                  </a:lnTo>
                  <a:lnTo>
                    <a:pt x="14356" y="18121"/>
                  </a:lnTo>
                  <a:lnTo>
                    <a:pt x="14424" y="18133"/>
                  </a:lnTo>
                  <a:lnTo>
                    <a:pt x="14424" y="20533"/>
                  </a:lnTo>
                  <a:lnTo>
                    <a:pt x="14356" y="20544"/>
                  </a:lnTo>
                  <a:lnTo>
                    <a:pt x="14299" y="20590"/>
                  </a:lnTo>
                  <a:lnTo>
                    <a:pt x="14265" y="20647"/>
                  </a:lnTo>
                  <a:lnTo>
                    <a:pt x="14254" y="20681"/>
                  </a:lnTo>
                  <a:lnTo>
                    <a:pt x="14242" y="20715"/>
                  </a:lnTo>
                  <a:lnTo>
                    <a:pt x="14254" y="20760"/>
                  </a:lnTo>
                  <a:lnTo>
                    <a:pt x="14265" y="20794"/>
                  </a:lnTo>
                  <a:lnTo>
                    <a:pt x="14276" y="20829"/>
                  </a:lnTo>
                  <a:lnTo>
                    <a:pt x="14299" y="20851"/>
                  </a:lnTo>
                  <a:lnTo>
                    <a:pt x="14333" y="20874"/>
                  </a:lnTo>
                  <a:lnTo>
                    <a:pt x="14367" y="20897"/>
                  </a:lnTo>
                  <a:lnTo>
                    <a:pt x="14402" y="20908"/>
                  </a:lnTo>
                  <a:lnTo>
                    <a:pt x="14493" y="20908"/>
                  </a:lnTo>
                  <a:lnTo>
                    <a:pt x="14538" y="20885"/>
                  </a:lnTo>
                  <a:lnTo>
                    <a:pt x="14572" y="20851"/>
                  </a:lnTo>
                  <a:lnTo>
                    <a:pt x="14595" y="20817"/>
                  </a:lnTo>
                  <a:lnTo>
                    <a:pt x="16643" y="22000"/>
                  </a:lnTo>
                  <a:lnTo>
                    <a:pt x="16631" y="22034"/>
                  </a:lnTo>
                  <a:lnTo>
                    <a:pt x="16631" y="22069"/>
                  </a:lnTo>
                  <a:lnTo>
                    <a:pt x="16631" y="22103"/>
                  </a:lnTo>
                  <a:lnTo>
                    <a:pt x="16643" y="22137"/>
                  </a:lnTo>
                  <a:lnTo>
                    <a:pt x="16654" y="22171"/>
                  </a:lnTo>
                  <a:lnTo>
                    <a:pt x="16677" y="22194"/>
                  </a:lnTo>
                  <a:lnTo>
                    <a:pt x="16711" y="22216"/>
                  </a:lnTo>
                  <a:lnTo>
                    <a:pt x="16734" y="22239"/>
                  </a:lnTo>
                  <a:lnTo>
                    <a:pt x="16768" y="22251"/>
                  </a:lnTo>
                  <a:lnTo>
                    <a:pt x="16847" y="22251"/>
                  </a:lnTo>
                  <a:lnTo>
                    <a:pt x="16881" y="22239"/>
                  </a:lnTo>
                  <a:lnTo>
                    <a:pt x="16916" y="22216"/>
                  </a:lnTo>
                  <a:lnTo>
                    <a:pt x="16938" y="22194"/>
                  </a:lnTo>
                  <a:lnTo>
                    <a:pt x="16961" y="22171"/>
                  </a:lnTo>
                  <a:lnTo>
                    <a:pt x="16972" y="22137"/>
                  </a:lnTo>
                  <a:lnTo>
                    <a:pt x="16984" y="22103"/>
                  </a:lnTo>
                  <a:lnTo>
                    <a:pt x="16995" y="22069"/>
                  </a:lnTo>
                  <a:lnTo>
                    <a:pt x="16984" y="22000"/>
                  </a:lnTo>
                  <a:lnTo>
                    <a:pt x="17962" y="21432"/>
                  </a:lnTo>
                  <a:lnTo>
                    <a:pt x="17962" y="21386"/>
                  </a:lnTo>
                  <a:lnTo>
                    <a:pt x="16961" y="21966"/>
                  </a:lnTo>
                  <a:lnTo>
                    <a:pt x="16927" y="21932"/>
                  </a:lnTo>
                  <a:lnTo>
                    <a:pt x="16893" y="21909"/>
                  </a:lnTo>
                  <a:lnTo>
                    <a:pt x="16859" y="21887"/>
                  </a:lnTo>
                  <a:lnTo>
                    <a:pt x="16768" y="21887"/>
                  </a:lnTo>
                  <a:lnTo>
                    <a:pt x="16722" y="21898"/>
                  </a:lnTo>
                  <a:lnTo>
                    <a:pt x="16688" y="21932"/>
                  </a:lnTo>
                  <a:lnTo>
                    <a:pt x="16665" y="21955"/>
                  </a:lnTo>
                  <a:lnTo>
                    <a:pt x="14618" y="20783"/>
                  </a:lnTo>
                  <a:lnTo>
                    <a:pt x="14629" y="20715"/>
                  </a:lnTo>
                  <a:lnTo>
                    <a:pt x="14618" y="20647"/>
                  </a:lnTo>
                  <a:lnTo>
                    <a:pt x="14584" y="20590"/>
                  </a:lnTo>
                  <a:lnTo>
                    <a:pt x="14527" y="20556"/>
                  </a:lnTo>
                  <a:lnTo>
                    <a:pt x="14470" y="20533"/>
                  </a:lnTo>
                  <a:lnTo>
                    <a:pt x="14470" y="18133"/>
                  </a:lnTo>
                  <a:lnTo>
                    <a:pt x="14527" y="18121"/>
                  </a:lnTo>
                  <a:lnTo>
                    <a:pt x="14572" y="18076"/>
                  </a:lnTo>
                  <a:lnTo>
                    <a:pt x="14606" y="18030"/>
                  </a:lnTo>
                  <a:lnTo>
                    <a:pt x="14618" y="17962"/>
                  </a:lnTo>
                  <a:lnTo>
                    <a:pt x="14606" y="17905"/>
                  </a:lnTo>
                  <a:lnTo>
                    <a:pt x="16631" y="16722"/>
                  </a:lnTo>
                  <a:lnTo>
                    <a:pt x="16665" y="16768"/>
                  </a:lnTo>
                  <a:lnTo>
                    <a:pt x="16711" y="16790"/>
                  </a:lnTo>
                  <a:lnTo>
                    <a:pt x="16756" y="16813"/>
                  </a:lnTo>
                  <a:lnTo>
                    <a:pt x="16813" y="16824"/>
                  </a:lnTo>
                  <a:lnTo>
                    <a:pt x="16859" y="16813"/>
                  </a:lnTo>
                  <a:lnTo>
                    <a:pt x="16916" y="16790"/>
                  </a:lnTo>
                  <a:lnTo>
                    <a:pt x="16950" y="16756"/>
                  </a:lnTo>
                  <a:lnTo>
                    <a:pt x="16984" y="16722"/>
                  </a:lnTo>
                  <a:lnTo>
                    <a:pt x="17962" y="17291"/>
                  </a:lnTo>
                  <a:lnTo>
                    <a:pt x="17962" y="17234"/>
                  </a:lnTo>
                  <a:lnTo>
                    <a:pt x="17007" y="16677"/>
                  </a:lnTo>
                  <a:lnTo>
                    <a:pt x="17018" y="16608"/>
                  </a:lnTo>
                  <a:lnTo>
                    <a:pt x="17007" y="16574"/>
                  </a:lnTo>
                  <a:lnTo>
                    <a:pt x="17007" y="16540"/>
                  </a:lnTo>
                  <a:lnTo>
                    <a:pt x="16961" y="16483"/>
                  </a:lnTo>
                  <a:lnTo>
                    <a:pt x="16904" y="16438"/>
                  </a:lnTo>
                  <a:lnTo>
                    <a:pt x="16836" y="16415"/>
                  </a:lnTo>
                  <a:lnTo>
                    <a:pt x="16836" y="14026"/>
                  </a:lnTo>
                  <a:lnTo>
                    <a:pt x="16893" y="14015"/>
                  </a:lnTo>
                  <a:lnTo>
                    <a:pt x="16938" y="13969"/>
                  </a:lnTo>
                  <a:lnTo>
                    <a:pt x="16972" y="13924"/>
                  </a:lnTo>
                  <a:lnTo>
                    <a:pt x="16984" y="13856"/>
                  </a:lnTo>
                  <a:lnTo>
                    <a:pt x="16972" y="13799"/>
                  </a:lnTo>
                  <a:lnTo>
                    <a:pt x="17962" y="13218"/>
                  </a:lnTo>
                  <a:lnTo>
                    <a:pt x="17962" y="13173"/>
                  </a:lnTo>
                  <a:lnTo>
                    <a:pt x="16950" y="13753"/>
                  </a:lnTo>
                  <a:lnTo>
                    <a:pt x="16927" y="13719"/>
                  </a:lnTo>
                  <a:lnTo>
                    <a:pt x="16893" y="13696"/>
                  </a:lnTo>
                  <a:lnTo>
                    <a:pt x="16847" y="13685"/>
                  </a:lnTo>
                  <a:lnTo>
                    <a:pt x="16813" y="13674"/>
                  </a:lnTo>
                  <a:lnTo>
                    <a:pt x="16768" y="13685"/>
                  </a:lnTo>
                  <a:lnTo>
                    <a:pt x="16734" y="13696"/>
                  </a:lnTo>
                  <a:lnTo>
                    <a:pt x="16699" y="13719"/>
                  </a:lnTo>
                  <a:lnTo>
                    <a:pt x="16665" y="13753"/>
                  </a:lnTo>
                  <a:lnTo>
                    <a:pt x="14675" y="12593"/>
                  </a:lnTo>
                  <a:lnTo>
                    <a:pt x="14686" y="12559"/>
                  </a:lnTo>
                  <a:lnTo>
                    <a:pt x="14686" y="12513"/>
                  </a:lnTo>
                  <a:lnTo>
                    <a:pt x="14686" y="12468"/>
                  </a:lnTo>
                  <a:lnTo>
                    <a:pt x="14675" y="12422"/>
                  </a:lnTo>
                  <a:lnTo>
                    <a:pt x="14652" y="12377"/>
                  </a:lnTo>
                  <a:lnTo>
                    <a:pt x="14618" y="12343"/>
                  </a:lnTo>
                  <a:lnTo>
                    <a:pt x="14595" y="12308"/>
                  </a:lnTo>
                  <a:lnTo>
                    <a:pt x="14549" y="12286"/>
                  </a:lnTo>
                  <a:lnTo>
                    <a:pt x="14515" y="12274"/>
                  </a:lnTo>
                  <a:lnTo>
                    <a:pt x="14470" y="12263"/>
                  </a:lnTo>
                  <a:lnTo>
                    <a:pt x="14470" y="9942"/>
                  </a:lnTo>
                  <a:lnTo>
                    <a:pt x="14527" y="9920"/>
                  </a:lnTo>
                  <a:lnTo>
                    <a:pt x="14584" y="9874"/>
                  </a:lnTo>
                  <a:lnTo>
                    <a:pt x="14618" y="9817"/>
                  </a:lnTo>
                  <a:lnTo>
                    <a:pt x="14629" y="9749"/>
                  </a:lnTo>
                  <a:lnTo>
                    <a:pt x="14629" y="9715"/>
                  </a:lnTo>
                  <a:lnTo>
                    <a:pt x="14618" y="9681"/>
                  </a:lnTo>
                  <a:lnTo>
                    <a:pt x="16608" y="8532"/>
                  </a:lnTo>
                  <a:lnTo>
                    <a:pt x="16643" y="8577"/>
                  </a:lnTo>
                  <a:lnTo>
                    <a:pt x="16688" y="8611"/>
                  </a:lnTo>
                  <a:lnTo>
                    <a:pt x="16745" y="8634"/>
                  </a:lnTo>
                  <a:lnTo>
                    <a:pt x="16813" y="8646"/>
                  </a:lnTo>
                  <a:lnTo>
                    <a:pt x="16870" y="8634"/>
                  </a:lnTo>
                  <a:lnTo>
                    <a:pt x="16927" y="8611"/>
                  </a:lnTo>
                  <a:lnTo>
                    <a:pt x="16972" y="8577"/>
                  </a:lnTo>
                  <a:lnTo>
                    <a:pt x="17018" y="8532"/>
                  </a:lnTo>
                  <a:lnTo>
                    <a:pt x="17962" y="9078"/>
                  </a:lnTo>
                  <a:lnTo>
                    <a:pt x="17962" y="9021"/>
                  </a:lnTo>
                  <a:lnTo>
                    <a:pt x="17029" y="8486"/>
                  </a:lnTo>
                  <a:lnTo>
                    <a:pt x="17041" y="8441"/>
                  </a:lnTo>
                  <a:lnTo>
                    <a:pt x="17052" y="8407"/>
                  </a:lnTo>
                  <a:lnTo>
                    <a:pt x="17041" y="8361"/>
                  </a:lnTo>
                  <a:lnTo>
                    <a:pt x="17029" y="8316"/>
                  </a:lnTo>
                  <a:lnTo>
                    <a:pt x="17018" y="8282"/>
                  </a:lnTo>
                  <a:lnTo>
                    <a:pt x="16984" y="8247"/>
                  </a:lnTo>
                  <a:lnTo>
                    <a:pt x="16961" y="8213"/>
                  </a:lnTo>
                  <a:lnTo>
                    <a:pt x="16916" y="8191"/>
                  </a:lnTo>
                  <a:lnTo>
                    <a:pt x="16881" y="8179"/>
                  </a:lnTo>
                  <a:lnTo>
                    <a:pt x="16836" y="8168"/>
                  </a:lnTo>
                  <a:lnTo>
                    <a:pt x="16836" y="5813"/>
                  </a:lnTo>
                  <a:lnTo>
                    <a:pt x="16893" y="5790"/>
                  </a:lnTo>
                  <a:lnTo>
                    <a:pt x="16938" y="5756"/>
                  </a:lnTo>
                  <a:lnTo>
                    <a:pt x="16972" y="5711"/>
                  </a:lnTo>
                  <a:lnTo>
                    <a:pt x="16984" y="5642"/>
                  </a:lnTo>
                  <a:lnTo>
                    <a:pt x="16972" y="5586"/>
                  </a:lnTo>
                  <a:lnTo>
                    <a:pt x="17962" y="5017"/>
                  </a:lnTo>
                  <a:lnTo>
                    <a:pt x="17962" y="4960"/>
                  </a:lnTo>
                  <a:lnTo>
                    <a:pt x="16950" y="5540"/>
                  </a:lnTo>
                  <a:lnTo>
                    <a:pt x="16916" y="5517"/>
                  </a:lnTo>
                  <a:lnTo>
                    <a:pt x="16893" y="5495"/>
                  </a:lnTo>
                  <a:lnTo>
                    <a:pt x="16847" y="5483"/>
                  </a:lnTo>
                  <a:lnTo>
                    <a:pt x="16813" y="5472"/>
                  </a:lnTo>
                  <a:lnTo>
                    <a:pt x="16768" y="5483"/>
                  </a:lnTo>
                  <a:lnTo>
                    <a:pt x="16734" y="5495"/>
                  </a:lnTo>
                  <a:lnTo>
                    <a:pt x="16699" y="5517"/>
                  </a:lnTo>
                  <a:lnTo>
                    <a:pt x="16677" y="5540"/>
                  </a:lnTo>
                  <a:lnTo>
                    <a:pt x="14663" y="4380"/>
                  </a:lnTo>
                  <a:lnTo>
                    <a:pt x="14675" y="4334"/>
                  </a:lnTo>
                  <a:lnTo>
                    <a:pt x="14675" y="4300"/>
                  </a:lnTo>
                  <a:lnTo>
                    <a:pt x="14675" y="4255"/>
                  </a:lnTo>
                  <a:lnTo>
                    <a:pt x="14663" y="4209"/>
                  </a:lnTo>
                  <a:lnTo>
                    <a:pt x="14640" y="4175"/>
                  </a:lnTo>
                  <a:lnTo>
                    <a:pt x="14618" y="4141"/>
                  </a:lnTo>
                  <a:lnTo>
                    <a:pt x="14584" y="4118"/>
                  </a:lnTo>
                  <a:lnTo>
                    <a:pt x="14549" y="4095"/>
                  </a:lnTo>
                  <a:lnTo>
                    <a:pt x="14515" y="4073"/>
                  </a:lnTo>
                  <a:lnTo>
                    <a:pt x="14470" y="4061"/>
                  </a:lnTo>
                  <a:lnTo>
                    <a:pt x="14470" y="1775"/>
                  </a:lnTo>
                  <a:lnTo>
                    <a:pt x="14515" y="1763"/>
                  </a:lnTo>
                  <a:lnTo>
                    <a:pt x="14549" y="1752"/>
                  </a:lnTo>
                  <a:lnTo>
                    <a:pt x="14584" y="1729"/>
                  </a:lnTo>
                  <a:lnTo>
                    <a:pt x="14618" y="1695"/>
                  </a:lnTo>
                  <a:lnTo>
                    <a:pt x="14640" y="1661"/>
                  </a:lnTo>
                  <a:lnTo>
                    <a:pt x="14663" y="1627"/>
                  </a:lnTo>
                  <a:lnTo>
                    <a:pt x="14675" y="1581"/>
                  </a:lnTo>
                  <a:lnTo>
                    <a:pt x="14675" y="1536"/>
                  </a:lnTo>
                  <a:lnTo>
                    <a:pt x="14675" y="1490"/>
                  </a:lnTo>
                  <a:lnTo>
                    <a:pt x="14652" y="1445"/>
                  </a:lnTo>
                  <a:lnTo>
                    <a:pt x="16643" y="296"/>
                  </a:lnTo>
                  <a:lnTo>
                    <a:pt x="16677" y="330"/>
                  </a:lnTo>
                  <a:lnTo>
                    <a:pt x="16711" y="364"/>
                  </a:lnTo>
                  <a:lnTo>
                    <a:pt x="16756" y="376"/>
                  </a:lnTo>
                  <a:lnTo>
                    <a:pt x="16813" y="387"/>
                  </a:lnTo>
                  <a:lnTo>
                    <a:pt x="16859" y="376"/>
                  </a:lnTo>
                  <a:lnTo>
                    <a:pt x="16904" y="353"/>
                  </a:lnTo>
                  <a:lnTo>
                    <a:pt x="16938" y="330"/>
                  </a:lnTo>
                  <a:lnTo>
                    <a:pt x="16972" y="296"/>
                  </a:lnTo>
                  <a:lnTo>
                    <a:pt x="17962" y="865"/>
                  </a:lnTo>
                  <a:lnTo>
                    <a:pt x="17962" y="808"/>
                  </a:lnTo>
                  <a:lnTo>
                    <a:pt x="16995" y="251"/>
                  </a:lnTo>
                  <a:lnTo>
                    <a:pt x="16995" y="194"/>
                  </a:lnTo>
                  <a:lnTo>
                    <a:pt x="16995" y="160"/>
                  </a:lnTo>
                  <a:lnTo>
                    <a:pt x="16984" y="114"/>
                  </a:lnTo>
                  <a:lnTo>
                    <a:pt x="16972" y="91"/>
                  </a:lnTo>
                  <a:lnTo>
                    <a:pt x="16950" y="57"/>
                  </a:lnTo>
                  <a:lnTo>
                    <a:pt x="16916" y="34"/>
                  </a:lnTo>
                  <a:lnTo>
                    <a:pt x="16881" y="12"/>
                  </a:lnTo>
                  <a:lnTo>
                    <a:pt x="16847" y="0"/>
                  </a:lnTo>
                  <a:close/>
                </a:path>
              </a:pathLst>
            </a:custGeom>
            <a:gradFill>
              <a:gsLst>
                <a:gs pos="0">
                  <a:schemeClr val="dk1"/>
                </a:gs>
                <a:gs pos="9000">
                  <a:schemeClr val="dk1"/>
                </a:gs>
                <a:gs pos="100000">
                  <a:srgbClr val="FFFFFF">
                    <a:alpha val="45098"/>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p:nvPr/>
          </p:nvSpPr>
          <p:spPr>
            <a:xfrm>
              <a:off x="7506755" y="0"/>
              <a:ext cx="1041940" cy="765624"/>
            </a:xfrm>
            <a:custGeom>
              <a:rect b="b" l="l" r="r" t="t"/>
              <a:pathLst>
                <a:path extrusionOk="0" h="7315" w="9955">
                  <a:moveTo>
                    <a:pt x="5222" y="1741"/>
                  </a:moveTo>
                  <a:lnTo>
                    <a:pt x="7179" y="2867"/>
                  </a:lnTo>
                  <a:lnTo>
                    <a:pt x="7156" y="2912"/>
                  </a:lnTo>
                  <a:lnTo>
                    <a:pt x="7156" y="2958"/>
                  </a:lnTo>
                  <a:lnTo>
                    <a:pt x="7156" y="3003"/>
                  </a:lnTo>
                  <a:lnTo>
                    <a:pt x="7167" y="3049"/>
                  </a:lnTo>
                  <a:lnTo>
                    <a:pt x="7190" y="3083"/>
                  </a:lnTo>
                  <a:lnTo>
                    <a:pt x="7213" y="3117"/>
                  </a:lnTo>
                  <a:lnTo>
                    <a:pt x="7247" y="3140"/>
                  </a:lnTo>
                  <a:lnTo>
                    <a:pt x="7281" y="3163"/>
                  </a:lnTo>
                  <a:lnTo>
                    <a:pt x="7315" y="3174"/>
                  </a:lnTo>
                  <a:lnTo>
                    <a:pt x="7361" y="3185"/>
                  </a:lnTo>
                  <a:lnTo>
                    <a:pt x="7361" y="5483"/>
                  </a:lnTo>
                  <a:lnTo>
                    <a:pt x="7315" y="5495"/>
                  </a:lnTo>
                  <a:lnTo>
                    <a:pt x="7270" y="5506"/>
                  </a:lnTo>
                  <a:lnTo>
                    <a:pt x="7236" y="5529"/>
                  </a:lnTo>
                  <a:lnTo>
                    <a:pt x="7202" y="5552"/>
                  </a:lnTo>
                  <a:lnTo>
                    <a:pt x="7179" y="5597"/>
                  </a:lnTo>
                  <a:lnTo>
                    <a:pt x="7156" y="5631"/>
                  </a:lnTo>
                  <a:lnTo>
                    <a:pt x="7145" y="5677"/>
                  </a:lnTo>
                  <a:lnTo>
                    <a:pt x="7133" y="5722"/>
                  </a:lnTo>
                  <a:lnTo>
                    <a:pt x="7145" y="5768"/>
                  </a:lnTo>
                  <a:lnTo>
                    <a:pt x="7156" y="5802"/>
                  </a:lnTo>
                  <a:lnTo>
                    <a:pt x="5211" y="6928"/>
                  </a:lnTo>
                  <a:lnTo>
                    <a:pt x="5177" y="6882"/>
                  </a:lnTo>
                  <a:lnTo>
                    <a:pt x="5131" y="6848"/>
                  </a:lnTo>
                  <a:lnTo>
                    <a:pt x="5074" y="6826"/>
                  </a:lnTo>
                  <a:lnTo>
                    <a:pt x="5006" y="6814"/>
                  </a:lnTo>
                  <a:lnTo>
                    <a:pt x="4949" y="6826"/>
                  </a:lnTo>
                  <a:lnTo>
                    <a:pt x="4892" y="6848"/>
                  </a:lnTo>
                  <a:lnTo>
                    <a:pt x="4847" y="6882"/>
                  </a:lnTo>
                  <a:lnTo>
                    <a:pt x="4801" y="6928"/>
                  </a:lnTo>
                  <a:lnTo>
                    <a:pt x="2867" y="5802"/>
                  </a:lnTo>
                  <a:lnTo>
                    <a:pt x="2879" y="5768"/>
                  </a:lnTo>
                  <a:lnTo>
                    <a:pt x="2879" y="5722"/>
                  </a:lnTo>
                  <a:lnTo>
                    <a:pt x="2879" y="5677"/>
                  </a:lnTo>
                  <a:lnTo>
                    <a:pt x="2867" y="5631"/>
                  </a:lnTo>
                  <a:lnTo>
                    <a:pt x="2845" y="5597"/>
                  </a:lnTo>
                  <a:lnTo>
                    <a:pt x="2822" y="5563"/>
                  </a:lnTo>
                  <a:lnTo>
                    <a:pt x="2788" y="5529"/>
                  </a:lnTo>
                  <a:lnTo>
                    <a:pt x="2754" y="5506"/>
                  </a:lnTo>
                  <a:lnTo>
                    <a:pt x="2708" y="5483"/>
                  </a:lnTo>
                  <a:lnTo>
                    <a:pt x="2663" y="5483"/>
                  </a:lnTo>
                  <a:lnTo>
                    <a:pt x="2663" y="3185"/>
                  </a:lnTo>
                  <a:lnTo>
                    <a:pt x="2708" y="3174"/>
                  </a:lnTo>
                  <a:lnTo>
                    <a:pt x="2742" y="3163"/>
                  </a:lnTo>
                  <a:lnTo>
                    <a:pt x="2776" y="3140"/>
                  </a:lnTo>
                  <a:lnTo>
                    <a:pt x="2811" y="3117"/>
                  </a:lnTo>
                  <a:lnTo>
                    <a:pt x="2833" y="3083"/>
                  </a:lnTo>
                  <a:lnTo>
                    <a:pt x="2845" y="3049"/>
                  </a:lnTo>
                  <a:lnTo>
                    <a:pt x="2856" y="3003"/>
                  </a:lnTo>
                  <a:lnTo>
                    <a:pt x="2867" y="2958"/>
                  </a:lnTo>
                  <a:lnTo>
                    <a:pt x="2856" y="2912"/>
                  </a:lnTo>
                  <a:lnTo>
                    <a:pt x="2845" y="2867"/>
                  </a:lnTo>
                  <a:lnTo>
                    <a:pt x="4790" y="1752"/>
                  </a:lnTo>
                  <a:lnTo>
                    <a:pt x="4835" y="1798"/>
                  </a:lnTo>
                  <a:lnTo>
                    <a:pt x="4881" y="1832"/>
                  </a:lnTo>
                  <a:lnTo>
                    <a:pt x="4938" y="1866"/>
                  </a:lnTo>
                  <a:lnTo>
                    <a:pt x="5074" y="1866"/>
                  </a:lnTo>
                  <a:lnTo>
                    <a:pt x="5131" y="1832"/>
                  </a:lnTo>
                  <a:lnTo>
                    <a:pt x="5188" y="1798"/>
                  </a:lnTo>
                  <a:lnTo>
                    <a:pt x="5222" y="1741"/>
                  </a:lnTo>
                  <a:close/>
                  <a:moveTo>
                    <a:pt x="251" y="0"/>
                  </a:moveTo>
                  <a:lnTo>
                    <a:pt x="251" y="1354"/>
                  </a:lnTo>
                  <a:lnTo>
                    <a:pt x="194" y="1354"/>
                  </a:lnTo>
                  <a:lnTo>
                    <a:pt x="149" y="1377"/>
                  </a:lnTo>
                  <a:lnTo>
                    <a:pt x="115" y="1400"/>
                  </a:lnTo>
                  <a:lnTo>
                    <a:pt x="69" y="1434"/>
                  </a:lnTo>
                  <a:lnTo>
                    <a:pt x="46" y="1468"/>
                  </a:lnTo>
                  <a:lnTo>
                    <a:pt x="24" y="1513"/>
                  </a:lnTo>
                  <a:lnTo>
                    <a:pt x="12" y="1559"/>
                  </a:lnTo>
                  <a:lnTo>
                    <a:pt x="1" y="1616"/>
                  </a:lnTo>
                  <a:lnTo>
                    <a:pt x="12" y="1673"/>
                  </a:lnTo>
                  <a:lnTo>
                    <a:pt x="24" y="1718"/>
                  </a:lnTo>
                  <a:lnTo>
                    <a:pt x="46" y="1764"/>
                  </a:lnTo>
                  <a:lnTo>
                    <a:pt x="81" y="1798"/>
                  </a:lnTo>
                  <a:lnTo>
                    <a:pt x="115" y="1832"/>
                  </a:lnTo>
                  <a:lnTo>
                    <a:pt x="160" y="1855"/>
                  </a:lnTo>
                  <a:lnTo>
                    <a:pt x="217" y="1877"/>
                  </a:lnTo>
                  <a:lnTo>
                    <a:pt x="342" y="1877"/>
                  </a:lnTo>
                  <a:lnTo>
                    <a:pt x="399" y="1843"/>
                  </a:lnTo>
                  <a:lnTo>
                    <a:pt x="456" y="1809"/>
                  </a:lnTo>
                  <a:lnTo>
                    <a:pt x="501" y="1752"/>
                  </a:lnTo>
                  <a:lnTo>
                    <a:pt x="2435" y="2867"/>
                  </a:lnTo>
                  <a:lnTo>
                    <a:pt x="2412" y="2912"/>
                  </a:lnTo>
                  <a:lnTo>
                    <a:pt x="2412" y="2958"/>
                  </a:lnTo>
                  <a:lnTo>
                    <a:pt x="2412" y="3003"/>
                  </a:lnTo>
                  <a:lnTo>
                    <a:pt x="2424" y="3049"/>
                  </a:lnTo>
                  <a:lnTo>
                    <a:pt x="2447" y="3083"/>
                  </a:lnTo>
                  <a:lnTo>
                    <a:pt x="2469" y="3117"/>
                  </a:lnTo>
                  <a:lnTo>
                    <a:pt x="2503" y="3140"/>
                  </a:lnTo>
                  <a:lnTo>
                    <a:pt x="2538" y="3163"/>
                  </a:lnTo>
                  <a:lnTo>
                    <a:pt x="2572" y="3185"/>
                  </a:lnTo>
                  <a:lnTo>
                    <a:pt x="2617" y="3185"/>
                  </a:lnTo>
                  <a:lnTo>
                    <a:pt x="2617" y="5483"/>
                  </a:lnTo>
                  <a:lnTo>
                    <a:pt x="2572" y="5483"/>
                  </a:lnTo>
                  <a:lnTo>
                    <a:pt x="2526" y="5506"/>
                  </a:lnTo>
                  <a:lnTo>
                    <a:pt x="2492" y="5529"/>
                  </a:lnTo>
                  <a:lnTo>
                    <a:pt x="2458" y="5552"/>
                  </a:lnTo>
                  <a:lnTo>
                    <a:pt x="2435" y="5586"/>
                  </a:lnTo>
                  <a:lnTo>
                    <a:pt x="2412" y="5631"/>
                  </a:lnTo>
                  <a:lnTo>
                    <a:pt x="2401" y="5677"/>
                  </a:lnTo>
                  <a:lnTo>
                    <a:pt x="2390" y="5722"/>
                  </a:lnTo>
                  <a:lnTo>
                    <a:pt x="2401" y="5768"/>
                  </a:lnTo>
                  <a:lnTo>
                    <a:pt x="2412" y="5813"/>
                  </a:lnTo>
                  <a:lnTo>
                    <a:pt x="2435" y="5859"/>
                  </a:lnTo>
                  <a:lnTo>
                    <a:pt x="2469" y="5893"/>
                  </a:lnTo>
                  <a:lnTo>
                    <a:pt x="2503" y="5927"/>
                  </a:lnTo>
                  <a:lnTo>
                    <a:pt x="2549" y="5950"/>
                  </a:lnTo>
                  <a:lnTo>
                    <a:pt x="2594" y="5961"/>
                  </a:lnTo>
                  <a:lnTo>
                    <a:pt x="2708" y="5961"/>
                  </a:lnTo>
                  <a:lnTo>
                    <a:pt x="2765" y="5938"/>
                  </a:lnTo>
                  <a:lnTo>
                    <a:pt x="2811" y="5893"/>
                  </a:lnTo>
                  <a:lnTo>
                    <a:pt x="2845" y="5847"/>
                  </a:lnTo>
                  <a:lnTo>
                    <a:pt x="4779" y="6962"/>
                  </a:lnTo>
                  <a:lnTo>
                    <a:pt x="4767" y="7008"/>
                  </a:lnTo>
                  <a:lnTo>
                    <a:pt x="4756" y="7064"/>
                  </a:lnTo>
                  <a:lnTo>
                    <a:pt x="4767" y="7121"/>
                  </a:lnTo>
                  <a:lnTo>
                    <a:pt x="4779" y="7167"/>
                  </a:lnTo>
                  <a:lnTo>
                    <a:pt x="4801" y="7212"/>
                  </a:lnTo>
                  <a:lnTo>
                    <a:pt x="4835" y="7246"/>
                  </a:lnTo>
                  <a:lnTo>
                    <a:pt x="4870" y="7281"/>
                  </a:lnTo>
                  <a:lnTo>
                    <a:pt x="4915" y="7303"/>
                  </a:lnTo>
                  <a:lnTo>
                    <a:pt x="4961" y="7315"/>
                  </a:lnTo>
                  <a:lnTo>
                    <a:pt x="5063" y="7315"/>
                  </a:lnTo>
                  <a:lnTo>
                    <a:pt x="5108" y="7303"/>
                  </a:lnTo>
                  <a:lnTo>
                    <a:pt x="5154" y="7281"/>
                  </a:lnTo>
                  <a:lnTo>
                    <a:pt x="5188" y="7246"/>
                  </a:lnTo>
                  <a:lnTo>
                    <a:pt x="5222" y="7212"/>
                  </a:lnTo>
                  <a:lnTo>
                    <a:pt x="5245" y="7167"/>
                  </a:lnTo>
                  <a:lnTo>
                    <a:pt x="5256" y="7121"/>
                  </a:lnTo>
                  <a:lnTo>
                    <a:pt x="5256" y="7064"/>
                  </a:lnTo>
                  <a:lnTo>
                    <a:pt x="5256" y="7019"/>
                  </a:lnTo>
                  <a:lnTo>
                    <a:pt x="5234" y="6962"/>
                  </a:lnTo>
                  <a:lnTo>
                    <a:pt x="7179" y="5847"/>
                  </a:lnTo>
                  <a:lnTo>
                    <a:pt x="7213" y="5893"/>
                  </a:lnTo>
                  <a:lnTo>
                    <a:pt x="7258" y="5927"/>
                  </a:lnTo>
                  <a:lnTo>
                    <a:pt x="7315" y="5950"/>
                  </a:lnTo>
                  <a:lnTo>
                    <a:pt x="7384" y="5961"/>
                  </a:lnTo>
                  <a:lnTo>
                    <a:pt x="7429" y="5961"/>
                  </a:lnTo>
                  <a:lnTo>
                    <a:pt x="7475" y="5938"/>
                  </a:lnTo>
                  <a:lnTo>
                    <a:pt x="7509" y="5916"/>
                  </a:lnTo>
                  <a:lnTo>
                    <a:pt x="7554" y="5893"/>
                  </a:lnTo>
                  <a:lnTo>
                    <a:pt x="7577" y="5859"/>
                  </a:lnTo>
                  <a:lnTo>
                    <a:pt x="7600" y="5813"/>
                  </a:lnTo>
                  <a:lnTo>
                    <a:pt x="7611" y="5768"/>
                  </a:lnTo>
                  <a:lnTo>
                    <a:pt x="7622" y="5722"/>
                  </a:lnTo>
                  <a:lnTo>
                    <a:pt x="7611" y="5677"/>
                  </a:lnTo>
                  <a:lnTo>
                    <a:pt x="7600" y="5631"/>
                  </a:lnTo>
                  <a:lnTo>
                    <a:pt x="7588" y="5597"/>
                  </a:lnTo>
                  <a:lnTo>
                    <a:pt x="7554" y="5563"/>
                  </a:lnTo>
                  <a:lnTo>
                    <a:pt x="7531" y="5529"/>
                  </a:lnTo>
                  <a:lnTo>
                    <a:pt x="7486" y="5506"/>
                  </a:lnTo>
                  <a:lnTo>
                    <a:pt x="7452" y="5495"/>
                  </a:lnTo>
                  <a:lnTo>
                    <a:pt x="7406" y="5483"/>
                  </a:lnTo>
                  <a:lnTo>
                    <a:pt x="7406" y="3185"/>
                  </a:lnTo>
                  <a:lnTo>
                    <a:pt x="7452" y="3174"/>
                  </a:lnTo>
                  <a:lnTo>
                    <a:pt x="7486" y="3163"/>
                  </a:lnTo>
                  <a:lnTo>
                    <a:pt x="7520" y="3140"/>
                  </a:lnTo>
                  <a:lnTo>
                    <a:pt x="7543" y="3117"/>
                  </a:lnTo>
                  <a:lnTo>
                    <a:pt x="7566" y="3083"/>
                  </a:lnTo>
                  <a:lnTo>
                    <a:pt x="7588" y="3049"/>
                  </a:lnTo>
                  <a:lnTo>
                    <a:pt x="7600" y="3003"/>
                  </a:lnTo>
                  <a:lnTo>
                    <a:pt x="7600" y="2958"/>
                  </a:lnTo>
                  <a:lnTo>
                    <a:pt x="7600" y="2912"/>
                  </a:lnTo>
                  <a:lnTo>
                    <a:pt x="7588" y="2878"/>
                  </a:lnTo>
                  <a:lnTo>
                    <a:pt x="9579" y="1718"/>
                  </a:lnTo>
                  <a:lnTo>
                    <a:pt x="9613" y="1764"/>
                  </a:lnTo>
                  <a:lnTo>
                    <a:pt x="9647" y="1786"/>
                  </a:lnTo>
                  <a:lnTo>
                    <a:pt x="9693" y="1809"/>
                  </a:lnTo>
                  <a:lnTo>
                    <a:pt x="9750" y="1820"/>
                  </a:lnTo>
                  <a:lnTo>
                    <a:pt x="9784" y="1809"/>
                  </a:lnTo>
                  <a:lnTo>
                    <a:pt x="9829" y="1798"/>
                  </a:lnTo>
                  <a:lnTo>
                    <a:pt x="9863" y="1786"/>
                  </a:lnTo>
                  <a:lnTo>
                    <a:pt x="9886" y="1752"/>
                  </a:lnTo>
                  <a:lnTo>
                    <a:pt x="9920" y="1729"/>
                  </a:lnTo>
                  <a:lnTo>
                    <a:pt x="9932" y="1695"/>
                  </a:lnTo>
                  <a:lnTo>
                    <a:pt x="9943" y="1661"/>
                  </a:lnTo>
                  <a:lnTo>
                    <a:pt x="9954" y="1616"/>
                  </a:lnTo>
                  <a:lnTo>
                    <a:pt x="9943" y="1582"/>
                  </a:lnTo>
                  <a:lnTo>
                    <a:pt x="9932" y="1547"/>
                  </a:lnTo>
                  <a:lnTo>
                    <a:pt x="9897" y="1479"/>
                  </a:lnTo>
                  <a:lnTo>
                    <a:pt x="9841" y="1445"/>
                  </a:lnTo>
                  <a:lnTo>
                    <a:pt x="9772" y="1422"/>
                  </a:lnTo>
                  <a:lnTo>
                    <a:pt x="9772" y="0"/>
                  </a:lnTo>
                  <a:lnTo>
                    <a:pt x="9727" y="0"/>
                  </a:lnTo>
                  <a:lnTo>
                    <a:pt x="9727" y="1411"/>
                  </a:lnTo>
                  <a:lnTo>
                    <a:pt x="9693" y="1422"/>
                  </a:lnTo>
                  <a:lnTo>
                    <a:pt x="9659" y="1434"/>
                  </a:lnTo>
                  <a:lnTo>
                    <a:pt x="9602" y="1479"/>
                  </a:lnTo>
                  <a:lnTo>
                    <a:pt x="9568" y="1536"/>
                  </a:lnTo>
                  <a:lnTo>
                    <a:pt x="9556" y="1582"/>
                  </a:lnTo>
                  <a:lnTo>
                    <a:pt x="9545" y="1616"/>
                  </a:lnTo>
                  <a:lnTo>
                    <a:pt x="9556" y="1684"/>
                  </a:lnTo>
                  <a:lnTo>
                    <a:pt x="7566" y="2833"/>
                  </a:lnTo>
                  <a:lnTo>
                    <a:pt x="7531" y="2799"/>
                  </a:lnTo>
                  <a:lnTo>
                    <a:pt x="7486" y="2765"/>
                  </a:lnTo>
                  <a:lnTo>
                    <a:pt x="7429" y="2742"/>
                  </a:lnTo>
                  <a:lnTo>
                    <a:pt x="7327" y="2742"/>
                  </a:lnTo>
                  <a:lnTo>
                    <a:pt x="7281" y="2765"/>
                  </a:lnTo>
                  <a:lnTo>
                    <a:pt x="7236" y="2787"/>
                  </a:lnTo>
                  <a:lnTo>
                    <a:pt x="7202" y="2833"/>
                  </a:lnTo>
                  <a:lnTo>
                    <a:pt x="5245" y="1707"/>
                  </a:lnTo>
                  <a:lnTo>
                    <a:pt x="5256" y="1661"/>
                  </a:lnTo>
                  <a:lnTo>
                    <a:pt x="5268" y="1616"/>
                  </a:lnTo>
                  <a:lnTo>
                    <a:pt x="5256" y="1570"/>
                  </a:lnTo>
                  <a:lnTo>
                    <a:pt x="5245" y="1525"/>
                  </a:lnTo>
                  <a:lnTo>
                    <a:pt x="5222" y="1479"/>
                  </a:lnTo>
                  <a:lnTo>
                    <a:pt x="5199" y="1445"/>
                  </a:lnTo>
                  <a:lnTo>
                    <a:pt x="5165" y="1411"/>
                  </a:lnTo>
                  <a:lnTo>
                    <a:pt x="5120" y="1388"/>
                  </a:lnTo>
                  <a:lnTo>
                    <a:pt x="5086" y="1377"/>
                  </a:lnTo>
                  <a:lnTo>
                    <a:pt x="5040" y="1365"/>
                  </a:lnTo>
                  <a:lnTo>
                    <a:pt x="5040" y="0"/>
                  </a:lnTo>
                  <a:lnTo>
                    <a:pt x="4995" y="0"/>
                  </a:lnTo>
                  <a:lnTo>
                    <a:pt x="4995" y="1365"/>
                  </a:lnTo>
                  <a:lnTo>
                    <a:pt x="4938" y="1365"/>
                  </a:lnTo>
                  <a:lnTo>
                    <a:pt x="4892" y="1388"/>
                  </a:lnTo>
                  <a:lnTo>
                    <a:pt x="4858" y="1411"/>
                  </a:lnTo>
                  <a:lnTo>
                    <a:pt x="4824" y="1445"/>
                  </a:lnTo>
                  <a:lnTo>
                    <a:pt x="4790" y="1479"/>
                  </a:lnTo>
                  <a:lnTo>
                    <a:pt x="4767" y="1525"/>
                  </a:lnTo>
                  <a:lnTo>
                    <a:pt x="4756" y="1570"/>
                  </a:lnTo>
                  <a:lnTo>
                    <a:pt x="4756" y="1616"/>
                  </a:lnTo>
                  <a:lnTo>
                    <a:pt x="4756" y="1661"/>
                  </a:lnTo>
                  <a:lnTo>
                    <a:pt x="4767" y="1707"/>
                  </a:lnTo>
                  <a:lnTo>
                    <a:pt x="2822" y="2833"/>
                  </a:lnTo>
                  <a:lnTo>
                    <a:pt x="2788" y="2799"/>
                  </a:lnTo>
                  <a:lnTo>
                    <a:pt x="2742" y="2765"/>
                  </a:lnTo>
                  <a:lnTo>
                    <a:pt x="2697" y="2742"/>
                  </a:lnTo>
                  <a:lnTo>
                    <a:pt x="2583" y="2742"/>
                  </a:lnTo>
                  <a:lnTo>
                    <a:pt x="2538" y="2765"/>
                  </a:lnTo>
                  <a:lnTo>
                    <a:pt x="2492" y="2787"/>
                  </a:lnTo>
                  <a:lnTo>
                    <a:pt x="2458" y="2833"/>
                  </a:lnTo>
                  <a:lnTo>
                    <a:pt x="513" y="1707"/>
                  </a:lnTo>
                  <a:lnTo>
                    <a:pt x="536" y="1661"/>
                  </a:lnTo>
                  <a:lnTo>
                    <a:pt x="536" y="1616"/>
                  </a:lnTo>
                  <a:lnTo>
                    <a:pt x="536" y="1570"/>
                  </a:lnTo>
                  <a:lnTo>
                    <a:pt x="513" y="1513"/>
                  </a:lnTo>
                  <a:lnTo>
                    <a:pt x="490" y="1479"/>
                  </a:lnTo>
                  <a:lnTo>
                    <a:pt x="467" y="1434"/>
                  </a:lnTo>
                  <a:lnTo>
                    <a:pt x="433" y="1400"/>
                  </a:lnTo>
                  <a:lnTo>
                    <a:pt x="388" y="1377"/>
                  </a:lnTo>
                  <a:lnTo>
                    <a:pt x="342" y="1354"/>
                  </a:lnTo>
                  <a:lnTo>
                    <a:pt x="297" y="1354"/>
                  </a:lnTo>
                  <a:lnTo>
                    <a:pt x="29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4"/>
            <p:cNvSpPr/>
            <p:nvPr/>
          </p:nvSpPr>
          <p:spPr>
            <a:xfrm>
              <a:off x="6516196" y="2293129"/>
              <a:ext cx="2627824" cy="2850342"/>
            </a:xfrm>
            <a:custGeom>
              <a:rect b="b" l="l" r="r" t="t"/>
              <a:pathLst>
                <a:path extrusionOk="0" h="27233" w="25107">
                  <a:moveTo>
                    <a:pt x="17041" y="353"/>
                  </a:moveTo>
                  <a:lnTo>
                    <a:pt x="19054" y="1513"/>
                  </a:lnTo>
                  <a:lnTo>
                    <a:pt x="19043" y="1582"/>
                  </a:lnTo>
                  <a:lnTo>
                    <a:pt x="19054" y="1638"/>
                  </a:lnTo>
                  <a:lnTo>
                    <a:pt x="19088" y="1695"/>
                  </a:lnTo>
                  <a:lnTo>
                    <a:pt x="19134" y="1729"/>
                  </a:lnTo>
                  <a:lnTo>
                    <a:pt x="19191" y="1752"/>
                  </a:lnTo>
                  <a:lnTo>
                    <a:pt x="19191" y="4141"/>
                  </a:lnTo>
                  <a:lnTo>
                    <a:pt x="19157" y="4141"/>
                  </a:lnTo>
                  <a:lnTo>
                    <a:pt x="19123" y="4152"/>
                  </a:lnTo>
                  <a:lnTo>
                    <a:pt x="19066" y="4198"/>
                  </a:lnTo>
                  <a:lnTo>
                    <a:pt x="19020" y="4266"/>
                  </a:lnTo>
                  <a:lnTo>
                    <a:pt x="19020" y="4300"/>
                  </a:lnTo>
                  <a:lnTo>
                    <a:pt x="19009" y="4334"/>
                  </a:lnTo>
                  <a:lnTo>
                    <a:pt x="19020" y="4369"/>
                  </a:lnTo>
                  <a:lnTo>
                    <a:pt x="19020" y="4403"/>
                  </a:lnTo>
                  <a:lnTo>
                    <a:pt x="17030" y="5563"/>
                  </a:lnTo>
                  <a:lnTo>
                    <a:pt x="16984" y="5529"/>
                  </a:lnTo>
                  <a:lnTo>
                    <a:pt x="16950" y="5495"/>
                  </a:lnTo>
                  <a:lnTo>
                    <a:pt x="16893" y="5472"/>
                  </a:lnTo>
                  <a:lnTo>
                    <a:pt x="16791" y="5472"/>
                  </a:lnTo>
                  <a:lnTo>
                    <a:pt x="16745" y="5495"/>
                  </a:lnTo>
                  <a:lnTo>
                    <a:pt x="16700" y="5517"/>
                  </a:lnTo>
                  <a:lnTo>
                    <a:pt x="16666" y="5563"/>
                  </a:lnTo>
                  <a:lnTo>
                    <a:pt x="14663" y="4403"/>
                  </a:lnTo>
                  <a:lnTo>
                    <a:pt x="14675" y="4334"/>
                  </a:lnTo>
                  <a:lnTo>
                    <a:pt x="14675" y="4300"/>
                  </a:lnTo>
                  <a:lnTo>
                    <a:pt x="14663" y="4266"/>
                  </a:lnTo>
                  <a:lnTo>
                    <a:pt x="14629" y="4198"/>
                  </a:lnTo>
                  <a:lnTo>
                    <a:pt x="14572" y="4164"/>
                  </a:lnTo>
                  <a:lnTo>
                    <a:pt x="14504" y="4141"/>
                  </a:lnTo>
                  <a:lnTo>
                    <a:pt x="14504" y="1775"/>
                  </a:lnTo>
                  <a:lnTo>
                    <a:pt x="14572" y="1764"/>
                  </a:lnTo>
                  <a:lnTo>
                    <a:pt x="14629" y="1718"/>
                  </a:lnTo>
                  <a:lnTo>
                    <a:pt x="14663" y="1650"/>
                  </a:lnTo>
                  <a:lnTo>
                    <a:pt x="14675" y="1616"/>
                  </a:lnTo>
                  <a:lnTo>
                    <a:pt x="14675" y="1582"/>
                  </a:lnTo>
                  <a:lnTo>
                    <a:pt x="14675" y="1536"/>
                  </a:lnTo>
                  <a:lnTo>
                    <a:pt x="14663" y="1502"/>
                  </a:lnTo>
                  <a:lnTo>
                    <a:pt x="16654" y="353"/>
                  </a:lnTo>
                  <a:lnTo>
                    <a:pt x="16688" y="398"/>
                  </a:lnTo>
                  <a:lnTo>
                    <a:pt x="16734" y="433"/>
                  </a:lnTo>
                  <a:lnTo>
                    <a:pt x="16779" y="455"/>
                  </a:lnTo>
                  <a:lnTo>
                    <a:pt x="16848" y="467"/>
                  </a:lnTo>
                  <a:lnTo>
                    <a:pt x="16904" y="455"/>
                  </a:lnTo>
                  <a:lnTo>
                    <a:pt x="16961" y="433"/>
                  </a:lnTo>
                  <a:lnTo>
                    <a:pt x="17007" y="398"/>
                  </a:lnTo>
                  <a:lnTo>
                    <a:pt x="17041" y="353"/>
                  </a:lnTo>
                  <a:close/>
                  <a:moveTo>
                    <a:pt x="9931" y="4460"/>
                  </a:moveTo>
                  <a:lnTo>
                    <a:pt x="11933" y="5620"/>
                  </a:lnTo>
                  <a:lnTo>
                    <a:pt x="11922" y="5688"/>
                  </a:lnTo>
                  <a:lnTo>
                    <a:pt x="11933" y="5756"/>
                  </a:lnTo>
                  <a:lnTo>
                    <a:pt x="11967" y="5802"/>
                  </a:lnTo>
                  <a:lnTo>
                    <a:pt x="12024" y="5847"/>
                  </a:lnTo>
                  <a:lnTo>
                    <a:pt x="12081" y="5859"/>
                  </a:lnTo>
                  <a:lnTo>
                    <a:pt x="12081" y="8248"/>
                  </a:lnTo>
                  <a:lnTo>
                    <a:pt x="12047" y="8248"/>
                  </a:lnTo>
                  <a:lnTo>
                    <a:pt x="12013" y="8259"/>
                  </a:lnTo>
                  <a:lnTo>
                    <a:pt x="11956" y="8304"/>
                  </a:lnTo>
                  <a:lnTo>
                    <a:pt x="11911" y="8373"/>
                  </a:lnTo>
                  <a:lnTo>
                    <a:pt x="11899" y="8407"/>
                  </a:lnTo>
                  <a:lnTo>
                    <a:pt x="11899" y="8441"/>
                  </a:lnTo>
                  <a:lnTo>
                    <a:pt x="11899" y="8475"/>
                  </a:lnTo>
                  <a:lnTo>
                    <a:pt x="11911" y="8509"/>
                  </a:lnTo>
                  <a:lnTo>
                    <a:pt x="9931" y="9658"/>
                  </a:lnTo>
                  <a:lnTo>
                    <a:pt x="9897" y="9613"/>
                  </a:lnTo>
                  <a:lnTo>
                    <a:pt x="9852" y="9578"/>
                  </a:lnTo>
                  <a:lnTo>
                    <a:pt x="9795" y="9556"/>
                  </a:lnTo>
                  <a:lnTo>
                    <a:pt x="9738" y="9544"/>
                  </a:lnTo>
                  <a:lnTo>
                    <a:pt x="9670" y="9556"/>
                  </a:lnTo>
                  <a:lnTo>
                    <a:pt x="9613" y="9578"/>
                  </a:lnTo>
                  <a:lnTo>
                    <a:pt x="9567" y="9613"/>
                  </a:lnTo>
                  <a:lnTo>
                    <a:pt x="9533" y="9658"/>
                  </a:lnTo>
                  <a:lnTo>
                    <a:pt x="7565" y="8521"/>
                  </a:lnTo>
                  <a:lnTo>
                    <a:pt x="7577" y="8475"/>
                  </a:lnTo>
                  <a:lnTo>
                    <a:pt x="7577" y="8441"/>
                  </a:lnTo>
                  <a:lnTo>
                    <a:pt x="7577" y="8407"/>
                  </a:lnTo>
                  <a:lnTo>
                    <a:pt x="7565" y="8361"/>
                  </a:lnTo>
                  <a:lnTo>
                    <a:pt x="7542" y="8327"/>
                  </a:lnTo>
                  <a:lnTo>
                    <a:pt x="7520" y="8304"/>
                  </a:lnTo>
                  <a:lnTo>
                    <a:pt x="7463" y="8259"/>
                  </a:lnTo>
                  <a:lnTo>
                    <a:pt x="7429" y="8236"/>
                  </a:lnTo>
                  <a:lnTo>
                    <a:pt x="7383" y="8236"/>
                  </a:lnTo>
                  <a:lnTo>
                    <a:pt x="7383" y="5927"/>
                  </a:lnTo>
                  <a:lnTo>
                    <a:pt x="7429" y="5927"/>
                  </a:lnTo>
                  <a:lnTo>
                    <a:pt x="7474" y="5904"/>
                  </a:lnTo>
                  <a:lnTo>
                    <a:pt x="7508" y="5881"/>
                  </a:lnTo>
                  <a:lnTo>
                    <a:pt x="7542" y="5847"/>
                  </a:lnTo>
                  <a:lnTo>
                    <a:pt x="7577" y="5813"/>
                  </a:lnTo>
                  <a:lnTo>
                    <a:pt x="7588" y="5779"/>
                  </a:lnTo>
                  <a:lnTo>
                    <a:pt x="7611" y="5734"/>
                  </a:lnTo>
                  <a:lnTo>
                    <a:pt x="7611" y="5688"/>
                  </a:lnTo>
                  <a:lnTo>
                    <a:pt x="7599" y="5631"/>
                  </a:lnTo>
                  <a:lnTo>
                    <a:pt x="7588" y="5586"/>
                  </a:lnTo>
                  <a:lnTo>
                    <a:pt x="9533" y="4471"/>
                  </a:lnTo>
                  <a:lnTo>
                    <a:pt x="9567" y="4505"/>
                  </a:lnTo>
                  <a:lnTo>
                    <a:pt x="9613" y="4539"/>
                  </a:lnTo>
                  <a:lnTo>
                    <a:pt x="9670" y="4562"/>
                  </a:lnTo>
                  <a:lnTo>
                    <a:pt x="9738" y="4573"/>
                  </a:lnTo>
                  <a:lnTo>
                    <a:pt x="9795" y="4562"/>
                  </a:lnTo>
                  <a:lnTo>
                    <a:pt x="9852" y="4539"/>
                  </a:lnTo>
                  <a:lnTo>
                    <a:pt x="9897" y="4505"/>
                  </a:lnTo>
                  <a:lnTo>
                    <a:pt x="9931" y="4460"/>
                  </a:lnTo>
                  <a:close/>
                  <a:moveTo>
                    <a:pt x="14641" y="4448"/>
                  </a:moveTo>
                  <a:lnTo>
                    <a:pt x="16643" y="5597"/>
                  </a:lnTo>
                  <a:lnTo>
                    <a:pt x="16631" y="5643"/>
                  </a:lnTo>
                  <a:lnTo>
                    <a:pt x="16620" y="5688"/>
                  </a:lnTo>
                  <a:lnTo>
                    <a:pt x="16631" y="5722"/>
                  </a:lnTo>
                  <a:lnTo>
                    <a:pt x="16643" y="5768"/>
                  </a:lnTo>
                  <a:lnTo>
                    <a:pt x="16654" y="5802"/>
                  </a:lnTo>
                  <a:lnTo>
                    <a:pt x="16677" y="5836"/>
                  </a:lnTo>
                  <a:lnTo>
                    <a:pt x="16711" y="5859"/>
                  </a:lnTo>
                  <a:lnTo>
                    <a:pt x="16745" y="5881"/>
                  </a:lnTo>
                  <a:lnTo>
                    <a:pt x="16779" y="5893"/>
                  </a:lnTo>
                  <a:lnTo>
                    <a:pt x="16825" y="5904"/>
                  </a:lnTo>
                  <a:lnTo>
                    <a:pt x="16825" y="8236"/>
                  </a:lnTo>
                  <a:lnTo>
                    <a:pt x="16779" y="8236"/>
                  </a:lnTo>
                  <a:lnTo>
                    <a:pt x="16745" y="8248"/>
                  </a:lnTo>
                  <a:lnTo>
                    <a:pt x="16711" y="8270"/>
                  </a:lnTo>
                  <a:lnTo>
                    <a:pt x="16688" y="8293"/>
                  </a:lnTo>
                  <a:lnTo>
                    <a:pt x="16666" y="8327"/>
                  </a:lnTo>
                  <a:lnTo>
                    <a:pt x="16643" y="8361"/>
                  </a:lnTo>
                  <a:lnTo>
                    <a:pt x="16631" y="8407"/>
                  </a:lnTo>
                  <a:lnTo>
                    <a:pt x="16631" y="8441"/>
                  </a:lnTo>
                  <a:lnTo>
                    <a:pt x="16631" y="8486"/>
                  </a:lnTo>
                  <a:lnTo>
                    <a:pt x="16643" y="8521"/>
                  </a:lnTo>
                  <a:lnTo>
                    <a:pt x="14663" y="9658"/>
                  </a:lnTo>
                  <a:lnTo>
                    <a:pt x="14629" y="9624"/>
                  </a:lnTo>
                  <a:lnTo>
                    <a:pt x="14584" y="9590"/>
                  </a:lnTo>
                  <a:lnTo>
                    <a:pt x="14527" y="9567"/>
                  </a:lnTo>
                  <a:lnTo>
                    <a:pt x="14470" y="9556"/>
                  </a:lnTo>
                  <a:lnTo>
                    <a:pt x="14413" y="9567"/>
                  </a:lnTo>
                  <a:lnTo>
                    <a:pt x="14368" y="9590"/>
                  </a:lnTo>
                  <a:lnTo>
                    <a:pt x="14322" y="9624"/>
                  </a:lnTo>
                  <a:lnTo>
                    <a:pt x="14288" y="9658"/>
                  </a:lnTo>
                  <a:lnTo>
                    <a:pt x="12297" y="8509"/>
                  </a:lnTo>
                  <a:lnTo>
                    <a:pt x="12309" y="8441"/>
                  </a:lnTo>
                  <a:lnTo>
                    <a:pt x="12297" y="8407"/>
                  </a:lnTo>
                  <a:lnTo>
                    <a:pt x="12297" y="8373"/>
                  </a:lnTo>
                  <a:lnTo>
                    <a:pt x="12252" y="8304"/>
                  </a:lnTo>
                  <a:lnTo>
                    <a:pt x="12195" y="8270"/>
                  </a:lnTo>
                  <a:lnTo>
                    <a:pt x="12127" y="8248"/>
                  </a:lnTo>
                  <a:lnTo>
                    <a:pt x="12127" y="5859"/>
                  </a:lnTo>
                  <a:lnTo>
                    <a:pt x="12195" y="5836"/>
                  </a:lnTo>
                  <a:lnTo>
                    <a:pt x="12240" y="5802"/>
                  </a:lnTo>
                  <a:lnTo>
                    <a:pt x="12275" y="5745"/>
                  </a:lnTo>
                  <a:lnTo>
                    <a:pt x="12286" y="5688"/>
                  </a:lnTo>
                  <a:lnTo>
                    <a:pt x="12275" y="5620"/>
                  </a:lnTo>
                  <a:lnTo>
                    <a:pt x="14299" y="4448"/>
                  </a:lnTo>
                  <a:lnTo>
                    <a:pt x="14334" y="4482"/>
                  </a:lnTo>
                  <a:lnTo>
                    <a:pt x="14379" y="4516"/>
                  </a:lnTo>
                  <a:lnTo>
                    <a:pt x="14425" y="4528"/>
                  </a:lnTo>
                  <a:lnTo>
                    <a:pt x="14470" y="4539"/>
                  </a:lnTo>
                  <a:lnTo>
                    <a:pt x="14527" y="4528"/>
                  </a:lnTo>
                  <a:lnTo>
                    <a:pt x="14572" y="4516"/>
                  </a:lnTo>
                  <a:lnTo>
                    <a:pt x="14607" y="4482"/>
                  </a:lnTo>
                  <a:lnTo>
                    <a:pt x="14641" y="4448"/>
                  </a:lnTo>
                  <a:close/>
                  <a:moveTo>
                    <a:pt x="19384" y="4448"/>
                  </a:moveTo>
                  <a:lnTo>
                    <a:pt x="21432" y="5620"/>
                  </a:lnTo>
                  <a:lnTo>
                    <a:pt x="21420" y="5688"/>
                  </a:lnTo>
                  <a:lnTo>
                    <a:pt x="21432" y="5745"/>
                  </a:lnTo>
                  <a:lnTo>
                    <a:pt x="21455" y="5802"/>
                  </a:lnTo>
                  <a:lnTo>
                    <a:pt x="21511" y="5836"/>
                  </a:lnTo>
                  <a:lnTo>
                    <a:pt x="21568" y="5847"/>
                  </a:lnTo>
                  <a:lnTo>
                    <a:pt x="21568" y="8259"/>
                  </a:lnTo>
                  <a:lnTo>
                    <a:pt x="21500" y="8282"/>
                  </a:lnTo>
                  <a:lnTo>
                    <a:pt x="21443" y="8316"/>
                  </a:lnTo>
                  <a:lnTo>
                    <a:pt x="21409" y="8373"/>
                  </a:lnTo>
                  <a:lnTo>
                    <a:pt x="21398" y="8441"/>
                  </a:lnTo>
                  <a:lnTo>
                    <a:pt x="21409" y="8509"/>
                  </a:lnTo>
                  <a:lnTo>
                    <a:pt x="19418" y="9658"/>
                  </a:lnTo>
                  <a:lnTo>
                    <a:pt x="19373" y="9613"/>
                  </a:lnTo>
                  <a:lnTo>
                    <a:pt x="19327" y="9578"/>
                  </a:lnTo>
                  <a:lnTo>
                    <a:pt x="19270" y="9556"/>
                  </a:lnTo>
                  <a:lnTo>
                    <a:pt x="19214" y="9544"/>
                  </a:lnTo>
                  <a:lnTo>
                    <a:pt x="19157" y="9556"/>
                  </a:lnTo>
                  <a:lnTo>
                    <a:pt x="19100" y="9578"/>
                  </a:lnTo>
                  <a:lnTo>
                    <a:pt x="19054" y="9613"/>
                  </a:lnTo>
                  <a:lnTo>
                    <a:pt x="19009" y="9658"/>
                  </a:lnTo>
                  <a:lnTo>
                    <a:pt x="17041" y="8521"/>
                  </a:lnTo>
                  <a:lnTo>
                    <a:pt x="17052" y="8475"/>
                  </a:lnTo>
                  <a:lnTo>
                    <a:pt x="17052" y="8441"/>
                  </a:lnTo>
                  <a:lnTo>
                    <a:pt x="17052" y="8407"/>
                  </a:lnTo>
                  <a:lnTo>
                    <a:pt x="17041" y="8361"/>
                  </a:lnTo>
                  <a:lnTo>
                    <a:pt x="17030" y="8327"/>
                  </a:lnTo>
                  <a:lnTo>
                    <a:pt x="17007" y="8304"/>
                  </a:lnTo>
                  <a:lnTo>
                    <a:pt x="16939" y="8259"/>
                  </a:lnTo>
                  <a:lnTo>
                    <a:pt x="16904" y="8236"/>
                  </a:lnTo>
                  <a:lnTo>
                    <a:pt x="16870" y="8236"/>
                  </a:lnTo>
                  <a:lnTo>
                    <a:pt x="16870" y="5904"/>
                  </a:lnTo>
                  <a:lnTo>
                    <a:pt x="16904" y="5893"/>
                  </a:lnTo>
                  <a:lnTo>
                    <a:pt x="16950" y="5881"/>
                  </a:lnTo>
                  <a:lnTo>
                    <a:pt x="16973" y="5859"/>
                  </a:lnTo>
                  <a:lnTo>
                    <a:pt x="17007" y="5825"/>
                  </a:lnTo>
                  <a:lnTo>
                    <a:pt x="17030" y="5802"/>
                  </a:lnTo>
                  <a:lnTo>
                    <a:pt x="17052" y="5768"/>
                  </a:lnTo>
                  <a:lnTo>
                    <a:pt x="17052" y="5722"/>
                  </a:lnTo>
                  <a:lnTo>
                    <a:pt x="17064" y="5688"/>
                  </a:lnTo>
                  <a:lnTo>
                    <a:pt x="17052" y="5643"/>
                  </a:lnTo>
                  <a:lnTo>
                    <a:pt x="17041" y="5608"/>
                  </a:lnTo>
                  <a:lnTo>
                    <a:pt x="19043" y="4448"/>
                  </a:lnTo>
                  <a:lnTo>
                    <a:pt x="19077" y="4482"/>
                  </a:lnTo>
                  <a:lnTo>
                    <a:pt x="19111" y="4516"/>
                  </a:lnTo>
                  <a:lnTo>
                    <a:pt x="19157" y="4528"/>
                  </a:lnTo>
                  <a:lnTo>
                    <a:pt x="19214" y="4539"/>
                  </a:lnTo>
                  <a:lnTo>
                    <a:pt x="19259" y="4528"/>
                  </a:lnTo>
                  <a:lnTo>
                    <a:pt x="19316" y="4516"/>
                  </a:lnTo>
                  <a:lnTo>
                    <a:pt x="19350" y="4482"/>
                  </a:lnTo>
                  <a:lnTo>
                    <a:pt x="19384" y="4448"/>
                  </a:lnTo>
                  <a:close/>
                  <a:moveTo>
                    <a:pt x="17018" y="8555"/>
                  </a:moveTo>
                  <a:lnTo>
                    <a:pt x="18986" y="9692"/>
                  </a:lnTo>
                  <a:lnTo>
                    <a:pt x="18975" y="9738"/>
                  </a:lnTo>
                  <a:lnTo>
                    <a:pt x="18975" y="9795"/>
                  </a:lnTo>
                  <a:lnTo>
                    <a:pt x="18975" y="9840"/>
                  </a:lnTo>
                  <a:lnTo>
                    <a:pt x="18986" y="9874"/>
                  </a:lnTo>
                  <a:lnTo>
                    <a:pt x="19009" y="9920"/>
                  </a:lnTo>
                  <a:lnTo>
                    <a:pt x="19032" y="9954"/>
                  </a:lnTo>
                  <a:lnTo>
                    <a:pt x="19066" y="9988"/>
                  </a:lnTo>
                  <a:lnTo>
                    <a:pt x="19111" y="10011"/>
                  </a:lnTo>
                  <a:lnTo>
                    <a:pt x="19145" y="10022"/>
                  </a:lnTo>
                  <a:lnTo>
                    <a:pt x="19191" y="10033"/>
                  </a:lnTo>
                  <a:lnTo>
                    <a:pt x="19191" y="12377"/>
                  </a:lnTo>
                  <a:lnTo>
                    <a:pt x="19134" y="12388"/>
                  </a:lnTo>
                  <a:lnTo>
                    <a:pt x="19088" y="12434"/>
                  </a:lnTo>
                  <a:lnTo>
                    <a:pt x="19054" y="12479"/>
                  </a:lnTo>
                  <a:lnTo>
                    <a:pt x="19043" y="12547"/>
                  </a:lnTo>
                  <a:lnTo>
                    <a:pt x="19054" y="12604"/>
                  </a:lnTo>
                  <a:lnTo>
                    <a:pt x="17018" y="13776"/>
                  </a:lnTo>
                  <a:lnTo>
                    <a:pt x="16984" y="13742"/>
                  </a:lnTo>
                  <a:lnTo>
                    <a:pt x="16950" y="13708"/>
                  </a:lnTo>
                  <a:lnTo>
                    <a:pt x="16893" y="13685"/>
                  </a:lnTo>
                  <a:lnTo>
                    <a:pt x="16791" y="13685"/>
                  </a:lnTo>
                  <a:lnTo>
                    <a:pt x="16745" y="13708"/>
                  </a:lnTo>
                  <a:lnTo>
                    <a:pt x="16700" y="13742"/>
                  </a:lnTo>
                  <a:lnTo>
                    <a:pt x="16666" y="13776"/>
                  </a:lnTo>
                  <a:lnTo>
                    <a:pt x="14652" y="12604"/>
                  </a:lnTo>
                  <a:lnTo>
                    <a:pt x="14663" y="12547"/>
                  </a:lnTo>
                  <a:lnTo>
                    <a:pt x="14652" y="12479"/>
                  </a:lnTo>
                  <a:lnTo>
                    <a:pt x="14618" y="12422"/>
                  </a:lnTo>
                  <a:lnTo>
                    <a:pt x="14561" y="12377"/>
                  </a:lnTo>
                  <a:lnTo>
                    <a:pt x="14504" y="12354"/>
                  </a:lnTo>
                  <a:lnTo>
                    <a:pt x="14504" y="10022"/>
                  </a:lnTo>
                  <a:lnTo>
                    <a:pt x="14538" y="10011"/>
                  </a:lnTo>
                  <a:lnTo>
                    <a:pt x="14584" y="9988"/>
                  </a:lnTo>
                  <a:lnTo>
                    <a:pt x="14618" y="9965"/>
                  </a:lnTo>
                  <a:lnTo>
                    <a:pt x="14641" y="9942"/>
                  </a:lnTo>
                  <a:lnTo>
                    <a:pt x="14663" y="9908"/>
                  </a:lnTo>
                  <a:lnTo>
                    <a:pt x="14686" y="9874"/>
                  </a:lnTo>
                  <a:lnTo>
                    <a:pt x="14698" y="9829"/>
                  </a:lnTo>
                  <a:lnTo>
                    <a:pt x="14698" y="9795"/>
                  </a:lnTo>
                  <a:lnTo>
                    <a:pt x="14698" y="9749"/>
                  </a:lnTo>
                  <a:lnTo>
                    <a:pt x="14686" y="9704"/>
                  </a:lnTo>
                  <a:lnTo>
                    <a:pt x="16666" y="8555"/>
                  </a:lnTo>
                  <a:lnTo>
                    <a:pt x="16700" y="8600"/>
                  </a:lnTo>
                  <a:lnTo>
                    <a:pt x="16745" y="8634"/>
                  </a:lnTo>
                  <a:lnTo>
                    <a:pt x="16791" y="8646"/>
                  </a:lnTo>
                  <a:lnTo>
                    <a:pt x="16848" y="8657"/>
                  </a:lnTo>
                  <a:lnTo>
                    <a:pt x="16893" y="8646"/>
                  </a:lnTo>
                  <a:lnTo>
                    <a:pt x="16950" y="8634"/>
                  </a:lnTo>
                  <a:lnTo>
                    <a:pt x="16995" y="8600"/>
                  </a:lnTo>
                  <a:lnTo>
                    <a:pt x="17018" y="8555"/>
                  </a:lnTo>
                  <a:close/>
                  <a:moveTo>
                    <a:pt x="21739" y="8543"/>
                  </a:moveTo>
                  <a:lnTo>
                    <a:pt x="23798" y="9726"/>
                  </a:lnTo>
                  <a:lnTo>
                    <a:pt x="23787" y="9795"/>
                  </a:lnTo>
                  <a:lnTo>
                    <a:pt x="23798" y="9851"/>
                  </a:lnTo>
                  <a:lnTo>
                    <a:pt x="23821" y="9908"/>
                  </a:lnTo>
                  <a:lnTo>
                    <a:pt x="23878" y="9942"/>
                  </a:lnTo>
                  <a:lnTo>
                    <a:pt x="23934" y="9965"/>
                  </a:lnTo>
                  <a:lnTo>
                    <a:pt x="23934" y="12309"/>
                  </a:lnTo>
                  <a:lnTo>
                    <a:pt x="23889" y="12320"/>
                  </a:lnTo>
                  <a:lnTo>
                    <a:pt x="23843" y="12331"/>
                  </a:lnTo>
                  <a:lnTo>
                    <a:pt x="23809" y="12354"/>
                  </a:lnTo>
                  <a:lnTo>
                    <a:pt x="23775" y="12388"/>
                  </a:lnTo>
                  <a:lnTo>
                    <a:pt x="23752" y="12422"/>
                  </a:lnTo>
                  <a:lnTo>
                    <a:pt x="23730" y="12456"/>
                  </a:lnTo>
                  <a:lnTo>
                    <a:pt x="23718" y="12502"/>
                  </a:lnTo>
                  <a:lnTo>
                    <a:pt x="23718" y="12547"/>
                  </a:lnTo>
                  <a:lnTo>
                    <a:pt x="23718" y="12593"/>
                  </a:lnTo>
                  <a:lnTo>
                    <a:pt x="23730" y="12638"/>
                  </a:lnTo>
                  <a:lnTo>
                    <a:pt x="21750" y="13787"/>
                  </a:lnTo>
                  <a:lnTo>
                    <a:pt x="21716" y="13753"/>
                  </a:lnTo>
                  <a:lnTo>
                    <a:pt x="21682" y="13719"/>
                  </a:lnTo>
                  <a:lnTo>
                    <a:pt x="21637" y="13708"/>
                  </a:lnTo>
                  <a:lnTo>
                    <a:pt x="21580" y="13696"/>
                  </a:lnTo>
                  <a:lnTo>
                    <a:pt x="21534" y="13708"/>
                  </a:lnTo>
                  <a:lnTo>
                    <a:pt x="21489" y="13719"/>
                  </a:lnTo>
                  <a:lnTo>
                    <a:pt x="21455" y="13742"/>
                  </a:lnTo>
                  <a:lnTo>
                    <a:pt x="21420" y="13776"/>
                  </a:lnTo>
                  <a:lnTo>
                    <a:pt x="19373" y="12604"/>
                  </a:lnTo>
                  <a:lnTo>
                    <a:pt x="19384" y="12547"/>
                  </a:lnTo>
                  <a:lnTo>
                    <a:pt x="19373" y="12491"/>
                  </a:lnTo>
                  <a:lnTo>
                    <a:pt x="19350" y="12434"/>
                  </a:lnTo>
                  <a:lnTo>
                    <a:pt x="19293" y="12400"/>
                  </a:lnTo>
                  <a:lnTo>
                    <a:pt x="19236" y="12377"/>
                  </a:lnTo>
                  <a:lnTo>
                    <a:pt x="19236" y="10033"/>
                  </a:lnTo>
                  <a:lnTo>
                    <a:pt x="19282" y="10022"/>
                  </a:lnTo>
                  <a:lnTo>
                    <a:pt x="19327" y="9999"/>
                  </a:lnTo>
                  <a:lnTo>
                    <a:pt x="19361" y="9977"/>
                  </a:lnTo>
                  <a:lnTo>
                    <a:pt x="19396" y="9954"/>
                  </a:lnTo>
                  <a:lnTo>
                    <a:pt x="19418" y="9920"/>
                  </a:lnTo>
                  <a:lnTo>
                    <a:pt x="19441" y="9874"/>
                  </a:lnTo>
                  <a:lnTo>
                    <a:pt x="19452" y="9840"/>
                  </a:lnTo>
                  <a:lnTo>
                    <a:pt x="19452" y="9795"/>
                  </a:lnTo>
                  <a:lnTo>
                    <a:pt x="19452" y="9738"/>
                  </a:lnTo>
                  <a:lnTo>
                    <a:pt x="19441" y="9692"/>
                  </a:lnTo>
                  <a:lnTo>
                    <a:pt x="21432" y="8543"/>
                  </a:lnTo>
                  <a:lnTo>
                    <a:pt x="21455" y="8577"/>
                  </a:lnTo>
                  <a:lnTo>
                    <a:pt x="21500" y="8600"/>
                  </a:lnTo>
                  <a:lnTo>
                    <a:pt x="21534" y="8623"/>
                  </a:lnTo>
                  <a:lnTo>
                    <a:pt x="21625" y="8623"/>
                  </a:lnTo>
                  <a:lnTo>
                    <a:pt x="21671" y="8600"/>
                  </a:lnTo>
                  <a:lnTo>
                    <a:pt x="21705" y="8577"/>
                  </a:lnTo>
                  <a:lnTo>
                    <a:pt x="21739" y="8543"/>
                  </a:lnTo>
                  <a:close/>
                  <a:moveTo>
                    <a:pt x="9909" y="12661"/>
                  </a:moveTo>
                  <a:lnTo>
                    <a:pt x="11911" y="13821"/>
                  </a:lnTo>
                  <a:lnTo>
                    <a:pt x="11899" y="13856"/>
                  </a:lnTo>
                  <a:lnTo>
                    <a:pt x="11899" y="13901"/>
                  </a:lnTo>
                  <a:lnTo>
                    <a:pt x="11899" y="13935"/>
                  </a:lnTo>
                  <a:lnTo>
                    <a:pt x="11911" y="13969"/>
                  </a:lnTo>
                  <a:lnTo>
                    <a:pt x="11922" y="14003"/>
                  </a:lnTo>
                  <a:lnTo>
                    <a:pt x="11945" y="14038"/>
                  </a:lnTo>
                  <a:lnTo>
                    <a:pt x="12013" y="14083"/>
                  </a:lnTo>
                  <a:lnTo>
                    <a:pt x="12047" y="14094"/>
                  </a:lnTo>
                  <a:lnTo>
                    <a:pt x="12081" y="14106"/>
                  </a:lnTo>
                  <a:lnTo>
                    <a:pt x="12081" y="16472"/>
                  </a:lnTo>
                  <a:lnTo>
                    <a:pt x="12024" y="16495"/>
                  </a:lnTo>
                  <a:lnTo>
                    <a:pt x="11967" y="16529"/>
                  </a:lnTo>
                  <a:lnTo>
                    <a:pt x="11933" y="16586"/>
                  </a:lnTo>
                  <a:lnTo>
                    <a:pt x="11922" y="16654"/>
                  </a:lnTo>
                  <a:lnTo>
                    <a:pt x="11933" y="16711"/>
                  </a:lnTo>
                  <a:lnTo>
                    <a:pt x="9954" y="17848"/>
                  </a:lnTo>
                  <a:lnTo>
                    <a:pt x="9920" y="17803"/>
                  </a:lnTo>
                  <a:lnTo>
                    <a:pt x="9863" y="17769"/>
                  </a:lnTo>
                  <a:lnTo>
                    <a:pt x="9806" y="17735"/>
                  </a:lnTo>
                  <a:lnTo>
                    <a:pt x="9670" y="17735"/>
                  </a:lnTo>
                  <a:lnTo>
                    <a:pt x="9601" y="17757"/>
                  </a:lnTo>
                  <a:lnTo>
                    <a:pt x="9545" y="17803"/>
                  </a:lnTo>
                  <a:lnTo>
                    <a:pt x="9510" y="17848"/>
                  </a:lnTo>
                  <a:lnTo>
                    <a:pt x="7611" y="16756"/>
                  </a:lnTo>
                  <a:lnTo>
                    <a:pt x="7622" y="16711"/>
                  </a:lnTo>
                  <a:lnTo>
                    <a:pt x="7633" y="16654"/>
                  </a:lnTo>
                  <a:lnTo>
                    <a:pt x="7622" y="16597"/>
                  </a:lnTo>
                  <a:lnTo>
                    <a:pt x="7611" y="16552"/>
                  </a:lnTo>
                  <a:lnTo>
                    <a:pt x="7588" y="16506"/>
                  </a:lnTo>
                  <a:lnTo>
                    <a:pt x="7565" y="16472"/>
                  </a:lnTo>
                  <a:lnTo>
                    <a:pt x="7520" y="16438"/>
                  </a:lnTo>
                  <a:lnTo>
                    <a:pt x="7486" y="16415"/>
                  </a:lnTo>
                  <a:lnTo>
                    <a:pt x="7440" y="16392"/>
                  </a:lnTo>
                  <a:lnTo>
                    <a:pt x="7383" y="16392"/>
                  </a:lnTo>
                  <a:lnTo>
                    <a:pt x="7383" y="14094"/>
                  </a:lnTo>
                  <a:lnTo>
                    <a:pt x="7451" y="14072"/>
                  </a:lnTo>
                  <a:lnTo>
                    <a:pt x="7508" y="14026"/>
                  </a:lnTo>
                  <a:lnTo>
                    <a:pt x="7554" y="13969"/>
                  </a:lnTo>
                  <a:lnTo>
                    <a:pt x="7565" y="13935"/>
                  </a:lnTo>
                  <a:lnTo>
                    <a:pt x="7565" y="13901"/>
                  </a:lnTo>
                  <a:lnTo>
                    <a:pt x="7554" y="13856"/>
                  </a:lnTo>
                  <a:lnTo>
                    <a:pt x="7554" y="13821"/>
                  </a:lnTo>
                  <a:lnTo>
                    <a:pt x="9556" y="12661"/>
                  </a:lnTo>
                  <a:lnTo>
                    <a:pt x="9590" y="12707"/>
                  </a:lnTo>
                  <a:lnTo>
                    <a:pt x="9636" y="12729"/>
                  </a:lnTo>
                  <a:lnTo>
                    <a:pt x="9681" y="12752"/>
                  </a:lnTo>
                  <a:lnTo>
                    <a:pt x="9783" y="12752"/>
                  </a:lnTo>
                  <a:lnTo>
                    <a:pt x="9829" y="12729"/>
                  </a:lnTo>
                  <a:lnTo>
                    <a:pt x="9874" y="12695"/>
                  </a:lnTo>
                  <a:lnTo>
                    <a:pt x="9909" y="12661"/>
                  </a:lnTo>
                  <a:close/>
                  <a:moveTo>
                    <a:pt x="14629" y="12650"/>
                  </a:moveTo>
                  <a:lnTo>
                    <a:pt x="16643" y="13810"/>
                  </a:lnTo>
                  <a:lnTo>
                    <a:pt x="16631" y="13856"/>
                  </a:lnTo>
                  <a:lnTo>
                    <a:pt x="16631" y="13901"/>
                  </a:lnTo>
                  <a:lnTo>
                    <a:pt x="16631" y="13935"/>
                  </a:lnTo>
                  <a:lnTo>
                    <a:pt x="16643" y="13969"/>
                  </a:lnTo>
                  <a:lnTo>
                    <a:pt x="16666" y="14003"/>
                  </a:lnTo>
                  <a:lnTo>
                    <a:pt x="16688" y="14038"/>
                  </a:lnTo>
                  <a:lnTo>
                    <a:pt x="16711" y="14060"/>
                  </a:lnTo>
                  <a:lnTo>
                    <a:pt x="16745" y="14083"/>
                  </a:lnTo>
                  <a:lnTo>
                    <a:pt x="16779" y="14094"/>
                  </a:lnTo>
                  <a:lnTo>
                    <a:pt x="16825" y="14106"/>
                  </a:lnTo>
                  <a:lnTo>
                    <a:pt x="16825" y="16449"/>
                  </a:lnTo>
                  <a:lnTo>
                    <a:pt x="16791" y="16449"/>
                  </a:lnTo>
                  <a:lnTo>
                    <a:pt x="16745" y="16461"/>
                  </a:lnTo>
                  <a:lnTo>
                    <a:pt x="16711" y="16483"/>
                  </a:lnTo>
                  <a:lnTo>
                    <a:pt x="16688" y="16506"/>
                  </a:lnTo>
                  <a:lnTo>
                    <a:pt x="16666" y="16540"/>
                  </a:lnTo>
                  <a:lnTo>
                    <a:pt x="16643" y="16574"/>
                  </a:lnTo>
                  <a:lnTo>
                    <a:pt x="16631" y="16608"/>
                  </a:lnTo>
                  <a:lnTo>
                    <a:pt x="16631" y="16654"/>
                  </a:lnTo>
                  <a:lnTo>
                    <a:pt x="16631" y="16688"/>
                  </a:lnTo>
                  <a:lnTo>
                    <a:pt x="16643" y="16734"/>
                  </a:lnTo>
                  <a:lnTo>
                    <a:pt x="14629" y="17894"/>
                  </a:lnTo>
                  <a:lnTo>
                    <a:pt x="14607" y="17860"/>
                  </a:lnTo>
                  <a:lnTo>
                    <a:pt x="14561" y="17826"/>
                  </a:lnTo>
                  <a:lnTo>
                    <a:pt x="14516" y="17814"/>
                  </a:lnTo>
                  <a:lnTo>
                    <a:pt x="14470" y="17803"/>
                  </a:lnTo>
                  <a:lnTo>
                    <a:pt x="14425" y="17814"/>
                  </a:lnTo>
                  <a:lnTo>
                    <a:pt x="14379" y="17826"/>
                  </a:lnTo>
                  <a:lnTo>
                    <a:pt x="14345" y="17860"/>
                  </a:lnTo>
                  <a:lnTo>
                    <a:pt x="14311" y="17894"/>
                  </a:lnTo>
                  <a:lnTo>
                    <a:pt x="12275" y="16711"/>
                  </a:lnTo>
                  <a:lnTo>
                    <a:pt x="12286" y="16654"/>
                  </a:lnTo>
                  <a:lnTo>
                    <a:pt x="12275" y="16586"/>
                  </a:lnTo>
                  <a:lnTo>
                    <a:pt x="12240" y="16540"/>
                  </a:lnTo>
                  <a:lnTo>
                    <a:pt x="12184" y="16495"/>
                  </a:lnTo>
                  <a:lnTo>
                    <a:pt x="12127" y="16472"/>
                  </a:lnTo>
                  <a:lnTo>
                    <a:pt x="12127" y="14094"/>
                  </a:lnTo>
                  <a:lnTo>
                    <a:pt x="12161" y="14094"/>
                  </a:lnTo>
                  <a:lnTo>
                    <a:pt x="12195" y="14072"/>
                  </a:lnTo>
                  <a:lnTo>
                    <a:pt x="12252" y="14038"/>
                  </a:lnTo>
                  <a:lnTo>
                    <a:pt x="12297" y="13969"/>
                  </a:lnTo>
                  <a:lnTo>
                    <a:pt x="12309" y="13935"/>
                  </a:lnTo>
                  <a:lnTo>
                    <a:pt x="12309" y="13901"/>
                  </a:lnTo>
                  <a:lnTo>
                    <a:pt x="12309" y="13856"/>
                  </a:lnTo>
                  <a:lnTo>
                    <a:pt x="12297" y="13821"/>
                  </a:lnTo>
                  <a:lnTo>
                    <a:pt x="14311" y="12650"/>
                  </a:lnTo>
                  <a:lnTo>
                    <a:pt x="14345" y="12684"/>
                  </a:lnTo>
                  <a:lnTo>
                    <a:pt x="14379" y="12718"/>
                  </a:lnTo>
                  <a:lnTo>
                    <a:pt x="14425" y="12729"/>
                  </a:lnTo>
                  <a:lnTo>
                    <a:pt x="14470" y="12741"/>
                  </a:lnTo>
                  <a:lnTo>
                    <a:pt x="14527" y="12729"/>
                  </a:lnTo>
                  <a:lnTo>
                    <a:pt x="14561" y="12718"/>
                  </a:lnTo>
                  <a:lnTo>
                    <a:pt x="14607" y="12684"/>
                  </a:lnTo>
                  <a:lnTo>
                    <a:pt x="14629" y="12650"/>
                  </a:lnTo>
                  <a:close/>
                  <a:moveTo>
                    <a:pt x="12252" y="16745"/>
                  </a:moveTo>
                  <a:lnTo>
                    <a:pt x="14288" y="17928"/>
                  </a:lnTo>
                  <a:lnTo>
                    <a:pt x="14288" y="17962"/>
                  </a:lnTo>
                  <a:lnTo>
                    <a:pt x="14277" y="17996"/>
                  </a:lnTo>
                  <a:lnTo>
                    <a:pt x="14288" y="18042"/>
                  </a:lnTo>
                  <a:lnTo>
                    <a:pt x="14288" y="18076"/>
                  </a:lnTo>
                  <a:lnTo>
                    <a:pt x="14334" y="18133"/>
                  </a:lnTo>
                  <a:lnTo>
                    <a:pt x="14390" y="18167"/>
                  </a:lnTo>
                  <a:lnTo>
                    <a:pt x="14459" y="18190"/>
                  </a:lnTo>
                  <a:lnTo>
                    <a:pt x="14459" y="20556"/>
                  </a:lnTo>
                  <a:lnTo>
                    <a:pt x="14413" y="20567"/>
                  </a:lnTo>
                  <a:lnTo>
                    <a:pt x="14379" y="20578"/>
                  </a:lnTo>
                  <a:lnTo>
                    <a:pt x="14322" y="20624"/>
                  </a:lnTo>
                  <a:lnTo>
                    <a:pt x="14299" y="20647"/>
                  </a:lnTo>
                  <a:lnTo>
                    <a:pt x="14288" y="20681"/>
                  </a:lnTo>
                  <a:lnTo>
                    <a:pt x="14277" y="20715"/>
                  </a:lnTo>
                  <a:lnTo>
                    <a:pt x="14265" y="20760"/>
                  </a:lnTo>
                  <a:lnTo>
                    <a:pt x="14277" y="20795"/>
                  </a:lnTo>
                  <a:lnTo>
                    <a:pt x="14288" y="20829"/>
                  </a:lnTo>
                  <a:lnTo>
                    <a:pt x="12286" y="21989"/>
                  </a:lnTo>
                  <a:lnTo>
                    <a:pt x="12252" y="21943"/>
                  </a:lnTo>
                  <a:lnTo>
                    <a:pt x="12206" y="21909"/>
                  </a:lnTo>
                  <a:lnTo>
                    <a:pt x="12161" y="21898"/>
                  </a:lnTo>
                  <a:lnTo>
                    <a:pt x="12104" y="21887"/>
                  </a:lnTo>
                  <a:lnTo>
                    <a:pt x="12047" y="21887"/>
                  </a:lnTo>
                  <a:lnTo>
                    <a:pt x="12002" y="21909"/>
                  </a:lnTo>
                  <a:lnTo>
                    <a:pt x="11956" y="21943"/>
                  </a:lnTo>
                  <a:lnTo>
                    <a:pt x="11922" y="21978"/>
                  </a:lnTo>
                  <a:lnTo>
                    <a:pt x="9931" y="20840"/>
                  </a:lnTo>
                  <a:lnTo>
                    <a:pt x="9943" y="20795"/>
                  </a:lnTo>
                  <a:lnTo>
                    <a:pt x="9954" y="20760"/>
                  </a:lnTo>
                  <a:lnTo>
                    <a:pt x="9943" y="20715"/>
                  </a:lnTo>
                  <a:lnTo>
                    <a:pt x="9931" y="20681"/>
                  </a:lnTo>
                  <a:lnTo>
                    <a:pt x="9920" y="20647"/>
                  </a:lnTo>
                  <a:lnTo>
                    <a:pt x="9897" y="20613"/>
                  </a:lnTo>
                  <a:lnTo>
                    <a:pt x="9863" y="20590"/>
                  </a:lnTo>
                  <a:lnTo>
                    <a:pt x="9829" y="20567"/>
                  </a:lnTo>
                  <a:lnTo>
                    <a:pt x="9795" y="20544"/>
                  </a:lnTo>
                  <a:lnTo>
                    <a:pt x="9761" y="20544"/>
                  </a:lnTo>
                  <a:lnTo>
                    <a:pt x="9761" y="18269"/>
                  </a:lnTo>
                  <a:lnTo>
                    <a:pt x="9806" y="18258"/>
                  </a:lnTo>
                  <a:lnTo>
                    <a:pt x="9852" y="18235"/>
                  </a:lnTo>
                  <a:lnTo>
                    <a:pt x="9897" y="18212"/>
                  </a:lnTo>
                  <a:lnTo>
                    <a:pt x="9931" y="18178"/>
                  </a:lnTo>
                  <a:lnTo>
                    <a:pt x="9965" y="18144"/>
                  </a:lnTo>
                  <a:lnTo>
                    <a:pt x="9988" y="18099"/>
                  </a:lnTo>
                  <a:lnTo>
                    <a:pt x="10000" y="18053"/>
                  </a:lnTo>
                  <a:lnTo>
                    <a:pt x="10000" y="17996"/>
                  </a:lnTo>
                  <a:lnTo>
                    <a:pt x="10000" y="17939"/>
                  </a:lnTo>
                  <a:lnTo>
                    <a:pt x="9977" y="17894"/>
                  </a:lnTo>
                  <a:lnTo>
                    <a:pt x="11956" y="16756"/>
                  </a:lnTo>
                  <a:lnTo>
                    <a:pt x="11979" y="16790"/>
                  </a:lnTo>
                  <a:lnTo>
                    <a:pt x="12013" y="16813"/>
                  </a:lnTo>
                  <a:lnTo>
                    <a:pt x="12058" y="16825"/>
                  </a:lnTo>
                  <a:lnTo>
                    <a:pt x="12104" y="16836"/>
                  </a:lnTo>
                  <a:lnTo>
                    <a:pt x="12149" y="16825"/>
                  </a:lnTo>
                  <a:lnTo>
                    <a:pt x="12184" y="16813"/>
                  </a:lnTo>
                  <a:lnTo>
                    <a:pt x="12229" y="16779"/>
                  </a:lnTo>
                  <a:lnTo>
                    <a:pt x="12252" y="16745"/>
                  </a:lnTo>
                  <a:close/>
                  <a:moveTo>
                    <a:pt x="2776" y="16756"/>
                  </a:moveTo>
                  <a:lnTo>
                    <a:pt x="4790" y="17917"/>
                  </a:lnTo>
                  <a:lnTo>
                    <a:pt x="4767" y="17951"/>
                  </a:lnTo>
                  <a:lnTo>
                    <a:pt x="4767" y="17996"/>
                  </a:lnTo>
                  <a:lnTo>
                    <a:pt x="4767" y="18042"/>
                  </a:lnTo>
                  <a:lnTo>
                    <a:pt x="4778" y="18087"/>
                  </a:lnTo>
                  <a:lnTo>
                    <a:pt x="4801" y="18121"/>
                  </a:lnTo>
                  <a:lnTo>
                    <a:pt x="4824" y="18155"/>
                  </a:lnTo>
                  <a:lnTo>
                    <a:pt x="4858" y="18178"/>
                  </a:lnTo>
                  <a:lnTo>
                    <a:pt x="4892" y="18201"/>
                  </a:lnTo>
                  <a:lnTo>
                    <a:pt x="4926" y="18212"/>
                  </a:lnTo>
                  <a:lnTo>
                    <a:pt x="4972" y="18224"/>
                  </a:lnTo>
                  <a:lnTo>
                    <a:pt x="4972" y="20567"/>
                  </a:lnTo>
                  <a:lnTo>
                    <a:pt x="4903" y="20590"/>
                  </a:lnTo>
                  <a:lnTo>
                    <a:pt x="4858" y="20635"/>
                  </a:lnTo>
                  <a:lnTo>
                    <a:pt x="4812" y="20692"/>
                  </a:lnTo>
                  <a:lnTo>
                    <a:pt x="4801" y="20760"/>
                  </a:lnTo>
                  <a:lnTo>
                    <a:pt x="4812" y="20817"/>
                  </a:lnTo>
                  <a:lnTo>
                    <a:pt x="2765" y="22000"/>
                  </a:lnTo>
                  <a:lnTo>
                    <a:pt x="2742" y="21978"/>
                  </a:lnTo>
                  <a:lnTo>
                    <a:pt x="2708" y="21943"/>
                  </a:lnTo>
                  <a:lnTo>
                    <a:pt x="2662" y="21932"/>
                  </a:lnTo>
                  <a:lnTo>
                    <a:pt x="2583" y="21932"/>
                  </a:lnTo>
                  <a:lnTo>
                    <a:pt x="2537" y="21943"/>
                  </a:lnTo>
                  <a:lnTo>
                    <a:pt x="2503" y="21978"/>
                  </a:lnTo>
                  <a:lnTo>
                    <a:pt x="2480" y="22000"/>
                  </a:lnTo>
                  <a:lnTo>
                    <a:pt x="490" y="20851"/>
                  </a:lnTo>
                  <a:lnTo>
                    <a:pt x="501" y="20806"/>
                  </a:lnTo>
                  <a:lnTo>
                    <a:pt x="501" y="20760"/>
                  </a:lnTo>
                  <a:lnTo>
                    <a:pt x="501" y="20715"/>
                  </a:lnTo>
                  <a:lnTo>
                    <a:pt x="490" y="20669"/>
                  </a:lnTo>
                  <a:lnTo>
                    <a:pt x="467" y="20624"/>
                  </a:lnTo>
                  <a:lnTo>
                    <a:pt x="433" y="20590"/>
                  </a:lnTo>
                  <a:lnTo>
                    <a:pt x="410" y="20556"/>
                  </a:lnTo>
                  <a:lnTo>
                    <a:pt x="365" y="20533"/>
                  </a:lnTo>
                  <a:lnTo>
                    <a:pt x="319" y="20522"/>
                  </a:lnTo>
                  <a:lnTo>
                    <a:pt x="274" y="20510"/>
                  </a:lnTo>
                  <a:lnTo>
                    <a:pt x="274" y="18212"/>
                  </a:lnTo>
                  <a:lnTo>
                    <a:pt x="319" y="18212"/>
                  </a:lnTo>
                  <a:lnTo>
                    <a:pt x="353" y="18190"/>
                  </a:lnTo>
                  <a:lnTo>
                    <a:pt x="387" y="18167"/>
                  </a:lnTo>
                  <a:lnTo>
                    <a:pt x="410" y="18144"/>
                  </a:lnTo>
                  <a:lnTo>
                    <a:pt x="444" y="18110"/>
                  </a:lnTo>
                  <a:lnTo>
                    <a:pt x="456" y="18076"/>
                  </a:lnTo>
                  <a:lnTo>
                    <a:pt x="467" y="18042"/>
                  </a:lnTo>
                  <a:lnTo>
                    <a:pt x="467" y="17996"/>
                  </a:lnTo>
                  <a:lnTo>
                    <a:pt x="467" y="17962"/>
                  </a:lnTo>
                  <a:lnTo>
                    <a:pt x="456" y="17917"/>
                  </a:lnTo>
                  <a:lnTo>
                    <a:pt x="2469" y="16756"/>
                  </a:lnTo>
                  <a:lnTo>
                    <a:pt x="2492" y="16790"/>
                  </a:lnTo>
                  <a:lnTo>
                    <a:pt x="2537" y="16825"/>
                  </a:lnTo>
                  <a:lnTo>
                    <a:pt x="2571" y="16836"/>
                  </a:lnTo>
                  <a:lnTo>
                    <a:pt x="2628" y="16847"/>
                  </a:lnTo>
                  <a:lnTo>
                    <a:pt x="2674" y="16836"/>
                  </a:lnTo>
                  <a:lnTo>
                    <a:pt x="2719" y="16825"/>
                  </a:lnTo>
                  <a:lnTo>
                    <a:pt x="2753" y="16790"/>
                  </a:lnTo>
                  <a:lnTo>
                    <a:pt x="2776" y="16756"/>
                  </a:lnTo>
                  <a:close/>
                  <a:moveTo>
                    <a:pt x="7588" y="16790"/>
                  </a:moveTo>
                  <a:lnTo>
                    <a:pt x="9488" y="17894"/>
                  </a:lnTo>
                  <a:lnTo>
                    <a:pt x="9465" y="17939"/>
                  </a:lnTo>
                  <a:lnTo>
                    <a:pt x="9465" y="17996"/>
                  </a:lnTo>
                  <a:lnTo>
                    <a:pt x="9465" y="18053"/>
                  </a:lnTo>
                  <a:lnTo>
                    <a:pt x="9488" y="18099"/>
                  </a:lnTo>
                  <a:lnTo>
                    <a:pt x="9510" y="18144"/>
                  </a:lnTo>
                  <a:lnTo>
                    <a:pt x="9533" y="18190"/>
                  </a:lnTo>
                  <a:lnTo>
                    <a:pt x="9567" y="18212"/>
                  </a:lnTo>
                  <a:lnTo>
                    <a:pt x="9613" y="18246"/>
                  </a:lnTo>
                  <a:lnTo>
                    <a:pt x="9658" y="18258"/>
                  </a:lnTo>
                  <a:lnTo>
                    <a:pt x="9715" y="18269"/>
                  </a:lnTo>
                  <a:lnTo>
                    <a:pt x="9715" y="20544"/>
                  </a:lnTo>
                  <a:lnTo>
                    <a:pt x="9670" y="20544"/>
                  </a:lnTo>
                  <a:lnTo>
                    <a:pt x="9636" y="20567"/>
                  </a:lnTo>
                  <a:lnTo>
                    <a:pt x="9601" y="20578"/>
                  </a:lnTo>
                  <a:lnTo>
                    <a:pt x="9567" y="20613"/>
                  </a:lnTo>
                  <a:lnTo>
                    <a:pt x="9545" y="20647"/>
                  </a:lnTo>
                  <a:lnTo>
                    <a:pt x="9533" y="20681"/>
                  </a:lnTo>
                  <a:lnTo>
                    <a:pt x="9522" y="20715"/>
                  </a:lnTo>
                  <a:lnTo>
                    <a:pt x="9510" y="20760"/>
                  </a:lnTo>
                  <a:lnTo>
                    <a:pt x="9522" y="20795"/>
                  </a:lnTo>
                  <a:lnTo>
                    <a:pt x="9533" y="20840"/>
                  </a:lnTo>
                  <a:lnTo>
                    <a:pt x="7508" y="22012"/>
                  </a:lnTo>
                  <a:lnTo>
                    <a:pt x="7486" y="21978"/>
                  </a:lnTo>
                  <a:lnTo>
                    <a:pt x="7451" y="21955"/>
                  </a:lnTo>
                  <a:lnTo>
                    <a:pt x="7406" y="21932"/>
                  </a:lnTo>
                  <a:lnTo>
                    <a:pt x="7315" y="21932"/>
                  </a:lnTo>
                  <a:lnTo>
                    <a:pt x="7281" y="21955"/>
                  </a:lnTo>
                  <a:lnTo>
                    <a:pt x="7247" y="21978"/>
                  </a:lnTo>
                  <a:lnTo>
                    <a:pt x="7224" y="22000"/>
                  </a:lnTo>
                  <a:lnTo>
                    <a:pt x="5165" y="20817"/>
                  </a:lnTo>
                  <a:lnTo>
                    <a:pt x="5176" y="20760"/>
                  </a:lnTo>
                  <a:lnTo>
                    <a:pt x="5165" y="20692"/>
                  </a:lnTo>
                  <a:lnTo>
                    <a:pt x="5131" y="20635"/>
                  </a:lnTo>
                  <a:lnTo>
                    <a:pt x="5085" y="20590"/>
                  </a:lnTo>
                  <a:lnTo>
                    <a:pt x="5017" y="20567"/>
                  </a:lnTo>
                  <a:lnTo>
                    <a:pt x="5017" y="18224"/>
                  </a:lnTo>
                  <a:lnTo>
                    <a:pt x="5063" y="18212"/>
                  </a:lnTo>
                  <a:lnTo>
                    <a:pt x="5097" y="18201"/>
                  </a:lnTo>
                  <a:lnTo>
                    <a:pt x="5131" y="18178"/>
                  </a:lnTo>
                  <a:lnTo>
                    <a:pt x="5165" y="18144"/>
                  </a:lnTo>
                  <a:lnTo>
                    <a:pt x="5188" y="18121"/>
                  </a:lnTo>
                  <a:lnTo>
                    <a:pt x="5199" y="18076"/>
                  </a:lnTo>
                  <a:lnTo>
                    <a:pt x="5210" y="18042"/>
                  </a:lnTo>
                  <a:lnTo>
                    <a:pt x="5222" y="17996"/>
                  </a:lnTo>
                  <a:lnTo>
                    <a:pt x="5210" y="17962"/>
                  </a:lnTo>
                  <a:lnTo>
                    <a:pt x="5199" y="17917"/>
                  </a:lnTo>
                  <a:lnTo>
                    <a:pt x="7133" y="16802"/>
                  </a:lnTo>
                  <a:lnTo>
                    <a:pt x="7178" y="16847"/>
                  </a:lnTo>
                  <a:lnTo>
                    <a:pt x="7235" y="16881"/>
                  </a:lnTo>
                  <a:lnTo>
                    <a:pt x="7292" y="16916"/>
                  </a:lnTo>
                  <a:lnTo>
                    <a:pt x="7429" y="16916"/>
                  </a:lnTo>
                  <a:lnTo>
                    <a:pt x="7497" y="16881"/>
                  </a:lnTo>
                  <a:lnTo>
                    <a:pt x="7542" y="16847"/>
                  </a:lnTo>
                  <a:lnTo>
                    <a:pt x="7588" y="16790"/>
                  </a:lnTo>
                  <a:close/>
                  <a:moveTo>
                    <a:pt x="21762" y="16768"/>
                  </a:moveTo>
                  <a:lnTo>
                    <a:pt x="23730" y="17905"/>
                  </a:lnTo>
                  <a:lnTo>
                    <a:pt x="23718" y="17951"/>
                  </a:lnTo>
                  <a:lnTo>
                    <a:pt x="23707" y="17996"/>
                  </a:lnTo>
                  <a:lnTo>
                    <a:pt x="23718" y="18042"/>
                  </a:lnTo>
                  <a:lnTo>
                    <a:pt x="23730" y="18087"/>
                  </a:lnTo>
                  <a:lnTo>
                    <a:pt x="23752" y="18133"/>
                  </a:lnTo>
                  <a:lnTo>
                    <a:pt x="23775" y="18167"/>
                  </a:lnTo>
                  <a:lnTo>
                    <a:pt x="23809" y="18190"/>
                  </a:lnTo>
                  <a:lnTo>
                    <a:pt x="23843" y="18224"/>
                  </a:lnTo>
                  <a:lnTo>
                    <a:pt x="23889" y="18235"/>
                  </a:lnTo>
                  <a:lnTo>
                    <a:pt x="23934" y="18246"/>
                  </a:lnTo>
                  <a:lnTo>
                    <a:pt x="23934" y="20556"/>
                  </a:lnTo>
                  <a:lnTo>
                    <a:pt x="23900" y="20556"/>
                  </a:lnTo>
                  <a:lnTo>
                    <a:pt x="23866" y="20578"/>
                  </a:lnTo>
                  <a:lnTo>
                    <a:pt x="23832" y="20590"/>
                  </a:lnTo>
                  <a:lnTo>
                    <a:pt x="23798" y="20613"/>
                  </a:lnTo>
                  <a:lnTo>
                    <a:pt x="23775" y="20647"/>
                  </a:lnTo>
                  <a:lnTo>
                    <a:pt x="23764" y="20681"/>
                  </a:lnTo>
                  <a:lnTo>
                    <a:pt x="23752" y="20715"/>
                  </a:lnTo>
                  <a:lnTo>
                    <a:pt x="23741" y="20760"/>
                  </a:lnTo>
                  <a:lnTo>
                    <a:pt x="23752" y="20795"/>
                  </a:lnTo>
                  <a:lnTo>
                    <a:pt x="23764" y="20829"/>
                  </a:lnTo>
                  <a:lnTo>
                    <a:pt x="21728" y="22012"/>
                  </a:lnTo>
                  <a:lnTo>
                    <a:pt x="21693" y="21978"/>
                  </a:lnTo>
                  <a:lnTo>
                    <a:pt x="21659" y="21955"/>
                  </a:lnTo>
                  <a:lnTo>
                    <a:pt x="21625" y="21943"/>
                  </a:lnTo>
                  <a:lnTo>
                    <a:pt x="21580" y="21932"/>
                  </a:lnTo>
                  <a:lnTo>
                    <a:pt x="21546" y="21943"/>
                  </a:lnTo>
                  <a:lnTo>
                    <a:pt x="21500" y="21955"/>
                  </a:lnTo>
                  <a:lnTo>
                    <a:pt x="21477" y="21978"/>
                  </a:lnTo>
                  <a:lnTo>
                    <a:pt x="21443" y="22012"/>
                  </a:lnTo>
                  <a:lnTo>
                    <a:pt x="19441" y="20851"/>
                  </a:lnTo>
                  <a:lnTo>
                    <a:pt x="19452" y="20806"/>
                  </a:lnTo>
                  <a:lnTo>
                    <a:pt x="19464" y="20760"/>
                  </a:lnTo>
                  <a:lnTo>
                    <a:pt x="19452" y="20715"/>
                  </a:lnTo>
                  <a:lnTo>
                    <a:pt x="19441" y="20669"/>
                  </a:lnTo>
                  <a:lnTo>
                    <a:pt x="19418" y="20624"/>
                  </a:lnTo>
                  <a:lnTo>
                    <a:pt x="19396" y="20590"/>
                  </a:lnTo>
                  <a:lnTo>
                    <a:pt x="19361" y="20556"/>
                  </a:lnTo>
                  <a:lnTo>
                    <a:pt x="19327" y="20533"/>
                  </a:lnTo>
                  <a:lnTo>
                    <a:pt x="19282" y="20522"/>
                  </a:lnTo>
                  <a:lnTo>
                    <a:pt x="19236" y="20510"/>
                  </a:lnTo>
                  <a:lnTo>
                    <a:pt x="19236" y="18178"/>
                  </a:lnTo>
                  <a:lnTo>
                    <a:pt x="19305" y="18155"/>
                  </a:lnTo>
                  <a:lnTo>
                    <a:pt x="19350" y="18110"/>
                  </a:lnTo>
                  <a:lnTo>
                    <a:pt x="19373" y="18064"/>
                  </a:lnTo>
                  <a:lnTo>
                    <a:pt x="19384" y="17996"/>
                  </a:lnTo>
                  <a:lnTo>
                    <a:pt x="19373" y="17939"/>
                  </a:lnTo>
                  <a:lnTo>
                    <a:pt x="21398" y="16779"/>
                  </a:lnTo>
                  <a:lnTo>
                    <a:pt x="21432" y="16813"/>
                  </a:lnTo>
                  <a:lnTo>
                    <a:pt x="21477" y="16847"/>
                  </a:lnTo>
                  <a:lnTo>
                    <a:pt x="21523" y="16859"/>
                  </a:lnTo>
                  <a:lnTo>
                    <a:pt x="21580" y="16870"/>
                  </a:lnTo>
                  <a:lnTo>
                    <a:pt x="21637" y="16859"/>
                  </a:lnTo>
                  <a:lnTo>
                    <a:pt x="21693" y="16847"/>
                  </a:lnTo>
                  <a:lnTo>
                    <a:pt x="21728" y="16813"/>
                  </a:lnTo>
                  <a:lnTo>
                    <a:pt x="21762" y="16768"/>
                  </a:lnTo>
                  <a:close/>
                  <a:moveTo>
                    <a:pt x="16848" y="0"/>
                  </a:moveTo>
                  <a:lnTo>
                    <a:pt x="16802" y="12"/>
                  </a:lnTo>
                  <a:lnTo>
                    <a:pt x="16757" y="23"/>
                  </a:lnTo>
                  <a:lnTo>
                    <a:pt x="16711" y="46"/>
                  </a:lnTo>
                  <a:lnTo>
                    <a:pt x="16677" y="69"/>
                  </a:lnTo>
                  <a:lnTo>
                    <a:pt x="16654" y="103"/>
                  </a:lnTo>
                  <a:lnTo>
                    <a:pt x="16631" y="148"/>
                  </a:lnTo>
                  <a:lnTo>
                    <a:pt x="16620" y="182"/>
                  </a:lnTo>
                  <a:lnTo>
                    <a:pt x="16609" y="228"/>
                  </a:lnTo>
                  <a:lnTo>
                    <a:pt x="16620" y="273"/>
                  </a:lnTo>
                  <a:lnTo>
                    <a:pt x="16631" y="319"/>
                  </a:lnTo>
                  <a:lnTo>
                    <a:pt x="14641" y="1468"/>
                  </a:lnTo>
                  <a:lnTo>
                    <a:pt x="14607" y="1422"/>
                  </a:lnTo>
                  <a:lnTo>
                    <a:pt x="14572" y="1400"/>
                  </a:lnTo>
                  <a:lnTo>
                    <a:pt x="14527" y="1377"/>
                  </a:lnTo>
                  <a:lnTo>
                    <a:pt x="14436" y="1377"/>
                  </a:lnTo>
                  <a:lnTo>
                    <a:pt x="14390" y="1388"/>
                  </a:lnTo>
                  <a:lnTo>
                    <a:pt x="14356" y="1411"/>
                  </a:lnTo>
                  <a:lnTo>
                    <a:pt x="14334" y="1434"/>
                  </a:lnTo>
                  <a:lnTo>
                    <a:pt x="14299" y="1468"/>
                  </a:lnTo>
                  <a:lnTo>
                    <a:pt x="14288" y="1502"/>
                  </a:lnTo>
                  <a:lnTo>
                    <a:pt x="14277" y="1536"/>
                  </a:lnTo>
                  <a:lnTo>
                    <a:pt x="14265" y="1582"/>
                  </a:lnTo>
                  <a:lnTo>
                    <a:pt x="14277" y="1616"/>
                  </a:lnTo>
                  <a:lnTo>
                    <a:pt x="14288" y="1650"/>
                  </a:lnTo>
                  <a:lnTo>
                    <a:pt x="14299" y="1684"/>
                  </a:lnTo>
                  <a:lnTo>
                    <a:pt x="14322" y="1718"/>
                  </a:lnTo>
                  <a:lnTo>
                    <a:pt x="14379" y="1764"/>
                  </a:lnTo>
                  <a:lnTo>
                    <a:pt x="14413" y="1775"/>
                  </a:lnTo>
                  <a:lnTo>
                    <a:pt x="14459" y="1786"/>
                  </a:lnTo>
                  <a:lnTo>
                    <a:pt x="14459" y="4141"/>
                  </a:lnTo>
                  <a:lnTo>
                    <a:pt x="14413" y="4141"/>
                  </a:lnTo>
                  <a:lnTo>
                    <a:pt x="14379" y="4152"/>
                  </a:lnTo>
                  <a:lnTo>
                    <a:pt x="14322" y="4198"/>
                  </a:lnTo>
                  <a:lnTo>
                    <a:pt x="14288" y="4266"/>
                  </a:lnTo>
                  <a:lnTo>
                    <a:pt x="14277" y="4300"/>
                  </a:lnTo>
                  <a:lnTo>
                    <a:pt x="14265" y="4334"/>
                  </a:lnTo>
                  <a:lnTo>
                    <a:pt x="14277" y="4369"/>
                  </a:lnTo>
                  <a:lnTo>
                    <a:pt x="14288" y="4403"/>
                  </a:lnTo>
                  <a:lnTo>
                    <a:pt x="12252" y="5586"/>
                  </a:lnTo>
                  <a:lnTo>
                    <a:pt x="12218" y="5552"/>
                  </a:lnTo>
                  <a:lnTo>
                    <a:pt x="12184" y="5529"/>
                  </a:lnTo>
                  <a:lnTo>
                    <a:pt x="12149" y="5506"/>
                  </a:lnTo>
                  <a:lnTo>
                    <a:pt x="12058" y="5506"/>
                  </a:lnTo>
                  <a:lnTo>
                    <a:pt x="12024" y="5529"/>
                  </a:lnTo>
                  <a:lnTo>
                    <a:pt x="11990" y="5552"/>
                  </a:lnTo>
                  <a:lnTo>
                    <a:pt x="11956" y="5574"/>
                  </a:lnTo>
                  <a:lnTo>
                    <a:pt x="9954" y="4425"/>
                  </a:lnTo>
                  <a:lnTo>
                    <a:pt x="9965" y="4380"/>
                  </a:lnTo>
                  <a:lnTo>
                    <a:pt x="9965" y="4334"/>
                  </a:lnTo>
                  <a:lnTo>
                    <a:pt x="9965" y="4289"/>
                  </a:lnTo>
                  <a:lnTo>
                    <a:pt x="9954" y="4243"/>
                  </a:lnTo>
                  <a:lnTo>
                    <a:pt x="9931" y="4198"/>
                  </a:lnTo>
                  <a:lnTo>
                    <a:pt x="9897" y="4164"/>
                  </a:lnTo>
                  <a:lnTo>
                    <a:pt x="9863" y="4141"/>
                  </a:lnTo>
                  <a:lnTo>
                    <a:pt x="9829" y="4118"/>
                  </a:lnTo>
                  <a:lnTo>
                    <a:pt x="9783" y="4107"/>
                  </a:lnTo>
                  <a:lnTo>
                    <a:pt x="9738" y="4095"/>
                  </a:lnTo>
                  <a:lnTo>
                    <a:pt x="9681" y="4107"/>
                  </a:lnTo>
                  <a:lnTo>
                    <a:pt x="9636" y="4118"/>
                  </a:lnTo>
                  <a:lnTo>
                    <a:pt x="9601" y="4141"/>
                  </a:lnTo>
                  <a:lnTo>
                    <a:pt x="9567" y="4164"/>
                  </a:lnTo>
                  <a:lnTo>
                    <a:pt x="9533" y="4198"/>
                  </a:lnTo>
                  <a:lnTo>
                    <a:pt x="9510" y="4243"/>
                  </a:lnTo>
                  <a:lnTo>
                    <a:pt x="9499" y="4289"/>
                  </a:lnTo>
                  <a:lnTo>
                    <a:pt x="9499" y="4334"/>
                  </a:lnTo>
                  <a:lnTo>
                    <a:pt x="9499" y="4380"/>
                  </a:lnTo>
                  <a:lnTo>
                    <a:pt x="9510" y="4425"/>
                  </a:lnTo>
                  <a:lnTo>
                    <a:pt x="7565" y="5552"/>
                  </a:lnTo>
                  <a:lnTo>
                    <a:pt x="7531" y="5506"/>
                  </a:lnTo>
                  <a:lnTo>
                    <a:pt x="7486" y="5472"/>
                  </a:lnTo>
                  <a:lnTo>
                    <a:pt x="7429" y="5449"/>
                  </a:lnTo>
                  <a:lnTo>
                    <a:pt x="7360" y="5438"/>
                  </a:lnTo>
                  <a:lnTo>
                    <a:pt x="7315" y="5438"/>
                  </a:lnTo>
                  <a:lnTo>
                    <a:pt x="7269" y="5461"/>
                  </a:lnTo>
                  <a:lnTo>
                    <a:pt x="7224" y="5483"/>
                  </a:lnTo>
                  <a:lnTo>
                    <a:pt x="7190" y="5506"/>
                  </a:lnTo>
                  <a:lnTo>
                    <a:pt x="7156" y="5552"/>
                  </a:lnTo>
                  <a:lnTo>
                    <a:pt x="7133" y="5586"/>
                  </a:lnTo>
                  <a:lnTo>
                    <a:pt x="7122" y="5631"/>
                  </a:lnTo>
                  <a:lnTo>
                    <a:pt x="7110" y="5688"/>
                  </a:lnTo>
                  <a:lnTo>
                    <a:pt x="7122" y="5734"/>
                  </a:lnTo>
                  <a:lnTo>
                    <a:pt x="7133" y="5779"/>
                  </a:lnTo>
                  <a:lnTo>
                    <a:pt x="7156" y="5813"/>
                  </a:lnTo>
                  <a:lnTo>
                    <a:pt x="7178" y="5859"/>
                  </a:lnTo>
                  <a:lnTo>
                    <a:pt x="7213" y="5881"/>
                  </a:lnTo>
                  <a:lnTo>
                    <a:pt x="7258" y="5904"/>
                  </a:lnTo>
                  <a:lnTo>
                    <a:pt x="7292" y="5927"/>
                  </a:lnTo>
                  <a:lnTo>
                    <a:pt x="7338" y="5927"/>
                  </a:lnTo>
                  <a:lnTo>
                    <a:pt x="7338" y="8225"/>
                  </a:lnTo>
                  <a:lnTo>
                    <a:pt x="7304" y="8236"/>
                  </a:lnTo>
                  <a:lnTo>
                    <a:pt x="7269" y="8248"/>
                  </a:lnTo>
                  <a:lnTo>
                    <a:pt x="7235" y="8270"/>
                  </a:lnTo>
                  <a:lnTo>
                    <a:pt x="7201" y="8293"/>
                  </a:lnTo>
                  <a:lnTo>
                    <a:pt x="7178" y="8327"/>
                  </a:lnTo>
                  <a:lnTo>
                    <a:pt x="7167" y="8361"/>
                  </a:lnTo>
                  <a:lnTo>
                    <a:pt x="7156" y="8407"/>
                  </a:lnTo>
                  <a:lnTo>
                    <a:pt x="7144" y="8441"/>
                  </a:lnTo>
                  <a:lnTo>
                    <a:pt x="7156" y="8486"/>
                  </a:lnTo>
                  <a:lnTo>
                    <a:pt x="7167" y="8521"/>
                  </a:lnTo>
                  <a:lnTo>
                    <a:pt x="7190" y="8566"/>
                  </a:lnTo>
                  <a:lnTo>
                    <a:pt x="7213" y="8589"/>
                  </a:lnTo>
                  <a:lnTo>
                    <a:pt x="7247" y="8623"/>
                  </a:lnTo>
                  <a:lnTo>
                    <a:pt x="7281" y="8646"/>
                  </a:lnTo>
                  <a:lnTo>
                    <a:pt x="7315" y="8657"/>
                  </a:lnTo>
                  <a:lnTo>
                    <a:pt x="7360" y="8657"/>
                  </a:lnTo>
                  <a:lnTo>
                    <a:pt x="7417" y="8646"/>
                  </a:lnTo>
                  <a:lnTo>
                    <a:pt x="7463" y="8634"/>
                  </a:lnTo>
                  <a:lnTo>
                    <a:pt x="7508" y="8600"/>
                  </a:lnTo>
                  <a:lnTo>
                    <a:pt x="7542" y="8555"/>
                  </a:lnTo>
                  <a:lnTo>
                    <a:pt x="9510" y="9692"/>
                  </a:lnTo>
                  <a:lnTo>
                    <a:pt x="9499" y="9738"/>
                  </a:lnTo>
                  <a:lnTo>
                    <a:pt x="9488" y="9795"/>
                  </a:lnTo>
                  <a:lnTo>
                    <a:pt x="9499" y="9840"/>
                  </a:lnTo>
                  <a:lnTo>
                    <a:pt x="9510" y="9886"/>
                  </a:lnTo>
                  <a:lnTo>
                    <a:pt x="9533" y="9920"/>
                  </a:lnTo>
                  <a:lnTo>
                    <a:pt x="9567" y="9965"/>
                  </a:lnTo>
                  <a:lnTo>
                    <a:pt x="9601" y="9988"/>
                  </a:lnTo>
                  <a:lnTo>
                    <a:pt x="9636" y="10011"/>
                  </a:lnTo>
                  <a:lnTo>
                    <a:pt x="9681" y="10022"/>
                  </a:lnTo>
                  <a:lnTo>
                    <a:pt x="9738" y="10033"/>
                  </a:lnTo>
                  <a:lnTo>
                    <a:pt x="9783" y="10022"/>
                  </a:lnTo>
                  <a:lnTo>
                    <a:pt x="9829" y="10011"/>
                  </a:lnTo>
                  <a:lnTo>
                    <a:pt x="9863" y="9988"/>
                  </a:lnTo>
                  <a:lnTo>
                    <a:pt x="9909" y="9965"/>
                  </a:lnTo>
                  <a:lnTo>
                    <a:pt x="9931" y="9920"/>
                  </a:lnTo>
                  <a:lnTo>
                    <a:pt x="9954" y="9886"/>
                  </a:lnTo>
                  <a:lnTo>
                    <a:pt x="9965" y="9840"/>
                  </a:lnTo>
                  <a:lnTo>
                    <a:pt x="9977" y="9795"/>
                  </a:lnTo>
                  <a:lnTo>
                    <a:pt x="9965" y="9738"/>
                  </a:lnTo>
                  <a:lnTo>
                    <a:pt x="9954" y="9692"/>
                  </a:lnTo>
                  <a:lnTo>
                    <a:pt x="11933" y="8555"/>
                  </a:lnTo>
                  <a:lnTo>
                    <a:pt x="11967" y="8589"/>
                  </a:lnTo>
                  <a:lnTo>
                    <a:pt x="12002" y="8623"/>
                  </a:lnTo>
                  <a:lnTo>
                    <a:pt x="12047" y="8634"/>
                  </a:lnTo>
                  <a:lnTo>
                    <a:pt x="12104" y="8646"/>
                  </a:lnTo>
                  <a:lnTo>
                    <a:pt x="12149" y="8634"/>
                  </a:lnTo>
                  <a:lnTo>
                    <a:pt x="12206" y="8623"/>
                  </a:lnTo>
                  <a:lnTo>
                    <a:pt x="12240" y="8589"/>
                  </a:lnTo>
                  <a:lnTo>
                    <a:pt x="12275" y="8555"/>
                  </a:lnTo>
                  <a:lnTo>
                    <a:pt x="14265" y="9704"/>
                  </a:lnTo>
                  <a:lnTo>
                    <a:pt x="14243" y="9738"/>
                  </a:lnTo>
                  <a:lnTo>
                    <a:pt x="14243" y="9795"/>
                  </a:lnTo>
                  <a:lnTo>
                    <a:pt x="14243" y="9829"/>
                  </a:lnTo>
                  <a:lnTo>
                    <a:pt x="14254" y="9874"/>
                  </a:lnTo>
                  <a:lnTo>
                    <a:pt x="14277" y="9908"/>
                  </a:lnTo>
                  <a:lnTo>
                    <a:pt x="14299" y="9942"/>
                  </a:lnTo>
                  <a:lnTo>
                    <a:pt x="14334" y="9977"/>
                  </a:lnTo>
                  <a:lnTo>
                    <a:pt x="14368" y="9999"/>
                  </a:lnTo>
                  <a:lnTo>
                    <a:pt x="14413" y="10011"/>
                  </a:lnTo>
                  <a:lnTo>
                    <a:pt x="14459" y="10022"/>
                  </a:lnTo>
                  <a:lnTo>
                    <a:pt x="14459" y="12354"/>
                  </a:lnTo>
                  <a:lnTo>
                    <a:pt x="14390" y="12377"/>
                  </a:lnTo>
                  <a:lnTo>
                    <a:pt x="14334" y="12422"/>
                  </a:lnTo>
                  <a:lnTo>
                    <a:pt x="14299" y="12479"/>
                  </a:lnTo>
                  <a:lnTo>
                    <a:pt x="14288" y="12513"/>
                  </a:lnTo>
                  <a:lnTo>
                    <a:pt x="14277" y="12547"/>
                  </a:lnTo>
                  <a:lnTo>
                    <a:pt x="14288" y="12616"/>
                  </a:lnTo>
                  <a:lnTo>
                    <a:pt x="12275" y="13776"/>
                  </a:lnTo>
                  <a:lnTo>
                    <a:pt x="12240" y="13742"/>
                  </a:lnTo>
                  <a:lnTo>
                    <a:pt x="12206" y="13719"/>
                  </a:lnTo>
                  <a:lnTo>
                    <a:pt x="12149" y="13696"/>
                  </a:lnTo>
                  <a:lnTo>
                    <a:pt x="12104" y="13685"/>
                  </a:lnTo>
                  <a:lnTo>
                    <a:pt x="12047" y="13696"/>
                  </a:lnTo>
                  <a:lnTo>
                    <a:pt x="12002" y="13708"/>
                  </a:lnTo>
                  <a:lnTo>
                    <a:pt x="11967" y="13742"/>
                  </a:lnTo>
                  <a:lnTo>
                    <a:pt x="11933" y="13776"/>
                  </a:lnTo>
                  <a:lnTo>
                    <a:pt x="9931" y="12616"/>
                  </a:lnTo>
                  <a:lnTo>
                    <a:pt x="9943" y="12582"/>
                  </a:lnTo>
                  <a:lnTo>
                    <a:pt x="9943" y="12547"/>
                  </a:lnTo>
                  <a:lnTo>
                    <a:pt x="9943" y="12502"/>
                  </a:lnTo>
                  <a:lnTo>
                    <a:pt x="9920" y="12468"/>
                  </a:lnTo>
                  <a:lnTo>
                    <a:pt x="9909" y="12434"/>
                  </a:lnTo>
                  <a:lnTo>
                    <a:pt x="9886" y="12400"/>
                  </a:lnTo>
                  <a:lnTo>
                    <a:pt x="9852" y="12377"/>
                  </a:lnTo>
                  <a:lnTo>
                    <a:pt x="9818" y="12354"/>
                  </a:lnTo>
                  <a:lnTo>
                    <a:pt x="9772" y="12343"/>
                  </a:lnTo>
                  <a:lnTo>
                    <a:pt x="9692" y="12343"/>
                  </a:lnTo>
                  <a:lnTo>
                    <a:pt x="9647" y="12354"/>
                  </a:lnTo>
                  <a:lnTo>
                    <a:pt x="9613" y="12377"/>
                  </a:lnTo>
                  <a:lnTo>
                    <a:pt x="9590" y="12400"/>
                  </a:lnTo>
                  <a:lnTo>
                    <a:pt x="9556" y="12434"/>
                  </a:lnTo>
                  <a:lnTo>
                    <a:pt x="9545" y="12468"/>
                  </a:lnTo>
                  <a:lnTo>
                    <a:pt x="9533" y="12502"/>
                  </a:lnTo>
                  <a:lnTo>
                    <a:pt x="9522" y="12547"/>
                  </a:lnTo>
                  <a:lnTo>
                    <a:pt x="9522" y="12582"/>
                  </a:lnTo>
                  <a:lnTo>
                    <a:pt x="9533" y="12627"/>
                  </a:lnTo>
                  <a:lnTo>
                    <a:pt x="7531" y="13787"/>
                  </a:lnTo>
                  <a:lnTo>
                    <a:pt x="7497" y="13742"/>
                  </a:lnTo>
                  <a:lnTo>
                    <a:pt x="7463" y="13719"/>
                  </a:lnTo>
                  <a:lnTo>
                    <a:pt x="7417" y="13696"/>
                  </a:lnTo>
                  <a:lnTo>
                    <a:pt x="7326" y="13696"/>
                  </a:lnTo>
                  <a:lnTo>
                    <a:pt x="7281" y="13708"/>
                  </a:lnTo>
                  <a:lnTo>
                    <a:pt x="7247" y="13730"/>
                  </a:lnTo>
                  <a:lnTo>
                    <a:pt x="7224" y="13753"/>
                  </a:lnTo>
                  <a:lnTo>
                    <a:pt x="7201" y="13787"/>
                  </a:lnTo>
                  <a:lnTo>
                    <a:pt x="7178" y="13821"/>
                  </a:lnTo>
                  <a:lnTo>
                    <a:pt x="7167" y="13856"/>
                  </a:lnTo>
                  <a:lnTo>
                    <a:pt x="7167" y="13901"/>
                  </a:lnTo>
                  <a:lnTo>
                    <a:pt x="7167" y="13935"/>
                  </a:lnTo>
                  <a:lnTo>
                    <a:pt x="7178" y="13969"/>
                  </a:lnTo>
                  <a:lnTo>
                    <a:pt x="7213" y="14026"/>
                  </a:lnTo>
                  <a:lnTo>
                    <a:pt x="7269" y="14072"/>
                  </a:lnTo>
                  <a:lnTo>
                    <a:pt x="7304" y="14083"/>
                  </a:lnTo>
                  <a:lnTo>
                    <a:pt x="7338" y="14094"/>
                  </a:lnTo>
                  <a:lnTo>
                    <a:pt x="7338" y="16381"/>
                  </a:lnTo>
                  <a:lnTo>
                    <a:pt x="7292" y="16392"/>
                  </a:lnTo>
                  <a:lnTo>
                    <a:pt x="7247" y="16415"/>
                  </a:lnTo>
                  <a:lnTo>
                    <a:pt x="7201" y="16438"/>
                  </a:lnTo>
                  <a:lnTo>
                    <a:pt x="7167" y="16472"/>
                  </a:lnTo>
                  <a:lnTo>
                    <a:pt x="7133" y="16506"/>
                  </a:lnTo>
                  <a:lnTo>
                    <a:pt x="7110" y="16552"/>
                  </a:lnTo>
                  <a:lnTo>
                    <a:pt x="7099" y="16597"/>
                  </a:lnTo>
                  <a:lnTo>
                    <a:pt x="7099" y="16654"/>
                  </a:lnTo>
                  <a:lnTo>
                    <a:pt x="7099" y="16711"/>
                  </a:lnTo>
                  <a:lnTo>
                    <a:pt x="7122" y="16756"/>
                  </a:lnTo>
                  <a:lnTo>
                    <a:pt x="5176" y="17871"/>
                  </a:lnTo>
                  <a:lnTo>
                    <a:pt x="5142" y="17837"/>
                  </a:lnTo>
                  <a:lnTo>
                    <a:pt x="5097" y="17803"/>
                  </a:lnTo>
                  <a:lnTo>
                    <a:pt x="5051" y="17780"/>
                  </a:lnTo>
                  <a:lnTo>
                    <a:pt x="4937" y="17780"/>
                  </a:lnTo>
                  <a:lnTo>
                    <a:pt x="4881" y="17803"/>
                  </a:lnTo>
                  <a:lnTo>
                    <a:pt x="4846" y="17837"/>
                  </a:lnTo>
                  <a:lnTo>
                    <a:pt x="4801" y="17871"/>
                  </a:lnTo>
                  <a:lnTo>
                    <a:pt x="2799" y="16711"/>
                  </a:lnTo>
                  <a:lnTo>
                    <a:pt x="2810" y="16654"/>
                  </a:lnTo>
                  <a:lnTo>
                    <a:pt x="2810" y="16620"/>
                  </a:lnTo>
                  <a:lnTo>
                    <a:pt x="2799" y="16574"/>
                  </a:lnTo>
                  <a:lnTo>
                    <a:pt x="2776" y="16552"/>
                  </a:lnTo>
                  <a:lnTo>
                    <a:pt x="2753" y="16517"/>
                  </a:lnTo>
                  <a:lnTo>
                    <a:pt x="2731" y="16495"/>
                  </a:lnTo>
                  <a:lnTo>
                    <a:pt x="2697" y="16483"/>
                  </a:lnTo>
                  <a:lnTo>
                    <a:pt x="2662" y="16472"/>
                  </a:lnTo>
                  <a:lnTo>
                    <a:pt x="2628" y="16461"/>
                  </a:lnTo>
                  <a:lnTo>
                    <a:pt x="2583" y="16472"/>
                  </a:lnTo>
                  <a:lnTo>
                    <a:pt x="2549" y="16483"/>
                  </a:lnTo>
                  <a:lnTo>
                    <a:pt x="2515" y="16495"/>
                  </a:lnTo>
                  <a:lnTo>
                    <a:pt x="2492" y="16517"/>
                  </a:lnTo>
                  <a:lnTo>
                    <a:pt x="2469" y="16552"/>
                  </a:lnTo>
                  <a:lnTo>
                    <a:pt x="2446" y="16574"/>
                  </a:lnTo>
                  <a:lnTo>
                    <a:pt x="2435" y="16620"/>
                  </a:lnTo>
                  <a:lnTo>
                    <a:pt x="2435" y="16654"/>
                  </a:lnTo>
                  <a:lnTo>
                    <a:pt x="2446" y="16722"/>
                  </a:lnTo>
                  <a:lnTo>
                    <a:pt x="433" y="17882"/>
                  </a:lnTo>
                  <a:lnTo>
                    <a:pt x="399" y="17837"/>
                  </a:lnTo>
                  <a:lnTo>
                    <a:pt x="353" y="17803"/>
                  </a:lnTo>
                  <a:lnTo>
                    <a:pt x="308" y="17791"/>
                  </a:lnTo>
                  <a:lnTo>
                    <a:pt x="251" y="17780"/>
                  </a:lnTo>
                  <a:lnTo>
                    <a:pt x="205" y="17780"/>
                  </a:lnTo>
                  <a:lnTo>
                    <a:pt x="171" y="17803"/>
                  </a:lnTo>
                  <a:lnTo>
                    <a:pt x="126" y="17814"/>
                  </a:lnTo>
                  <a:lnTo>
                    <a:pt x="103" y="17848"/>
                  </a:lnTo>
                  <a:lnTo>
                    <a:pt x="69" y="17882"/>
                  </a:lnTo>
                  <a:lnTo>
                    <a:pt x="46" y="17917"/>
                  </a:lnTo>
                  <a:lnTo>
                    <a:pt x="35" y="17951"/>
                  </a:lnTo>
                  <a:lnTo>
                    <a:pt x="35" y="17996"/>
                  </a:lnTo>
                  <a:lnTo>
                    <a:pt x="35" y="18042"/>
                  </a:lnTo>
                  <a:lnTo>
                    <a:pt x="46" y="18076"/>
                  </a:lnTo>
                  <a:lnTo>
                    <a:pt x="69" y="18110"/>
                  </a:lnTo>
                  <a:lnTo>
                    <a:pt x="92" y="18144"/>
                  </a:lnTo>
                  <a:lnTo>
                    <a:pt x="126" y="18178"/>
                  </a:lnTo>
                  <a:lnTo>
                    <a:pt x="148" y="18190"/>
                  </a:lnTo>
                  <a:lnTo>
                    <a:pt x="194" y="18212"/>
                  </a:lnTo>
                  <a:lnTo>
                    <a:pt x="228" y="18212"/>
                  </a:lnTo>
                  <a:lnTo>
                    <a:pt x="228" y="20510"/>
                  </a:lnTo>
                  <a:lnTo>
                    <a:pt x="183" y="20510"/>
                  </a:lnTo>
                  <a:lnTo>
                    <a:pt x="137" y="20533"/>
                  </a:lnTo>
                  <a:lnTo>
                    <a:pt x="103" y="20556"/>
                  </a:lnTo>
                  <a:lnTo>
                    <a:pt x="69" y="20590"/>
                  </a:lnTo>
                  <a:lnTo>
                    <a:pt x="35" y="20624"/>
                  </a:lnTo>
                  <a:lnTo>
                    <a:pt x="23" y="20669"/>
                  </a:lnTo>
                  <a:lnTo>
                    <a:pt x="1" y="20704"/>
                  </a:lnTo>
                  <a:lnTo>
                    <a:pt x="1" y="20760"/>
                  </a:lnTo>
                  <a:lnTo>
                    <a:pt x="12" y="20806"/>
                  </a:lnTo>
                  <a:lnTo>
                    <a:pt x="23" y="20851"/>
                  </a:lnTo>
                  <a:lnTo>
                    <a:pt x="46" y="20897"/>
                  </a:lnTo>
                  <a:lnTo>
                    <a:pt x="80" y="20931"/>
                  </a:lnTo>
                  <a:lnTo>
                    <a:pt x="114" y="20965"/>
                  </a:lnTo>
                  <a:lnTo>
                    <a:pt x="160" y="20988"/>
                  </a:lnTo>
                  <a:lnTo>
                    <a:pt x="205" y="20999"/>
                  </a:lnTo>
                  <a:lnTo>
                    <a:pt x="251" y="21011"/>
                  </a:lnTo>
                  <a:lnTo>
                    <a:pt x="319" y="20999"/>
                  </a:lnTo>
                  <a:lnTo>
                    <a:pt x="376" y="20977"/>
                  </a:lnTo>
                  <a:lnTo>
                    <a:pt x="421" y="20942"/>
                  </a:lnTo>
                  <a:lnTo>
                    <a:pt x="467" y="20897"/>
                  </a:lnTo>
                  <a:lnTo>
                    <a:pt x="2458" y="22046"/>
                  </a:lnTo>
                  <a:lnTo>
                    <a:pt x="2446" y="22103"/>
                  </a:lnTo>
                  <a:lnTo>
                    <a:pt x="2446" y="22137"/>
                  </a:lnTo>
                  <a:lnTo>
                    <a:pt x="2458" y="22171"/>
                  </a:lnTo>
                  <a:lnTo>
                    <a:pt x="2492" y="22228"/>
                  </a:lnTo>
                  <a:lnTo>
                    <a:pt x="2549" y="22273"/>
                  </a:lnTo>
                  <a:lnTo>
                    <a:pt x="2583" y="22285"/>
                  </a:lnTo>
                  <a:lnTo>
                    <a:pt x="2662" y="22285"/>
                  </a:lnTo>
                  <a:lnTo>
                    <a:pt x="2697" y="22273"/>
                  </a:lnTo>
                  <a:lnTo>
                    <a:pt x="2753" y="22228"/>
                  </a:lnTo>
                  <a:lnTo>
                    <a:pt x="2788" y="22171"/>
                  </a:lnTo>
                  <a:lnTo>
                    <a:pt x="2799" y="22137"/>
                  </a:lnTo>
                  <a:lnTo>
                    <a:pt x="2799" y="22103"/>
                  </a:lnTo>
                  <a:lnTo>
                    <a:pt x="2788" y="22046"/>
                  </a:lnTo>
                  <a:lnTo>
                    <a:pt x="4835" y="20863"/>
                  </a:lnTo>
                  <a:lnTo>
                    <a:pt x="4869" y="20897"/>
                  </a:lnTo>
                  <a:lnTo>
                    <a:pt x="4903" y="20920"/>
                  </a:lnTo>
                  <a:lnTo>
                    <a:pt x="4949" y="20942"/>
                  </a:lnTo>
                  <a:lnTo>
                    <a:pt x="5040" y="20942"/>
                  </a:lnTo>
                  <a:lnTo>
                    <a:pt x="5085" y="20920"/>
                  </a:lnTo>
                  <a:lnTo>
                    <a:pt x="5119" y="20897"/>
                  </a:lnTo>
                  <a:lnTo>
                    <a:pt x="5154" y="20863"/>
                  </a:lnTo>
                  <a:lnTo>
                    <a:pt x="7201" y="22046"/>
                  </a:lnTo>
                  <a:lnTo>
                    <a:pt x="7190" y="22103"/>
                  </a:lnTo>
                  <a:lnTo>
                    <a:pt x="7190" y="22137"/>
                  </a:lnTo>
                  <a:lnTo>
                    <a:pt x="7201" y="22171"/>
                  </a:lnTo>
                  <a:lnTo>
                    <a:pt x="7235" y="22228"/>
                  </a:lnTo>
                  <a:lnTo>
                    <a:pt x="7292" y="22273"/>
                  </a:lnTo>
                  <a:lnTo>
                    <a:pt x="7326" y="22273"/>
                  </a:lnTo>
                  <a:lnTo>
                    <a:pt x="7360" y="22285"/>
                  </a:lnTo>
                  <a:lnTo>
                    <a:pt x="7395" y="22273"/>
                  </a:lnTo>
                  <a:lnTo>
                    <a:pt x="7429" y="22273"/>
                  </a:lnTo>
                  <a:lnTo>
                    <a:pt x="7486" y="22228"/>
                  </a:lnTo>
                  <a:lnTo>
                    <a:pt x="7520" y="22171"/>
                  </a:lnTo>
                  <a:lnTo>
                    <a:pt x="7531" y="22137"/>
                  </a:lnTo>
                  <a:lnTo>
                    <a:pt x="7542" y="22103"/>
                  </a:lnTo>
                  <a:lnTo>
                    <a:pt x="7531" y="22046"/>
                  </a:lnTo>
                  <a:lnTo>
                    <a:pt x="9556" y="20874"/>
                  </a:lnTo>
                  <a:lnTo>
                    <a:pt x="9590" y="20920"/>
                  </a:lnTo>
                  <a:lnTo>
                    <a:pt x="9624" y="20954"/>
                  </a:lnTo>
                  <a:lnTo>
                    <a:pt x="9681" y="20965"/>
                  </a:lnTo>
                  <a:lnTo>
                    <a:pt x="9738" y="20977"/>
                  </a:lnTo>
                  <a:lnTo>
                    <a:pt x="9783" y="20965"/>
                  </a:lnTo>
                  <a:lnTo>
                    <a:pt x="9840" y="20954"/>
                  </a:lnTo>
                  <a:lnTo>
                    <a:pt x="9886" y="20920"/>
                  </a:lnTo>
                  <a:lnTo>
                    <a:pt x="9920" y="20874"/>
                  </a:lnTo>
                  <a:lnTo>
                    <a:pt x="11899" y="22023"/>
                  </a:lnTo>
                  <a:lnTo>
                    <a:pt x="11888" y="22057"/>
                  </a:lnTo>
                  <a:lnTo>
                    <a:pt x="11888" y="22103"/>
                  </a:lnTo>
                  <a:lnTo>
                    <a:pt x="11888" y="22148"/>
                  </a:lnTo>
                  <a:lnTo>
                    <a:pt x="11899" y="22194"/>
                  </a:lnTo>
                  <a:lnTo>
                    <a:pt x="11922" y="22228"/>
                  </a:lnTo>
                  <a:lnTo>
                    <a:pt x="11945" y="22262"/>
                  </a:lnTo>
                  <a:lnTo>
                    <a:pt x="11979" y="22285"/>
                  </a:lnTo>
                  <a:lnTo>
                    <a:pt x="12013" y="22307"/>
                  </a:lnTo>
                  <a:lnTo>
                    <a:pt x="12058" y="22319"/>
                  </a:lnTo>
                  <a:lnTo>
                    <a:pt x="12104" y="22330"/>
                  </a:lnTo>
                  <a:lnTo>
                    <a:pt x="12149" y="22319"/>
                  </a:lnTo>
                  <a:lnTo>
                    <a:pt x="12184" y="22307"/>
                  </a:lnTo>
                  <a:lnTo>
                    <a:pt x="12229" y="22285"/>
                  </a:lnTo>
                  <a:lnTo>
                    <a:pt x="12263" y="22262"/>
                  </a:lnTo>
                  <a:lnTo>
                    <a:pt x="12286" y="22228"/>
                  </a:lnTo>
                  <a:lnTo>
                    <a:pt x="12309" y="22194"/>
                  </a:lnTo>
                  <a:lnTo>
                    <a:pt x="12320" y="22148"/>
                  </a:lnTo>
                  <a:lnTo>
                    <a:pt x="12320" y="22103"/>
                  </a:lnTo>
                  <a:lnTo>
                    <a:pt x="12320" y="22069"/>
                  </a:lnTo>
                  <a:lnTo>
                    <a:pt x="12309" y="22023"/>
                  </a:lnTo>
                  <a:lnTo>
                    <a:pt x="14299" y="20874"/>
                  </a:lnTo>
                  <a:lnTo>
                    <a:pt x="14334" y="20908"/>
                  </a:lnTo>
                  <a:lnTo>
                    <a:pt x="14379" y="20942"/>
                  </a:lnTo>
                  <a:lnTo>
                    <a:pt x="14425" y="20954"/>
                  </a:lnTo>
                  <a:lnTo>
                    <a:pt x="14470" y="20965"/>
                  </a:lnTo>
                  <a:lnTo>
                    <a:pt x="14516" y="20954"/>
                  </a:lnTo>
                  <a:lnTo>
                    <a:pt x="14550" y="20942"/>
                  </a:lnTo>
                  <a:lnTo>
                    <a:pt x="14584" y="20931"/>
                  </a:lnTo>
                  <a:lnTo>
                    <a:pt x="14618" y="20897"/>
                  </a:lnTo>
                  <a:lnTo>
                    <a:pt x="14641" y="20874"/>
                  </a:lnTo>
                  <a:lnTo>
                    <a:pt x="14663" y="20840"/>
                  </a:lnTo>
                  <a:lnTo>
                    <a:pt x="14675" y="20795"/>
                  </a:lnTo>
                  <a:lnTo>
                    <a:pt x="14675" y="20760"/>
                  </a:lnTo>
                  <a:lnTo>
                    <a:pt x="14675" y="20715"/>
                  </a:lnTo>
                  <a:lnTo>
                    <a:pt x="14663" y="20681"/>
                  </a:lnTo>
                  <a:lnTo>
                    <a:pt x="14629" y="20624"/>
                  </a:lnTo>
                  <a:lnTo>
                    <a:pt x="14572" y="20578"/>
                  </a:lnTo>
                  <a:lnTo>
                    <a:pt x="14504" y="20556"/>
                  </a:lnTo>
                  <a:lnTo>
                    <a:pt x="14504" y="18190"/>
                  </a:lnTo>
                  <a:lnTo>
                    <a:pt x="14561" y="18167"/>
                  </a:lnTo>
                  <a:lnTo>
                    <a:pt x="14618" y="18121"/>
                  </a:lnTo>
                  <a:lnTo>
                    <a:pt x="14652" y="18064"/>
                  </a:lnTo>
                  <a:lnTo>
                    <a:pt x="14663" y="17996"/>
                  </a:lnTo>
                  <a:lnTo>
                    <a:pt x="14652" y="17928"/>
                  </a:lnTo>
                  <a:lnTo>
                    <a:pt x="16666" y="16768"/>
                  </a:lnTo>
                  <a:lnTo>
                    <a:pt x="16700" y="16813"/>
                  </a:lnTo>
                  <a:lnTo>
                    <a:pt x="16745" y="16836"/>
                  </a:lnTo>
                  <a:lnTo>
                    <a:pt x="16791" y="16859"/>
                  </a:lnTo>
                  <a:lnTo>
                    <a:pt x="16882" y="16859"/>
                  </a:lnTo>
                  <a:lnTo>
                    <a:pt x="16927" y="16847"/>
                  </a:lnTo>
                  <a:lnTo>
                    <a:pt x="16961" y="16825"/>
                  </a:lnTo>
                  <a:lnTo>
                    <a:pt x="16995" y="16802"/>
                  </a:lnTo>
                  <a:lnTo>
                    <a:pt x="17018" y="16768"/>
                  </a:lnTo>
                  <a:lnTo>
                    <a:pt x="17041" y="16734"/>
                  </a:lnTo>
                  <a:lnTo>
                    <a:pt x="17052" y="16699"/>
                  </a:lnTo>
                  <a:lnTo>
                    <a:pt x="17052" y="16654"/>
                  </a:lnTo>
                  <a:lnTo>
                    <a:pt x="17052" y="16608"/>
                  </a:lnTo>
                  <a:lnTo>
                    <a:pt x="17041" y="16574"/>
                  </a:lnTo>
                  <a:lnTo>
                    <a:pt x="16995" y="16517"/>
                  </a:lnTo>
                  <a:lnTo>
                    <a:pt x="16939" y="16472"/>
                  </a:lnTo>
                  <a:lnTo>
                    <a:pt x="16904" y="16449"/>
                  </a:lnTo>
                  <a:lnTo>
                    <a:pt x="16870" y="16449"/>
                  </a:lnTo>
                  <a:lnTo>
                    <a:pt x="16870" y="14106"/>
                  </a:lnTo>
                  <a:lnTo>
                    <a:pt x="16904" y="14094"/>
                  </a:lnTo>
                  <a:lnTo>
                    <a:pt x="16939" y="14083"/>
                  </a:lnTo>
                  <a:lnTo>
                    <a:pt x="17007" y="14038"/>
                  </a:lnTo>
                  <a:lnTo>
                    <a:pt x="17041" y="13969"/>
                  </a:lnTo>
                  <a:lnTo>
                    <a:pt x="17052" y="13935"/>
                  </a:lnTo>
                  <a:lnTo>
                    <a:pt x="17052" y="13901"/>
                  </a:lnTo>
                  <a:lnTo>
                    <a:pt x="17052" y="13856"/>
                  </a:lnTo>
                  <a:lnTo>
                    <a:pt x="17041" y="13821"/>
                  </a:lnTo>
                  <a:lnTo>
                    <a:pt x="19066" y="12650"/>
                  </a:lnTo>
                  <a:lnTo>
                    <a:pt x="19100" y="12673"/>
                  </a:lnTo>
                  <a:lnTo>
                    <a:pt x="19134" y="12695"/>
                  </a:lnTo>
                  <a:lnTo>
                    <a:pt x="19168" y="12718"/>
                  </a:lnTo>
                  <a:lnTo>
                    <a:pt x="19259" y="12718"/>
                  </a:lnTo>
                  <a:lnTo>
                    <a:pt x="19293" y="12695"/>
                  </a:lnTo>
                  <a:lnTo>
                    <a:pt x="19327" y="12673"/>
                  </a:lnTo>
                  <a:lnTo>
                    <a:pt x="19361" y="12638"/>
                  </a:lnTo>
                  <a:lnTo>
                    <a:pt x="21398" y="13821"/>
                  </a:lnTo>
                  <a:lnTo>
                    <a:pt x="21386" y="13856"/>
                  </a:lnTo>
                  <a:lnTo>
                    <a:pt x="21386" y="13901"/>
                  </a:lnTo>
                  <a:lnTo>
                    <a:pt x="21386" y="13935"/>
                  </a:lnTo>
                  <a:lnTo>
                    <a:pt x="21398" y="13969"/>
                  </a:lnTo>
                  <a:lnTo>
                    <a:pt x="21432" y="14026"/>
                  </a:lnTo>
                  <a:lnTo>
                    <a:pt x="21500" y="14072"/>
                  </a:lnTo>
                  <a:lnTo>
                    <a:pt x="21534" y="14083"/>
                  </a:lnTo>
                  <a:lnTo>
                    <a:pt x="21568" y="14094"/>
                  </a:lnTo>
                  <a:lnTo>
                    <a:pt x="21568" y="16438"/>
                  </a:lnTo>
                  <a:lnTo>
                    <a:pt x="21523" y="16449"/>
                  </a:lnTo>
                  <a:lnTo>
                    <a:pt x="21489" y="16461"/>
                  </a:lnTo>
                  <a:lnTo>
                    <a:pt x="21455" y="16483"/>
                  </a:lnTo>
                  <a:lnTo>
                    <a:pt x="21420" y="16506"/>
                  </a:lnTo>
                  <a:lnTo>
                    <a:pt x="21398" y="16540"/>
                  </a:lnTo>
                  <a:lnTo>
                    <a:pt x="21375" y="16574"/>
                  </a:lnTo>
                  <a:lnTo>
                    <a:pt x="21364" y="16608"/>
                  </a:lnTo>
                  <a:lnTo>
                    <a:pt x="21364" y="16654"/>
                  </a:lnTo>
                  <a:lnTo>
                    <a:pt x="21364" y="16699"/>
                  </a:lnTo>
                  <a:lnTo>
                    <a:pt x="21386" y="16734"/>
                  </a:lnTo>
                  <a:lnTo>
                    <a:pt x="19361" y="17905"/>
                  </a:lnTo>
                  <a:lnTo>
                    <a:pt x="19327" y="17871"/>
                  </a:lnTo>
                  <a:lnTo>
                    <a:pt x="19293" y="17848"/>
                  </a:lnTo>
                  <a:lnTo>
                    <a:pt x="19259" y="17826"/>
                  </a:lnTo>
                  <a:lnTo>
                    <a:pt x="19179" y="17826"/>
                  </a:lnTo>
                  <a:lnTo>
                    <a:pt x="19145" y="17837"/>
                  </a:lnTo>
                  <a:lnTo>
                    <a:pt x="19088" y="17871"/>
                  </a:lnTo>
                  <a:lnTo>
                    <a:pt x="19054" y="17928"/>
                  </a:lnTo>
                  <a:lnTo>
                    <a:pt x="19043" y="17962"/>
                  </a:lnTo>
                  <a:lnTo>
                    <a:pt x="19032" y="17996"/>
                  </a:lnTo>
                  <a:lnTo>
                    <a:pt x="19054" y="18064"/>
                  </a:lnTo>
                  <a:lnTo>
                    <a:pt x="19077" y="18121"/>
                  </a:lnTo>
                  <a:lnTo>
                    <a:pt x="19134" y="18155"/>
                  </a:lnTo>
                  <a:lnTo>
                    <a:pt x="19191" y="18178"/>
                  </a:lnTo>
                  <a:lnTo>
                    <a:pt x="19191" y="20510"/>
                  </a:lnTo>
                  <a:lnTo>
                    <a:pt x="19145" y="20522"/>
                  </a:lnTo>
                  <a:lnTo>
                    <a:pt x="19100" y="20533"/>
                  </a:lnTo>
                  <a:lnTo>
                    <a:pt x="19066" y="20556"/>
                  </a:lnTo>
                  <a:lnTo>
                    <a:pt x="19032" y="20590"/>
                  </a:lnTo>
                  <a:lnTo>
                    <a:pt x="19009" y="20624"/>
                  </a:lnTo>
                  <a:lnTo>
                    <a:pt x="18986" y="20669"/>
                  </a:lnTo>
                  <a:lnTo>
                    <a:pt x="18975" y="20715"/>
                  </a:lnTo>
                  <a:lnTo>
                    <a:pt x="18963" y="20760"/>
                  </a:lnTo>
                  <a:lnTo>
                    <a:pt x="18975" y="20806"/>
                  </a:lnTo>
                  <a:lnTo>
                    <a:pt x="18986" y="20851"/>
                  </a:lnTo>
                  <a:lnTo>
                    <a:pt x="19009" y="20897"/>
                  </a:lnTo>
                  <a:lnTo>
                    <a:pt x="19043" y="20931"/>
                  </a:lnTo>
                  <a:lnTo>
                    <a:pt x="19077" y="20965"/>
                  </a:lnTo>
                  <a:lnTo>
                    <a:pt x="19111" y="20988"/>
                  </a:lnTo>
                  <a:lnTo>
                    <a:pt x="19168" y="20999"/>
                  </a:lnTo>
                  <a:lnTo>
                    <a:pt x="19214" y="21011"/>
                  </a:lnTo>
                  <a:lnTo>
                    <a:pt x="19282" y="20999"/>
                  </a:lnTo>
                  <a:lnTo>
                    <a:pt x="19339" y="20977"/>
                  </a:lnTo>
                  <a:lnTo>
                    <a:pt x="19384" y="20942"/>
                  </a:lnTo>
                  <a:lnTo>
                    <a:pt x="19418" y="20886"/>
                  </a:lnTo>
                  <a:lnTo>
                    <a:pt x="21420" y="22046"/>
                  </a:lnTo>
                  <a:lnTo>
                    <a:pt x="21409" y="22103"/>
                  </a:lnTo>
                  <a:lnTo>
                    <a:pt x="21420" y="22171"/>
                  </a:lnTo>
                  <a:lnTo>
                    <a:pt x="21455" y="22216"/>
                  </a:lnTo>
                  <a:lnTo>
                    <a:pt x="21500" y="22262"/>
                  </a:lnTo>
                  <a:lnTo>
                    <a:pt x="21568" y="22273"/>
                  </a:lnTo>
                  <a:lnTo>
                    <a:pt x="21568" y="24628"/>
                  </a:lnTo>
                  <a:lnTo>
                    <a:pt x="21523" y="24639"/>
                  </a:lnTo>
                  <a:lnTo>
                    <a:pt x="21477" y="24651"/>
                  </a:lnTo>
                  <a:lnTo>
                    <a:pt x="21443" y="24674"/>
                  </a:lnTo>
                  <a:lnTo>
                    <a:pt x="21409" y="24696"/>
                  </a:lnTo>
                  <a:lnTo>
                    <a:pt x="21386" y="24730"/>
                  </a:lnTo>
                  <a:lnTo>
                    <a:pt x="21364" y="24776"/>
                  </a:lnTo>
                  <a:lnTo>
                    <a:pt x="21352" y="24821"/>
                  </a:lnTo>
                  <a:lnTo>
                    <a:pt x="21341" y="24867"/>
                  </a:lnTo>
                  <a:lnTo>
                    <a:pt x="21352" y="24912"/>
                  </a:lnTo>
                  <a:lnTo>
                    <a:pt x="21364" y="24958"/>
                  </a:lnTo>
                  <a:lnTo>
                    <a:pt x="19430" y="26073"/>
                  </a:lnTo>
                  <a:lnTo>
                    <a:pt x="19384" y="26027"/>
                  </a:lnTo>
                  <a:lnTo>
                    <a:pt x="19339" y="25993"/>
                  </a:lnTo>
                  <a:lnTo>
                    <a:pt x="19282" y="25970"/>
                  </a:lnTo>
                  <a:lnTo>
                    <a:pt x="19214" y="25959"/>
                  </a:lnTo>
                  <a:lnTo>
                    <a:pt x="19157" y="25959"/>
                  </a:lnTo>
                  <a:lnTo>
                    <a:pt x="19111" y="25982"/>
                  </a:lnTo>
                  <a:lnTo>
                    <a:pt x="19066" y="26004"/>
                  </a:lnTo>
                  <a:lnTo>
                    <a:pt x="19032" y="26027"/>
                  </a:lnTo>
                  <a:lnTo>
                    <a:pt x="18997" y="26073"/>
                  </a:lnTo>
                  <a:lnTo>
                    <a:pt x="18975" y="26107"/>
                  </a:lnTo>
                  <a:lnTo>
                    <a:pt x="18963" y="26164"/>
                  </a:lnTo>
                  <a:lnTo>
                    <a:pt x="18963" y="26209"/>
                  </a:lnTo>
                  <a:lnTo>
                    <a:pt x="18963" y="26255"/>
                  </a:lnTo>
                  <a:lnTo>
                    <a:pt x="18975" y="26300"/>
                  </a:lnTo>
                  <a:lnTo>
                    <a:pt x="18997" y="26346"/>
                  </a:lnTo>
                  <a:lnTo>
                    <a:pt x="19032" y="26380"/>
                  </a:lnTo>
                  <a:lnTo>
                    <a:pt x="19066" y="26414"/>
                  </a:lnTo>
                  <a:lnTo>
                    <a:pt x="19100" y="26437"/>
                  </a:lnTo>
                  <a:lnTo>
                    <a:pt x="19145" y="26459"/>
                  </a:lnTo>
                  <a:lnTo>
                    <a:pt x="19191" y="26459"/>
                  </a:lnTo>
                  <a:lnTo>
                    <a:pt x="19191" y="27233"/>
                  </a:lnTo>
                  <a:lnTo>
                    <a:pt x="19236" y="27233"/>
                  </a:lnTo>
                  <a:lnTo>
                    <a:pt x="19236" y="26459"/>
                  </a:lnTo>
                  <a:lnTo>
                    <a:pt x="19282" y="26448"/>
                  </a:lnTo>
                  <a:lnTo>
                    <a:pt x="19327" y="26437"/>
                  </a:lnTo>
                  <a:lnTo>
                    <a:pt x="19373" y="26414"/>
                  </a:lnTo>
                  <a:lnTo>
                    <a:pt x="19396" y="26380"/>
                  </a:lnTo>
                  <a:lnTo>
                    <a:pt x="19430" y="26346"/>
                  </a:lnTo>
                  <a:lnTo>
                    <a:pt x="19452" y="26300"/>
                  </a:lnTo>
                  <a:lnTo>
                    <a:pt x="19464" y="26255"/>
                  </a:lnTo>
                  <a:lnTo>
                    <a:pt x="19464" y="26209"/>
                  </a:lnTo>
                  <a:lnTo>
                    <a:pt x="19464" y="26164"/>
                  </a:lnTo>
                  <a:lnTo>
                    <a:pt x="19452" y="26118"/>
                  </a:lnTo>
                  <a:lnTo>
                    <a:pt x="21386" y="24992"/>
                  </a:lnTo>
                  <a:lnTo>
                    <a:pt x="21420" y="25038"/>
                  </a:lnTo>
                  <a:lnTo>
                    <a:pt x="21466" y="25072"/>
                  </a:lnTo>
                  <a:lnTo>
                    <a:pt x="21523" y="25094"/>
                  </a:lnTo>
                  <a:lnTo>
                    <a:pt x="21580" y="25106"/>
                  </a:lnTo>
                  <a:lnTo>
                    <a:pt x="21648" y="25094"/>
                  </a:lnTo>
                  <a:lnTo>
                    <a:pt x="21693" y="25072"/>
                  </a:lnTo>
                  <a:lnTo>
                    <a:pt x="21750" y="25038"/>
                  </a:lnTo>
                  <a:lnTo>
                    <a:pt x="21784" y="24992"/>
                  </a:lnTo>
                  <a:lnTo>
                    <a:pt x="23707" y="26107"/>
                  </a:lnTo>
                  <a:lnTo>
                    <a:pt x="23696" y="26152"/>
                  </a:lnTo>
                  <a:lnTo>
                    <a:pt x="23684" y="26209"/>
                  </a:lnTo>
                  <a:lnTo>
                    <a:pt x="23696" y="26266"/>
                  </a:lnTo>
                  <a:lnTo>
                    <a:pt x="23707" y="26312"/>
                  </a:lnTo>
                  <a:lnTo>
                    <a:pt x="23730" y="26357"/>
                  </a:lnTo>
                  <a:lnTo>
                    <a:pt x="23764" y="26391"/>
                  </a:lnTo>
                  <a:lnTo>
                    <a:pt x="23798" y="26425"/>
                  </a:lnTo>
                  <a:lnTo>
                    <a:pt x="23843" y="26448"/>
                  </a:lnTo>
                  <a:lnTo>
                    <a:pt x="23889" y="26459"/>
                  </a:lnTo>
                  <a:lnTo>
                    <a:pt x="23934" y="26471"/>
                  </a:lnTo>
                  <a:lnTo>
                    <a:pt x="23934" y="27233"/>
                  </a:lnTo>
                  <a:lnTo>
                    <a:pt x="23980" y="27233"/>
                  </a:lnTo>
                  <a:lnTo>
                    <a:pt x="23980" y="26471"/>
                  </a:lnTo>
                  <a:lnTo>
                    <a:pt x="24025" y="26459"/>
                  </a:lnTo>
                  <a:lnTo>
                    <a:pt x="24071" y="26448"/>
                  </a:lnTo>
                  <a:lnTo>
                    <a:pt x="24116" y="26414"/>
                  </a:lnTo>
                  <a:lnTo>
                    <a:pt x="24151" y="26391"/>
                  </a:lnTo>
                  <a:lnTo>
                    <a:pt x="24173" y="26346"/>
                  </a:lnTo>
                  <a:lnTo>
                    <a:pt x="24196" y="26312"/>
                  </a:lnTo>
                  <a:lnTo>
                    <a:pt x="24207" y="26255"/>
                  </a:lnTo>
                  <a:lnTo>
                    <a:pt x="24219" y="26209"/>
                  </a:lnTo>
                  <a:lnTo>
                    <a:pt x="24207" y="26164"/>
                  </a:lnTo>
                  <a:lnTo>
                    <a:pt x="24196" y="26107"/>
                  </a:lnTo>
                  <a:lnTo>
                    <a:pt x="25106" y="25584"/>
                  </a:lnTo>
                  <a:lnTo>
                    <a:pt x="25106" y="25527"/>
                  </a:lnTo>
                  <a:lnTo>
                    <a:pt x="24173" y="26073"/>
                  </a:lnTo>
                  <a:lnTo>
                    <a:pt x="24139" y="26016"/>
                  </a:lnTo>
                  <a:lnTo>
                    <a:pt x="24082" y="25982"/>
                  </a:lnTo>
                  <a:lnTo>
                    <a:pt x="24025" y="25959"/>
                  </a:lnTo>
                  <a:lnTo>
                    <a:pt x="23957" y="25948"/>
                  </a:lnTo>
                  <a:lnTo>
                    <a:pt x="23889" y="25959"/>
                  </a:lnTo>
                  <a:lnTo>
                    <a:pt x="23821" y="25982"/>
                  </a:lnTo>
                  <a:lnTo>
                    <a:pt x="23775" y="26016"/>
                  </a:lnTo>
                  <a:lnTo>
                    <a:pt x="23730" y="26061"/>
                  </a:lnTo>
                  <a:lnTo>
                    <a:pt x="21807" y="24947"/>
                  </a:lnTo>
                  <a:lnTo>
                    <a:pt x="21819" y="24912"/>
                  </a:lnTo>
                  <a:lnTo>
                    <a:pt x="21819" y="24867"/>
                  </a:lnTo>
                  <a:lnTo>
                    <a:pt x="21819" y="24821"/>
                  </a:lnTo>
                  <a:lnTo>
                    <a:pt x="21807" y="24776"/>
                  </a:lnTo>
                  <a:lnTo>
                    <a:pt x="21784" y="24742"/>
                  </a:lnTo>
                  <a:lnTo>
                    <a:pt x="21762" y="24708"/>
                  </a:lnTo>
                  <a:lnTo>
                    <a:pt x="21728" y="24674"/>
                  </a:lnTo>
                  <a:lnTo>
                    <a:pt x="21693" y="24651"/>
                  </a:lnTo>
                  <a:lnTo>
                    <a:pt x="21659" y="24639"/>
                  </a:lnTo>
                  <a:lnTo>
                    <a:pt x="21614" y="24628"/>
                  </a:lnTo>
                  <a:lnTo>
                    <a:pt x="21614" y="22273"/>
                  </a:lnTo>
                  <a:lnTo>
                    <a:pt x="21671" y="22251"/>
                  </a:lnTo>
                  <a:lnTo>
                    <a:pt x="21716" y="22216"/>
                  </a:lnTo>
                  <a:lnTo>
                    <a:pt x="21739" y="22171"/>
                  </a:lnTo>
                  <a:lnTo>
                    <a:pt x="21750" y="22103"/>
                  </a:lnTo>
                  <a:lnTo>
                    <a:pt x="21739" y="22057"/>
                  </a:lnTo>
                  <a:lnTo>
                    <a:pt x="23787" y="20874"/>
                  </a:lnTo>
                  <a:lnTo>
                    <a:pt x="23821" y="20908"/>
                  </a:lnTo>
                  <a:lnTo>
                    <a:pt x="23855" y="20942"/>
                  </a:lnTo>
                  <a:lnTo>
                    <a:pt x="23900" y="20954"/>
                  </a:lnTo>
                  <a:lnTo>
                    <a:pt x="23957" y="20965"/>
                  </a:lnTo>
                  <a:lnTo>
                    <a:pt x="24003" y="20954"/>
                  </a:lnTo>
                  <a:lnTo>
                    <a:pt x="24048" y="20942"/>
                  </a:lnTo>
                  <a:lnTo>
                    <a:pt x="24094" y="20908"/>
                  </a:lnTo>
                  <a:lnTo>
                    <a:pt x="24128" y="20874"/>
                  </a:lnTo>
                  <a:lnTo>
                    <a:pt x="25106" y="21432"/>
                  </a:lnTo>
                  <a:lnTo>
                    <a:pt x="25106" y="21386"/>
                  </a:lnTo>
                  <a:lnTo>
                    <a:pt x="24151" y="20829"/>
                  </a:lnTo>
                  <a:lnTo>
                    <a:pt x="24151" y="20795"/>
                  </a:lnTo>
                  <a:lnTo>
                    <a:pt x="24162" y="20760"/>
                  </a:lnTo>
                  <a:lnTo>
                    <a:pt x="24151" y="20715"/>
                  </a:lnTo>
                  <a:lnTo>
                    <a:pt x="24151" y="20681"/>
                  </a:lnTo>
                  <a:lnTo>
                    <a:pt x="24105" y="20624"/>
                  </a:lnTo>
                  <a:lnTo>
                    <a:pt x="24048" y="20578"/>
                  </a:lnTo>
                  <a:lnTo>
                    <a:pt x="23980" y="20556"/>
                  </a:lnTo>
                  <a:lnTo>
                    <a:pt x="23980" y="18235"/>
                  </a:lnTo>
                  <a:lnTo>
                    <a:pt x="24025" y="18235"/>
                  </a:lnTo>
                  <a:lnTo>
                    <a:pt x="24071" y="18212"/>
                  </a:lnTo>
                  <a:lnTo>
                    <a:pt x="24105" y="18190"/>
                  </a:lnTo>
                  <a:lnTo>
                    <a:pt x="24139" y="18167"/>
                  </a:lnTo>
                  <a:lnTo>
                    <a:pt x="24162" y="18121"/>
                  </a:lnTo>
                  <a:lnTo>
                    <a:pt x="24185" y="18087"/>
                  </a:lnTo>
                  <a:lnTo>
                    <a:pt x="24196" y="18042"/>
                  </a:lnTo>
                  <a:lnTo>
                    <a:pt x="24196" y="17996"/>
                  </a:lnTo>
                  <a:lnTo>
                    <a:pt x="24196" y="17951"/>
                  </a:lnTo>
                  <a:lnTo>
                    <a:pt x="24173" y="17905"/>
                  </a:lnTo>
                  <a:lnTo>
                    <a:pt x="25106" y="17371"/>
                  </a:lnTo>
                  <a:lnTo>
                    <a:pt x="25106" y="17325"/>
                  </a:lnTo>
                  <a:lnTo>
                    <a:pt x="24162" y="17871"/>
                  </a:lnTo>
                  <a:lnTo>
                    <a:pt x="24116" y="17826"/>
                  </a:lnTo>
                  <a:lnTo>
                    <a:pt x="24071" y="17791"/>
                  </a:lnTo>
                  <a:lnTo>
                    <a:pt x="24014" y="17769"/>
                  </a:lnTo>
                  <a:lnTo>
                    <a:pt x="23957" y="17757"/>
                  </a:lnTo>
                  <a:lnTo>
                    <a:pt x="23889" y="17769"/>
                  </a:lnTo>
                  <a:lnTo>
                    <a:pt x="23832" y="17780"/>
                  </a:lnTo>
                  <a:lnTo>
                    <a:pt x="23787" y="17814"/>
                  </a:lnTo>
                  <a:lnTo>
                    <a:pt x="23752" y="17860"/>
                  </a:lnTo>
                  <a:lnTo>
                    <a:pt x="21784" y="16734"/>
                  </a:lnTo>
                  <a:lnTo>
                    <a:pt x="21796" y="16688"/>
                  </a:lnTo>
                  <a:lnTo>
                    <a:pt x="21796" y="16654"/>
                  </a:lnTo>
                  <a:lnTo>
                    <a:pt x="21796" y="16608"/>
                  </a:lnTo>
                  <a:lnTo>
                    <a:pt x="21784" y="16574"/>
                  </a:lnTo>
                  <a:lnTo>
                    <a:pt x="21773" y="16540"/>
                  </a:lnTo>
                  <a:lnTo>
                    <a:pt x="21750" y="16506"/>
                  </a:lnTo>
                  <a:lnTo>
                    <a:pt x="21682" y="16461"/>
                  </a:lnTo>
                  <a:lnTo>
                    <a:pt x="21648" y="16449"/>
                  </a:lnTo>
                  <a:lnTo>
                    <a:pt x="21614" y="16438"/>
                  </a:lnTo>
                  <a:lnTo>
                    <a:pt x="21614" y="14094"/>
                  </a:lnTo>
                  <a:lnTo>
                    <a:pt x="21682" y="14072"/>
                  </a:lnTo>
                  <a:lnTo>
                    <a:pt x="21728" y="14026"/>
                  </a:lnTo>
                  <a:lnTo>
                    <a:pt x="21773" y="13969"/>
                  </a:lnTo>
                  <a:lnTo>
                    <a:pt x="21784" y="13901"/>
                  </a:lnTo>
                  <a:lnTo>
                    <a:pt x="21773" y="13856"/>
                  </a:lnTo>
                  <a:lnTo>
                    <a:pt x="21762" y="13821"/>
                  </a:lnTo>
                  <a:lnTo>
                    <a:pt x="23752" y="12684"/>
                  </a:lnTo>
                  <a:lnTo>
                    <a:pt x="23787" y="12718"/>
                  </a:lnTo>
                  <a:lnTo>
                    <a:pt x="23843" y="12752"/>
                  </a:lnTo>
                  <a:lnTo>
                    <a:pt x="23889" y="12775"/>
                  </a:lnTo>
                  <a:lnTo>
                    <a:pt x="23957" y="12786"/>
                  </a:lnTo>
                  <a:lnTo>
                    <a:pt x="24014" y="12775"/>
                  </a:lnTo>
                  <a:lnTo>
                    <a:pt x="24071" y="12752"/>
                  </a:lnTo>
                  <a:lnTo>
                    <a:pt x="24116" y="12718"/>
                  </a:lnTo>
                  <a:lnTo>
                    <a:pt x="24151" y="12673"/>
                  </a:lnTo>
                  <a:lnTo>
                    <a:pt x="25106" y="13219"/>
                  </a:lnTo>
                  <a:lnTo>
                    <a:pt x="25106" y="13173"/>
                  </a:lnTo>
                  <a:lnTo>
                    <a:pt x="24173" y="12638"/>
                  </a:lnTo>
                  <a:lnTo>
                    <a:pt x="24185" y="12593"/>
                  </a:lnTo>
                  <a:lnTo>
                    <a:pt x="24196" y="12547"/>
                  </a:lnTo>
                  <a:lnTo>
                    <a:pt x="24185" y="12502"/>
                  </a:lnTo>
                  <a:lnTo>
                    <a:pt x="24173" y="12456"/>
                  </a:lnTo>
                  <a:lnTo>
                    <a:pt x="24162" y="12422"/>
                  </a:lnTo>
                  <a:lnTo>
                    <a:pt x="24128" y="12388"/>
                  </a:lnTo>
                  <a:lnTo>
                    <a:pt x="24105" y="12354"/>
                  </a:lnTo>
                  <a:lnTo>
                    <a:pt x="24060" y="12331"/>
                  </a:lnTo>
                  <a:lnTo>
                    <a:pt x="24025" y="12320"/>
                  </a:lnTo>
                  <a:lnTo>
                    <a:pt x="23980" y="12309"/>
                  </a:lnTo>
                  <a:lnTo>
                    <a:pt x="23980" y="9954"/>
                  </a:lnTo>
                  <a:lnTo>
                    <a:pt x="24037" y="9942"/>
                  </a:lnTo>
                  <a:lnTo>
                    <a:pt x="24082" y="9897"/>
                  </a:lnTo>
                  <a:lnTo>
                    <a:pt x="24116" y="9851"/>
                  </a:lnTo>
                  <a:lnTo>
                    <a:pt x="24128" y="9795"/>
                  </a:lnTo>
                  <a:lnTo>
                    <a:pt x="24116" y="9738"/>
                  </a:lnTo>
                  <a:lnTo>
                    <a:pt x="25106" y="9158"/>
                  </a:lnTo>
                  <a:lnTo>
                    <a:pt x="25106" y="9112"/>
                  </a:lnTo>
                  <a:lnTo>
                    <a:pt x="24094" y="9692"/>
                  </a:lnTo>
                  <a:lnTo>
                    <a:pt x="24071" y="9658"/>
                  </a:lnTo>
                  <a:lnTo>
                    <a:pt x="24037" y="9635"/>
                  </a:lnTo>
                  <a:lnTo>
                    <a:pt x="23991" y="9624"/>
                  </a:lnTo>
                  <a:lnTo>
                    <a:pt x="23957" y="9613"/>
                  </a:lnTo>
                  <a:lnTo>
                    <a:pt x="23912" y="9624"/>
                  </a:lnTo>
                  <a:lnTo>
                    <a:pt x="23878" y="9635"/>
                  </a:lnTo>
                  <a:lnTo>
                    <a:pt x="23843" y="9658"/>
                  </a:lnTo>
                  <a:lnTo>
                    <a:pt x="23821" y="9692"/>
                  </a:lnTo>
                  <a:lnTo>
                    <a:pt x="21762" y="8498"/>
                  </a:lnTo>
                  <a:lnTo>
                    <a:pt x="21762" y="8441"/>
                  </a:lnTo>
                  <a:lnTo>
                    <a:pt x="21750" y="8373"/>
                  </a:lnTo>
                  <a:lnTo>
                    <a:pt x="21716" y="8327"/>
                  </a:lnTo>
                  <a:lnTo>
                    <a:pt x="21671" y="8282"/>
                  </a:lnTo>
                  <a:lnTo>
                    <a:pt x="21614" y="8259"/>
                  </a:lnTo>
                  <a:lnTo>
                    <a:pt x="21614" y="5847"/>
                  </a:lnTo>
                  <a:lnTo>
                    <a:pt x="21671" y="5825"/>
                  </a:lnTo>
                  <a:lnTo>
                    <a:pt x="21705" y="5790"/>
                  </a:lnTo>
                  <a:lnTo>
                    <a:pt x="21739" y="5745"/>
                  </a:lnTo>
                  <a:lnTo>
                    <a:pt x="21750" y="5688"/>
                  </a:lnTo>
                  <a:lnTo>
                    <a:pt x="21739" y="5620"/>
                  </a:lnTo>
                  <a:lnTo>
                    <a:pt x="21705" y="5563"/>
                  </a:lnTo>
                  <a:lnTo>
                    <a:pt x="21648" y="5529"/>
                  </a:lnTo>
                  <a:lnTo>
                    <a:pt x="21580" y="5517"/>
                  </a:lnTo>
                  <a:lnTo>
                    <a:pt x="21546" y="5529"/>
                  </a:lnTo>
                  <a:lnTo>
                    <a:pt x="21511" y="5540"/>
                  </a:lnTo>
                  <a:lnTo>
                    <a:pt x="21477" y="5563"/>
                  </a:lnTo>
                  <a:lnTo>
                    <a:pt x="21455" y="5586"/>
                  </a:lnTo>
                  <a:lnTo>
                    <a:pt x="19407" y="4403"/>
                  </a:lnTo>
                  <a:lnTo>
                    <a:pt x="19418" y="4334"/>
                  </a:lnTo>
                  <a:lnTo>
                    <a:pt x="19407" y="4300"/>
                  </a:lnTo>
                  <a:lnTo>
                    <a:pt x="19396" y="4266"/>
                  </a:lnTo>
                  <a:lnTo>
                    <a:pt x="19361" y="4209"/>
                  </a:lnTo>
                  <a:lnTo>
                    <a:pt x="19305" y="4164"/>
                  </a:lnTo>
                  <a:lnTo>
                    <a:pt x="19236" y="4141"/>
                  </a:lnTo>
                  <a:lnTo>
                    <a:pt x="19236" y="1752"/>
                  </a:lnTo>
                  <a:lnTo>
                    <a:pt x="19293" y="1729"/>
                  </a:lnTo>
                  <a:lnTo>
                    <a:pt x="19350" y="1695"/>
                  </a:lnTo>
                  <a:lnTo>
                    <a:pt x="19373" y="1638"/>
                  </a:lnTo>
                  <a:lnTo>
                    <a:pt x="19384" y="1582"/>
                  </a:lnTo>
                  <a:lnTo>
                    <a:pt x="19384" y="1547"/>
                  </a:lnTo>
                  <a:lnTo>
                    <a:pt x="19373" y="1513"/>
                  </a:lnTo>
                  <a:lnTo>
                    <a:pt x="19339" y="1456"/>
                  </a:lnTo>
                  <a:lnTo>
                    <a:pt x="19282" y="1422"/>
                  </a:lnTo>
                  <a:lnTo>
                    <a:pt x="19248" y="1411"/>
                  </a:lnTo>
                  <a:lnTo>
                    <a:pt x="19214" y="1400"/>
                  </a:lnTo>
                  <a:lnTo>
                    <a:pt x="19168" y="1411"/>
                  </a:lnTo>
                  <a:lnTo>
                    <a:pt x="19134" y="1422"/>
                  </a:lnTo>
                  <a:lnTo>
                    <a:pt x="19100" y="1445"/>
                  </a:lnTo>
                  <a:lnTo>
                    <a:pt x="19077" y="1479"/>
                  </a:lnTo>
                  <a:lnTo>
                    <a:pt x="17052" y="307"/>
                  </a:lnTo>
                  <a:lnTo>
                    <a:pt x="17064" y="273"/>
                  </a:lnTo>
                  <a:lnTo>
                    <a:pt x="17075" y="228"/>
                  </a:lnTo>
                  <a:lnTo>
                    <a:pt x="17064" y="182"/>
                  </a:lnTo>
                  <a:lnTo>
                    <a:pt x="17052" y="148"/>
                  </a:lnTo>
                  <a:lnTo>
                    <a:pt x="17030" y="103"/>
                  </a:lnTo>
                  <a:lnTo>
                    <a:pt x="17007" y="69"/>
                  </a:lnTo>
                  <a:lnTo>
                    <a:pt x="16973" y="46"/>
                  </a:lnTo>
                  <a:lnTo>
                    <a:pt x="16927" y="23"/>
                  </a:lnTo>
                  <a:lnTo>
                    <a:pt x="16893" y="12"/>
                  </a:lnTo>
                  <a:lnTo>
                    <a:pt x="16848" y="0"/>
                  </a:lnTo>
                  <a:close/>
                </a:path>
              </a:pathLst>
            </a:custGeom>
            <a:gradFill>
              <a:gsLst>
                <a:gs pos="0">
                  <a:srgbClr val="FFFFFF">
                    <a:alpha val="45098"/>
                  </a:srgbClr>
                </a:gs>
                <a:gs pos="100000">
                  <a:srgbClr val="FFFFFF">
                    <a:alpha val="1098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4"/>
            <p:cNvSpPr/>
            <p:nvPr/>
          </p:nvSpPr>
          <p:spPr>
            <a:xfrm rot="10800000">
              <a:off x="-16" y="3333723"/>
              <a:ext cx="988352" cy="615640"/>
            </a:xfrm>
            <a:custGeom>
              <a:rect b="b" l="l" r="r" t="t"/>
              <a:pathLst>
                <a:path extrusionOk="0" h="5882" w="9443">
                  <a:moveTo>
                    <a:pt x="2696" y="342"/>
                  </a:moveTo>
                  <a:lnTo>
                    <a:pt x="4687" y="1491"/>
                  </a:lnTo>
                  <a:lnTo>
                    <a:pt x="4676" y="1537"/>
                  </a:lnTo>
                  <a:lnTo>
                    <a:pt x="4664" y="1593"/>
                  </a:lnTo>
                  <a:lnTo>
                    <a:pt x="4676" y="1639"/>
                  </a:lnTo>
                  <a:lnTo>
                    <a:pt x="4687" y="1684"/>
                  </a:lnTo>
                  <a:lnTo>
                    <a:pt x="4710" y="1730"/>
                  </a:lnTo>
                  <a:lnTo>
                    <a:pt x="4733" y="1764"/>
                  </a:lnTo>
                  <a:lnTo>
                    <a:pt x="4767" y="1798"/>
                  </a:lnTo>
                  <a:lnTo>
                    <a:pt x="4801" y="1821"/>
                  </a:lnTo>
                  <a:lnTo>
                    <a:pt x="4846" y="1832"/>
                  </a:lnTo>
                  <a:lnTo>
                    <a:pt x="4892" y="1844"/>
                  </a:lnTo>
                  <a:lnTo>
                    <a:pt x="4892" y="4153"/>
                  </a:lnTo>
                  <a:lnTo>
                    <a:pt x="4858" y="4153"/>
                  </a:lnTo>
                  <a:lnTo>
                    <a:pt x="4824" y="4164"/>
                  </a:lnTo>
                  <a:lnTo>
                    <a:pt x="4767" y="4210"/>
                  </a:lnTo>
                  <a:lnTo>
                    <a:pt x="4744" y="4244"/>
                  </a:lnTo>
                  <a:lnTo>
                    <a:pt x="4721" y="4278"/>
                  </a:lnTo>
                  <a:lnTo>
                    <a:pt x="4710" y="4312"/>
                  </a:lnTo>
                  <a:lnTo>
                    <a:pt x="4710" y="4346"/>
                  </a:lnTo>
                  <a:lnTo>
                    <a:pt x="4710" y="4392"/>
                  </a:lnTo>
                  <a:lnTo>
                    <a:pt x="4721" y="4426"/>
                  </a:lnTo>
                  <a:lnTo>
                    <a:pt x="2685" y="5598"/>
                  </a:lnTo>
                  <a:lnTo>
                    <a:pt x="2651" y="5575"/>
                  </a:lnTo>
                  <a:lnTo>
                    <a:pt x="2628" y="5552"/>
                  </a:lnTo>
                  <a:lnTo>
                    <a:pt x="2583" y="5529"/>
                  </a:lnTo>
                  <a:lnTo>
                    <a:pt x="2503" y="5529"/>
                  </a:lnTo>
                  <a:lnTo>
                    <a:pt x="2469" y="5552"/>
                  </a:lnTo>
                  <a:lnTo>
                    <a:pt x="2435" y="5563"/>
                  </a:lnTo>
                  <a:lnTo>
                    <a:pt x="2412" y="5598"/>
                  </a:lnTo>
                  <a:lnTo>
                    <a:pt x="342" y="4403"/>
                  </a:lnTo>
                  <a:lnTo>
                    <a:pt x="353" y="4346"/>
                  </a:lnTo>
                  <a:lnTo>
                    <a:pt x="342" y="4289"/>
                  </a:lnTo>
                  <a:lnTo>
                    <a:pt x="308" y="4233"/>
                  </a:lnTo>
                  <a:lnTo>
                    <a:pt x="262" y="4198"/>
                  </a:lnTo>
                  <a:lnTo>
                    <a:pt x="205" y="4176"/>
                  </a:lnTo>
                  <a:lnTo>
                    <a:pt x="205" y="1764"/>
                  </a:lnTo>
                  <a:lnTo>
                    <a:pt x="262" y="1741"/>
                  </a:lnTo>
                  <a:lnTo>
                    <a:pt x="308" y="1707"/>
                  </a:lnTo>
                  <a:lnTo>
                    <a:pt x="330" y="1650"/>
                  </a:lnTo>
                  <a:lnTo>
                    <a:pt x="342" y="1593"/>
                  </a:lnTo>
                  <a:lnTo>
                    <a:pt x="330" y="1537"/>
                  </a:lnTo>
                  <a:lnTo>
                    <a:pt x="2389" y="342"/>
                  </a:lnTo>
                  <a:lnTo>
                    <a:pt x="2423" y="376"/>
                  </a:lnTo>
                  <a:lnTo>
                    <a:pt x="2458" y="410"/>
                  </a:lnTo>
                  <a:lnTo>
                    <a:pt x="2503" y="422"/>
                  </a:lnTo>
                  <a:lnTo>
                    <a:pt x="2549" y="433"/>
                  </a:lnTo>
                  <a:lnTo>
                    <a:pt x="2594" y="422"/>
                  </a:lnTo>
                  <a:lnTo>
                    <a:pt x="2628" y="399"/>
                  </a:lnTo>
                  <a:lnTo>
                    <a:pt x="2674" y="376"/>
                  </a:lnTo>
                  <a:lnTo>
                    <a:pt x="2696" y="342"/>
                  </a:lnTo>
                  <a:close/>
                  <a:moveTo>
                    <a:pt x="7235" y="1"/>
                  </a:moveTo>
                  <a:lnTo>
                    <a:pt x="7190" y="24"/>
                  </a:lnTo>
                  <a:lnTo>
                    <a:pt x="7144" y="46"/>
                  </a:lnTo>
                  <a:lnTo>
                    <a:pt x="7110" y="69"/>
                  </a:lnTo>
                  <a:lnTo>
                    <a:pt x="7076" y="103"/>
                  </a:lnTo>
                  <a:lnTo>
                    <a:pt x="7053" y="149"/>
                  </a:lnTo>
                  <a:lnTo>
                    <a:pt x="7042" y="194"/>
                  </a:lnTo>
                  <a:lnTo>
                    <a:pt x="7042" y="251"/>
                  </a:lnTo>
                  <a:lnTo>
                    <a:pt x="7042" y="297"/>
                  </a:lnTo>
                  <a:lnTo>
                    <a:pt x="7053" y="342"/>
                  </a:lnTo>
                  <a:lnTo>
                    <a:pt x="5119" y="1457"/>
                  </a:lnTo>
                  <a:lnTo>
                    <a:pt x="5085" y="1411"/>
                  </a:lnTo>
                  <a:lnTo>
                    <a:pt x="5028" y="1377"/>
                  </a:lnTo>
                  <a:lnTo>
                    <a:pt x="4972" y="1355"/>
                  </a:lnTo>
                  <a:lnTo>
                    <a:pt x="4915" y="1343"/>
                  </a:lnTo>
                  <a:lnTo>
                    <a:pt x="4858" y="1355"/>
                  </a:lnTo>
                  <a:lnTo>
                    <a:pt x="4801" y="1377"/>
                  </a:lnTo>
                  <a:lnTo>
                    <a:pt x="4755" y="1411"/>
                  </a:lnTo>
                  <a:lnTo>
                    <a:pt x="4710" y="1457"/>
                  </a:lnTo>
                  <a:lnTo>
                    <a:pt x="2719" y="297"/>
                  </a:lnTo>
                  <a:lnTo>
                    <a:pt x="2731" y="251"/>
                  </a:lnTo>
                  <a:lnTo>
                    <a:pt x="2719" y="206"/>
                  </a:lnTo>
                  <a:lnTo>
                    <a:pt x="2708" y="172"/>
                  </a:lnTo>
                  <a:lnTo>
                    <a:pt x="2674" y="115"/>
                  </a:lnTo>
                  <a:lnTo>
                    <a:pt x="2617" y="81"/>
                  </a:lnTo>
                  <a:lnTo>
                    <a:pt x="2583" y="69"/>
                  </a:lnTo>
                  <a:lnTo>
                    <a:pt x="2503" y="69"/>
                  </a:lnTo>
                  <a:lnTo>
                    <a:pt x="2469" y="81"/>
                  </a:lnTo>
                  <a:lnTo>
                    <a:pt x="2412" y="115"/>
                  </a:lnTo>
                  <a:lnTo>
                    <a:pt x="2378" y="172"/>
                  </a:lnTo>
                  <a:lnTo>
                    <a:pt x="2367" y="206"/>
                  </a:lnTo>
                  <a:lnTo>
                    <a:pt x="2367" y="251"/>
                  </a:lnTo>
                  <a:lnTo>
                    <a:pt x="2378" y="308"/>
                  </a:lnTo>
                  <a:lnTo>
                    <a:pt x="308" y="1491"/>
                  </a:lnTo>
                  <a:lnTo>
                    <a:pt x="285" y="1468"/>
                  </a:lnTo>
                  <a:lnTo>
                    <a:pt x="251" y="1446"/>
                  </a:lnTo>
                  <a:lnTo>
                    <a:pt x="217" y="1423"/>
                  </a:lnTo>
                  <a:lnTo>
                    <a:pt x="137" y="1423"/>
                  </a:lnTo>
                  <a:lnTo>
                    <a:pt x="103" y="1434"/>
                  </a:lnTo>
                  <a:lnTo>
                    <a:pt x="57" y="1468"/>
                  </a:lnTo>
                  <a:lnTo>
                    <a:pt x="12" y="1525"/>
                  </a:lnTo>
                  <a:lnTo>
                    <a:pt x="0" y="1559"/>
                  </a:lnTo>
                  <a:lnTo>
                    <a:pt x="0" y="1593"/>
                  </a:lnTo>
                  <a:lnTo>
                    <a:pt x="12" y="1662"/>
                  </a:lnTo>
                  <a:lnTo>
                    <a:pt x="46" y="1707"/>
                  </a:lnTo>
                  <a:lnTo>
                    <a:pt x="91" y="1741"/>
                  </a:lnTo>
                  <a:lnTo>
                    <a:pt x="160" y="1764"/>
                  </a:lnTo>
                  <a:lnTo>
                    <a:pt x="160" y="4176"/>
                  </a:lnTo>
                  <a:lnTo>
                    <a:pt x="91" y="4198"/>
                  </a:lnTo>
                  <a:lnTo>
                    <a:pt x="46" y="4233"/>
                  </a:lnTo>
                  <a:lnTo>
                    <a:pt x="12" y="4289"/>
                  </a:lnTo>
                  <a:lnTo>
                    <a:pt x="0" y="4346"/>
                  </a:lnTo>
                  <a:lnTo>
                    <a:pt x="0" y="4392"/>
                  </a:lnTo>
                  <a:lnTo>
                    <a:pt x="12" y="4415"/>
                  </a:lnTo>
                  <a:lnTo>
                    <a:pt x="46" y="4471"/>
                  </a:lnTo>
                  <a:lnTo>
                    <a:pt x="103" y="4517"/>
                  </a:lnTo>
                  <a:lnTo>
                    <a:pt x="137" y="4528"/>
                  </a:lnTo>
                  <a:lnTo>
                    <a:pt x="171" y="4528"/>
                  </a:lnTo>
                  <a:lnTo>
                    <a:pt x="217" y="4517"/>
                  </a:lnTo>
                  <a:lnTo>
                    <a:pt x="262" y="4506"/>
                  </a:lnTo>
                  <a:lnTo>
                    <a:pt x="296" y="4483"/>
                  </a:lnTo>
                  <a:lnTo>
                    <a:pt x="319" y="4449"/>
                  </a:lnTo>
                  <a:lnTo>
                    <a:pt x="2389" y="5632"/>
                  </a:lnTo>
                  <a:lnTo>
                    <a:pt x="2367" y="5700"/>
                  </a:lnTo>
                  <a:lnTo>
                    <a:pt x="2378" y="5734"/>
                  </a:lnTo>
                  <a:lnTo>
                    <a:pt x="2389" y="5768"/>
                  </a:lnTo>
                  <a:lnTo>
                    <a:pt x="2423" y="5825"/>
                  </a:lnTo>
                  <a:lnTo>
                    <a:pt x="2480" y="5859"/>
                  </a:lnTo>
                  <a:lnTo>
                    <a:pt x="2514" y="5871"/>
                  </a:lnTo>
                  <a:lnTo>
                    <a:pt x="2583" y="5871"/>
                  </a:lnTo>
                  <a:lnTo>
                    <a:pt x="2605" y="5859"/>
                  </a:lnTo>
                  <a:lnTo>
                    <a:pt x="2662" y="5825"/>
                  </a:lnTo>
                  <a:lnTo>
                    <a:pt x="2708" y="5768"/>
                  </a:lnTo>
                  <a:lnTo>
                    <a:pt x="2708" y="5734"/>
                  </a:lnTo>
                  <a:lnTo>
                    <a:pt x="2719" y="5700"/>
                  </a:lnTo>
                  <a:lnTo>
                    <a:pt x="2708" y="5643"/>
                  </a:lnTo>
                  <a:lnTo>
                    <a:pt x="4744" y="4460"/>
                  </a:lnTo>
                  <a:lnTo>
                    <a:pt x="4778" y="4506"/>
                  </a:lnTo>
                  <a:lnTo>
                    <a:pt x="4812" y="4528"/>
                  </a:lnTo>
                  <a:lnTo>
                    <a:pt x="4858" y="4551"/>
                  </a:lnTo>
                  <a:lnTo>
                    <a:pt x="4972" y="4551"/>
                  </a:lnTo>
                  <a:lnTo>
                    <a:pt x="5017" y="4528"/>
                  </a:lnTo>
                  <a:lnTo>
                    <a:pt x="5051" y="4494"/>
                  </a:lnTo>
                  <a:lnTo>
                    <a:pt x="5085" y="4460"/>
                  </a:lnTo>
                  <a:lnTo>
                    <a:pt x="7121" y="5632"/>
                  </a:lnTo>
                  <a:lnTo>
                    <a:pt x="7110" y="5666"/>
                  </a:lnTo>
                  <a:lnTo>
                    <a:pt x="7110" y="5700"/>
                  </a:lnTo>
                  <a:lnTo>
                    <a:pt x="7110" y="5734"/>
                  </a:lnTo>
                  <a:lnTo>
                    <a:pt x="7121" y="5768"/>
                  </a:lnTo>
                  <a:lnTo>
                    <a:pt x="7156" y="5825"/>
                  </a:lnTo>
                  <a:lnTo>
                    <a:pt x="7212" y="5859"/>
                  </a:lnTo>
                  <a:lnTo>
                    <a:pt x="7247" y="5871"/>
                  </a:lnTo>
                  <a:lnTo>
                    <a:pt x="7281" y="5882"/>
                  </a:lnTo>
                  <a:lnTo>
                    <a:pt x="7315" y="5871"/>
                  </a:lnTo>
                  <a:lnTo>
                    <a:pt x="7349" y="5859"/>
                  </a:lnTo>
                  <a:lnTo>
                    <a:pt x="7406" y="5825"/>
                  </a:lnTo>
                  <a:lnTo>
                    <a:pt x="7451" y="5768"/>
                  </a:lnTo>
                  <a:lnTo>
                    <a:pt x="7463" y="5734"/>
                  </a:lnTo>
                  <a:lnTo>
                    <a:pt x="7463" y="5700"/>
                  </a:lnTo>
                  <a:lnTo>
                    <a:pt x="7451" y="5643"/>
                  </a:lnTo>
                  <a:lnTo>
                    <a:pt x="9442" y="4483"/>
                  </a:lnTo>
                  <a:lnTo>
                    <a:pt x="9442" y="4437"/>
                  </a:lnTo>
                  <a:lnTo>
                    <a:pt x="7429" y="5598"/>
                  </a:lnTo>
                  <a:lnTo>
                    <a:pt x="7406" y="5563"/>
                  </a:lnTo>
                  <a:lnTo>
                    <a:pt x="7372" y="5541"/>
                  </a:lnTo>
                  <a:lnTo>
                    <a:pt x="7326" y="5529"/>
                  </a:lnTo>
                  <a:lnTo>
                    <a:pt x="7281" y="5518"/>
                  </a:lnTo>
                  <a:lnTo>
                    <a:pt x="7247" y="5529"/>
                  </a:lnTo>
                  <a:lnTo>
                    <a:pt x="7201" y="5541"/>
                  </a:lnTo>
                  <a:lnTo>
                    <a:pt x="7167" y="5563"/>
                  </a:lnTo>
                  <a:lnTo>
                    <a:pt x="7144" y="5598"/>
                  </a:lnTo>
                  <a:lnTo>
                    <a:pt x="5108" y="4415"/>
                  </a:lnTo>
                  <a:lnTo>
                    <a:pt x="5119" y="4346"/>
                  </a:lnTo>
                  <a:lnTo>
                    <a:pt x="5119" y="4312"/>
                  </a:lnTo>
                  <a:lnTo>
                    <a:pt x="5108" y="4278"/>
                  </a:lnTo>
                  <a:lnTo>
                    <a:pt x="5063" y="4221"/>
                  </a:lnTo>
                  <a:lnTo>
                    <a:pt x="5006" y="4176"/>
                  </a:lnTo>
                  <a:lnTo>
                    <a:pt x="4937" y="4153"/>
                  </a:lnTo>
                  <a:lnTo>
                    <a:pt x="4937" y="1844"/>
                  </a:lnTo>
                  <a:lnTo>
                    <a:pt x="4983" y="1832"/>
                  </a:lnTo>
                  <a:lnTo>
                    <a:pt x="5028" y="1810"/>
                  </a:lnTo>
                  <a:lnTo>
                    <a:pt x="5063" y="1787"/>
                  </a:lnTo>
                  <a:lnTo>
                    <a:pt x="5097" y="1764"/>
                  </a:lnTo>
                  <a:lnTo>
                    <a:pt x="5119" y="1719"/>
                  </a:lnTo>
                  <a:lnTo>
                    <a:pt x="5142" y="1684"/>
                  </a:lnTo>
                  <a:lnTo>
                    <a:pt x="5154" y="1639"/>
                  </a:lnTo>
                  <a:lnTo>
                    <a:pt x="5165" y="1593"/>
                  </a:lnTo>
                  <a:lnTo>
                    <a:pt x="5154" y="1548"/>
                  </a:lnTo>
                  <a:lnTo>
                    <a:pt x="5142" y="1491"/>
                  </a:lnTo>
                  <a:lnTo>
                    <a:pt x="7076" y="376"/>
                  </a:lnTo>
                  <a:lnTo>
                    <a:pt x="7110" y="422"/>
                  </a:lnTo>
                  <a:lnTo>
                    <a:pt x="7167" y="467"/>
                  </a:lnTo>
                  <a:lnTo>
                    <a:pt x="7224" y="490"/>
                  </a:lnTo>
                  <a:lnTo>
                    <a:pt x="7349" y="490"/>
                  </a:lnTo>
                  <a:lnTo>
                    <a:pt x="7406" y="467"/>
                  </a:lnTo>
                  <a:lnTo>
                    <a:pt x="7463" y="422"/>
                  </a:lnTo>
                  <a:lnTo>
                    <a:pt x="7497" y="376"/>
                  </a:lnTo>
                  <a:lnTo>
                    <a:pt x="9442" y="1502"/>
                  </a:lnTo>
                  <a:lnTo>
                    <a:pt x="9442" y="1446"/>
                  </a:lnTo>
                  <a:lnTo>
                    <a:pt x="7520" y="331"/>
                  </a:lnTo>
                  <a:lnTo>
                    <a:pt x="7531" y="297"/>
                  </a:lnTo>
                  <a:lnTo>
                    <a:pt x="7531" y="251"/>
                  </a:lnTo>
                  <a:lnTo>
                    <a:pt x="7531" y="194"/>
                  </a:lnTo>
                  <a:lnTo>
                    <a:pt x="7508" y="149"/>
                  </a:lnTo>
                  <a:lnTo>
                    <a:pt x="7485" y="103"/>
                  </a:lnTo>
                  <a:lnTo>
                    <a:pt x="7463" y="69"/>
                  </a:lnTo>
                  <a:lnTo>
                    <a:pt x="7417" y="46"/>
                  </a:lnTo>
                  <a:lnTo>
                    <a:pt x="7383" y="24"/>
                  </a:lnTo>
                  <a:lnTo>
                    <a:pt x="7338" y="1"/>
                  </a:lnTo>
                  <a:close/>
                </a:path>
              </a:pathLst>
            </a:custGeom>
            <a:solidFill>
              <a:srgbClr val="FFFFFF">
                <a:alpha val="1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4"/>
            <p:cNvSpPr/>
            <p:nvPr/>
          </p:nvSpPr>
          <p:spPr>
            <a:xfrm rot="10800000">
              <a:off x="4" y="3325362"/>
              <a:ext cx="2981383" cy="1818136"/>
            </a:xfrm>
            <a:custGeom>
              <a:rect b="b" l="l" r="r" t="t"/>
              <a:pathLst>
                <a:path extrusionOk="0" h="17371" w="28485">
                  <a:moveTo>
                    <a:pt x="17052" y="3572"/>
                  </a:moveTo>
                  <a:lnTo>
                    <a:pt x="18986" y="4687"/>
                  </a:lnTo>
                  <a:lnTo>
                    <a:pt x="18974" y="4733"/>
                  </a:lnTo>
                  <a:lnTo>
                    <a:pt x="18963" y="4789"/>
                  </a:lnTo>
                  <a:lnTo>
                    <a:pt x="18974" y="4846"/>
                  </a:lnTo>
                  <a:lnTo>
                    <a:pt x="18986" y="4892"/>
                  </a:lnTo>
                  <a:lnTo>
                    <a:pt x="19008" y="4926"/>
                  </a:lnTo>
                  <a:lnTo>
                    <a:pt x="19031" y="4960"/>
                  </a:lnTo>
                  <a:lnTo>
                    <a:pt x="19065" y="4994"/>
                  </a:lnTo>
                  <a:lnTo>
                    <a:pt x="19111" y="5017"/>
                  </a:lnTo>
                  <a:lnTo>
                    <a:pt x="19145" y="5040"/>
                  </a:lnTo>
                  <a:lnTo>
                    <a:pt x="19202" y="5040"/>
                  </a:lnTo>
                  <a:lnTo>
                    <a:pt x="19202" y="7360"/>
                  </a:lnTo>
                  <a:lnTo>
                    <a:pt x="19133" y="7383"/>
                  </a:lnTo>
                  <a:lnTo>
                    <a:pt x="19077" y="7417"/>
                  </a:lnTo>
                  <a:lnTo>
                    <a:pt x="19031" y="7474"/>
                  </a:lnTo>
                  <a:lnTo>
                    <a:pt x="19031" y="7508"/>
                  </a:lnTo>
                  <a:lnTo>
                    <a:pt x="19020" y="7554"/>
                  </a:lnTo>
                  <a:lnTo>
                    <a:pt x="19031" y="7611"/>
                  </a:lnTo>
                  <a:lnTo>
                    <a:pt x="17063" y="8748"/>
                  </a:lnTo>
                  <a:lnTo>
                    <a:pt x="17029" y="8703"/>
                  </a:lnTo>
                  <a:lnTo>
                    <a:pt x="16972" y="8668"/>
                  </a:lnTo>
                  <a:lnTo>
                    <a:pt x="16915" y="8646"/>
                  </a:lnTo>
                  <a:lnTo>
                    <a:pt x="16847" y="8634"/>
                  </a:lnTo>
                  <a:lnTo>
                    <a:pt x="16779" y="8646"/>
                  </a:lnTo>
                  <a:lnTo>
                    <a:pt x="16722" y="8668"/>
                  </a:lnTo>
                  <a:lnTo>
                    <a:pt x="16665" y="8703"/>
                  </a:lnTo>
                  <a:lnTo>
                    <a:pt x="16631" y="8748"/>
                  </a:lnTo>
                  <a:lnTo>
                    <a:pt x="14708" y="7633"/>
                  </a:lnTo>
                  <a:lnTo>
                    <a:pt x="14720" y="7599"/>
                  </a:lnTo>
                  <a:lnTo>
                    <a:pt x="14720" y="7554"/>
                  </a:lnTo>
                  <a:lnTo>
                    <a:pt x="14720" y="7508"/>
                  </a:lnTo>
                  <a:lnTo>
                    <a:pt x="14708" y="7463"/>
                  </a:lnTo>
                  <a:lnTo>
                    <a:pt x="14686" y="7417"/>
                  </a:lnTo>
                  <a:lnTo>
                    <a:pt x="14663" y="7383"/>
                  </a:lnTo>
                  <a:lnTo>
                    <a:pt x="14629" y="7360"/>
                  </a:lnTo>
                  <a:lnTo>
                    <a:pt x="14583" y="7326"/>
                  </a:lnTo>
                  <a:lnTo>
                    <a:pt x="14549" y="7315"/>
                  </a:lnTo>
                  <a:lnTo>
                    <a:pt x="14504" y="7303"/>
                  </a:lnTo>
                  <a:lnTo>
                    <a:pt x="14504" y="4971"/>
                  </a:lnTo>
                  <a:lnTo>
                    <a:pt x="14561" y="4949"/>
                  </a:lnTo>
                  <a:lnTo>
                    <a:pt x="14606" y="4903"/>
                  </a:lnTo>
                  <a:lnTo>
                    <a:pt x="14640" y="4858"/>
                  </a:lnTo>
                  <a:lnTo>
                    <a:pt x="14652" y="4789"/>
                  </a:lnTo>
                  <a:lnTo>
                    <a:pt x="14640" y="4733"/>
                  </a:lnTo>
                  <a:lnTo>
                    <a:pt x="16642" y="3572"/>
                  </a:lnTo>
                  <a:lnTo>
                    <a:pt x="16676" y="3618"/>
                  </a:lnTo>
                  <a:lnTo>
                    <a:pt x="16722" y="3663"/>
                  </a:lnTo>
                  <a:lnTo>
                    <a:pt x="16779" y="3686"/>
                  </a:lnTo>
                  <a:lnTo>
                    <a:pt x="16915" y="3686"/>
                  </a:lnTo>
                  <a:lnTo>
                    <a:pt x="16972" y="3663"/>
                  </a:lnTo>
                  <a:lnTo>
                    <a:pt x="17018" y="3618"/>
                  </a:lnTo>
                  <a:lnTo>
                    <a:pt x="17052" y="3572"/>
                  </a:lnTo>
                  <a:close/>
                  <a:moveTo>
                    <a:pt x="12285" y="3561"/>
                  </a:moveTo>
                  <a:lnTo>
                    <a:pt x="14310" y="4721"/>
                  </a:lnTo>
                  <a:lnTo>
                    <a:pt x="14299" y="4755"/>
                  </a:lnTo>
                  <a:lnTo>
                    <a:pt x="14299" y="4789"/>
                  </a:lnTo>
                  <a:lnTo>
                    <a:pt x="14310" y="4858"/>
                  </a:lnTo>
                  <a:lnTo>
                    <a:pt x="14344" y="4915"/>
                  </a:lnTo>
                  <a:lnTo>
                    <a:pt x="14390" y="4949"/>
                  </a:lnTo>
                  <a:lnTo>
                    <a:pt x="14458" y="4971"/>
                  </a:lnTo>
                  <a:lnTo>
                    <a:pt x="14458" y="7303"/>
                  </a:lnTo>
                  <a:lnTo>
                    <a:pt x="14413" y="7315"/>
                  </a:lnTo>
                  <a:lnTo>
                    <a:pt x="14367" y="7326"/>
                  </a:lnTo>
                  <a:lnTo>
                    <a:pt x="14333" y="7349"/>
                  </a:lnTo>
                  <a:lnTo>
                    <a:pt x="14299" y="7383"/>
                  </a:lnTo>
                  <a:lnTo>
                    <a:pt x="14265" y="7417"/>
                  </a:lnTo>
                  <a:lnTo>
                    <a:pt x="14242" y="7463"/>
                  </a:lnTo>
                  <a:lnTo>
                    <a:pt x="14231" y="7508"/>
                  </a:lnTo>
                  <a:lnTo>
                    <a:pt x="14231" y="7554"/>
                  </a:lnTo>
                  <a:lnTo>
                    <a:pt x="14231" y="7599"/>
                  </a:lnTo>
                  <a:lnTo>
                    <a:pt x="14242" y="7645"/>
                  </a:lnTo>
                  <a:lnTo>
                    <a:pt x="12263" y="8782"/>
                  </a:lnTo>
                  <a:lnTo>
                    <a:pt x="12229" y="8748"/>
                  </a:lnTo>
                  <a:lnTo>
                    <a:pt x="12194" y="8725"/>
                  </a:lnTo>
                  <a:lnTo>
                    <a:pt x="12149" y="8714"/>
                  </a:lnTo>
                  <a:lnTo>
                    <a:pt x="12103" y="8703"/>
                  </a:lnTo>
                  <a:lnTo>
                    <a:pt x="12058" y="8714"/>
                  </a:lnTo>
                  <a:lnTo>
                    <a:pt x="12012" y="8725"/>
                  </a:lnTo>
                  <a:lnTo>
                    <a:pt x="11978" y="8748"/>
                  </a:lnTo>
                  <a:lnTo>
                    <a:pt x="11956" y="8782"/>
                  </a:lnTo>
                  <a:lnTo>
                    <a:pt x="9976" y="7645"/>
                  </a:lnTo>
                  <a:lnTo>
                    <a:pt x="9988" y="7599"/>
                  </a:lnTo>
                  <a:lnTo>
                    <a:pt x="9988" y="7554"/>
                  </a:lnTo>
                  <a:lnTo>
                    <a:pt x="9988" y="7497"/>
                  </a:lnTo>
                  <a:lnTo>
                    <a:pt x="9976" y="7451"/>
                  </a:lnTo>
                  <a:lnTo>
                    <a:pt x="9954" y="7417"/>
                  </a:lnTo>
                  <a:lnTo>
                    <a:pt x="9919" y="7383"/>
                  </a:lnTo>
                  <a:lnTo>
                    <a:pt x="9885" y="7349"/>
                  </a:lnTo>
                  <a:lnTo>
                    <a:pt x="9851" y="7326"/>
                  </a:lnTo>
                  <a:lnTo>
                    <a:pt x="9806" y="7303"/>
                  </a:lnTo>
                  <a:lnTo>
                    <a:pt x="9760" y="7292"/>
                  </a:lnTo>
                  <a:lnTo>
                    <a:pt x="9760" y="5040"/>
                  </a:lnTo>
                  <a:lnTo>
                    <a:pt x="9806" y="5028"/>
                  </a:lnTo>
                  <a:lnTo>
                    <a:pt x="9851" y="5006"/>
                  </a:lnTo>
                  <a:lnTo>
                    <a:pt x="9885" y="4983"/>
                  </a:lnTo>
                  <a:lnTo>
                    <a:pt x="9919" y="4960"/>
                  </a:lnTo>
                  <a:lnTo>
                    <a:pt x="9942" y="4926"/>
                  </a:lnTo>
                  <a:lnTo>
                    <a:pt x="9965" y="4880"/>
                  </a:lnTo>
                  <a:lnTo>
                    <a:pt x="9976" y="4835"/>
                  </a:lnTo>
                  <a:lnTo>
                    <a:pt x="9976" y="4789"/>
                  </a:lnTo>
                  <a:lnTo>
                    <a:pt x="9976" y="4744"/>
                  </a:lnTo>
                  <a:lnTo>
                    <a:pt x="9965" y="4698"/>
                  </a:lnTo>
                  <a:lnTo>
                    <a:pt x="11921" y="3561"/>
                  </a:lnTo>
                  <a:lnTo>
                    <a:pt x="11956" y="3606"/>
                  </a:lnTo>
                  <a:lnTo>
                    <a:pt x="12001" y="3629"/>
                  </a:lnTo>
                  <a:lnTo>
                    <a:pt x="12047" y="3652"/>
                  </a:lnTo>
                  <a:lnTo>
                    <a:pt x="12103" y="3663"/>
                  </a:lnTo>
                  <a:lnTo>
                    <a:pt x="12160" y="3652"/>
                  </a:lnTo>
                  <a:lnTo>
                    <a:pt x="12217" y="3629"/>
                  </a:lnTo>
                  <a:lnTo>
                    <a:pt x="12251" y="3595"/>
                  </a:lnTo>
                  <a:lnTo>
                    <a:pt x="12285" y="3561"/>
                  </a:lnTo>
                  <a:close/>
                  <a:moveTo>
                    <a:pt x="21795" y="3572"/>
                  </a:moveTo>
                  <a:lnTo>
                    <a:pt x="23763" y="4710"/>
                  </a:lnTo>
                  <a:lnTo>
                    <a:pt x="23741" y="4744"/>
                  </a:lnTo>
                  <a:lnTo>
                    <a:pt x="23741" y="4789"/>
                  </a:lnTo>
                  <a:lnTo>
                    <a:pt x="23741" y="4835"/>
                  </a:lnTo>
                  <a:lnTo>
                    <a:pt x="23752" y="4869"/>
                  </a:lnTo>
                  <a:lnTo>
                    <a:pt x="23775" y="4903"/>
                  </a:lnTo>
                  <a:lnTo>
                    <a:pt x="23797" y="4937"/>
                  </a:lnTo>
                  <a:lnTo>
                    <a:pt x="23832" y="4960"/>
                  </a:lnTo>
                  <a:lnTo>
                    <a:pt x="23866" y="4983"/>
                  </a:lnTo>
                  <a:lnTo>
                    <a:pt x="23900" y="4994"/>
                  </a:lnTo>
                  <a:lnTo>
                    <a:pt x="23934" y="5006"/>
                  </a:lnTo>
                  <a:lnTo>
                    <a:pt x="23934" y="7372"/>
                  </a:lnTo>
                  <a:lnTo>
                    <a:pt x="23877" y="7394"/>
                  </a:lnTo>
                  <a:lnTo>
                    <a:pt x="23832" y="7429"/>
                  </a:lnTo>
                  <a:lnTo>
                    <a:pt x="23797" y="7485"/>
                  </a:lnTo>
                  <a:lnTo>
                    <a:pt x="23786" y="7554"/>
                  </a:lnTo>
                  <a:lnTo>
                    <a:pt x="23786" y="7599"/>
                  </a:lnTo>
                  <a:lnTo>
                    <a:pt x="21761" y="8782"/>
                  </a:lnTo>
                  <a:lnTo>
                    <a:pt x="21727" y="8737"/>
                  </a:lnTo>
                  <a:lnTo>
                    <a:pt x="21682" y="8714"/>
                  </a:lnTo>
                  <a:lnTo>
                    <a:pt x="21636" y="8691"/>
                  </a:lnTo>
                  <a:lnTo>
                    <a:pt x="21534" y="8691"/>
                  </a:lnTo>
                  <a:lnTo>
                    <a:pt x="21488" y="8714"/>
                  </a:lnTo>
                  <a:lnTo>
                    <a:pt x="21454" y="8737"/>
                  </a:lnTo>
                  <a:lnTo>
                    <a:pt x="21420" y="8771"/>
                  </a:lnTo>
                  <a:lnTo>
                    <a:pt x="19395" y="7611"/>
                  </a:lnTo>
                  <a:lnTo>
                    <a:pt x="19406" y="7554"/>
                  </a:lnTo>
                  <a:lnTo>
                    <a:pt x="19395" y="7485"/>
                  </a:lnTo>
                  <a:lnTo>
                    <a:pt x="19361" y="7429"/>
                  </a:lnTo>
                  <a:lnTo>
                    <a:pt x="19304" y="7383"/>
                  </a:lnTo>
                  <a:lnTo>
                    <a:pt x="19247" y="7360"/>
                  </a:lnTo>
                  <a:lnTo>
                    <a:pt x="19247" y="5040"/>
                  </a:lnTo>
                  <a:lnTo>
                    <a:pt x="19293" y="5028"/>
                  </a:lnTo>
                  <a:lnTo>
                    <a:pt x="19327" y="5017"/>
                  </a:lnTo>
                  <a:lnTo>
                    <a:pt x="19372" y="4994"/>
                  </a:lnTo>
                  <a:lnTo>
                    <a:pt x="19406" y="4960"/>
                  </a:lnTo>
                  <a:lnTo>
                    <a:pt x="19429" y="4926"/>
                  </a:lnTo>
                  <a:lnTo>
                    <a:pt x="19452" y="4880"/>
                  </a:lnTo>
                  <a:lnTo>
                    <a:pt x="19463" y="4835"/>
                  </a:lnTo>
                  <a:lnTo>
                    <a:pt x="19463" y="4789"/>
                  </a:lnTo>
                  <a:lnTo>
                    <a:pt x="19463" y="4744"/>
                  </a:lnTo>
                  <a:lnTo>
                    <a:pt x="19441" y="4687"/>
                  </a:lnTo>
                  <a:lnTo>
                    <a:pt x="21386" y="3572"/>
                  </a:lnTo>
                  <a:lnTo>
                    <a:pt x="21420" y="3618"/>
                  </a:lnTo>
                  <a:lnTo>
                    <a:pt x="21465" y="3652"/>
                  </a:lnTo>
                  <a:lnTo>
                    <a:pt x="21522" y="3675"/>
                  </a:lnTo>
                  <a:lnTo>
                    <a:pt x="21591" y="3686"/>
                  </a:lnTo>
                  <a:lnTo>
                    <a:pt x="21647" y="3675"/>
                  </a:lnTo>
                  <a:lnTo>
                    <a:pt x="21704" y="3652"/>
                  </a:lnTo>
                  <a:lnTo>
                    <a:pt x="21750" y="3618"/>
                  </a:lnTo>
                  <a:lnTo>
                    <a:pt x="21795" y="3572"/>
                  </a:lnTo>
                  <a:close/>
                  <a:moveTo>
                    <a:pt x="14686" y="7679"/>
                  </a:moveTo>
                  <a:lnTo>
                    <a:pt x="16608" y="8782"/>
                  </a:lnTo>
                  <a:lnTo>
                    <a:pt x="16585" y="8839"/>
                  </a:lnTo>
                  <a:lnTo>
                    <a:pt x="16585" y="8896"/>
                  </a:lnTo>
                  <a:lnTo>
                    <a:pt x="16585" y="8953"/>
                  </a:lnTo>
                  <a:lnTo>
                    <a:pt x="16597" y="8998"/>
                  </a:lnTo>
                  <a:lnTo>
                    <a:pt x="16620" y="9044"/>
                  </a:lnTo>
                  <a:lnTo>
                    <a:pt x="16654" y="9078"/>
                  </a:lnTo>
                  <a:lnTo>
                    <a:pt x="16688" y="9112"/>
                  </a:lnTo>
                  <a:lnTo>
                    <a:pt x="16733" y="9135"/>
                  </a:lnTo>
                  <a:lnTo>
                    <a:pt x="16779" y="9158"/>
                  </a:lnTo>
                  <a:lnTo>
                    <a:pt x="16824" y="9169"/>
                  </a:lnTo>
                  <a:lnTo>
                    <a:pt x="16824" y="11478"/>
                  </a:lnTo>
                  <a:lnTo>
                    <a:pt x="16767" y="11501"/>
                  </a:lnTo>
                  <a:lnTo>
                    <a:pt x="16711" y="11535"/>
                  </a:lnTo>
                  <a:lnTo>
                    <a:pt x="16676" y="11592"/>
                  </a:lnTo>
                  <a:lnTo>
                    <a:pt x="16665" y="11660"/>
                  </a:lnTo>
                  <a:lnTo>
                    <a:pt x="16676" y="11717"/>
                  </a:lnTo>
                  <a:lnTo>
                    <a:pt x="14617" y="12900"/>
                  </a:lnTo>
                  <a:lnTo>
                    <a:pt x="14583" y="12877"/>
                  </a:lnTo>
                  <a:lnTo>
                    <a:pt x="14549" y="12855"/>
                  </a:lnTo>
                  <a:lnTo>
                    <a:pt x="14515" y="12832"/>
                  </a:lnTo>
                  <a:lnTo>
                    <a:pt x="14435" y="12832"/>
                  </a:lnTo>
                  <a:lnTo>
                    <a:pt x="14401" y="12855"/>
                  </a:lnTo>
                  <a:lnTo>
                    <a:pt x="14367" y="12877"/>
                  </a:lnTo>
                  <a:lnTo>
                    <a:pt x="14344" y="12900"/>
                  </a:lnTo>
                  <a:lnTo>
                    <a:pt x="12331" y="11740"/>
                  </a:lnTo>
                  <a:lnTo>
                    <a:pt x="12342" y="11694"/>
                  </a:lnTo>
                  <a:lnTo>
                    <a:pt x="12342" y="11660"/>
                  </a:lnTo>
                  <a:lnTo>
                    <a:pt x="12342" y="11615"/>
                  </a:lnTo>
                  <a:lnTo>
                    <a:pt x="12331" y="11569"/>
                  </a:lnTo>
                  <a:lnTo>
                    <a:pt x="12308" y="11535"/>
                  </a:lnTo>
                  <a:lnTo>
                    <a:pt x="12285" y="11501"/>
                  </a:lnTo>
                  <a:lnTo>
                    <a:pt x="12251" y="11467"/>
                  </a:lnTo>
                  <a:lnTo>
                    <a:pt x="12217" y="11444"/>
                  </a:lnTo>
                  <a:lnTo>
                    <a:pt x="12172" y="11433"/>
                  </a:lnTo>
                  <a:lnTo>
                    <a:pt x="12126" y="11421"/>
                  </a:lnTo>
                  <a:lnTo>
                    <a:pt x="12126" y="9089"/>
                  </a:lnTo>
                  <a:lnTo>
                    <a:pt x="12194" y="9067"/>
                  </a:lnTo>
                  <a:lnTo>
                    <a:pt x="12251" y="9021"/>
                  </a:lnTo>
                  <a:lnTo>
                    <a:pt x="12285" y="8964"/>
                  </a:lnTo>
                  <a:lnTo>
                    <a:pt x="12297" y="8896"/>
                  </a:lnTo>
                  <a:lnTo>
                    <a:pt x="12297" y="8862"/>
                  </a:lnTo>
                  <a:lnTo>
                    <a:pt x="12285" y="8828"/>
                  </a:lnTo>
                  <a:lnTo>
                    <a:pt x="14265" y="7679"/>
                  </a:lnTo>
                  <a:lnTo>
                    <a:pt x="14310" y="7724"/>
                  </a:lnTo>
                  <a:lnTo>
                    <a:pt x="14356" y="7770"/>
                  </a:lnTo>
                  <a:lnTo>
                    <a:pt x="14413" y="7793"/>
                  </a:lnTo>
                  <a:lnTo>
                    <a:pt x="14538" y="7793"/>
                  </a:lnTo>
                  <a:lnTo>
                    <a:pt x="14595" y="7758"/>
                  </a:lnTo>
                  <a:lnTo>
                    <a:pt x="14652" y="7724"/>
                  </a:lnTo>
                  <a:lnTo>
                    <a:pt x="14686" y="7679"/>
                  </a:lnTo>
                  <a:close/>
                  <a:moveTo>
                    <a:pt x="2764" y="11751"/>
                  </a:moveTo>
                  <a:lnTo>
                    <a:pt x="4755" y="12889"/>
                  </a:lnTo>
                  <a:lnTo>
                    <a:pt x="4744" y="12946"/>
                  </a:lnTo>
                  <a:lnTo>
                    <a:pt x="4732" y="13002"/>
                  </a:lnTo>
                  <a:lnTo>
                    <a:pt x="4732" y="13048"/>
                  </a:lnTo>
                  <a:lnTo>
                    <a:pt x="4755" y="13105"/>
                  </a:lnTo>
                  <a:lnTo>
                    <a:pt x="4778" y="13139"/>
                  </a:lnTo>
                  <a:lnTo>
                    <a:pt x="4800" y="13184"/>
                  </a:lnTo>
                  <a:lnTo>
                    <a:pt x="4835" y="13219"/>
                  </a:lnTo>
                  <a:lnTo>
                    <a:pt x="4880" y="13241"/>
                  </a:lnTo>
                  <a:lnTo>
                    <a:pt x="4926" y="13253"/>
                  </a:lnTo>
                  <a:lnTo>
                    <a:pt x="4971" y="13264"/>
                  </a:lnTo>
                  <a:lnTo>
                    <a:pt x="4971" y="15505"/>
                  </a:lnTo>
                  <a:lnTo>
                    <a:pt x="4926" y="15516"/>
                  </a:lnTo>
                  <a:lnTo>
                    <a:pt x="4880" y="15528"/>
                  </a:lnTo>
                  <a:lnTo>
                    <a:pt x="4846" y="15551"/>
                  </a:lnTo>
                  <a:lnTo>
                    <a:pt x="4800" y="15585"/>
                  </a:lnTo>
                  <a:lnTo>
                    <a:pt x="4778" y="15619"/>
                  </a:lnTo>
                  <a:lnTo>
                    <a:pt x="4755" y="15664"/>
                  </a:lnTo>
                  <a:lnTo>
                    <a:pt x="4744" y="15710"/>
                  </a:lnTo>
                  <a:lnTo>
                    <a:pt x="4732" y="15755"/>
                  </a:lnTo>
                  <a:lnTo>
                    <a:pt x="4744" y="15812"/>
                  </a:lnTo>
                  <a:lnTo>
                    <a:pt x="4755" y="15858"/>
                  </a:lnTo>
                  <a:lnTo>
                    <a:pt x="2833" y="16961"/>
                  </a:lnTo>
                  <a:lnTo>
                    <a:pt x="2798" y="16916"/>
                  </a:lnTo>
                  <a:lnTo>
                    <a:pt x="2742" y="16881"/>
                  </a:lnTo>
                  <a:lnTo>
                    <a:pt x="2685" y="16859"/>
                  </a:lnTo>
                  <a:lnTo>
                    <a:pt x="2560" y="16859"/>
                  </a:lnTo>
                  <a:lnTo>
                    <a:pt x="2503" y="16881"/>
                  </a:lnTo>
                  <a:lnTo>
                    <a:pt x="2457" y="16916"/>
                  </a:lnTo>
                  <a:lnTo>
                    <a:pt x="2412" y="16961"/>
                  </a:lnTo>
                  <a:lnTo>
                    <a:pt x="489" y="15846"/>
                  </a:lnTo>
                  <a:lnTo>
                    <a:pt x="501" y="15812"/>
                  </a:lnTo>
                  <a:lnTo>
                    <a:pt x="501" y="15755"/>
                  </a:lnTo>
                  <a:lnTo>
                    <a:pt x="501" y="15710"/>
                  </a:lnTo>
                  <a:lnTo>
                    <a:pt x="489" y="15664"/>
                  </a:lnTo>
                  <a:lnTo>
                    <a:pt x="466" y="15630"/>
                  </a:lnTo>
                  <a:lnTo>
                    <a:pt x="444" y="15596"/>
                  </a:lnTo>
                  <a:lnTo>
                    <a:pt x="410" y="15562"/>
                  </a:lnTo>
                  <a:lnTo>
                    <a:pt x="364" y="15539"/>
                  </a:lnTo>
                  <a:lnTo>
                    <a:pt x="330" y="15516"/>
                  </a:lnTo>
                  <a:lnTo>
                    <a:pt x="284" y="15516"/>
                  </a:lnTo>
                  <a:lnTo>
                    <a:pt x="284" y="13230"/>
                  </a:lnTo>
                  <a:lnTo>
                    <a:pt x="319" y="13219"/>
                  </a:lnTo>
                  <a:lnTo>
                    <a:pt x="364" y="13207"/>
                  </a:lnTo>
                  <a:lnTo>
                    <a:pt x="398" y="13184"/>
                  </a:lnTo>
                  <a:lnTo>
                    <a:pt x="421" y="13162"/>
                  </a:lnTo>
                  <a:lnTo>
                    <a:pt x="455" y="13128"/>
                  </a:lnTo>
                  <a:lnTo>
                    <a:pt x="466" y="13082"/>
                  </a:lnTo>
                  <a:lnTo>
                    <a:pt x="478" y="13048"/>
                  </a:lnTo>
                  <a:lnTo>
                    <a:pt x="489" y="13002"/>
                  </a:lnTo>
                  <a:lnTo>
                    <a:pt x="478" y="12957"/>
                  </a:lnTo>
                  <a:lnTo>
                    <a:pt x="466" y="12911"/>
                  </a:lnTo>
                  <a:lnTo>
                    <a:pt x="2480" y="11751"/>
                  </a:lnTo>
                  <a:lnTo>
                    <a:pt x="2514" y="11785"/>
                  </a:lnTo>
                  <a:lnTo>
                    <a:pt x="2548" y="11808"/>
                  </a:lnTo>
                  <a:lnTo>
                    <a:pt x="2582" y="11819"/>
                  </a:lnTo>
                  <a:lnTo>
                    <a:pt x="2628" y="11831"/>
                  </a:lnTo>
                  <a:lnTo>
                    <a:pt x="2673" y="11819"/>
                  </a:lnTo>
                  <a:lnTo>
                    <a:pt x="2707" y="11808"/>
                  </a:lnTo>
                  <a:lnTo>
                    <a:pt x="2742" y="11785"/>
                  </a:lnTo>
                  <a:lnTo>
                    <a:pt x="2764" y="11751"/>
                  </a:lnTo>
                  <a:close/>
                  <a:moveTo>
                    <a:pt x="7587" y="11797"/>
                  </a:moveTo>
                  <a:lnTo>
                    <a:pt x="9499" y="12889"/>
                  </a:lnTo>
                  <a:lnTo>
                    <a:pt x="9476" y="12946"/>
                  </a:lnTo>
                  <a:lnTo>
                    <a:pt x="9464" y="13002"/>
                  </a:lnTo>
                  <a:lnTo>
                    <a:pt x="9476" y="13059"/>
                  </a:lnTo>
                  <a:lnTo>
                    <a:pt x="9487" y="13105"/>
                  </a:lnTo>
                  <a:lnTo>
                    <a:pt x="9510" y="13150"/>
                  </a:lnTo>
                  <a:lnTo>
                    <a:pt x="9544" y="13184"/>
                  </a:lnTo>
                  <a:lnTo>
                    <a:pt x="9578" y="13219"/>
                  </a:lnTo>
                  <a:lnTo>
                    <a:pt x="9624" y="13241"/>
                  </a:lnTo>
                  <a:lnTo>
                    <a:pt x="9669" y="13264"/>
                  </a:lnTo>
                  <a:lnTo>
                    <a:pt x="9715" y="13264"/>
                  </a:lnTo>
                  <a:lnTo>
                    <a:pt x="9715" y="15516"/>
                  </a:lnTo>
                  <a:lnTo>
                    <a:pt x="9669" y="15528"/>
                  </a:lnTo>
                  <a:lnTo>
                    <a:pt x="9624" y="15539"/>
                  </a:lnTo>
                  <a:lnTo>
                    <a:pt x="9590" y="15562"/>
                  </a:lnTo>
                  <a:lnTo>
                    <a:pt x="9555" y="15596"/>
                  </a:lnTo>
                  <a:lnTo>
                    <a:pt x="9533" y="15630"/>
                  </a:lnTo>
                  <a:lnTo>
                    <a:pt x="9510" y="15664"/>
                  </a:lnTo>
                  <a:lnTo>
                    <a:pt x="9499" y="15710"/>
                  </a:lnTo>
                  <a:lnTo>
                    <a:pt x="9487" y="15755"/>
                  </a:lnTo>
                  <a:lnTo>
                    <a:pt x="9499" y="15812"/>
                  </a:lnTo>
                  <a:lnTo>
                    <a:pt x="9510" y="15846"/>
                  </a:lnTo>
                  <a:lnTo>
                    <a:pt x="7587" y="16961"/>
                  </a:lnTo>
                  <a:lnTo>
                    <a:pt x="7542" y="16916"/>
                  </a:lnTo>
                  <a:lnTo>
                    <a:pt x="7485" y="16881"/>
                  </a:lnTo>
                  <a:lnTo>
                    <a:pt x="7428" y="16859"/>
                  </a:lnTo>
                  <a:lnTo>
                    <a:pt x="7371" y="16847"/>
                  </a:lnTo>
                  <a:lnTo>
                    <a:pt x="7303" y="16859"/>
                  </a:lnTo>
                  <a:lnTo>
                    <a:pt x="7246" y="16881"/>
                  </a:lnTo>
                  <a:lnTo>
                    <a:pt x="7189" y="16916"/>
                  </a:lnTo>
                  <a:lnTo>
                    <a:pt x="7155" y="16961"/>
                  </a:lnTo>
                  <a:lnTo>
                    <a:pt x="5233" y="15858"/>
                  </a:lnTo>
                  <a:lnTo>
                    <a:pt x="5255" y="15812"/>
                  </a:lnTo>
                  <a:lnTo>
                    <a:pt x="5255" y="15755"/>
                  </a:lnTo>
                  <a:lnTo>
                    <a:pt x="5255" y="15710"/>
                  </a:lnTo>
                  <a:lnTo>
                    <a:pt x="5233" y="15664"/>
                  </a:lnTo>
                  <a:lnTo>
                    <a:pt x="5210" y="15619"/>
                  </a:lnTo>
                  <a:lnTo>
                    <a:pt x="5187" y="15585"/>
                  </a:lnTo>
                  <a:lnTo>
                    <a:pt x="5153" y="15551"/>
                  </a:lnTo>
                  <a:lnTo>
                    <a:pt x="5108" y="15528"/>
                  </a:lnTo>
                  <a:lnTo>
                    <a:pt x="5062" y="15516"/>
                  </a:lnTo>
                  <a:lnTo>
                    <a:pt x="5017" y="15505"/>
                  </a:lnTo>
                  <a:lnTo>
                    <a:pt x="5017" y="13264"/>
                  </a:lnTo>
                  <a:lnTo>
                    <a:pt x="5073" y="13253"/>
                  </a:lnTo>
                  <a:lnTo>
                    <a:pt x="5119" y="13241"/>
                  </a:lnTo>
                  <a:lnTo>
                    <a:pt x="5153" y="13219"/>
                  </a:lnTo>
                  <a:lnTo>
                    <a:pt x="5187" y="13184"/>
                  </a:lnTo>
                  <a:lnTo>
                    <a:pt x="5221" y="13139"/>
                  </a:lnTo>
                  <a:lnTo>
                    <a:pt x="5244" y="13105"/>
                  </a:lnTo>
                  <a:lnTo>
                    <a:pt x="5255" y="13048"/>
                  </a:lnTo>
                  <a:lnTo>
                    <a:pt x="5255" y="13002"/>
                  </a:lnTo>
                  <a:lnTo>
                    <a:pt x="5255" y="12946"/>
                  </a:lnTo>
                  <a:lnTo>
                    <a:pt x="5233" y="12900"/>
                  </a:lnTo>
                  <a:lnTo>
                    <a:pt x="7144" y="11797"/>
                  </a:lnTo>
                  <a:lnTo>
                    <a:pt x="7178" y="11842"/>
                  </a:lnTo>
                  <a:lnTo>
                    <a:pt x="7235" y="11888"/>
                  </a:lnTo>
                  <a:lnTo>
                    <a:pt x="7292" y="11910"/>
                  </a:lnTo>
                  <a:lnTo>
                    <a:pt x="7371" y="11922"/>
                  </a:lnTo>
                  <a:lnTo>
                    <a:pt x="7440" y="11910"/>
                  </a:lnTo>
                  <a:lnTo>
                    <a:pt x="7496" y="11888"/>
                  </a:lnTo>
                  <a:lnTo>
                    <a:pt x="7553" y="11842"/>
                  </a:lnTo>
                  <a:lnTo>
                    <a:pt x="7587" y="11797"/>
                  </a:lnTo>
                  <a:close/>
                  <a:moveTo>
                    <a:pt x="12308" y="11785"/>
                  </a:moveTo>
                  <a:lnTo>
                    <a:pt x="14322" y="12934"/>
                  </a:lnTo>
                  <a:lnTo>
                    <a:pt x="14310" y="13002"/>
                  </a:lnTo>
                  <a:lnTo>
                    <a:pt x="14322" y="13059"/>
                  </a:lnTo>
                  <a:lnTo>
                    <a:pt x="14344" y="13116"/>
                  </a:lnTo>
                  <a:lnTo>
                    <a:pt x="14401" y="13150"/>
                  </a:lnTo>
                  <a:lnTo>
                    <a:pt x="14458" y="13173"/>
                  </a:lnTo>
                  <a:lnTo>
                    <a:pt x="14458" y="15505"/>
                  </a:lnTo>
                  <a:lnTo>
                    <a:pt x="14413" y="15516"/>
                  </a:lnTo>
                  <a:lnTo>
                    <a:pt x="14367" y="15528"/>
                  </a:lnTo>
                  <a:lnTo>
                    <a:pt x="14322" y="15551"/>
                  </a:lnTo>
                  <a:lnTo>
                    <a:pt x="14288" y="15585"/>
                  </a:lnTo>
                  <a:lnTo>
                    <a:pt x="14253" y="15619"/>
                  </a:lnTo>
                  <a:lnTo>
                    <a:pt x="14231" y="15664"/>
                  </a:lnTo>
                  <a:lnTo>
                    <a:pt x="14219" y="15710"/>
                  </a:lnTo>
                  <a:lnTo>
                    <a:pt x="14219" y="15755"/>
                  </a:lnTo>
                  <a:lnTo>
                    <a:pt x="14219" y="15812"/>
                  </a:lnTo>
                  <a:lnTo>
                    <a:pt x="14231" y="15858"/>
                  </a:lnTo>
                  <a:lnTo>
                    <a:pt x="12285" y="16984"/>
                  </a:lnTo>
                  <a:lnTo>
                    <a:pt x="12251" y="16950"/>
                  </a:lnTo>
                  <a:lnTo>
                    <a:pt x="12206" y="16916"/>
                  </a:lnTo>
                  <a:lnTo>
                    <a:pt x="12160" y="16893"/>
                  </a:lnTo>
                  <a:lnTo>
                    <a:pt x="12058" y="16893"/>
                  </a:lnTo>
                  <a:lnTo>
                    <a:pt x="12001" y="16916"/>
                  </a:lnTo>
                  <a:lnTo>
                    <a:pt x="11967" y="16950"/>
                  </a:lnTo>
                  <a:lnTo>
                    <a:pt x="11933" y="16984"/>
                  </a:lnTo>
                  <a:lnTo>
                    <a:pt x="9965" y="15846"/>
                  </a:lnTo>
                  <a:lnTo>
                    <a:pt x="9976" y="15801"/>
                  </a:lnTo>
                  <a:lnTo>
                    <a:pt x="9988" y="15755"/>
                  </a:lnTo>
                  <a:lnTo>
                    <a:pt x="9976" y="15710"/>
                  </a:lnTo>
                  <a:lnTo>
                    <a:pt x="9965" y="15664"/>
                  </a:lnTo>
                  <a:lnTo>
                    <a:pt x="9942" y="15630"/>
                  </a:lnTo>
                  <a:lnTo>
                    <a:pt x="9919" y="15596"/>
                  </a:lnTo>
                  <a:lnTo>
                    <a:pt x="9885" y="15562"/>
                  </a:lnTo>
                  <a:lnTo>
                    <a:pt x="9851" y="15539"/>
                  </a:lnTo>
                  <a:lnTo>
                    <a:pt x="9806" y="15528"/>
                  </a:lnTo>
                  <a:lnTo>
                    <a:pt x="9760" y="15516"/>
                  </a:lnTo>
                  <a:lnTo>
                    <a:pt x="9760" y="13264"/>
                  </a:lnTo>
                  <a:lnTo>
                    <a:pt x="9806" y="13264"/>
                  </a:lnTo>
                  <a:lnTo>
                    <a:pt x="9851" y="13241"/>
                  </a:lnTo>
                  <a:lnTo>
                    <a:pt x="9897" y="13219"/>
                  </a:lnTo>
                  <a:lnTo>
                    <a:pt x="9931" y="13184"/>
                  </a:lnTo>
                  <a:lnTo>
                    <a:pt x="9965" y="13139"/>
                  </a:lnTo>
                  <a:lnTo>
                    <a:pt x="9988" y="13105"/>
                  </a:lnTo>
                  <a:lnTo>
                    <a:pt x="9999" y="13059"/>
                  </a:lnTo>
                  <a:lnTo>
                    <a:pt x="9999" y="13002"/>
                  </a:lnTo>
                  <a:lnTo>
                    <a:pt x="9999" y="12946"/>
                  </a:lnTo>
                  <a:lnTo>
                    <a:pt x="9976" y="12889"/>
                  </a:lnTo>
                  <a:lnTo>
                    <a:pt x="11899" y="11785"/>
                  </a:lnTo>
                  <a:lnTo>
                    <a:pt x="11944" y="11831"/>
                  </a:lnTo>
                  <a:lnTo>
                    <a:pt x="11990" y="11865"/>
                  </a:lnTo>
                  <a:lnTo>
                    <a:pt x="12047" y="11888"/>
                  </a:lnTo>
                  <a:lnTo>
                    <a:pt x="12103" y="11899"/>
                  </a:lnTo>
                  <a:lnTo>
                    <a:pt x="12172" y="11888"/>
                  </a:lnTo>
                  <a:lnTo>
                    <a:pt x="12229" y="11865"/>
                  </a:lnTo>
                  <a:lnTo>
                    <a:pt x="12274" y="11831"/>
                  </a:lnTo>
                  <a:lnTo>
                    <a:pt x="12308" y="11785"/>
                  </a:lnTo>
                  <a:close/>
                  <a:moveTo>
                    <a:pt x="3777" y="0"/>
                  </a:moveTo>
                  <a:lnTo>
                    <a:pt x="2787" y="569"/>
                  </a:lnTo>
                  <a:lnTo>
                    <a:pt x="2764" y="535"/>
                  </a:lnTo>
                  <a:lnTo>
                    <a:pt x="2719" y="501"/>
                  </a:lnTo>
                  <a:lnTo>
                    <a:pt x="2673" y="490"/>
                  </a:lnTo>
                  <a:lnTo>
                    <a:pt x="2628" y="478"/>
                  </a:lnTo>
                  <a:lnTo>
                    <a:pt x="2582" y="490"/>
                  </a:lnTo>
                  <a:lnTo>
                    <a:pt x="2548" y="501"/>
                  </a:lnTo>
                  <a:lnTo>
                    <a:pt x="2514" y="512"/>
                  </a:lnTo>
                  <a:lnTo>
                    <a:pt x="2480" y="546"/>
                  </a:lnTo>
                  <a:lnTo>
                    <a:pt x="2457" y="569"/>
                  </a:lnTo>
                  <a:lnTo>
                    <a:pt x="2434" y="603"/>
                  </a:lnTo>
                  <a:lnTo>
                    <a:pt x="2423" y="649"/>
                  </a:lnTo>
                  <a:lnTo>
                    <a:pt x="2423" y="683"/>
                  </a:lnTo>
                  <a:lnTo>
                    <a:pt x="2423" y="728"/>
                  </a:lnTo>
                  <a:lnTo>
                    <a:pt x="2434" y="763"/>
                  </a:lnTo>
                  <a:lnTo>
                    <a:pt x="2469" y="831"/>
                  </a:lnTo>
                  <a:lnTo>
                    <a:pt x="2537" y="876"/>
                  </a:lnTo>
                  <a:lnTo>
                    <a:pt x="2571" y="888"/>
                  </a:lnTo>
                  <a:lnTo>
                    <a:pt x="2605" y="888"/>
                  </a:lnTo>
                  <a:lnTo>
                    <a:pt x="2605" y="3231"/>
                  </a:lnTo>
                  <a:lnTo>
                    <a:pt x="2560" y="3231"/>
                  </a:lnTo>
                  <a:lnTo>
                    <a:pt x="2525" y="3254"/>
                  </a:lnTo>
                  <a:lnTo>
                    <a:pt x="2491" y="3265"/>
                  </a:lnTo>
                  <a:lnTo>
                    <a:pt x="2457" y="3299"/>
                  </a:lnTo>
                  <a:lnTo>
                    <a:pt x="2434" y="3333"/>
                  </a:lnTo>
                  <a:lnTo>
                    <a:pt x="2423" y="3367"/>
                  </a:lnTo>
                  <a:lnTo>
                    <a:pt x="2412" y="3402"/>
                  </a:lnTo>
                  <a:lnTo>
                    <a:pt x="2400" y="3447"/>
                  </a:lnTo>
                  <a:lnTo>
                    <a:pt x="2412" y="3493"/>
                  </a:lnTo>
                  <a:lnTo>
                    <a:pt x="2423" y="3527"/>
                  </a:lnTo>
                  <a:lnTo>
                    <a:pt x="2446" y="3572"/>
                  </a:lnTo>
                  <a:lnTo>
                    <a:pt x="2469" y="3606"/>
                  </a:lnTo>
                  <a:lnTo>
                    <a:pt x="2503" y="3629"/>
                  </a:lnTo>
                  <a:lnTo>
                    <a:pt x="2537" y="3652"/>
                  </a:lnTo>
                  <a:lnTo>
                    <a:pt x="2582" y="3663"/>
                  </a:lnTo>
                  <a:lnTo>
                    <a:pt x="2685" y="3663"/>
                  </a:lnTo>
                  <a:lnTo>
                    <a:pt x="2730" y="3641"/>
                  </a:lnTo>
                  <a:lnTo>
                    <a:pt x="2776" y="3606"/>
                  </a:lnTo>
                  <a:lnTo>
                    <a:pt x="2810" y="3561"/>
                  </a:lnTo>
                  <a:lnTo>
                    <a:pt x="4812" y="4710"/>
                  </a:lnTo>
                  <a:lnTo>
                    <a:pt x="4800" y="4755"/>
                  </a:lnTo>
                  <a:lnTo>
                    <a:pt x="4789" y="4789"/>
                  </a:lnTo>
                  <a:lnTo>
                    <a:pt x="4800" y="4835"/>
                  </a:lnTo>
                  <a:lnTo>
                    <a:pt x="4812" y="4869"/>
                  </a:lnTo>
                  <a:lnTo>
                    <a:pt x="4823" y="4903"/>
                  </a:lnTo>
                  <a:lnTo>
                    <a:pt x="4846" y="4937"/>
                  </a:lnTo>
                  <a:lnTo>
                    <a:pt x="4880" y="4960"/>
                  </a:lnTo>
                  <a:lnTo>
                    <a:pt x="4914" y="4983"/>
                  </a:lnTo>
                  <a:lnTo>
                    <a:pt x="4960" y="4994"/>
                  </a:lnTo>
                  <a:lnTo>
                    <a:pt x="5039" y="4994"/>
                  </a:lnTo>
                  <a:lnTo>
                    <a:pt x="5073" y="4983"/>
                  </a:lnTo>
                  <a:lnTo>
                    <a:pt x="5108" y="4960"/>
                  </a:lnTo>
                  <a:lnTo>
                    <a:pt x="5142" y="4937"/>
                  </a:lnTo>
                  <a:lnTo>
                    <a:pt x="5164" y="4903"/>
                  </a:lnTo>
                  <a:lnTo>
                    <a:pt x="5187" y="4869"/>
                  </a:lnTo>
                  <a:lnTo>
                    <a:pt x="5199" y="4835"/>
                  </a:lnTo>
                  <a:lnTo>
                    <a:pt x="5199" y="4789"/>
                  </a:lnTo>
                  <a:lnTo>
                    <a:pt x="5199" y="4755"/>
                  </a:lnTo>
                  <a:lnTo>
                    <a:pt x="5187" y="4710"/>
                  </a:lnTo>
                  <a:lnTo>
                    <a:pt x="7178" y="3561"/>
                  </a:lnTo>
                  <a:lnTo>
                    <a:pt x="7212" y="3606"/>
                  </a:lnTo>
                  <a:lnTo>
                    <a:pt x="7258" y="3641"/>
                  </a:lnTo>
                  <a:lnTo>
                    <a:pt x="7303" y="3663"/>
                  </a:lnTo>
                  <a:lnTo>
                    <a:pt x="7371" y="3675"/>
                  </a:lnTo>
                  <a:lnTo>
                    <a:pt x="7428" y="3663"/>
                  </a:lnTo>
                  <a:lnTo>
                    <a:pt x="7474" y="3641"/>
                  </a:lnTo>
                  <a:lnTo>
                    <a:pt x="7519" y="3606"/>
                  </a:lnTo>
                  <a:lnTo>
                    <a:pt x="7553" y="3561"/>
                  </a:lnTo>
                  <a:lnTo>
                    <a:pt x="9510" y="4687"/>
                  </a:lnTo>
                  <a:lnTo>
                    <a:pt x="9499" y="4744"/>
                  </a:lnTo>
                  <a:lnTo>
                    <a:pt x="9487" y="4789"/>
                  </a:lnTo>
                  <a:lnTo>
                    <a:pt x="9499" y="4835"/>
                  </a:lnTo>
                  <a:lnTo>
                    <a:pt x="9510" y="4880"/>
                  </a:lnTo>
                  <a:lnTo>
                    <a:pt x="9533" y="4926"/>
                  </a:lnTo>
                  <a:lnTo>
                    <a:pt x="9555" y="4960"/>
                  </a:lnTo>
                  <a:lnTo>
                    <a:pt x="9590" y="4983"/>
                  </a:lnTo>
                  <a:lnTo>
                    <a:pt x="9624" y="5017"/>
                  </a:lnTo>
                  <a:lnTo>
                    <a:pt x="9669" y="5028"/>
                  </a:lnTo>
                  <a:lnTo>
                    <a:pt x="9715" y="5040"/>
                  </a:lnTo>
                  <a:lnTo>
                    <a:pt x="9715" y="7292"/>
                  </a:lnTo>
                  <a:lnTo>
                    <a:pt x="9669" y="7303"/>
                  </a:lnTo>
                  <a:lnTo>
                    <a:pt x="9624" y="7326"/>
                  </a:lnTo>
                  <a:lnTo>
                    <a:pt x="9578" y="7349"/>
                  </a:lnTo>
                  <a:lnTo>
                    <a:pt x="9544" y="7372"/>
                  </a:lnTo>
                  <a:lnTo>
                    <a:pt x="9521" y="7417"/>
                  </a:lnTo>
                  <a:lnTo>
                    <a:pt x="9499" y="7451"/>
                  </a:lnTo>
                  <a:lnTo>
                    <a:pt x="9487" y="7497"/>
                  </a:lnTo>
                  <a:lnTo>
                    <a:pt x="9476" y="7554"/>
                  </a:lnTo>
                  <a:lnTo>
                    <a:pt x="9487" y="7599"/>
                  </a:lnTo>
                  <a:lnTo>
                    <a:pt x="9499" y="7645"/>
                  </a:lnTo>
                  <a:lnTo>
                    <a:pt x="9521" y="7690"/>
                  </a:lnTo>
                  <a:lnTo>
                    <a:pt x="9555" y="7736"/>
                  </a:lnTo>
                  <a:lnTo>
                    <a:pt x="9590" y="7758"/>
                  </a:lnTo>
                  <a:lnTo>
                    <a:pt x="9635" y="7781"/>
                  </a:lnTo>
                  <a:lnTo>
                    <a:pt x="9681" y="7804"/>
                  </a:lnTo>
                  <a:lnTo>
                    <a:pt x="9737" y="7804"/>
                  </a:lnTo>
                  <a:lnTo>
                    <a:pt x="9806" y="7793"/>
                  </a:lnTo>
                  <a:lnTo>
                    <a:pt x="9863" y="7770"/>
                  </a:lnTo>
                  <a:lnTo>
                    <a:pt x="9908" y="7736"/>
                  </a:lnTo>
                  <a:lnTo>
                    <a:pt x="9954" y="7679"/>
                  </a:lnTo>
                  <a:lnTo>
                    <a:pt x="11933" y="8828"/>
                  </a:lnTo>
                  <a:lnTo>
                    <a:pt x="11921" y="8862"/>
                  </a:lnTo>
                  <a:lnTo>
                    <a:pt x="11910" y="8896"/>
                  </a:lnTo>
                  <a:lnTo>
                    <a:pt x="11910" y="8930"/>
                  </a:lnTo>
                  <a:lnTo>
                    <a:pt x="11921" y="8964"/>
                  </a:lnTo>
                  <a:lnTo>
                    <a:pt x="11967" y="9032"/>
                  </a:lnTo>
                  <a:lnTo>
                    <a:pt x="12012" y="9067"/>
                  </a:lnTo>
                  <a:lnTo>
                    <a:pt x="12081" y="9089"/>
                  </a:lnTo>
                  <a:lnTo>
                    <a:pt x="12081" y="11421"/>
                  </a:lnTo>
                  <a:lnTo>
                    <a:pt x="12047" y="11433"/>
                  </a:lnTo>
                  <a:lnTo>
                    <a:pt x="12001" y="11444"/>
                  </a:lnTo>
                  <a:lnTo>
                    <a:pt x="11967" y="11467"/>
                  </a:lnTo>
                  <a:lnTo>
                    <a:pt x="11933" y="11490"/>
                  </a:lnTo>
                  <a:lnTo>
                    <a:pt x="11899" y="11524"/>
                  </a:lnTo>
                  <a:lnTo>
                    <a:pt x="11887" y="11569"/>
                  </a:lnTo>
                  <a:lnTo>
                    <a:pt x="11876" y="11615"/>
                  </a:lnTo>
                  <a:lnTo>
                    <a:pt x="11865" y="11660"/>
                  </a:lnTo>
                  <a:lnTo>
                    <a:pt x="11876" y="11706"/>
                  </a:lnTo>
                  <a:lnTo>
                    <a:pt x="11887" y="11740"/>
                  </a:lnTo>
                  <a:lnTo>
                    <a:pt x="9954" y="12855"/>
                  </a:lnTo>
                  <a:lnTo>
                    <a:pt x="9919" y="12809"/>
                  </a:lnTo>
                  <a:lnTo>
                    <a:pt x="9863" y="12764"/>
                  </a:lnTo>
                  <a:lnTo>
                    <a:pt x="9806" y="12741"/>
                  </a:lnTo>
                  <a:lnTo>
                    <a:pt x="9669" y="12741"/>
                  </a:lnTo>
                  <a:lnTo>
                    <a:pt x="9612" y="12764"/>
                  </a:lnTo>
                  <a:lnTo>
                    <a:pt x="9555" y="12809"/>
                  </a:lnTo>
                  <a:lnTo>
                    <a:pt x="9521" y="12855"/>
                  </a:lnTo>
                  <a:lnTo>
                    <a:pt x="7610" y="11751"/>
                  </a:lnTo>
                  <a:lnTo>
                    <a:pt x="7622" y="11706"/>
                  </a:lnTo>
                  <a:lnTo>
                    <a:pt x="7633" y="11660"/>
                  </a:lnTo>
                  <a:lnTo>
                    <a:pt x="7622" y="11603"/>
                  </a:lnTo>
                  <a:lnTo>
                    <a:pt x="7610" y="11558"/>
                  </a:lnTo>
                  <a:lnTo>
                    <a:pt x="7587" y="11512"/>
                  </a:lnTo>
                  <a:lnTo>
                    <a:pt x="7553" y="11467"/>
                  </a:lnTo>
                  <a:lnTo>
                    <a:pt x="7519" y="11433"/>
                  </a:lnTo>
                  <a:lnTo>
                    <a:pt x="7474" y="11410"/>
                  </a:lnTo>
                  <a:lnTo>
                    <a:pt x="7417" y="11399"/>
                  </a:lnTo>
                  <a:lnTo>
                    <a:pt x="7371" y="11387"/>
                  </a:lnTo>
                  <a:lnTo>
                    <a:pt x="7314" y="11399"/>
                  </a:lnTo>
                  <a:lnTo>
                    <a:pt x="7258" y="11410"/>
                  </a:lnTo>
                  <a:lnTo>
                    <a:pt x="7212" y="11433"/>
                  </a:lnTo>
                  <a:lnTo>
                    <a:pt x="7178" y="11467"/>
                  </a:lnTo>
                  <a:lnTo>
                    <a:pt x="7144" y="11512"/>
                  </a:lnTo>
                  <a:lnTo>
                    <a:pt x="7121" y="11558"/>
                  </a:lnTo>
                  <a:lnTo>
                    <a:pt x="7110" y="11603"/>
                  </a:lnTo>
                  <a:lnTo>
                    <a:pt x="7098" y="11660"/>
                  </a:lnTo>
                  <a:lnTo>
                    <a:pt x="7110" y="11706"/>
                  </a:lnTo>
                  <a:lnTo>
                    <a:pt x="7121" y="11751"/>
                  </a:lnTo>
                  <a:lnTo>
                    <a:pt x="5210" y="12855"/>
                  </a:lnTo>
                  <a:lnTo>
                    <a:pt x="5176" y="12809"/>
                  </a:lnTo>
                  <a:lnTo>
                    <a:pt x="5119" y="12775"/>
                  </a:lnTo>
                  <a:lnTo>
                    <a:pt x="5062" y="12752"/>
                  </a:lnTo>
                  <a:lnTo>
                    <a:pt x="4994" y="12741"/>
                  </a:lnTo>
                  <a:lnTo>
                    <a:pt x="4926" y="12752"/>
                  </a:lnTo>
                  <a:lnTo>
                    <a:pt x="4869" y="12775"/>
                  </a:lnTo>
                  <a:lnTo>
                    <a:pt x="4823" y="12809"/>
                  </a:lnTo>
                  <a:lnTo>
                    <a:pt x="4778" y="12855"/>
                  </a:lnTo>
                  <a:lnTo>
                    <a:pt x="2787" y="11706"/>
                  </a:lnTo>
                  <a:lnTo>
                    <a:pt x="2798" y="11660"/>
                  </a:lnTo>
                  <a:lnTo>
                    <a:pt x="2798" y="11626"/>
                  </a:lnTo>
                  <a:lnTo>
                    <a:pt x="2787" y="11592"/>
                  </a:lnTo>
                  <a:lnTo>
                    <a:pt x="2742" y="11535"/>
                  </a:lnTo>
                  <a:lnTo>
                    <a:pt x="2696" y="11501"/>
                  </a:lnTo>
                  <a:lnTo>
                    <a:pt x="2662" y="11490"/>
                  </a:lnTo>
                  <a:lnTo>
                    <a:pt x="2594" y="11490"/>
                  </a:lnTo>
                  <a:lnTo>
                    <a:pt x="2560" y="11501"/>
                  </a:lnTo>
                  <a:lnTo>
                    <a:pt x="2503" y="11535"/>
                  </a:lnTo>
                  <a:lnTo>
                    <a:pt x="2469" y="11592"/>
                  </a:lnTo>
                  <a:lnTo>
                    <a:pt x="2457" y="11626"/>
                  </a:lnTo>
                  <a:lnTo>
                    <a:pt x="2457" y="11660"/>
                  </a:lnTo>
                  <a:lnTo>
                    <a:pt x="2469" y="11706"/>
                  </a:lnTo>
                  <a:lnTo>
                    <a:pt x="444" y="12877"/>
                  </a:lnTo>
                  <a:lnTo>
                    <a:pt x="410" y="12832"/>
                  </a:lnTo>
                  <a:lnTo>
                    <a:pt x="364" y="12798"/>
                  </a:lnTo>
                  <a:lnTo>
                    <a:pt x="307" y="12775"/>
                  </a:lnTo>
                  <a:lnTo>
                    <a:pt x="205" y="12775"/>
                  </a:lnTo>
                  <a:lnTo>
                    <a:pt x="171" y="12786"/>
                  </a:lnTo>
                  <a:lnTo>
                    <a:pt x="125" y="12809"/>
                  </a:lnTo>
                  <a:lnTo>
                    <a:pt x="91" y="12843"/>
                  </a:lnTo>
                  <a:lnTo>
                    <a:pt x="68" y="12877"/>
                  </a:lnTo>
                  <a:lnTo>
                    <a:pt x="46" y="12911"/>
                  </a:lnTo>
                  <a:lnTo>
                    <a:pt x="34" y="12957"/>
                  </a:lnTo>
                  <a:lnTo>
                    <a:pt x="23" y="13002"/>
                  </a:lnTo>
                  <a:lnTo>
                    <a:pt x="34" y="13048"/>
                  </a:lnTo>
                  <a:lnTo>
                    <a:pt x="46" y="13082"/>
                  </a:lnTo>
                  <a:lnTo>
                    <a:pt x="57" y="13128"/>
                  </a:lnTo>
                  <a:lnTo>
                    <a:pt x="91" y="13162"/>
                  </a:lnTo>
                  <a:lnTo>
                    <a:pt x="114" y="13184"/>
                  </a:lnTo>
                  <a:lnTo>
                    <a:pt x="148" y="13207"/>
                  </a:lnTo>
                  <a:lnTo>
                    <a:pt x="193" y="13219"/>
                  </a:lnTo>
                  <a:lnTo>
                    <a:pt x="239" y="13230"/>
                  </a:lnTo>
                  <a:lnTo>
                    <a:pt x="239" y="15516"/>
                  </a:lnTo>
                  <a:lnTo>
                    <a:pt x="182" y="15516"/>
                  </a:lnTo>
                  <a:lnTo>
                    <a:pt x="148" y="15539"/>
                  </a:lnTo>
                  <a:lnTo>
                    <a:pt x="102" y="15562"/>
                  </a:lnTo>
                  <a:lnTo>
                    <a:pt x="68" y="15596"/>
                  </a:lnTo>
                  <a:lnTo>
                    <a:pt x="46" y="15630"/>
                  </a:lnTo>
                  <a:lnTo>
                    <a:pt x="23" y="15664"/>
                  </a:lnTo>
                  <a:lnTo>
                    <a:pt x="11" y="15710"/>
                  </a:lnTo>
                  <a:lnTo>
                    <a:pt x="0" y="15755"/>
                  </a:lnTo>
                  <a:lnTo>
                    <a:pt x="11" y="15812"/>
                  </a:lnTo>
                  <a:lnTo>
                    <a:pt x="23" y="15858"/>
                  </a:lnTo>
                  <a:lnTo>
                    <a:pt x="46" y="15903"/>
                  </a:lnTo>
                  <a:lnTo>
                    <a:pt x="80" y="15937"/>
                  </a:lnTo>
                  <a:lnTo>
                    <a:pt x="114" y="15971"/>
                  </a:lnTo>
                  <a:lnTo>
                    <a:pt x="159" y="15994"/>
                  </a:lnTo>
                  <a:lnTo>
                    <a:pt x="205" y="16006"/>
                  </a:lnTo>
                  <a:lnTo>
                    <a:pt x="319" y="16006"/>
                  </a:lnTo>
                  <a:lnTo>
                    <a:pt x="375" y="15983"/>
                  </a:lnTo>
                  <a:lnTo>
                    <a:pt x="432" y="15937"/>
                  </a:lnTo>
                  <a:lnTo>
                    <a:pt x="466" y="15892"/>
                  </a:lnTo>
                  <a:lnTo>
                    <a:pt x="2389" y="17007"/>
                  </a:lnTo>
                  <a:lnTo>
                    <a:pt x="2378" y="17052"/>
                  </a:lnTo>
                  <a:lnTo>
                    <a:pt x="2366" y="17109"/>
                  </a:lnTo>
                  <a:lnTo>
                    <a:pt x="2378" y="17166"/>
                  </a:lnTo>
                  <a:lnTo>
                    <a:pt x="2389" y="17211"/>
                  </a:lnTo>
                  <a:lnTo>
                    <a:pt x="2412" y="17245"/>
                  </a:lnTo>
                  <a:lnTo>
                    <a:pt x="2446" y="17291"/>
                  </a:lnTo>
                  <a:lnTo>
                    <a:pt x="2480" y="17325"/>
                  </a:lnTo>
                  <a:lnTo>
                    <a:pt x="2525" y="17348"/>
                  </a:lnTo>
                  <a:lnTo>
                    <a:pt x="2571" y="17359"/>
                  </a:lnTo>
                  <a:lnTo>
                    <a:pt x="2673" y="17359"/>
                  </a:lnTo>
                  <a:lnTo>
                    <a:pt x="2730" y="17348"/>
                  </a:lnTo>
                  <a:lnTo>
                    <a:pt x="2764" y="17325"/>
                  </a:lnTo>
                  <a:lnTo>
                    <a:pt x="2810" y="17291"/>
                  </a:lnTo>
                  <a:lnTo>
                    <a:pt x="2833" y="17245"/>
                  </a:lnTo>
                  <a:lnTo>
                    <a:pt x="2855" y="17211"/>
                  </a:lnTo>
                  <a:lnTo>
                    <a:pt x="2878" y="17166"/>
                  </a:lnTo>
                  <a:lnTo>
                    <a:pt x="2878" y="17109"/>
                  </a:lnTo>
                  <a:lnTo>
                    <a:pt x="2878" y="17052"/>
                  </a:lnTo>
                  <a:lnTo>
                    <a:pt x="2855" y="17007"/>
                  </a:lnTo>
                  <a:lnTo>
                    <a:pt x="4778" y="15903"/>
                  </a:lnTo>
                  <a:lnTo>
                    <a:pt x="4812" y="15949"/>
                  </a:lnTo>
                  <a:lnTo>
                    <a:pt x="4869" y="15983"/>
                  </a:lnTo>
                  <a:lnTo>
                    <a:pt x="4926" y="16006"/>
                  </a:lnTo>
                  <a:lnTo>
                    <a:pt x="4994" y="16017"/>
                  </a:lnTo>
                  <a:lnTo>
                    <a:pt x="5062" y="16006"/>
                  </a:lnTo>
                  <a:lnTo>
                    <a:pt x="5119" y="15983"/>
                  </a:lnTo>
                  <a:lnTo>
                    <a:pt x="5176" y="15949"/>
                  </a:lnTo>
                  <a:lnTo>
                    <a:pt x="5221" y="15892"/>
                  </a:lnTo>
                  <a:lnTo>
                    <a:pt x="7132" y="16995"/>
                  </a:lnTo>
                  <a:lnTo>
                    <a:pt x="7110" y="17052"/>
                  </a:lnTo>
                  <a:lnTo>
                    <a:pt x="7110" y="17109"/>
                  </a:lnTo>
                  <a:lnTo>
                    <a:pt x="7110" y="17166"/>
                  </a:lnTo>
                  <a:lnTo>
                    <a:pt x="7121" y="17211"/>
                  </a:lnTo>
                  <a:lnTo>
                    <a:pt x="7144" y="17257"/>
                  </a:lnTo>
                  <a:lnTo>
                    <a:pt x="7178" y="17291"/>
                  </a:lnTo>
                  <a:lnTo>
                    <a:pt x="7223" y="17325"/>
                  </a:lnTo>
                  <a:lnTo>
                    <a:pt x="7269" y="17348"/>
                  </a:lnTo>
                  <a:lnTo>
                    <a:pt x="7314" y="17371"/>
                  </a:lnTo>
                  <a:lnTo>
                    <a:pt x="7417" y="17371"/>
                  </a:lnTo>
                  <a:lnTo>
                    <a:pt x="7462" y="17348"/>
                  </a:lnTo>
                  <a:lnTo>
                    <a:pt x="7508" y="17325"/>
                  </a:lnTo>
                  <a:lnTo>
                    <a:pt x="7553" y="17291"/>
                  </a:lnTo>
                  <a:lnTo>
                    <a:pt x="7587" y="17257"/>
                  </a:lnTo>
                  <a:lnTo>
                    <a:pt x="7610" y="17211"/>
                  </a:lnTo>
                  <a:lnTo>
                    <a:pt x="7622" y="17166"/>
                  </a:lnTo>
                  <a:lnTo>
                    <a:pt x="7622" y="17109"/>
                  </a:lnTo>
                  <a:lnTo>
                    <a:pt x="7622" y="17052"/>
                  </a:lnTo>
                  <a:lnTo>
                    <a:pt x="7599" y="17007"/>
                  </a:lnTo>
                  <a:lnTo>
                    <a:pt x="9533" y="15892"/>
                  </a:lnTo>
                  <a:lnTo>
                    <a:pt x="9567" y="15937"/>
                  </a:lnTo>
                  <a:lnTo>
                    <a:pt x="9612" y="15971"/>
                  </a:lnTo>
                  <a:lnTo>
                    <a:pt x="9669" y="15994"/>
                  </a:lnTo>
                  <a:lnTo>
                    <a:pt x="9737" y="16006"/>
                  </a:lnTo>
                  <a:lnTo>
                    <a:pt x="9794" y="15994"/>
                  </a:lnTo>
                  <a:lnTo>
                    <a:pt x="9863" y="15971"/>
                  </a:lnTo>
                  <a:lnTo>
                    <a:pt x="9908" y="15937"/>
                  </a:lnTo>
                  <a:lnTo>
                    <a:pt x="9942" y="15892"/>
                  </a:lnTo>
                  <a:lnTo>
                    <a:pt x="11910" y="17018"/>
                  </a:lnTo>
                  <a:lnTo>
                    <a:pt x="11899" y="17063"/>
                  </a:lnTo>
                  <a:lnTo>
                    <a:pt x="11887" y="17109"/>
                  </a:lnTo>
                  <a:lnTo>
                    <a:pt x="11887" y="17154"/>
                  </a:lnTo>
                  <a:lnTo>
                    <a:pt x="11910" y="17189"/>
                  </a:lnTo>
                  <a:lnTo>
                    <a:pt x="11921" y="17234"/>
                  </a:lnTo>
                  <a:lnTo>
                    <a:pt x="11956" y="17268"/>
                  </a:lnTo>
                  <a:lnTo>
                    <a:pt x="11990" y="17291"/>
                  </a:lnTo>
                  <a:lnTo>
                    <a:pt x="12024" y="17314"/>
                  </a:lnTo>
                  <a:lnTo>
                    <a:pt x="12058" y="17325"/>
                  </a:lnTo>
                  <a:lnTo>
                    <a:pt x="12149" y="17325"/>
                  </a:lnTo>
                  <a:lnTo>
                    <a:pt x="12194" y="17314"/>
                  </a:lnTo>
                  <a:lnTo>
                    <a:pt x="12229" y="17291"/>
                  </a:lnTo>
                  <a:lnTo>
                    <a:pt x="12263" y="17268"/>
                  </a:lnTo>
                  <a:lnTo>
                    <a:pt x="12285" y="17234"/>
                  </a:lnTo>
                  <a:lnTo>
                    <a:pt x="12308" y="17189"/>
                  </a:lnTo>
                  <a:lnTo>
                    <a:pt x="12320" y="17154"/>
                  </a:lnTo>
                  <a:lnTo>
                    <a:pt x="12320" y="17109"/>
                  </a:lnTo>
                  <a:lnTo>
                    <a:pt x="12320" y="17063"/>
                  </a:lnTo>
                  <a:lnTo>
                    <a:pt x="12308" y="17029"/>
                  </a:lnTo>
                  <a:lnTo>
                    <a:pt x="14253" y="15903"/>
                  </a:lnTo>
                  <a:lnTo>
                    <a:pt x="14299" y="15949"/>
                  </a:lnTo>
                  <a:lnTo>
                    <a:pt x="14344" y="15983"/>
                  </a:lnTo>
                  <a:lnTo>
                    <a:pt x="14413" y="16006"/>
                  </a:lnTo>
                  <a:lnTo>
                    <a:pt x="14481" y="16017"/>
                  </a:lnTo>
                  <a:lnTo>
                    <a:pt x="14526" y="16017"/>
                  </a:lnTo>
                  <a:lnTo>
                    <a:pt x="14572" y="15994"/>
                  </a:lnTo>
                  <a:lnTo>
                    <a:pt x="14617" y="15971"/>
                  </a:lnTo>
                  <a:lnTo>
                    <a:pt x="14663" y="15949"/>
                  </a:lnTo>
                  <a:lnTo>
                    <a:pt x="14686" y="15903"/>
                  </a:lnTo>
                  <a:lnTo>
                    <a:pt x="14720" y="15858"/>
                  </a:lnTo>
                  <a:lnTo>
                    <a:pt x="14731" y="15812"/>
                  </a:lnTo>
                  <a:lnTo>
                    <a:pt x="14731" y="15755"/>
                  </a:lnTo>
                  <a:lnTo>
                    <a:pt x="14731" y="15710"/>
                  </a:lnTo>
                  <a:lnTo>
                    <a:pt x="14720" y="15664"/>
                  </a:lnTo>
                  <a:lnTo>
                    <a:pt x="14697" y="15619"/>
                  </a:lnTo>
                  <a:lnTo>
                    <a:pt x="14663" y="15585"/>
                  </a:lnTo>
                  <a:lnTo>
                    <a:pt x="14629" y="15551"/>
                  </a:lnTo>
                  <a:lnTo>
                    <a:pt x="14595" y="15528"/>
                  </a:lnTo>
                  <a:lnTo>
                    <a:pt x="14549" y="15516"/>
                  </a:lnTo>
                  <a:lnTo>
                    <a:pt x="14504" y="15505"/>
                  </a:lnTo>
                  <a:lnTo>
                    <a:pt x="14504" y="13173"/>
                  </a:lnTo>
                  <a:lnTo>
                    <a:pt x="14561" y="13150"/>
                  </a:lnTo>
                  <a:lnTo>
                    <a:pt x="14606" y="13116"/>
                  </a:lnTo>
                  <a:lnTo>
                    <a:pt x="14640" y="13059"/>
                  </a:lnTo>
                  <a:lnTo>
                    <a:pt x="14652" y="13002"/>
                  </a:lnTo>
                  <a:lnTo>
                    <a:pt x="14640" y="12946"/>
                  </a:lnTo>
                  <a:lnTo>
                    <a:pt x="16699" y="11751"/>
                  </a:lnTo>
                  <a:lnTo>
                    <a:pt x="16722" y="11785"/>
                  </a:lnTo>
                  <a:lnTo>
                    <a:pt x="16756" y="11819"/>
                  </a:lnTo>
                  <a:lnTo>
                    <a:pt x="16802" y="11831"/>
                  </a:lnTo>
                  <a:lnTo>
                    <a:pt x="16847" y="11842"/>
                  </a:lnTo>
                  <a:lnTo>
                    <a:pt x="16881" y="11831"/>
                  </a:lnTo>
                  <a:lnTo>
                    <a:pt x="16915" y="11819"/>
                  </a:lnTo>
                  <a:lnTo>
                    <a:pt x="16972" y="11785"/>
                  </a:lnTo>
                  <a:lnTo>
                    <a:pt x="17018" y="11728"/>
                  </a:lnTo>
                  <a:lnTo>
                    <a:pt x="17018" y="11694"/>
                  </a:lnTo>
                  <a:lnTo>
                    <a:pt x="17029" y="11660"/>
                  </a:lnTo>
                  <a:lnTo>
                    <a:pt x="17018" y="11592"/>
                  </a:lnTo>
                  <a:lnTo>
                    <a:pt x="16984" y="11535"/>
                  </a:lnTo>
                  <a:lnTo>
                    <a:pt x="16938" y="11501"/>
                  </a:lnTo>
                  <a:lnTo>
                    <a:pt x="16870" y="11478"/>
                  </a:lnTo>
                  <a:lnTo>
                    <a:pt x="16870" y="9158"/>
                  </a:lnTo>
                  <a:lnTo>
                    <a:pt x="16927" y="9158"/>
                  </a:lnTo>
                  <a:lnTo>
                    <a:pt x="16961" y="9135"/>
                  </a:lnTo>
                  <a:lnTo>
                    <a:pt x="17006" y="9112"/>
                  </a:lnTo>
                  <a:lnTo>
                    <a:pt x="17040" y="9078"/>
                  </a:lnTo>
                  <a:lnTo>
                    <a:pt x="17075" y="9044"/>
                  </a:lnTo>
                  <a:lnTo>
                    <a:pt x="17097" y="8998"/>
                  </a:lnTo>
                  <a:lnTo>
                    <a:pt x="17109" y="8953"/>
                  </a:lnTo>
                  <a:lnTo>
                    <a:pt x="17109" y="8896"/>
                  </a:lnTo>
                  <a:lnTo>
                    <a:pt x="17109" y="8839"/>
                  </a:lnTo>
                  <a:lnTo>
                    <a:pt x="17086" y="8794"/>
                  </a:lnTo>
                  <a:lnTo>
                    <a:pt x="19054" y="7656"/>
                  </a:lnTo>
                  <a:lnTo>
                    <a:pt x="19088" y="7690"/>
                  </a:lnTo>
                  <a:lnTo>
                    <a:pt x="19122" y="7724"/>
                  </a:lnTo>
                  <a:lnTo>
                    <a:pt x="19168" y="7736"/>
                  </a:lnTo>
                  <a:lnTo>
                    <a:pt x="19213" y="7747"/>
                  </a:lnTo>
                  <a:lnTo>
                    <a:pt x="19270" y="7736"/>
                  </a:lnTo>
                  <a:lnTo>
                    <a:pt x="19315" y="7713"/>
                  </a:lnTo>
                  <a:lnTo>
                    <a:pt x="19350" y="7690"/>
                  </a:lnTo>
                  <a:lnTo>
                    <a:pt x="19384" y="7656"/>
                  </a:lnTo>
                  <a:lnTo>
                    <a:pt x="21397" y="8816"/>
                  </a:lnTo>
                  <a:lnTo>
                    <a:pt x="21386" y="8850"/>
                  </a:lnTo>
                  <a:lnTo>
                    <a:pt x="21374" y="8896"/>
                  </a:lnTo>
                  <a:lnTo>
                    <a:pt x="21386" y="8941"/>
                  </a:lnTo>
                  <a:lnTo>
                    <a:pt x="21397" y="8976"/>
                  </a:lnTo>
                  <a:lnTo>
                    <a:pt x="21409" y="9021"/>
                  </a:lnTo>
                  <a:lnTo>
                    <a:pt x="21443" y="9044"/>
                  </a:lnTo>
                  <a:lnTo>
                    <a:pt x="21465" y="9078"/>
                  </a:lnTo>
                  <a:lnTo>
                    <a:pt x="21500" y="9089"/>
                  </a:lnTo>
                  <a:lnTo>
                    <a:pt x="21545" y="9101"/>
                  </a:lnTo>
                  <a:lnTo>
                    <a:pt x="21591" y="9112"/>
                  </a:lnTo>
                  <a:lnTo>
                    <a:pt x="21625" y="9101"/>
                  </a:lnTo>
                  <a:lnTo>
                    <a:pt x="21670" y="9089"/>
                  </a:lnTo>
                  <a:lnTo>
                    <a:pt x="21704" y="9078"/>
                  </a:lnTo>
                  <a:lnTo>
                    <a:pt x="21738" y="9044"/>
                  </a:lnTo>
                  <a:lnTo>
                    <a:pt x="21761" y="9021"/>
                  </a:lnTo>
                  <a:lnTo>
                    <a:pt x="21784" y="8976"/>
                  </a:lnTo>
                  <a:lnTo>
                    <a:pt x="21795" y="8941"/>
                  </a:lnTo>
                  <a:lnTo>
                    <a:pt x="21795" y="8896"/>
                  </a:lnTo>
                  <a:lnTo>
                    <a:pt x="21795" y="8862"/>
                  </a:lnTo>
                  <a:lnTo>
                    <a:pt x="21784" y="8816"/>
                  </a:lnTo>
                  <a:lnTo>
                    <a:pt x="23809" y="7645"/>
                  </a:lnTo>
                  <a:lnTo>
                    <a:pt x="23832" y="7679"/>
                  </a:lnTo>
                  <a:lnTo>
                    <a:pt x="23877" y="7702"/>
                  </a:lnTo>
                  <a:lnTo>
                    <a:pt x="23911" y="7724"/>
                  </a:lnTo>
                  <a:lnTo>
                    <a:pt x="23991" y="7724"/>
                  </a:lnTo>
                  <a:lnTo>
                    <a:pt x="24025" y="7713"/>
                  </a:lnTo>
                  <a:lnTo>
                    <a:pt x="24082" y="7679"/>
                  </a:lnTo>
                  <a:lnTo>
                    <a:pt x="24116" y="7622"/>
                  </a:lnTo>
                  <a:lnTo>
                    <a:pt x="24127" y="7588"/>
                  </a:lnTo>
                  <a:lnTo>
                    <a:pt x="24127" y="7554"/>
                  </a:lnTo>
                  <a:lnTo>
                    <a:pt x="24116" y="7485"/>
                  </a:lnTo>
                  <a:lnTo>
                    <a:pt x="24093" y="7440"/>
                  </a:lnTo>
                  <a:lnTo>
                    <a:pt x="24036" y="7394"/>
                  </a:lnTo>
                  <a:lnTo>
                    <a:pt x="23979" y="7383"/>
                  </a:lnTo>
                  <a:lnTo>
                    <a:pt x="23979" y="5006"/>
                  </a:lnTo>
                  <a:lnTo>
                    <a:pt x="24025" y="4994"/>
                  </a:lnTo>
                  <a:lnTo>
                    <a:pt x="24059" y="4983"/>
                  </a:lnTo>
                  <a:lnTo>
                    <a:pt x="24116" y="4937"/>
                  </a:lnTo>
                  <a:lnTo>
                    <a:pt x="24139" y="4903"/>
                  </a:lnTo>
                  <a:lnTo>
                    <a:pt x="24161" y="4869"/>
                  </a:lnTo>
                  <a:lnTo>
                    <a:pt x="24161" y="4835"/>
                  </a:lnTo>
                  <a:lnTo>
                    <a:pt x="24173" y="4789"/>
                  </a:lnTo>
                  <a:lnTo>
                    <a:pt x="24161" y="4755"/>
                  </a:lnTo>
                  <a:lnTo>
                    <a:pt x="24150" y="4710"/>
                  </a:lnTo>
                  <a:lnTo>
                    <a:pt x="26129" y="3572"/>
                  </a:lnTo>
                  <a:lnTo>
                    <a:pt x="26163" y="3618"/>
                  </a:lnTo>
                  <a:lnTo>
                    <a:pt x="26209" y="3652"/>
                  </a:lnTo>
                  <a:lnTo>
                    <a:pt x="26266" y="3675"/>
                  </a:lnTo>
                  <a:lnTo>
                    <a:pt x="26323" y="3686"/>
                  </a:lnTo>
                  <a:lnTo>
                    <a:pt x="26391" y="3675"/>
                  </a:lnTo>
                  <a:lnTo>
                    <a:pt x="26448" y="3652"/>
                  </a:lnTo>
                  <a:lnTo>
                    <a:pt x="26493" y="3618"/>
                  </a:lnTo>
                  <a:lnTo>
                    <a:pt x="26527" y="3572"/>
                  </a:lnTo>
                  <a:lnTo>
                    <a:pt x="28484" y="4698"/>
                  </a:lnTo>
                  <a:lnTo>
                    <a:pt x="28484" y="4642"/>
                  </a:lnTo>
                  <a:lnTo>
                    <a:pt x="26550" y="3527"/>
                  </a:lnTo>
                  <a:lnTo>
                    <a:pt x="26562" y="3481"/>
                  </a:lnTo>
                  <a:lnTo>
                    <a:pt x="26562" y="3447"/>
                  </a:lnTo>
                  <a:lnTo>
                    <a:pt x="26562" y="3402"/>
                  </a:lnTo>
                  <a:lnTo>
                    <a:pt x="26550" y="3356"/>
                  </a:lnTo>
                  <a:lnTo>
                    <a:pt x="26527" y="3322"/>
                  </a:lnTo>
                  <a:lnTo>
                    <a:pt x="26505" y="3288"/>
                  </a:lnTo>
                  <a:lnTo>
                    <a:pt x="26471" y="3265"/>
                  </a:lnTo>
                  <a:lnTo>
                    <a:pt x="26436" y="3242"/>
                  </a:lnTo>
                  <a:lnTo>
                    <a:pt x="26402" y="3220"/>
                  </a:lnTo>
                  <a:lnTo>
                    <a:pt x="26357" y="3208"/>
                  </a:lnTo>
                  <a:lnTo>
                    <a:pt x="26357" y="922"/>
                  </a:lnTo>
                  <a:lnTo>
                    <a:pt x="26402" y="910"/>
                  </a:lnTo>
                  <a:lnTo>
                    <a:pt x="26436" y="899"/>
                  </a:lnTo>
                  <a:lnTo>
                    <a:pt x="26471" y="876"/>
                  </a:lnTo>
                  <a:lnTo>
                    <a:pt x="26505" y="842"/>
                  </a:lnTo>
                  <a:lnTo>
                    <a:pt x="26527" y="808"/>
                  </a:lnTo>
                  <a:lnTo>
                    <a:pt x="26550" y="774"/>
                  </a:lnTo>
                  <a:lnTo>
                    <a:pt x="26562" y="728"/>
                  </a:lnTo>
                  <a:lnTo>
                    <a:pt x="26562" y="683"/>
                  </a:lnTo>
                  <a:lnTo>
                    <a:pt x="26562" y="637"/>
                  </a:lnTo>
                  <a:lnTo>
                    <a:pt x="26539" y="592"/>
                  </a:lnTo>
                  <a:lnTo>
                    <a:pt x="27574" y="0"/>
                  </a:lnTo>
                  <a:lnTo>
                    <a:pt x="27483" y="0"/>
                  </a:lnTo>
                  <a:lnTo>
                    <a:pt x="26516" y="558"/>
                  </a:lnTo>
                  <a:lnTo>
                    <a:pt x="26482" y="512"/>
                  </a:lnTo>
                  <a:lnTo>
                    <a:pt x="26436" y="478"/>
                  </a:lnTo>
                  <a:lnTo>
                    <a:pt x="26380" y="455"/>
                  </a:lnTo>
                  <a:lnTo>
                    <a:pt x="26266" y="455"/>
                  </a:lnTo>
                  <a:lnTo>
                    <a:pt x="26220" y="478"/>
                  </a:lnTo>
                  <a:lnTo>
                    <a:pt x="26175" y="512"/>
                  </a:lnTo>
                  <a:lnTo>
                    <a:pt x="26141" y="546"/>
                  </a:lnTo>
                  <a:lnTo>
                    <a:pt x="25185" y="0"/>
                  </a:lnTo>
                  <a:lnTo>
                    <a:pt x="25094" y="0"/>
                  </a:lnTo>
                  <a:lnTo>
                    <a:pt x="26107" y="592"/>
                  </a:lnTo>
                  <a:lnTo>
                    <a:pt x="26095" y="637"/>
                  </a:lnTo>
                  <a:lnTo>
                    <a:pt x="26084" y="683"/>
                  </a:lnTo>
                  <a:lnTo>
                    <a:pt x="26095" y="740"/>
                  </a:lnTo>
                  <a:lnTo>
                    <a:pt x="26107" y="774"/>
                  </a:lnTo>
                  <a:lnTo>
                    <a:pt x="26129" y="819"/>
                  </a:lnTo>
                  <a:lnTo>
                    <a:pt x="26152" y="854"/>
                  </a:lnTo>
                  <a:lnTo>
                    <a:pt x="26186" y="876"/>
                  </a:lnTo>
                  <a:lnTo>
                    <a:pt x="26220" y="899"/>
                  </a:lnTo>
                  <a:lnTo>
                    <a:pt x="26266" y="922"/>
                  </a:lnTo>
                  <a:lnTo>
                    <a:pt x="26311" y="922"/>
                  </a:lnTo>
                  <a:lnTo>
                    <a:pt x="26311" y="3208"/>
                  </a:lnTo>
                  <a:lnTo>
                    <a:pt x="26266" y="3220"/>
                  </a:lnTo>
                  <a:lnTo>
                    <a:pt x="26220" y="3231"/>
                  </a:lnTo>
                  <a:lnTo>
                    <a:pt x="26186" y="3254"/>
                  </a:lnTo>
                  <a:lnTo>
                    <a:pt x="26152" y="3288"/>
                  </a:lnTo>
                  <a:lnTo>
                    <a:pt x="26129" y="3322"/>
                  </a:lnTo>
                  <a:lnTo>
                    <a:pt x="26107" y="3356"/>
                  </a:lnTo>
                  <a:lnTo>
                    <a:pt x="26095" y="3402"/>
                  </a:lnTo>
                  <a:lnTo>
                    <a:pt x="26084" y="3447"/>
                  </a:lnTo>
                  <a:lnTo>
                    <a:pt x="26095" y="3493"/>
                  </a:lnTo>
                  <a:lnTo>
                    <a:pt x="26107" y="3527"/>
                  </a:lnTo>
                  <a:lnTo>
                    <a:pt x="24127" y="4664"/>
                  </a:lnTo>
                  <a:lnTo>
                    <a:pt x="24093" y="4630"/>
                  </a:lnTo>
                  <a:lnTo>
                    <a:pt x="24059" y="4607"/>
                  </a:lnTo>
                  <a:lnTo>
                    <a:pt x="24014" y="4585"/>
                  </a:lnTo>
                  <a:lnTo>
                    <a:pt x="23957" y="4573"/>
                  </a:lnTo>
                  <a:lnTo>
                    <a:pt x="23900" y="4585"/>
                  </a:lnTo>
                  <a:lnTo>
                    <a:pt x="23854" y="4607"/>
                  </a:lnTo>
                  <a:lnTo>
                    <a:pt x="23820" y="4630"/>
                  </a:lnTo>
                  <a:lnTo>
                    <a:pt x="23786" y="4664"/>
                  </a:lnTo>
                  <a:lnTo>
                    <a:pt x="21807" y="3527"/>
                  </a:lnTo>
                  <a:lnTo>
                    <a:pt x="21818" y="3493"/>
                  </a:lnTo>
                  <a:lnTo>
                    <a:pt x="21829" y="3447"/>
                  </a:lnTo>
                  <a:lnTo>
                    <a:pt x="21818" y="3402"/>
                  </a:lnTo>
                  <a:lnTo>
                    <a:pt x="21807" y="3356"/>
                  </a:lnTo>
                  <a:lnTo>
                    <a:pt x="21795" y="3322"/>
                  </a:lnTo>
                  <a:lnTo>
                    <a:pt x="21761" y="3288"/>
                  </a:lnTo>
                  <a:lnTo>
                    <a:pt x="21738" y="3254"/>
                  </a:lnTo>
                  <a:lnTo>
                    <a:pt x="21693" y="3231"/>
                  </a:lnTo>
                  <a:lnTo>
                    <a:pt x="21659" y="3220"/>
                  </a:lnTo>
                  <a:lnTo>
                    <a:pt x="21613" y="3208"/>
                  </a:lnTo>
                  <a:lnTo>
                    <a:pt x="21613" y="910"/>
                  </a:lnTo>
                  <a:lnTo>
                    <a:pt x="21659" y="899"/>
                  </a:lnTo>
                  <a:lnTo>
                    <a:pt x="21693" y="888"/>
                  </a:lnTo>
                  <a:lnTo>
                    <a:pt x="21727" y="865"/>
                  </a:lnTo>
                  <a:lnTo>
                    <a:pt x="21750" y="842"/>
                  </a:lnTo>
                  <a:lnTo>
                    <a:pt x="21773" y="808"/>
                  </a:lnTo>
                  <a:lnTo>
                    <a:pt x="21795" y="774"/>
                  </a:lnTo>
                  <a:lnTo>
                    <a:pt x="21807" y="728"/>
                  </a:lnTo>
                  <a:lnTo>
                    <a:pt x="21807" y="683"/>
                  </a:lnTo>
                  <a:lnTo>
                    <a:pt x="21807" y="637"/>
                  </a:lnTo>
                  <a:lnTo>
                    <a:pt x="21795" y="603"/>
                  </a:lnTo>
                  <a:lnTo>
                    <a:pt x="22830" y="0"/>
                  </a:lnTo>
                  <a:lnTo>
                    <a:pt x="22739" y="0"/>
                  </a:lnTo>
                  <a:lnTo>
                    <a:pt x="21773" y="558"/>
                  </a:lnTo>
                  <a:lnTo>
                    <a:pt x="21738" y="524"/>
                  </a:lnTo>
                  <a:lnTo>
                    <a:pt x="21693" y="490"/>
                  </a:lnTo>
                  <a:lnTo>
                    <a:pt x="21636" y="467"/>
                  </a:lnTo>
                  <a:lnTo>
                    <a:pt x="21534" y="467"/>
                  </a:lnTo>
                  <a:lnTo>
                    <a:pt x="21488" y="490"/>
                  </a:lnTo>
                  <a:lnTo>
                    <a:pt x="21443" y="512"/>
                  </a:lnTo>
                  <a:lnTo>
                    <a:pt x="21409" y="558"/>
                  </a:lnTo>
                  <a:lnTo>
                    <a:pt x="20442" y="0"/>
                  </a:lnTo>
                  <a:lnTo>
                    <a:pt x="20351" y="0"/>
                  </a:lnTo>
                  <a:lnTo>
                    <a:pt x="21386" y="592"/>
                  </a:lnTo>
                  <a:lnTo>
                    <a:pt x="21363" y="637"/>
                  </a:lnTo>
                  <a:lnTo>
                    <a:pt x="21363" y="683"/>
                  </a:lnTo>
                  <a:lnTo>
                    <a:pt x="21363" y="728"/>
                  </a:lnTo>
                  <a:lnTo>
                    <a:pt x="21374" y="774"/>
                  </a:lnTo>
                  <a:lnTo>
                    <a:pt x="21397" y="808"/>
                  </a:lnTo>
                  <a:lnTo>
                    <a:pt x="21420" y="842"/>
                  </a:lnTo>
                  <a:lnTo>
                    <a:pt x="21454" y="865"/>
                  </a:lnTo>
                  <a:lnTo>
                    <a:pt x="21488" y="888"/>
                  </a:lnTo>
                  <a:lnTo>
                    <a:pt x="21522" y="899"/>
                  </a:lnTo>
                  <a:lnTo>
                    <a:pt x="21568" y="910"/>
                  </a:lnTo>
                  <a:lnTo>
                    <a:pt x="21568" y="3208"/>
                  </a:lnTo>
                  <a:lnTo>
                    <a:pt x="21522" y="3220"/>
                  </a:lnTo>
                  <a:lnTo>
                    <a:pt x="21477" y="3231"/>
                  </a:lnTo>
                  <a:lnTo>
                    <a:pt x="21443" y="3254"/>
                  </a:lnTo>
                  <a:lnTo>
                    <a:pt x="21409" y="3276"/>
                  </a:lnTo>
                  <a:lnTo>
                    <a:pt x="21386" y="3322"/>
                  </a:lnTo>
                  <a:lnTo>
                    <a:pt x="21363" y="3356"/>
                  </a:lnTo>
                  <a:lnTo>
                    <a:pt x="21352" y="3402"/>
                  </a:lnTo>
                  <a:lnTo>
                    <a:pt x="21340" y="3447"/>
                  </a:lnTo>
                  <a:lnTo>
                    <a:pt x="21352" y="3493"/>
                  </a:lnTo>
                  <a:lnTo>
                    <a:pt x="21363" y="3527"/>
                  </a:lnTo>
                  <a:lnTo>
                    <a:pt x="19418" y="4653"/>
                  </a:lnTo>
                  <a:lnTo>
                    <a:pt x="19384" y="4607"/>
                  </a:lnTo>
                  <a:lnTo>
                    <a:pt x="19338" y="4573"/>
                  </a:lnTo>
                  <a:lnTo>
                    <a:pt x="19281" y="4551"/>
                  </a:lnTo>
                  <a:lnTo>
                    <a:pt x="19213" y="4539"/>
                  </a:lnTo>
                  <a:lnTo>
                    <a:pt x="19156" y="4551"/>
                  </a:lnTo>
                  <a:lnTo>
                    <a:pt x="19099" y="4573"/>
                  </a:lnTo>
                  <a:lnTo>
                    <a:pt x="19054" y="4607"/>
                  </a:lnTo>
                  <a:lnTo>
                    <a:pt x="19008" y="4653"/>
                  </a:lnTo>
                  <a:lnTo>
                    <a:pt x="17075" y="3527"/>
                  </a:lnTo>
                  <a:lnTo>
                    <a:pt x="17086" y="3493"/>
                  </a:lnTo>
                  <a:lnTo>
                    <a:pt x="17086" y="3447"/>
                  </a:lnTo>
                  <a:lnTo>
                    <a:pt x="17086" y="3402"/>
                  </a:lnTo>
                  <a:lnTo>
                    <a:pt x="17075" y="3356"/>
                  </a:lnTo>
                  <a:lnTo>
                    <a:pt x="17052" y="3322"/>
                  </a:lnTo>
                  <a:lnTo>
                    <a:pt x="17029" y="3288"/>
                  </a:lnTo>
                  <a:lnTo>
                    <a:pt x="16995" y="3254"/>
                  </a:lnTo>
                  <a:lnTo>
                    <a:pt x="16961" y="3231"/>
                  </a:lnTo>
                  <a:lnTo>
                    <a:pt x="16915" y="3208"/>
                  </a:lnTo>
                  <a:lnTo>
                    <a:pt x="16870" y="3208"/>
                  </a:lnTo>
                  <a:lnTo>
                    <a:pt x="16870" y="910"/>
                  </a:lnTo>
                  <a:lnTo>
                    <a:pt x="16915" y="899"/>
                  </a:lnTo>
                  <a:lnTo>
                    <a:pt x="16949" y="888"/>
                  </a:lnTo>
                  <a:lnTo>
                    <a:pt x="16984" y="865"/>
                  </a:lnTo>
                  <a:lnTo>
                    <a:pt x="17018" y="842"/>
                  </a:lnTo>
                  <a:lnTo>
                    <a:pt x="17040" y="808"/>
                  </a:lnTo>
                  <a:lnTo>
                    <a:pt x="17052" y="774"/>
                  </a:lnTo>
                  <a:lnTo>
                    <a:pt x="17063" y="728"/>
                  </a:lnTo>
                  <a:lnTo>
                    <a:pt x="17075" y="683"/>
                  </a:lnTo>
                  <a:lnTo>
                    <a:pt x="17063" y="637"/>
                  </a:lnTo>
                  <a:lnTo>
                    <a:pt x="17052" y="592"/>
                  </a:lnTo>
                  <a:lnTo>
                    <a:pt x="18087" y="0"/>
                  </a:lnTo>
                  <a:lnTo>
                    <a:pt x="17996" y="0"/>
                  </a:lnTo>
                  <a:lnTo>
                    <a:pt x="17029" y="558"/>
                  </a:lnTo>
                  <a:lnTo>
                    <a:pt x="16995" y="524"/>
                  </a:lnTo>
                  <a:lnTo>
                    <a:pt x="16949" y="490"/>
                  </a:lnTo>
                  <a:lnTo>
                    <a:pt x="16904" y="467"/>
                  </a:lnTo>
                  <a:lnTo>
                    <a:pt x="16790" y="467"/>
                  </a:lnTo>
                  <a:lnTo>
                    <a:pt x="16745" y="490"/>
                  </a:lnTo>
                  <a:lnTo>
                    <a:pt x="16699" y="512"/>
                  </a:lnTo>
                  <a:lnTo>
                    <a:pt x="16665" y="558"/>
                  </a:lnTo>
                  <a:lnTo>
                    <a:pt x="15698" y="0"/>
                  </a:lnTo>
                  <a:lnTo>
                    <a:pt x="15607" y="0"/>
                  </a:lnTo>
                  <a:lnTo>
                    <a:pt x="16642" y="592"/>
                  </a:lnTo>
                  <a:lnTo>
                    <a:pt x="16620" y="637"/>
                  </a:lnTo>
                  <a:lnTo>
                    <a:pt x="16620" y="683"/>
                  </a:lnTo>
                  <a:lnTo>
                    <a:pt x="16620" y="728"/>
                  </a:lnTo>
                  <a:lnTo>
                    <a:pt x="16631" y="774"/>
                  </a:lnTo>
                  <a:lnTo>
                    <a:pt x="16654" y="808"/>
                  </a:lnTo>
                  <a:lnTo>
                    <a:pt x="16676" y="842"/>
                  </a:lnTo>
                  <a:lnTo>
                    <a:pt x="16711" y="865"/>
                  </a:lnTo>
                  <a:lnTo>
                    <a:pt x="16745" y="888"/>
                  </a:lnTo>
                  <a:lnTo>
                    <a:pt x="16779" y="910"/>
                  </a:lnTo>
                  <a:lnTo>
                    <a:pt x="16824" y="910"/>
                  </a:lnTo>
                  <a:lnTo>
                    <a:pt x="16824" y="3208"/>
                  </a:lnTo>
                  <a:lnTo>
                    <a:pt x="16779" y="3208"/>
                  </a:lnTo>
                  <a:lnTo>
                    <a:pt x="16733" y="3231"/>
                  </a:lnTo>
                  <a:lnTo>
                    <a:pt x="16699" y="3254"/>
                  </a:lnTo>
                  <a:lnTo>
                    <a:pt x="16665" y="3276"/>
                  </a:lnTo>
                  <a:lnTo>
                    <a:pt x="16642" y="3311"/>
                  </a:lnTo>
                  <a:lnTo>
                    <a:pt x="16620" y="3356"/>
                  </a:lnTo>
                  <a:lnTo>
                    <a:pt x="16608" y="3402"/>
                  </a:lnTo>
                  <a:lnTo>
                    <a:pt x="16597" y="3447"/>
                  </a:lnTo>
                  <a:lnTo>
                    <a:pt x="16608" y="3493"/>
                  </a:lnTo>
                  <a:lnTo>
                    <a:pt x="16620" y="3538"/>
                  </a:lnTo>
                  <a:lnTo>
                    <a:pt x="14617" y="4687"/>
                  </a:lnTo>
                  <a:lnTo>
                    <a:pt x="14595" y="4653"/>
                  </a:lnTo>
                  <a:lnTo>
                    <a:pt x="14561" y="4630"/>
                  </a:lnTo>
                  <a:lnTo>
                    <a:pt x="14515" y="4619"/>
                  </a:lnTo>
                  <a:lnTo>
                    <a:pt x="14435" y="4619"/>
                  </a:lnTo>
                  <a:lnTo>
                    <a:pt x="14401" y="4630"/>
                  </a:lnTo>
                  <a:lnTo>
                    <a:pt x="14367" y="4653"/>
                  </a:lnTo>
                  <a:lnTo>
                    <a:pt x="14333" y="4687"/>
                  </a:lnTo>
                  <a:lnTo>
                    <a:pt x="12308" y="3515"/>
                  </a:lnTo>
                  <a:lnTo>
                    <a:pt x="12320" y="3447"/>
                  </a:lnTo>
                  <a:lnTo>
                    <a:pt x="12320" y="3402"/>
                  </a:lnTo>
                  <a:lnTo>
                    <a:pt x="12308" y="3367"/>
                  </a:lnTo>
                  <a:lnTo>
                    <a:pt x="12285" y="3333"/>
                  </a:lnTo>
                  <a:lnTo>
                    <a:pt x="12263" y="3299"/>
                  </a:lnTo>
                  <a:lnTo>
                    <a:pt x="12240" y="3276"/>
                  </a:lnTo>
                  <a:lnTo>
                    <a:pt x="12206" y="3254"/>
                  </a:lnTo>
                  <a:lnTo>
                    <a:pt x="12172" y="3242"/>
                  </a:lnTo>
                  <a:lnTo>
                    <a:pt x="12126" y="3231"/>
                  </a:lnTo>
                  <a:lnTo>
                    <a:pt x="12126" y="933"/>
                  </a:lnTo>
                  <a:lnTo>
                    <a:pt x="12172" y="922"/>
                  </a:lnTo>
                  <a:lnTo>
                    <a:pt x="12217" y="899"/>
                  </a:lnTo>
                  <a:lnTo>
                    <a:pt x="12251" y="876"/>
                  </a:lnTo>
                  <a:lnTo>
                    <a:pt x="12285" y="854"/>
                  </a:lnTo>
                  <a:lnTo>
                    <a:pt x="12308" y="819"/>
                  </a:lnTo>
                  <a:lnTo>
                    <a:pt x="12331" y="774"/>
                  </a:lnTo>
                  <a:lnTo>
                    <a:pt x="12342" y="740"/>
                  </a:lnTo>
                  <a:lnTo>
                    <a:pt x="12354" y="683"/>
                  </a:lnTo>
                  <a:lnTo>
                    <a:pt x="12342" y="637"/>
                  </a:lnTo>
                  <a:lnTo>
                    <a:pt x="12331" y="592"/>
                  </a:lnTo>
                  <a:lnTo>
                    <a:pt x="13343" y="0"/>
                  </a:lnTo>
                  <a:lnTo>
                    <a:pt x="13252" y="0"/>
                  </a:lnTo>
                  <a:lnTo>
                    <a:pt x="12308" y="546"/>
                  </a:lnTo>
                  <a:lnTo>
                    <a:pt x="12263" y="501"/>
                  </a:lnTo>
                  <a:lnTo>
                    <a:pt x="12217" y="478"/>
                  </a:lnTo>
                  <a:lnTo>
                    <a:pt x="12160" y="455"/>
                  </a:lnTo>
                  <a:lnTo>
                    <a:pt x="12103" y="444"/>
                  </a:lnTo>
                  <a:lnTo>
                    <a:pt x="12047" y="455"/>
                  </a:lnTo>
                  <a:lnTo>
                    <a:pt x="11990" y="478"/>
                  </a:lnTo>
                  <a:lnTo>
                    <a:pt x="11944" y="501"/>
                  </a:lnTo>
                  <a:lnTo>
                    <a:pt x="11910" y="546"/>
                  </a:lnTo>
                  <a:lnTo>
                    <a:pt x="10966" y="0"/>
                  </a:lnTo>
                  <a:lnTo>
                    <a:pt x="10875" y="0"/>
                  </a:lnTo>
                  <a:lnTo>
                    <a:pt x="11887" y="581"/>
                  </a:lnTo>
                  <a:lnTo>
                    <a:pt x="11865" y="637"/>
                  </a:lnTo>
                  <a:lnTo>
                    <a:pt x="11865" y="683"/>
                  </a:lnTo>
                  <a:lnTo>
                    <a:pt x="11865" y="740"/>
                  </a:lnTo>
                  <a:lnTo>
                    <a:pt x="11876" y="774"/>
                  </a:lnTo>
                  <a:lnTo>
                    <a:pt x="11899" y="819"/>
                  </a:lnTo>
                  <a:lnTo>
                    <a:pt x="11921" y="854"/>
                  </a:lnTo>
                  <a:lnTo>
                    <a:pt x="11956" y="888"/>
                  </a:lnTo>
                  <a:lnTo>
                    <a:pt x="12001" y="910"/>
                  </a:lnTo>
                  <a:lnTo>
                    <a:pt x="12035" y="922"/>
                  </a:lnTo>
                  <a:lnTo>
                    <a:pt x="12081" y="933"/>
                  </a:lnTo>
                  <a:lnTo>
                    <a:pt x="12081" y="3231"/>
                  </a:lnTo>
                  <a:lnTo>
                    <a:pt x="12047" y="3242"/>
                  </a:lnTo>
                  <a:lnTo>
                    <a:pt x="12012" y="3254"/>
                  </a:lnTo>
                  <a:lnTo>
                    <a:pt x="11978" y="3276"/>
                  </a:lnTo>
                  <a:lnTo>
                    <a:pt x="11944" y="3299"/>
                  </a:lnTo>
                  <a:lnTo>
                    <a:pt x="11921" y="3333"/>
                  </a:lnTo>
                  <a:lnTo>
                    <a:pt x="11899" y="3367"/>
                  </a:lnTo>
                  <a:lnTo>
                    <a:pt x="11887" y="3402"/>
                  </a:lnTo>
                  <a:lnTo>
                    <a:pt x="11887" y="3447"/>
                  </a:lnTo>
                  <a:lnTo>
                    <a:pt x="11887" y="3481"/>
                  </a:lnTo>
                  <a:lnTo>
                    <a:pt x="11899" y="3515"/>
                  </a:lnTo>
                  <a:lnTo>
                    <a:pt x="9942" y="4653"/>
                  </a:lnTo>
                  <a:lnTo>
                    <a:pt x="9897" y="4607"/>
                  </a:lnTo>
                  <a:lnTo>
                    <a:pt x="9851" y="4573"/>
                  </a:lnTo>
                  <a:lnTo>
                    <a:pt x="9794" y="4551"/>
                  </a:lnTo>
                  <a:lnTo>
                    <a:pt x="9681" y="4551"/>
                  </a:lnTo>
                  <a:lnTo>
                    <a:pt x="9624" y="4573"/>
                  </a:lnTo>
                  <a:lnTo>
                    <a:pt x="9578" y="4607"/>
                  </a:lnTo>
                  <a:lnTo>
                    <a:pt x="9533" y="4653"/>
                  </a:lnTo>
                  <a:lnTo>
                    <a:pt x="7576" y="3527"/>
                  </a:lnTo>
                  <a:lnTo>
                    <a:pt x="7587" y="3481"/>
                  </a:lnTo>
                  <a:lnTo>
                    <a:pt x="7587" y="3447"/>
                  </a:lnTo>
                  <a:lnTo>
                    <a:pt x="7587" y="3402"/>
                  </a:lnTo>
                  <a:lnTo>
                    <a:pt x="7576" y="3367"/>
                  </a:lnTo>
                  <a:lnTo>
                    <a:pt x="7553" y="3322"/>
                  </a:lnTo>
                  <a:lnTo>
                    <a:pt x="7531" y="3299"/>
                  </a:lnTo>
                  <a:lnTo>
                    <a:pt x="7508" y="3265"/>
                  </a:lnTo>
                  <a:lnTo>
                    <a:pt x="7474" y="3242"/>
                  </a:lnTo>
                  <a:lnTo>
                    <a:pt x="7428" y="3231"/>
                  </a:lnTo>
                  <a:lnTo>
                    <a:pt x="7394" y="3220"/>
                  </a:lnTo>
                  <a:lnTo>
                    <a:pt x="7394" y="933"/>
                  </a:lnTo>
                  <a:lnTo>
                    <a:pt x="7440" y="922"/>
                  </a:lnTo>
                  <a:lnTo>
                    <a:pt x="7474" y="910"/>
                  </a:lnTo>
                  <a:lnTo>
                    <a:pt x="7519" y="888"/>
                  </a:lnTo>
                  <a:lnTo>
                    <a:pt x="7553" y="854"/>
                  </a:lnTo>
                  <a:lnTo>
                    <a:pt x="7576" y="819"/>
                  </a:lnTo>
                  <a:lnTo>
                    <a:pt x="7599" y="785"/>
                  </a:lnTo>
                  <a:lnTo>
                    <a:pt x="7610" y="740"/>
                  </a:lnTo>
                  <a:lnTo>
                    <a:pt x="7610" y="683"/>
                  </a:lnTo>
                  <a:lnTo>
                    <a:pt x="7610" y="637"/>
                  </a:lnTo>
                  <a:lnTo>
                    <a:pt x="7587" y="581"/>
                  </a:lnTo>
                  <a:lnTo>
                    <a:pt x="8600" y="0"/>
                  </a:lnTo>
                  <a:lnTo>
                    <a:pt x="8509" y="0"/>
                  </a:lnTo>
                  <a:lnTo>
                    <a:pt x="7565" y="546"/>
                  </a:lnTo>
                  <a:lnTo>
                    <a:pt x="7531" y="501"/>
                  </a:lnTo>
                  <a:lnTo>
                    <a:pt x="7485" y="467"/>
                  </a:lnTo>
                  <a:lnTo>
                    <a:pt x="7428" y="444"/>
                  </a:lnTo>
                  <a:lnTo>
                    <a:pt x="7303" y="444"/>
                  </a:lnTo>
                  <a:lnTo>
                    <a:pt x="7246" y="467"/>
                  </a:lnTo>
                  <a:lnTo>
                    <a:pt x="7201" y="501"/>
                  </a:lnTo>
                  <a:lnTo>
                    <a:pt x="7167" y="546"/>
                  </a:lnTo>
                  <a:lnTo>
                    <a:pt x="6222" y="0"/>
                  </a:lnTo>
                  <a:lnTo>
                    <a:pt x="6131" y="0"/>
                  </a:lnTo>
                  <a:lnTo>
                    <a:pt x="7144" y="581"/>
                  </a:lnTo>
                  <a:lnTo>
                    <a:pt x="7121" y="637"/>
                  </a:lnTo>
                  <a:lnTo>
                    <a:pt x="7121" y="683"/>
                  </a:lnTo>
                  <a:lnTo>
                    <a:pt x="7121" y="740"/>
                  </a:lnTo>
                  <a:lnTo>
                    <a:pt x="7132" y="785"/>
                  </a:lnTo>
                  <a:lnTo>
                    <a:pt x="7155" y="819"/>
                  </a:lnTo>
                  <a:lnTo>
                    <a:pt x="7178" y="854"/>
                  </a:lnTo>
                  <a:lnTo>
                    <a:pt x="7212" y="888"/>
                  </a:lnTo>
                  <a:lnTo>
                    <a:pt x="7258" y="910"/>
                  </a:lnTo>
                  <a:lnTo>
                    <a:pt x="7303" y="922"/>
                  </a:lnTo>
                  <a:lnTo>
                    <a:pt x="7349" y="933"/>
                  </a:lnTo>
                  <a:lnTo>
                    <a:pt x="7349" y="3220"/>
                  </a:lnTo>
                  <a:lnTo>
                    <a:pt x="7303" y="3231"/>
                  </a:lnTo>
                  <a:lnTo>
                    <a:pt x="7269" y="3242"/>
                  </a:lnTo>
                  <a:lnTo>
                    <a:pt x="7235" y="3265"/>
                  </a:lnTo>
                  <a:lnTo>
                    <a:pt x="7201" y="3299"/>
                  </a:lnTo>
                  <a:lnTo>
                    <a:pt x="7178" y="3322"/>
                  </a:lnTo>
                  <a:lnTo>
                    <a:pt x="7155" y="3367"/>
                  </a:lnTo>
                  <a:lnTo>
                    <a:pt x="7144" y="3402"/>
                  </a:lnTo>
                  <a:lnTo>
                    <a:pt x="7144" y="3447"/>
                  </a:lnTo>
                  <a:lnTo>
                    <a:pt x="7144" y="3481"/>
                  </a:lnTo>
                  <a:lnTo>
                    <a:pt x="7155" y="3527"/>
                  </a:lnTo>
                  <a:lnTo>
                    <a:pt x="5164" y="4676"/>
                  </a:lnTo>
                  <a:lnTo>
                    <a:pt x="5130" y="4642"/>
                  </a:lnTo>
                  <a:lnTo>
                    <a:pt x="5085" y="4607"/>
                  </a:lnTo>
                  <a:lnTo>
                    <a:pt x="5051" y="4596"/>
                  </a:lnTo>
                  <a:lnTo>
                    <a:pt x="4994" y="4585"/>
                  </a:lnTo>
                  <a:lnTo>
                    <a:pt x="4948" y="4596"/>
                  </a:lnTo>
                  <a:lnTo>
                    <a:pt x="4903" y="4607"/>
                  </a:lnTo>
                  <a:lnTo>
                    <a:pt x="4857" y="4642"/>
                  </a:lnTo>
                  <a:lnTo>
                    <a:pt x="4835" y="4676"/>
                  </a:lnTo>
                  <a:lnTo>
                    <a:pt x="2833" y="3515"/>
                  </a:lnTo>
                  <a:lnTo>
                    <a:pt x="2844" y="3481"/>
                  </a:lnTo>
                  <a:lnTo>
                    <a:pt x="2844" y="3447"/>
                  </a:lnTo>
                  <a:lnTo>
                    <a:pt x="2844" y="3402"/>
                  </a:lnTo>
                  <a:lnTo>
                    <a:pt x="2833" y="3367"/>
                  </a:lnTo>
                  <a:lnTo>
                    <a:pt x="2810" y="3333"/>
                  </a:lnTo>
                  <a:lnTo>
                    <a:pt x="2787" y="3299"/>
                  </a:lnTo>
                  <a:lnTo>
                    <a:pt x="2764" y="3276"/>
                  </a:lnTo>
                  <a:lnTo>
                    <a:pt x="2730" y="3254"/>
                  </a:lnTo>
                  <a:lnTo>
                    <a:pt x="2685" y="3231"/>
                  </a:lnTo>
                  <a:lnTo>
                    <a:pt x="2651" y="3231"/>
                  </a:lnTo>
                  <a:lnTo>
                    <a:pt x="2651" y="888"/>
                  </a:lnTo>
                  <a:lnTo>
                    <a:pt x="2685" y="888"/>
                  </a:lnTo>
                  <a:lnTo>
                    <a:pt x="2719" y="876"/>
                  </a:lnTo>
                  <a:lnTo>
                    <a:pt x="2776" y="831"/>
                  </a:lnTo>
                  <a:lnTo>
                    <a:pt x="2821" y="763"/>
                  </a:lnTo>
                  <a:lnTo>
                    <a:pt x="2833" y="728"/>
                  </a:lnTo>
                  <a:lnTo>
                    <a:pt x="2833" y="683"/>
                  </a:lnTo>
                  <a:lnTo>
                    <a:pt x="2833" y="649"/>
                  </a:lnTo>
                  <a:lnTo>
                    <a:pt x="2810" y="603"/>
                  </a:lnTo>
                  <a:lnTo>
                    <a:pt x="3868" y="0"/>
                  </a:lnTo>
                  <a:close/>
                </a:path>
              </a:pathLst>
            </a:custGeom>
            <a:solidFill>
              <a:srgbClr val="FFFFFF">
                <a:alpha val="1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4"/>
            <p:cNvSpPr/>
            <p:nvPr/>
          </p:nvSpPr>
          <p:spPr>
            <a:xfrm rot="10800000">
              <a:off x="1095419" y="0"/>
              <a:ext cx="1027601" cy="271501"/>
            </a:xfrm>
            <a:custGeom>
              <a:rect b="b" l="l" r="r" t="t"/>
              <a:pathLst>
                <a:path extrusionOk="0" h="2594" w="9818">
                  <a:moveTo>
                    <a:pt x="2537" y="0"/>
                  </a:moveTo>
                  <a:lnTo>
                    <a:pt x="2492" y="12"/>
                  </a:lnTo>
                  <a:lnTo>
                    <a:pt x="2458" y="23"/>
                  </a:lnTo>
                  <a:lnTo>
                    <a:pt x="2412" y="46"/>
                  </a:lnTo>
                  <a:lnTo>
                    <a:pt x="2390" y="69"/>
                  </a:lnTo>
                  <a:lnTo>
                    <a:pt x="2355" y="103"/>
                  </a:lnTo>
                  <a:lnTo>
                    <a:pt x="2333" y="137"/>
                  </a:lnTo>
                  <a:lnTo>
                    <a:pt x="2321" y="182"/>
                  </a:lnTo>
                  <a:lnTo>
                    <a:pt x="2321" y="228"/>
                  </a:lnTo>
                  <a:lnTo>
                    <a:pt x="2321" y="262"/>
                  </a:lnTo>
                  <a:lnTo>
                    <a:pt x="2333" y="308"/>
                  </a:lnTo>
                  <a:lnTo>
                    <a:pt x="308" y="1479"/>
                  </a:lnTo>
                  <a:lnTo>
                    <a:pt x="285" y="1445"/>
                  </a:lnTo>
                  <a:lnTo>
                    <a:pt x="251" y="1422"/>
                  </a:lnTo>
                  <a:lnTo>
                    <a:pt x="217" y="1411"/>
                  </a:lnTo>
                  <a:lnTo>
                    <a:pt x="171" y="1400"/>
                  </a:lnTo>
                  <a:lnTo>
                    <a:pt x="137" y="1411"/>
                  </a:lnTo>
                  <a:lnTo>
                    <a:pt x="103" y="1411"/>
                  </a:lnTo>
                  <a:lnTo>
                    <a:pt x="46" y="1456"/>
                  </a:lnTo>
                  <a:lnTo>
                    <a:pt x="12" y="1502"/>
                  </a:lnTo>
                  <a:lnTo>
                    <a:pt x="1" y="1536"/>
                  </a:lnTo>
                  <a:lnTo>
                    <a:pt x="1" y="1570"/>
                  </a:lnTo>
                  <a:lnTo>
                    <a:pt x="12" y="1627"/>
                  </a:lnTo>
                  <a:lnTo>
                    <a:pt x="46" y="1684"/>
                  </a:lnTo>
                  <a:lnTo>
                    <a:pt x="92" y="1718"/>
                  </a:lnTo>
                  <a:lnTo>
                    <a:pt x="149" y="1741"/>
                  </a:lnTo>
                  <a:lnTo>
                    <a:pt x="149" y="2594"/>
                  </a:lnTo>
                  <a:lnTo>
                    <a:pt x="194" y="2594"/>
                  </a:lnTo>
                  <a:lnTo>
                    <a:pt x="194" y="1741"/>
                  </a:lnTo>
                  <a:lnTo>
                    <a:pt x="251" y="1718"/>
                  </a:lnTo>
                  <a:lnTo>
                    <a:pt x="296" y="1684"/>
                  </a:lnTo>
                  <a:lnTo>
                    <a:pt x="331" y="1627"/>
                  </a:lnTo>
                  <a:lnTo>
                    <a:pt x="342" y="1570"/>
                  </a:lnTo>
                  <a:lnTo>
                    <a:pt x="331" y="1513"/>
                  </a:lnTo>
                  <a:lnTo>
                    <a:pt x="2355" y="342"/>
                  </a:lnTo>
                  <a:lnTo>
                    <a:pt x="2390" y="387"/>
                  </a:lnTo>
                  <a:lnTo>
                    <a:pt x="2435" y="421"/>
                  </a:lnTo>
                  <a:lnTo>
                    <a:pt x="2481" y="433"/>
                  </a:lnTo>
                  <a:lnTo>
                    <a:pt x="2537" y="444"/>
                  </a:lnTo>
                  <a:lnTo>
                    <a:pt x="2594" y="433"/>
                  </a:lnTo>
                  <a:lnTo>
                    <a:pt x="2640" y="410"/>
                  </a:lnTo>
                  <a:lnTo>
                    <a:pt x="2685" y="387"/>
                  </a:lnTo>
                  <a:lnTo>
                    <a:pt x="2719" y="342"/>
                  </a:lnTo>
                  <a:lnTo>
                    <a:pt x="4699" y="1491"/>
                  </a:lnTo>
                  <a:lnTo>
                    <a:pt x="4687" y="1525"/>
                  </a:lnTo>
                  <a:lnTo>
                    <a:pt x="4687" y="1570"/>
                  </a:lnTo>
                  <a:lnTo>
                    <a:pt x="4687" y="1616"/>
                  </a:lnTo>
                  <a:lnTo>
                    <a:pt x="4699" y="1650"/>
                  </a:lnTo>
                  <a:lnTo>
                    <a:pt x="4722" y="1695"/>
                  </a:lnTo>
                  <a:lnTo>
                    <a:pt x="4744" y="1718"/>
                  </a:lnTo>
                  <a:lnTo>
                    <a:pt x="4778" y="1752"/>
                  </a:lnTo>
                  <a:lnTo>
                    <a:pt x="4813" y="1775"/>
                  </a:lnTo>
                  <a:lnTo>
                    <a:pt x="4847" y="1786"/>
                  </a:lnTo>
                  <a:lnTo>
                    <a:pt x="4892" y="1798"/>
                  </a:lnTo>
                  <a:lnTo>
                    <a:pt x="4892" y="2594"/>
                  </a:lnTo>
                  <a:lnTo>
                    <a:pt x="4938" y="2594"/>
                  </a:lnTo>
                  <a:lnTo>
                    <a:pt x="4938" y="1798"/>
                  </a:lnTo>
                  <a:lnTo>
                    <a:pt x="4972" y="1786"/>
                  </a:lnTo>
                  <a:lnTo>
                    <a:pt x="5017" y="1775"/>
                  </a:lnTo>
                  <a:lnTo>
                    <a:pt x="5051" y="1752"/>
                  </a:lnTo>
                  <a:lnTo>
                    <a:pt x="5074" y="1718"/>
                  </a:lnTo>
                  <a:lnTo>
                    <a:pt x="5097" y="1684"/>
                  </a:lnTo>
                  <a:lnTo>
                    <a:pt x="5120" y="1650"/>
                  </a:lnTo>
                  <a:lnTo>
                    <a:pt x="5131" y="1616"/>
                  </a:lnTo>
                  <a:lnTo>
                    <a:pt x="5131" y="1570"/>
                  </a:lnTo>
                  <a:lnTo>
                    <a:pt x="5131" y="1525"/>
                  </a:lnTo>
                  <a:lnTo>
                    <a:pt x="5120" y="1491"/>
                  </a:lnTo>
                  <a:lnTo>
                    <a:pt x="7133" y="330"/>
                  </a:lnTo>
                  <a:lnTo>
                    <a:pt x="7167" y="353"/>
                  </a:lnTo>
                  <a:lnTo>
                    <a:pt x="7201" y="376"/>
                  </a:lnTo>
                  <a:lnTo>
                    <a:pt x="7235" y="399"/>
                  </a:lnTo>
                  <a:lnTo>
                    <a:pt x="7326" y="399"/>
                  </a:lnTo>
                  <a:lnTo>
                    <a:pt x="7361" y="376"/>
                  </a:lnTo>
                  <a:lnTo>
                    <a:pt x="7395" y="353"/>
                  </a:lnTo>
                  <a:lnTo>
                    <a:pt x="7429" y="319"/>
                  </a:lnTo>
                  <a:lnTo>
                    <a:pt x="9488" y="1513"/>
                  </a:lnTo>
                  <a:lnTo>
                    <a:pt x="9476" y="1570"/>
                  </a:lnTo>
                  <a:lnTo>
                    <a:pt x="9488" y="1627"/>
                  </a:lnTo>
                  <a:lnTo>
                    <a:pt x="9522" y="1684"/>
                  </a:lnTo>
                  <a:lnTo>
                    <a:pt x="9567" y="1718"/>
                  </a:lnTo>
                  <a:lnTo>
                    <a:pt x="9636" y="1741"/>
                  </a:lnTo>
                  <a:lnTo>
                    <a:pt x="9636" y="2594"/>
                  </a:lnTo>
                  <a:lnTo>
                    <a:pt x="9681" y="2594"/>
                  </a:lnTo>
                  <a:lnTo>
                    <a:pt x="9681" y="1741"/>
                  </a:lnTo>
                  <a:lnTo>
                    <a:pt x="9738" y="1718"/>
                  </a:lnTo>
                  <a:lnTo>
                    <a:pt x="9784" y="1684"/>
                  </a:lnTo>
                  <a:lnTo>
                    <a:pt x="9806" y="1627"/>
                  </a:lnTo>
                  <a:lnTo>
                    <a:pt x="9818" y="1570"/>
                  </a:lnTo>
                  <a:lnTo>
                    <a:pt x="9818" y="1536"/>
                  </a:lnTo>
                  <a:lnTo>
                    <a:pt x="9806" y="1502"/>
                  </a:lnTo>
                  <a:lnTo>
                    <a:pt x="9772" y="1456"/>
                  </a:lnTo>
                  <a:lnTo>
                    <a:pt x="9715" y="1411"/>
                  </a:lnTo>
                  <a:lnTo>
                    <a:pt x="9681" y="1411"/>
                  </a:lnTo>
                  <a:lnTo>
                    <a:pt x="9647" y="1400"/>
                  </a:lnTo>
                  <a:lnTo>
                    <a:pt x="9613" y="1411"/>
                  </a:lnTo>
                  <a:lnTo>
                    <a:pt x="9567" y="1422"/>
                  </a:lnTo>
                  <a:lnTo>
                    <a:pt x="9533" y="1445"/>
                  </a:lnTo>
                  <a:lnTo>
                    <a:pt x="9511" y="1479"/>
                  </a:lnTo>
                  <a:lnTo>
                    <a:pt x="7452" y="285"/>
                  </a:lnTo>
                  <a:lnTo>
                    <a:pt x="7452" y="228"/>
                  </a:lnTo>
                  <a:lnTo>
                    <a:pt x="7452" y="194"/>
                  </a:lnTo>
                  <a:lnTo>
                    <a:pt x="7440" y="160"/>
                  </a:lnTo>
                  <a:lnTo>
                    <a:pt x="7406" y="103"/>
                  </a:lnTo>
                  <a:lnTo>
                    <a:pt x="7349" y="57"/>
                  </a:lnTo>
                  <a:lnTo>
                    <a:pt x="7315" y="46"/>
                  </a:lnTo>
                  <a:lnTo>
                    <a:pt x="7247" y="46"/>
                  </a:lnTo>
                  <a:lnTo>
                    <a:pt x="7213" y="57"/>
                  </a:lnTo>
                  <a:lnTo>
                    <a:pt x="7156" y="103"/>
                  </a:lnTo>
                  <a:lnTo>
                    <a:pt x="7122" y="160"/>
                  </a:lnTo>
                  <a:lnTo>
                    <a:pt x="7110" y="194"/>
                  </a:lnTo>
                  <a:lnTo>
                    <a:pt x="7099" y="228"/>
                  </a:lnTo>
                  <a:lnTo>
                    <a:pt x="7110" y="285"/>
                  </a:lnTo>
                  <a:lnTo>
                    <a:pt x="5097" y="1445"/>
                  </a:lnTo>
                  <a:lnTo>
                    <a:pt x="5063" y="1411"/>
                  </a:lnTo>
                  <a:lnTo>
                    <a:pt x="5017" y="1377"/>
                  </a:lnTo>
                  <a:lnTo>
                    <a:pt x="4972" y="1354"/>
                  </a:lnTo>
                  <a:lnTo>
                    <a:pt x="4915" y="1343"/>
                  </a:lnTo>
                  <a:lnTo>
                    <a:pt x="4858" y="1354"/>
                  </a:lnTo>
                  <a:lnTo>
                    <a:pt x="4801" y="1377"/>
                  </a:lnTo>
                  <a:lnTo>
                    <a:pt x="4756" y="1400"/>
                  </a:lnTo>
                  <a:lnTo>
                    <a:pt x="4722" y="1445"/>
                  </a:lnTo>
                  <a:lnTo>
                    <a:pt x="2742" y="308"/>
                  </a:lnTo>
                  <a:lnTo>
                    <a:pt x="2754" y="262"/>
                  </a:lnTo>
                  <a:lnTo>
                    <a:pt x="2754" y="228"/>
                  </a:lnTo>
                  <a:lnTo>
                    <a:pt x="2754" y="182"/>
                  </a:lnTo>
                  <a:lnTo>
                    <a:pt x="2742" y="137"/>
                  </a:lnTo>
                  <a:lnTo>
                    <a:pt x="2719" y="103"/>
                  </a:lnTo>
                  <a:lnTo>
                    <a:pt x="2697" y="69"/>
                  </a:lnTo>
                  <a:lnTo>
                    <a:pt x="2663" y="46"/>
                  </a:lnTo>
                  <a:lnTo>
                    <a:pt x="2628" y="23"/>
                  </a:lnTo>
                  <a:lnTo>
                    <a:pt x="2583" y="12"/>
                  </a:lnTo>
                  <a:lnTo>
                    <a:pt x="2537" y="0"/>
                  </a:lnTo>
                  <a:close/>
                </a:path>
              </a:pathLst>
            </a:custGeom>
            <a:solidFill>
              <a:srgbClr val="FFFFFF">
                <a:alpha val="1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4"/>
            <p:cNvSpPr/>
            <p:nvPr/>
          </p:nvSpPr>
          <p:spPr>
            <a:xfrm rot="10800000">
              <a:off x="0" y="26"/>
              <a:ext cx="2627824" cy="2850342"/>
            </a:xfrm>
            <a:custGeom>
              <a:rect b="b" l="l" r="r" t="t"/>
              <a:pathLst>
                <a:path extrusionOk="0" h="27233" w="25107">
                  <a:moveTo>
                    <a:pt x="17041" y="353"/>
                  </a:moveTo>
                  <a:lnTo>
                    <a:pt x="19054" y="1513"/>
                  </a:lnTo>
                  <a:lnTo>
                    <a:pt x="19043" y="1582"/>
                  </a:lnTo>
                  <a:lnTo>
                    <a:pt x="19054" y="1638"/>
                  </a:lnTo>
                  <a:lnTo>
                    <a:pt x="19088" y="1695"/>
                  </a:lnTo>
                  <a:lnTo>
                    <a:pt x="19134" y="1729"/>
                  </a:lnTo>
                  <a:lnTo>
                    <a:pt x="19191" y="1752"/>
                  </a:lnTo>
                  <a:lnTo>
                    <a:pt x="19191" y="4141"/>
                  </a:lnTo>
                  <a:lnTo>
                    <a:pt x="19157" y="4141"/>
                  </a:lnTo>
                  <a:lnTo>
                    <a:pt x="19123" y="4152"/>
                  </a:lnTo>
                  <a:lnTo>
                    <a:pt x="19066" y="4198"/>
                  </a:lnTo>
                  <a:lnTo>
                    <a:pt x="19020" y="4266"/>
                  </a:lnTo>
                  <a:lnTo>
                    <a:pt x="19020" y="4300"/>
                  </a:lnTo>
                  <a:lnTo>
                    <a:pt x="19009" y="4334"/>
                  </a:lnTo>
                  <a:lnTo>
                    <a:pt x="19020" y="4369"/>
                  </a:lnTo>
                  <a:lnTo>
                    <a:pt x="19020" y="4403"/>
                  </a:lnTo>
                  <a:lnTo>
                    <a:pt x="17030" y="5563"/>
                  </a:lnTo>
                  <a:lnTo>
                    <a:pt x="16984" y="5529"/>
                  </a:lnTo>
                  <a:lnTo>
                    <a:pt x="16950" y="5495"/>
                  </a:lnTo>
                  <a:lnTo>
                    <a:pt x="16893" y="5472"/>
                  </a:lnTo>
                  <a:lnTo>
                    <a:pt x="16791" y="5472"/>
                  </a:lnTo>
                  <a:lnTo>
                    <a:pt x="16745" y="5495"/>
                  </a:lnTo>
                  <a:lnTo>
                    <a:pt x="16700" y="5517"/>
                  </a:lnTo>
                  <a:lnTo>
                    <a:pt x="16666" y="5563"/>
                  </a:lnTo>
                  <a:lnTo>
                    <a:pt x="14663" y="4403"/>
                  </a:lnTo>
                  <a:lnTo>
                    <a:pt x="14675" y="4334"/>
                  </a:lnTo>
                  <a:lnTo>
                    <a:pt x="14675" y="4300"/>
                  </a:lnTo>
                  <a:lnTo>
                    <a:pt x="14663" y="4266"/>
                  </a:lnTo>
                  <a:lnTo>
                    <a:pt x="14629" y="4198"/>
                  </a:lnTo>
                  <a:lnTo>
                    <a:pt x="14572" y="4164"/>
                  </a:lnTo>
                  <a:lnTo>
                    <a:pt x="14504" y="4141"/>
                  </a:lnTo>
                  <a:lnTo>
                    <a:pt x="14504" y="1775"/>
                  </a:lnTo>
                  <a:lnTo>
                    <a:pt x="14572" y="1764"/>
                  </a:lnTo>
                  <a:lnTo>
                    <a:pt x="14629" y="1718"/>
                  </a:lnTo>
                  <a:lnTo>
                    <a:pt x="14663" y="1650"/>
                  </a:lnTo>
                  <a:lnTo>
                    <a:pt x="14675" y="1616"/>
                  </a:lnTo>
                  <a:lnTo>
                    <a:pt x="14675" y="1582"/>
                  </a:lnTo>
                  <a:lnTo>
                    <a:pt x="14675" y="1536"/>
                  </a:lnTo>
                  <a:lnTo>
                    <a:pt x="14663" y="1502"/>
                  </a:lnTo>
                  <a:lnTo>
                    <a:pt x="16654" y="353"/>
                  </a:lnTo>
                  <a:lnTo>
                    <a:pt x="16688" y="398"/>
                  </a:lnTo>
                  <a:lnTo>
                    <a:pt x="16734" y="433"/>
                  </a:lnTo>
                  <a:lnTo>
                    <a:pt x="16779" y="455"/>
                  </a:lnTo>
                  <a:lnTo>
                    <a:pt x="16848" y="467"/>
                  </a:lnTo>
                  <a:lnTo>
                    <a:pt x="16904" y="455"/>
                  </a:lnTo>
                  <a:lnTo>
                    <a:pt x="16961" y="433"/>
                  </a:lnTo>
                  <a:lnTo>
                    <a:pt x="17007" y="398"/>
                  </a:lnTo>
                  <a:lnTo>
                    <a:pt x="17041" y="353"/>
                  </a:lnTo>
                  <a:close/>
                  <a:moveTo>
                    <a:pt x="9931" y="4460"/>
                  </a:moveTo>
                  <a:lnTo>
                    <a:pt x="11933" y="5620"/>
                  </a:lnTo>
                  <a:lnTo>
                    <a:pt x="11922" y="5688"/>
                  </a:lnTo>
                  <a:lnTo>
                    <a:pt x="11933" y="5756"/>
                  </a:lnTo>
                  <a:lnTo>
                    <a:pt x="11967" y="5802"/>
                  </a:lnTo>
                  <a:lnTo>
                    <a:pt x="12024" y="5847"/>
                  </a:lnTo>
                  <a:lnTo>
                    <a:pt x="12081" y="5859"/>
                  </a:lnTo>
                  <a:lnTo>
                    <a:pt x="12081" y="8248"/>
                  </a:lnTo>
                  <a:lnTo>
                    <a:pt x="12047" y="8248"/>
                  </a:lnTo>
                  <a:lnTo>
                    <a:pt x="12013" y="8259"/>
                  </a:lnTo>
                  <a:lnTo>
                    <a:pt x="11956" y="8304"/>
                  </a:lnTo>
                  <a:lnTo>
                    <a:pt x="11911" y="8373"/>
                  </a:lnTo>
                  <a:lnTo>
                    <a:pt x="11899" y="8407"/>
                  </a:lnTo>
                  <a:lnTo>
                    <a:pt x="11899" y="8441"/>
                  </a:lnTo>
                  <a:lnTo>
                    <a:pt x="11899" y="8475"/>
                  </a:lnTo>
                  <a:lnTo>
                    <a:pt x="11911" y="8509"/>
                  </a:lnTo>
                  <a:lnTo>
                    <a:pt x="9931" y="9658"/>
                  </a:lnTo>
                  <a:lnTo>
                    <a:pt x="9897" y="9613"/>
                  </a:lnTo>
                  <a:lnTo>
                    <a:pt x="9852" y="9578"/>
                  </a:lnTo>
                  <a:lnTo>
                    <a:pt x="9795" y="9556"/>
                  </a:lnTo>
                  <a:lnTo>
                    <a:pt x="9738" y="9544"/>
                  </a:lnTo>
                  <a:lnTo>
                    <a:pt x="9670" y="9556"/>
                  </a:lnTo>
                  <a:lnTo>
                    <a:pt x="9613" y="9578"/>
                  </a:lnTo>
                  <a:lnTo>
                    <a:pt x="9567" y="9613"/>
                  </a:lnTo>
                  <a:lnTo>
                    <a:pt x="9533" y="9658"/>
                  </a:lnTo>
                  <a:lnTo>
                    <a:pt x="7565" y="8521"/>
                  </a:lnTo>
                  <a:lnTo>
                    <a:pt x="7577" y="8475"/>
                  </a:lnTo>
                  <a:lnTo>
                    <a:pt x="7577" y="8441"/>
                  </a:lnTo>
                  <a:lnTo>
                    <a:pt x="7577" y="8407"/>
                  </a:lnTo>
                  <a:lnTo>
                    <a:pt x="7565" y="8361"/>
                  </a:lnTo>
                  <a:lnTo>
                    <a:pt x="7542" y="8327"/>
                  </a:lnTo>
                  <a:lnTo>
                    <a:pt x="7520" y="8304"/>
                  </a:lnTo>
                  <a:lnTo>
                    <a:pt x="7463" y="8259"/>
                  </a:lnTo>
                  <a:lnTo>
                    <a:pt x="7429" y="8236"/>
                  </a:lnTo>
                  <a:lnTo>
                    <a:pt x="7383" y="8236"/>
                  </a:lnTo>
                  <a:lnTo>
                    <a:pt x="7383" y="5927"/>
                  </a:lnTo>
                  <a:lnTo>
                    <a:pt x="7429" y="5927"/>
                  </a:lnTo>
                  <a:lnTo>
                    <a:pt x="7474" y="5904"/>
                  </a:lnTo>
                  <a:lnTo>
                    <a:pt x="7508" y="5881"/>
                  </a:lnTo>
                  <a:lnTo>
                    <a:pt x="7542" y="5847"/>
                  </a:lnTo>
                  <a:lnTo>
                    <a:pt x="7577" y="5813"/>
                  </a:lnTo>
                  <a:lnTo>
                    <a:pt x="7588" y="5779"/>
                  </a:lnTo>
                  <a:lnTo>
                    <a:pt x="7611" y="5734"/>
                  </a:lnTo>
                  <a:lnTo>
                    <a:pt x="7611" y="5688"/>
                  </a:lnTo>
                  <a:lnTo>
                    <a:pt x="7599" y="5631"/>
                  </a:lnTo>
                  <a:lnTo>
                    <a:pt x="7588" y="5586"/>
                  </a:lnTo>
                  <a:lnTo>
                    <a:pt x="9533" y="4471"/>
                  </a:lnTo>
                  <a:lnTo>
                    <a:pt x="9567" y="4505"/>
                  </a:lnTo>
                  <a:lnTo>
                    <a:pt x="9613" y="4539"/>
                  </a:lnTo>
                  <a:lnTo>
                    <a:pt x="9670" y="4562"/>
                  </a:lnTo>
                  <a:lnTo>
                    <a:pt x="9738" y="4573"/>
                  </a:lnTo>
                  <a:lnTo>
                    <a:pt x="9795" y="4562"/>
                  </a:lnTo>
                  <a:lnTo>
                    <a:pt x="9852" y="4539"/>
                  </a:lnTo>
                  <a:lnTo>
                    <a:pt x="9897" y="4505"/>
                  </a:lnTo>
                  <a:lnTo>
                    <a:pt x="9931" y="4460"/>
                  </a:lnTo>
                  <a:close/>
                  <a:moveTo>
                    <a:pt x="14641" y="4448"/>
                  </a:moveTo>
                  <a:lnTo>
                    <a:pt x="16643" y="5597"/>
                  </a:lnTo>
                  <a:lnTo>
                    <a:pt x="16631" y="5643"/>
                  </a:lnTo>
                  <a:lnTo>
                    <a:pt x="16620" y="5688"/>
                  </a:lnTo>
                  <a:lnTo>
                    <a:pt x="16631" y="5722"/>
                  </a:lnTo>
                  <a:lnTo>
                    <a:pt x="16643" y="5768"/>
                  </a:lnTo>
                  <a:lnTo>
                    <a:pt x="16654" y="5802"/>
                  </a:lnTo>
                  <a:lnTo>
                    <a:pt x="16677" y="5836"/>
                  </a:lnTo>
                  <a:lnTo>
                    <a:pt x="16711" y="5859"/>
                  </a:lnTo>
                  <a:lnTo>
                    <a:pt x="16745" y="5881"/>
                  </a:lnTo>
                  <a:lnTo>
                    <a:pt x="16779" y="5893"/>
                  </a:lnTo>
                  <a:lnTo>
                    <a:pt x="16825" y="5904"/>
                  </a:lnTo>
                  <a:lnTo>
                    <a:pt x="16825" y="8236"/>
                  </a:lnTo>
                  <a:lnTo>
                    <a:pt x="16779" y="8236"/>
                  </a:lnTo>
                  <a:lnTo>
                    <a:pt x="16745" y="8248"/>
                  </a:lnTo>
                  <a:lnTo>
                    <a:pt x="16711" y="8270"/>
                  </a:lnTo>
                  <a:lnTo>
                    <a:pt x="16688" y="8293"/>
                  </a:lnTo>
                  <a:lnTo>
                    <a:pt x="16666" y="8327"/>
                  </a:lnTo>
                  <a:lnTo>
                    <a:pt x="16643" y="8361"/>
                  </a:lnTo>
                  <a:lnTo>
                    <a:pt x="16631" y="8407"/>
                  </a:lnTo>
                  <a:lnTo>
                    <a:pt x="16631" y="8441"/>
                  </a:lnTo>
                  <a:lnTo>
                    <a:pt x="16631" y="8486"/>
                  </a:lnTo>
                  <a:lnTo>
                    <a:pt x="16643" y="8521"/>
                  </a:lnTo>
                  <a:lnTo>
                    <a:pt x="14663" y="9658"/>
                  </a:lnTo>
                  <a:lnTo>
                    <a:pt x="14629" y="9624"/>
                  </a:lnTo>
                  <a:lnTo>
                    <a:pt x="14584" y="9590"/>
                  </a:lnTo>
                  <a:lnTo>
                    <a:pt x="14527" y="9567"/>
                  </a:lnTo>
                  <a:lnTo>
                    <a:pt x="14470" y="9556"/>
                  </a:lnTo>
                  <a:lnTo>
                    <a:pt x="14413" y="9567"/>
                  </a:lnTo>
                  <a:lnTo>
                    <a:pt x="14368" y="9590"/>
                  </a:lnTo>
                  <a:lnTo>
                    <a:pt x="14322" y="9624"/>
                  </a:lnTo>
                  <a:lnTo>
                    <a:pt x="14288" y="9658"/>
                  </a:lnTo>
                  <a:lnTo>
                    <a:pt x="12297" y="8509"/>
                  </a:lnTo>
                  <a:lnTo>
                    <a:pt x="12309" y="8441"/>
                  </a:lnTo>
                  <a:lnTo>
                    <a:pt x="12297" y="8407"/>
                  </a:lnTo>
                  <a:lnTo>
                    <a:pt x="12297" y="8373"/>
                  </a:lnTo>
                  <a:lnTo>
                    <a:pt x="12252" y="8304"/>
                  </a:lnTo>
                  <a:lnTo>
                    <a:pt x="12195" y="8270"/>
                  </a:lnTo>
                  <a:lnTo>
                    <a:pt x="12127" y="8248"/>
                  </a:lnTo>
                  <a:lnTo>
                    <a:pt x="12127" y="5859"/>
                  </a:lnTo>
                  <a:lnTo>
                    <a:pt x="12195" y="5836"/>
                  </a:lnTo>
                  <a:lnTo>
                    <a:pt x="12240" y="5802"/>
                  </a:lnTo>
                  <a:lnTo>
                    <a:pt x="12275" y="5745"/>
                  </a:lnTo>
                  <a:lnTo>
                    <a:pt x="12286" y="5688"/>
                  </a:lnTo>
                  <a:lnTo>
                    <a:pt x="12275" y="5620"/>
                  </a:lnTo>
                  <a:lnTo>
                    <a:pt x="14299" y="4448"/>
                  </a:lnTo>
                  <a:lnTo>
                    <a:pt x="14334" y="4482"/>
                  </a:lnTo>
                  <a:lnTo>
                    <a:pt x="14379" y="4516"/>
                  </a:lnTo>
                  <a:lnTo>
                    <a:pt x="14425" y="4528"/>
                  </a:lnTo>
                  <a:lnTo>
                    <a:pt x="14470" y="4539"/>
                  </a:lnTo>
                  <a:lnTo>
                    <a:pt x="14527" y="4528"/>
                  </a:lnTo>
                  <a:lnTo>
                    <a:pt x="14572" y="4516"/>
                  </a:lnTo>
                  <a:lnTo>
                    <a:pt x="14607" y="4482"/>
                  </a:lnTo>
                  <a:lnTo>
                    <a:pt x="14641" y="4448"/>
                  </a:lnTo>
                  <a:close/>
                  <a:moveTo>
                    <a:pt x="19384" y="4448"/>
                  </a:moveTo>
                  <a:lnTo>
                    <a:pt x="21432" y="5620"/>
                  </a:lnTo>
                  <a:lnTo>
                    <a:pt x="21420" y="5688"/>
                  </a:lnTo>
                  <a:lnTo>
                    <a:pt x="21432" y="5745"/>
                  </a:lnTo>
                  <a:lnTo>
                    <a:pt x="21455" y="5802"/>
                  </a:lnTo>
                  <a:lnTo>
                    <a:pt x="21511" y="5836"/>
                  </a:lnTo>
                  <a:lnTo>
                    <a:pt x="21568" y="5847"/>
                  </a:lnTo>
                  <a:lnTo>
                    <a:pt x="21568" y="8259"/>
                  </a:lnTo>
                  <a:lnTo>
                    <a:pt x="21500" y="8282"/>
                  </a:lnTo>
                  <a:lnTo>
                    <a:pt x="21443" y="8316"/>
                  </a:lnTo>
                  <a:lnTo>
                    <a:pt x="21409" y="8373"/>
                  </a:lnTo>
                  <a:lnTo>
                    <a:pt x="21398" y="8441"/>
                  </a:lnTo>
                  <a:lnTo>
                    <a:pt x="21409" y="8509"/>
                  </a:lnTo>
                  <a:lnTo>
                    <a:pt x="19418" y="9658"/>
                  </a:lnTo>
                  <a:lnTo>
                    <a:pt x="19373" y="9613"/>
                  </a:lnTo>
                  <a:lnTo>
                    <a:pt x="19327" y="9578"/>
                  </a:lnTo>
                  <a:lnTo>
                    <a:pt x="19270" y="9556"/>
                  </a:lnTo>
                  <a:lnTo>
                    <a:pt x="19214" y="9544"/>
                  </a:lnTo>
                  <a:lnTo>
                    <a:pt x="19157" y="9556"/>
                  </a:lnTo>
                  <a:lnTo>
                    <a:pt x="19100" y="9578"/>
                  </a:lnTo>
                  <a:lnTo>
                    <a:pt x="19054" y="9613"/>
                  </a:lnTo>
                  <a:lnTo>
                    <a:pt x="19009" y="9658"/>
                  </a:lnTo>
                  <a:lnTo>
                    <a:pt x="17041" y="8521"/>
                  </a:lnTo>
                  <a:lnTo>
                    <a:pt x="17052" y="8475"/>
                  </a:lnTo>
                  <a:lnTo>
                    <a:pt x="17052" y="8441"/>
                  </a:lnTo>
                  <a:lnTo>
                    <a:pt x="17052" y="8407"/>
                  </a:lnTo>
                  <a:lnTo>
                    <a:pt x="17041" y="8361"/>
                  </a:lnTo>
                  <a:lnTo>
                    <a:pt x="17030" y="8327"/>
                  </a:lnTo>
                  <a:lnTo>
                    <a:pt x="17007" y="8304"/>
                  </a:lnTo>
                  <a:lnTo>
                    <a:pt x="16939" y="8259"/>
                  </a:lnTo>
                  <a:lnTo>
                    <a:pt x="16904" y="8236"/>
                  </a:lnTo>
                  <a:lnTo>
                    <a:pt x="16870" y="8236"/>
                  </a:lnTo>
                  <a:lnTo>
                    <a:pt x="16870" y="5904"/>
                  </a:lnTo>
                  <a:lnTo>
                    <a:pt x="16904" y="5893"/>
                  </a:lnTo>
                  <a:lnTo>
                    <a:pt x="16950" y="5881"/>
                  </a:lnTo>
                  <a:lnTo>
                    <a:pt x="16973" y="5859"/>
                  </a:lnTo>
                  <a:lnTo>
                    <a:pt x="17007" y="5825"/>
                  </a:lnTo>
                  <a:lnTo>
                    <a:pt x="17030" y="5802"/>
                  </a:lnTo>
                  <a:lnTo>
                    <a:pt x="17052" y="5768"/>
                  </a:lnTo>
                  <a:lnTo>
                    <a:pt x="17052" y="5722"/>
                  </a:lnTo>
                  <a:lnTo>
                    <a:pt x="17064" y="5688"/>
                  </a:lnTo>
                  <a:lnTo>
                    <a:pt x="17052" y="5643"/>
                  </a:lnTo>
                  <a:lnTo>
                    <a:pt x="17041" y="5608"/>
                  </a:lnTo>
                  <a:lnTo>
                    <a:pt x="19043" y="4448"/>
                  </a:lnTo>
                  <a:lnTo>
                    <a:pt x="19077" y="4482"/>
                  </a:lnTo>
                  <a:lnTo>
                    <a:pt x="19111" y="4516"/>
                  </a:lnTo>
                  <a:lnTo>
                    <a:pt x="19157" y="4528"/>
                  </a:lnTo>
                  <a:lnTo>
                    <a:pt x="19214" y="4539"/>
                  </a:lnTo>
                  <a:lnTo>
                    <a:pt x="19259" y="4528"/>
                  </a:lnTo>
                  <a:lnTo>
                    <a:pt x="19316" y="4516"/>
                  </a:lnTo>
                  <a:lnTo>
                    <a:pt x="19350" y="4482"/>
                  </a:lnTo>
                  <a:lnTo>
                    <a:pt x="19384" y="4448"/>
                  </a:lnTo>
                  <a:close/>
                  <a:moveTo>
                    <a:pt x="17018" y="8555"/>
                  </a:moveTo>
                  <a:lnTo>
                    <a:pt x="18986" y="9692"/>
                  </a:lnTo>
                  <a:lnTo>
                    <a:pt x="18975" y="9738"/>
                  </a:lnTo>
                  <a:lnTo>
                    <a:pt x="18975" y="9795"/>
                  </a:lnTo>
                  <a:lnTo>
                    <a:pt x="18975" y="9840"/>
                  </a:lnTo>
                  <a:lnTo>
                    <a:pt x="18986" y="9874"/>
                  </a:lnTo>
                  <a:lnTo>
                    <a:pt x="19009" y="9920"/>
                  </a:lnTo>
                  <a:lnTo>
                    <a:pt x="19032" y="9954"/>
                  </a:lnTo>
                  <a:lnTo>
                    <a:pt x="19066" y="9988"/>
                  </a:lnTo>
                  <a:lnTo>
                    <a:pt x="19111" y="10011"/>
                  </a:lnTo>
                  <a:lnTo>
                    <a:pt x="19145" y="10022"/>
                  </a:lnTo>
                  <a:lnTo>
                    <a:pt x="19191" y="10033"/>
                  </a:lnTo>
                  <a:lnTo>
                    <a:pt x="19191" y="12377"/>
                  </a:lnTo>
                  <a:lnTo>
                    <a:pt x="19134" y="12388"/>
                  </a:lnTo>
                  <a:lnTo>
                    <a:pt x="19088" y="12434"/>
                  </a:lnTo>
                  <a:lnTo>
                    <a:pt x="19054" y="12479"/>
                  </a:lnTo>
                  <a:lnTo>
                    <a:pt x="19043" y="12547"/>
                  </a:lnTo>
                  <a:lnTo>
                    <a:pt x="19054" y="12604"/>
                  </a:lnTo>
                  <a:lnTo>
                    <a:pt x="17018" y="13776"/>
                  </a:lnTo>
                  <a:lnTo>
                    <a:pt x="16984" y="13742"/>
                  </a:lnTo>
                  <a:lnTo>
                    <a:pt x="16950" y="13708"/>
                  </a:lnTo>
                  <a:lnTo>
                    <a:pt x="16893" y="13685"/>
                  </a:lnTo>
                  <a:lnTo>
                    <a:pt x="16791" y="13685"/>
                  </a:lnTo>
                  <a:lnTo>
                    <a:pt x="16745" y="13708"/>
                  </a:lnTo>
                  <a:lnTo>
                    <a:pt x="16700" y="13742"/>
                  </a:lnTo>
                  <a:lnTo>
                    <a:pt x="16666" y="13776"/>
                  </a:lnTo>
                  <a:lnTo>
                    <a:pt x="14652" y="12604"/>
                  </a:lnTo>
                  <a:lnTo>
                    <a:pt x="14663" y="12547"/>
                  </a:lnTo>
                  <a:lnTo>
                    <a:pt x="14652" y="12479"/>
                  </a:lnTo>
                  <a:lnTo>
                    <a:pt x="14618" y="12422"/>
                  </a:lnTo>
                  <a:lnTo>
                    <a:pt x="14561" y="12377"/>
                  </a:lnTo>
                  <a:lnTo>
                    <a:pt x="14504" y="12354"/>
                  </a:lnTo>
                  <a:lnTo>
                    <a:pt x="14504" y="10022"/>
                  </a:lnTo>
                  <a:lnTo>
                    <a:pt x="14538" y="10011"/>
                  </a:lnTo>
                  <a:lnTo>
                    <a:pt x="14584" y="9988"/>
                  </a:lnTo>
                  <a:lnTo>
                    <a:pt x="14618" y="9965"/>
                  </a:lnTo>
                  <a:lnTo>
                    <a:pt x="14641" y="9942"/>
                  </a:lnTo>
                  <a:lnTo>
                    <a:pt x="14663" y="9908"/>
                  </a:lnTo>
                  <a:lnTo>
                    <a:pt x="14686" y="9874"/>
                  </a:lnTo>
                  <a:lnTo>
                    <a:pt x="14698" y="9829"/>
                  </a:lnTo>
                  <a:lnTo>
                    <a:pt x="14698" y="9795"/>
                  </a:lnTo>
                  <a:lnTo>
                    <a:pt x="14698" y="9749"/>
                  </a:lnTo>
                  <a:lnTo>
                    <a:pt x="14686" y="9704"/>
                  </a:lnTo>
                  <a:lnTo>
                    <a:pt x="16666" y="8555"/>
                  </a:lnTo>
                  <a:lnTo>
                    <a:pt x="16700" y="8600"/>
                  </a:lnTo>
                  <a:lnTo>
                    <a:pt x="16745" y="8634"/>
                  </a:lnTo>
                  <a:lnTo>
                    <a:pt x="16791" y="8646"/>
                  </a:lnTo>
                  <a:lnTo>
                    <a:pt x="16848" y="8657"/>
                  </a:lnTo>
                  <a:lnTo>
                    <a:pt x="16893" y="8646"/>
                  </a:lnTo>
                  <a:lnTo>
                    <a:pt x="16950" y="8634"/>
                  </a:lnTo>
                  <a:lnTo>
                    <a:pt x="16995" y="8600"/>
                  </a:lnTo>
                  <a:lnTo>
                    <a:pt x="17018" y="8555"/>
                  </a:lnTo>
                  <a:close/>
                  <a:moveTo>
                    <a:pt x="21739" y="8543"/>
                  </a:moveTo>
                  <a:lnTo>
                    <a:pt x="23798" y="9726"/>
                  </a:lnTo>
                  <a:lnTo>
                    <a:pt x="23787" y="9795"/>
                  </a:lnTo>
                  <a:lnTo>
                    <a:pt x="23798" y="9851"/>
                  </a:lnTo>
                  <a:lnTo>
                    <a:pt x="23821" y="9908"/>
                  </a:lnTo>
                  <a:lnTo>
                    <a:pt x="23878" y="9942"/>
                  </a:lnTo>
                  <a:lnTo>
                    <a:pt x="23934" y="9965"/>
                  </a:lnTo>
                  <a:lnTo>
                    <a:pt x="23934" y="12309"/>
                  </a:lnTo>
                  <a:lnTo>
                    <a:pt x="23889" y="12320"/>
                  </a:lnTo>
                  <a:lnTo>
                    <a:pt x="23843" y="12331"/>
                  </a:lnTo>
                  <a:lnTo>
                    <a:pt x="23809" y="12354"/>
                  </a:lnTo>
                  <a:lnTo>
                    <a:pt x="23775" y="12388"/>
                  </a:lnTo>
                  <a:lnTo>
                    <a:pt x="23752" y="12422"/>
                  </a:lnTo>
                  <a:lnTo>
                    <a:pt x="23730" y="12456"/>
                  </a:lnTo>
                  <a:lnTo>
                    <a:pt x="23718" y="12502"/>
                  </a:lnTo>
                  <a:lnTo>
                    <a:pt x="23718" y="12547"/>
                  </a:lnTo>
                  <a:lnTo>
                    <a:pt x="23718" y="12593"/>
                  </a:lnTo>
                  <a:lnTo>
                    <a:pt x="23730" y="12638"/>
                  </a:lnTo>
                  <a:lnTo>
                    <a:pt x="21750" y="13787"/>
                  </a:lnTo>
                  <a:lnTo>
                    <a:pt x="21716" y="13753"/>
                  </a:lnTo>
                  <a:lnTo>
                    <a:pt x="21682" y="13719"/>
                  </a:lnTo>
                  <a:lnTo>
                    <a:pt x="21637" y="13708"/>
                  </a:lnTo>
                  <a:lnTo>
                    <a:pt x="21580" y="13696"/>
                  </a:lnTo>
                  <a:lnTo>
                    <a:pt x="21534" y="13708"/>
                  </a:lnTo>
                  <a:lnTo>
                    <a:pt x="21489" y="13719"/>
                  </a:lnTo>
                  <a:lnTo>
                    <a:pt x="21455" y="13742"/>
                  </a:lnTo>
                  <a:lnTo>
                    <a:pt x="21420" y="13776"/>
                  </a:lnTo>
                  <a:lnTo>
                    <a:pt x="19373" y="12604"/>
                  </a:lnTo>
                  <a:lnTo>
                    <a:pt x="19384" y="12547"/>
                  </a:lnTo>
                  <a:lnTo>
                    <a:pt x="19373" y="12491"/>
                  </a:lnTo>
                  <a:lnTo>
                    <a:pt x="19350" y="12434"/>
                  </a:lnTo>
                  <a:lnTo>
                    <a:pt x="19293" y="12400"/>
                  </a:lnTo>
                  <a:lnTo>
                    <a:pt x="19236" y="12377"/>
                  </a:lnTo>
                  <a:lnTo>
                    <a:pt x="19236" y="10033"/>
                  </a:lnTo>
                  <a:lnTo>
                    <a:pt x="19282" y="10022"/>
                  </a:lnTo>
                  <a:lnTo>
                    <a:pt x="19327" y="9999"/>
                  </a:lnTo>
                  <a:lnTo>
                    <a:pt x="19361" y="9977"/>
                  </a:lnTo>
                  <a:lnTo>
                    <a:pt x="19396" y="9954"/>
                  </a:lnTo>
                  <a:lnTo>
                    <a:pt x="19418" y="9920"/>
                  </a:lnTo>
                  <a:lnTo>
                    <a:pt x="19441" y="9874"/>
                  </a:lnTo>
                  <a:lnTo>
                    <a:pt x="19452" y="9840"/>
                  </a:lnTo>
                  <a:lnTo>
                    <a:pt x="19452" y="9795"/>
                  </a:lnTo>
                  <a:lnTo>
                    <a:pt x="19452" y="9738"/>
                  </a:lnTo>
                  <a:lnTo>
                    <a:pt x="19441" y="9692"/>
                  </a:lnTo>
                  <a:lnTo>
                    <a:pt x="21432" y="8543"/>
                  </a:lnTo>
                  <a:lnTo>
                    <a:pt x="21455" y="8577"/>
                  </a:lnTo>
                  <a:lnTo>
                    <a:pt x="21500" y="8600"/>
                  </a:lnTo>
                  <a:lnTo>
                    <a:pt x="21534" y="8623"/>
                  </a:lnTo>
                  <a:lnTo>
                    <a:pt x="21625" y="8623"/>
                  </a:lnTo>
                  <a:lnTo>
                    <a:pt x="21671" y="8600"/>
                  </a:lnTo>
                  <a:lnTo>
                    <a:pt x="21705" y="8577"/>
                  </a:lnTo>
                  <a:lnTo>
                    <a:pt x="21739" y="8543"/>
                  </a:lnTo>
                  <a:close/>
                  <a:moveTo>
                    <a:pt x="9909" y="12661"/>
                  </a:moveTo>
                  <a:lnTo>
                    <a:pt x="11911" y="13821"/>
                  </a:lnTo>
                  <a:lnTo>
                    <a:pt x="11899" y="13856"/>
                  </a:lnTo>
                  <a:lnTo>
                    <a:pt x="11899" y="13901"/>
                  </a:lnTo>
                  <a:lnTo>
                    <a:pt x="11899" y="13935"/>
                  </a:lnTo>
                  <a:lnTo>
                    <a:pt x="11911" y="13969"/>
                  </a:lnTo>
                  <a:lnTo>
                    <a:pt x="11922" y="14003"/>
                  </a:lnTo>
                  <a:lnTo>
                    <a:pt x="11945" y="14038"/>
                  </a:lnTo>
                  <a:lnTo>
                    <a:pt x="12013" y="14083"/>
                  </a:lnTo>
                  <a:lnTo>
                    <a:pt x="12047" y="14094"/>
                  </a:lnTo>
                  <a:lnTo>
                    <a:pt x="12081" y="14106"/>
                  </a:lnTo>
                  <a:lnTo>
                    <a:pt x="12081" y="16472"/>
                  </a:lnTo>
                  <a:lnTo>
                    <a:pt x="12024" y="16495"/>
                  </a:lnTo>
                  <a:lnTo>
                    <a:pt x="11967" y="16529"/>
                  </a:lnTo>
                  <a:lnTo>
                    <a:pt x="11933" y="16586"/>
                  </a:lnTo>
                  <a:lnTo>
                    <a:pt x="11922" y="16654"/>
                  </a:lnTo>
                  <a:lnTo>
                    <a:pt x="11933" y="16711"/>
                  </a:lnTo>
                  <a:lnTo>
                    <a:pt x="9954" y="17848"/>
                  </a:lnTo>
                  <a:lnTo>
                    <a:pt x="9920" y="17803"/>
                  </a:lnTo>
                  <a:lnTo>
                    <a:pt x="9863" y="17769"/>
                  </a:lnTo>
                  <a:lnTo>
                    <a:pt x="9806" y="17735"/>
                  </a:lnTo>
                  <a:lnTo>
                    <a:pt x="9670" y="17735"/>
                  </a:lnTo>
                  <a:lnTo>
                    <a:pt x="9601" y="17757"/>
                  </a:lnTo>
                  <a:lnTo>
                    <a:pt x="9545" y="17803"/>
                  </a:lnTo>
                  <a:lnTo>
                    <a:pt x="9510" y="17848"/>
                  </a:lnTo>
                  <a:lnTo>
                    <a:pt x="7611" y="16756"/>
                  </a:lnTo>
                  <a:lnTo>
                    <a:pt x="7622" y="16711"/>
                  </a:lnTo>
                  <a:lnTo>
                    <a:pt x="7633" y="16654"/>
                  </a:lnTo>
                  <a:lnTo>
                    <a:pt x="7622" y="16597"/>
                  </a:lnTo>
                  <a:lnTo>
                    <a:pt x="7611" y="16552"/>
                  </a:lnTo>
                  <a:lnTo>
                    <a:pt x="7588" y="16506"/>
                  </a:lnTo>
                  <a:lnTo>
                    <a:pt x="7565" y="16472"/>
                  </a:lnTo>
                  <a:lnTo>
                    <a:pt x="7520" y="16438"/>
                  </a:lnTo>
                  <a:lnTo>
                    <a:pt x="7486" y="16415"/>
                  </a:lnTo>
                  <a:lnTo>
                    <a:pt x="7440" y="16392"/>
                  </a:lnTo>
                  <a:lnTo>
                    <a:pt x="7383" y="16392"/>
                  </a:lnTo>
                  <a:lnTo>
                    <a:pt x="7383" y="14094"/>
                  </a:lnTo>
                  <a:lnTo>
                    <a:pt x="7451" y="14072"/>
                  </a:lnTo>
                  <a:lnTo>
                    <a:pt x="7508" y="14026"/>
                  </a:lnTo>
                  <a:lnTo>
                    <a:pt x="7554" y="13969"/>
                  </a:lnTo>
                  <a:lnTo>
                    <a:pt x="7565" y="13935"/>
                  </a:lnTo>
                  <a:lnTo>
                    <a:pt x="7565" y="13901"/>
                  </a:lnTo>
                  <a:lnTo>
                    <a:pt x="7554" y="13856"/>
                  </a:lnTo>
                  <a:lnTo>
                    <a:pt x="7554" y="13821"/>
                  </a:lnTo>
                  <a:lnTo>
                    <a:pt x="9556" y="12661"/>
                  </a:lnTo>
                  <a:lnTo>
                    <a:pt x="9590" y="12707"/>
                  </a:lnTo>
                  <a:lnTo>
                    <a:pt x="9636" y="12729"/>
                  </a:lnTo>
                  <a:lnTo>
                    <a:pt x="9681" y="12752"/>
                  </a:lnTo>
                  <a:lnTo>
                    <a:pt x="9783" y="12752"/>
                  </a:lnTo>
                  <a:lnTo>
                    <a:pt x="9829" y="12729"/>
                  </a:lnTo>
                  <a:lnTo>
                    <a:pt x="9874" y="12695"/>
                  </a:lnTo>
                  <a:lnTo>
                    <a:pt x="9909" y="12661"/>
                  </a:lnTo>
                  <a:close/>
                  <a:moveTo>
                    <a:pt x="14629" y="12650"/>
                  </a:moveTo>
                  <a:lnTo>
                    <a:pt x="16643" y="13810"/>
                  </a:lnTo>
                  <a:lnTo>
                    <a:pt x="16631" y="13856"/>
                  </a:lnTo>
                  <a:lnTo>
                    <a:pt x="16631" y="13901"/>
                  </a:lnTo>
                  <a:lnTo>
                    <a:pt x="16631" y="13935"/>
                  </a:lnTo>
                  <a:lnTo>
                    <a:pt x="16643" y="13969"/>
                  </a:lnTo>
                  <a:lnTo>
                    <a:pt x="16666" y="14003"/>
                  </a:lnTo>
                  <a:lnTo>
                    <a:pt x="16688" y="14038"/>
                  </a:lnTo>
                  <a:lnTo>
                    <a:pt x="16711" y="14060"/>
                  </a:lnTo>
                  <a:lnTo>
                    <a:pt x="16745" y="14083"/>
                  </a:lnTo>
                  <a:lnTo>
                    <a:pt x="16779" y="14094"/>
                  </a:lnTo>
                  <a:lnTo>
                    <a:pt x="16825" y="14106"/>
                  </a:lnTo>
                  <a:lnTo>
                    <a:pt x="16825" y="16449"/>
                  </a:lnTo>
                  <a:lnTo>
                    <a:pt x="16791" y="16449"/>
                  </a:lnTo>
                  <a:lnTo>
                    <a:pt x="16745" y="16461"/>
                  </a:lnTo>
                  <a:lnTo>
                    <a:pt x="16711" y="16483"/>
                  </a:lnTo>
                  <a:lnTo>
                    <a:pt x="16688" y="16506"/>
                  </a:lnTo>
                  <a:lnTo>
                    <a:pt x="16666" y="16540"/>
                  </a:lnTo>
                  <a:lnTo>
                    <a:pt x="16643" y="16574"/>
                  </a:lnTo>
                  <a:lnTo>
                    <a:pt x="16631" y="16608"/>
                  </a:lnTo>
                  <a:lnTo>
                    <a:pt x="16631" y="16654"/>
                  </a:lnTo>
                  <a:lnTo>
                    <a:pt x="16631" y="16688"/>
                  </a:lnTo>
                  <a:lnTo>
                    <a:pt x="16643" y="16734"/>
                  </a:lnTo>
                  <a:lnTo>
                    <a:pt x="14629" y="17894"/>
                  </a:lnTo>
                  <a:lnTo>
                    <a:pt x="14607" y="17860"/>
                  </a:lnTo>
                  <a:lnTo>
                    <a:pt x="14561" y="17826"/>
                  </a:lnTo>
                  <a:lnTo>
                    <a:pt x="14516" y="17814"/>
                  </a:lnTo>
                  <a:lnTo>
                    <a:pt x="14470" y="17803"/>
                  </a:lnTo>
                  <a:lnTo>
                    <a:pt x="14425" y="17814"/>
                  </a:lnTo>
                  <a:lnTo>
                    <a:pt x="14379" y="17826"/>
                  </a:lnTo>
                  <a:lnTo>
                    <a:pt x="14345" y="17860"/>
                  </a:lnTo>
                  <a:lnTo>
                    <a:pt x="14311" y="17894"/>
                  </a:lnTo>
                  <a:lnTo>
                    <a:pt x="12275" y="16711"/>
                  </a:lnTo>
                  <a:lnTo>
                    <a:pt x="12286" y="16654"/>
                  </a:lnTo>
                  <a:lnTo>
                    <a:pt x="12275" y="16586"/>
                  </a:lnTo>
                  <a:lnTo>
                    <a:pt x="12240" y="16540"/>
                  </a:lnTo>
                  <a:lnTo>
                    <a:pt x="12184" y="16495"/>
                  </a:lnTo>
                  <a:lnTo>
                    <a:pt x="12127" y="16472"/>
                  </a:lnTo>
                  <a:lnTo>
                    <a:pt x="12127" y="14094"/>
                  </a:lnTo>
                  <a:lnTo>
                    <a:pt x="12161" y="14094"/>
                  </a:lnTo>
                  <a:lnTo>
                    <a:pt x="12195" y="14072"/>
                  </a:lnTo>
                  <a:lnTo>
                    <a:pt x="12252" y="14038"/>
                  </a:lnTo>
                  <a:lnTo>
                    <a:pt x="12297" y="13969"/>
                  </a:lnTo>
                  <a:lnTo>
                    <a:pt x="12309" y="13935"/>
                  </a:lnTo>
                  <a:lnTo>
                    <a:pt x="12309" y="13901"/>
                  </a:lnTo>
                  <a:lnTo>
                    <a:pt x="12309" y="13856"/>
                  </a:lnTo>
                  <a:lnTo>
                    <a:pt x="12297" y="13821"/>
                  </a:lnTo>
                  <a:lnTo>
                    <a:pt x="14311" y="12650"/>
                  </a:lnTo>
                  <a:lnTo>
                    <a:pt x="14345" y="12684"/>
                  </a:lnTo>
                  <a:lnTo>
                    <a:pt x="14379" y="12718"/>
                  </a:lnTo>
                  <a:lnTo>
                    <a:pt x="14425" y="12729"/>
                  </a:lnTo>
                  <a:lnTo>
                    <a:pt x="14470" y="12741"/>
                  </a:lnTo>
                  <a:lnTo>
                    <a:pt x="14527" y="12729"/>
                  </a:lnTo>
                  <a:lnTo>
                    <a:pt x="14561" y="12718"/>
                  </a:lnTo>
                  <a:lnTo>
                    <a:pt x="14607" y="12684"/>
                  </a:lnTo>
                  <a:lnTo>
                    <a:pt x="14629" y="12650"/>
                  </a:lnTo>
                  <a:close/>
                  <a:moveTo>
                    <a:pt x="12252" y="16745"/>
                  </a:moveTo>
                  <a:lnTo>
                    <a:pt x="14288" y="17928"/>
                  </a:lnTo>
                  <a:lnTo>
                    <a:pt x="14288" y="17962"/>
                  </a:lnTo>
                  <a:lnTo>
                    <a:pt x="14277" y="17996"/>
                  </a:lnTo>
                  <a:lnTo>
                    <a:pt x="14288" y="18042"/>
                  </a:lnTo>
                  <a:lnTo>
                    <a:pt x="14288" y="18076"/>
                  </a:lnTo>
                  <a:lnTo>
                    <a:pt x="14334" y="18133"/>
                  </a:lnTo>
                  <a:lnTo>
                    <a:pt x="14390" y="18167"/>
                  </a:lnTo>
                  <a:lnTo>
                    <a:pt x="14459" y="18190"/>
                  </a:lnTo>
                  <a:lnTo>
                    <a:pt x="14459" y="20556"/>
                  </a:lnTo>
                  <a:lnTo>
                    <a:pt x="14413" y="20567"/>
                  </a:lnTo>
                  <a:lnTo>
                    <a:pt x="14379" y="20578"/>
                  </a:lnTo>
                  <a:lnTo>
                    <a:pt x="14322" y="20624"/>
                  </a:lnTo>
                  <a:lnTo>
                    <a:pt x="14299" y="20647"/>
                  </a:lnTo>
                  <a:lnTo>
                    <a:pt x="14288" y="20681"/>
                  </a:lnTo>
                  <a:lnTo>
                    <a:pt x="14277" y="20715"/>
                  </a:lnTo>
                  <a:lnTo>
                    <a:pt x="14265" y="20760"/>
                  </a:lnTo>
                  <a:lnTo>
                    <a:pt x="14277" y="20795"/>
                  </a:lnTo>
                  <a:lnTo>
                    <a:pt x="14288" y="20829"/>
                  </a:lnTo>
                  <a:lnTo>
                    <a:pt x="12286" y="21989"/>
                  </a:lnTo>
                  <a:lnTo>
                    <a:pt x="12252" y="21943"/>
                  </a:lnTo>
                  <a:lnTo>
                    <a:pt x="12206" y="21909"/>
                  </a:lnTo>
                  <a:lnTo>
                    <a:pt x="12161" y="21898"/>
                  </a:lnTo>
                  <a:lnTo>
                    <a:pt x="12104" y="21887"/>
                  </a:lnTo>
                  <a:lnTo>
                    <a:pt x="12047" y="21887"/>
                  </a:lnTo>
                  <a:lnTo>
                    <a:pt x="12002" y="21909"/>
                  </a:lnTo>
                  <a:lnTo>
                    <a:pt x="11956" y="21943"/>
                  </a:lnTo>
                  <a:lnTo>
                    <a:pt x="11922" y="21978"/>
                  </a:lnTo>
                  <a:lnTo>
                    <a:pt x="9931" y="20840"/>
                  </a:lnTo>
                  <a:lnTo>
                    <a:pt x="9943" y="20795"/>
                  </a:lnTo>
                  <a:lnTo>
                    <a:pt x="9954" y="20760"/>
                  </a:lnTo>
                  <a:lnTo>
                    <a:pt x="9943" y="20715"/>
                  </a:lnTo>
                  <a:lnTo>
                    <a:pt x="9931" y="20681"/>
                  </a:lnTo>
                  <a:lnTo>
                    <a:pt x="9920" y="20647"/>
                  </a:lnTo>
                  <a:lnTo>
                    <a:pt x="9897" y="20613"/>
                  </a:lnTo>
                  <a:lnTo>
                    <a:pt x="9863" y="20590"/>
                  </a:lnTo>
                  <a:lnTo>
                    <a:pt x="9829" y="20567"/>
                  </a:lnTo>
                  <a:lnTo>
                    <a:pt x="9795" y="20544"/>
                  </a:lnTo>
                  <a:lnTo>
                    <a:pt x="9761" y="20544"/>
                  </a:lnTo>
                  <a:lnTo>
                    <a:pt x="9761" y="18269"/>
                  </a:lnTo>
                  <a:lnTo>
                    <a:pt x="9806" y="18258"/>
                  </a:lnTo>
                  <a:lnTo>
                    <a:pt x="9852" y="18235"/>
                  </a:lnTo>
                  <a:lnTo>
                    <a:pt x="9897" y="18212"/>
                  </a:lnTo>
                  <a:lnTo>
                    <a:pt x="9931" y="18178"/>
                  </a:lnTo>
                  <a:lnTo>
                    <a:pt x="9965" y="18144"/>
                  </a:lnTo>
                  <a:lnTo>
                    <a:pt x="9988" y="18099"/>
                  </a:lnTo>
                  <a:lnTo>
                    <a:pt x="10000" y="18053"/>
                  </a:lnTo>
                  <a:lnTo>
                    <a:pt x="10000" y="17996"/>
                  </a:lnTo>
                  <a:lnTo>
                    <a:pt x="10000" y="17939"/>
                  </a:lnTo>
                  <a:lnTo>
                    <a:pt x="9977" y="17894"/>
                  </a:lnTo>
                  <a:lnTo>
                    <a:pt x="11956" y="16756"/>
                  </a:lnTo>
                  <a:lnTo>
                    <a:pt x="11979" y="16790"/>
                  </a:lnTo>
                  <a:lnTo>
                    <a:pt x="12013" y="16813"/>
                  </a:lnTo>
                  <a:lnTo>
                    <a:pt x="12058" y="16825"/>
                  </a:lnTo>
                  <a:lnTo>
                    <a:pt x="12104" y="16836"/>
                  </a:lnTo>
                  <a:lnTo>
                    <a:pt x="12149" y="16825"/>
                  </a:lnTo>
                  <a:lnTo>
                    <a:pt x="12184" y="16813"/>
                  </a:lnTo>
                  <a:lnTo>
                    <a:pt x="12229" y="16779"/>
                  </a:lnTo>
                  <a:lnTo>
                    <a:pt x="12252" y="16745"/>
                  </a:lnTo>
                  <a:close/>
                  <a:moveTo>
                    <a:pt x="2776" y="16756"/>
                  </a:moveTo>
                  <a:lnTo>
                    <a:pt x="4790" y="17917"/>
                  </a:lnTo>
                  <a:lnTo>
                    <a:pt x="4767" y="17951"/>
                  </a:lnTo>
                  <a:lnTo>
                    <a:pt x="4767" y="17996"/>
                  </a:lnTo>
                  <a:lnTo>
                    <a:pt x="4767" y="18042"/>
                  </a:lnTo>
                  <a:lnTo>
                    <a:pt x="4778" y="18087"/>
                  </a:lnTo>
                  <a:lnTo>
                    <a:pt x="4801" y="18121"/>
                  </a:lnTo>
                  <a:lnTo>
                    <a:pt x="4824" y="18155"/>
                  </a:lnTo>
                  <a:lnTo>
                    <a:pt x="4858" y="18178"/>
                  </a:lnTo>
                  <a:lnTo>
                    <a:pt x="4892" y="18201"/>
                  </a:lnTo>
                  <a:lnTo>
                    <a:pt x="4926" y="18212"/>
                  </a:lnTo>
                  <a:lnTo>
                    <a:pt x="4972" y="18224"/>
                  </a:lnTo>
                  <a:lnTo>
                    <a:pt x="4972" y="20567"/>
                  </a:lnTo>
                  <a:lnTo>
                    <a:pt x="4903" y="20590"/>
                  </a:lnTo>
                  <a:lnTo>
                    <a:pt x="4858" y="20635"/>
                  </a:lnTo>
                  <a:lnTo>
                    <a:pt x="4812" y="20692"/>
                  </a:lnTo>
                  <a:lnTo>
                    <a:pt x="4801" y="20760"/>
                  </a:lnTo>
                  <a:lnTo>
                    <a:pt x="4812" y="20817"/>
                  </a:lnTo>
                  <a:lnTo>
                    <a:pt x="2765" y="22000"/>
                  </a:lnTo>
                  <a:lnTo>
                    <a:pt x="2742" y="21978"/>
                  </a:lnTo>
                  <a:lnTo>
                    <a:pt x="2708" y="21943"/>
                  </a:lnTo>
                  <a:lnTo>
                    <a:pt x="2662" y="21932"/>
                  </a:lnTo>
                  <a:lnTo>
                    <a:pt x="2583" y="21932"/>
                  </a:lnTo>
                  <a:lnTo>
                    <a:pt x="2537" y="21943"/>
                  </a:lnTo>
                  <a:lnTo>
                    <a:pt x="2503" y="21978"/>
                  </a:lnTo>
                  <a:lnTo>
                    <a:pt x="2480" y="22000"/>
                  </a:lnTo>
                  <a:lnTo>
                    <a:pt x="490" y="20851"/>
                  </a:lnTo>
                  <a:lnTo>
                    <a:pt x="501" y="20806"/>
                  </a:lnTo>
                  <a:lnTo>
                    <a:pt x="501" y="20760"/>
                  </a:lnTo>
                  <a:lnTo>
                    <a:pt x="501" y="20715"/>
                  </a:lnTo>
                  <a:lnTo>
                    <a:pt x="490" y="20669"/>
                  </a:lnTo>
                  <a:lnTo>
                    <a:pt x="467" y="20624"/>
                  </a:lnTo>
                  <a:lnTo>
                    <a:pt x="433" y="20590"/>
                  </a:lnTo>
                  <a:lnTo>
                    <a:pt x="410" y="20556"/>
                  </a:lnTo>
                  <a:lnTo>
                    <a:pt x="365" y="20533"/>
                  </a:lnTo>
                  <a:lnTo>
                    <a:pt x="319" y="20522"/>
                  </a:lnTo>
                  <a:lnTo>
                    <a:pt x="274" y="20510"/>
                  </a:lnTo>
                  <a:lnTo>
                    <a:pt x="274" y="18212"/>
                  </a:lnTo>
                  <a:lnTo>
                    <a:pt x="319" y="18212"/>
                  </a:lnTo>
                  <a:lnTo>
                    <a:pt x="353" y="18190"/>
                  </a:lnTo>
                  <a:lnTo>
                    <a:pt x="387" y="18167"/>
                  </a:lnTo>
                  <a:lnTo>
                    <a:pt x="410" y="18144"/>
                  </a:lnTo>
                  <a:lnTo>
                    <a:pt x="444" y="18110"/>
                  </a:lnTo>
                  <a:lnTo>
                    <a:pt x="456" y="18076"/>
                  </a:lnTo>
                  <a:lnTo>
                    <a:pt x="467" y="18042"/>
                  </a:lnTo>
                  <a:lnTo>
                    <a:pt x="467" y="17996"/>
                  </a:lnTo>
                  <a:lnTo>
                    <a:pt x="467" y="17962"/>
                  </a:lnTo>
                  <a:lnTo>
                    <a:pt x="456" y="17917"/>
                  </a:lnTo>
                  <a:lnTo>
                    <a:pt x="2469" y="16756"/>
                  </a:lnTo>
                  <a:lnTo>
                    <a:pt x="2492" y="16790"/>
                  </a:lnTo>
                  <a:lnTo>
                    <a:pt x="2537" y="16825"/>
                  </a:lnTo>
                  <a:lnTo>
                    <a:pt x="2571" y="16836"/>
                  </a:lnTo>
                  <a:lnTo>
                    <a:pt x="2628" y="16847"/>
                  </a:lnTo>
                  <a:lnTo>
                    <a:pt x="2674" y="16836"/>
                  </a:lnTo>
                  <a:lnTo>
                    <a:pt x="2719" y="16825"/>
                  </a:lnTo>
                  <a:lnTo>
                    <a:pt x="2753" y="16790"/>
                  </a:lnTo>
                  <a:lnTo>
                    <a:pt x="2776" y="16756"/>
                  </a:lnTo>
                  <a:close/>
                  <a:moveTo>
                    <a:pt x="7588" y="16790"/>
                  </a:moveTo>
                  <a:lnTo>
                    <a:pt x="9488" y="17894"/>
                  </a:lnTo>
                  <a:lnTo>
                    <a:pt x="9465" y="17939"/>
                  </a:lnTo>
                  <a:lnTo>
                    <a:pt x="9465" y="17996"/>
                  </a:lnTo>
                  <a:lnTo>
                    <a:pt x="9465" y="18053"/>
                  </a:lnTo>
                  <a:lnTo>
                    <a:pt x="9488" y="18099"/>
                  </a:lnTo>
                  <a:lnTo>
                    <a:pt x="9510" y="18144"/>
                  </a:lnTo>
                  <a:lnTo>
                    <a:pt x="9533" y="18190"/>
                  </a:lnTo>
                  <a:lnTo>
                    <a:pt x="9567" y="18212"/>
                  </a:lnTo>
                  <a:lnTo>
                    <a:pt x="9613" y="18246"/>
                  </a:lnTo>
                  <a:lnTo>
                    <a:pt x="9658" y="18258"/>
                  </a:lnTo>
                  <a:lnTo>
                    <a:pt x="9715" y="18269"/>
                  </a:lnTo>
                  <a:lnTo>
                    <a:pt x="9715" y="20544"/>
                  </a:lnTo>
                  <a:lnTo>
                    <a:pt x="9670" y="20544"/>
                  </a:lnTo>
                  <a:lnTo>
                    <a:pt x="9636" y="20567"/>
                  </a:lnTo>
                  <a:lnTo>
                    <a:pt x="9601" y="20578"/>
                  </a:lnTo>
                  <a:lnTo>
                    <a:pt x="9567" y="20613"/>
                  </a:lnTo>
                  <a:lnTo>
                    <a:pt x="9545" y="20647"/>
                  </a:lnTo>
                  <a:lnTo>
                    <a:pt x="9533" y="20681"/>
                  </a:lnTo>
                  <a:lnTo>
                    <a:pt x="9522" y="20715"/>
                  </a:lnTo>
                  <a:lnTo>
                    <a:pt x="9510" y="20760"/>
                  </a:lnTo>
                  <a:lnTo>
                    <a:pt x="9522" y="20795"/>
                  </a:lnTo>
                  <a:lnTo>
                    <a:pt x="9533" y="20840"/>
                  </a:lnTo>
                  <a:lnTo>
                    <a:pt x="7508" y="22012"/>
                  </a:lnTo>
                  <a:lnTo>
                    <a:pt x="7486" y="21978"/>
                  </a:lnTo>
                  <a:lnTo>
                    <a:pt x="7451" y="21955"/>
                  </a:lnTo>
                  <a:lnTo>
                    <a:pt x="7406" y="21932"/>
                  </a:lnTo>
                  <a:lnTo>
                    <a:pt x="7315" y="21932"/>
                  </a:lnTo>
                  <a:lnTo>
                    <a:pt x="7281" y="21955"/>
                  </a:lnTo>
                  <a:lnTo>
                    <a:pt x="7247" y="21978"/>
                  </a:lnTo>
                  <a:lnTo>
                    <a:pt x="7224" y="22000"/>
                  </a:lnTo>
                  <a:lnTo>
                    <a:pt x="5165" y="20817"/>
                  </a:lnTo>
                  <a:lnTo>
                    <a:pt x="5176" y="20760"/>
                  </a:lnTo>
                  <a:lnTo>
                    <a:pt x="5165" y="20692"/>
                  </a:lnTo>
                  <a:lnTo>
                    <a:pt x="5131" y="20635"/>
                  </a:lnTo>
                  <a:lnTo>
                    <a:pt x="5085" y="20590"/>
                  </a:lnTo>
                  <a:lnTo>
                    <a:pt x="5017" y="20567"/>
                  </a:lnTo>
                  <a:lnTo>
                    <a:pt x="5017" y="18224"/>
                  </a:lnTo>
                  <a:lnTo>
                    <a:pt x="5063" y="18212"/>
                  </a:lnTo>
                  <a:lnTo>
                    <a:pt x="5097" y="18201"/>
                  </a:lnTo>
                  <a:lnTo>
                    <a:pt x="5131" y="18178"/>
                  </a:lnTo>
                  <a:lnTo>
                    <a:pt x="5165" y="18144"/>
                  </a:lnTo>
                  <a:lnTo>
                    <a:pt x="5188" y="18121"/>
                  </a:lnTo>
                  <a:lnTo>
                    <a:pt x="5199" y="18076"/>
                  </a:lnTo>
                  <a:lnTo>
                    <a:pt x="5210" y="18042"/>
                  </a:lnTo>
                  <a:lnTo>
                    <a:pt x="5222" y="17996"/>
                  </a:lnTo>
                  <a:lnTo>
                    <a:pt x="5210" y="17962"/>
                  </a:lnTo>
                  <a:lnTo>
                    <a:pt x="5199" y="17917"/>
                  </a:lnTo>
                  <a:lnTo>
                    <a:pt x="7133" y="16802"/>
                  </a:lnTo>
                  <a:lnTo>
                    <a:pt x="7178" y="16847"/>
                  </a:lnTo>
                  <a:lnTo>
                    <a:pt x="7235" y="16881"/>
                  </a:lnTo>
                  <a:lnTo>
                    <a:pt x="7292" y="16916"/>
                  </a:lnTo>
                  <a:lnTo>
                    <a:pt x="7429" y="16916"/>
                  </a:lnTo>
                  <a:lnTo>
                    <a:pt x="7497" y="16881"/>
                  </a:lnTo>
                  <a:lnTo>
                    <a:pt x="7542" y="16847"/>
                  </a:lnTo>
                  <a:lnTo>
                    <a:pt x="7588" y="16790"/>
                  </a:lnTo>
                  <a:close/>
                  <a:moveTo>
                    <a:pt x="21762" y="16768"/>
                  </a:moveTo>
                  <a:lnTo>
                    <a:pt x="23730" y="17905"/>
                  </a:lnTo>
                  <a:lnTo>
                    <a:pt x="23718" y="17951"/>
                  </a:lnTo>
                  <a:lnTo>
                    <a:pt x="23707" y="17996"/>
                  </a:lnTo>
                  <a:lnTo>
                    <a:pt x="23718" y="18042"/>
                  </a:lnTo>
                  <a:lnTo>
                    <a:pt x="23730" y="18087"/>
                  </a:lnTo>
                  <a:lnTo>
                    <a:pt x="23752" y="18133"/>
                  </a:lnTo>
                  <a:lnTo>
                    <a:pt x="23775" y="18167"/>
                  </a:lnTo>
                  <a:lnTo>
                    <a:pt x="23809" y="18190"/>
                  </a:lnTo>
                  <a:lnTo>
                    <a:pt x="23843" y="18224"/>
                  </a:lnTo>
                  <a:lnTo>
                    <a:pt x="23889" y="18235"/>
                  </a:lnTo>
                  <a:lnTo>
                    <a:pt x="23934" y="18246"/>
                  </a:lnTo>
                  <a:lnTo>
                    <a:pt x="23934" y="20556"/>
                  </a:lnTo>
                  <a:lnTo>
                    <a:pt x="23900" y="20556"/>
                  </a:lnTo>
                  <a:lnTo>
                    <a:pt x="23866" y="20578"/>
                  </a:lnTo>
                  <a:lnTo>
                    <a:pt x="23832" y="20590"/>
                  </a:lnTo>
                  <a:lnTo>
                    <a:pt x="23798" y="20613"/>
                  </a:lnTo>
                  <a:lnTo>
                    <a:pt x="23775" y="20647"/>
                  </a:lnTo>
                  <a:lnTo>
                    <a:pt x="23764" y="20681"/>
                  </a:lnTo>
                  <a:lnTo>
                    <a:pt x="23752" y="20715"/>
                  </a:lnTo>
                  <a:lnTo>
                    <a:pt x="23741" y="20760"/>
                  </a:lnTo>
                  <a:lnTo>
                    <a:pt x="23752" y="20795"/>
                  </a:lnTo>
                  <a:lnTo>
                    <a:pt x="23764" y="20829"/>
                  </a:lnTo>
                  <a:lnTo>
                    <a:pt x="21728" y="22012"/>
                  </a:lnTo>
                  <a:lnTo>
                    <a:pt x="21693" y="21978"/>
                  </a:lnTo>
                  <a:lnTo>
                    <a:pt x="21659" y="21955"/>
                  </a:lnTo>
                  <a:lnTo>
                    <a:pt x="21625" y="21943"/>
                  </a:lnTo>
                  <a:lnTo>
                    <a:pt x="21580" y="21932"/>
                  </a:lnTo>
                  <a:lnTo>
                    <a:pt x="21546" y="21943"/>
                  </a:lnTo>
                  <a:lnTo>
                    <a:pt x="21500" y="21955"/>
                  </a:lnTo>
                  <a:lnTo>
                    <a:pt x="21477" y="21978"/>
                  </a:lnTo>
                  <a:lnTo>
                    <a:pt x="21443" y="22012"/>
                  </a:lnTo>
                  <a:lnTo>
                    <a:pt x="19441" y="20851"/>
                  </a:lnTo>
                  <a:lnTo>
                    <a:pt x="19452" y="20806"/>
                  </a:lnTo>
                  <a:lnTo>
                    <a:pt x="19464" y="20760"/>
                  </a:lnTo>
                  <a:lnTo>
                    <a:pt x="19452" y="20715"/>
                  </a:lnTo>
                  <a:lnTo>
                    <a:pt x="19441" y="20669"/>
                  </a:lnTo>
                  <a:lnTo>
                    <a:pt x="19418" y="20624"/>
                  </a:lnTo>
                  <a:lnTo>
                    <a:pt x="19396" y="20590"/>
                  </a:lnTo>
                  <a:lnTo>
                    <a:pt x="19361" y="20556"/>
                  </a:lnTo>
                  <a:lnTo>
                    <a:pt x="19327" y="20533"/>
                  </a:lnTo>
                  <a:lnTo>
                    <a:pt x="19282" y="20522"/>
                  </a:lnTo>
                  <a:lnTo>
                    <a:pt x="19236" y="20510"/>
                  </a:lnTo>
                  <a:lnTo>
                    <a:pt x="19236" y="18178"/>
                  </a:lnTo>
                  <a:lnTo>
                    <a:pt x="19305" y="18155"/>
                  </a:lnTo>
                  <a:lnTo>
                    <a:pt x="19350" y="18110"/>
                  </a:lnTo>
                  <a:lnTo>
                    <a:pt x="19373" y="18064"/>
                  </a:lnTo>
                  <a:lnTo>
                    <a:pt x="19384" y="17996"/>
                  </a:lnTo>
                  <a:lnTo>
                    <a:pt x="19373" y="17939"/>
                  </a:lnTo>
                  <a:lnTo>
                    <a:pt x="21398" y="16779"/>
                  </a:lnTo>
                  <a:lnTo>
                    <a:pt x="21432" y="16813"/>
                  </a:lnTo>
                  <a:lnTo>
                    <a:pt x="21477" y="16847"/>
                  </a:lnTo>
                  <a:lnTo>
                    <a:pt x="21523" y="16859"/>
                  </a:lnTo>
                  <a:lnTo>
                    <a:pt x="21580" y="16870"/>
                  </a:lnTo>
                  <a:lnTo>
                    <a:pt x="21637" y="16859"/>
                  </a:lnTo>
                  <a:lnTo>
                    <a:pt x="21693" y="16847"/>
                  </a:lnTo>
                  <a:lnTo>
                    <a:pt x="21728" y="16813"/>
                  </a:lnTo>
                  <a:lnTo>
                    <a:pt x="21762" y="16768"/>
                  </a:lnTo>
                  <a:close/>
                  <a:moveTo>
                    <a:pt x="16848" y="0"/>
                  </a:moveTo>
                  <a:lnTo>
                    <a:pt x="16802" y="12"/>
                  </a:lnTo>
                  <a:lnTo>
                    <a:pt x="16757" y="23"/>
                  </a:lnTo>
                  <a:lnTo>
                    <a:pt x="16711" y="46"/>
                  </a:lnTo>
                  <a:lnTo>
                    <a:pt x="16677" y="69"/>
                  </a:lnTo>
                  <a:lnTo>
                    <a:pt x="16654" y="103"/>
                  </a:lnTo>
                  <a:lnTo>
                    <a:pt x="16631" y="148"/>
                  </a:lnTo>
                  <a:lnTo>
                    <a:pt x="16620" y="182"/>
                  </a:lnTo>
                  <a:lnTo>
                    <a:pt x="16609" y="228"/>
                  </a:lnTo>
                  <a:lnTo>
                    <a:pt x="16620" y="273"/>
                  </a:lnTo>
                  <a:lnTo>
                    <a:pt x="16631" y="319"/>
                  </a:lnTo>
                  <a:lnTo>
                    <a:pt x="14641" y="1468"/>
                  </a:lnTo>
                  <a:lnTo>
                    <a:pt x="14607" y="1422"/>
                  </a:lnTo>
                  <a:lnTo>
                    <a:pt x="14572" y="1400"/>
                  </a:lnTo>
                  <a:lnTo>
                    <a:pt x="14527" y="1377"/>
                  </a:lnTo>
                  <a:lnTo>
                    <a:pt x="14436" y="1377"/>
                  </a:lnTo>
                  <a:lnTo>
                    <a:pt x="14390" y="1388"/>
                  </a:lnTo>
                  <a:lnTo>
                    <a:pt x="14356" y="1411"/>
                  </a:lnTo>
                  <a:lnTo>
                    <a:pt x="14334" y="1434"/>
                  </a:lnTo>
                  <a:lnTo>
                    <a:pt x="14299" y="1468"/>
                  </a:lnTo>
                  <a:lnTo>
                    <a:pt x="14288" y="1502"/>
                  </a:lnTo>
                  <a:lnTo>
                    <a:pt x="14277" y="1536"/>
                  </a:lnTo>
                  <a:lnTo>
                    <a:pt x="14265" y="1582"/>
                  </a:lnTo>
                  <a:lnTo>
                    <a:pt x="14277" y="1616"/>
                  </a:lnTo>
                  <a:lnTo>
                    <a:pt x="14288" y="1650"/>
                  </a:lnTo>
                  <a:lnTo>
                    <a:pt x="14299" y="1684"/>
                  </a:lnTo>
                  <a:lnTo>
                    <a:pt x="14322" y="1718"/>
                  </a:lnTo>
                  <a:lnTo>
                    <a:pt x="14379" y="1764"/>
                  </a:lnTo>
                  <a:lnTo>
                    <a:pt x="14413" y="1775"/>
                  </a:lnTo>
                  <a:lnTo>
                    <a:pt x="14459" y="1786"/>
                  </a:lnTo>
                  <a:lnTo>
                    <a:pt x="14459" y="4141"/>
                  </a:lnTo>
                  <a:lnTo>
                    <a:pt x="14413" y="4141"/>
                  </a:lnTo>
                  <a:lnTo>
                    <a:pt x="14379" y="4152"/>
                  </a:lnTo>
                  <a:lnTo>
                    <a:pt x="14322" y="4198"/>
                  </a:lnTo>
                  <a:lnTo>
                    <a:pt x="14288" y="4266"/>
                  </a:lnTo>
                  <a:lnTo>
                    <a:pt x="14277" y="4300"/>
                  </a:lnTo>
                  <a:lnTo>
                    <a:pt x="14265" y="4334"/>
                  </a:lnTo>
                  <a:lnTo>
                    <a:pt x="14277" y="4369"/>
                  </a:lnTo>
                  <a:lnTo>
                    <a:pt x="14288" y="4403"/>
                  </a:lnTo>
                  <a:lnTo>
                    <a:pt x="12252" y="5586"/>
                  </a:lnTo>
                  <a:lnTo>
                    <a:pt x="12218" y="5552"/>
                  </a:lnTo>
                  <a:lnTo>
                    <a:pt x="12184" y="5529"/>
                  </a:lnTo>
                  <a:lnTo>
                    <a:pt x="12149" y="5506"/>
                  </a:lnTo>
                  <a:lnTo>
                    <a:pt x="12058" y="5506"/>
                  </a:lnTo>
                  <a:lnTo>
                    <a:pt x="12024" y="5529"/>
                  </a:lnTo>
                  <a:lnTo>
                    <a:pt x="11990" y="5552"/>
                  </a:lnTo>
                  <a:lnTo>
                    <a:pt x="11956" y="5574"/>
                  </a:lnTo>
                  <a:lnTo>
                    <a:pt x="9954" y="4425"/>
                  </a:lnTo>
                  <a:lnTo>
                    <a:pt x="9965" y="4380"/>
                  </a:lnTo>
                  <a:lnTo>
                    <a:pt x="9965" y="4334"/>
                  </a:lnTo>
                  <a:lnTo>
                    <a:pt x="9965" y="4289"/>
                  </a:lnTo>
                  <a:lnTo>
                    <a:pt x="9954" y="4243"/>
                  </a:lnTo>
                  <a:lnTo>
                    <a:pt x="9931" y="4198"/>
                  </a:lnTo>
                  <a:lnTo>
                    <a:pt x="9897" y="4164"/>
                  </a:lnTo>
                  <a:lnTo>
                    <a:pt x="9863" y="4141"/>
                  </a:lnTo>
                  <a:lnTo>
                    <a:pt x="9829" y="4118"/>
                  </a:lnTo>
                  <a:lnTo>
                    <a:pt x="9783" y="4107"/>
                  </a:lnTo>
                  <a:lnTo>
                    <a:pt x="9738" y="4095"/>
                  </a:lnTo>
                  <a:lnTo>
                    <a:pt x="9681" y="4107"/>
                  </a:lnTo>
                  <a:lnTo>
                    <a:pt x="9636" y="4118"/>
                  </a:lnTo>
                  <a:lnTo>
                    <a:pt x="9601" y="4141"/>
                  </a:lnTo>
                  <a:lnTo>
                    <a:pt x="9567" y="4164"/>
                  </a:lnTo>
                  <a:lnTo>
                    <a:pt x="9533" y="4198"/>
                  </a:lnTo>
                  <a:lnTo>
                    <a:pt x="9510" y="4243"/>
                  </a:lnTo>
                  <a:lnTo>
                    <a:pt x="9499" y="4289"/>
                  </a:lnTo>
                  <a:lnTo>
                    <a:pt x="9499" y="4334"/>
                  </a:lnTo>
                  <a:lnTo>
                    <a:pt x="9499" y="4380"/>
                  </a:lnTo>
                  <a:lnTo>
                    <a:pt x="9510" y="4425"/>
                  </a:lnTo>
                  <a:lnTo>
                    <a:pt x="7565" y="5552"/>
                  </a:lnTo>
                  <a:lnTo>
                    <a:pt x="7531" y="5506"/>
                  </a:lnTo>
                  <a:lnTo>
                    <a:pt x="7486" y="5472"/>
                  </a:lnTo>
                  <a:lnTo>
                    <a:pt x="7429" y="5449"/>
                  </a:lnTo>
                  <a:lnTo>
                    <a:pt x="7360" y="5438"/>
                  </a:lnTo>
                  <a:lnTo>
                    <a:pt x="7315" y="5438"/>
                  </a:lnTo>
                  <a:lnTo>
                    <a:pt x="7269" y="5461"/>
                  </a:lnTo>
                  <a:lnTo>
                    <a:pt x="7224" y="5483"/>
                  </a:lnTo>
                  <a:lnTo>
                    <a:pt x="7190" y="5506"/>
                  </a:lnTo>
                  <a:lnTo>
                    <a:pt x="7156" y="5552"/>
                  </a:lnTo>
                  <a:lnTo>
                    <a:pt x="7133" y="5586"/>
                  </a:lnTo>
                  <a:lnTo>
                    <a:pt x="7122" y="5631"/>
                  </a:lnTo>
                  <a:lnTo>
                    <a:pt x="7110" y="5688"/>
                  </a:lnTo>
                  <a:lnTo>
                    <a:pt x="7122" y="5734"/>
                  </a:lnTo>
                  <a:lnTo>
                    <a:pt x="7133" y="5779"/>
                  </a:lnTo>
                  <a:lnTo>
                    <a:pt x="7156" y="5813"/>
                  </a:lnTo>
                  <a:lnTo>
                    <a:pt x="7178" y="5859"/>
                  </a:lnTo>
                  <a:lnTo>
                    <a:pt x="7213" y="5881"/>
                  </a:lnTo>
                  <a:lnTo>
                    <a:pt x="7258" y="5904"/>
                  </a:lnTo>
                  <a:lnTo>
                    <a:pt x="7292" y="5927"/>
                  </a:lnTo>
                  <a:lnTo>
                    <a:pt x="7338" y="5927"/>
                  </a:lnTo>
                  <a:lnTo>
                    <a:pt x="7338" y="8225"/>
                  </a:lnTo>
                  <a:lnTo>
                    <a:pt x="7304" y="8236"/>
                  </a:lnTo>
                  <a:lnTo>
                    <a:pt x="7269" y="8248"/>
                  </a:lnTo>
                  <a:lnTo>
                    <a:pt x="7235" y="8270"/>
                  </a:lnTo>
                  <a:lnTo>
                    <a:pt x="7201" y="8293"/>
                  </a:lnTo>
                  <a:lnTo>
                    <a:pt x="7178" y="8327"/>
                  </a:lnTo>
                  <a:lnTo>
                    <a:pt x="7167" y="8361"/>
                  </a:lnTo>
                  <a:lnTo>
                    <a:pt x="7156" y="8407"/>
                  </a:lnTo>
                  <a:lnTo>
                    <a:pt x="7144" y="8441"/>
                  </a:lnTo>
                  <a:lnTo>
                    <a:pt x="7156" y="8486"/>
                  </a:lnTo>
                  <a:lnTo>
                    <a:pt x="7167" y="8521"/>
                  </a:lnTo>
                  <a:lnTo>
                    <a:pt x="7190" y="8566"/>
                  </a:lnTo>
                  <a:lnTo>
                    <a:pt x="7213" y="8589"/>
                  </a:lnTo>
                  <a:lnTo>
                    <a:pt x="7247" y="8623"/>
                  </a:lnTo>
                  <a:lnTo>
                    <a:pt x="7281" y="8646"/>
                  </a:lnTo>
                  <a:lnTo>
                    <a:pt x="7315" y="8657"/>
                  </a:lnTo>
                  <a:lnTo>
                    <a:pt x="7360" y="8657"/>
                  </a:lnTo>
                  <a:lnTo>
                    <a:pt x="7417" y="8646"/>
                  </a:lnTo>
                  <a:lnTo>
                    <a:pt x="7463" y="8634"/>
                  </a:lnTo>
                  <a:lnTo>
                    <a:pt x="7508" y="8600"/>
                  </a:lnTo>
                  <a:lnTo>
                    <a:pt x="7542" y="8555"/>
                  </a:lnTo>
                  <a:lnTo>
                    <a:pt x="9510" y="9692"/>
                  </a:lnTo>
                  <a:lnTo>
                    <a:pt x="9499" y="9738"/>
                  </a:lnTo>
                  <a:lnTo>
                    <a:pt x="9488" y="9795"/>
                  </a:lnTo>
                  <a:lnTo>
                    <a:pt x="9499" y="9840"/>
                  </a:lnTo>
                  <a:lnTo>
                    <a:pt x="9510" y="9886"/>
                  </a:lnTo>
                  <a:lnTo>
                    <a:pt x="9533" y="9920"/>
                  </a:lnTo>
                  <a:lnTo>
                    <a:pt x="9567" y="9965"/>
                  </a:lnTo>
                  <a:lnTo>
                    <a:pt x="9601" y="9988"/>
                  </a:lnTo>
                  <a:lnTo>
                    <a:pt x="9636" y="10011"/>
                  </a:lnTo>
                  <a:lnTo>
                    <a:pt x="9681" y="10022"/>
                  </a:lnTo>
                  <a:lnTo>
                    <a:pt x="9738" y="10033"/>
                  </a:lnTo>
                  <a:lnTo>
                    <a:pt x="9783" y="10022"/>
                  </a:lnTo>
                  <a:lnTo>
                    <a:pt x="9829" y="10011"/>
                  </a:lnTo>
                  <a:lnTo>
                    <a:pt x="9863" y="9988"/>
                  </a:lnTo>
                  <a:lnTo>
                    <a:pt x="9909" y="9965"/>
                  </a:lnTo>
                  <a:lnTo>
                    <a:pt x="9931" y="9920"/>
                  </a:lnTo>
                  <a:lnTo>
                    <a:pt x="9954" y="9886"/>
                  </a:lnTo>
                  <a:lnTo>
                    <a:pt x="9965" y="9840"/>
                  </a:lnTo>
                  <a:lnTo>
                    <a:pt x="9977" y="9795"/>
                  </a:lnTo>
                  <a:lnTo>
                    <a:pt x="9965" y="9738"/>
                  </a:lnTo>
                  <a:lnTo>
                    <a:pt x="9954" y="9692"/>
                  </a:lnTo>
                  <a:lnTo>
                    <a:pt x="11933" y="8555"/>
                  </a:lnTo>
                  <a:lnTo>
                    <a:pt x="11967" y="8589"/>
                  </a:lnTo>
                  <a:lnTo>
                    <a:pt x="12002" y="8623"/>
                  </a:lnTo>
                  <a:lnTo>
                    <a:pt x="12047" y="8634"/>
                  </a:lnTo>
                  <a:lnTo>
                    <a:pt x="12104" y="8646"/>
                  </a:lnTo>
                  <a:lnTo>
                    <a:pt x="12149" y="8634"/>
                  </a:lnTo>
                  <a:lnTo>
                    <a:pt x="12206" y="8623"/>
                  </a:lnTo>
                  <a:lnTo>
                    <a:pt x="12240" y="8589"/>
                  </a:lnTo>
                  <a:lnTo>
                    <a:pt x="12275" y="8555"/>
                  </a:lnTo>
                  <a:lnTo>
                    <a:pt x="14265" y="9704"/>
                  </a:lnTo>
                  <a:lnTo>
                    <a:pt x="14243" y="9738"/>
                  </a:lnTo>
                  <a:lnTo>
                    <a:pt x="14243" y="9795"/>
                  </a:lnTo>
                  <a:lnTo>
                    <a:pt x="14243" y="9829"/>
                  </a:lnTo>
                  <a:lnTo>
                    <a:pt x="14254" y="9874"/>
                  </a:lnTo>
                  <a:lnTo>
                    <a:pt x="14277" y="9908"/>
                  </a:lnTo>
                  <a:lnTo>
                    <a:pt x="14299" y="9942"/>
                  </a:lnTo>
                  <a:lnTo>
                    <a:pt x="14334" y="9977"/>
                  </a:lnTo>
                  <a:lnTo>
                    <a:pt x="14368" y="9999"/>
                  </a:lnTo>
                  <a:lnTo>
                    <a:pt x="14413" y="10011"/>
                  </a:lnTo>
                  <a:lnTo>
                    <a:pt x="14459" y="10022"/>
                  </a:lnTo>
                  <a:lnTo>
                    <a:pt x="14459" y="12354"/>
                  </a:lnTo>
                  <a:lnTo>
                    <a:pt x="14390" y="12377"/>
                  </a:lnTo>
                  <a:lnTo>
                    <a:pt x="14334" y="12422"/>
                  </a:lnTo>
                  <a:lnTo>
                    <a:pt x="14299" y="12479"/>
                  </a:lnTo>
                  <a:lnTo>
                    <a:pt x="14288" y="12513"/>
                  </a:lnTo>
                  <a:lnTo>
                    <a:pt x="14277" y="12547"/>
                  </a:lnTo>
                  <a:lnTo>
                    <a:pt x="14288" y="12616"/>
                  </a:lnTo>
                  <a:lnTo>
                    <a:pt x="12275" y="13776"/>
                  </a:lnTo>
                  <a:lnTo>
                    <a:pt x="12240" y="13742"/>
                  </a:lnTo>
                  <a:lnTo>
                    <a:pt x="12206" y="13719"/>
                  </a:lnTo>
                  <a:lnTo>
                    <a:pt x="12149" y="13696"/>
                  </a:lnTo>
                  <a:lnTo>
                    <a:pt x="12104" y="13685"/>
                  </a:lnTo>
                  <a:lnTo>
                    <a:pt x="12047" y="13696"/>
                  </a:lnTo>
                  <a:lnTo>
                    <a:pt x="12002" y="13708"/>
                  </a:lnTo>
                  <a:lnTo>
                    <a:pt x="11967" y="13742"/>
                  </a:lnTo>
                  <a:lnTo>
                    <a:pt x="11933" y="13776"/>
                  </a:lnTo>
                  <a:lnTo>
                    <a:pt x="9931" y="12616"/>
                  </a:lnTo>
                  <a:lnTo>
                    <a:pt x="9943" y="12582"/>
                  </a:lnTo>
                  <a:lnTo>
                    <a:pt x="9943" y="12547"/>
                  </a:lnTo>
                  <a:lnTo>
                    <a:pt x="9943" y="12502"/>
                  </a:lnTo>
                  <a:lnTo>
                    <a:pt x="9920" y="12468"/>
                  </a:lnTo>
                  <a:lnTo>
                    <a:pt x="9909" y="12434"/>
                  </a:lnTo>
                  <a:lnTo>
                    <a:pt x="9886" y="12400"/>
                  </a:lnTo>
                  <a:lnTo>
                    <a:pt x="9852" y="12377"/>
                  </a:lnTo>
                  <a:lnTo>
                    <a:pt x="9818" y="12354"/>
                  </a:lnTo>
                  <a:lnTo>
                    <a:pt x="9772" y="12343"/>
                  </a:lnTo>
                  <a:lnTo>
                    <a:pt x="9692" y="12343"/>
                  </a:lnTo>
                  <a:lnTo>
                    <a:pt x="9647" y="12354"/>
                  </a:lnTo>
                  <a:lnTo>
                    <a:pt x="9613" y="12377"/>
                  </a:lnTo>
                  <a:lnTo>
                    <a:pt x="9590" y="12400"/>
                  </a:lnTo>
                  <a:lnTo>
                    <a:pt x="9556" y="12434"/>
                  </a:lnTo>
                  <a:lnTo>
                    <a:pt x="9545" y="12468"/>
                  </a:lnTo>
                  <a:lnTo>
                    <a:pt x="9533" y="12502"/>
                  </a:lnTo>
                  <a:lnTo>
                    <a:pt x="9522" y="12547"/>
                  </a:lnTo>
                  <a:lnTo>
                    <a:pt x="9522" y="12582"/>
                  </a:lnTo>
                  <a:lnTo>
                    <a:pt x="9533" y="12627"/>
                  </a:lnTo>
                  <a:lnTo>
                    <a:pt x="7531" y="13787"/>
                  </a:lnTo>
                  <a:lnTo>
                    <a:pt x="7497" y="13742"/>
                  </a:lnTo>
                  <a:lnTo>
                    <a:pt x="7463" y="13719"/>
                  </a:lnTo>
                  <a:lnTo>
                    <a:pt x="7417" y="13696"/>
                  </a:lnTo>
                  <a:lnTo>
                    <a:pt x="7326" y="13696"/>
                  </a:lnTo>
                  <a:lnTo>
                    <a:pt x="7281" y="13708"/>
                  </a:lnTo>
                  <a:lnTo>
                    <a:pt x="7247" y="13730"/>
                  </a:lnTo>
                  <a:lnTo>
                    <a:pt x="7224" y="13753"/>
                  </a:lnTo>
                  <a:lnTo>
                    <a:pt x="7201" y="13787"/>
                  </a:lnTo>
                  <a:lnTo>
                    <a:pt x="7178" y="13821"/>
                  </a:lnTo>
                  <a:lnTo>
                    <a:pt x="7167" y="13856"/>
                  </a:lnTo>
                  <a:lnTo>
                    <a:pt x="7167" y="13901"/>
                  </a:lnTo>
                  <a:lnTo>
                    <a:pt x="7167" y="13935"/>
                  </a:lnTo>
                  <a:lnTo>
                    <a:pt x="7178" y="13969"/>
                  </a:lnTo>
                  <a:lnTo>
                    <a:pt x="7213" y="14026"/>
                  </a:lnTo>
                  <a:lnTo>
                    <a:pt x="7269" y="14072"/>
                  </a:lnTo>
                  <a:lnTo>
                    <a:pt x="7304" y="14083"/>
                  </a:lnTo>
                  <a:lnTo>
                    <a:pt x="7338" y="14094"/>
                  </a:lnTo>
                  <a:lnTo>
                    <a:pt x="7338" y="16381"/>
                  </a:lnTo>
                  <a:lnTo>
                    <a:pt x="7292" y="16392"/>
                  </a:lnTo>
                  <a:lnTo>
                    <a:pt x="7247" y="16415"/>
                  </a:lnTo>
                  <a:lnTo>
                    <a:pt x="7201" y="16438"/>
                  </a:lnTo>
                  <a:lnTo>
                    <a:pt x="7167" y="16472"/>
                  </a:lnTo>
                  <a:lnTo>
                    <a:pt x="7133" y="16506"/>
                  </a:lnTo>
                  <a:lnTo>
                    <a:pt x="7110" y="16552"/>
                  </a:lnTo>
                  <a:lnTo>
                    <a:pt x="7099" y="16597"/>
                  </a:lnTo>
                  <a:lnTo>
                    <a:pt x="7099" y="16654"/>
                  </a:lnTo>
                  <a:lnTo>
                    <a:pt x="7099" y="16711"/>
                  </a:lnTo>
                  <a:lnTo>
                    <a:pt x="7122" y="16756"/>
                  </a:lnTo>
                  <a:lnTo>
                    <a:pt x="5176" y="17871"/>
                  </a:lnTo>
                  <a:lnTo>
                    <a:pt x="5142" y="17837"/>
                  </a:lnTo>
                  <a:lnTo>
                    <a:pt x="5097" y="17803"/>
                  </a:lnTo>
                  <a:lnTo>
                    <a:pt x="5051" y="17780"/>
                  </a:lnTo>
                  <a:lnTo>
                    <a:pt x="4937" y="17780"/>
                  </a:lnTo>
                  <a:lnTo>
                    <a:pt x="4881" y="17803"/>
                  </a:lnTo>
                  <a:lnTo>
                    <a:pt x="4846" y="17837"/>
                  </a:lnTo>
                  <a:lnTo>
                    <a:pt x="4801" y="17871"/>
                  </a:lnTo>
                  <a:lnTo>
                    <a:pt x="2799" y="16711"/>
                  </a:lnTo>
                  <a:lnTo>
                    <a:pt x="2810" y="16654"/>
                  </a:lnTo>
                  <a:lnTo>
                    <a:pt x="2810" y="16620"/>
                  </a:lnTo>
                  <a:lnTo>
                    <a:pt x="2799" y="16574"/>
                  </a:lnTo>
                  <a:lnTo>
                    <a:pt x="2776" y="16552"/>
                  </a:lnTo>
                  <a:lnTo>
                    <a:pt x="2753" y="16517"/>
                  </a:lnTo>
                  <a:lnTo>
                    <a:pt x="2731" y="16495"/>
                  </a:lnTo>
                  <a:lnTo>
                    <a:pt x="2697" y="16483"/>
                  </a:lnTo>
                  <a:lnTo>
                    <a:pt x="2662" y="16472"/>
                  </a:lnTo>
                  <a:lnTo>
                    <a:pt x="2628" y="16461"/>
                  </a:lnTo>
                  <a:lnTo>
                    <a:pt x="2583" y="16472"/>
                  </a:lnTo>
                  <a:lnTo>
                    <a:pt x="2549" y="16483"/>
                  </a:lnTo>
                  <a:lnTo>
                    <a:pt x="2515" y="16495"/>
                  </a:lnTo>
                  <a:lnTo>
                    <a:pt x="2492" y="16517"/>
                  </a:lnTo>
                  <a:lnTo>
                    <a:pt x="2469" y="16552"/>
                  </a:lnTo>
                  <a:lnTo>
                    <a:pt x="2446" y="16574"/>
                  </a:lnTo>
                  <a:lnTo>
                    <a:pt x="2435" y="16620"/>
                  </a:lnTo>
                  <a:lnTo>
                    <a:pt x="2435" y="16654"/>
                  </a:lnTo>
                  <a:lnTo>
                    <a:pt x="2446" y="16722"/>
                  </a:lnTo>
                  <a:lnTo>
                    <a:pt x="433" y="17882"/>
                  </a:lnTo>
                  <a:lnTo>
                    <a:pt x="399" y="17837"/>
                  </a:lnTo>
                  <a:lnTo>
                    <a:pt x="353" y="17803"/>
                  </a:lnTo>
                  <a:lnTo>
                    <a:pt x="308" y="17791"/>
                  </a:lnTo>
                  <a:lnTo>
                    <a:pt x="251" y="17780"/>
                  </a:lnTo>
                  <a:lnTo>
                    <a:pt x="205" y="17780"/>
                  </a:lnTo>
                  <a:lnTo>
                    <a:pt x="171" y="17803"/>
                  </a:lnTo>
                  <a:lnTo>
                    <a:pt x="126" y="17814"/>
                  </a:lnTo>
                  <a:lnTo>
                    <a:pt x="103" y="17848"/>
                  </a:lnTo>
                  <a:lnTo>
                    <a:pt x="69" y="17882"/>
                  </a:lnTo>
                  <a:lnTo>
                    <a:pt x="46" y="17917"/>
                  </a:lnTo>
                  <a:lnTo>
                    <a:pt x="35" y="17951"/>
                  </a:lnTo>
                  <a:lnTo>
                    <a:pt x="35" y="17996"/>
                  </a:lnTo>
                  <a:lnTo>
                    <a:pt x="35" y="18042"/>
                  </a:lnTo>
                  <a:lnTo>
                    <a:pt x="46" y="18076"/>
                  </a:lnTo>
                  <a:lnTo>
                    <a:pt x="69" y="18110"/>
                  </a:lnTo>
                  <a:lnTo>
                    <a:pt x="92" y="18144"/>
                  </a:lnTo>
                  <a:lnTo>
                    <a:pt x="126" y="18178"/>
                  </a:lnTo>
                  <a:lnTo>
                    <a:pt x="148" y="18190"/>
                  </a:lnTo>
                  <a:lnTo>
                    <a:pt x="194" y="18212"/>
                  </a:lnTo>
                  <a:lnTo>
                    <a:pt x="228" y="18212"/>
                  </a:lnTo>
                  <a:lnTo>
                    <a:pt x="228" y="20510"/>
                  </a:lnTo>
                  <a:lnTo>
                    <a:pt x="183" y="20510"/>
                  </a:lnTo>
                  <a:lnTo>
                    <a:pt x="137" y="20533"/>
                  </a:lnTo>
                  <a:lnTo>
                    <a:pt x="103" y="20556"/>
                  </a:lnTo>
                  <a:lnTo>
                    <a:pt x="69" y="20590"/>
                  </a:lnTo>
                  <a:lnTo>
                    <a:pt x="35" y="20624"/>
                  </a:lnTo>
                  <a:lnTo>
                    <a:pt x="23" y="20669"/>
                  </a:lnTo>
                  <a:lnTo>
                    <a:pt x="1" y="20704"/>
                  </a:lnTo>
                  <a:lnTo>
                    <a:pt x="1" y="20760"/>
                  </a:lnTo>
                  <a:lnTo>
                    <a:pt x="12" y="20806"/>
                  </a:lnTo>
                  <a:lnTo>
                    <a:pt x="23" y="20851"/>
                  </a:lnTo>
                  <a:lnTo>
                    <a:pt x="46" y="20897"/>
                  </a:lnTo>
                  <a:lnTo>
                    <a:pt x="80" y="20931"/>
                  </a:lnTo>
                  <a:lnTo>
                    <a:pt x="114" y="20965"/>
                  </a:lnTo>
                  <a:lnTo>
                    <a:pt x="160" y="20988"/>
                  </a:lnTo>
                  <a:lnTo>
                    <a:pt x="205" y="20999"/>
                  </a:lnTo>
                  <a:lnTo>
                    <a:pt x="251" y="21011"/>
                  </a:lnTo>
                  <a:lnTo>
                    <a:pt x="319" y="20999"/>
                  </a:lnTo>
                  <a:lnTo>
                    <a:pt x="376" y="20977"/>
                  </a:lnTo>
                  <a:lnTo>
                    <a:pt x="421" y="20942"/>
                  </a:lnTo>
                  <a:lnTo>
                    <a:pt x="467" y="20897"/>
                  </a:lnTo>
                  <a:lnTo>
                    <a:pt x="2458" y="22046"/>
                  </a:lnTo>
                  <a:lnTo>
                    <a:pt x="2446" y="22103"/>
                  </a:lnTo>
                  <a:lnTo>
                    <a:pt x="2446" y="22137"/>
                  </a:lnTo>
                  <a:lnTo>
                    <a:pt x="2458" y="22171"/>
                  </a:lnTo>
                  <a:lnTo>
                    <a:pt x="2492" y="22228"/>
                  </a:lnTo>
                  <a:lnTo>
                    <a:pt x="2549" y="22273"/>
                  </a:lnTo>
                  <a:lnTo>
                    <a:pt x="2583" y="22285"/>
                  </a:lnTo>
                  <a:lnTo>
                    <a:pt x="2662" y="22285"/>
                  </a:lnTo>
                  <a:lnTo>
                    <a:pt x="2697" y="22273"/>
                  </a:lnTo>
                  <a:lnTo>
                    <a:pt x="2753" y="22228"/>
                  </a:lnTo>
                  <a:lnTo>
                    <a:pt x="2788" y="22171"/>
                  </a:lnTo>
                  <a:lnTo>
                    <a:pt x="2799" y="22137"/>
                  </a:lnTo>
                  <a:lnTo>
                    <a:pt x="2799" y="22103"/>
                  </a:lnTo>
                  <a:lnTo>
                    <a:pt x="2788" y="22046"/>
                  </a:lnTo>
                  <a:lnTo>
                    <a:pt x="4835" y="20863"/>
                  </a:lnTo>
                  <a:lnTo>
                    <a:pt x="4869" y="20897"/>
                  </a:lnTo>
                  <a:lnTo>
                    <a:pt x="4903" y="20920"/>
                  </a:lnTo>
                  <a:lnTo>
                    <a:pt x="4949" y="20942"/>
                  </a:lnTo>
                  <a:lnTo>
                    <a:pt x="5040" y="20942"/>
                  </a:lnTo>
                  <a:lnTo>
                    <a:pt x="5085" y="20920"/>
                  </a:lnTo>
                  <a:lnTo>
                    <a:pt x="5119" y="20897"/>
                  </a:lnTo>
                  <a:lnTo>
                    <a:pt x="5154" y="20863"/>
                  </a:lnTo>
                  <a:lnTo>
                    <a:pt x="7201" y="22046"/>
                  </a:lnTo>
                  <a:lnTo>
                    <a:pt x="7190" y="22103"/>
                  </a:lnTo>
                  <a:lnTo>
                    <a:pt x="7190" y="22137"/>
                  </a:lnTo>
                  <a:lnTo>
                    <a:pt x="7201" y="22171"/>
                  </a:lnTo>
                  <a:lnTo>
                    <a:pt x="7235" y="22228"/>
                  </a:lnTo>
                  <a:lnTo>
                    <a:pt x="7292" y="22273"/>
                  </a:lnTo>
                  <a:lnTo>
                    <a:pt x="7326" y="22273"/>
                  </a:lnTo>
                  <a:lnTo>
                    <a:pt x="7360" y="22285"/>
                  </a:lnTo>
                  <a:lnTo>
                    <a:pt x="7395" y="22273"/>
                  </a:lnTo>
                  <a:lnTo>
                    <a:pt x="7429" y="22273"/>
                  </a:lnTo>
                  <a:lnTo>
                    <a:pt x="7486" y="22228"/>
                  </a:lnTo>
                  <a:lnTo>
                    <a:pt x="7520" y="22171"/>
                  </a:lnTo>
                  <a:lnTo>
                    <a:pt x="7531" y="22137"/>
                  </a:lnTo>
                  <a:lnTo>
                    <a:pt x="7542" y="22103"/>
                  </a:lnTo>
                  <a:lnTo>
                    <a:pt x="7531" y="22046"/>
                  </a:lnTo>
                  <a:lnTo>
                    <a:pt x="9556" y="20874"/>
                  </a:lnTo>
                  <a:lnTo>
                    <a:pt x="9590" y="20920"/>
                  </a:lnTo>
                  <a:lnTo>
                    <a:pt x="9624" y="20954"/>
                  </a:lnTo>
                  <a:lnTo>
                    <a:pt x="9681" y="20965"/>
                  </a:lnTo>
                  <a:lnTo>
                    <a:pt x="9738" y="20977"/>
                  </a:lnTo>
                  <a:lnTo>
                    <a:pt x="9783" y="20965"/>
                  </a:lnTo>
                  <a:lnTo>
                    <a:pt x="9840" y="20954"/>
                  </a:lnTo>
                  <a:lnTo>
                    <a:pt x="9886" y="20920"/>
                  </a:lnTo>
                  <a:lnTo>
                    <a:pt x="9920" y="20874"/>
                  </a:lnTo>
                  <a:lnTo>
                    <a:pt x="11899" y="22023"/>
                  </a:lnTo>
                  <a:lnTo>
                    <a:pt x="11888" y="22057"/>
                  </a:lnTo>
                  <a:lnTo>
                    <a:pt x="11888" y="22103"/>
                  </a:lnTo>
                  <a:lnTo>
                    <a:pt x="11888" y="22148"/>
                  </a:lnTo>
                  <a:lnTo>
                    <a:pt x="11899" y="22194"/>
                  </a:lnTo>
                  <a:lnTo>
                    <a:pt x="11922" y="22228"/>
                  </a:lnTo>
                  <a:lnTo>
                    <a:pt x="11945" y="22262"/>
                  </a:lnTo>
                  <a:lnTo>
                    <a:pt x="11979" y="22285"/>
                  </a:lnTo>
                  <a:lnTo>
                    <a:pt x="12013" y="22307"/>
                  </a:lnTo>
                  <a:lnTo>
                    <a:pt x="12058" y="22319"/>
                  </a:lnTo>
                  <a:lnTo>
                    <a:pt x="12104" y="22330"/>
                  </a:lnTo>
                  <a:lnTo>
                    <a:pt x="12149" y="22319"/>
                  </a:lnTo>
                  <a:lnTo>
                    <a:pt x="12184" y="22307"/>
                  </a:lnTo>
                  <a:lnTo>
                    <a:pt x="12229" y="22285"/>
                  </a:lnTo>
                  <a:lnTo>
                    <a:pt x="12263" y="22262"/>
                  </a:lnTo>
                  <a:lnTo>
                    <a:pt x="12286" y="22228"/>
                  </a:lnTo>
                  <a:lnTo>
                    <a:pt x="12309" y="22194"/>
                  </a:lnTo>
                  <a:lnTo>
                    <a:pt x="12320" y="22148"/>
                  </a:lnTo>
                  <a:lnTo>
                    <a:pt x="12320" y="22103"/>
                  </a:lnTo>
                  <a:lnTo>
                    <a:pt x="12320" y="22069"/>
                  </a:lnTo>
                  <a:lnTo>
                    <a:pt x="12309" y="22023"/>
                  </a:lnTo>
                  <a:lnTo>
                    <a:pt x="14299" y="20874"/>
                  </a:lnTo>
                  <a:lnTo>
                    <a:pt x="14334" y="20908"/>
                  </a:lnTo>
                  <a:lnTo>
                    <a:pt x="14379" y="20942"/>
                  </a:lnTo>
                  <a:lnTo>
                    <a:pt x="14425" y="20954"/>
                  </a:lnTo>
                  <a:lnTo>
                    <a:pt x="14470" y="20965"/>
                  </a:lnTo>
                  <a:lnTo>
                    <a:pt x="14516" y="20954"/>
                  </a:lnTo>
                  <a:lnTo>
                    <a:pt x="14550" y="20942"/>
                  </a:lnTo>
                  <a:lnTo>
                    <a:pt x="14584" y="20931"/>
                  </a:lnTo>
                  <a:lnTo>
                    <a:pt x="14618" y="20897"/>
                  </a:lnTo>
                  <a:lnTo>
                    <a:pt x="14641" y="20874"/>
                  </a:lnTo>
                  <a:lnTo>
                    <a:pt x="14663" y="20840"/>
                  </a:lnTo>
                  <a:lnTo>
                    <a:pt x="14675" y="20795"/>
                  </a:lnTo>
                  <a:lnTo>
                    <a:pt x="14675" y="20760"/>
                  </a:lnTo>
                  <a:lnTo>
                    <a:pt x="14675" y="20715"/>
                  </a:lnTo>
                  <a:lnTo>
                    <a:pt x="14663" y="20681"/>
                  </a:lnTo>
                  <a:lnTo>
                    <a:pt x="14629" y="20624"/>
                  </a:lnTo>
                  <a:lnTo>
                    <a:pt x="14572" y="20578"/>
                  </a:lnTo>
                  <a:lnTo>
                    <a:pt x="14504" y="20556"/>
                  </a:lnTo>
                  <a:lnTo>
                    <a:pt x="14504" y="18190"/>
                  </a:lnTo>
                  <a:lnTo>
                    <a:pt x="14561" y="18167"/>
                  </a:lnTo>
                  <a:lnTo>
                    <a:pt x="14618" y="18121"/>
                  </a:lnTo>
                  <a:lnTo>
                    <a:pt x="14652" y="18064"/>
                  </a:lnTo>
                  <a:lnTo>
                    <a:pt x="14663" y="17996"/>
                  </a:lnTo>
                  <a:lnTo>
                    <a:pt x="14652" y="17928"/>
                  </a:lnTo>
                  <a:lnTo>
                    <a:pt x="16666" y="16768"/>
                  </a:lnTo>
                  <a:lnTo>
                    <a:pt x="16700" y="16813"/>
                  </a:lnTo>
                  <a:lnTo>
                    <a:pt x="16745" y="16836"/>
                  </a:lnTo>
                  <a:lnTo>
                    <a:pt x="16791" y="16859"/>
                  </a:lnTo>
                  <a:lnTo>
                    <a:pt x="16882" y="16859"/>
                  </a:lnTo>
                  <a:lnTo>
                    <a:pt x="16927" y="16847"/>
                  </a:lnTo>
                  <a:lnTo>
                    <a:pt x="16961" y="16825"/>
                  </a:lnTo>
                  <a:lnTo>
                    <a:pt x="16995" y="16802"/>
                  </a:lnTo>
                  <a:lnTo>
                    <a:pt x="17018" y="16768"/>
                  </a:lnTo>
                  <a:lnTo>
                    <a:pt x="17041" y="16734"/>
                  </a:lnTo>
                  <a:lnTo>
                    <a:pt x="17052" y="16699"/>
                  </a:lnTo>
                  <a:lnTo>
                    <a:pt x="17052" y="16654"/>
                  </a:lnTo>
                  <a:lnTo>
                    <a:pt x="17052" y="16608"/>
                  </a:lnTo>
                  <a:lnTo>
                    <a:pt x="17041" y="16574"/>
                  </a:lnTo>
                  <a:lnTo>
                    <a:pt x="16995" y="16517"/>
                  </a:lnTo>
                  <a:lnTo>
                    <a:pt x="16939" y="16472"/>
                  </a:lnTo>
                  <a:lnTo>
                    <a:pt x="16904" y="16449"/>
                  </a:lnTo>
                  <a:lnTo>
                    <a:pt x="16870" y="16449"/>
                  </a:lnTo>
                  <a:lnTo>
                    <a:pt x="16870" y="14106"/>
                  </a:lnTo>
                  <a:lnTo>
                    <a:pt x="16904" y="14094"/>
                  </a:lnTo>
                  <a:lnTo>
                    <a:pt x="16939" y="14083"/>
                  </a:lnTo>
                  <a:lnTo>
                    <a:pt x="17007" y="14038"/>
                  </a:lnTo>
                  <a:lnTo>
                    <a:pt x="17041" y="13969"/>
                  </a:lnTo>
                  <a:lnTo>
                    <a:pt x="17052" y="13935"/>
                  </a:lnTo>
                  <a:lnTo>
                    <a:pt x="17052" y="13901"/>
                  </a:lnTo>
                  <a:lnTo>
                    <a:pt x="17052" y="13856"/>
                  </a:lnTo>
                  <a:lnTo>
                    <a:pt x="17041" y="13821"/>
                  </a:lnTo>
                  <a:lnTo>
                    <a:pt x="19066" y="12650"/>
                  </a:lnTo>
                  <a:lnTo>
                    <a:pt x="19100" y="12673"/>
                  </a:lnTo>
                  <a:lnTo>
                    <a:pt x="19134" y="12695"/>
                  </a:lnTo>
                  <a:lnTo>
                    <a:pt x="19168" y="12718"/>
                  </a:lnTo>
                  <a:lnTo>
                    <a:pt x="19259" y="12718"/>
                  </a:lnTo>
                  <a:lnTo>
                    <a:pt x="19293" y="12695"/>
                  </a:lnTo>
                  <a:lnTo>
                    <a:pt x="19327" y="12673"/>
                  </a:lnTo>
                  <a:lnTo>
                    <a:pt x="19361" y="12638"/>
                  </a:lnTo>
                  <a:lnTo>
                    <a:pt x="21398" y="13821"/>
                  </a:lnTo>
                  <a:lnTo>
                    <a:pt x="21386" y="13856"/>
                  </a:lnTo>
                  <a:lnTo>
                    <a:pt x="21386" y="13901"/>
                  </a:lnTo>
                  <a:lnTo>
                    <a:pt x="21386" y="13935"/>
                  </a:lnTo>
                  <a:lnTo>
                    <a:pt x="21398" y="13969"/>
                  </a:lnTo>
                  <a:lnTo>
                    <a:pt x="21432" y="14026"/>
                  </a:lnTo>
                  <a:lnTo>
                    <a:pt x="21500" y="14072"/>
                  </a:lnTo>
                  <a:lnTo>
                    <a:pt x="21534" y="14083"/>
                  </a:lnTo>
                  <a:lnTo>
                    <a:pt x="21568" y="14094"/>
                  </a:lnTo>
                  <a:lnTo>
                    <a:pt x="21568" y="16438"/>
                  </a:lnTo>
                  <a:lnTo>
                    <a:pt x="21523" y="16449"/>
                  </a:lnTo>
                  <a:lnTo>
                    <a:pt x="21489" y="16461"/>
                  </a:lnTo>
                  <a:lnTo>
                    <a:pt x="21455" y="16483"/>
                  </a:lnTo>
                  <a:lnTo>
                    <a:pt x="21420" y="16506"/>
                  </a:lnTo>
                  <a:lnTo>
                    <a:pt x="21398" y="16540"/>
                  </a:lnTo>
                  <a:lnTo>
                    <a:pt x="21375" y="16574"/>
                  </a:lnTo>
                  <a:lnTo>
                    <a:pt x="21364" y="16608"/>
                  </a:lnTo>
                  <a:lnTo>
                    <a:pt x="21364" y="16654"/>
                  </a:lnTo>
                  <a:lnTo>
                    <a:pt x="21364" y="16699"/>
                  </a:lnTo>
                  <a:lnTo>
                    <a:pt x="21386" y="16734"/>
                  </a:lnTo>
                  <a:lnTo>
                    <a:pt x="19361" y="17905"/>
                  </a:lnTo>
                  <a:lnTo>
                    <a:pt x="19327" y="17871"/>
                  </a:lnTo>
                  <a:lnTo>
                    <a:pt x="19293" y="17848"/>
                  </a:lnTo>
                  <a:lnTo>
                    <a:pt x="19259" y="17826"/>
                  </a:lnTo>
                  <a:lnTo>
                    <a:pt x="19179" y="17826"/>
                  </a:lnTo>
                  <a:lnTo>
                    <a:pt x="19145" y="17837"/>
                  </a:lnTo>
                  <a:lnTo>
                    <a:pt x="19088" y="17871"/>
                  </a:lnTo>
                  <a:lnTo>
                    <a:pt x="19054" y="17928"/>
                  </a:lnTo>
                  <a:lnTo>
                    <a:pt x="19043" y="17962"/>
                  </a:lnTo>
                  <a:lnTo>
                    <a:pt x="19032" y="17996"/>
                  </a:lnTo>
                  <a:lnTo>
                    <a:pt x="19054" y="18064"/>
                  </a:lnTo>
                  <a:lnTo>
                    <a:pt x="19077" y="18121"/>
                  </a:lnTo>
                  <a:lnTo>
                    <a:pt x="19134" y="18155"/>
                  </a:lnTo>
                  <a:lnTo>
                    <a:pt x="19191" y="18178"/>
                  </a:lnTo>
                  <a:lnTo>
                    <a:pt x="19191" y="20510"/>
                  </a:lnTo>
                  <a:lnTo>
                    <a:pt x="19145" y="20522"/>
                  </a:lnTo>
                  <a:lnTo>
                    <a:pt x="19100" y="20533"/>
                  </a:lnTo>
                  <a:lnTo>
                    <a:pt x="19066" y="20556"/>
                  </a:lnTo>
                  <a:lnTo>
                    <a:pt x="19032" y="20590"/>
                  </a:lnTo>
                  <a:lnTo>
                    <a:pt x="19009" y="20624"/>
                  </a:lnTo>
                  <a:lnTo>
                    <a:pt x="18986" y="20669"/>
                  </a:lnTo>
                  <a:lnTo>
                    <a:pt x="18975" y="20715"/>
                  </a:lnTo>
                  <a:lnTo>
                    <a:pt x="18963" y="20760"/>
                  </a:lnTo>
                  <a:lnTo>
                    <a:pt x="18975" y="20806"/>
                  </a:lnTo>
                  <a:lnTo>
                    <a:pt x="18986" y="20851"/>
                  </a:lnTo>
                  <a:lnTo>
                    <a:pt x="19009" y="20897"/>
                  </a:lnTo>
                  <a:lnTo>
                    <a:pt x="19043" y="20931"/>
                  </a:lnTo>
                  <a:lnTo>
                    <a:pt x="19077" y="20965"/>
                  </a:lnTo>
                  <a:lnTo>
                    <a:pt x="19111" y="20988"/>
                  </a:lnTo>
                  <a:lnTo>
                    <a:pt x="19168" y="20999"/>
                  </a:lnTo>
                  <a:lnTo>
                    <a:pt x="19214" y="21011"/>
                  </a:lnTo>
                  <a:lnTo>
                    <a:pt x="19282" y="20999"/>
                  </a:lnTo>
                  <a:lnTo>
                    <a:pt x="19339" y="20977"/>
                  </a:lnTo>
                  <a:lnTo>
                    <a:pt x="19384" y="20942"/>
                  </a:lnTo>
                  <a:lnTo>
                    <a:pt x="19418" y="20886"/>
                  </a:lnTo>
                  <a:lnTo>
                    <a:pt x="21420" y="22046"/>
                  </a:lnTo>
                  <a:lnTo>
                    <a:pt x="21409" y="22103"/>
                  </a:lnTo>
                  <a:lnTo>
                    <a:pt x="21420" y="22171"/>
                  </a:lnTo>
                  <a:lnTo>
                    <a:pt x="21455" y="22216"/>
                  </a:lnTo>
                  <a:lnTo>
                    <a:pt x="21500" y="22262"/>
                  </a:lnTo>
                  <a:lnTo>
                    <a:pt x="21568" y="22273"/>
                  </a:lnTo>
                  <a:lnTo>
                    <a:pt x="21568" y="24628"/>
                  </a:lnTo>
                  <a:lnTo>
                    <a:pt x="21523" y="24639"/>
                  </a:lnTo>
                  <a:lnTo>
                    <a:pt x="21477" y="24651"/>
                  </a:lnTo>
                  <a:lnTo>
                    <a:pt x="21443" y="24674"/>
                  </a:lnTo>
                  <a:lnTo>
                    <a:pt x="21409" y="24696"/>
                  </a:lnTo>
                  <a:lnTo>
                    <a:pt x="21386" y="24730"/>
                  </a:lnTo>
                  <a:lnTo>
                    <a:pt x="21364" y="24776"/>
                  </a:lnTo>
                  <a:lnTo>
                    <a:pt x="21352" y="24821"/>
                  </a:lnTo>
                  <a:lnTo>
                    <a:pt x="21341" y="24867"/>
                  </a:lnTo>
                  <a:lnTo>
                    <a:pt x="21352" y="24912"/>
                  </a:lnTo>
                  <a:lnTo>
                    <a:pt x="21364" y="24958"/>
                  </a:lnTo>
                  <a:lnTo>
                    <a:pt x="19430" y="26073"/>
                  </a:lnTo>
                  <a:lnTo>
                    <a:pt x="19384" y="26027"/>
                  </a:lnTo>
                  <a:lnTo>
                    <a:pt x="19339" y="25993"/>
                  </a:lnTo>
                  <a:lnTo>
                    <a:pt x="19282" y="25970"/>
                  </a:lnTo>
                  <a:lnTo>
                    <a:pt x="19214" y="25959"/>
                  </a:lnTo>
                  <a:lnTo>
                    <a:pt x="19157" y="25959"/>
                  </a:lnTo>
                  <a:lnTo>
                    <a:pt x="19111" y="25982"/>
                  </a:lnTo>
                  <a:lnTo>
                    <a:pt x="19066" y="26004"/>
                  </a:lnTo>
                  <a:lnTo>
                    <a:pt x="19032" y="26027"/>
                  </a:lnTo>
                  <a:lnTo>
                    <a:pt x="18997" y="26073"/>
                  </a:lnTo>
                  <a:lnTo>
                    <a:pt x="18975" y="26107"/>
                  </a:lnTo>
                  <a:lnTo>
                    <a:pt x="18963" y="26164"/>
                  </a:lnTo>
                  <a:lnTo>
                    <a:pt x="18963" y="26209"/>
                  </a:lnTo>
                  <a:lnTo>
                    <a:pt x="18963" y="26255"/>
                  </a:lnTo>
                  <a:lnTo>
                    <a:pt x="18975" y="26300"/>
                  </a:lnTo>
                  <a:lnTo>
                    <a:pt x="18997" y="26346"/>
                  </a:lnTo>
                  <a:lnTo>
                    <a:pt x="19032" y="26380"/>
                  </a:lnTo>
                  <a:lnTo>
                    <a:pt x="19066" y="26414"/>
                  </a:lnTo>
                  <a:lnTo>
                    <a:pt x="19100" y="26437"/>
                  </a:lnTo>
                  <a:lnTo>
                    <a:pt x="19145" y="26459"/>
                  </a:lnTo>
                  <a:lnTo>
                    <a:pt x="19191" y="26459"/>
                  </a:lnTo>
                  <a:lnTo>
                    <a:pt x="19191" y="27233"/>
                  </a:lnTo>
                  <a:lnTo>
                    <a:pt x="19236" y="27233"/>
                  </a:lnTo>
                  <a:lnTo>
                    <a:pt x="19236" y="26459"/>
                  </a:lnTo>
                  <a:lnTo>
                    <a:pt x="19282" y="26448"/>
                  </a:lnTo>
                  <a:lnTo>
                    <a:pt x="19327" y="26437"/>
                  </a:lnTo>
                  <a:lnTo>
                    <a:pt x="19373" y="26414"/>
                  </a:lnTo>
                  <a:lnTo>
                    <a:pt x="19396" y="26380"/>
                  </a:lnTo>
                  <a:lnTo>
                    <a:pt x="19430" y="26346"/>
                  </a:lnTo>
                  <a:lnTo>
                    <a:pt x="19452" y="26300"/>
                  </a:lnTo>
                  <a:lnTo>
                    <a:pt x="19464" y="26255"/>
                  </a:lnTo>
                  <a:lnTo>
                    <a:pt x="19464" y="26209"/>
                  </a:lnTo>
                  <a:lnTo>
                    <a:pt x="19464" y="26164"/>
                  </a:lnTo>
                  <a:lnTo>
                    <a:pt x="19452" y="26118"/>
                  </a:lnTo>
                  <a:lnTo>
                    <a:pt x="21386" y="24992"/>
                  </a:lnTo>
                  <a:lnTo>
                    <a:pt x="21420" y="25038"/>
                  </a:lnTo>
                  <a:lnTo>
                    <a:pt x="21466" y="25072"/>
                  </a:lnTo>
                  <a:lnTo>
                    <a:pt x="21523" y="25094"/>
                  </a:lnTo>
                  <a:lnTo>
                    <a:pt x="21580" y="25106"/>
                  </a:lnTo>
                  <a:lnTo>
                    <a:pt x="21648" y="25094"/>
                  </a:lnTo>
                  <a:lnTo>
                    <a:pt x="21693" y="25072"/>
                  </a:lnTo>
                  <a:lnTo>
                    <a:pt x="21750" y="25038"/>
                  </a:lnTo>
                  <a:lnTo>
                    <a:pt x="21784" y="24992"/>
                  </a:lnTo>
                  <a:lnTo>
                    <a:pt x="23707" y="26107"/>
                  </a:lnTo>
                  <a:lnTo>
                    <a:pt x="23696" y="26152"/>
                  </a:lnTo>
                  <a:lnTo>
                    <a:pt x="23684" y="26209"/>
                  </a:lnTo>
                  <a:lnTo>
                    <a:pt x="23696" y="26266"/>
                  </a:lnTo>
                  <a:lnTo>
                    <a:pt x="23707" y="26312"/>
                  </a:lnTo>
                  <a:lnTo>
                    <a:pt x="23730" y="26357"/>
                  </a:lnTo>
                  <a:lnTo>
                    <a:pt x="23764" y="26391"/>
                  </a:lnTo>
                  <a:lnTo>
                    <a:pt x="23798" y="26425"/>
                  </a:lnTo>
                  <a:lnTo>
                    <a:pt x="23843" y="26448"/>
                  </a:lnTo>
                  <a:lnTo>
                    <a:pt x="23889" y="26459"/>
                  </a:lnTo>
                  <a:lnTo>
                    <a:pt x="23934" y="26471"/>
                  </a:lnTo>
                  <a:lnTo>
                    <a:pt x="23934" y="27233"/>
                  </a:lnTo>
                  <a:lnTo>
                    <a:pt x="23980" y="27233"/>
                  </a:lnTo>
                  <a:lnTo>
                    <a:pt x="23980" y="26471"/>
                  </a:lnTo>
                  <a:lnTo>
                    <a:pt x="24025" y="26459"/>
                  </a:lnTo>
                  <a:lnTo>
                    <a:pt x="24071" y="26448"/>
                  </a:lnTo>
                  <a:lnTo>
                    <a:pt x="24116" y="26414"/>
                  </a:lnTo>
                  <a:lnTo>
                    <a:pt x="24151" y="26391"/>
                  </a:lnTo>
                  <a:lnTo>
                    <a:pt x="24173" y="26346"/>
                  </a:lnTo>
                  <a:lnTo>
                    <a:pt x="24196" y="26312"/>
                  </a:lnTo>
                  <a:lnTo>
                    <a:pt x="24207" y="26255"/>
                  </a:lnTo>
                  <a:lnTo>
                    <a:pt x="24219" y="26209"/>
                  </a:lnTo>
                  <a:lnTo>
                    <a:pt x="24207" y="26164"/>
                  </a:lnTo>
                  <a:lnTo>
                    <a:pt x="24196" y="26107"/>
                  </a:lnTo>
                  <a:lnTo>
                    <a:pt x="25106" y="25584"/>
                  </a:lnTo>
                  <a:lnTo>
                    <a:pt x="25106" y="25527"/>
                  </a:lnTo>
                  <a:lnTo>
                    <a:pt x="24173" y="26073"/>
                  </a:lnTo>
                  <a:lnTo>
                    <a:pt x="24139" y="26016"/>
                  </a:lnTo>
                  <a:lnTo>
                    <a:pt x="24082" y="25982"/>
                  </a:lnTo>
                  <a:lnTo>
                    <a:pt x="24025" y="25959"/>
                  </a:lnTo>
                  <a:lnTo>
                    <a:pt x="23957" y="25948"/>
                  </a:lnTo>
                  <a:lnTo>
                    <a:pt x="23889" y="25959"/>
                  </a:lnTo>
                  <a:lnTo>
                    <a:pt x="23821" y="25982"/>
                  </a:lnTo>
                  <a:lnTo>
                    <a:pt x="23775" y="26016"/>
                  </a:lnTo>
                  <a:lnTo>
                    <a:pt x="23730" y="26061"/>
                  </a:lnTo>
                  <a:lnTo>
                    <a:pt x="21807" y="24947"/>
                  </a:lnTo>
                  <a:lnTo>
                    <a:pt x="21819" y="24912"/>
                  </a:lnTo>
                  <a:lnTo>
                    <a:pt x="21819" y="24867"/>
                  </a:lnTo>
                  <a:lnTo>
                    <a:pt x="21819" y="24821"/>
                  </a:lnTo>
                  <a:lnTo>
                    <a:pt x="21807" y="24776"/>
                  </a:lnTo>
                  <a:lnTo>
                    <a:pt x="21784" y="24742"/>
                  </a:lnTo>
                  <a:lnTo>
                    <a:pt x="21762" y="24708"/>
                  </a:lnTo>
                  <a:lnTo>
                    <a:pt x="21728" y="24674"/>
                  </a:lnTo>
                  <a:lnTo>
                    <a:pt x="21693" y="24651"/>
                  </a:lnTo>
                  <a:lnTo>
                    <a:pt x="21659" y="24639"/>
                  </a:lnTo>
                  <a:lnTo>
                    <a:pt x="21614" y="24628"/>
                  </a:lnTo>
                  <a:lnTo>
                    <a:pt x="21614" y="22273"/>
                  </a:lnTo>
                  <a:lnTo>
                    <a:pt x="21671" y="22251"/>
                  </a:lnTo>
                  <a:lnTo>
                    <a:pt x="21716" y="22216"/>
                  </a:lnTo>
                  <a:lnTo>
                    <a:pt x="21739" y="22171"/>
                  </a:lnTo>
                  <a:lnTo>
                    <a:pt x="21750" y="22103"/>
                  </a:lnTo>
                  <a:lnTo>
                    <a:pt x="21739" y="22057"/>
                  </a:lnTo>
                  <a:lnTo>
                    <a:pt x="23787" y="20874"/>
                  </a:lnTo>
                  <a:lnTo>
                    <a:pt x="23821" y="20908"/>
                  </a:lnTo>
                  <a:lnTo>
                    <a:pt x="23855" y="20942"/>
                  </a:lnTo>
                  <a:lnTo>
                    <a:pt x="23900" y="20954"/>
                  </a:lnTo>
                  <a:lnTo>
                    <a:pt x="23957" y="20965"/>
                  </a:lnTo>
                  <a:lnTo>
                    <a:pt x="24003" y="20954"/>
                  </a:lnTo>
                  <a:lnTo>
                    <a:pt x="24048" y="20942"/>
                  </a:lnTo>
                  <a:lnTo>
                    <a:pt x="24094" y="20908"/>
                  </a:lnTo>
                  <a:lnTo>
                    <a:pt x="24128" y="20874"/>
                  </a:lnTo>
                  <a:lnTo>
                    <a:pt x="25106" y="21432"/>
                  </a:lnTo>
                  <a:lnTo>
                    <a:pt x="25106" y="21386"/>
                  </a:lnTo>
                  <a:lnTo>
                    <a:pt x="24151" y="20829"/>
                  </a:lnTo>
                  <a:lnTo>
                    <a:pt x="24151" y="20795"/>
                  </a:lnTo>
                  <a:lnTo>
                    <a:pt x="24162" y="20760"/>
                  </a:lnTo>
                  <a:lnTo>
                    <a:pt x="24151" y="20715"/>
                  </a:lnTo>
                  <a:lnTo>
                    <a:pt x="24151" y="20681"/>
                  </a:lnTo>
                  <a:lnTo>
                    <a:pt x="24105" y="20624"/>
                  </a:lnTo>
                  <a:lnTo>
                    <a:pt x="24048" y="20578"/>
                  </a:lnTo>
                  <a:lnTo>
                    <a:pt x="23980" y="20556"/>
                  </a:lnTo>
                  <a:lnTo>
                    <a:pt x="23980" y="18235"/>
                  </a:lnTo>
                  <a:lnTo>
                    <a:pt x="24025" y="18235"/>
                  </a:lnTo>
                  <a:lnTo>
                    <a:pt x="24071" y="18212"/>
                  </a:lnTo>
                  <a:lnTo>
                    <a:pt x="24105" y="18190"/>
                  </a:lnTo>
                  <a:lnTo>
                    <a:pt x="24139" y="18167"/>
                  </a:lnTo>
                  <a:lnTo>
                    <a:pt x="24162" y="18121"/>
                  </a:lnTo>
                  <a:lnTo>
                    <a:pt x="24185" y="18087"/>
                  </a:lnTo>
                  <a:lnTo>
                    <a:pt x="24196" y="18042"/>
                  </a:lnTo>
                  <a:lnTo>
                    <a:pt x="24196" y="17996"/>
                  </a:lnTo>
                  <a:lnTo>
                    <a:pt x="24196" y="17951"/>
                  </a:lnTo>
                  <a:lnTo>
                    <a:pt x="24173" y="17905"/>
                  </a:lnTo>
                  <a:lnTo>
                    <a:pt x="25106" y="17371"/>
                  </a:lnTo>
                  <a:lnTo>
                    <a:pt x="25106" y="17325"/>
                  </a:lnTo>
                  <a:lnTo>
                    <a:pt x="24162" y="17871"/>
                  </a:lnTo>
                  <a:lnTo>
                    <a:pt x="24116" y="17826"/>
                  </a:lnTo>
                  <a:lnTo>
                    <a:pt x="24071" y="17791"/>
                  </a:lnTo>
                  <a:lnTo>
                    <a:pt x="24014" y="17769"/>
                  </a:lnTo>
                  <a:lnTo>
                    <a:pt x="23957" y="17757"/>
                  </a:lnTo>
                  <a:lnTo>
                    <a:pt x="23889" y="17769"/>
                  </a:lnTo>
                  <a:lnTo>
                    <a:pt x="23832" y="17780"/>
                  </a:lnTo>
                  <a:lnTo>
                    <a:pt x="23787" y="17814"/>
                  </a:lnTo>
                  <a:lnTo>
                    <a:pt x="23752" y="17860"/>
                  </a:lnTo>
                  <a:lnTo>
                    <a:pt x="21784" y="16734"/>
                  </a:lnTo>
                  <a:lnTo>
                    <a:pt x="21796" y="16688"/>
                  </a:lnTo>
                  <a:lnTo>
                    <a:pt x="21796" y="16654"/>
                  </a:lnTo>
                  <a:lnTo>
                    <a:pt x="21796" y="16608"/>
                  </a:lnTo>
                  <a:lnTo>
                    <a:pt x="21784" y="16574"/>
                  </a:lnTo>
                  <a:lnTo>
                    <a:pt x="21773" y="16540"/>
                  </a:lnTo>
                  <a:lnTo>
                    <a:pt x="21750" y="16506"/>
                  </a:lnTo>
                  <a:lnTo>
                    <a:pt x="21682" y="16461"/>
                  </a:lnTo>
                  <a:lnTo>
                    <a:pt x="21648" y="16449"/>
                  </a:lnTo>
                  <a:lnTo>
                    <a:pt x="21614" y="16438"/>
                  </a:lnTo>
                  <a:lnTo>
                    <a:pt x="21614" y="14094"/>
                  </a:lnTo>
                  <a:lnTo>
                    <a:pt x="21682" y="14072"/>
                  </a:lnTo>
                  <a:lnTo>
                    <a:pt x="21728" y="14026"/>
                  </a:lnTo>
                  <a:lnTo>
                    <a:pt x="21773" y="13969"/>
                  </a:lnTo>
                  <a:lnTo>
                    <a:pt x="21784" y="13901"/>
                  </a:lnTo>
                  <a:lnTo>
                    <a:pt x="21773" y="13856"/>
                  </a:lnTo>
                  <a:lnTo>
                    <a:pt x="21762" y="13821"/>
                  </a:lnTo>
                  <a:lnTo>
                    <a:pt x="23752" y="12684"/>
                  </a:lnTo>
                  <a:lnTo>
                    <a:pt x="23787" y="12718"/>
                  </a:lnTo>
                  <a:lnTo>
                    <a:pt x="23843" y="12752"/>
                  </a:lnTo>
                  <a:lnTo>
                    <a:pt x="23889" y="12775"/>
                  </a:lnTo>
                  <a:lnTo>
                    <a:pt x="23957" y="12786"/>
                  </a:lnTo>
                  <a:lnTo>
                    <a:pt x="24014" y="12775"/>
                  </a:lnTo>
                  <a:lnTo>
                    <a:pt x="24071" y="12752"/>
                  </a:lnTo>
                  <a:lnTo>
                    <a:pt x="24116" y="12718"/>
                  </a:lnTo>
                  <a:lnTo>
                    <a:pt x="24151" y="12673"/>
                  </a:lnTo>
                  <a:lnTo>
                    <a:pt x="25106" y="13219"/>
                  </a:lnTo>
                  <a:lnTo>
                    <a:pt x="25106" y="13173"/>
                  </a:lnTo>
                  <a:lnTo>
                    <a:pt x="24173" y="12638"/>
                  </a:lnTo>
                  <a:lnTo>
                    <a:pt x="24185" y="12593"/>
                  </a:lnTo>
                  <a:lnTo>
                    <a:pt x="24196" y="12547"/>
                  </a:lnTo>
                  <a:lnTo>
                    <a:pt x="24185" y="12502"/>
                  </a:lnTo>
                  <a:lnTo>
                    <a:pt x="24173" y="12456"/>
                  </a:lnTo>
                  <a:lnTo>
                    <a:pt x="24162" y="12422"/>
                  </a:lnTo>
                  <a:lnTo>
                    <a:pt x="24128" y="12388"/>
                  </a:lnTo>
                  <a:lnTo>
                    <a:pt x="24105" y="12354"/>
                  </a:lnTo>
                  <a:lnTo>
                    <a:pt x="24060" y="12331"/>
                  </a:lnTo>
                  <a:lnTo>
                    <a:pt x="24025" y="12320"/>
                  </a:lnTo>
                  <a:lnTo>
                    <a:pt x="23980" y="12309"/>
                  </a:lnTo>
                  <a:lnTo>
                    <a:pt x="23980" y="9954"/>
                  </a:lnTo>
                  <a:lnTo>
                    <a:pt x="24037" y="9942"/>
                  </a:lnTo>
                  <a:lnTo>
                    <a:pt x="24082" y="9897"/>
                  </a:lnTo>
                  <a:lnTo>
                    <a:pt x="24116" y="9851"/>
                  </a:lnTo>
                  <a:lnTo>
                    <a:pt x="24128" y="9795"/>
                  </a:lnTo>
                  <a:lnTo>
                    <a:pt x="24116" y="9738"/>
                  </a:lnTo>
                  <a:lnTo>
                    <a:pt x="25106" y="9158"/>
                  </a:lnTo>
                  <a:lnTo>
                    <a:pt x="25106" y="9112"/>
                  </a:lnTo>
                  <a:lnTo>
                    <a:pt x="24094" y="9692"/>
                  </a:lnTo>
                  <a:lnTo>
                    <a:pt x="24071" y="9658"/>
                  </a:lnTo>
                  <a:lnTo>
                    <a:pt x="24037" y="9635"/>
                  </a:lnTo>
                  <a:lnTo>
                    <a:pt x="23991" y="9624"/>
                  </a:lnTo>
                  <a:lnTo>
                    <a:pt x="23957" y="9613"/>
                  </a:lnTo>
                  <a:lnTo>
                    <a:pt x="23912" y="9624"/>
                  </a:lnTo>
                  <a:lnTo>
                    <a:pt x="23878" y="9635"/>
                  </a:lnTo>
                  <a:lnTo>
                    <a:pt x="23843" y="9658"/>
                  </a:lnTo>
                  <a:lnTo>
                    <a:pt x="23821" y="9692"/>
                  </a:lnTo>
                  <a:lnTo>
                    <a:pt x="21762" y="8498"/>
                  </a:lnTo>
                  <a:lnTo>
                    <a:pt x="21762" y="8441"/>
                  </a:lnTo>
                  <a:lnTo>
                    <a:pt x="21750" y="8373"/>
                  </a:lnTo>
                  <a:lnTo>
                    <a:pt x="21716" y="8327"/>
                  </a:lnTo>
                  <a:lnTo>
                    <a:pt x="21671" y="8282"/>
                  </a:lnTo>
                  <a:lnTo>
                    <a:pt x="21614" y="8259"/>
                  </a:lnTo>
                  <a:lnTo>
                    <a:pt x="21614" y="5847"/>
                  </a:lnTo>
                  <a:lnTo>
                    <a:pt x="21671" y="5825"/>
                  </a:lnTo>
                  <a:lnTo>
                    <a:pt x="21705" y="5790"/>
                  </a:lnTo>
                  <a:lnTo>
                    <a:pt x="21739" y="5745"/>
                  </a:lnTo>
                  <a:lnTo>
                    <a:pt x="21750" y="5688"/>
                  </a:lnTo>
                  <a:lnTo>
                    <a:pt x="21739" y="5620"/>
                  </a:lnTo>
                  <a:lnTo>
                    <a:pt x="21705" y="5563"/>
                  </a:lnTo>
                  <a:lnTo>
                    <a:pt x="21648" y="5529"/>
                  </a:lnTo>
                  <a:lnTo>
                    <a:pt x="21580" y="5517"/>
                  </a:lnTo>
                  <a:lnTo>
                    <a:pt x="21546" y="5529"/>
                  </a:lnTo>
                  <a:lnTo>
                    <a:pt x="21511" y="5540"/>
                  </a:lnTo>
                  <a:lnTo>
                    <a:pt x="21477" y="5563"/>
                  </a:lnTo>
                  <a:lnTo>
                    <a:pt x="21455" y="5586"/>
                  </a:lnTo>
                  <a:lnTo>
                    <a:pt x="19407" y="4403"/>
                  </a:lnTo>
                  <a:lnTo>
                    <a:pt x="19418" y="4334"/>
                  </a:lnTo>
                  <a:lnTo>
                    <a:pt x="19407" y="4300"/>
                  </a:lnTo>
                  <a:lnTo>
                    <a:pt x="19396" y="4266"/>
                  </a:lnTo>
                  <a:lnTo>
                    <a:pt x="19361" y="4209"/>
                  </a:lnTo>
                  <a:lnTo>
                    <a:pt x="19305" y="4164"/>
                  </a:lnTo>
                  <a:lnTo>
                    <a:pt x="19236" y="4141"/>
                  </a:lnTo>
                  <a:lnTo>
                    <a:pt x="19236" y="1752"/>
                  </a:lnTo>
                  <a:lnTo>
                    <a:pt x="19293" y="1729"/>
                  </a:lnTo>
                  <a:lnTo>
                    <a:pt x="19350" y="1695"/>
                  </a:lnTo>
                  <a:lnTo>
                    <a:pt x="19373" y="1638"/>
                  </a:lnTo>
                  <a:lnTo>
                    <a:pt x="19384" y="1582"/>
                  </a:lnTo>
                  <a:lnTo>
                    <a:pt x="19384" y="1547"/>
                  </a:lnTo>
                  <a:lnTo>
                    <a:pt x="19373" y="1513"/>
                  </a:lnTo>
                  <a:lnTo>
                    <a:pt x="19339" y="1456"/>
                  </a:lnTo>
                  <a:lnTo>
                    <a:pt x="19282" y="1422"/>
                  </a:lnTo>
                  <a:lnTo>
                    <a:pt x="19248" y="1411"/>
                  </a:lnTo>
                  <a:lnTo>
                    <a:pt x="19214" y="1400"/>
                  </a:lnTo>
                  <a:lnTo>
                    <a:pt x="19168" y="1411"/>
                  </a:lnTo>
                  <a:lnTo>
                    <a:pt x="19134" y="1422"/>
                  </a:lnTo>
                  <a:lnTo>
                    <a:pt x="19100" y="1445"/>
                  </a:lnTo>
                  <a:lnTo>
                    <a:pt x="19077" y="1479"/>
                  </a:lnTo>
                  <a:lnTo>
                    <a:pt x="17052" y="307"/>
                  </a:lnTo>
                  <a:lnTo>
                    <a:pt x="17064" y="273"/>
                  </a:lnTo>
                  <a:lnTo>
                    <a:pt x="17075" y="228"/>
                  </a:lnTo>
                  <a:lnTo>
                    <a:pt x="17064" y="182"/>
                  </a:lnTo>
                  <a:lnTo>
                    <a:pt x="17052" y="148"/>
                  </a:lnTo>
                  <a:lnTo>
                    <a:pt x="17030" y="103"/>
                  </a:lnTo>
                  <a:lnTo>
                    <a:pt x="17007" y="69"/>
                  </a:lnTo>
                  <a:lnTo>
                    <a:pt x="16973" y="46"/>
                  </a:lnTo>
                  <a:lnTo>
                    <a:pt x="16927" y="23"/>
                  </a:lnTo>
                  <a:lnTo>
                    <a:pt x="16893" y="12"/>
                  </a:lnTo>
                  <a:lnTo>
                    <a:pt x="16848" y="0"/>
                  </a:lnTo>
                  <a:close/>
                </a:path>
              </a:pathLst>
            </a:custGeom>
            <a:solidFill>
              <a:srgbClr val="FFFFFF">
                <a:alpha val="1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4"/>
            <p:cNvSpPr/>
            <p:nvPr/>
          </p:nvSpPr>
          <p:spPr>
            <a:xfrm rot="10800000">
              <a:off x="-7" y="2664610"/>
              <a:ext cx="1880097" cy="2330052"/>
            </a:xfrm>
            <a:custGeom>
              <a:rect b="b" l="l" r="r" t="t"/>
              <a:pathLst>
                <a:path extrusionOk="0" h="22262" w="17963">
                  <a:moveTo>
                    <a:pt x="14640" y="4425"/>
                  </a:moveTo>
                  <a:lnTo>
                    <a:pt x="16654" y="5574"/>
                  </a:lnTo>
                  <a:lnTo>
                    <a:pt x="16643" y="5608"/>
                  </a:lnTo>
                  <a:lnTo>
                    <a:pt x="16631" y="5642"/>
                  </a:lnTo>
                  <a:lnTo>
                    <a:pt x="16654" y="5711"/>
                  </a:lnTo>
                  <a:lnTo>
                    <a:pt x="16677" y="5756"/>
                  </a:lnTo>
                  <a:lnTo>
                    <a:pt x="16734" y="5802"/>
                  </a:lnTo>
                  <a:lnTo>
                    <a:pt x="16790" y="5813"/>
                  </a:lnTo>
                  <a:lnTo>
                    <a:pt x="16790" y="8168"/>
                  </a:lnTo>
                  <a:lnTo>
                    <a:pt x="16745" y="8168"/>
                  </a:lnTo>
                  <a:lnTo>
                    <a:pt x="16699" y="8191"/>
                  </a:lnTo>
                  <a:lnTo>
                    <a:pt x="16665" y="8213"/>
                  </a:lnTo>
                  <a:lnTo>
                    <a:pt x="16631" y="8236"/>
                  </a:lnTo>
                  <a:lnTo>
                    <a:pt x="16608" y="8270"/>
                  </a:lnTo>
                  <a:lnTo>
                    <a:pt x="16586" y="8316"/>
                  </a:lnTo>
                  <a:lnTo>
                    <a:pt x="16574" y="8361"/>
                  </a:lnTo>
                  <a:lnTo>
                    <a:pt x="16563" y="8407"/>
                  </a:lnTo>
                  <a:lnTo>
                    <a:pt x="16574" y="8452"/>
                  </a:lnTo>
                  <a:lnTo>
                    <a:pt x="16586" y="8486"/>
                  </a:lnTo>
                  <a:lnTo>
                    <a:pt x="14595" y="9635"/>
                  </a:lnTo>
                  <a:lnTo>
                    <a:pt x="14561" y="9601"/>
                  </a:lnTo>
                  <a:lnTo>
                    <a:pt x="14527" y="9578"/>
                  </a:lnTo>
                  <a:lnTo>
                    <a:pt x="14481" y="9567"/>
                  </a:lnTo>
                  <a:lnTo>
                    <a:pt x="14436" y="9556"/>
                  </a:lnTo>
                  <a:lnTo>
                    <a:pt x="14390" y="9567"/>
                  </a:lnTo>
                  <a:lnTo>
                    <a:pt x="14356" y="9578"/>
                  </a:lnTo>
                  <a:lnTo>
                    <a:pt x="14311" y="9601"/>
                  </a:lnTo>
                  <a:lnTo>
                    <a:pt x="14288" y="9635"/>
                  </a:lnTo>
                  <a:lnTo>
                    <a:pt x="12240" y="8452"/>
                  </a:lnTo>
                  <a:lnTo>
                    <a:pt x="12240" y="8407"/>
                  </a:lnTo>
                  <a:lnTo>
                    <a:pt x="12229" y="8338"/>
                  </a:lnTo>
                  <a:lnTo>
                    <a:pt x="12206" y="8293"/>
                  </a:lnTo>
                  <a:lnTo>
                    <a:pt x="12149" y="8247"/>
                  </a:lnTo>
                  <a:lnTo>
                    <a:pt x="12092" y="8236"/>
                  </a:lnTo>
                  <a:lnTo>
                    <a:pt x="12092" y="5859"/>
                  </a:lnTo>
                  <a:lnTo>
                    <a:pt x="12138" y="5847"/>
                  </a:lnTo>
                  <a:lnTo>
                    <a:pt x="12172" y="5836"/>
                  </a:lnTo>
                  <a:lnTo>
                    <a:pt x="12229" y="5790"/>
                  </a:lnTo>
                  <a:lnTo>
                    <a:pt x="12252" y="5756"/>
                  </a:lnTo>
                  <a:lnTo>
                    <a:pt x="12274" y="5722"/>
                  </a:lnTo>
                  <a:lnTo>
                    <a:pt x="12274" y="5688"/>
                  </a:lnTo>
                  <a:lnTo>
                    <a:pt x="12286" y="5642"/>
                  </a:lnTo>
                  <a:lnTo>
                    <a:pt x="12274" y="5608"/>
                  </a:lnTo>
                  <a:lnTo>
                    <a:pt x="12263" y="5563"/>
                  </a:lnTo>
                  <a:lnTo>
                    <a:pt x="14242" y="4425"/>
                  </a:lnTo>
                  <a:lnTo>
                    <a:pt x="14276" y="4471"/>
                  </a:lnTo>
                  <a:lnTo>
                    <a:pt x="14322" y="4505"/>
                  </a:lnTo>
                  <a:lnTo>
                    <a:pt x="14379" y="4528"/>
                  </a:lnTo>
                  <a:lnTo>
                    <a:pt x="14436" y="4539"/>
                  </a:lnTo>
                  <a:lnTo>
                    <a:pt x="14504" y="4528"/>
                  </a:lnTo>
                  <a:lnTo>
                    <a:pt x="14561" y="4505"/>
                  </a:lnTo>
                  <a:lnTo>
                    <a:pt x="14606" y="4471"/>
                  </a:lnTo>
                  <a:lnTo>
                    <a:pt x="14640" y="4425"/>
                  </a:lnTo>
                  <a:close/>
                  <a:moveTo>
                    <a:pt x="5108" y="12604"/>
                  </a:moveTo>
                  <a:lnTo>
                    <a:pt x="7167" y="13787"/>
                  </a:lnTo>
                  <a:lnTo>
                    <a:pt x="7155" y="13856"/>
                  </a:lnTo>
                  <a:lnTo>
                    <a:pt x="7167" y="13924"/>
                  </a:lnTo>
                  <a:lnTo>
                    <a:pt x="7201" y="13969"/>
                  </a:lnTo>
                  <a:lnTo>
                    <a:pt x="7246" y="14003"/>
                  </a:lnTo>
                  <a:lnTo>
                    <a:pt x="7315" y="14026"/>
                  </a:lnTo>
                  <a:lnTo>
                    <a:pt x="7315" y="16438"/>
                  </a:lnTo>
                  <a:lnTo>
                    <a:pt x="7246" y="16460"/>
                  </a:lnTo>
                  <a:lnTo>
                    <a:pt x="7201" y="16495"/>
                  </a:lnTo>
                  <a:lnTo>
                    <a:pt x="7167" y="16551"/>
                  </a:lnTo>
                  <a:lnTo>
                    <a:pt x="7155" y="16608"/>
                  </a:lnTo>
                  <a:lnTo>
                    <a:pt x="7167" y="16665"/>
                  </a:lnTo>
                  <a:lnTo>
                    <a:pt x="5176" y="17814"/>
                  </a:lnTo>
                  <a:lnTo>
                    <a:pt x="5131" y="17769"/>
                  </a:lnTo>
                  <a:lnTo>
                    <a:pt x="5085" y="17735"/>
                  </a:lnTo>
                  <a:lnTo>
                    <a:pt x="5028" y="17712"/>
                  </a:lnTo>
                  <a:lnTo>
                    <a:pt x="4960" y="17700"/>
                  </a:lnTo>
                  <a:lnTo>
                    <a:pt x="4892" y="17712"/>
                  </a:lnTo>
                  <a:lnTo>
                    <a:pt x="4835" y="17735"/>
                  </a:lnTo>
                  <a:lnTo>
                    <a:pt x="4778" y="17769"/>
                  </a:lnTo>
                  <a:lnTo>
                    <a:pt x="4744" y="17814"/>
                  </a:lnTo>
                  <a:lnTo>
                    <a:pt x="2833" y="16711"/>
                  </a:lnTo>
                  <a:lnTo>
                    <a:pt x="2844" y="16665"/>
                  </a:lnTo>
                  <a:lnTo>
                    <a:pt x="2844" y="16608"/>
                  </a:lnTo>
                  <a:lnTo>
                    <a:pt x="2844" y="16563"/>
                  </a:lnTo>
                  <a:lnTo>
                    <a:pt x="2833" y="16517"/>
                  </a:lnTo>
                  <a:lnTo>
                    <a:pt x="2810" y="16472"/>
                  </a:lnTo>
                  <a:lnTo>
                    <a:pt x="2776" y="16438"/>
                  </a:lnTo>
                  <a:lnTo>
                    <a:pt x="2742" y="16404"/>
                  </a:lnTo>
                  <a:lnTo>
                    <a:pt x="2708" y="16381"/>
                  </a:lnTo>
                  <a:lnTo>
                    <a:pt x="2662" y="16369"/>
                  </a:lnTo>
                  <a:lnTo>
                    <a:pt x="2617" y="16358"/>
                  </a:lnTo>
                  <a:lnTo>
                    <a:pt x="2617" y="14026"/>
                  </a:lnTo>
                  <a:lnTo>
                    <a:pt x="2674" y="14003"/>
                  </a:lnTo>
                  <a:lnTo>
                    <a:pt x="2719" y="13969"/>
                  </a:lnTo>
                  <a:lnTo>
                    <a:pt x="2753" y="13912"/>
                  </a:lnTo>
                  <a:lnTo>
                    <a:pt x="2765" y="13856"/>
                  </a:lnTo>
                  <a:lnTo>
                    <a:pt x="2753" y="13799"/>
                  </a:lnTo>
                  <a:lnTo>
                    <a:pt x="4812" y="12604"/>
                  </a:lnTo>
                  <a:lnTo>
                    <a:pt x="4835" y="12638"/>
                  </a:lnTo>
                  <a:lnTo>
                    <a:pt x="4869" y="12672"/>
                  </a:lnTo>
                  <a:lnTo>
                    <a:pt x="4914" y="12684"/>
                  </a:lnTo>
                  <a:lnTo>
                    <a:pt x="4960" y="12695"/>
                  </a:lnTo>
                  <a:lnTo>
                    <a:pt x="5005" y="12684"/>
                  </a:lnTo>
                  <a:lnTo>
                    <a:pt x="5051" y="12661"/>
                  </a:lnTo>
                  <a:lnTo>
                    <a:pt x="5085" y="12638"/>
                  </a:lnTo>
                  <a:lnTo>
                    <a:pt x="5108" y="12604"/>
                  </a:lnTo>
                  <a:close/>
                  <a:moveTo>
                    <a:pt x="9851" y="12604"/>
                  </a:moveTo>
                  <a:lnTo>
                    <a:pt x="11842" y="13753"/>
                  </a:lnTo>
                  <a:lnTo>
                    <a:pt x="11831" y="13799"/>
                  </a:lnTo>
                  <a:lnTo>
                    <a:pt x="11819" y="13856"/>
                  </a:lnTo>
                  <a:lnTo>
                    <a:pt x="11831" y="13901"/>
                  </a:lnTo>
                  <a:lnTo>
                    <a:pt x="11842" y="13947"/>
                  </a:lnTo>
                  <a:lnTo>
                    <a:pt x="11865" y="13992"/>
                  </a:lnTo>
                  <a:lnTo>
                    <a:pt x="11888" y="14026"/>
                  </a:lnTo>
                  <a:lnTo>
                    <a:pt x="11922" y="14060"/>
                  </a:lnTo>
                  <a:lnTo>
                    <a:pt x="11956" y="14083"/>
                  </a:lnTo>
                  <a:lnTo>
                    <a:pt x="12001" y="14094"/>
                  </a:lnTo>
                  <a:lnTo>
                    <a:pt x="12047" y="14106"/>
                  </a:lnTo>
                  <a:lnTo>
                    <a:pt x="12047" y="16415"/>
                  </a:lnTo>
                  <a:lnTo>
                    <a:pt x="12013" y="16415"/>
                  </a:lnTo>
                  <a:lnTo>
                    <a:pt x="11979" y="16426"/>
                  </a:lnTo>
                  <a:lnTo>
                    <a:pt x="11922" y="16472"/>
                  </a:lnTo>
                  <a:lnTo>
                    <a:pt x="11899" y="16506"/>
                  </a:lnTo>
                  <a:lnTo>
                    <a:pt x="11876" y="16540"/>
                  </a:lnTo>
                  <a:lnTo>
                    <a:pt x="11865" y="16574"/>
                  </a:lnTo>
                  <a:lnTo>
                    <a:pt x="11865" y="16608"/>
                  </a:lnTo>
                  <a:lnTo>
                    <a:pt x="11865" y="16654"/>
                  </a:lnTo>
                  <a:lnTo>
                    <a:pt x="11876" y="16688"/>
                  </a:lnTo>
                  <a:lnTo>
                    <a:pt x="9840" y="17860"/>
                  </a:lnTo>
                  <a:lnTo>
                    <a:pt x="9806" y="17837"/>
                  </a:lnTo>
                  <a:lnTo>
                    <a:pt x="9783" y="17814"/>
                  </a:lnTo>
                  <a:lnTo>
                    <a:pt x="9738" y="17791"/>
                  </a:lnTo>
                  <a:lnTo>
                    <a:pt x="9658" y="17791"/>
                  </a:lnTo>
                  <a:lnTo>
                    <a:pt x="9624" y="17814"/>
                  </a:lnTo>
                  <a:lnTo>
                    <a:pt x="9590" y="17826"/>
                  </a:lnTo>
                  <a:lnTo>
                    <a:pt x="9567" y="17860"/>
                  </a:lnTo>
                  <a:lnTo>
                    <a:pt x="7497" y="16665"/>
                  </a:lnTo>
                  <a:lnTo>
                    <a:pt x="7508" y="16608"/>
                  </a:lnTo>
                  <a:lnTo>
                    <a:pt x="7497" y="16551"/>
                  </a:lnTo>
                  <a:lnTo>
                    <a:pt x="7463" y="16495"/>
                  </a:lnTo>
                  <a:lnTo>
                    <a:pt x="7417" y="16460"/>
                  </a:lnTo>
                  <a:lnTo>
                    <a:pt x="7360" y="16438"/>
                  </a:lnTo>
                  <a:lnTo>
                    <a:pt x="7360" y="14026"/>
                  </a:lnTo>
                  <a:lnTo>
                    <a:pt x="7417" y="14003"/>
                  </a:lnTo>
                  <a:lnTo>
                    <a:pt x="7463" y="13969"/>
                  </a:lnTo>
                  <a:lnTo>
                    <a:pt x="7485" y="13912"/>
                  </a:lnTo>
                  <a:lnTo>
                    <a:pt x="7497" y="13856"/>
                  </a:lnTo>
                  <a:lnTo>
                    <a:pt x="7485" y="13799"/>
                  </a:lnTo>
                  <a:lnTo>
                    <a:pt x="9544" y="12604"/>
                  </a:lnTo>
                  <a:lnTo>
                    <a:pt x="9578" y="12638"/>
                  </a:lnTo>
                  <a:lnTo>
                    <a:pt x="9613" y="12672"/>
                  </a:lnTo>
                  <a:lnTo>
                    <a:pt x="9658" y="12684"/>
                  </a:lnTo>
                  <a:lnTo>
                    <a:pt x="9704" y="12695"/>
                  </a:lnTo>
                  <a:lnTo>
                    <a:pt x="9749" y="12684"/>
                  </a:lnTo>
                  <a:lnTo>
                    <a:pt x="9783" y="12661"/>
                  </a:lnTo>
                  <a:lnTo>
                    <a:pt x="9829" y="12638"/>
                  </a:lnTo>
                  <a:lnTo>
                    <a:pt x="9851" y="12604"/>
                  </a:lnTo>
                  <a:close/>
                  <a:moveTo>
                    <a:pt x="14652" y="12638"/>
                  </a:moveTo>
                  <a:lnTo>
                    <a:pt x="16643" y="13787"/>
                  </a:lnTo>
                  <a:lnTo>
                    <a:pt x="16631" y="13821"/>
                  </a:lnTo>
                  <a:lnTo>
                    <a:pt x="16631" y="13856"/>
                  </a:lnTo>
                  <a:lnTo>
                    <a:pt x="16643" y="13924"/>
                  </a:lnTo>
                  <a:lnTo>
                    <a:pt x="16677" y="13981"/>
                  </a:lnTo>
                  <a:lnTo>
                    <a:pt x="16734" y="14015"/>
                  </a:lnTo>
                  <a:lnTo>
                    <a:pt x="16790" y="14038"/>
                  </a:lnTo>
                  <a:lnTo>
                    <a:pt x="16790" y="16404"/>
                  </a:lnTo>
                  <a:lnTo>
                    <a:pt x="16756" y="16415"/>
                  </a:lnTo>
                  <a:lnTo>
                    <a:pt x="16722" y="16426"/>
                  </a:lnTo>
                  <a:lnTo>
                    <a:pt x="16688" y="16449"/>
                  </a:lnTo>
                  <a:lnTo>
                    <a:pt x="16654" y="16472"/>
                  </a:lnTo>
                  <a:lnTo>
                    <a:pt x="16631" y="16506"/>
                  </a:lnTo>
                  <a:lnTo>
                    <a:pt x="16620" y="16540"/>
                  </a:lnTo>
                  <a:lnTo>
                    <a:pt x="16608" y="16574"/>
                  </a:lnTo>
                  <a:lnTo>
                    <a:pt x="16608" y="16608"/>
                  </a:lnTo>
                  <a:lnTo>
                    <a:pt x="16608" y="16654"/>
                  </a:lnTo>
                  <a:lnTo>
                    <a:pt x="16620" y="16688"/>
                  </a:lnTo>
                  <a:lnTo>
                    <a:pt x="14584" y="17860"/>
                  </a:lnTo>
                  <a:lnTo>
                    <a:pt x="14561" y="17826"/>
                  </a:lnTo>
                  <a:lnTo>
                    <a:pt x="14527" y="17803"/>
                  </a:lnTo>
                  <a:lnTo>
                    <a:pt x="14481" y="17791"/>
                  </a:lnTo>
                  <a:lnTo>
                    <a:pt x="14436" y="17780"/>
                  </a:lnTo>
                  <a:lnTo>
                    <a:pt x="14402" y="17791"/>
                  </a:lnTo>
                  <a:lnTo>
                    <a:pt x="14356" y="17803"/>
                  </a:lnTo>
                  <a:lnTo>
                    <a:pt x="14322" y="17826"/>
                  </a:lnTo>
                  <a:lnTo>
                    <a:pt x="14299" y="17860"/>
                  </a:lnTo>
                  <a:lnTo>
                    <a:pt x="12263" y="16677"/>
                  </a:lnTo>
                  <a:lnTo>
                    <a:pt x="12274" y="16608"/>
                  </a:lnTo>
                  <a:lnTo>
                    <a:pt x="12274" y="16574"/>
                  </a:lnTo>
                  <a:lnTo>
                    <a:pt x="12263" y="16540"/>
                  </a:lnTo>
                  <a:lnTo>
                    <a:pt x="12217" y="16483"/>
                  </a:lnTo>
                  <a:lnTo>
                    <a:pt x="12161" y="16438"/>
                  </a:lnTo>
                  <a:lnTo>
                    <a:pt x="12092" y="16415"/>
                  </a:lnTo>
                  <a:lnTo>
                    <a:pt x="12092" y="14106"/>
                  </a:lnTo>
                  <a:lnTo>
                    <a:pt x="12138" y="14094"/>
                  </a:lnTo>
                  <a:lnTo>
                    <a:pt x="12183" y="14072"/>
                  </a:lnTo>
                  <a:lnTo>
                    <a:pt x="12217" y="14049"/>
                  </a:lnTo>
                  <a:lnTo>
                    <a:pt x="12252" y="14026"/>
                  </a:lnTo>
                  <a:lnTo>
                    <a:pt x="12274" y="13981"/>
                  </a:lnTo>
                  <a:lnTo>
                    <a:pt x="12297" y="13947"/>
                  </a:lnTo>
                  <a:lnTo>
                    <a:pt x="12308" y="13901"/>
                  </a:lnTo>
                  <a:lnTo>
                    <a:pt x="12320" y="13856"/>
                  </a:lnTo>
                  <a:lnTo>
                    <a:pt x="12308" y="13810"/>
                  </a:lnTo>
                  <a:lnTo>
                    <a:pt x="12297" y="13753"/>
                  </a:lnTo>
                  <a:lnTo>
                    <a:pt x="14231" y="12638"/>
                  </a:lnTo>
                  <a:lnTo>
                    <a:pt x="14265" y="12684"/>
                  </a:lnTo>
                  <a:lnTo>
                    <a:pt x="14322" y="12729"/>
                  </a:lnTo>
                  <a:lnTo>
                    <a:pt x="14379" y="12752"/>
                  </a:lnTo>
                  <a:lnTo>
                    <a:pt x="14504" y="12752"/>
                  </a:lnTo>
                  <a:lnTo>
                    <a:pt x="14561" y="12729"/>
                  </a:lnTo>
                  <a:lnTo>
                    <a:pt x="14618" y="12684"/>
                  </a:lnTo>
                  <a:lnTo>
                    <a:pt x="14652" y="12638"/>
                  </a:lnTo>
                  <a:close/>
                  <a:moveTo>
                    <a:pt x="2810" y="16745"/>
                  </a:moveTo>
                  <a:lnTo>
                    <a:pt x="4721" y="17848"/>
                  </a:lnTo>
                  <a:lnTo>
                    <a:pt x="4698" y="17905"/>
                  </a:lnTo>
                  <a:lnTo>
                    <a:pt x="4698" y="17962"/>
                  </a:lnTo>
                  <a:lnTo>
                    <a:pt x="4698" y="18008"/>
                  </a:lnTo>
                  <a:lnTo>
                    <a:pt x="4710" y="18064"/>
                  </a:lnTo>
                  <a:lnTo>
                    <a:pt x="4732" y="18099"/>
                  </a:lnTo>
                  <a:lnTo>
                    <a:pt x="4767" y="18144"/>
                  </a:lnTo>
                  <a:lnTo>
                    <a:pt x="4801" y="18178"/>
                  </a:lnTo>
                  <a:lnTo>
                    <a:pt x="4846" y="18201"/>
                  </a:lnTo>
                  <a:lnTo>
                    <a:pt x="4892" y="18212"/>
                  </a:lnTo>
                  <a:lnTo>
                    <a:pt x="4937" y="18224"/>
                  </a:lnTo>
                  <a:lnTo>
                    <a:pt x="4937" y="20521"/>
                  </a:lnTo>
                  <a:lnTo>
                    <a:pt x="4903" y="20533"/>
                  </a:lnTo>
                  <a:lnTo>
                    <a:pt x="4869" y="20544"/>
                  </a:lnTo>
                  <a:lnTo>
                    <a:pt x="4812" y="20590"/>
                  </a:lnTo>
                  <a:lnTo>
                    <a:pt x="4778" y="20647"/>
                  </a:lnTo>
                  <a:lnTo>
                    <a:pt x="4767" y="20681"/>
                  </a:lnTo>
                  <a:lnTo>
                    <a:pt x="4755" y="20715"/>
                  </a:lnTo>
                  <a:lnTo>
                    <a:pt x="4767" y="20783"/>
                  </a:lnTo>
                  <a:lnTo>
                    <a:pt x="2753" y="21955"/>
                  </a:lnTo>
                  <a:lnTo>
                    <a:pt x="2719" y="21921"/>
                  </a:lnTo>
                  <a:lnTo>
                    <a:pt x="2685" y="21887"/>
                  </a:lnTo>
                  <a:lnTo>
                    <a:pt x="2639" y="21875"/>
                  </a:lnTo>
                  <a:lnTo>
                    <a:pt x="2594" y="21864"/>
                  </a:lnTo>
                  <a:lnTo>
                    <a:pt x="2537" y="21875"/>
                  </a:lnTo>
                  <a:lnTo>
                    <a:pt x="2492" y="21887"/>
                  </a:lnTo>
                  <a:lnTo>
                    <a:pt x="2457" y="21921"/>
                  </a:lnTo>
                  <a:lnTo>
                    <a:pt x="2423" y="21955"/>
                  </a:lnTo>
                  <a:lnTo>
                    <a:pt x="398" y="20783"/>
                  </a:lnTo>
                  <a:lnTo>
                    <a:pt x="410" y="20715"/>
                  </a:lnTo>
                  <a:lnTo>
                    <a:pt x="398" y="20647"/>
                  </a:lnTo>
                  <a:lnTo>
                    <a:pt x="364" y="20590"/>
                  </a:lnTo>
                  <a:lnTo>
                    <a:pt x="307" y="20556"/>
                  </a:lnTo>
                  <a:lnTo>
                    <a:pt x="239" y="20533"/>
                  </a:lnTo>
                  <a:lnTo>
                    <a:pt x="239" y="18178"/>
                  </a:lnTo>
                  <a:lnTo>
                    <a:pt x="285" y="18167"/>
                  </a:lnTo>
                  <a:lnTo>
                    <a:pt x="319" y="18155"/>
                  </a:lnTo>
                  <a:lnTo>
                    <a:pt x="353" y="18133"/>
                  </a:lnTo>
                  <a:lnTo>
                    <a:pt x="376" y="18110"/>
                  </a:lnTo>
                  <a:lnTo>
                    <a:pt x="398" y="18076"/>
                  </a:lnTo>
                  <a:lnTo>
                    <a:pt x="421" y="18042"/>
                  </a:lnTo>
                  <a:lnTo>
                    <a:pt x="433" y="18008"/>
                  </a:lnTo>
                  <a:lnTo>
                    <a:pt x="433" y="17962"/>
                  </a:lnTo>
                  <a:lnTo>
                    <a:pt x="433" y="17917"/>
                  </a:lnTo>
                  <a:lnTo>
                    <a:pt x="421" y="17882"/>
                  </a:lnTo>
                  <a:lnTo>
                    <a:pt x="2366" y="16756"/>
                  </a:lnTo>
                  <a:lnTo>
                    <a:pt x="2412" y="16802"/>
                  </a:lnTo>
                  <a:lnTo>
                    <a:pt x="2457" y="16836"/>
                  </a:lnTo>
                  <a:lnTo>
                    <a:pt x="2526" y="16859"/>
                  </a:lnTo>
                  <a:lnTo>
                    <a:pt x="2594" y="16870"/>
                  </a:lnTo>
                  <a:lnTo>
                    <a:pt x="2651" y="16859"/>
                  </a:lnTo>
                  <a:lnTo>
                    <a:pt x="2719" y="16836"/>
                  </a:lnTo>
                  <a:lnTo>
                    <a:pt x="2765" y="16802"/>
                  </a:lnTo>
                  <a:lnTo>
                    <a:pt x="2810" y="16745"/>
                  </a:lnTo>
                  <a:close/>
                  <a:moveTo>
                    <a:pt x="16768" y="0"/>
                  </a:moveTo>
                  <a:lnTo>
                    <a:pt x="16734" y="12"/>
                  </a:lnTo>
                  <a:lnTo>
                    <a:pt x="16699" y="34"/>
                  </a:lnTo>
                  <a:lnTo>
                    <a:pt x="16677" y="57"/>
                  </a:lnTo>
                  <a:lnTo>
                    <a:pt x="16654" y="91"/>
                  </a:lnTo>
                  <a:lnTo>
                    <a:pt x="16631" y="114"/>
                  </a:lnTo>
                  <a:lnTo>
                    <a:pt x="16620" y="160"/>
                  </a:lnTo>
                  <a:lnTo>
                    <a:pt x="16620" y="194"/>
                  </a:lnTo>
                  <a:lnTo>
                    <a:pt x="16631" y="251"/>
                  </a:lnTo>
                  <a:lnTo>
                    <a:pt x="14629" y="1411"/>
                  </a:lnTo>
                  <a:lnTo>
                    <a:pt x="14595" y="1365"/>
                  </a:lnTo>
                  <a:lnTo>
                    <a:pt x="14549" y="1331"/>
                  </a:lnTo>
                  <a:lnTo>
                    <a:pt x="14493" y="1308"/>
                  </a:lnTo>
                  <a:lnTo>
                    <a:pt x="14390" y="1308"/>
                  </a:lnTo>
                  <a:lnTo>
                    <a:pt x="14345" y="1320"/>
                  </a:lnTo>
                  <a:lnTo>
                    <a:pt x="14311" y="1343"/>
                  </a:lnTo>
                  <a:lnTo>
                    <a:pt x="14276" y="1377"/>
                  </a:lnTo>
                  <a:lnTo>
                    <a:pt x="14242" y="1411"/>
                  </a:lnTo>
                  <a:lnTo>
                    <a:pt x="14220" y="1445"/>
                  </a:lnTo>
                  <a:lnTo>
                    <a:pt x="14208" y="1490"/>
                  </a:lnTo>
                  <a:lnTo>
                    <a:pt x="14197" y="1536"/>
                  </a:lnTo>
                  <a:lnTo>
                    <a:pt x="14208" y="1593"/>
                  </a:lnTo>
                  <a:lnTo>
                    <a:pt x="14220" y="1627"/>
                  </a:lnTo>
                  <a:lnTo>
                    <a:pt x="14242" y="1672"/>
                  </a:lnTo>
                  <a:lnTo>
                    <a:pt x="14265" y="1707"/>
                  </a:lnTo>
                  <a:lnTo>
                    <a:pt x="14299" y="1729"/>
                  </a:lnTo>
                  <a:lnTo>
                    <a:pt x="14333" y="1752"/>
                  </a:lnTo>
                  <a:lnTo>
                    <a:pt x="14379" y="1775"/>
                  </a:lnTo>
                  <a:lnTo>
                    <a:pt x="14424" y="1775"/>
                  </a:lnTo>
                  <a:lnTo>
                    <a:pt x="14424" y="4061"/>
                  </a:lnTo>
                  <a:lnTo>
                    <a:pt x="14379" y="4073"/>
                  </a:lnTo>
                  <a:lnTo>
                    <a:pt x="14333" y="4084"/>
                  </a:lnTo>
                  <a:lnTo>
                    <a:pt x="14299" y="4107"/>
                  </a:lnTo>
                  <a:lnTo>
                    <a:pt x="14265" y="4141"/>
                  </a:lnTo>
                  <a:lnTo>
                    <a:pt x="14242" y="4175"/>
                  </a:lnTo>
                  <a:lnTo>
                    <a:pt x="14220" y="4209"/>
                  </a:lnTo>
                  <a:lnTo>
                    <a:pt x="14208" y="4255"/>
                  </a:lnTo>
                  <a:lnTo>
                    <a:pt x="14197" y="4300"/>
                  </a:lnTo>
                  <a:lnTo>
                    <a:pt x="14208" y="4346"/>
                  </a:lnTo>
                  <a:lnTo>
                    <a:pt x="14220" y="4380"/>
                  </a:lnTo>
                  <a:lnTo>
                    <a:pt x="12240" y="5517"/>
                  </a:lnTo>
                  <a:lnTo>
                    <a:pt x="12206" y="5483"/>
                  </a:lnTo>
                  <a:lnTo>
                    <a:pt x="12172" y="5460"/>
                  </a:lnTo>
                  <a:lnTo>
                    <a:pt x="12126" y="5438"/>
                  </a:lnTo>
                  <a:lnTo>
                    <a:pt x="12070" y="5426"/>
                  </a:lnTo>
                  <a:lnTo>
                    <a:pt x="12024" y="5438"/>
                  </a:lnTo>
                  <a:lnTo>
                    <a:pt x="11990" y="5449"/>
                  </a:lnTo>
                  <a:lnTo>
                    <a:pt x="11944" y="5472"/>
                  </a:lnTo>
                  <a:lnTo>
                    <a:pt x="11922" y="5495"/>
                  </a:lnTo>
                  <a:lnTo>
                    <a:pt x="11888" y="5529"/>
                  </a:lnTo>
                  <a:lnTo>
                    <a:pt x="11876" y="5563"/>
                  </a:lnTo>
                  <a:lnTo>
                    <a:pt x="11853" y="5597"/>
                  </a:lnTo>
                  <a:lnTo>
                    <a:pt x="11853" y="5642"/>
                  </a:lnTo>
                  <a:lnTo>
                    <a:pt x="11853" y="5688"/>
                  </a:lnTo>
                  <a:lnTo>
                    <a:pt x="11865" y="5722"/>
                  </a:lnTo>
                  <a:lnTo>
                    <a:pt x="11888" y="5756"/>
                  </a:lnTo>
                  <a:lnTo>
                    <a:pt x="11910" y="5790"/>
                  </a:lnTo>
                  <a:lnTo>
                    <a:pt x="11944" y="5813"/>
                  </a:lnTo>
                  <a:lnTo>
                    <a:pt x="11979" y="5836"/>
                  </a:lnTo>
                  <a:lnTo>
                    <a:pt x="12013" y="5847"/>
                  </a:lnTo>
                  <a:lnTo>
                    <a:pt x="12047" y="5859"/>
                  </a:lnTo>
                  <a:lnTo>
                    <a:pt x="12047" y="8225"/>
                  </a:lnTo>
                  <a:lnTo>
                    <a:pt x="11990" y="8247"/>
                  </a:lnTo>
                  <a:lnTo>
                    <a:pt x="11944" y="8282"/>
                  </a:lnTo>
                  <a:lnTo>
                    <a:pt x="11910" y="8338"/>
                  </a:lnTo>
                  <a:lnTo>
                    <a:pt x="11899" y="8407"/>
                  </a:lnTo>
                  <a:lnTo>
                    <a:pt x="11899" y="8441"/>
                  </a:lnTo>
                  <a:lnTo>
                    <a:pt x="11910" y="8475"/>
                  </a:lnTo>
                  <a:lnTo>
                    <a:pt x="11944" y="8532"/>
                  </a:lnTo>
                  <a:lnTo>
                    <a:pt x="12001" y="8566"/>
                  </a:lnTo>
                  <a:lnTo>
                    <a:pt x="12035" y="8577"/>
                  </a:lnTo>
                  <a:lnTo>
                    <a:pt x="12115" y="8577"/>
                  </a:lnTo>
                  <a:lnTo>
                    <a:pt x="12161" y="8555"/>
                  </a:lnTo>
                  <a:lnTo>
                    <a:pt x="12195" y="8532"/>
                  </a:lnTo>
                  <a:lnTo>
                    <a:pt x="12217" y="8498"/>
                  </a:lnTo>
                  <a:lnTo>
                    <a:pt x="14265" y="9669"/>
                  </a:lnTo>
                  <a:lnTo>
                    <a:pt x="14254" y="9715"/>
                  </a:lnTo>
                  <a:lnTo>
                    <a:pt x="14242" y="9749"/>
                  </a:lnTo>
                  <a:lnTo>
                    <a:pt x="14254" y="9783"/>
                  </a:lnTo>
                  <a:lnTo>
                    <a:pt x="14265" y="9829"/>
                  </a:lnTo>
                  <a:lnTo>
                    <a:pt x="14299" y="9886"/>
                  </a:lnTo>
                  <a:lnTo>
                    <a:pt x="14356" y="9920"/>
                  </a:lnTo>
                  <a:lnTo>
                    <a:pt x="14424" y="9942"/>
                  </a:lnTo>
                  <a:lnTo>
                    <a:pt x="14424" y="12263"/>
                  </a:lnTo>
                  <a:lnTo>
                    <a:pt x="14379" y="12274"/>
                  </a:lnTo>
                  <a:lnTo>
                    <a:pt x="14333" y="12286"/>
                  </a:lnTo>
                  <a:lnTo>
                    <a:pt x="14288" y="12308"/>
                  </a:lnTo>
                  <a:lnTo>
                    <a:pt x="14254" y="12343"/>
                  </a:lnTo>
                  <a:lnTo>
                    <a:pt x="14231" y="12377"/>
                  </a:lnTo>
                  <a:lnTo>
                    <a:pt x="14208" y="12422"/>
                  </a:lnTo>
                  <a:lnTo>
                    <a:pt x="14197" y="12456"/>
                  </a:lnTo>
                  <a:lnTo>
                    <a:pt x="14197" y="12513"/>
                  </a:lnTo>
                  <a:lnTo>
                    <a:pt x="14197" y="12559"/>
                  </a:lnTo>
                  <a:lnTo>
                    <a:pt x="14208" y="12604"/>
                  </a:lnTo>
                  <a:lnTo>
                    <a:pt x="12274" y="13719"/>
                  </a:lnTo>
                  <a:lnTo>
                    <a:pt x="12240" y="13674"/>
                  </a:lnTo>
                  <a:lnTo>
                    <a:pt x="12183" y="13639"/>
                  </a:lnTo>
                  <a:lnTo>
                    <a:pt x="12126" y="13617"/>
                  </a:lnTo>
                  <a:lnTo>
                    <a:pt x="12070" y="13605"/>
                  </a:lnTo>
                  <a:lnTo>
                    <a:pt x="12013" y="13617"/>
                  </a:lnTo>
                  <a:lnTo>
                    <a:pt x="11956" y="13639"/>
                  </a:lnTo>
                  <a:lnTo>
                    <a:pt x="11910" y="13674"/>
                  </a:lnTo>
                  <a:lnTo>
                    <a:pt x="11865" y="13719"/>
                  </a:lnTo>
                  <a:lnTo>
                    <a:pt x="9874" y="12559"/>
                  </a:lnTo>
                  <a:lnTo>
                    <a:pt x="9886" y="12513"/>
                  </a:lnTo>
                  <a:lnTo>
                    <a:pt x="9874" y="12468"/>
                  </a:lnTo>
                  <a:lnTo>
                    <a:pt x="9863" y="12434"/>
                  </a:lnTo>
                  <a:lnTo>
                    <a:pt x="9829" y="12377"/>
                  </a:lnTo>
                  <a:lnTo>
                    <a:pt x="9772" y="12343"/>
                  </a:lnTo>
                  <a:lnTo>
                    <a:pt x="9738" y="12331"/>
                  </a:lnTo>
                  <a:lnTo>
                    <a:pt x="9658" y="12331"/>
                  </a:lnTo>
                  <a:lnTo>
                    <a:pt x="9624" y="12343"/>
                  </a:lnTo>
                  <a:lnTo>
                    <a:pt x="9567" y="12377"/>
                  </a:lnTo>
                  <a:lnTo>
                    <a:pt x="9533" y="12434"/>
                  </a:lnTo>
                  <a:lnTo>
                    <a:pt x="9522" y="12468"/>
                  </a:lnTo>
                  <a:lnTo>
                    <a:pt x="9522" y="12513"/>
                  </a:lnTo>
                  <a:lnTo>
                    <a:pt x="9533" y="12570"/>
                  </a:lnTo>
                  <a:lnTo>
                    <a:pt x="7463" y="13753"/>
                  </a:lnTo>
                  <a:lnTo>
                    <a:pt x="7440" y="13730"/>
                  </a:lnTo>
                  <a:lnTo>
                    <a:pt x="7406" y="13708"/>
                  </a:lnTo>
                  <a:lnTo>
                    <a:pt x="7372" y="13685"/>
                  </a:lnTo>
                  <a:lnTo>
                    <a:pt x="7292" y="13685"/>
                  </a:lnTo>
                  <a:lnTo>
                    <a:pt x="7246" y="13708"/>
                  </a:lnTo>
                  <a:lnTo>
                    <a:pt x="7224" y="13719"/>
                  </a:lnTo>
                  <a:lnTo>
                    <a:pt x="7190" y="13753"/>
                  </a:lnTo>
                  <a:lnTo>
                    <a:pt x="5131" y="12559"/>
                  </a:lnTo>
                  <a:lnTo>
                    <a:pt x="5142" y="12513"/>
                  </a:lnTo>
                  <a:lnTo>
                    <a:pt x="5131" y="12468"/>
                  </a:lnTo>
                  <a:lnTo>
                    <a:pt x="5131" y="12434"/>
                  </a:lnTo>
                  <a:lnTo>
                    <a:pt x="5085" y="12377"/>
                  </a:lnTo>
                  <a:lnTo>
                    <a:pt x="5028" y="12343"/>
                  </a:lnTo>
                  <a:lnTo>
                    <a:pt x="4994" y="12331"/>
                  </a:lnTo>
                  <a:lnTo>
                    <a:pt x="4926" y="12331"/>
                  </a:lnTo>
                  <a:lnTo>
                    <a:pt x="4892" y="12343"/>
                  </a:lnTo>
                  <a:lnTo>
                    <a:pt x="4835" y="12377"/>
                  </a:lnTo>
                  <a:lnTo>
                    <a:pt x="4789" y="12434"/>
                  </a:lnTo>
                  <a:lnTo>
                    <a:pt x="4778" y="12468"/>
                  </a:lnTo>
                  <a:lnTo>
                    <a:pt x="4778" y="12513"/>
                  </a:lnTo>
                  <a:lnTo>
                    <a:pt x="4789" y="12570"/>
                  </a:lnTo>
                  <a:lnTo>
                    <a:pt x="2730" y="13753"/>
                  </a:lnTo>
                  <a:lnTo>
                    <a:pt x="2696" y="13730"/>
                  </a:lnTo>
                  <a:lnTo>
                    <a:pt x="2662" y="13708"/>
                  </a:lnTo>
                  <a:lnTo>
                    <a:pt x="2628" y="13685"/>
                  </a:lnTo>
                  <a:lnTo>
                    <a:pt x="2560" y="13685"/>
                  </a:lnTo>
                  <a:lnTo>
                    <a:pt x="2526" y="13696"/>
                  </a:lnTo>
                  <a:lnTo>
                    <a:pt x="2469" y="13730"/>
                  </a:lnTo>
                  <a:lnTo>
                    <a:pt x="2435" y="13787"/>
                  </a:lnTo>
                  <a:lnTo>
                    <a:pt x="2423" y="13821"/>
                  </a:lnTo>
                  <a:lnTo>
                    <a:pt x="2423" y="13856"/>
                  </a:lnTo>
                  <a:lnTo>
                    <a:pt x="2435" y="13912"/>
                  </a:lnTo>
                  <a:lnTo>
                    <a:pt x="2457" y="13969"/>
                  </a:lnTo>
                  <a:lnTo>
                    <a:pt x="2514" y="14003"/>
                  </a:lnTo>
                  <a:lnTo>
                    <a:pt x="2571" y="14026"/>
                  </a:lnTo>
                  <a:lnTo>
                    <a:pt x="2571" y="16358"/>
                  </a:lnTo>
                  <a:lnTo>
                    <a:pt x="2526" y="16369"/>
                  </a:lnTo>
                  <a:lnTo>
                    <a:pt x="2480" y="16381"/>
                  </a:lnTo>
                  <a:lnTo>
                    <a:pt x="2435" y="16404"/>
                  </a:lnTo>
                  <a:lnTo>
                    <a:pt x="2401" y="16438"/>
                  </a:lnTo>
                  <a:lnTo>
                    <a:pt x="2366" y="16472"/>
                  </a:lnTo>
                  <a:lnTo>
                    <a:pt x="2344" y="16517"/>
                  </a:lnTo>
                  <a:lnTo>
                    <a:pt x="2332" y="16563"/>
                  </a:lnTo>
                  <a:lnTo>
                    <a:pt x="2332" y="16608"/>
                  </a:lnTo>
                  <a:lnTo>
                    <a:pt x="2332" y="16665"/>
                  </a:lnTo>
                  <a:lnTo>
                    <a:pt x="2344" y="16711"/>
                  </a:lnTo>
                  <a:lnTo>
                    <a:pt x="398" y="17837"/>
                  </a:lnTo>
                  <a:lnTo>
                    <a:pt x="364" y="17803"/>
                  </a:lnTo>
                  <a:lnTo>
                    <a:pt x="319" y="17769"/>
                  </a:lnTo>
                  <a:lnTo>
                    <a:pt x="273" y="17746"/>
                  </a:lnTo>
                  <a:lnTo>
                    <a:pt x="171" y="17746"/>
                  </a:lnTo>
                  <a:lnTo>
                    <a:pt x="137" y="17757"/>
                  </a:lnTo>
                  <a:lnTo>
                    <a:pt x="103" y="17780"/>
                  </a:lnTo>
                  <a:lnTo>
                    <a:pt x="69" y="17814"/>
                  </a:lnTo>
                  <a:lnTo>
                    <a:pt x="34" y="17837"/>
                  </a:lnTo>
                  <a:lnTo>
                    <a:pt x="23" y="17882"/>
                  </a:lnTo>
                  <a:lnTo>
                    <a:pt x="0" y="17917"/>
                  </a:lnTo>
                  <a:lnTo>
                    <a:pt x="0" y="17962"/>
                  </a:lnTo>
                  <a:lnTo>
                    <a:pt x="0" y="18008"/>
                  </a:lnTo>
                  <a:lnTo>
                    <a:pt x="12" y="18042"/>
                  </a:lnTo>
                  <a:lnTo>
                    <a:pt x="34" y="18076"/>
                  </a:lnTo>
                  <a:lnTo>
                    <a:pt x="57" y="18110"/>
                  </a:lnTo>
                  <a:lnTo>
                    <a:pt x="91" y="18133"/>
                  </a:lnTo>
                  <a:lnTo>
                    <a:pt x="125" y="18155"/>
                  </a:lnTo>
                  <a:lnTo>
                    <a:pt x="160" y="18167"/>
                  </a:lnTo>
                  <a:lnTo>
                    <a:pt x="194" y="18178"/>
                  </a:lnTo>
                  <a:lnTo>
                    <a:pt x="194" y="20533"/>
                  </a:lnTo>
                  <a:lnTo>
                    <a:pt x="137" y="20556"/>
                  </a:lnTo>
                  <a:lnTo>
                    <a:pt x="80" y="20590"/>
                  </a:lnTo>
                  <a:lnTo>
                    <a:pt x="46" y="20647"/>
                  </a:lnTo>
                  <a:lnTo>
                    <a:pt x="34" y="20715"/>
                  </a:lnTo>
                  <a:lnTo>
                    <a:pt x="34" y="20760"/>
                  </a:lnTo>
                  <a:lnTo>
                    <a:pt x="46" y="20794"/>
                  </a:lnTo>
                  <a:lnTo>
                    <a:pt x="57" y="20829"/>
                  </a:lnTo>
                  <a:lnTo>
                    <a:pt x="80" y="20851"/>
                  </a:lnTo>
                  <a:lnTo>
                    <a:pt x="114" y="20874"/>
                  </a:lnTo>
                  <a:lnTo>
                    <a:pt x="148" y="20897"/>
                  </a:lnTo>
                  <a:lnTo>
                    <a:pt x="182" y="20908"/>
                  </a:lnTo>
                  <a:lnTo>
                    <a:pt x="216" y="20908"/>
                  </a:lnTo>
                  <a:lnTo>
                    <a:pt x="262" y="20897"/>
                  </a:lnTo>
                  <a:lnTo>
                    <a:pt x="307" y="20885"/>
                  </a:lnTo>
                  <a:lnTo>
                    <a:pt x="353" y="20851"/>
                  </a:lnTo>
                  <a:lnTo>
                    <a:pt x="376" y="20817"/>
                  </a:lnTo>
                  <a:lnTo>
                    <a:pt x="2401" y="21989"/>
                  </a:lnTo>
                  <a:lnTo>
                    <a:pt x="2389" y="22023"/>
                  </a:lnTo>
                  <a:lnTo>
                    <a:pt x="2389" y="22069"/>
                  </a:lnTo>
                  <a:lnTo>
                    <a:pt x="2389" y="22103"/>
                  </a:lnTo>
                  <a:lnTo>
                    <a:pt x="2401" y="22148"/>
                  </a:lnTo>
                  <a:lnTo>
                    <a:pt x="2423" y="22182"/>
                  </a:lnTo>
                  <a:lnTo>
                    <a:pt x="2446" y="22205"/>
                  </a:lnTo>
                  <a:lnTo>
                    <a:pt x="2480" y="22228"/>
                  </a:lnTo>
                  <a:lnTo>
                    <a:pt x="2514" y="22251"/>
                  </a:lnTo>
                  <a:lnTo>
                    <a:pt x="2548" y="22262"/>
                  </a:lnTo>
                  <a:lnTo>
                    <a:pt x="2628" y="22262"/>
                  </a:lnTo>
                  <a:lnTo>
                    <a:pt x="2662" y="22251"/>
                  </a:lnTo>
                  <a:lnTo>
                    <a:pt x="2696" y="22228"/>
                  </a:lnTo>
                  <a:lnTo>
                    <a:pt x="2730" y="22205"/>
                  </a:lnTo>
                  <a:lnTo>
                    <a:pt x="2753" y="22182"/>
                  </a:lnTo>
                  <a:lnTo>
                    <a:pt x="2776" y="22148"/>
                  </a:lnTo>
                  <a:lnTo>
                    <a:pt x="2787" y="22103"/>
                  </a:lnTo>
                  <a:lnTo>
                    <a:pt x="2787" y="22069"/>
                  </a:lnTo>
                  <a:lnTo>
                    <a:pt x="2787" y="22023"/>
                  </a:lnTo>
                  <a:lnTo>
                    <a:pt x="2776" y="21989"/>
                  </a:lnTo>
                  <a:lnTo>
                    <a:pt x="4789" y="20829"/>
                  </a:lnTo>
                  <a:lnTo>
                    <a:pt x="4823" y="20863"/>
                  </a:lnTo>
                  <a:lnTo>
                    <a:pt x="4858" y="20897"/>
                  </a:lnTo>
                  <a:lnTo>
                    <a:pt x="4903" y="20908"/>
                  </a:lnTo>
                  <a:lnTo>
                    <a:pt x="4960" y="20920"/>
                  </a:lnTo>
                  <a:lnTo>
                    <a:pt x="4994" y="20920"/>
                  </a:lnTo>
                  <a:lnTo>
                    <a:pt x="5040" y="20908"/>
                  </a:lnTo>
                  <a:lnTo>
                    <a:pt x="5074" y="20885"/>
                  </a:lnTo>
                  <a:lnTo>
                    <a:pt x="5096" y="20863"/>
                  </a:lnTo>
                  <a:lnTo>
                    <a:pt x="5119" y="20829"/>
                  </a:lnTo>
                  <a:lnTo>
                    <a:pt x="5142" y="20794"/>
                  </a:lnTo>
                  <a:lnTo>
                    <a:pt x="5153" y="20760"/>
                  </a:lnTo>
                  <a:lnTo>
                    <a:pt x="5153" y="20715"/>
                  </a:lnTo>
                  <a:lnTo>
                    <a:pt x="5153" y="20681"/>
                  </a:lnTo>
                  <a:lnTo>
                    <a:pt x="5142" y="20647"/>
                  </a:lnTo>
                  <a:lnTo>
                    <a:pt x="5108" y="20590"/>
                  </a:lnTo>
                  <a:lnTo>
                    <a:pt x="5051" y="20544"/>
                  </a:lnTo>
                  <a:lnTo>
                    <a:pt x="4983" y="20521"/>
                  </a:lnTo>
                  <a:lnTo>
                    <a:pt x="4983" y="18224"/>
                  </a:lnTo>
                  <a:lnTo>
                    <a:pt x="5028" y="18212"/>
                  </a:lnTo>
                  <a:lnTo>
                    <a:pt x="5074" y="18201"/>
                  </a:lnTo>
                  <a:lnTo>
                    <a:pt x="5119" y="18167"/>
                  </a:lnTo>
                  <a:lnTo>
                    <a:pt x="5153" y="18144"/>
                  </a:lnTo>
                  <a:lnTo>
                    <a:pt x="5187" y="18099"/>
                  </a:lnTo>
                  <a:lnTo>
                    <a:pt x="5199" y="18064"/>
                  </a:lnTo>
                  <a:lnTo>
                    <a:pt x="5222" y="18008"/>
                  </a:lnTo>
                  <a:lnTo>
                    <a:pt x="5222" y="17962"/>
                  </a:lnTo>
                  <a:lnTo>
                    <a:pt x="5222" y="17905"/>
                  </a:lnTo>
                  <a:lnTo>
                    <a:pt x="5199" y="17860"/>
                  </a:lnTo>
                  <a:lnTo>
                    <a:pt x="7178" y="16711"/>
                  </a:lnTo>
                  <a:lnTo>
                    <a:pt x="7212" y="16745"/>
                  </a:lnTo>
                  <a:lnTo>
                    <a:pt x="7246" y="16768"/>
                  </a:lnTo>
                  <a:lnTo>
                    <a:pt x="7281" y="16779"/>
                  </a:lnTo>
                  <a:lnTo>
                    <a:pt x="7326" y="16790"/>
                  </a:lnTo>
                  <a:lnTo>
                    <a:pt x="7372" y="16779"/>
                  </a:lnTo>
                  <a:lnTo>
                    <a:pt x="7417" y="16768"/>
                  </a:lnTo>
                  <a:lnTo>
                    <a:pt x="7451" y="16745"/>
                  </a:lnTo>
                  <a:lnTo>
                    <a:pt x="7474" y="16711"/>
                  </a:lnTo>
                  <a:lnTo>
                    <a:pt x="9544" y="17894"/>
                  </a:lnTo>
                  <a:lnTo>
                    <a:pt x="9522" y="17962"/>
                  </a:lnTo>
                  <a:lnTo>
                    <a:pt x="9533" y="17996"/>
                  </a:lnTo>
                  <a:lnTo>
                    <a:pt x="9544" y="18030"/>
                  </a:lnTo>
                  <a:lnTo>
                    <a:pt x="9578" y="18087"/>
                  </a:lnTo>
                  <a:lnTo>
                    <a:pt x="9635" y="18121"/>
                  </a:lnTo>
                  <a:lnTo>
                    <a:pt x="9669" y="18133"/>
                  </a:lnTo>
                  <a:lnTo>
                    <a:pt x="9738" y="18133"/>
                  </a:lnTo>
                  <a:lnTo>
                    <a:pt x="9760" y="18121"/>
                  </a:lnTo>
                  <a:lnTo>
                    <a:pt x="9817" y="18087"/>
                  </a:lnTo>
                  <a:lnTo>
                    <a:pt x="9863" y="18030"/>
                  </a:lnTo>
                  <a:lnTo>
                    <a:pt x="9863" y="17996"/>
                  </a:lnTo>
                  <a:lnTo>
                    <a:pt x="9874" y="17962"/>
                  </a:lnTo>
                  <a:lnTo>
                    <a:pt x="9863" y="17905"/>
                  </a:lnTo>
                  <a:lnTo>
                    <a:pt x="11899" y="16722"/>
                  </a:lnTo>
                  <a:lnTo>
                    <a:pt x="11933" y="16768"/>
                  </a:lnTo>
                  <a:lnTo>
                    <a:pt x="11967" y="16790"/>
                  </a:lnTo>
                  <a:lnTo>
                    <a:pt x="12013" y="16813"/>
                  </a:lnTo>
                  <a:lnTo>
                    <a:pt x="12126" y="16813"/>
                  </a:lnTo>
                  <a:lnTo>
                    <a:pt x="12172" y="16790"/>
                  </a:lnTo>
                  <a:lnTo>
                    <a:pt x="12206" y="16756"/>
                  </a:lnTo>
                  <a:lnTo>
                    <a:pt x="12240" y="16722"/>
                  </a:lnTo>
                  <a:lnTo>
                    <a:pt x="14276" y="17894"/>
                  </a:lnTo>
                  <a:lnTo>
                    <a:pt x="14265" y="17928"/>
                  </a:lnTo>
                  <a:lnTo>
                    <a:pt x="14265" y="17962"/>
                  </a:lnTo>
                  <a:lnTo>
                    <a:pt x="14276" y="18030"/>
                  </a:lnTo>
                  <a:lnTo>
                    <a:pt x="14311" y="18076"/>
                  </a:lnTo>
                  <a:lnTo>
                    <a:pt x="14356" y="18121"/>
                  </a:lnTo>
                  <a:lnTo>
                    <a:pt x="14424" y="18133"/>
                  </a:lnTo>
                  <a:lnTo>
                    <a:pt x="14424" y="20533"/>
                  </a:lnTo>
                  <a:lnTo>
                    <a:pt x="14356" y="20544"/>
                  </a:lnTo>
                  <a:lnTo>
                    <a:pt x="14299" y="20590"/>
                  </a:lnTo>
                  <a:lnTo>
                    <a:pt x="14265" y="20647"/>
                  </a:lnTo>
                  <a:lnTo>
                    <a:pt x="14254" y="20681"/>
                  </a:lnTo>
                  <a:lnTo>
                    <a:pt x="14242" y="20715"/>
                  </a:lnTo>
                  <a:lnTo>
                    <a:pt x="14254" y="20760"/>
                  </a:lnTo>
                  <a:lnTo>
                    <a:pt x="14265" y="20794"/>
                  </a:lnTo>
                  <a:lnTo>
                    <a:pt x="14276" y="20829"/>
                  </a:lnTo>
                  <a:lnTo>
                    <a:pt x="14299" y="20851"/>
                  </a:lnTo>
                  <a:lnTo>
                    <a:pt x="14333" y="20874"/>
                  </a:lnTo>
                  <a:lnTo>
                    <a:pt x="14367" y="20897"/>
                  </a:lnTo>
                  <a:lnTo>
                    <a:pt x="14402" y="20908"/>
                  </a:lnTo>
                  <a:lnTo>
                    <a:pt x="14493" y="20908"/>
                  </a:lnTo>
                  <a:lnTo>
                    <a:pt x="14538" y="20885"/>
                  </a:lnTo>
                  <a:lnTo>
                    <a:pt x="14572" y="20851"/>
                  </a:lnTo>
                  <a:lnTo>
                    <a:pt x="14595" y="20817"/>
                  </a:lnTo>
                  <a:lnTo>
                    <a:pt x="16643" y="22000"/>
                  </a:lnTo>
                  <a:lnTo>
                    <a:pt x="16631" y="22034"/>
                  </a:lnTo>
                  <a:lnTo>
                    <a:pt x="16631" y="22069"/>
                  </a:lnTo>
                  <a:lnTo>
                    <a:pt x="16631" y="22103"/>
                  </a:lnTo>
                  <a:lnTo>
                    <a:pt x="16643" y="22137"/>
                  </a:lnTo>
                  <a:lnTo>
                    <a:pt x="16654" y="22171"/>
                  </a:lnTo>
                  <a:lnTo>
                    <a:pt x="16677" y="22194"/>
                  </a:lnTo>
                  <a:lnTo>
                    <a:pt x="16711" y="22216"/>
                  </a:lnTo>
                  <a:lnTo>
                    <a:pt x="16734" y="22239"/>
                  </a:lnTo>
                  <a:lnTo>
                    <a:pt x="16768" y="22251"/>
                  </a:lnTo>
                  <a:lnTo>
                    <a:pt x="16847" y="22251"/>
                  </a:lnTo>
                  <a:lnTo>
                    <a:pt x="16881" y="22239"/>
                  </a:lnTo>
                  <a:lnTo>
                    <a:pt x="16916" y="22216"/>
                  </a:lnTo>
                  <a:lnTo>
                    <a:pt x="16938" y="22194"/>
                  </a:lnTo>
                  <a:lnTo>
                    <a:pt x="16961" y="22171"/>
                  </a:lnTo>
                  <a:lnTo>
                    <a:pt x="16972" y="22137"/>
                  </a:lnTo>
                  <a:lnTo>
                    <a:pt x="16984" y="22103"/>
                  </a:lnTo>
                  <a:lnTo>
                    <a:pt x="16995" y="22069"/>
                  </a:lnTo>
                  <a:lnTo>
                    <a:pt x="16984" y="22000"/>
                  </a:lnTo>
                  <a:lnTo>
                    <a:pt x="17962" y="21432"/>
                  </a:lnTo>
                  <a:lnTo>
                    <a:pt x="17962" y="21386"/>
                  </a:lnTo>
                  <a:lnTo>
                    <a:pt x="16961" y="21966"/>
                  </a:lnTo>
                  <a:lnTo>
                    <a:pt x="16927" y="21932"/>
                  </a:lnTo>
                  <a:lnTo>
                    <a:pt x="16893" y="21909"/>
                  </a:lnTo>
                  <a:lnTo>
                    <a:pt x="16859" y="21887"/>
                  </a:lnTo>
                  <a:lnTo>
                    <a:pt x="16768" y="21887"/>
                  </a:lnTo>
                  <a:lnTo>
                    <a:pt x="16722" y="21898"/>
                  </a:lnTo>
                  <a:lnTo>
                    <a:pt x="16688" y="21932"/>
                  </a:lnTo>
                  <a:lnTo>
                    <a:pt x="16665" y="21955"/>
                  </a:lnTo>
                  <a:lnTo>
                    <a:pt x="14618" y="20783"/>
                  </a:lnTo>
                  <a:lnTo>
                    <a:pt x="14629" y="20715"/>
                  </a:lnTo>
                  <a:lnTo>
                    <a:pt x="14618" y="20647"/>
                  </a:lnTo>
                  <a:lnTo>
                    <a:pt x="14584" y="20590"/>
                  </a:lnTo>
                  <a:lnTo>
                    <a:pt x="14527" y="20556"/>
                  </a:lnTo>
                  <a:lnTo>
                    <a:pt x="14470" y="20533"/>
                  </a:lnTo>
                  <a:lnTo>
                    <a:pt x="14470" y="18133"/>
                  </a:lnTo>
                  <a:lnTo>
                    <a:pt x="14527" y="18121"/>
                  </a:lnTo>
                  <a:lnTo>
                    <a:pt x="14572" y="18076"/>
                  </a:lnTo>
                  <a:lnTo>
                    <a:pt x="14606" y="18030"/>
                  </a:lnTo>
                  <a:lnTo>
                    <a:pt x="14618" y="17962"/>
                  </a:lnTo>
                  <a:lnTo>
                    <a:pt x="14606" y="17905"/>
                  </a:lnTo>
                  <a:lnTo>
                    <a:pt x="16631" y="16722"/>
                  </a:lnTo>
                  <a:lnTo>
                    <a:pt x="16665" y="16768"/>
                  </a:lnTo>
                  <a:lnTo>
                    <a:pt x="16711" y="16790"/>
                  </a:lnTo>
                  <a:lnTo>
                    <a:pt x="16756" y="16813"/>
                  </a:lnTo>
                  <a:lnTo>
                    <a:pt x="16813" y="16824"/>
                  </a:lnTo>
                  <a:lnTo>
                    <a:pt x="16859" y="16813"/>
                  </a:lnTo>
                  <a:lnTo>
                    <a:pt x="16916" y="16790"/>
                  </a:lnTo>
                  <a:lnTo>
                    <a:pt x="16950" y="16756"/>
                  </a:lnTo>
                  <a:lnTo>
                    <a:pt x="16984" y="16722"/>
                  </a:lnTo>
                  <a:lnTo>
                    <a:pt x="17962" y="17291"/>
                  </a:lnTo>
                  <a:lnTo>
                    <a:pt x="17962" y="17234"/>
                  </a:lnTo>
                  <a:lnTo>
                    <a:pt x="17007" y="16677"/>
                  </a:lnTo>
                  <a:lnTo>
                    <a:pt x="17018" y="16608"/>
                  </a:lnTo>
                  <a:lnTo>
                    <a:pt x="17007" y="16574"/>
                  </a:lnTo>
                  <a:lnTo>
                    <a:pt x="17007" y="16540"/>
                  </a:lnTo>
                  <a:lnTo>
                    <a:pt x="16961" y="16483"/>
                  </a:lnTo>
                  <a:lnTo>
                    <a:pt x="16904" y="16438"/>
                  </a:lnTo>
                  <a:lnTo>
                    <a:pt x="16836" y="16415"/>
                  </a:lnTo>
                  <a:lnTo>
                    <a:pt x="16836" y="14026"/>
                  </a:lnTo>
                  <a:lnTo>
                    <a:pt x="16893" y="14015"/>
                  </a:lnTo>
                  <a:lnTo>
                    <a:pt x="16938" y="13969"/>
                  </a:lnTo>
                  <a:lnTo>
                    <a:pt x="16972" y="13924"/>
                  </a:lnTo>
                  <a:lnTo>
                    <a:pt x="16984" y="13856"/>
                  </a:lnTo>
                  <a:lnTo>
                    <a:pt x="16972" y="13799"/>
                  </a:lnTo>
                  <a:lnTo>
                    <a:pt x="17962" y="13218"/>
                  </a:lnTo>
                  <a:lnTo>
                    <a:pt x="17962" y="13173"/>
                  </a:lnTo>
                  <a:lnTo>
                    <a:pt x="16950" y="13753"/>
                  </a:lnTo>
                  <a:lnTo>
                    <a:pt x="16927" y="13719"/>
                  </a:lnTo>
                  <a:lnTo>
                    <a:pt x="16893" y="13696"/>
                  </a:lnTo>
                  <a:lnTo>
                    <a:pt x="16847" y="13685"/>
                  </a:lnTo>
                  <a:lnTo>
                    <a:pt x="16813" y="13674"/>
                  </a:lnTo>
                  <a:lnTo>
                    <a:pt x="16768" y="13685"/>
                  </a:lnTo>
                  <a:lnTo>
                    <a:pt x="16734" y="13696"/>
                  </a:lnTo>
                  <a:lnTo>
                    <a:pt x="16699" y="13719"/>
                  </a:lnTo>
                  <a:lnTo>
                    <a:pt x="16665" y="13753"/>
                  </a:lnTo>
                  <a:lnTo>
                    <a:pt x="14675" y="12593"/>
                  </a:lnTo>
                  <a:lnTo>
                    <a:pt x="14686" y="12559"/>
                  </a:lnTo>
                  <a:lnTo>
                    <a:pt x="14686" y="12513"/>
                  </a:lnTo>
                  <a:lnTo>
                    <a:pt x="14686" y="12468"/>
                  </a:lnTo>
                  <a:lnTo>
                    <a:pt x="14675" y="12422"/>
                  </a:lnTo>
                  <a:lnTo>
                    <a:pt x="14652" y="12377"/>
                  </a:lnTo>
                  <a:lnTo>
                    <a:pt x="14618" y="12343"/>
                  </a:lnTo>
                  <a:lnTo>
                    <a:pt x="14595" y="12308"/>
                  </a:lnTo>
                  <a:lnTo>
                    <a:pt x="14549" y="12286"/>
                  </a:lnTo>
                  <a:lnTo>
                    <a:pt x="14515" y="12274"/>
                  </a:lnTo>
                  <a:lnTo>
                    <a:pt x="14470" y="12263"/>
                  </a:lnTo>
                  <a:lnTo>
                    <a:pt x="14470" y="9942"/>
                  </a:lnTo>
                  <a:lnTo>
                    <a:pt x="14527" y="9920"/>
                  </a:lnTo>
                  <a:lnTo>
                    <a:pt x="14584" y="9874"/>
                  </a:lnTo>
                  <a:lnTo>
                    <a:pt x="14618" y="9817"/>
                  </a:lnTo>
                  <a:lnTo>
                    <a:pt x="14629" y="9749"/>
                  </a:lnTo>
                  <a:lnTo>
                    <a:pt x="14629" y="9715"/>
                  </a:lnTo>
                  <a:lnTo>
                    <a:pt x="14618" y="9681"/>
                  </a:lnTo>
                  <a:lnTo>
                    <a:pt x="16608" y="8532"/>
                  </a:lnTo>
                  <a:lnTo>
                    <a:pt x="16643" y="8577"/>
                  </a:lnTo>
                  <a:lnTo>
                    <a:pt x="16688" y="8611"/>
                  </a:lnTo>
                  <a:lnTo>
                    <a:pt x="16745" y="8634"/>
                  </a:lnTo>
                  <a:lnTo>
                    <a:pt x="16813" y="8646"/>
                  </a:lnTo>
                  <a:lnTo>
                    <a:pt x="16870" y="8634"/>
                  </a:lnTo>
                  <a:lnTo>
                    <a:pt x="16927" y="8611"/>
                  </a:lnTo>
                  <a:lnTo>
                    <a:pt x="16972" y="8577"/>
                  </a:lnTo>
                  <a:lnTo>
                    <a:pt x="17018" y="8532"/>
                  </a:lnTo>
                  <a:lnTo>
                    <a:pt x="17962" y="9078"/>
                  </a:lnTo>
                  <a:lnTo>
                    <a:pt x="17962" y="9021"/>
                  </a:lnTo>
                  <a:lnTo>
                    <a:pt x="17029" y="8486"/>
                  </a:lnTo>
                  <a:lnTo>
                    <a:pt x="17041" y="8441"/>
                  </a:lnTo>
                  <a:lnTo>
                    <a:pt x="17052" y="8407"/>
                  </a:lnTo>
                  <a:lnTo>
                    <a:pt x="17041" y="8361"/>
                  </a:lnTo>
                  <a:lnTo>
                    <a:pt x="17029" y="8316"/>
                  </a:lnTo>
                  <a:lnTo>
                    <a:pt x="17018" y="8282"/>
                  </a:lnTo>
                  <a:lnTo>
                    <a:pt x="16984" y="8247"/>
                  </a:lnTo>
                  <a:lnTo>
                    <a:pt x="16961" y="8213"/>
                  </a:lnTo>
                  <a:lnTo>
                    <a:pt x="16916" y="8191"/>
                  </a:lnTo>
                  <a:lnTo>
                    <a:pt x="16881" y="8179"/>
                  </a:lnTo>
                  <a:lnTo>
                    <a:pt x="16836" y="8168"/>
                  </a:lnTo>
                  <a:lnTo>
                    <a:pt x="16836" y="5813"/>
                  </a:lnTo>
                  <a:lnTo>
                    <a:pt x="16893" y="5790"/>
                  </a:lnTo>
                  <a:lnTo>
                    <a:pt x="16938" y="5756"/>
                  </a:lnTo>
                  <a:lnTo>
                    <a:pt x="16972" y="5711"/>
                  </a:lnTo>
                  <a:lnTo>
                    <a:pt x="16984" y="5642"/>
                  </a:lnTo>
                  <a:lnTo>
                    <a:pt x="16972" y="5586"/>
                  </a:lnTo>
                  <a:lnTo>
                    <a:pt x="17962" y="5017"/>
                  </a:lnTo>
                  <a:lnTo>
                    <a:pt x="17962" y="4960"/>
                  </a:lnTo>
                  <a:lnTo>
                    <a:pt x="16950" y="5540"/>
                  </a:lnTo>
                  <a:lnTo>
                    <a:pt x="16916" y="5517"/>
                  </a:lnTo>
                  <a:lnTo>
                    <a:pt x="16893" y="5495"/>
                  </a:lnTo>
                  <a:lnTo>
                    <a:pt x="16847" y="5483"/>
                  </a:lnTo>
                  <a:lnTo>
                    <a:pt x="16813" y="5472"/>
                  </a:lnTo>
                  <a:lnTo>
                    <a:pt x="16768" y="5483"/>
                  </a:lnTo>
                  <a:lnTo>
                    <a:pt x="16734" y="5495"/>
                  </a:lnTo>
                  <a:lnTo>
                    <a:pt x="16699" y="5517"/>
                  </a:lnTo>
                  <a:lnTo>
                    <a:pt x="16677" y="5540"/>
                  </a:lnTo>
                  <a:lnTo>
                    <a:pt x="14663" y="4380"/>
                  </a:lnTo>
                  <a:lnTo>
                    <a:pt x="14675" y="4334"/>
                  </a:lnTo>
                  <a:lnTo>
                    <a:pt x="14675" y="4300"/>
                  </a:lnTo>
                  <a:lnTo>
                    <a:pt x="14675" y="4255"/>
                  </a:lnTo>
                  <a:lnTo>
                    <a:pt x="14663" y="4209"/>
                  </a:lnTo>
                  <a:lnTo>
                    <a:pt x="14640" y="4175"/>
                  </a:lnTo>
                  <a:lnTo>
                    <a:pt x="14618" y="4141"/>
                  </a:lnTo>
                  <a:lnTo>
                    <a:pt x="14584" y="4118"/>
                  </a:lnTo>
                  <a:lnTo>
                    <a:pt x="14549" y="4095"/>
                  </a:lnTo>
                  <a:lnTo>
                    <a:pt x="14515" y="4073"/>
                  </a:lnTo>
                  <a:lnTo>
                    <a:pt x="14470" y="4061"/>
                  </a:lnTo>
                  <a:lnTo>
                    <a:pt x="14470" y="1775"/>
                  </a:lnTo>
                  <a:lnTo>
                    <a:pt x="14515" y="1763"/>
                  </a:lnTo>
                  <a:lnTo>
                    <a:pt x="14549" y="1752"/>
                  </a:lnTo>
                  <a:lnTo>
                    <a:pt x="14584" y="1729"/>
                  </a:lnTo>
                  <a:lnTo>
                    <a:pt x="14618" y="1695"/>
                  </a:lnTo>
                  <a:lnTo>
                    <a:pt x="14640" y="1661"/>
                  </a:lnTo>
                  <a:lnTo>
                    <a:pt x="14663" y="1627"/>
                  </a:lnTo>
                  <a:lnTo>
                    <a:pt x="14675" y="1581"/>
                  </a:lnTo>
                  <a:lnTo>
                    <a:pt x="14675" y="1536"/>
                  </a:lnTo>
                  <a:lnTo>
                    <a:pt x="14675" y="1490"/>
                  </a:lnTo>
                  <a:lnTo>
                    <a:pt x="14652" y="1445"/>
                  </a:lnTo>
                  <a:lnTo>
                    <a:pt x="16643" y="296"/>
                  </a:lnTo>
                  <a:lnTo>
                    <a:pt x="16677" y="330"/>
                  </a:lnTo>
                  <a:lnTo>
                    <a:pt x="16711" y="364"/>
                  </a:lnTo>
                  <a:lnTo>
                    <a:pt x="16756" y="376"/>
                  </a:lnTo>
                  <a:lnTo>
                    <a:pt x="16813" y="387"/>
                  </a:lnTo>
                  <a:lnTo>
                    <a:pt x="16859" y="376"/>
                  </a:lnTo>
                  <a:lnTo>
                    <a:pt x="16904" y="353"/>
                  </a:lnTo>
                  <a:lnTo>
                    <a:pt x="16938" y="330"/>
                  </a:lnTo>
                  <a:lnTo>
                    <a:pt x="16972" y="296"/>
                  </a:lnTo>
                  <a:lnTo>
                    <a:pt x="17962" y="865"/>
                  </a:lnTo>
                  <a:lnTo>
                    <a:pt x="17962" y="808"/>
                  </a:lnTo>
                  <a:lnTo>
                    <a:pt x="16995" y="251"/>
                  </a:lnTo>
                  <a:lnTo>
                    <a:pt x="16995" y="194"/>
                  </a:lnTo>
                  <a:lnTo>
                    <a:pt x="16995" y="160"/>
                  </a:lnTo>
                  <a:lnTo>
                    <a:pt x="16984" y="114"/>
                  </a:lnTo>
                  <a:lnTo>
                    <a:pt x="16972" y="91"/>
                  </a:lnTo>
                  <a:lnTo>
                    <a:pt x="16950" y="57"/>
                  </a:lnTo>
                  <a:lnTo>
                    <a:pt x="16916" y="34"/>
                  </a:lnTo>
                  <a:lnTo>
                    <a:pt x="16881" y="12"/>
                  </a:lnTo>
                  <a:lnTo>
                    <a:pt x="16847" y="0"/>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4"/>
            <p:cNvSpPr/>
            <p:nvPr/>
          </p:nvSpPr>
          <p:spPr>
            <a:xfrm rot="10800000">
              <a:off x="595325" y="4377873"/>
              <a:ext cx="1041940" cy="765624"/>
            </a:xfrm>
            <a:custGeom>
              <a:rect b="b" l="l" r="r" t="t"/>
              <a:pathLst>
                <a:path extrusionOk="0" h="7315" w="9955">
                  <a:moveTo>
                    <a:pt x="5222" y="1741"/>
                  </a:moveTo>
                  <a:lnTo>
                    <a:pt x="7179" y="2867"/>
                  </a:lnTo>
                  <a:lnTo>
                    <a:pt x="7156" y="2912"/>
                  </a:lnTo>
                  <a:lnTo>
                    <a:pt x="7156" y="2958"/>
                  </a:lnTo>
                  <a:lnTo>
                    <a:pt x="7156" y="3003"/>
                  </a:lnTo>
                  <a:lnTo>
                    <a:pt x="7167" y="3049"/>
                  </a:lnTo>
                  <a:lnTo>
                    <a:pt x="7190" y="3083"/>
                  </a:lnTo>
                  <a:lnTo>
                    <a:pt x="7213" y="3117"/>
                  </a:lnTo>
                  <a:lnTo>
                    <a:pt x="7247" y="3140"/>
                  </a:lnTo>
                  <a:lnTo>
                    <a:pt x="7281" y="3163"/>
                  </a:lnTo>
                  <a:lnTo>
                    <a:pt x="7315" y="3174"/>
                  </a:lnTo>
                  <a:lnTo>
                    <a:pt x="7361" y="3185"/>
                  </a:lnTo>
                  <a:lnTo>
                    <a:pt x="7361" y="5483"/>
                  </a:lnTo>
                  <a:lnTo>
                    <a:pt x="7315" y="5495"/>
                  </a:lnTo>
                  <a:lnTo>
                    <a:pt x="7270" y="5506"/>
                  </a:lnTo>
                  <a:lnTo>
                    <a:pt x="7236" y="5529"/>
                  </a:lnTo>
                  <a:lnTo>
                    <a:pt x="7202" y="5552"/>
                  </a:lnTo>
                  <a:lnTo>
                    <a:pt x="7179" y="5597"/>
                  </a:lnTo>
                  <a:lnTo>
                    <a:pt x="7156" y="5631"/>
                  </a:lnTo>
                  <a:lnTo>
                    <a:pt x="7145" y="5677"/>
                  </a:lnTo>
                  <a:lnTo>
                    <a:pt x="7133" y="5722"/>
                  </a:lnTo>
                  <a:lnTo>
                    <a:pt x="7145" y="5768"/>
                  </a:lnTo>
                  <a:lnTo>
                    <a:pt x="7156" y="5802"/>
                  </a:lnTo>
                  <a:lnTo>
                    <a:pt x="5211" y="6928"/>
                  </a:lnTo>
                  <a:lnTo>
                    <a:pt x="5177" y="6882"/>
                  </a:lnTo>
                  <a:lnTo>
                    <a:pt x="5131" y="6848"/>
                  </a:lnTo>
                  <a:lnTo>
                    <a:pt x="5074" y="6826"/>
                  </a:lnTo>
                  <a:lnTo>
                    <a:pt x="5006" y="6814"/>
                  </a:lnTo>
                  <a:lnTo>
                    <a:pt x="4949" y="6826"/>
                  </a:lnTo>
                  <a:lnTo>
                    <a:pt x="4892" y="6848"/>
                  </a:lnTo>
                  <a:lnTo>
                    <a:pt x="4847" y="6882"/>
                  </a:lnTo>
                  <a:lnTo>
                    <a:pt x="4801" y="6928"/>
                  </a:lnTo>
                  <a:lnTo>
                    <a:pt x="2867" y="5802"/>
                  </a:lnTo>
                  <a:lnTo>
                    <a:pt x="2879" y="5768"/>
                  </a:lnTo>
                  <a:lnTo>
                    <a:pt x="2879" y="5722"/>
                  </a:lnTo>
                  <a:lnTo>
                    <a:pt x="2879" y="5677"/>
                  </a:lnTo>
                  <a:lnTo>
                    <a:pt x="2867" y="5631"/>
                  </a:lnTo>
                  <a:lnTo>
                    <a:pt x="2845" y="5597"/>
                  </a:lnTo>
                  <a:lnTo>
                    <a:pt x="2822" y="5563"/>
                  </a:lnTo>
                  <a:lnTo>
                    <a:pt x="2788" y="5529"/>
                  </a:lnTo>
                  <a:lnTo>
                    <a:pt x="2754" y="5506"/>
                  </a:lnTo>
                  <a:lnTo>
                    <a:pt x="2708" y="5483"/>
                  </a:lnTo>
                  <a:lnTo>
                    <a:pt x="2663" y="5483"/>
                  </a:lnTo>
                  <a:lnTo>
                    <a:pt x="2663" y="3185"/>
                  </a:lnTo>
                  <a:lnTo>
                    <a:pt x="2708" y="3174"/>
                  </a:lnTo>
                  <a:lnTo>
                    <a:pt x="2742" y="3163"/>
                  </a:lnTo>
                  <a:lnTo>
                    <a:pt x="2776" y="3140"/>
                  </a:lnTo>
                  <a:lnTo>
                    <a:pt x="2811" y="3117"/>
                  </a:lnTo>
                  <a:lnTo>
                    <a:pt x="2833" y="3083"/>
                  </a:lnTo>
                  <a:lnTo>
                    <a:pt x="2845" y="3049"/>
                  </a:lnTo>
                  <a:lnTo>
                    <a:pt x="2856" y="3003"/>
                  </a:lnTo>
                  <a:lnTo>
                    <a:pt x="2867" y="2958"/>
                  </a:lnTo>
                  <a:lnTo>
                    <a:pt x="2856" y="2912"/>
                  </a:lnTo>
                  <a:lnTo>
                    <a:pt x="2845" y="2867"/>
                  </a:lnTo>
                  <a:lnTo>
                    <a:pt x="4790" y="1752"/>
                  </a:lnTo>
                  <a:lnTo>
                    <a:pt x="4835" y="1798"/>
                  </a:lnTo>
                  <a:lnTo>
                    <a:pt x="4881" y="1832"/>
                  </a:lnTo>
                  <a:lnTo>
                    <a:pt x="4938" y="1866"/>
                  </a:lnTo>
                  <a:lnTo>
                    <a:pt x="5074" y="1866"/>
                  </a:lnTo>
                  <a:lnTo>
                    <a:pt x="5131" y="1832"/>
                  </a:lnTo>
                  <a:lnTo>
                    <a:pt x="5188" y="1798"/>
                  </a:lnTo>
                  <a:lnTo>
                    <a:pt x="5222" y="1741"/>
                  </a:lnTo>
                  <a:close/>
                  <a:moveTo>
                    <a:pt x="251" y="0"/>
                  </a:moveTo>
                  <a:lnTo>
                    <a:pt x="251" y="1354"/>
                  </a:lnTo>
                  <a:lnTo>
                    <a:pt x="194" y="1354"/>
                  </a:lnTo>
                  <a:lnTo>
                    <a:pt x="149" y="1377"/>
                  </a:lnTo>
                  <a:lnTo>
                    <a:pt x="115" y="1400"/>
                  </a:lnTo>
                  <a:lnTo>
                    <a:pt x="69" y="1434"/>
                  </a:lnTo>
                  <a:lnTo>
                    <a:pt x="46" y="1468"/>
                  </a:lnTo>
                  <a:lnTo>
                    <a:pt x="24" y="1513"/>
                  </a:lnTo>
                  <a:lnTo>
                    <a:pt x="12" y="1559"/>
                  </a:lnTo>
                  <a:lnTo>
                    <a:pt x="1" y="1616"/>
                  </a:lnTo>
                  <a:lnTo>
                    <a:pt x="12" y="1673"/>
                  </a:lnTo>
                  <a:lnTo>
                    <a:pt x="24" y="1718"/>
                  </a:lnTo>
                  <a:lnTo>
                    <a:pt x="46" y="1764"/>
                  </a:lnTo>
                  <a:lnTo>
                    <a:pt x="81" y="1798"/>
                  </a:lnTo>
                  <a:lnTo>
                    <a:pt x="115" y="1832"/>
                  </a:lnTo>
                  <a:lnTo>
                    <a:pt x="160" y="1855"/>
                  </a:lnTo>
                  <a:lnTo>
                    <a:pt x="217" y="1877"/>
                  </a:lnTo>
                  <a:lnTo>
                    <a:pt x="342" y="1877"/>
                  </a:lnTo>
                  <a:lnTo>
                    <a:pt x="399" y="1843"/>
                  </a:lnTo>
                  <a:lnTo>
                    <a:pt x="456" y="1809"/>
                  </a:lnTo>
                  <a:lnTo>
                    <a:pt x="501" y="1752"/>
                  </a:lnTo>
                  <a:lnTo>
                    <a:pt x="2435" y="2867"/>
                  </a:lnTo>
                  <a:lnTo>
                    <a:pt x="2412" y="2912"/>
                  </a:lnTo>
                  <a:lnTo>
                    <a:pt x="2412" y="2958"/>
                  </a:lnTo>
                  <a:lnTo>
                    <a:pt x="2412" y="3003"/>
                  </a:lnTo>
                  <a:lnTo>
                    <a:pt x="2424" y="3049"/>
                  </a:lnTo>
                  <a:lnTo>
                    <a:pt x="2447" y="3083"/>
                  </a:lnTo>
                  <a:lnTo>
                    <a:pt x="2469" y="3117"/>
                  </a:lnTo>
                  <a:lnTo>
                    <a:pt x="2503" y="3140"/>
                  </a:lnTo>
                  <a:lnTo>
                    <a:pt x="2538" y="3163"/>
                  </a:lnTo>
                  <a:lnTo>
                    <a:pt x="2572" y="3185"/>
                  </a:lnTo>
                  <a:lnTo>
                    <a:pt x="2617" y="3185"/>
                  </a:lnTo>
                  <a:lnTo>
                    <a:pt x="2617" y="5483"/>
                  </a:lnTo>
                  <a:lnTo>
                    <a:pt x="2572" y="5483"/>
                  </a:lnTo>
                  <a:lnTo>
                    <a:pt x="2526" y="5506"/>
                  </a:lnTo>
                  <a:lnTo>
                    <a:pt x="2492" y="5529"/>
                  </a:lnTo>
                  <a:lnTo>
                    <a:pt x="2458" y="5552"/>
                  </a:lnTo>
                  <a:lnTo>
                    <a:pt x="2435" y="5586"/>
                  </a:lnTo>
                  <a:lnTo>
                    <a:pt x="2412" y="5631"/>
                  </a:lnTo>
                  <a:lnTo>
                    <a:pt x="2401" y="5677"/>
                  </a:lnTo>
                  <a:lnTo>
                    <a:pt x="2390" y="5722"/>
                  </a:lnTo>
                  <a:lnTo>
                    <a:pt x="2401" y="5768"/>
                  </a:lnTo>
                  <a:lnTo>
                    <a:pt x="2412" y="5813"/>
                  </a:lnTo>
                  <a:lnTo>
                    <a:pt x="2435" y="5859"/>
                  </a:lnTo>
                  <a:lnTo>
                    <a:pt x="2469" y="5893"/>
                  </a:lnTo>
                  <a:lnTo>
                    <a:pt x="2503" y="5927"/>
                  </a:lnTo>
                  <a:lnTo>
                    <a:pt x="2549" y="5950"/>
                  </a:lnTo>
                  <a:lnTo>
                    <a:pt x="2594" y="5961"/>
                  </a:lnTo>
                  <a:lnTo>
                    <a:pt x="2708" y="5961"/>
                  </a:lnTo>
                  <a:lnTo>
                    <a:pt x="2765" y="5938"/>
                  </a:lnTo>
                  <a:lnTo>
                    <a:pt x="2811" y="5893"/>
                  </a:lnTo>
                  <a:lnTo>
                    <a:pt x="2845" y="5847"/>
                  </a:lnTo>
                  <a:lnTo>
                    <a:pt x="4779" y="6962"/>
                  </a:lnTo>
                  <a:lnTo>
                    <a:pt x="4767" y="7008"/>
                  </a:lnTo>
                  <a:lnTo>
                    <a:pt x="4756" y="7064"/>
                  </a:lnTo>
                  <a:lnTo>
                    <a:pt x="4767" y="7121"/>
                  </a:lnTo>
                  <a:lnTo>
                    <a:pt x="4779" y="7167"/>
                  </a:lnTo>
                  <a:lnTo>
                    <a:pt x="4801" y="7212"/>
                  </a:lnTo>
                  <a:lnTo>
                    <a:pt x="4835" y="7246"/>
                  </a:lnTo>
                  <a:lnTo>
                    <a:pt x="4870" y="7281"/>
                  </a:lnTo>
                  <a:lnTo>
                    <a:pt x="4915" y="7303"/>
                  </a:lnTo>
                  <a:lnTo>
                    <a:pt x="4961" y="7315"/>
                  </a:lnTo>
                  <a:lnTo>
                    <a:pt x="5063" y="7315"/>
                  </a:lnTo>
                  <a:lnTo>
                    <a:pt x="5108" y="7303"/>
                  </a:lnTo>
                  <a:lnTo>
                    <a:pt x="5154" y="7281"/>
                  </a:lnTo>
                  <a:lnTo>
                    <a:pt x="5188" y="7246"/>
                  </a:lnTo>
                  <a:lnTo>
                    <a:pt x="5222" y="7212"/>
                  </a:lnTo>
                  <a:lnTo>
                    <a:pt x="5245" y="7167"/>
                  </a:lnTo>
                  <a:lnTo>
                    <a:pt x="5256" y="7121"/>
                  </a:lnTo>
                  <a:lnTo>
                    <a:pt x="5256" y="7064"/>
                  </a:lnTo>
                  <a:lnTo>
                    <a:pt x="5256" y="7019"/>
                  </a:lnTo>
                  <a:lnTo>
                    <a:pt x="5234" y="6962"/>
                  </a:lnTo>
                  <a:lnTo>
                    <a:pt x="7179" y="5847"/>
                  </a:lnTo>
                  <a:lnTo>
                    <a:pt x="7213" y="5893"/>
                  </a:lnTo>
                  <a:lnTo>
                    <a:pt x="7258" y="5927"/>
                  </a:lnTo>
                  <a:lnTo>
                    <a:pt x="7315" y="5950"/>
                  </a:lnTo>
                  <a:lnTo>
                    <a:pt x="7384" y="5961"/>
                  </a:lnTo>
                  <a:lnTo>
                    <a:pt x="7429" y="5961"/>
                  </a:lnTo>
                  <a:lnTo>
                    <a:pt x="7475" y="5938"/>
                  </a:lnTo>
                  <a:lnTo>
                    <a:pt x="7509" y="5916"/>
                  </a:lnTo>
                  <a:lnTo>
                    <a:pt x="7554" y="5893"/>
                  </a:lnTo>
                  <a:lnTo>
                    <a:pt x="7577" y="5859"/>
                  </a:lnTo>
                  <a:lnTo>
                    <a:pt x="7600" y="5813"/>
                  </a:lnTo>
                  <a:lnTo>
                    <a:pt x="7611" y="5768"/>
                  </a:lnTo>
                  <a:lnTo>
                    <a:pt x="7622" y="5722"/>
                  </a:lnTo>
                  <a:lnTo>
                    <a:pt x="7611" y="5677"/>
                  </a:lnTo>
                  <a:lnTo>
                    <a:pt x="7600" y="5631"/>
                  </a:lnTo>
                  <a:lnTo>
                    <a:pt x="7588" y="5597"/>
                  </a:lnTo>
                  <a:lnTo>
                    <a:pt x="7554" y="5563"/>
                  </a:lnTo>
                  <a:lnTo>
                    <a:pt x="7531" y="5529"/>
                  </a:lnTo>
                  <a:lnTo>
                    <a:pt x="7486" y="5506"/>
                  </a:lnTo>
                  <a:lnTo>
                    <a:pt x="7452" y="5495"/>
                  </a:lnTo>
                  <a:lnTo>
                    <a:pt x="7406" y="5483"/>
                  </a:lnTo>
                  <a:lnTo>
                    <a:pt x="7406" y="3185"/>
                  </a:lnTo>
                  <a:lnTo>
                    <a:pt x="7452" y="3174"/>
                  </a:lnTo>
                  <a:lnTo>
                    <a:pt x="7486" y="3163"/>
                  </a:lnTo>
                  <a:lnTo>
                    <a:pt x="7520" y="3140"/>
                  </a:lnTo>
                  <a:lnTo>
                    <a:pt x="7543" y="3117"/>
                  </a:lnTo>
                  <a:lnTo>
                    <a:pt x="7566" y="3083"/>
                  </a:lnTo>
                  <a:lnTo>
                    <a:pt x="7588" y="3049"/>
                  </a:lnTo>
                  <a:lnTo>
                    <a:pt x="7600" y="3003"/>
                  </a:lnTo>
                  <a:lnTo>
                    <a:pt x="7600" y="2958"/>
                  </a:lnTo>
                  <a:lnTo>
                    <a:pt x="7600" y="2912"/>
                  </a:lnTo>
                  <a:lnTo>
                    <a:pt x="7588" y="2878"/>
                  </a:lnTo>
                  <a:lnTo>
                    <a:pt x="9579" y="1718"/>
                  </a:lnTo>
                  <a:lnTo>
                    <a:pt x="9613" y="1764"/>
                  </a:lnTo>
                  <a:lnTo>
                    <a:pt x="9647" y="1786"/>
                  </a:lnTo>
                  <a:lnTo>
                    <a:pt x="9693" y="1809"/>
                  </a:lnTo>
                  <a:lnTo>
                    <a:pt x="9750" y="1820"/>
                  </a:lnTo>
                  <a:lnTo>
                    <a:pt x="9784" y="1809"/>
                  </a:lnTo>
                  <a:lnTo>
                    <a:pt x="9829" y="1798"/>
                  </a:lnTo>
                  <a:lnTo>
                    <a:pt x="9863" y="1786"/>
                  </a:lnTo>
                  <a:lnTo>
                    <a:pt x="9886" y="1752"/>
                  </a:lnTo>
                  <a:lnTo>
                    <a:pt x="9920" y="1729"/>
                  </a:lnTo>
                  <a:lnTo>
                    <a:pt x="9932" y="1695"/>
                  </a:lnTo>
                  <a:lnTo>
                    <a:pt x="9943" y="1661"/>
                  </a:lnTo>
                  <a:lnTo>
                    <a:pt x="9954" y="1616"/>
                  </a:lnTo>
                  <a:lnTo>
                    <a:pt x="9943" y="1582"/>
                  </a:lnTo>
                  <a:lnTo>
                    <a:pt x="9932" y="1547"/>
                  </a:lnTo>
                  <a:lnTo>
                    <a:pt x="9897" y="1479"/>
                  </a:lnTo>
                  <a:lnTo>
                    <a:pt x="9841" y="1445"/>
                  </a:lnTo>
                  <a:lnTo>
                    <a:pt x="9772" y="1422"/>
                  </a:lnTo>
                  <a:lnTo>
                    <a:pt x="9772" y="0"/>
                  </a:lnTo>
                  <a:lnTo>
                    <a:pt x="9727" y="0"/>
                  </a:lnTo>
                  <a:lnTo>
                    <a:pt x="9727" y="1411"/>
                  </a:lnTo>
                  <a:lnTo>
                    <a:pt x="9693" y="1422"/>
                  </a:lnTo>
                  <a:lnTo>
                    <a:pt x="9659" y="1434"/>
                  </a:lnTo>
                  <a:lnTo>
                    <a:pt x="9602" y="1479"/>
                  </a:lnTo>
                  <a:lnTo>
                    <a:pt x="9568" y="1536"/>
                  </a:lnTo>
                  <a:lnTo>
                    <a:pt x="9556" y="1582"/>
                  </a:lnTo>
                  <a:lnTo>
                    <a:pt x="9545" y="1616"/>
                  </a:lnTo>
                  <a:lnTo>
                    <a:pt x="9556" y="1684"/>
                  </a:lnTo>
                  <a:lnTo>
                    <a:pt x="7566" y="2833"/>
                  </a:lnTo>
                  <a:lnTo>
                    <a:pt x="7531" y="2799"/>
                  </a:lnTo>
                  <a:lnTo>
                    <a:pt x="7486" y="2765"/>
                  </a:lnTo>
                  <a:lnTo>
                    <a:pt x="7429" y="2742"/>
                  </a:lnTo>
                  <a:lnTo>
                    <a:pt x="7327" y="2742"/>
                  </a:lnTo>
                  <a:lnTo>
                    <a:pt x="7281" y="2765"/>
                  </a:lnTo>
                  <a:lnTo>
                    <a:pt x="7236" y="2787"/>
                  </a:lnTo>
                  <a:lnTo>
                    <a:pt x="7202" y="2833"/>
                  </a:lnTo>
                  <a:lnTo>
                    <a:pt x="5245" y="1707"/>
                  </a:lnTo>
                  <a:lnTo>
                    <a:pt x="5256" y="1661"/>
                  </a:lnTo>
                  <a:lnTo>
                    <a:pt x="5268" y="1616"/>
                  </a:lnTo>
                  <a:lnTo>
                    <a:pt x="5256" y="1570"/>
                  </a:lnTo>
                  <a:lnTo>
                    <a:pt x="5245" y="1525"/>
                  </a:lnTo>
                  <a:lnTo>
                    <a:pt x="5222" y="1479"/>
                  </a:lnTo>
                  <a:lnTo>
                    <a:pt x="5199" y="1445"/>
                  </a:lnTo>
                  <a:lnTo>
                    <a:pt x="5165" y="1411"/>
                  </a:lnTo>
                  <a:lnTo>
                    <a:pt x="5120" y="1388"/>
                  </a:lnTo>
                  <a:lnTo>
                    <a:pt x="5086" y="1377"/>
                  </a:lnTo>
                  <a:lnTo>
                    <a:pt x="5040" y="1365"/>
                  </a:lnTo>
                  <a:lnTo>
                    <a:pt x="5040" y="0"/>
                  </a:lnTo>
                  <a:lnTo>
                    <a:pt x="4995" y="0"/>
                  </a:lnTo>
                  <a:lnTo>
                    <a:pt x="4995" y="1365"/>
                  </a:lnTo>
                  <a:lnTo>
                    <a:pt x="4938" y="1365"/>
                  </a:lnTo>
                  <a:lnTo>
                    <a:pt x="4892" y="1388"/>
                  </a:lnTo>
                  <a:lnTo>
                    <a:pt x="4858" y="1411"/>
                  </a:lnTo>
                  <a:lnTo>
                    <a:pt x="4824" y="1445"/>
                  </a:lnTo>
                  <a:lnTo>
                    <a:pt x="4790" y="1479"/>
                  </a:lnTo>
                  <a:lnTo>
                    <a:pt x="4767" y="1525"/>
                  </a:lnTo>
                  <a:lnTo>
                    <a:pt x="4756" y="1570"/>
                  </a:lnTo>
                  <a:lnTo>
                    <a:pt x="4756" y="1616"/>
                  </a:lnTo>
                  <a:lnTo>
                    <a:pt x="4756" y="1661"/>
                  </a:lnTo>
                  <a:lnTo>
                    <a:pt x="4767" y="1707"/>
                  </a:lnTo>
                  <a:lnTo>
                    <a:pt x="2822" y="2833"/>
                  </a:lnTo>
                  <a:lnTo>
                    <a:pt x="2788" y="2799"/>
                  </a:lnTo>
                  <a:lnTo>
                    <a:pt x="2742" y="2765"/>
                  </a:lnTo>
                  <a:lnTo>
                    <a:pt x="2697" y="2742"/>
                  </a:lnTo>
                  <a:lnTo>
                    <a:pt x="2583" y="2742"/>
                  </a:lnTo>
                  <a:lnTo>
                    <a:pt x="2538" y="2765"/>
                  </a:lnTo>
                  <a:lnTo>
                    <a:pt x="2492" y="2787"/>
                  </a:lnTo>
                  <a:lnTo>
                    <a:pt x="2458" y="2833"/>
                  </a:lnTo>
                  <a:lnTo>
                    <a:pt x="513" y="1707"/>
                  </a:lnTo>
                  <a:lnTo>
                    <a:pt x="536" y="1661"/>
                  </a:lnTo>
                  <a:lnTo>
                    <a:pt x="536" y="1616"/>
                  </a:lnTo>
                  <a:lnTo>
                    <a:pt x="536" y="1570"/>
                  </a:lnTo>
                  <a:lnTo>
                    <a:pt x="513" y="1513"/>
                  </a:lnTo>
                  <a:lnTo>
                    <a:pt x="490" y="1479"/>
                  </a:lnTo>
                  <a:lnTo>
                    <a:pt x="467" y="1434"/>
                  </a:lnTo>
                  <a:lnTo>
                    <a:pt x="433" y="1400"/>
                  </a:lnTo>
                  <a:lnTo>
                    <a:pt x="388" y="1377"/>
                  </a:lnTo>
                  <a:lnTo>
                    <a:pt x="342" y="1354"/>
                  </a:lnTo>
                  <a:lnTo>
                    <a:pt x="297" y="1354"/>
                  </a:lnTo>
                  <a:lnTo>
                    <a:pt x="297" y="0"/>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1" name="Google Shape;61;p4"/>
          <p:cNvSpPr/>
          <p:nvPr/>
        </p:nvSpPr>
        <p:spPr>
          <a:xfrm rot="-5400000">
            <a:off x="8613300" y="4612800"/>
            <a:ext cx="405300" cy="351300"/>
          </a:xfrm>
          <a:prstGeom prst="hexagon">
            <a:avLst>
              <a:gd fmla="val 25000" name="adj"/>
              <a:gd fmla="val 115470" name="vf"/>
            </a:avLst>
          </a:prstGeom>
          <a:solidFill>
            <a:schemeClr val="dk1"/>
          </a:solidFill>
          <a:ln>
            <a:noFill/>
          </a:ln>
          <a:effectLst>
            <a:outerShdw blurRad="171450" rotWithShape="0" algn="bl" dir="5400000" dist="19050">
              <a:schemeClr val="lt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4"/>
          <p:cNvSpPr txBox="1"/>
          <p:nvPr>
            <p:ph idx="1" type="body"/>
          </p:nvPr>
        </p:nvSpPr>
        <p:spPr>
          <a:xfrm>
            <a:off x="1977950" y="1388450"/>
            <a:ext cx="5188200" cy="3042600"/>
          </a:xfrm>
          <a:prstGeom prst="rect">
            <a:avLst/>
          </a:prstGeom>
        </p:spPr>
        <p:txBody>
          <a:bodyPr anchorCtr="0" anchor="t" bIns="0" lIns="0" spcFirstLastPara="1" rIns="0" wrap="square" tIns="0">
            <a:noAutofit/>
          </a:bodyPr>
          <a:lstStyle>
            <a:lvl1pPr indent="-431800" lvl="0" marL="457200" rtl="0" algn="ctr">
              <a:spcBef>
                <a:spcPts val="0"/>
              </a:spcBef>
              <a:spcAft>
                <a:spcPts val="0"/>
              </a:spcAft>
              <a:buClr>
                <a:schemeClr val="lt1"/>
              </a:buClr>
              <a:buSzPts val="3200"/>
              <a:buChar char="⬥"/>
              <a:defRPr sz="3200">
                <a:solidFill>
                  <a:schemeClr val="lt1"/>
                </a:solidFill>
              </a:defRPr>
            </a:lvl1pPr>
            <a:lvl2pPr indent="-431800" lvl="1" marL="914400" rtl="0" algn="ctr">
              <a:spcBef>
                <a:spcPts val="600"/>
              </a:spcBef>
              <a:spcAft>
                <a:spcPts val="0"/>
              </a:spcAft>
              <a:buClr>
                <a:schemeClr val="lt1"/>
              </a:buClr>
              <a:buSzPts val="3200"/>
              <a:buChar char="⬦"/>
              <a:defRPr sz="3200">
                <a:solidFill>
                  <a:schemeClr val="lt1"/>
                </a:solidFill>
              </a:defRPr>
            </a:lvl2pPr>
            <a:lvl3pPr indent="-431800" lvl="2" marL="1371600" rtl="0" algn="ctr">
              <a:spcBef>
                <a:spcPts val="600"/>
              </a:spcBef>
              <a:spcAft>
                <a:spcPts val="0"/>
              </a:spcAft>
              <a:buClr>
                <a:schemeClr val="lt1"/>
              </a:buClr>
              <a:buSzPts val="3200"/>
              <a:buChar char="⬩"/>
              <a:defRPr sz="3200">
                <a:solidFill>
                  <a:schemeClr val="lt1"/>
                </a:solidFill>
              </a:defRPr>
            </a:lvl3pPr>
            <a:lvl4pPr indent="-431800" lvl="3" marL="1828800" rtl="0" algn="ctr">
              <a:spcBef>
                <a:spcPts val="600"/>
              </a:spcBef>
              <a:spcAft>
                <a:spcPts val="0"/>
              </a:spcAft>
              <a:buClr>
                <a:schemeClr val="lt1"/>
              </a:buClr>
              <a:buSzPts val="3200"/>
              <a:buChar char="●"/>
              <a:defRPr sz="3200">
                <a:solidFill>
                  <a:schemeClr val="lt1"/>
                </a:solidFill>
              </a:defRPr>
            </a:lvl4pPr>
            <a:lvl5pPr indent="-431800" lvl="4" marL="2286000" rtl="0" algn="ctr">
              <a:spcBef>
                <a:spcPts val="600"/>
              </a:spcBef>
              <a:spcAft>
                <a:spcPts val="0"/>
              </a:spcAft>
              <a:buClr>
                <a:schemeClr val="lt1"/>
              </a:buClr>
              <a:buSzPts val="3200"/>
              <a:buChar char="○"/>
              <a:defRPr sz="3200">
                <a:solidFill>
                  <a:schemeClr val="lt1"/>
                </a:solidFill>
              </a:defRPr>
            </a:lvl5pPr>
            <a:lvl6pPr indent="-431800" lvl="5" marL="2743200" rtl="0" algn="ctr">
              <a:spcBef>
                <a:spcPts val="600"/>
              </a:spcBef>
              <a:spcAft>
                <a:spcPts val="0"/>
              </a:spcAft>
              <a:buClr>
                <a:schemeClr val="lt1"/>
              </a:buClr>
              <a:buSzPts val="3200"/>
              <a:buChar char="■"/>
              <a:defRPr sz="3200">
                <a:solidFill>
                  <a:schemeClr val="lt1"/>
                </a:solidFill>
              </a:defRPr>
            </a:lvl6pPr>
            <a:lvl7pPr indent="-431800" lvl="6" marL="3200400" rtl="0" algn="ctr">
              <a:spcBef>
                <a:spcPts val="600"/>
              </a:spcBef>
              <a:spcAft>
                <a:spcPts val="0"/>
              </a:spcAft>
              <a:buClr>
                <a:schemeClr val="lt1"/>
              </a:buClr>
              <a:buSzPts val="3200"/>
              <a:buChar char="●"/>
              <a:defRPr sz="3200">
                <a:solidFill>
                  <a:schemeClr val="lt1"/>
                </a:solidFill>
              </a:defRPr>
            </a:lvl7pPr>
            <a:lvl8pPr indent="-431800" lvl="7" marL="3657600" rtl="0" algn="ctr">
              <a:spcBef>
                <a:spcPts val="600"/>
              </a:spcBef>
              <a:spcAft>
                <a:spcPts val="0"/>
              </a:spcAft>
              <a:buClr>
                <a:schemeClr val="lt1"/>
              </a:buClr>
              <a:buSzPts val="3200"/>
              <a:buChar char="○"/>
              <a:defRPr sz="3200">
                <a:solidFill>
                  <a:schemeClr val="lt1"/>
                </a:solidFill>
              </a:defRPr>
            </a:lvl8pPr>
            <a:lvl9pPr indent="-431800" lvl="8" marL="4114800" rtl="0" algn="ctr">
              <a:spcBef>
                <a:spcPts val="600"/>
              </a:spcBef>
              <a:spcAft>
                <a:spcPts val="600"/>
              </a:spcAft>
              <a:buClr>
                <a:schemeClr val="lt1"/>
              </a:buClr>
              <a:buSzPts val="3200"/>
              <a:buChar char="■"/>
              <a:defRPr sz="3200">
                <a:solidFill>
                  <a:schemeClr val="lt1"/>
                </a:solidFill>
              </a:defRPr>
            </a:lvl9pPr>
          </a:lstStyle>
          <a:p/>
        </p:txBody>
      </p:sp>
      <p:sp>
        <p:nvSpPr>
          <p:cNvPr id="63" name="Google Shape;63;p4"/>
          <p:cNvSpPr txBox="1"/>
          <p:nvPr>
            <p:ph idx="12" type="sldNum"/>
          </p:nvPr>
        </p:nvSpPr>
        <p:spPr>
          <a:xfrm>
            <a:off x="8640175" y="4585800"/>
            <a:ext cx="351300" cy="4053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grpSp>
        <p:nvGrpSpPr>
          <p:cNvPr id="64" name="Google Shape;64;p4"/>
          <p:cNvGrpSpPr/>
          <p:nvPr/>
        </p:nvGrpSpPr>
        <p:grpSpPr>
          <a:xfrm>
            <a:off x="4282319" y="-4"/>
            <a:ext cx="579363" cy="1204159"/>
            <a:chOff x="3895357" y="418479"/>
            <a:chExt cx="264900" cy="550573"/>
          </a:xfrm>
        </p:grpSpPr>
        <p:sp>
          <p:nvSpPr>
            <p:cNvPr id="65" name="Google Shape;65;p4"/>
            <p:cNvSpPr/>
            <p:nvPr/>
          </p:nvSpPr>
          <p:spPr>
            <a:xfrm rot="5400000">
              <a:off x="3869830" y="445029"/>
              <a:ext cx="315900" cy="262800"/>
            </a:xfrm>
            <a:prstGeom prst="rect">
              <a:avLst/>
            </a:prstGeom>
            <a:gradFill>
              <a:gsLst>
                <a:gs pos="0">
                  <a:srgbClr val="FFFFFF">
                    <a:alpha val="0"/>
                    <a:alpha val="32400"/>
                  </a:srgbClr>
                </a:gs>
                <a:gs pos="100000">
                  <a:srgbClr val="00FFEE">
                    <a:alpha val="31764"/>
                    <a:alpha val="3240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4"/>
            <p:cNvSpPr/>
            <p:nvPr/>
          </p:nvSpPr>
          <p:spPr>
            <a:xfrm rot="-5400000">
              <a:off x="3874807" y="683602"/>
              <a:ext cx="306000" cy="264900"/>
            </a:xfrm>
            <a:prstGeom prst="hexagon">
              <a:avLst>
                <a:gd fmla="val 25000" name="adj"/>
                <a:gd fmla="val 115470" name="vf"/>
              </a:avLst>
            </a:prstGeom>
            <a:gradFill>
              <a:gsLst>
                <a:gs pos="0">
                  <a:schemeClr val="accent1"/>
                </a:gs>
                <a:gs pos="100000">
                  <a:schemeClr val="accent2"/>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7" name="Google Shape;67;p4"/>
          <p:cNvSpPr txBox="1"/>
          <p:nvPr/>
        </p:nvSpPr>
        <p:spPr>
          <a:xfrm>
            <a:off x="3593400" y="476575"/>
            <a:ext cx="1957200" cy="653700"/>
          </a:xfrm>
          <a:prstGeom prst="rect">
            <a:avLst/>
          </a:prstGeom>
          <a:noFill/>
          <a:ln>
            <a:noFill/>
          </a:ln>
          <a:effectLst>
            <a:outerShdw blurRad="114300" rotWithShape="0" algn="bl" dir="5400000" dist="19050">
              <a:schemeClr val="lt1">
                <a:alpha val="50000"/>
              </a:schemeClr>
            </a:outerShdw>
          </a:effectLst>
        </p:spPr>
        <p:txBody>
          <a:bodyPr anchorCtr="0" anchor="t" bIns="0" lIns="0" spcFirstLastPara="1" rIns="0" wrap="square" tIns="0">
            <a:noAutofit/>
          </a:bodyPr>
          <a:lstStyle/>
          <a:p>
            <a:pPr indent="0" lvl="0" marL="0" rtl="0" algn="ctr">
              <a:spcBef>
                <a:spcPts val="0"/>
              </a:spcBef>
              <a:spcAft>
                <a:spcPts val="0"/>
              </a:spcAft>
              <a:buNone/>
            </a:pPr>
            <a:r>
              <a:rPr lang="en" sz="8600">
                <a:solidFill>
                  <a:schemeClr val="dk1"/>
                </a:solidFill>
              </a:rPr>
              <a:t>“</a:t>
            </a:r>
            <a:endParaRPr sz="8600">
              <a:solidFill>
                <a:schemeClr val="dk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68" name="Shape 68"/>
        <p:cNvGrpSpPr/>
        <p:nvPr/>
      </p:nvGrpSpPr>
      <p:grpSpPr>
        <a:xfrm>
          <a:off x="0" y="0"/>
          <a:ext cx="0" cy="0"/>
          <a:chOff x="0" y="0"/>
          <a:chExt cx="0" cy="0"/>
        </a:xfrm>
      </p:grpSpPr>
      <p:grpSp>
        <p:nvGrpSpPr>
          <p:cNvPr id="69" name="Google Shape;69;p5"/>
          <p:cNvGrpSpPr/>
          <p:nvPr/>
        </p:nvGrpSpPr>
        <p:grpSpPr>
          <a:xfrm>
            <a:off x="0" y="0"/>
            <a:ext cx="9144036" cy="5143497"/>
            <a:chOff x="0" y="0"/>
            <a:chExt cx="9144036" cy="5143497"/>
          </a:xfrm>
        </p:grpSpPr>
        <p:sp>
          <p:nvSpPr>
            <p:cNvPr id="70" name="Google Shape;70;p5"/>
            <p:cNvSpPr/>
            <p:nvPr/>
          </p:nvSpPr>
          <p:spPr>
            <a:xfrm>
              <a:off x="8155685" y="1194135"/>
              <a:ext cx="988352" cy="615640"/>
            </a:xfrm>
            <a:custGeom>
              <a:rect b="b" l="l" r="r" t="t"/>
              <a:pathLst>
                <a:path extrusionOk="0" h="5882" w="9443">
                  <a:moveTo>
                    <a:pt x="2696" y="342"/>
                  </a:moveTo>
                  <a:lnTo>
                    <a:pt x="4687" y="1491"/>
                  </a:lnTo>
                  <a:lnTo>
                    <a:pt x="4676" y="1537"/>
                  </a:lnTo>
                  <a:lnTo>
                    <a:pt x="4664" y="1593"/>
                  </a:lnTo>
                  <a:lnTo>
                    <a:pt x="4676" y="1639"/>
                  </a:lnTo>
                  <a:lnTo>
                    <a:pt x="4687" y="1684"/>
                  </a:lnTo>
                  <a:lnTo>
                    <a:pt x="4710" y="1730"/>
                  </a:lnTo>
                  <a:lnTo>
                    <a:pt x="4733" y="1764"/>
                  </a:lnTo>
                  <a:lnTo>
                    <a:pt x="4767" y="1798"/>
                  </a:lnTo>
                  <a:lnTo>
                    <a:pt x="4801" y="1821"/>
                  </a:lnTo>
                  <a:lnTo>
                    <a:pt x="4846" y="1832"/>
                  </a:lnTo>
                  <a:lnTo>
                    <a:pt x="4892" y="1844"/>
                  </a:lnTo>
                  <a:lnTo>
                    <a:pt x="4892" y="4153"/>
                  </a:lnTo>
                  <a:lnTo>
                    <a:pt x="4858" y="4153"/>
                  </a:lnTo>
                  <a:lnTo>
                    <a:pt x="4824" y="4164"/>
                  </a:lnTo>
                  <a:lnTo>
                    <a:pt x="4767" y="4210"/>
                  </a:lnTo>
                  <a:lnTo>
                    <a:pt x="4744" y="4244"/>
                  </a:lnTo>
                  <a:lnTo>
                    <a:pt x="4721" y="4278"/>
                  </a:lnTo>
                  <a:lnTo>
                    <a:pt x="4710" y="4312"/>
                  </a:lnTo>
                  <a:lnTo>
                    <a:pt x="4710" y="4346"/>
                  </a:lnTo>
                  <a:lnTo>
                    <a:pt x="4710" y="4392"/>
                  </a:lnTo>
                  <a:lnTo>
                    <a:pt x="4721" y="4426"/>
                  </a:lnTo>
                  <a:lnTo>
                    <a:pt x="2685" y="5598"/>
                  </a:lnTo>
                  <a:lnTo>
                    <a:pt x="2651" y="5575"/>
                  </a:lnTo>
                  <a:lnTo>
                    <a:pt x="2628" y="5552"/>
                  </a:lnTo>
                  <a:lnTo>
                    <a:pt x="2583" y="5529"/>
                  </a:lnTo>
                  <a:lnTo>
                    <a:pt x="2503" y="5529"/>
                  </a:lnTo>
                  <a:lnTo>
                    <a:pt x="2469" y="5552"/>
                  </a:lnTo>
                  <a:lnTo>
                    <a:pt x="2435" y="5563"/>
                  </a:lnTo>
                  <a:lnTo>
                    <a:pt x="2412" y="5598"/>
                  </a:lnTo>
                  <a:lnTo>
                    <a:pt x="342" y="4403"/>
                  </a:lnTo>
                  <a:lnTo>
                    <a:pt x="353" y="4346"/>
                  </a:lnTo>
                  <a:lnTo>
                    <a:pt x="342" y="4289"/>
                  </a:lnTo>
                  <a:lnTo>
                    <a:pt x="308" y="4233"/>
                  </a:lnTo>
                  <a:lnTo>
                    <a:pt x="262" y="4198"/>
                  </a:lnTo>
                  <a:lnTo>
                    <a:pt x="205" y="4176"/>
                  </a:lnTo>
                  <a:lnTo>
                    <a:pt x="205" y="1764"/>
                  </a:lnTo>
                  <a:lnTo>
                    <a:pt x="262" y="1741"/>
                  </a:lnTo>
                  <a:lnTo>
                    <a:pt x="308" y="1707"/>
                  </a:lnTo>
                  <a:lnTo>
                    <a:pt x="330" y="1650"/>
                  </a:lnTo>
                  <a:lnTo>
                    <a:pt x="342" y="1593"/>
                  </a:lnTo>
                  <a:lnTo>
                    <a:pt x="330" y="1537"/>
                  </a:lnTo>
                  <a:lnTo>
                    <a:pt x="2389" y="342"/>
                  </a:lnTo>
                  <a:lnTo>
                    <a:pt x="2423" y="376"/>
                  </a:lnTo>
                  <a:lnTo>
                    <a:pt x="2458" y="410"/>
                  </a:lnTo>
                  <a:lnTo>
                    <a:pt x="2503" y="422"/>
                  </a:lnTo>
                  <a:lnTo>
                    <a:pt x="2549" y="433"/>
                  </a:lnTo>
                  <a:lnTo>
                    <a:pt x="2594" y="422"/>
                  </a:lnTo>
                  <a:lnTo>
                    <a:pt x="2628" y="399"/>
                  </a:lnTo>
                  <a:lnTo>
                    <a:pt x="2674" y="376"/>
                  </a:lnTo>
                  <a:lnTo>
                    <a:pt x="2696" y="342"/>
                  </a:lnTo>
                  <a:close/>
                  <a:moveTo>
                    <a:pt x="7235" y="1"/>
                  </a:moveTo>
                  <a:lnTo>
                    <a:pt x="7190" y="24"/>
                  </a:lnTo>
                  <a:lnTo>
                    <a:pt x="7144" y="46"/>
                  </a:lnTo>
                  <a:lnTo>
                    <a:pt x="7110" y="69"/>
                  </a:lnTo>
                  <a:lnTo>
                    <a:pt x="7076" y="103"/>
                  </a:lnTo>
                  <a:lnTo>
                    <a:pt x="7053" y="149"/>
                  </a:lnTo>
                  <a:lnTo>
                    <a:pt x="7042" y="194"/>
                  </a:lnTo>
                  <a:lnTo>
                    <a:pt x="7042" y="251"/>
                  </a:lnTo>
                  <a:lnTo>
                    <a:pt x="7042" y="297"/>
                  </a:lnTo>
                  <a:lnTo>
                    <a:pt x="7053" y="342"/>
                  </a:lnTo>
                  <a:lnTo>
                    <a:pt x="5119" y="1457"/>
                  </a:lnTo>
                  <a:lnTo>
                    <a:pt x="5085" y="1411"/>
                  </a:lnTo>
                  <a:lnTo>
                    <a:pt x="5028" y="1377"/>
                  </a:lnTo>
                  <a:lnTo>
                    <a:pt x="4972" y="1355"/>
                  </a:lnTo>
                  <a:lnTo>
                    <a:pt x="4915" y="1343"/>
                  </a:lnTo>
                  <a:lnTo>
                    <a:pt x="4858" y="1355"/>
                  </a:lnTo>
                  <a:lnTo>
                    <a:pt x="4801" y="1377"/>
                  </a:lnTo>
                  <a:lnTo>
                    <a:pt x="4755" y="1411"/>
                  </a:lnTo>
                  <a:lnTo>
                    <a:pt x="4710" y="1457"/>
                  </a:lnTo>
                  <a:lnTo>
                    <a:pt x="2719" y="297"/>
                  </a:lnTo>
                  <a:lnTo>
                    <a:pt x="2731" y="251"/>
                  </a:lnTo>
                  <a:lnTo>
                    <a:pt x="2719" y="206"/>
                  </a:lnTo>
                  <a:lnTo>
                    <a:pt x="2708" y="172"/>
                  </a:lnTo>
                  <a:lnTo>
                    <a:pt x="2674" y="115"/>
                  </a:lnTo>
                  <a:lnTo>
                    <a:pt x="2617" y="81"/>
                  </a:lnTo>
                  <a:lnTo>
                    <a:pt x="2583" y="69"/>
                  </a:lnTo>
                  <a:lnTo>
                    <a:pt x="2503" y="69"/>
                  </a:lnTo>
                  <a:lnTo>
                    <a:pt x="2469" y="81"/>
                  </a:lnTo>
                  <a:lnTo>
                    <a:pt x="2412" y="115"/>
                  </a:lnTo>
                  <a:lnTo>
                    <a:pt x="2378" y="172"/>
                  </a:lnTo>
                  <a:lnTo>
                    <a:pt x="2367" y="206"/>
                  </a:lnTo>
                  <a:lnTo>
                    <a:pt x="2367" y="251"/>
                  </a:lnTo>
                  <a:lnTo>
                    <a:pt x="2378" y="308"/>
                  </a:lnTo>
                  <a:lnTo>
                    <a:pt x="308" y="1491"/>
                  </a:lnTo>
                  <a:lnTo>
                    <a:pt x="285" y="1468"/>
                  </a:lnTo>
                  <a:lnTo>
                    <a:pt x="251" y="1446"/>
                  </a:lnTo>
                  <a:lnTo>
                    <a:pt x="217" y="1423"/>
                  </a:lnTo>
                  <a:lnTo>
                    <a:pt x="137" y="1423"/>
                  </a:lnTo>
                  <a:lnTo>
                    <a:pt x="103" y="1434"/>
                  </a:lnTo>
                  <a:lnTo>
                    <a:pt x="57" y="1468"/>
                  </a:lnTo>
                  <a:lnTo>
                    <a:pt x="12" y="1525"/>
                  </a:lnTo>
                  <a:lnTo>
                    <a:pt x="0" y="1559"/>
                  </a:lnTo>
                  <a:lnTo>
                    <a:pt x="0" y="1593"/>
                  </a:lnTo>
                  <a:lnTo>
                    <a:pt x="12" y="1662"/>
                  </a:lnTo>
                  <a:lnTo>
                    <a:pt x="46" y="1707"/>
                  </a:lnTo>
                  <a:lnTo>
                    <a:pt x="91" y="1741"/>
                  </a:lnTo>
                  <a:lnTo>
                    <a:pt x="160" y="1764"/>
                  </a:lnTo>
                  <a:lnTo>
                    <a:pt x="160" y="4176"/>
                  </a:lnTo>
                  <a:lnTo>
                    <a:pt x="91" y="4198"/>
                  </a:lnTo>
                  <a:lnTo>
                    <a:pt x="46" y="4233"/>
                  </a:lnTo>
                  <a:lnTo>
                    <a:pt x="12" y="4289"/>
                  </a:lnTo>
                  <a:lnTo>
                    <a:pt x="0" y="4346"/>
                  </a:lnTo>
                  <a:lnTo>
                    <a:pt x="0" y="4392"/>
                  </a:lnTo>
                  <a:lnTo>
                    <a:pt x="12" y="4415"/>
                  </a:lnTo>
                  <a:lnTo>
                    <a:pt x="46" y="4471"/>
                  </a:lnTo>
                  <a:lnTo>
                    <a:pt x="103" y="4517"/>
                  </a:lnTo>
                  <a:lnTo>
                    <a:pt x="137" y="4528"/>
                  </a:lnTo>
                  <a:lnTo>
                    <a:pt x="171" y="4528"/>
                  </a:lnTo>
                  <a:lnTo>
                    <a:pt x="217" y="4517"/>
                  </a:lnTo>
                  <a:lnTo>
                    <a:pt x="262" y="4506"/>
                  </a:lnTo>
                  <a:lnTo>
                    <a:pt x="296" y="4483"/>
                  </a:lnTo>
                  <a:lnTo>
                    <a:pt x="319" y="4449"/>
                  </a:lnTo>
                  <a:lnTo>
                    <a:pt x="2389" y="5632"/>
                  </a:lnTo>
                  <a:lnTo>
                    <a:pt x="2367" y="5700"/>
                  </a:lnTo>
                  <a:lnTo>
                    <a:pt x="2378" y="5734"/>
                  </a:lnTo>
                  <a:lnTo>
                    <a:pt x="2389" y="5768"/>
                  </a:lnTo>
                  <a:lnTo>
                    <a:pt x="2423" y="5825"/>
                  </a:lnTo>
                  <a:lnTo>
                    <a:pt x="2480" y="5859"/>
                  </a:lnTo>
                  <a:lnTo>
                    <a:pt x="2514" y="5871"/>
                  </a:lnTo>
                  <a:lnTo>
                    <a:pt x="2583" y="5871"/>
                  </a:lnTo>
                  <a:lnTo>
                    <a:pt x="2605" y="5859"/>
                  </a:lnTo>
                  <a:lnTo>
                    <a:pt x="2662" y="5825"/>
                  </a:lnTo>
                  <a:lnTo>
                    <a:pt x="2708" y="5768"/>
                  </a:lnTo>
                  <a:lnTo>
                    <a:pt x="2708" y="5734"/>
                  </a:lnTo>
                  <a:lnTo>
                    <a:pt x="2719" y="5700"/>
                  </a:lnTo>
                  <a:lnTo>
                    <a:pt x="2708" y="5643"/>
                  </a:lnTo>
                  <a:lnTo>
                    <a:pt x="4744" y="4460"/>
                  </a:lnTo>
                  <a:lnTo>
                    <a:pt x="4778" y="4506"/>
                  </a:lnTo>
                  <a:lnTo>
                    <a:pt x="4812" y="4528"/>
                  </a:lnTo>
                  <a:lnTo>
                    <a:pt x="4858" y="4551"/>
                  </a:lnTo>
                  <a:lnTo>
                    <a:pt x="4972" y="4551"/>
                  </a:lnTo>
                  <a:lnTo>
                    <a:pt x="5017" y="4528"/>
                  </a:lnTo>
                  <a:lnTo>
                    <a:pt x="5051" y="4494"/>
                  </a:lnTo>
                  <a:lnTo>
                    <a:pt x="5085" y="4460"/>
                  </a:lnTo>
                  <a:lnTo>
                    <a:pt x="7121" y="5632"/>
                  </a:lnTo>
                  <a:lnTo>
                    <a:pt x="7110" y="5666"/>
                  </a:lnTo>
                  <a:lnTo>
                    <a:pt x="7110" y="5700"/>
                  </a:lnTo>
                  <a:lnTo>
                    <a:pt x="7110" y="5734"/>
                  </a:lnTo>
                  <a:lnTo>
                    <a:pt x="7121" y="5768"/>
                  </a:lnTo>
                  <a:lnTo>
                    <a:pt x="7156" y="5825"/>
                  </a:lnTo>
                  <a:lnTo>
                    <a:pt x="7212" y="5859"/>
                  </a:lnTo>
                  <a:lnTo>
                    <a:pt x="7247" y="5871"/>
                  </a:lnTo>
                  <a:lnTo>
                    <a:pt x="7281" y="5882"/>
                  </a:lnTo>
                  <a:lnTo>
                    <a:pt x="7315" y="5871"/>
                  </a:lnTo>
                  <a:lnTo>
                    <a:pt x="7349" y="5859"/>
                  </a:lnTo>
                  <a:lnTo>
                    <a:pt x="7406" y="5825"/>
                  </a:lnTo>
                  <a:lnTo>
                    <a:pt x="7451" y="5768"/>
                  </a:lnTo>
                  <a:lnTo>
                    <a:pt x="7463" y="5734"/>
                  </a:lnTo>
                  <a:lnTo>
                    <a:pt x="7463" y="5700"/>
                  </a:lnTo>
                  <a:lnTo>
                    <a:pt x="7451" y="5643"/>
                  </a:lnTo>
                  <a:lnTo>
                    <a:pt x="9442" y="4483"/>
                  </a:lnTo>
                  <a:lnTo>
                    <a:pt x="9442" y="4437"/>
                  </a:lnTo>
                  <a:lnTo>
                    <a:pt x="7429" y="5598"/>
                  </a:lnTo>
                  <a:lnTo>
                    <a:pt x="7406" y="5563"/>
                  </a:lnTo>
                  <a:lnTo>
                    <a:pt x="7372" y="5541"/>
                  </a:lnTo>
                  <a:lnTo>
                    <a:pt x="7326" y="5529"/>
                  </a:lnTo>
                  <a:lnTo>
                    <a:pt x="7281" y="5518"/>
                  </a:lnTo>
                  <a:lnTo>
                    <a:pt x="7247" y="5529"/>
                  </a:lnTo>
                  <a:lnTo>
                    <a:pt x="7201" y="5541"/>
                  </a:lnTo>
                  <a:lnTo>
                    <a:pt x="7167" y="5563"/>
                  </a:lnTo>
                  <a:lnTo>
                    <a:pt x="7144" y="5598"/>
                  </a:lnTo>
                  <a:lnTo>
                    <a:pt x="5108" y="4415"/>
                  </a:lnTo>
                  <a:lnTo>
                    <a:pt x="5119" y="4346"/>
                  </a:lnTo>
                  <a:lnTo>
                    <a:pt x="5119" y="4312"/>
                  </a:lnTo>
                  <a:lnTo>
                    <a:pt x="5108" y="4278"/>
                  </a:lnTo>
                  <a:lnTo>
                    <a:pt x="5063" y="4221"/>
                  </a:lnTo>
                  <a:lnTo>
                    <a:pt x="5006" y="4176"/>
                  </a:lnTo>
                  <a:lnTo>
                    <a:pt x="4937" y="4153"/>
                  </a:lnTo>
                  <a:lnTo>
                    <a:pt x="4937" y="1844"/>
                  </a:lnTo>
                  <a:lnTo>
                    <a:pt x="4983" y="1832"/>
                  </a:lnTo>
                  <a:lnTo>
                    <a:pt x="5028" y="1810"/>
                  </a:lnTo>
                  <a:lnTo>
                    <a:pt x="5063" y="1787"/>
                  </a:lnTo>
                  <a:lnTo>
                    <a:pt x="5097" y="1764"/>
                  </a:lnTo>
                  <a:lnTo>
                    <a:pt x="5119" y="1719"/>
                  </a:lnTo>
                  <a:lnTo>
                    <a:pt x="5142" y="1684"/>
                  </a:lnTo>
                  <a:lnTo>
                    <a:pt x="5154" y="1639"/>
                  </a:lnTo>
                  <a:lnTo>
                    <a:pt x="5165" y="1593"/>
                  </a:lnTo>
                  <a:lnTo>
                    <a:pt x="5154" y="1548"/>
                  </a:lnTo>
                  <a:lnTo>
                    <a:pt x="5142" y="1491"/>
                  </a:lnTo>
                  <a:lnTo>
                    <a:pt x="7076" y="376"/>
                  </a:lnTo>
                  <a:lnTo>
                    <a:pt x="7110" y="422"/>
                  </a:lnTo>
                  <a:lnTo>
                    <a:pt x="7167" y="467"/>
                  </a:lnTo>
                  <a:lnTo>
                    <a:pt x="7224" y="490"/>
                  </a:lnTo>
                  <a:lnTo>
                    <a:pt x="7349" y="490"/>
                  </a:lnTo>
                  <a:lnTo>
                    <a:pt x="7406" y="467"/>
                  </a:lnTo>
                  <a:lnTo>
                    <a:pt x="7463" y="422"/>
                  </a:lnTo>
                  <a:lnTo>
                    <a:pt x="7497" y="376"/>
                  </a:lnTo>
                  <a:lnTo>
                    <a:pt x="9442" y="1502"/>
                  </a:lnTo>
                  <a:lnTo>
                    <a:pt x="9442" y="1446"/>
                  </a:lnTo>
                  <a:lnTo>
                    <a:pt x="7520" y="331"/>
                  </a:lnTo>
                  <a:lnTo>
                    <a:pt x="7531" y="297"/>
                  </a:lnTo>
                  <a:lnTo>
                    <a:pt x="7531" y="251"/>
                  </a:lnTo>
                  <a:lnTo>
                    <a:pt x="7531" y="194"/>
                  </a:lnTo>
                  <a:lnTo>
                    <a:pt x="7508" y="149"/>
                  </a:lnTo>
                  <a:lnTo>
                    <a:pt x="7485" y="103"/>
                  </a:lnTo>
                  <a:lnTo>
                    <a:pt x="7463" y="69"/>
                  </a:lnTo>
                  <a:lnTo>
                    <a:pt x="7417" y="46"/>
                  </a:lnTo>
                  <a:lnTo>
                    <a:pt x="7383" y="24"/>
                  </a:lnTo>
                  <a:lnTo>
                    <a:pt x="7338" y="1"/>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5"/>
            <p:cNvSpPr/>
            <p:nvPr/>
          </p:nvSpPr>
          <p:spPr>
            <a:xfrm>
              <a:off x="6162634" y="0"/>
              <a:ext cx="2981383" cy="1818136"/>
            </a:xfrm>
            <a:custGeom>
              <a:rect b="b" l="l" r="r" t="t"/>
              <a:pathLst>
                <a:path extrusionOk="0" h="17371" w="28485">
                  <a:moveTo>
                    <a:pt x="17052" y="3572"/>
                  </a:moveTo>
                  <a:lnTo>
                    <a:pt x="18986" y="4687"/>
                  </a:lnTo>
                  <a:lnTo>
                    <a:pt x="18974" y="4733"/>
                  </a:lnTo>
                  <a:lnTo>
                    <a:pt x="18963" y="4789"/>
                  </a:lnTo>
                  <a:lnTo>
                    <a:pt x="18974" y="4846"/>
                  </a:lnTo>
                  <a:lnTo>
                    <a:pt x="18986" y="4892"/>
                  </a:lnTo>
                  <a:lnTo>
                    <a:pt x="19008" y="4926"/>
                  </a:lnTo>
                  <a:lnTo>
                    <a:pt x="19031" y="4960"/>
                  </a:lnTo>
                  <a:lnTo>
                    <a:pt x="19065" y="4994"/>
                  </a:lnTo>
                  <a:lnTo>
                    <a:pt x="19111" y="5017"/>
                  </a:lnTo>
                  <a:lnTo>
                    <a:pt x="19145" y="5040"/>
                  </a:lnTo>
                  <a:lnTo>
                    <a:pt x="19202" y="5040"/>
                  </a:lnTo>
                  <a:lnTo>
                    <a:pt x="19202" y="7360"/>
                  </a:lnTo>
                  <a:lnTo>
                    <a:pt x="19133" y="7383"/>
                  </a:lnTo>
                  <a:lnTo>
                    <a:pt x="19077" y="7417"/>
                  </a:lnTo>
                  <a:lnTo>
                    <a:pt x="19031" y="7474"/>
                  </a:lnTo>
                  <a:lnTo>
                    <a:pt x="19031" y="7508"/>
                  </a:lnTo>
                  <a:lnTo>
                    <a:pt x="19020" y="7554"/>
                  </a:lnTo>
                  <a:lnTo>
                    <a:pt x="19031" y="7611"/>
                  </a:lnTo>
                  <a:lnTo>
                    <a:pt x="17063" y="8748"/>
                  </a:lnTo>
                  <a:lnTo>
                    <a:pt x="17029" y="8703"/>
                  </a:lnTo>
                  <a:lnTo>
                    <a:pt x="16972" y="8668"/>
                  </a:lnTo>
                  <a:lnTo>
                    <a:pt x="16915" y="8646"/>
                  </a:lnTo>
                  <a:lnTo>
                    <a:pt x="16847" y="8634"/>
                  </a:lnTo>
                  <a:lnTo>
                    <a:pt x="16779" y="8646"/>
                  </a:lnTo>
                  <a:lnTo>
                    <a:pt x="16722" y="8668"/>
                  </a:lnTo>
                  <a:lnTo>
                    <a:pt x="16665" y="8703"/>
                  </a:lnTo>
                  <a:lnTo>
                    <a:pt x="16631" y="8748"/>
                  </a:lnTo>
                  <a:lnTo>
                    <a:pt x="14708" y="7633"/>
                  </a:lnTo>
                  <a:lnTo>
                    <a:pt x="14720" y="7599"/>
                  </a:lnTo>
                  <a:lnTo>
                    <a:pt x="14720" y="7554"/>
                  </a:lnTo>
                  <a:lnTo>
                    <a:pt x="14720" y="7508"/>
                  </a:lnTo>
                  <a:lnTo>
                    <a:pt x="14708" y="7463"/>
                  </a:lnTo>
                  <a:lnTo>
                    <a:pt x="14686" y="7417"/>
                  </a:lnTo>
                  <a:lnTo>
                    <a:pt x="14663" y="7383"/>
                  </a:lnTo>
                  <a:lnTo>
                    <a:pt x="14629" y="7360"/>
                  </a:lnTo>
                  <a:lnTo>
                    <a:pt x="14583" y="7326"/>
                  </a:lnTo>
                  <a:lnTo>
                    <a:pt x="14549" y="7315"/>
                  </a:lnTo>
                  <a:lnTo>
                    <a:pt x="14504" y="7303"/>
                  </a:lnTo>
                  <a:lnTo>
                    <a:pt x="14504" y="4971"/>
                  </a:lnTo>
                  <a:lnTo>
                    <a:pt x="14561" y="4949"/>
                  </a:lnTo>
                  <a:lnTo>
                    <a:pt x="14606" y="4903"/>
                  </a:lnTo>
                  <a:lnTo>
                    <a:pt x="14640" y="4858"/>
                  </a:lnTo>
                  <a:lnTo>
                    <a:pt x="14652" y="4789"/>
                  </a:lnTo>
                  <a:lnTo>
                    <a:pt x="14640" y="4733"/>
                  </a:lnTo>
                  <a:lnTo>
                    <a:pt x="16642" y="3572"/>
                  </a:lnTo>
                  <a:lnTo>
                    <a:pt x="16676" y="3618"/>
                  </a:lnTo>
                  <a:lnTo>
                    <a:pt x="16722" y="3663"/>
                  </a:lnTo>
                  <a:lnTo>
                    <a:pt x="16779" y="3686"/>
                  </a:lnTo>
                  <a:lnTo>
                    <a:pt x="16915" y="3686"/>
                  </a:lnTo>
                  <a:lnTo>
                    <a:pt x="16972" y="3663"/>
                  </a:lnTo>
                  <a:lnTo>
                    <a:pt x="17018" y="3618"/>
                  </a:lnTo>
                  <a:lnTo>
                    <a:pt x="17052" y="3572"/>
                  </a:lnTo>
                  <a:close/>
                  <a:moveTo>
                    <a:pt x="12285" y="3561"/>
                  </a:moveTo>
                  <a:lnTo>
                    <a:pt x="14310" y="4721"/>
                  </a:lnTo>
                  <a:lnTo>
                    <a:pt x="14299" y="4755"/>
                  </a:lnTo>
                  <a:lnTo>
                    <a:pt x="14299" y="4789"/>
                  </a:lnTo>
                  <a:lnTo>
                    <a:pt x="14310" y="4858"/>
                  </a:lnTo>
                  <a:lnTo>
                    <a:pt x="14344" y="4915"/>
                  </a:lnTo>
                  <a:lnTo>
                    <a:pt x="14390" y="4949"/>
                  </a:lnTo>
                  <a:lnTo>
                    <a:pt x="14458" y="4971"/>
                  </a:lnTo>
                  <a:lnTo>
                    <a:pt x="14458" y="7303"/>
                  </a:lnTo>
                  <a:lnTo>
                    <a:pt x="14413" y="7315"/>
                  </a:lnTo>
                  <a:lnTo>
                    <a:pt x="14367" y="7326"/>
                  </a:lnTo>
                  <a:lnTo>
                    <a:pt x="14333" y="7349"/>
                  </a:lnTo>
                  <a:lnTo>
                    <a:pt x="14299" y="7383"/>
                  </a:lnTo>
                  <a:lnTo>
                    <a:pt x="14265" y="7417"/>
                  </a:lnTo>
                  <a:lnTo>
                    <a:pt x="14242" y="7463"/>
                  </a:lnTo>
                  <a:lnTo>
                    <a:pt x="14231" y="7508"/>
                  </a:lnTo>
                  <a:lnTo>
                    <a:pt x="14231" y="7554"/>
                  </a:lnTo>
                  <a:lnTo>
                    <a:pt x="14231" y="7599"/>
                  </a:lnTo>
                  <a:lnTo>
                    <a:pt x="14242" y="7645"/>
                  </a:lnTo>
                  <a:lnTo>
                    <a:pt x="12263" y="8782"/>
                  </a:lnTo>
                  <a:lnTo>
                    <a:pt x="12229" y="8748"/>
                  </a:lnTo>
                  <a:lnTo>
                    <a:pt x="12194" y="8725"/>
                  </a:lnTo>
                  <a:lnTo>
                    <a:pt x="12149" y="8714"/>
                  </a:lnTo>
                  <a:lnTo>
                    <a:pt x="12103" y="8703"/>
                  </a:lnTo>
                  <a:lnTo>
                    <a:pt x="12058" y="8714"/>
                  </a:lnTo>
                  <a:lnTo>
                    <a:pt x="12012" y="8725"/>
                  </a:lnTo>
                  <a:lnTo>
                    <a:pt x="11978" y="8748"/>
                  </a:lnTo>
                  <a:lnTo>
                    <a:pt x="11956" y="8782"/>
                  </a:lnTo>
                  <a:lnTo>
                    <a:pt x="9976" y="7645"/>
                  </a:lnTo>
                  <a:lnTo>
                    <a:pt x="9988" y="7599"/>
                  </a:lnTo>
                  <a:lnTo>
                    <a:pt x="9988" y="7554"/>
                  </a:lnTo>
                  <a:lnTo>
                    <a:pt x="9988" y="7497"/>
                  </a:lnTo>
                  <a:lnTo>
                    <a:pt x="9976" y="7451"/>
                  </a:lnTo>
                  <a:lnTo>
                    <a:pt x="9954" y="7417"/>
                  </a:lnTo>
                  <a:lnTo>
                    <a:pt x="9919" y="7383"/>
                  </a:lnTo>
                  <a:lnTo>
                    <a:pt x="9885" y="7349"/>
                  </a:lnTo>
                  <a:lnTo>
                    <a:pt x="9851" y="7326"/>
                  </a:lnTo>
                  <a:lnTo>
                    <a:pt x="9806" y="7303"/>
                  </a:lnTo>
                  <a:lnTo>
                    <a:pt x="9760" y="7292"/>
                  </a:lnTo>
                  <a:lnTo>
                    <a:pt x="9760" y="5040"/>
                  </a:lnTo>
                  <a:lnTo>
                    <a:pt x="9806" y="5028"/>
                  </a:lnTo>
                  <a:lnTo>
                    <a:pt x="9851" y="5006"/>
                  </a:lnTo>
                  <a:lnTo>
                    <a:pt x="9885" y="4983"/>
                  </a:lnTo>
                  <a:lnTo>
                    <a:pt x="9919" y="4960"/>
                  </a:lnTo>
                  <a:lnTo>
                    <a:pt x="9942" y="4926"/>
                  </a:lnTo>
                  <a:lnTo>
                    <a:pt x="9965" y="4880"/>
                  </a:lnTo>
                  <a:lnTo>
                    <a:pt x="9976" y="4835"/>
                  </a:lnTo>
                  <a:lnTo>
                    <a:pt x="9976" y="4789"/>
                  </a:lnTo>
                  <a:lnTo>
                    <a:pt x="9976" y="4744"/>
                  </a:lnTo>
                  <a:lnTo>
                    <a:pt x="9965" y="4698"/>
                  </a:lnTo>
                  <a:lnTo>
                    <a:pt x="11921" y="3561"/>
                  </a:lnTo>
                  <a:lnTo>
                    <a:pt x="11956" y="3606"/>
                  </a:lnTo>
                  <a:lnTo>
                    <a:pt x="12001" y="3629"/>
                  </a:lnTo>
                  <a:lnTo>
                    <a:pt x="12047" y="3652"/>
                  </a:lnTo>
                  <a:lnTo>
                    <a:pt x="12103" y="3663"/>
                  </a:lnTo>
                  <a:lnTo>
                    <a:pt x="12160" y="3652"/>
                  </a:lnTo>
                  <a:lnTo>
                    <a:pt x="12217" y="3629"/>
                  </a:lnTo>
                  <a:lnTo>
                    <a:pt x="12251" y="3595"/>
                  </a:lnTo>
                  <a:lnTo>
                    <a:pt x="12285" y="3561"/>
                  </a:lnTo>
                  <a:close/>
                  <a:moveTo>
                    <a:pt x="21795" y="3572"/>
                  </a:moveTo>
                  <a:lnTo>
                    <a:pt x="23763" y="4710"/>
                  </a:lnTo>
                  <a:lnTo>
                    <a:pt x="23741" y="4744"/>
                  </a:lnTo>
                  <a:lnTo>
                    <a:pt x="23741" y="4789"/>
                  </a:lnTo>
                  <a:lnTo>
                    <a:pt x="23741" y="4835"/>
                  </a:lnTo>
                  <a:lnTo>
                    <a:pt x="23752" y="4869"/>
                  </a:lnTo>
                  <a:lnTo>
                    <a:pt x="23775" y="4903"/>
                  </a:lnTo>
                  <a:lnTo>
                    <a:pt x="23797" y="4937"/>
                  </a:lnTo>
                  <a:lnTo>
                    <a:pt x="23832" y="4960"/>
                  </a:lnTo>
                  <a:lnTo>
                    <a:pt x="23866" y="4983"/>
                  </a:lnTo>
                  <a:lnTo>
                    <a:pt x="23900" y="4994"/>
                  </a:lnTo>
                  <a:lnTo>
                    <a:pt x="23934" y="5006"/>
                  </a:lnTo>
                  <a:lnTo>
                    <a:pt x="23934" y="7372"/>
                  </a:lnTo>
                  <a:lnTo>
                    <a:pt x="23877" y="7394"/>
                  </a:lnTo>
                  <a:lnTo>
                    <a:pt x="23832" y="7429"/>
                  </a:lnTo>
                  <a:lnTo>
                    <a:pt x="23797" y="7485"/>
                  </a:lnTo>
                  <a:lnTo>
                    <a:pt x="23786" y="7554"/>
                  </a:lnTo>
                  <a:lnTo>
                    <a:pt x="23786" y="7599"/>
                  </a:lnTo>
                  <a:lnTo>
                    <a:pt x="21761" y="8782"/>
                  </a:lnTo>
                  <a:lnTo>
                    <a:pt x="21727" y="8737"/>
                  </a:lnTo>
                  <a:lnTo>
                    <a:pt x="21682" y="8714"/>
                  </a:lnTo>
                  <a:lnTo>
                    <a:pt x="21636" y="8691"/>
                  </a:lnTo>
                  <a:lnTo>
                    <a:pt x="21534" y="8691"/>
                  </a:lnTo>
                  <a:lnTo>
                    <a:pt x="21488" y="8714"/>
                  </a:lnTo>
                  <a:lnTo>
                    <a:pt x="21454" y="8737"/>
                  </a:lnTo>
                  <a:lnTo>
                    <a:pt x="21420" y="8771"/>
                  </a:lnTo>
                  <a:lnTo>
                    <a:pt x="19395" y="7611"/>
                  </a:lnTo>
                  <a:lnTo>
                    <a:pt x="19406" y="7554"/>
                  </a:lnTo>
                  <a:lnTo>
                    <a:pt x="19395" y="7485"/>
                  </a:lnTo>
                  <a:lnTo>
                    <a:pt x="19361" y="7429"/>
                  </a:lnTo>
                  <a:lnTo>
                    <a:pt x="19304" y="7383"/>
                  </a:lnTo>
                  <a:lnTo>
                    <a:pt x="19247" y="7360"/>
                  </a:lnTo>
                  <a:lnTo>
                    <a:pt x="19247" y="5040"/>
                  </a:lnTo>
                  <a:lnTo>
                    <a:pt x="19293" y="5028"/>
                  </a:lnTo>
                  <a:lnTo>
                    <a:pt x="19327" y="5017"/>
                  </a:lnTo>
                  <a:lnTo>
                    <a:pt x="19372" y="4994"/>
                  </a:lnTo>
                  <a:lnTo>
                    <a:pt x="19406" y="4960"/>
                  </a:lnTo>
                  <a:lnTo>
                    <a:pt x="19429" y="4926"/>
                  </a:lnTo>
                  <a:lnTo>
                    <a:pt x="19452" y="4880"/>
                  </a:lnTo>
                  <a:lnTo>
                    <a:pt x="19463" y="4835"/>
                  </a:lnTo>
                  <a:lnTo>
                    <a:pt x="19463" y="4789"/>
                  </a:lnTo>
                  <a:lnTo>
                    <a:pt x="19463" y="4744"/>
                  </a:lnTo>
                  <a:lnTo>
                    <a:pt x="19441" y="4687"/>
                  </a:lnTo>
                  <a:lnTo>
                    <a:pt x="21386" y="3572"/>
                  </a:lnTo>
                  <a:lnTo>
                    <a:pt x="21420" y="3618"/>
                  </a:lnTo>
                  <a:lnTo>
                    <a:pt x="21465" y="3652"/>
                  </a:lnTo>
                  <a:lnTo>
                    <a:pt x="21522" y="3675"/>
                  </a:lnTo>
                  <a:lnTo>
                    <a:pt x="21591" y="3686"/>
                  </a:lnTo>
                  <a:lnTo>
                    <a:pt x="21647" y="3675"/>
                  </a:lnTo>
                  <a:lnTo>
                    <a:pt x="21704" y="3652"/>
                  </a:lnTo>
                  <a:lnTo>
                    <a:pt x="21750" y="3618"/>
                  </a:lnTo>
                  <a:lnTo>
                    <a:pt x="21795" y="3572"/>
                  </a:lnTo>
                  <a:close/>
                  <a:moveTo>
                    <a:pt x="14686" y="7679"/>
                  </a:moveTo>
                  <a:lnTo>
                    <a:pt x="16608" y="8782"/>
                  </a:lnTo>
                  <a:lnTo>
                    <a:pt x="16585" y="8839"/>
                  </a:lnTo>
                  <a:lnTo>
                    <a:pt x="16585" y="8896"/>
                  </a:lnTo>
                  <a:lnTo>
                    <a:pt x="16585" y="8953"/>
                  </a:lnTo>
                  <a:lnTo>
                    <a:pt x="16597" y="8998"/>
                  </a:lnTo>
                  <a:lnTo>
                    <a:pt x="16620" y="9044"/>
                  </a:lnTo>
                  <a:lnTo>
                    <a:pt x="16654" y="9078"/>
                  </a:lnTo>
                  <a:lnTo>
                    <a:pt x="16688" y="9112"/>
                  </a:lnTo>
                  <a:lnTo>
                    <a:pt x="16733" y="9135"/>
                  </a:lnTo>
                  <a:lnTo>
                    <a:pt x="16779" y="9158"/>
                  </a:lnTo>
                  <a:lnTo>
                    <a:pt x="16824" y="9169"/>
                  </a:lnTo>
                  <a:lnTo>
                    <a:pt x="16824" y="11478"/>
                  </a:lnTo>
                  <a:lnTo>
                    <a:pt x="16767" y="11501"/>
                  </a:lnTo>
                  <a:lnTo>
                    <a:pt x="16711" y="11535"/>
                  </a:lnTo>
                  <a:lnTo>
                    <a:pt x="16676" y="11592"/>
                  </a:lnTo>
                  <a:lnTo>
                    <a:pt x="16665" y="11660"/>
                  </a:lnTo>
                  <a:lnTo>
                    <a:pt x="16676" y="11717"/>
                  </a:lnTo>
                  <a:lnTo>
                    <a:pt x="14617" y="12900"/>
                  </a:lnTo>
                  <a:lnTo>
                    <a:pt x="14583" y="12877"/>
                  </a:lnTo>
                  <a:lnTo>
                    <a:pt x="14549" y="12855"/>
                  </a:lnTo>
                  <a:lnTo>
                    <a:pt x="14515" y="12832"/>
                  </a:lnTo>
                  <a:lnTo>
                    <a:pt x="14435" y="12832"/>
                  </a:lnTo>
                  <a:lnTo>
                    <a:pt x="14401" y="12855"/>
                  </a:lnTo>
                  <a:lnTo>
                    <a:pt x="14367" y="12877"/>
                  </a:lnTo>
                  <a:lnTo>
                    <a:pt x="14344" y="12900"/>
                  </a:lnTo>
                  <a:lnTo>
                    <a:pt x="12331" y="11740"/>
                  </a:lnTo>
                  <a:lnTo>
                    <a:pt x="12342" y="11694"/>
                  </a:lnTo>
                  <a:lnTo>
                    <a:pt x="12342" y="11660"/>
                  </a:lnTo>
                  <a:lnTo>
                    <a:pt x="12342" y="11615"/>
                  </a:lnTo>
                  <a:lnTo>
                    <a:pt x="12331" y="11569"/>
                  </a:lnTo>
                  <a:lnTo>
                    <a:pt x="12308" y="11535"/>
                  </a:lnTo>
                  <a:lnTo>
                    <a:pt x="12285" y="11501"/>
                  </a:lnTo>
                  <a:lnTo>
                    <a:pt x="12251" y="11467"/>
                  </a:lnTo>
                  <a:lnTo>
                    <a:pt x="12217" y="11444"/>
                  </a:lnTo>
                  <a:lnTo>
                    <a:pt x="12172" y="11433"/>
                  </a:lnTo>
                  <a:lnTo>
                    <a:pt x="12126" y="11421"/>
                  </a:lnTo>
                  <a:lnTo>
                    <a:pt x="12126" y="9089"/>
                  </a:lnTo>
                  <a:lnTo>
                    <a:pt x="12194" y="9067"/>
                  </a:lnTo>
                  <a:lnTo>
                    <a:pt x="12251" y="9021"/>
                  </a:lnTo>
                  <a:lnTo>
                    <a:pt x="12285" y="8964"/>
                  </a:lnTo>
                  <a:lnTo>
                    <a:pt x="12297" y="8896"/>
                  </a:lnTo>
                  <a:lnTo>
                    <a:pt x="12297" y="8862"/>
                  </a:lnTo>
                  <a:lnTo>
                    <a:pt x="12285" y="8828"/>
                  </a:lnTo>
                  <a:lnTo>
                    <a:pt x="14265" y="7679"/>
                  </a:lnTo>
                  <a:lnTo>
                    <a:pt x="14310" y="7724"/>
                  </a:lnTo>
                  <a:lnTo>
                    <a:pt x="14356" y="7770"/>
                  </a:lnTo>
                  <a:lnTo>
                    <a:pt x="14413" y="7793"/>
                  </a:lnTo>
                  <a:lnTo>
                    <a:pt x="14538" y="7793"/>
                  </a:lnTo>
                  <a:lnTo>
                    <a:pt x="14595" y="7758"/>
                  </a:lnTo>
                  <a:lnTo>
                    <a:pt x="14652" y="7724"/>
                  </a:lnTo>
                  <a:lnTo>
                    <a:pt x="14686" y="7679"/>
                  </a:lnTo>
                  <a:close/>
                  <a:moveTo>
                    <a:pt x="2764" y="11751"/>
                  </a:moveTo>
                  <a:lnTo>
                    <a:pt x="4755" y="12889"/>
                  </a:lnTo>
                  <a:lnTo>
                    <a:pt x="4744" y="12946"/>
                  </a:lnTo>
                  <a:lnTo>
                    <a:pt x="4732" y="13002"/>
                  </a:lnTo>
                  <a:lnTo>
                    <a:pt x="4732" y="13048"/>
                  </a:lnTo>
                  <a:lnTo>
                    <a:pt x="4755" y="13105"/>
                  </a:lnTo>
                  <a:lnTo>
                    <a:pt x="4778" y="13139"/>
                  </a:lnTo>
                  <a:lnTo>
                    <a:pt x="4800" y="13184"/>
                  </a:lnTo>
                  <a:lnTo>
                    <a:pt x="4835" y="13219"/>
                  </a:lnTo>
                  <a:lnTo>
                    <a:pt x="4880" y="13241"/>
                  </a:lnTo>
                  <a:lnTo>
                    <a:pt x="4926" y="13253"/>
                  </a:lnTo>
                  <a:lnTo>
                    <a:pt x="4971" y="13264"/>
                  </a:lnTo>
                  <a:lnTo>
                    <a:pt x="4971" y="15505"/>
                  </a:lnTo>
                  <a:lnTo>
                    <a:pt x="4926" y="15516"/>
                  </a:lnTo>
                  <a:lnTo>
                    <a:pt x="4880" y="15528"/>
                  </a:lnTo>
                  <a:lnTo>
                    <a:pt x="4846" y="15551"/>
                  </a:lnTo>
                  <a:lnTo>
                    <a:pt x="4800" y="15585"/>
                  </a:lnTo>
                  <a:lnTo>
                    <a:pt x="4778" y="15619"/>
                  </a:lnTo>
                  <a:lnTo>
                    <a:pt x="4755" y="15664"/>
                  </a:lnTo>
                  <a:lnTo>
                    <a:pt x="4744" y="15710"/>
                  </a:lnTo>
                  <a:lnTo>
                    <a:pt x="4732" y="15755"/>
                  </a:lnTo>
                  <a:lnTo>
                    <a:pt x="4744" y="15812"/>
                  </a:lnTo>
                  <a:lnTo>
                    <a:pt x="4755" y="15858"/>
                  </a:lnTo>
                  <a:lnTo>
                    <a:pt x="2833" y="16961"/>
                  </a:lnTo>
                  <a:lnTo>
                    <a:pt x="2798" y="16916"/>
                  </a:lnTo>
                  <a:lnTo>
                    <a:pt x="2742" y="16881"/>
                  </a:lnTo>
                  <a:lnTo>
                    <a:pt x="2685" y="16859"/>
                  </a:lnTo>
                  <a:lnTo>
                    <a:pt x="2560" y="16859"/>
                  </a:lnTo>
                  <a:lnTo>
                    <a:pt x="2503" y="16881"/>
                  </a:lnTo>
                  <a:lnTo>
                    <a:pt x="2457" y="16916"/>
                  </a:lnTo>
                  <a:lnTo>
                    <a:pt x="2412" y="16961"/>
                  </a:lnTo>
                  <a:lnTo>
                    <a:pt x="489" y="15846"/>
                  </a:lnTo>
                  <a:lnTo>
                    <a:pt x="501" y="15812"/>
                  </a:lnTo>
                  <a:lnTo>
                    <a:pt x="501" y="15755"/>
                  </a:lnTo>
                  <a:lnTo>
                    <a:pt x="501" y="15710"/>
                  </a:lnTo>
                  <a:lnTo>
                    <a:pt x="489" y="15664"/>
                  </a:lnTo>
                  <a:lnTo>
                    <a:pt x="466" y="15630"/>
                  </a:lnTo>
                  <a:lnTo>
                    <a:pt x="444" y="15596"/>
                  </a:lnTo>
                  <a:lnTo>
                    <a:pt x="410" y="15562"/>
                  </a:lnTo>
                  <a:lnTo>
                    <a:pt x="364" y="15539"/>
                  </a:lnTo>
                  <a:lnTo>
                    <a:pt x="330" y="15516"/>
                  </a:lnTo>
                  <a:lnTo>
                    <a:pt x="284" y="15516"/>
                  </a:lnTo>
                  <a:lnTo>
                    <a:pt x="284" y="13230"/>
                  </a:lnTo>
                  <a:lnTo>
                    <a:pt x="319" y="13219"/>
                  </a:lnTo>
                  <a:lnTo>
                    <a:pt x="364" y="13207"/>
                  </a:lnTo>
                  <a:lnTo>
                    <a:pt x="398" y="13184"/>
                  </a:lnTo>
                  <a:lnTo>
                    <a:pt x="421" y="13162"/>
                  </a:lnTo>
                  <a:lnTo>
                    <a:pt x="455" y="13128"/>
                  </a:lnTo>
                  <a:lnTo>
                    <a:pt x="466" y="13082"/>
                  </a:lnTo>
                  <a:lnTo>
                    <a:pt x="478" y="13048"/>
                  </a:lnTo>
                  <a:lnTo>
                    <a:pt x="489" y="13002"/>
                  </a:lnTo>
                  <a:lnTo>
                    <a:pt x="478" y="12957"/>
                  </a:lnTo>
                  <a:lnTo>
                    <a:pt x="466" y="12911"/>
                  </a:lnTo>
                  <a:lnTo>
                    <a:pt x="2480" y="11751"/>
                  </a:lnTo>
                  <a:lnTo>
                    <a:pt x="2514" y="11785"/>
                  </a:lnTo>
                  <a:lnTo>
                    <a:pt x="2548" y="11808"/>
                  </a:lnTo>
                  <a:lnTo>
                    <a:pt x="2582" y="11819"/>
                  </a:lnTo>
                  <a:lnTo>
                    <a:pt x="2628" y="11831"/>
                  </a:lnTo>
                  <a:lnTo>
                    <a:pt x="2673" y="11819"/>
                  </a:lnTo>
                  <a:lnTo>
                    <a:pt x="2707" y="11808"/>
                  </a:lnTo>
                  <a:lnTo>
                    <a:pt x="2742" y="11785"/>
                  </a:lnTo>
                  <a:lnTo>
                    <a:pt x="2764" y="11751"/>
                  </a:lnTo>
                  <a:close/>
                  <a:moveTo>
                    <a:pt x="7587" y="11797"/>
                  </a:moveTo>
                  <a:lnTo>
                    <a:pt x="9499" y="12889"/>
                  </a:lnTo>
                  <a:lnTo>
                    <a:pt x="9476" y="12946"/>
                  </a:lnTo>
                  <a:lnTo>
                    <a:pt x="9464" y="13002"/>
                  </a:lnTo>
                  <a:lnTo>
                    <a:pt x="9476" y="13059"/>
                  </a:lnTo>
                  <a:lnTo>
                    <a:pt x="9487" y="13105"/>
                  </a:lnTo>
                  <a:lnTo>
                    <a:pt x="9510" y="13150"/>
                  </a:lnTo>
                  <a:lnTo>
                    <a:pt x="9544" y="13184"/>
                  </a:lnTo>
                  <a:lnTo>
                    <a:pt x="9578" y="13219"/>
                  </a:lnTo>
                  <a:lnTo>
                    <a:pt x="9624" y="13241"/>
                  </a:lnTo>
                  <a:lnTo>
                    <a:pt x="9669" y="13264"/>
                  </a:lnTo>
                  <a:lnTo>
                    <a:pt x="9715" y="13264"/>
                  </a:lnTo>
                  <a:lnTo>
                    <a:pt x="9715" y="15516"/>
                  </a:lnTo>
                  <a:lnTo>
                    <a:pt x="9669" y="15528"/>
                  </a:lnTo>
                  <a:lnTo>
                    <a:pt x="9624" y="15539"/>
                  </a:lnTo>
                  <a:lnTo>
                    <a:pt x="9590" y="15562"/>
                  </a:lnTo>
                  <a:lnTo>
                    <a:pt x="9555" y="15596"/>
                  </a:lnTo>
                  <a:lnTo>
                    <a:pt x="9533" y="15630"/>
                  </a:lnTo>
                  <a:lnTo>
                    <a:pt x="9510" y="15664"/>
                  </a:lnTo>
                  <a:lnTo>
                    <a:pt x="9499" y="15710"/>
                  </a:lnTo>
                  <a:lnTo>
                    <a:pt x="9487" y="15755"/>
                  </a:lnTo>
                  <a:lnTo>
                    <a:pt x="9499" y="15812"/>
                  </a:lnTo>
                  <a:lnTo>
                    <a:pt x="9510" y="15846"/>
                  </a:lnTo>
                  <a:lnTo>
                    <a:pt x="7587" y="16961"/>
                  </a:lnTo>
                  <a:lnTo>
                    <a:pt x="7542" y="16916"/>
                  </a:lnTo>
                  <a:lnTo>
                    <a:pt x="7485" y="16881"/>
                  </a:lnTo>
                  <a:lnTo>
                    <a:pt x="7428" y="16859"/>
                  </a:lnTo>
                  <a:lnTo>
                    <a:pt x="7371" y="16847"/>
                  </a:lnTo>
                  <a:lnTo>
                    <a:pt x="7303" y="16859"/>
                  </a:lnTo>
                  <a:lnTo>
                    <a:pt x="7246" y="16881"/>
                  </a:lnTo>
                  <a:lnTo>
                    <a:pt x="7189" y="16916"/>
                  </a:lnTo>
                  <a:lnTo>
                    <a:pt x="7155" y="16961"/>
                  </a:lnTo>
                  <a:lnTo>
                    <a:pt x="5233" y="15858"/>
                  </a:lnTo>
                  <a:lnTo>
                    <a:pt x="5255" y="15812"/>
                  </a:lnTo>
                  <a:lnTo>
                    <a:pt x="5255" y="15755"/>
                  </a:lnTo>
                  <a:lnTo>
                    <a:pt x="5255" y="15710"/>
                  </a:lnTo>
                  <a:lnTo>
                    <a:pt x="5233" y="15664"/>
                  </a:lnTo>
                  <a:lnTo>
                    <a:pt x="5210" y="15619"/>
                  </a:lnTo>
                  <a:lnTo>
                    <a:pt x="5187" y="15585"/>
                  </a:lnTo>
                  <a:lnTo>
                    <a:pt x="5153" y="15551"/>
                  </a:lnTo>
                  <a:lnTo>
                    <a:pt x="5108" y="15528"/>
                  </a:lnTo>
                  <a:lnTo>
                    <a:pt x="5062" y="15516"/>
                  </a:lnTo>
                  <a:lnTo>
                    <a:pt x="5017" y="15505"/>
                  </a:lnTo>
                  <a:lnTo>
                    <a:pt x="5017" y="13264"/>
                  </a:lnTo>
                  <a:lnTo>
                    <a:pt x="5073" y="13253"/>
                  </a:lnTo>
                  <a:lnTo>
                    <a:pt x="5119" y="13241"/>
                  </a:lnTo>
                  <a:lnTo>
                    <a:pt x="5153" y="13219"/>
                  </a:lnTo>
                  <a:lnTo>
                    <a:pt x="5187" y="13184"/>
                  </a:lnTo>
                  <a:lnTo>
                    <a:pt x="5221" y="13139"/>
                  </a:lnTo>
                  <a:lnTo>
                    <a:pt x="5244" y="13105"/>
                  </a:lnTo>
                  <a:lnTo>
                    <a:pt x="5255" y="13048"/>
                  </a:lnTo>
                  <a:lnTo>
                    <a:pt x="5255" y="13002"/>
                  </a:lnTo>
                  <a:lnTo>
                    <a:pt x="5255" y="12946"/>
                  </a:lnTo>
                  <a:lnTo>
                    <a:pt x="5233" y="12900"/>
                  </a:lnTo>
                  <a:lnTo>
                    <a:pt x="7144" y="11797"/>
                  </a:lnTo>
                  <a:lnTo>
                    <a:pt x="7178" y="11842"/>
                  </a:lnTo>
                  <a:lnTo>
                    <a:pt x="7235" y="11888"/>
                  </a:lnTo>
                  <a:lnTo>
                    <a:pt x="7292" y="11910"/>
                  </a:lnTo>
                  <a:lnTo>
                    <a:pt x="7371" y="11922"/>
                  </a:lnTo>
                  <a:lnTo>
                    <a:pt x="7440" y="11910"/>
                  </a:lnTo>
                  <a:lnTo>
                    <a:pt x="7496" y="11888"/>
                  </a:lnTo>
                  <a:lnTo>
                    <a:pt x="7553" y="11842"/>
                  </a:lnTo>
                  <a:lnTo>
                    <a:pt x="7587" y="11797"/>
                  </a:lnTo>
                  <a:close/>
                  <a:moveTo>
                    <a:pt x="12308" y="11785"/>
                  </a:moveTo>
                  <a:lnTo>
                    <a:pt x="14322" y="12934"/>
                  </a:lnTo>
                  <a:lnTo>
                    <a:pt x="14310" y="13002"/>
                  </a:lnTo>
                  <a:lnTo>
                    <a:pt x="14322" y="13059"/>
                  </a:lnTo>
                  <a:lnTo>
                    <a:pt x="14344" y="13116"/>
                  </a:lnTo>
                  <a:lnTo>
                    <a:pt x="14401" y="13150"/>
                  </a:lnTo>
                  <a:lnTo>
                    <a:pt x="14458" y="13173"/>
                  </a:lnTo>
                  <a:lnTo>
                    <a:pt x="14458" y="15505"/>
                  </a:lnTo>
                  <a:lnTo>
                    <a:pt x="14413" y="15516"/>
                  </a:lnTo>
                  <a:lnTo>
                    <a:pt x="14367" y="15528"/>
                  </a:lnTo>
                  <a:lnTo>
                    <a:pt x="14322" y="15551"/>
                  </a:lnTo>
                  <a:lnTo>
                    <a:pt x="14288" y="15585"/>
                  </a:lnTo>
                  <a:lnTo>
                    <a:pt x="14253" y="15619"/>
                  </a:lnTo>
                  <a:lnTo>
                    <a:pt x="14231" y="15664"/>
                  </a:lnTo>
                  <a:lnTo>
                    <a:pt x="14219" y="15710"/>
                  </a:lnTo>
                  <a:lnTo>
                    <a:pt x="14219" y="15755"/>
                  </a:lnTo>
                  <a:lnTo>
                    <a:pt x="14219" y="15812"/>
                  </a:lnTo>
                  <a:lnTo>
                    <a:pt x="14231" y="15858"/>
                  </a:lnTo>
                  <a:lnTo>
                    <a:pt x="12285" y="16984"/>
                  </a:lnTo>
                  <a:lnTo>
                    <a:pt x="12251" y="16950"/>
                  </a:lnTo>
                  <a:lnTo>
                    <a:pt x="12206" y="16916"/>
                  </a:lnTo>
                  <a:lnTo>
                    <a:pt x="12160" y="16893"/>
                  </a:lnTo>
                  <a:lnTo>
                    <a:pt x="12058" y="16893"/>
                  </a:lnTo>
                  <a:lnTo>
                    <a:pt x="12001" y="16916"/>
                  </a:lnTo>
                  <a:lnTo>
                    <a:pt x="11967" y="16950"/>
                  </a:lnTo>
                  <a:lnTo>
                    <a:pt x="11933" y="16984"/>
                  </a:lnTo>
                  <a:lnTo>
                    <a:pt x="9965" y="15846"/>
                  </a:lnTo>
                  <a:lnTo>
                    <a:pt x="9976" y="15801"/>
                  </a:lnTo>
                  <a:lnTo>
                    <a:pt x="9988" y="15755"/>
                  </a:lnTo>
                  <a:lnTo>
                    <a:pt x="9976" y="15710"/>
                  </a:lnTo>
                  <a:lnTo>
                    <a:pt x="9965" y="15664"/>
                  </a:lnTo>
                  <a:lnTo>
                    <a:pt x="9942" y="15630"/>
                  </a:lnTo>
                  <a:lnTo>
                    <a:pt x="9919" y="15596"/>
                  </a:lnTo>
                  <a:lnTo>
                    <a:pt x="9885" y="15562"/>
                  </a:lnTo>
                  <a:lnTo>
                    <a:pt x="9851" y="15539"/>
                  </a:lnTo>
                  <a:lnTo>
                    <a:pt x="9806" y="15528"/>
                  </a:lnTo>
                  <a:lnTo>
                    <a:pt x="9760" y="15516"/>
                  </a:lnTo>
                  <a:lnTo>
                    <a:pt x="9760" y="13264"/>
                  </a:lnTo>
                  <a:lnTo>
                    <a:pt x="9806" y="13264"/>
                  </a:lnTo>
                  <a:lnTo>
                    <a:pt x="9851" y="13241"/>
                  </a:lnTo>
                  <a:lnTo>
                    <a:pt x="9897" y="13219"/>
                  </a:lnTo>
                  <a:lnTo>
                    <a:pt x="9931" y="13184"/>
                  </a:lnTo>
                  <a:lnTo>
                    <a:pt x="9965" y="13139"/>
                  </a:lnTo>
                  <a:lnTo>
                    <a:pt x="9988" y="13105"/>
                  </a:lnTo>
                  <a:lnTo>
                    <a:pt x="9999" y="13059"/>
                  </a:lnTo>
                  <a:lnTo>
                    <a:pt x="9999" y="13002"/>
                  </a:lnTo>
                  <a:lnTo>
                    <a:pt x="9999" y="12946"/>
                  </a:lnTo>
                  <a:lnTo>
                    <a:pt x="9976" y="12889"/>
                  </a:lnTo>
                  <a:lnTo>
                    <a:pt x="11899" y="11785"/>
                  </a:lnTo>
                  <a:lnTo>
                    <a:pt x="11944" y="11831"/>
                  </a:lnTo>
                  <a:lnTo>
                    <a:pt x="11990" y="11865"/>
                  </a:lnTo>
                  <a:lnTo>
                    <a:pt x="12047" y="11888"/>
                  </a:lnTo>
                  <a:lnTo>
                    <a:pt x="12103" y="11899"/>
                  </a:lnTo>
                  <a:lnTo>
                    <a:pt x="12172" y="11888"/>
                  </a:lnTo>
                  <a:lnTo>
                    <a:pt x="12229" y="11865"/>
                  </a:lnTo>
                  <a:lnTo>
                    <a:pt x="12274" y="11831"/>
                  </a:lnTo>
                  <a:lnTo>
                    <a:pt x="12308" y="11785"/>
                  </a:lnTo>
                  <a:close/>
                  <a:moveTo>
                    <a:pt x="3777" y="0"/>
                  </a:moveTo>
                  <a:lnTo>
                    <a:pt x="2787" y="569"/>
                  </a:lnTo>
                  <a:lnTo>
                    <a:pt x="2764" y="535"/>
                  </a:lnTo>
                  <a:lnTo>
                    <a:pt x="2719" y="501"/>
                  </a:lnTo>
                  <a:lnTo>
                    <a:pt x="2673" y="490"/>
                  </a:lnTo>
                  <a:lnTo>
                    <a:pt x="2628" y="478"/>
                  </a:lnTo>
                  <a:lnTo>
                    <a:pt x="2582" y="490"/>
                  </a:lnTo>
                  <a:lnTo>
                    <a:pt x="2548" y="501"/>
                  </a:lnTo>
                  <a:lnTo>
                    <a:pt x="2514" y="512"/>
                  </a:lnTo>
                  <a:lnTo>
                    <a:pt x="2480" y="546"/>
                  </a:lnTo>
                  <a:lnTo>
                    <a:pt x="2457" y="569"/>
                  </a:lnTo>
                  <a:lnTo>
                    <a:pt x="2434" y="603"/>
                  </a:lnTo>
                  <a:lnTo>
                    <a:pt x="2423" y="649"/>
                  </a:lnTo>
                  <a:lnTo>
                    <a:pt x="2423" y="683"/>
                  </a:lnTo>
                  <a:lnTo>
                    <a:pt x="2423" y="728"/>
                  </a:lnTo>
                  <a:lnTo>
                    <a:pt x="2434" y="763"/>
                  </a:lnTo>
                  <a:lnTo>
                    <a:pt x="2469" y="831"/>
                  </a:lnTo>
                  <a:lnTo>
                    <a:pt x="2537" y="876"/>
                  </a:lnTo>
                  <a:lnTo>
                    <a:pt x="2571" y="888"/>
                  </a:lnTo>
                  <a:lnTo>
                    <a:pt x="2605" y="888"/>
                  </a:lnTo>
                  <a:lnTo>
                    <a:pt x="2605" y="3231"/>
                  </a:lnTo>
                  <a:lnTo>
                    <a:pt x="2560" y="3231"/>
                  </a:lnTo>
                  <a:lnTo>
                    <a:pt x="2525" y="3254"/>
                  </a:lnTo>
                  <a:lnTo>
                    <a:pt x="2491" y="3265"/>
                  </a:lnTo>
                  <a:lnTo>
                    <a:pt x="2457" y="3299"/>
                  </a:lnTo>
                  <a:lnTo>
                    <a:pt x="2434" y="3333"/>
                  </a:lnTo>
                  <a:lnTo>
                    <a:pt x="2423" y="3367"/>
                  </a:lnTo>
                  <a:lnTo>
                    <a:pt x="2412" y="3402"/>
                  </a:lnTo>
                  <a:lnTo>
                    <a:pt x="2400" y="3447"/>
                  </a:lnTo>
                  <a:lnTo>
                    <a:pt x="2412" y="3493"/>
                  </a:lnTo>
                  <a:lnTo>
                    <a:pt x="2423" y="3527"/>
                  </a:lnTo>
                  <a:lnTo>
                    <a:pt x="2446" y="3572"/>
                  </a:lnTo>
                  <a:lnTo>
                    <a:pt x="2469" y="3606"/>
                  </a:lnTo>
                  <a:lnTo>
                    <a:pt x="2503" y="3629"/>
                  </a:lnTo>
                  <a:lnTo>
                    <a:pt x="2537" y="3652"/>
                  </a:lnTo>
                  <a:lnTo>
                    <a:pt x="2582" y="3663"/>
                  </a:lnTo>
                  <a:lnTo>
                    <a:pt x="2685" y="3663"/>
                  </a:lnTo>
                  <a:lnTo>
                    <a:pt x="2730" y="3641"/>
                  </a:lnTo>
                  <a:lnTo>
                    <a:pt x="2776" y="3606"/>
                  </a:lnTo>
                  <a:lnTo>
                    <a:pt x="2810" y="3561"/>
                  </a:lnTo>
                  <a:lnTo>
                    <a:pt x="4812" y="4710"/>
                  </a:lnTo>
                  <a:lnTo>
                    <a:pt x="4800" y="4755"/>
                  </a:lnTo>
                  <a:lnTo>
                    <a:pt x="4789" y="4789"/>
                  </a:lnTo>
                  <a:lnTo>
                    <a:pt x="4800" y="4835"/>
                  </a:lnTo>
                  <a:lnTo>
                    <a:pt x="4812" y="4869"/>
                  </a:lnTo>
                  <a:lnTo>
                    <a:pt x="4823" y="4903"/>
                  </a:lnTo>
                  <a:lnTo>
                    <a:pt x="4846" y="4937"/>
                  </a:lnTo>
                  <a:lnTo>
                    <a:pt x="4880" y="4960"/>
                  </a:lnTo>
                  <a:lnTo>
                    <a:pt x="4914" y="4983"/>
                  </a:lnTo>
                  <a:lnTo>
                    <a:pt x="4960" y="4994"/>
                  </a:lnTo>
                  <a:lnTo>
                    <a:pt x="5039" y="4994"/>
                  </a:lnTo>
                  <a:lnTo>
                    <a:pt x="5073" y="4983"/>
                  </a:lnTo>
                  <a:lnTo>
                    <a:pt x="5108" y="4960"/>
                  </a:lnTo>
                  <a:lnTo>
                    <a:pt x="5142" y="4937"/>
                  </a:lnTo>
                  <a:lnTo>
                    <a:pt x="5164" y="4903"/>
                  </a:lnTo>
                  <a:lnTo>
                    <a:pt x="5187" y="4869"/>
                  </a:lnTo>
                  <a:lnTo>
                    <a:pt x="5199" y="4835"/>
                  </a:lnTo>
                  <a:lnTo>
                    <a:pt x="5199" y="4789"/>
                  </a:lnTo>
                  <a:lnTo>
                    <a:pt x="5199" y="4755"/>
                  </a:lnTo>
                  <a:lnTo>
                    <a:pt x="5187" y="4710"/>
                  </a:lnTo>
                  <a:lnTo>
                    <a:pt x="7178" y="3561"/>
                  </a:lnTo>
                  <a:lnTo>
                    <a:pt x="7212" y="3606"/>
                  </a:lnTo>
                  <a:lnTo>
                    <a:pt x="7258" y="3641"/>
                  </a:lnTo>
                  <a:lnTo>
                    <a:pt x="7303" y="3663"/>
                  </a:lnTo>
                  <a:lnTo>
                    <a:pt x="7371" y="3675"/>
                  </a:lnTo>
                  <a:lnTo>
                    <a:pt x="7428" y="3663"/>
                  </a:lnTo>
                  <a:lnTo>
                    <a:pt x="7474" y="3641"/>
                  </a:lnTo>
                  <a:lnTo>
                    <a:pt x="7519" y="3606"/>
                  </a:lnTo>
                  <a:lnTo>
                    <a:pt x="7553" y="3561"/>
                  </a:lnTo>
                  <a:lnTo>
                    <a:pt x="9510" y="4687"/>
                  </a:lnTo>
                  <a:lnTo>
                    <a:pt x="9499" y="4744"/>
                  </a:lnTo>
                  <a:lnTo>
                    <a:pt x="9487" y="4789"/>
                  </a:lnTo>
                  <a:lnTo>
                    <a:pt x="9499" y="4835"/>
                  </a:lnTo>
                  <a:lnTo>
                    <a:pt x="9510" y="4880"/>
                  </a:lnTo>
                  <a:lnTo>
                    <a:pt x="9533" y="4926"/>
                  </a:lnTo>
                  <a:lnTo>
                    <a:pt x="9555" y="4960"/>
                  </a:lnTo>
                  <a:lnTo>
                    <a:pt x="9590" y="4983"/>
                  </a:lnTo>
                  <a:lnTo>
                    <a:pt x="9624" y="5017"/>
                  </a:lnTo>
                  <a:lnTo>
                    <a:pt x="9669" y="5028"/>
                  </a:lnTo>
                  <a:lnTo>
                    <a:pt x="9715" y="5040"/>
                  </a:lnTo>
                  <a:lnTo>
                    <a:pt x="9715" y="7292"/>
                  </a:lnTo>
                  <a:lnTo>
                    <a:pt x="9669" y="7303"/>
                  </a:lnTo>
                  <a:lnTo>
                    <a:pt x="9624" y="7326"/>
                  </a:lnTo>
                  <a:lnTo>
                    <a:pt x="9578" y="7349"/>
                  </a:lnTo>
                  <a:lnTo>
                    <a:pt x="9544" y="7372"/>
                  </a:lnTo>
                  <a:lnTo>
                    <a:pt x="9521" y="7417"/>
                  </a:lnTo>
                  <a:lnTo>
                    <a:pt x="9499" y="7451"/>
                  </a:lnTo>
                  <a:lnTo>
                    <a:pt x="9487" y="7497"/>
                  </a:lnTo>
                  <a:lnTo>
                    <a:pt x="9476" y="7554"/>
                  </a:lnTo>
                  <a:lnTo>
                    <a:pt x="9487" y="7599"/>
                  </a:lnTo>
                  <a:lnTo>
                    <a:pt x="9499" y="7645"/>
                  </a:lnTo>
                  <a:lnTo>
                    <a:pt x="9521" y="7690"/>
                  </a:lnTo>
                  <a:lnTo>
                    <a:pt x="9555" y="7736"/>
                  </a:lnTo>
                  <a:lnTo>
                    <a:pt x="9590" y="7758"/>
                  </a:lnTo>
                  <a:lnTo>
                    <a:pt x="9635" y="7781"/>
                  </a:lnTo>
                  <a:lnTo>
                    <a:pt x="9681" y="7804"/>
                  </a:lnTo>
                  <a:lnTo>
                    <a:pt x="9737" y="7804"/>
                  </a:lnTo>
                  <a:lnTo>
                    <a:pt x="9806" y="7793"/>
                  </a:lnTo>
                  <a:lnTo>
                    <a:pt x="9863" y="7770"/>
                  </a:lnTo>
                  <a:lnTo>
                    <a:pt x="9908" y="7736"/>
                  </a:lnTo>
                  <a:lnTo>
                    <a:pt x="9954" y="7679"/>
                  </a:lnTo>
                  <a:lnTo>
                    <a:pt x="11933" y="8828"/>
                  </a:lnTo>
                  <a:lnTo>
                    <a:pt x="11921" y="8862"/>
                  </a:lnTo>
                  <a:lnTo>
                    <a:pt x="11910" y="8896"/>
                  </a:lnTo>
                  <a:lnTo>
                    <a:pt x="11910" y="8930"/>
                  </a:lnTo>
                  <a:lnTo>
                    <a:pt x="11921" y="8964"/>
                  </a:lnTo>
                  <a:lnTo>
                    <a:pt x="11967" y="9032"/>
                  </a:lnTo>
                  <a:lnTo>
                    <a:pt x="12012" y="9067"/>
                  </a:lnTo>
                  <a:lnTo>
                    <a:pt x="12081" y="9089"/>
                  </a:lnTo>
                  <a:lnTo>
                    <a:pt x="12081" y="11421"/>
                  </a:lnTo>
                  <a:lnTo>
                    <a:pt x="12047" y="11433"/>
                  </a:lnTo>
                  <a:lnTo>
                    <a:pt x="12001" y="11444"/>
                  </a:lnTo>
                  <a:lnTo>
                    <a:pt x="11967" y="11467"/>
                  </a:lnTo>
                  <a:lnTo>
                    <a:pt x="11933" y="11490"/>
                  </a:lnTo>
                  <a:lnTo>
                    <a:pt x="11899" y="11524"/>
                  </a:lnTo>
                  <a:lnTo>
                    <a:pt x="11887" y="11569"/>
                  </a:lnTo>
                  <a:lnTo>
                    <a:pt x="11876" y="11615"/>
                  </a:lnTo>
                  <a:lnTo>
                    <a:pt x="11865" y="11660"/>
                  </a:lnTo>
                  <a:lnTo>
                    <a:pt x="11876" y="11706"/>
                  </a:lnTo>
                  <a:lnTo>
                    <a:pt x="11887" y="11740"/>
                  </a:lnTo>
                  <a:lnTo>
                    <a:pt x="9954" y="12855"/>
                  </a:lnTo>
                  <a:lnTo>
                    <a:pt x="9919" y="12809"/>
                  </a:lnTo>
                  <a:lnTo>
                    <a:pt x="9863" y="12764"/>
                  </a:lnTo>
                  <a:lnTo>
                    <a:pt x="9806" y="12741"/>
                  </a:lnTo>
                  <a:lnTo>
                    <a:pt x="9669" y="12741"/>
                  </a:lnTo>
                  <a:lnTo>
                    <a:pt x="9612" y="12764"/>
                  </a:lnTo>
                  <a:lnTo>
                    <a:pt x="9555" y="12809"/>
                  </a:lnTo>
                  <a:lnTo>
                    <a:pt x="9521" y="12855"/>
                  </a:lnTo>
                  <a:lnTo>
                    <a:pt x="7610" y="11751"/>
                  </a:lnTo>
                  <a:lnTo>
                    <a:pt x="7622" y="11706"/>
                  </a:lnTo>
                  <a:lnTo>
                    <a:pt x="7633" y="11660"/>
                  </a:lnTo>
                  <a:lnTo>
                    <a:pt x="7622" y="11603"/>
                  </a:lnTo>
                  <a:lnTo>
                    <a:pt x="7610" y="11558"/>
                  </a:lnTo>
                  <a:lnTo>
                    <a:pt x="7587" y="11512"/>
                  </a:lnTo>
                  <a:lnTo>
                    <a:pt x="7553" y="11467"/>
                  </a:lnTo>
                  <a:lnTo>
                    <a:pt x="7519" y="11433"/>
                  </a:lnTo>
                  <a:lnTo>
                    <a:pt x="7474" y="11410"/>
                  </a:lnTo>
                  <a:lnTo>
                    <a:pt x="7417" y="11399"/>
                  </a:lnTo>
                  <a:lnTo>
                    <a:pt x="7371" y="11387"/>
                  </a:lnTo>
                  <a:lnTo>
                    <a:pt x="7314" y="11399"/>
                  </a:lnTo>
                  <a:lnTo>
                    <a:pt x="7258" y="11410"/>
                  </a:lnTo>
                  <a:lnTo>
                    <a:pt x="7212" y="11433"/>
                  </a:lnTo>
                  <a:lnTo>
                    <a:pt x="7178" y="11467"/>
                  </a:lnTo>
                  <a:lnTo>
                    <a:pt x="7144" y="11512"/>
                  </a:lnTo>
                  <a:lnTo>
                    <a:pt x="7121" y="11558"/>
                  </a:lnTo>
                  <a:lnTo>
                    <a:pt x="7110" y="11603"/>
                  </a:lnTo>
                  <a:lnTo>
                    <a:pt x="7098" y="11660"/>
                  </a:lnTo>
                  <a:lnTo>
                    <a:pt x="7110" y="11706"/>
                  </a:lnTo>
                  <a:lnTo>
                    <a:pt x="7121" y="11751"/>
                  </a:lnTo>
                  <a:lnTo>
                    <a:pt x="5210" y="12855"/>
                  </a:lnTo>
                  <a:lnTo>
                    <a:pt x="5176" y="12809"/>
                  </a:lnTo>
                  <a:lnTo>
                    <a:pt x="5119" y="12775"/>
                  </a:lnTo>
                  <a:lnTo>
                    <a:pt x="5062" y="12752"/>
                  </a:lnTo>
                  <a:lnTo>
                    <a:pt x="4994" y="12741"/>
                  </a:lnTo>
                  <a:lnTo>
                    <a:pt x="4926" y="12752"/>
                  </a:lnTo>
                  <a:lnTo>
                    <a:pt x="4869" y="12775"/>
                  </a:lnTo>
                  <a:lnTo>
                    <a:pt x="4823" y="12809"/>
                  </a:lnTo>
                  <a:lnTo>
                    <a:pt x="4778" y="12855"/>
                  </a:lnTo>
                  <a:lnTo>
                    <a:pt x="2787" y="11706"/>
                  </a:lnTo>
                  <a:lnTo>
                    <a:pt x="2798" y="11660"/>
                  </a:lnTo>
                  <a:lnTo>
                    <a:pt x="2798" y="11626"/>
                  </a:lnTo>
                  <a:lnTo>
                    <a:pt x="2787" y="11592"/>
                  </a:lnTo>
                  <a:lnTo>
                    <a:pt x="2742" y="11535"/>
                  </a:lnTo>
                  <a:lnTo>
                    <a:pt x="2696" y="11501"/>
                  </a:lnTo>
                  <a:lnTo>
                    <a:pt x="2662" y="11490"/>
                  </a:lnTo>
                  <a:lnTo>
                    <a:pt x="2594" y="11490"/>
                  </a:lnTo>
                  <a:lnTo>
                    <a:pt x="2560" y="11501"/>
                  </a:lnTo>
                  <a:lnTo>
                    <a:pt x="2503" y="11535"/>
                  </a:lnTo>
                  <a:lnTo>
                    <a:pt x="2469" y="11592"/>
                  </a:lnTo>
                  <a:lnTo>
                    <a:pt x="2457" y="11626"/>
                  </a:lnTo>
                  <a:lnTo>
                    <a:pt x="2457" y="11660"/>
                  </a:lnTo>
                  <a:lnTo>
                    <a:pt x="2469" y="11706"/>
                  </a:lnTo>
                  <a:lnTo>
                    <a:pt x="444" y="12877"/>
                  </a:lnTo>
                  <a:lnTo>
                    <a:pt x="410" y="12832"/>
                  </a:lnTo>
                  <a:lnTo>
                    <a:pt x="364" y="12798"/>
                  </a:lnTo>
                  <a:lnTo>
                    <a:pt x="307" y="12775"/>
                  </a:lnTo>
                  <a:lnTo>
                    <a:pt x="205" y="12775"/>
                  </a:lnTo>
                  <a:lnTo>
                    <a:pt x="171" y="12786"/>
                  </a:lnTo>
                  <a:lnTo>
                    <a:pt x="125" y="12809"/>
                  </a:lnTo>
                  <a:lnTo>
                    <a:pt x="91" y="12843"/>
                  </a:lnTo>
                  <a:lnTo>
                    <a:pt x="68" y="12877"/>
                  </a:lnTo>
                  <a:lnTo>
                    <a:pt x="46" y="12911"/>
                  </a:lnTo>
                  <a:lnTo>
                    <a:pt x="34" y="12957"/>
                  </a:lnTo>
                  <a:lnTo>
                    <a:pt x="23" y="13002"/>
                  </a:lnTo>
                  <a:lnTo>
                    <a:pt x="34" y="13048"/>
                  </a:lnTo>
                  <a:lnTo>
                    <a:pt x="46" y="13082"/>
                  </a:lnTo>
                  <a:lnTo>
                    <a:pt x="57" y="13128"/>
                  </a:lnTo>
                  <a:lnTo>
                    <a:pt x="91" y="13162"/>
                  </a:lnTo>
                  <a:lnTo>
                    <a:pt x="114" y="13184"/>
                  </a:lnTo>
                  <a:lnTo>
                    <a:pt x="148" y="13207"/>
                  </a:lnTo>
                  <a:lnTo>
                    <a:pt x="193" y="13219"/>
                  </a:lnTo>
                  <a:lnTo>
                    <a:pt x="239" y="13230"/>
                  </a:lnTo>
                  <a:lnTo>
                    <a:pt x="239" y="15516"/>
                  </a:lnTo>
                  <a:lnTo>
                    <a:pt x="182" y="15516"/>
                  </a:lnTo>
                  <a:lnTo>
                    <a:pt x="148" y="15539"/>
                  </a:lnTo>
                  <a:lnTo>
                    <a:pt x="102" y="15562"/>
                  </a:lnTo>
                  <a:lnTo>
                    <a:pt x="68" y="15596"/>
                  </a:lnTo>
                  <a:lnTo>
                    <a:pt x="46" y="15630"/>
                  </a:lnTo>
                  <a:lnTo>
                    <a:pt x="23" y="15664"/>
                  </a:lnTo>
                  <a:lnTo>
                    <a:pt x="11" y="15710"/>
                  </a:lnTo>
                  <a:lnTo>
                    <a:pt x="0" y="15755"/>
                  </a:lnTo>
                  <a:lnTo>
                    <a:pt x="11" y="15812"/>
                  </a:lnTo>
                  <a:lnTo>
                    <a:pt x="23" y="15858"/>
                  </a:lnTo>
                  <a:lnTo>
                    <a:pt x="46" y="15903"/>
                  </a:lnTo>
                  <a:lnTo>
                    <a:pt x="80" y="15937"/>
                  </a:lnTo>
                  <a:lnTo>
                    <a:pt x="114" y="15971"/>
                  </a:lnTo>
                  <a:lnTo>
                    <a:pt x="159" y="15994"/>
                  </a:lnTo>
                  <a:lnTo>
                    <a:pt x="205" y="16006"/>
                  </a:lnTo>
                  <a:lnTo>
                    <a:pt x="319" y="16006"/>
                  </a:lnTo>
                  <a:lnTo>
                    <a:pt x="375" y="15983"/>
                  </a:lnTo>
                  <a:lnTo>
                    <a:pt x="432" y="15937"/>
                  </a:lnTo>
                  <a:lnTo>
                    <a:pt x="466" y="15892"/>
                  </a:lnTo>
                  <a:lnTo>
                    <a:pt x="2389" y="17007"/>
                  </a:lnTo>
                  <a:lnTo>
                    <a:pt x="2378" y="17052"/>
                  </a:lnTo>
                  <a:lnTo>
                    <a:pt x="2366" y="17109"/>
                  </a:lnTo>
                  <a:lnTo>
                    <a:pt x="2378" y="17166"/>
                  </a:lnTo>
                  <a:lnTo>
                    <a:pt x="2389" y="17211"/>
                  </a:lnTo>
                  <a:lnTo>
                    <a:pt x="2412" y="17245"/>
                  </a:lnTo>
                  <a:lnTo>
                    <a:pt x="2446" y="17291"/>
                  </a:lnTo>
                  <a:lnTo>
                    <a:pt x="2480" y="17325"/>
                  </a:lnTo>
                  <a:lnTo>
                    <a:pt x="2525" y="17348"/>
                  </a:lnTo>
                  <a:lnTo>
                    <a:pt x="2571" y="17359"/>
                  </a:lnTo>
                  <a:lnTo>
                    <a:pt x="2673" y="17359"/>
                  </a:lnTo>
                  <a:lnTo>
                    <a:pt x="2730" y="17348"/>
                  </a:lnTo>
                  <a:lnTo>
                    <a:pt x="2764" y="17325"/>
                  </a:lnTo>
                  <a:lnTo>
                    <a:pt x="2810" y="17291"/>
                  </a:lnTo>
                  <a:lnTo>
                    <a:pt x="2833" y="17245"/>
                  </a:lnTo>
                  <a:lnTo>
                    <a:pt x="2855" y="17211"/>
                  </a:lnTo>
                  <a:lnTo>
                    <a:pt x="2878" y="17166"/>
                  </a:lnTo>
                  <a:lnTo>
                    <a:pt x="2878" y="17109"/>
                  </a:lnTo>
                  <a:lnTo>
                    <a:pt x="2878" y="17052"/>
                  </a:lnTo>
                  <a:lnTo>
                    <a:pt x="2855" y="17007"/>
                  </a:lnTo>
                  <a:lnTo>
                    <a:pt x="4778" y="15903"/>
                  </a:lnTo>
                  <a:lnTo>
                    <a:pt x="4812" y="15949"/>
                  </a:lnTo>
                  <a:lnTo>
                    <a:pt x="4869" y="15983"/>
                  </a:lnTo>
                  <a:lnTo>
                    <a:pt x="4926" y="16006"/>
                  </a:lnTo>
                  <a:lnTo>
                    <a:pt x="4994" y="16017"/>
                  </a:lnTo>
                  <a:lnTo>
                    <a:pt x="5062" y="16006"/>
                  </a:lnTo>
                  <a:lnTo>
                    <a:pt x="5119" y="15983"/>
                  </a:lnTo>
                  <a:lnTo>
                    <a:pt x="5176" y="15949"/>
                  </a:lnTo>
                  <a:lnTo>
                    <a:pt x="5221" y="15892"/>
                  </a:lnTo>
                  <a:lnTo>
                    <a:pt x="7132" y="16995"/>
                  </a:lnTo>
                  <a:lnTo>
                    <a:pt x="7110" y="17052"/>
                  </a:lnTo>
                  <a:lnTo>
                    <a:pt x="7110" y="17109"/>
                  </a:lnTo>
                  <a:lnTo>
                    <a:pt x="7110" y="17166"/>
                  </a:lnTo>
                  <a:lnTo>
                    <a:pt x="7121" y="17211"/>
                  </a:lnTo>
                  <a:lnTo>
                    <a:pt x="7144" y="17257"/>
                  </a:lnTo>
                  <a:lnTo>
                    <a:pt x="7178" y="17291"/>
                  </a:lnTo>
                  <a:lnTo>
                    <a:pt x="7223" y="17325"/>
                  </a:lnTo>
                  <a:lnTo>
                    <a:pt x="7269" y="17348"/>
                  </a:lnTo>
                  <a:lnTo>
                    <a:pt x="7314" y="17371"/>
                  </a:lnTo>
                  <a:lnTo>
                    <a:pt x="7417" y="17371"/>
                  </a:lnTo>
                  <a:lnTo>
                    <a:pt x="7462" y="17348"/>
                  </a:lnTo>
                  <a:lnTo>
                    <a:pt x="7508" y="17325"/>
                  </a:lnTo>
                  <a:lnTo>
                    <a:pt x="7553" y="17291"/>
                  </a:lnTo>
                  <a:lnTo>
                    <a:pt x="7587" y="17257"/>
                  </a:lnTo>
                  <a:lnTo>
                    <a:pt x="7610" y="17211"/>
                  </a:lnTo>
                  <a:lnTo>
                    <a:pt x="7622" y="17166"/>
                  </a:lnTo>
                  <a:lnTo>
                    <a:pt x="7622" y="17109"/>
                  </a:lnTo>
                  <a:lnTo>
                    <a:pt x="7622" y="17052"/>
                  </a:lnTo>
                  <a:lnTo>
                    <a:pt x="7599" y="17007"/>
                  </a:lnTo>
                  <a:lnTo>
                    <a:pt x="9533" y="15892"/>
                  </a:lnTo>
                  <a:lnTo>
                    <a:pt x="9567" y="15937"/>
                  </a:lnTo>
                  <a:lnTo>
                    <a:pt x="9612" y="15971"/>
                  </a:lnTo>
                  <a:lnTo>
                    <a:pt x="9669" y="15994"/>
                  </a:lnTo>
                  <a:lnTo>
                    <a:pt x="9737" y="16006"/>
                  </a:lnTo>
                  <a:lnTo>
                    <a:pt x="9794" y="15994"/>
                  </a:lnTo>
                  <a:lnTo>
                    <a:pt x="9863" y="15971"/>
                  </a:lnTo>
                  <a:lnTo>
                    <a:pt x="9908" y="15937"/>
                  </a:lnTo>
                  <a:lnTo>
                    <a:pt x="9942" y="15892"/>
                  </a:lnTo>
                  <a:lnTo>
                    <a:pt x="11910" y="17018"/>
                  </a:lnTo>
                  <a:lnTo>
                    <a:pt x="11899" y="17063"/>
                  </a:lnTo>
                  <a:lnTo>
                    <a:pt x="11887" y="17109"/>
                  </a:lnTo>
                  <a:lnTo>
                    <a:pt x="11887" y="17154"/>
                  </a:lnTo>
                  <a:lnTo>
                    <a:pt x="11910" y="17189"/>
                  </a:lnTo>
                  <a:lnTo>
                    <a:pt x="11921" y="17234"/>
                  </a:lnTo>
                  <a:lnTo>
                    <a:pt x="11956" y="17268"/>
                  </a:lnTo>
                  <a:lnTo>
                    <a:pt x="11990" y="17291"/>
                  </a:lnTo>
                  <a:lnTo>
                    <a:pt x="12024" y="17314"/>
                  </a:lnTo>
                  <a:lnTo>
                    <a:pt x="12058" y="17325"/>
                  </a:lnTo>
                  <a:lnTo>
                    <a:pt x="12149" y="17325"/>
                  </a:lnTo>
                  <a:lnTo>
                    <a:pt x="12194" y="17314"/>
                  </a:lnTo>
                  <a:lnTo>
                    <a:pt x="12229" y="17291"/>
                  </a:lnTo>
                  <a:lnTo>
                    <a:pt x="12263" y="17268"/>
                  </a:lnTo>
                  <a:lnTo>
                    <a:pt x="12285" y="17234"/>
                  </a:lnTo>
                  <a:lnTo>
                    <a:pt x="12308" y="17189"/>
                  </a:lnTo>
                  <a:lnTo>
                    <a:pt x="12320" y="17154"/>
                  </a:lnTo>
                  <a:lnTo>
                    <a:pt x="12320" y="17109"/>
                  </a:lnTo>
                  <a:lnTo>
                    <a:pt x="12320" y="17063"/>
                  </a:lnTo>
                  <a:lnTo>
                    <a:pt x="12308" y="17029"/>
                  </a:lnTo>
                  <a:lnTo>
                    <a:pt x="14253" y="15903"/>
                  </a:lnTo>
                  <a:lnTo>
                    <a:pt x="14299" y="15949"/>
                  </a:lnTo>
                  <a:lnTo>
                    <a:pt x="14344" y="15983"/>
                  </a:lnTo>
                  <a:lnTo>
                    <a:pt x="14413" y="16006"/>
                  </a:lnTo>
                  <a:lnTo>
                    <a:pt x="14481" y="16017"/>
                  </a:lnTo>
                  <a:lnTo>
                    <a:pt x="14526" y="16017"/>
                  </a:lnTo>
                  <a:lnTo>
                    <a:pt x="14572" y="15994"/>
                  </a:lnTo>
                  <a:lnTo>
                    <a:pt x="14617" y="15971"/>
                  </a:lnTo>
                  <a:lnTo>
                    <a:pt x="14663" y="15949"/>
                  </a:lnTo>
                  <a:lnTo>
                    <a:pt x="14686" y="15903"/>
                  </a:lnTo>
                  <a:lnTo>
                    <a:pt x="14720" y="15858"/>
                  </a:lnTo>
                  <a:lnTo>
                    <a:pt x="14731" y="15812"/>
                  </a:lnTo>
                  <a:lnTo>
                    <a:pt x="14731" y="15755"/>
                  </a:lnTo>
                  <a:lnTo>
                    <a:pt x="14731" y="15710"/>
                  </a:lnTo>
                  <a:lnTo>
                    <a:pt x="14720" y="15664"/>
                  </a:lnTo>
                  <a:lnTo>
                    <a:pt x="14697" y="15619"/>
                  </a:lnTo>
                  <a:lnTo>
                    <a:pt x="14663" y="15585"/>
                  </a:lnTo>
                  <a:lnTo>
                    <a:pt x="14629" y="15551"/>
                  </a:lnTo>
                  <a:lnTo>
                    <a:pt x="14595" y="15528"/>
                  </a:lnTo>
                  <a:lnTo>
                    <a:pt x="14549" y="15516"/>
                  </a:lnTo>
                  <a:lnTo>
                    <a:pt x="14504" y="15505"/>
                  </a:lnTo>
                  <a:lnTo>
                    <a:pt x="14504" y="13173"/>
                  </a:lnTo>
                  <a:lnTo>
                    <a:pt x="14561" y="13150"/>
                  </a:lnTo>
                  <a:lnTo>
                    <a:pt x="14606" y="13116"/>
                  </a:lnTo>
                  <a:lnTo>
                    <a:pt x="14640" y="13059"/>
                  </a:lnTo>
                  <a:lnTo>
                    <a:pt x="14652" y="13002"/>
                  </a:lnTo>
                  <a:lnTo>
                    <a:pt x="14640" y="12946"/>
                  </a:lnTo>
                  <a:lnTo>
                    <a:pt x="16699" y="11751"/>
                  </a:lnTo>
                  <a:lnTo>
                    <a:pt x="16722" y="11785"/>
                  </a:lnTo>
                  <a:lnTo>
                    <a:pt x="16756" y="11819"/>
                  </a:lnTo>
                  <a:lnTo>
                    <a:pt x="16802" y="11831"/>
                  </a:lnTo>
                  <a:lnTo>
                    <a:pt x="16847" y="11842"/>
                  </a:lnTo>
                  <a:lnTo>
                    <a:pt x="16881" y="11831"/>
                  </a:lnTo>
                  <a:lnTo>
                    <a:pt x="16915" y="11819"/>
                  </a:lnTo>
                  <a:lnTo>
                    <a:pt x="16972" y="11785"/>
                  </a:lnTo>
                  <a:lnTo>
                    <a:pt x="17018" y="11728"/>
                  </a:lnTo>
                  <a:lnTo>
                    <a:pt x="17018" y="11694"/>
                  </a:lnTo>
                  <a:lnTo>
                    <a:pt x="17029" y="11660"/>
                  </a:lnTo>
                  <a:lnTo>
                    <a:pt x="17018" y="11592"/>
                  </a:lnTo>
                  <a:lnTo>
                    <a:pt x="16984" y="11535"/>
                  </a:lnTo>
                  <a:lnTo>
                    <a:pt x="16938" y="11501"/>
                  </a:lnTo>
                  <a:lnTo>
                    <a:pt x="16870" y="11478"/>
                  </a:lnTo>
                  <a:lnTo>
                    <a:pt x="16870" y="9158"/>
                  </a:lnTo>
                  <a:lnTo>
                    <a:pt x="16927" y="9158"/>
                  </a:lnTo>
                  <a:lnTo>
                    <a:pt x="16961" y="9135"/>
                  </a:lnTo>
                  <a:lnTo>
                    <a:pt x="17006" y="9112"/>
                  </a:lnTo>
                  <a:lnTo>
                    <a:pt x="17040" y="9078"/>
                  </a:lnTo>
                  <a:lnTo>
                    <a:pt x="17075" y="9044"/>
                  </a:lnTo>
                  <a:lnTo>
                    <a:pt x="17097" y="8998"/>
                  </a:lnTo>
                  <a:lnTo>
                    <a:pt x="17109" y="8953"/>
                  </a:lnTo>
                  <a:lnTo>
                    <a:pt x="17109" y="8896"/>
                  </a:lnTo>
                  <a:lnTo>
                    <a:pt x="17109" y="8839"/>
                  </a:lnTo>
                  <a:lnTo>
                    <a:pt x="17086" y="8794"/>
                  </a:lnTo>
                  <a:lnTo>
                    <a:pt x="19054" y="7656"/>
                  </a:lnTo>
                  <a:lnTo>
                    <a:pt x="19088" y="7690"/>
                  </a:lnTo>
                  <a:lnTo>
                    <a:pt x="19122" y="7724"/>
                  </a:lnTo>
                  <a:lnTo>
                    <a:pt x="19168" y="7736"/>
                  </a:lnTo>
                  <a:lnTo>
                    <a:pt x="19213" y="7747"/>
                  </a:lnTo>
                  <a:lnTo>
                    <a:pt x="19270" y="7736"/>
                  </a:lnTo>
                  <a:lnTo>
                    <a:pt x="19315" y="7713"/>
                  </a:lnTo>
                  <a:lnTo>
                    <a:pt x="19350" y="7690"/>
                  </a:lnTo>
                  <a:lnTo>
                    <a:pt x="19384" y="7656"/>
                  </a:lnTo>
                  <a:lnTo>
                    <a:pt x="21397" y="8816"/>
                  </a:lnTo>
                  <a:lnTo>
                    <a:pt x="21386" y="8850"/>
                  </a:lnTo>
                  <a:lnTo>
                    <a:pt x="21374" y="8896"/>
                  </a:lnTo>
                  <a:lnTo>
                    <a:pt x="21386" y="8941"/>
                  </a:lnTo>
                  <a:lnTo>
                    <a:pt x="21397" y="8976"/>
                  </a:lnTo>
                  <a:lnTo>
                    <a:pt x="21409" y="9021"/>
                  </a:lnTo>
                  <a:lnTo>
                    <a:pt x="21443" y="9044"/>
                  </a:lnTo>
                  <a:lnTo>
                    <a:pt x="21465" y="9078"/>
                  </a:lnTo>
                  <a:lnTo>
                    <a:pt x="21500" y="9089"/>
                  </a:lnTo>
                  <a:lnTo>
                    <a:pt x="21545" y="9101"/>
                  </a:lnTo>
                  <a:lnTo>
                    <a:pt x="21591" y="9112"/>
                  </a:lnTo>
                  <a:lnTo>
                    <a:pt x="21625" y="9101"/>
                  </a:lnTo>
                  <a:lnTo>
                    <a:pt x="21670" y="9089"/>
                  </a:lnTo>
                  <a:lnTo>
                    <a:pt x="21704" y="9078"/>
                  </a:lnTo>
                  <a:lnTo>
                    <a:pt x="21738" y="9044"/>
                  </a:lnTo>
                  <a:lnTo>
                    <a:pt x="21761" y="9021"/>
                  </a:lnTo>
                  <a:lnTo>
                    <a:pt x="21784" y="8976"/>
                  </a:lnTo>
                  <a:lnTo>
                    <a:pt x="21795" y="8941"/>
                  </a:lnTo>
                  <a:lnTo>
                    <a:pt x="21795" y="8896"/>
                  </a:lnTo>
                  <a:lnTo>
                    <a:pt x="21795" y="8862"/>
                  </a:lnTo>
                  <a:lnTo>
                    <a:pt x="21784" y="8816"/>
                  </a:lnTo>
                  <a:lnTo>
                    <a:pt x="23809" y="7645"/>
                  </a:lnTo>
                  <a:lnTo>
                    <a:pt x="23832" y="7679"/>
                  </a:lnTo>
                  <a:lnTo>
                    <a:pt x="23877" y="7702"/>
                  </a:lnTo>
                  <a:lnTo>
                    <a:pt x="23911" y="7724"/>
                  </a:lnTo>
                  <a:lnTo>
                    <a:pt x="23991" y="7724"/>
                  </a:lnTo>
                  <a:lnTo>
                    <a:pt x="24025" y="7713"/>
                  </a:lnTo>
                  <a:lnTo>
                    <a:pt x="24082" y="7679"/>
                  </a:lnTo>
                  <a:lnTo>
                    <a:pt x="24116" y="7622"/>
                  </a:lnTo>
                  <a:lnTo>
                    <a:pt x="24127" y="7588"/>
                  </a:lnTo>
                  <a:lnTo>
                    <a:pt x="24127" y="7554"/>
                  </a:lnTo>
                  <a:lnTo>
                    <a:pt x="24116" y="7485"/>
                  </a:lnTo>
                  <a:lnTo>
                    <a:pt x="24093" y="7440"/>
                  </a:lnTo>
                  <a:lnTo>
                    <a:pt x="24036" y="7394"/>
                  </a:lnTo>
                  <a:lnTo>
                    <a:pt x="23979" y="7383"/>
                  </a:lnTo>
                  <a:lnTo>
                    <a:pt x="23979" y="5006"/>
                  </a:lnTo>
                  <a:lnTo>
                    <a:pt x="24025" y="4994"/>
                  </a:lnTo>
                  <a:lnTo>
                    <a:pt x="24059" y="4983"/>
                  </a:lnTo>
                  <a:lnTo>
                    <a:pt x="24116" y="4937"/>
                  </a:lnTo>
                  <a:lnTo>
                    <a:pt x="24139" y="4903"/>
                  </a:lnTo>
                  <a:lnTo>
                    <a:pt x="24161" y="4869"/>
                  </a:lnTo>
                  <a:lnTo>
                    <a:pt x="24161" y="4835"/>
                  </a:lnTo>
                  <a:lnTo>
                    <a:pt x="24173" y="4789"/>
                  </a:lnTo>
                  <a:lnTo>
                    <a:pt x="24161" y="4755"/>
                  </a:lnTo>
                  <a:lnTo>
                    <a:pt x="24150" y="4710"/>
                  </a:lnTo>
                  <a:lnTo>
                    <a:pt x="26129" y="3572"/>
                  </a:lnTo>
                  <a:lnTo>
                    <a:pt x="26163" y="3618"/>
                  </a:lnTo>
                  <a:lnTo>
                    <a:pt x="26209" y="3652"/>
                  </a:lnTo>
                  <a:lnTo>
                    <a:pt x="26266" y="3675"/>
                  </a:lnTo>
                  <a:lnTo>
                    <a:pt x="26323" y="3686"/>
                  </a:lnTo>
                  <a:lnTo>
                    <a:pt x="26391" y="3675"/>
                  </a:lnTo>
                  <a:lnTo>
                    <a:pt x="26448" y="3652"/>
                  </a:lnTo>
                  <a:lnTo>
                    <a:pt x="26493" y="3618"/>
                  </a:lnTo>
                  <a:lnTo>
                    <a:pt x="26527" y="3572"/>
                  </a:lnTo>
                  <a:lnTo>
                    <a:pt x="28484" y="4698"/>
                  </a:lnTo>
                  <a:lnTo>
                    <a:pt x="28484" y="4642"/>
                  </a:lnTo>
                  <a:lnTo>
                    <a:pt x="26550" y="3527"/>
                  </a:lnTo>
                  <a:lnTo>
                    <a:pt x="26562" y="3481"/>
                  </a:lnTo>
                  <a:lnTo>
                    <a:pt x="26562" y="3447"/>
                  </a:lnTo>
                  <a:lnTo>
                    <a:pt x="26562" y="3402"/>
                  </a:lnTo>
                  <a:lnTo>
                    <a:pt x="26550" y="3356"/>
                  </a:lnTo>
                  <a:lnTo>
                    <a:pt x="26527" y="3322"/>
                  </a:lnTo>
                  <a:lnTo>
                    <a:pt x="26505" y="3288"/>
                  </a:lnTo>
                  <a:lnTo>
                    <a:pt x="26471" y="3265"/>
                  </a:lnTo>
                  <a:lnTo>
                    <a:pt x="26436" y="3242"/>
                  </a:lnTo>
                  <a:lnTo>
                    <a:pt x="26402" y="3220"/>
                  </a:lnTo>
                  <a:lnTo>
                    <a:pt x="26357" y="3208"/>
                  </a:lnTo>
                  <a:lnTo>
                    <a:pt x="26357" y="922"/>
                  </a:lnTo>
                  <a:lnTo>
                    <a:pt x="26402" y="910"/>
                  </a:lnTo>
                  <a:lnTo>
                    <a:pt x="26436" y="899"/>
                  </a:lnTo>
                  <a:lnTo>
                    <a:pt x="26471" y="876"/>
                  </a:lnTo>
                  <a:lnTo>
                    <a:pt x="26505" y="842"/>
                  </a:lnTo>
                  <a:lnTo>
                    <a:pt x="26527" y="808"/>
                  </a:lnTo>
                  <a:lnTo>
                    <a:pt x="26550" y="774"/>
                  </a:lnTo>
                  <a:lnTo>
                    <a:pt x="26562" y="728"/>
                  </a:lnTo>
                  <a:lnTo>
                    <a:pt x="26562" y="683"/>
                  </a:lnTo>
                  <a:lnTo>
                    <a:pt x="26562" y="637"/>
                  </a:lnTo>
                  <a:lnTo>
                    <a:pt x="26539" y="592"/>
                  </a:lnTo>
                  <a:lnTo>
                    <a:pt x="27574" y="0"/>
                  </a:lnTo>
                  <a:lnTo>
                    <a:pt x="27483" y="0"/>
                  </a:lnTo>
                  <a:lnTo>
                    <a:pt x="26516" y="558"/>
                  </a:lnTo>
                  <a:lnTo>
                    <a:pt x="26482" y="512"/>
                  </a:lnTo>
                  <a:lnTo>
                    <a:pt x="26436" y="478"/>
                  </a:lnTo>
                  <a:lnTo>
                    <a:pt x="26380" y="455"/>
                  </a:lnTo>
                  <a:lnTo>
                    <a:pt x="26266" y="455"/>
                  </a:lnTo>
                  <a:lnTo>
                    <a:pt x="26220" y="478"/>
                  </a:lnTo>
                  <a:lnTo>
                    <a:pt x="26175" y="512"/>
                  </a:lnTo>
                  <a:lnTo>
                    <a:pt x="26141" y="546"/>
                  </a:lnTo>
                  <a:lnTo>
                    <a:pt x="25185" y="0"/>
                  </a:lnTo>
                  <a:lnTo>
                    <a:pt x="25094" y="0"/>
                  </a:lnTo>
                  <a:lnTo>
                    <a:pt x="26107" y="592"/>
                  </a:lnTo>
                  <a:lnTo>
                    <a:pt x="26095" y="637"/>
                  </a:lnTo>
                  <a:lnTo>
                    <a:pt x="26084" y="683"/>
                  </a:lnTo>
                  <a:lnTo>
                    <a:pt x="26095" y="740"/>
                  </a:lnTo>
                  <a:lnTo>
                    <a:pt x="26107" y="774"/>
                  </a:lnTo>
                  <a:lnTo>
                    <a:pt x="26129" y="819"/>
                  </a:lnTo>
                  <a:lnTo>
                    <a:pt x="26152" y="854"/>
                  </a:lnTo>
                  <a:lnTo>
                    <a:pt x="26186" y="876"/>
                  </a:lnTo>
                  <a:lnTo>
                    <a:pt x="26220" y="899"/>
                  </a:lnTo>
                  <a:lnTo>
                    <a:pt x="26266" y="922"/>
                  </a:lnTo>
                  <a:lnTo>
                    <a:pt x="26311" y="922"/>
                  </a:lnTo>
                  <a:lnTo>
                    <a:pt x="26311" y="3208"/>
                  </a:lnTo>
                  <a:lnTo>
                    <a:pt x="26266" y="3220"/>
                  </a:lnTo>
                  <a:lnTo>
                    <a:pt x="26220" y="3231"/>
                  </a:lnTo>
                  <a:lnTo>
                    <a:pt x="26186" y="3254"/>
                  </a:lnTo>
                  <a:lnTo>
                    <a:pt x="26152" y="3288"/>
                  </a:lnTo>
                  <a:lnTo>
                    <a:pt x="26129" y="3322"/>
                  </a:lnTo>
                  <a:lnTo>
                    <a:pt x="26107" y="3356"/>
                  </a:lnTo>
                  <a:lnTo>
                    <a:pt x="26095" y="3402"/>
                  </a:lnTo>
                  <a:lnTo>
                    <a:pt x="26084" y="3447"/>
                  </a:lnTo>
                  <a:lnTo>
                    <a:pt x="26095" y="3493"/>
                  </a:lnTo>
                  <a:lnTo>
                    <a:pt x="26107" y="3527"/>
                  </a:lnTo>
                  <a:lnTo>
                    <a:pt x="24127" y="4664"/>
                  </a:lnTo>
                  <a:lnTo>
                    <a:pt x="24093" y="4630"/>
                  </a:lnTo>
                  <a:lnTo>
                    <a:pt x="24059" y="4607"/>
                  </a:lnTo>
                  <a:lnTo>
                    <a:pt x="24014" y="4585"/>
                  </a:lnTo>
                  <a:lnTo>
                    <a:pt x="23957" y="4573"/>
                  </a:lnTo>
                  <a:lnTo>
                    <a:pt x="23900" y="4585"/>
                  </a:lnTo>
                  <a:lnTo>
                    <a:pt x="23854" y="4607"/>
                  </a:lnTo>
                  <a:lnTo>
                    <a:pt x="23820" y="4630"/>
                  </a:lnTo>
                  <a:lnTo>
                    <a:pt x="23786" y="4664"/>
                  </a:lnTo>
                  <a:lnTo>
                    <a:pt x="21807" y="3527"/>
                  </a:lnTo>
                  <a:lnTo>
                    <a:pt x="21818" y="3493"/>
                  </a:lnTo>
                  <a:lnTo>
                    <a:pt x="21829" y="3447"/>
                  </a:lnTo>
                  <a:lnTo>
                    <a:pt x="21818" y="3402"/>
                  </a:lnTo>
                  <a:lnTo>
                    <a:pt x="21807" y="3356"/>
                  </a:lnTo>
                  <a:lnTo>
                    <a:pt x="21795" y="3322"/>
                  </a:lnTo>
                  <a:lnTo>
                    <a:pt x="21761" y="3288"/>
                  </a:lnTo>
                  <a:lnTo>
                    <a:pt x="21738" y="3254"/>
                  </a:lnTo>
                  <a:lnTo>
                    <a:pt x="21693" y="3231"/>
                  </a:lnTo>
                  <a:lnTo>
                    <a:pt x="21659" y="3220"/>
                  </a:lnTo>
                  <a:lnTo>
                    <a:pt x="21613" y="3208"/>
                  </a:lnTo>
                  <a:lnTo>
                    <a:pt x="21613" y="910"/>
                  </a:lnTo>
                  <a:lnTo>
                    <a:pt x="21659" y="899"/>
                  </a:lnTo>
                  <a:lnTo>
                    <a:pt x="21693" y="888"/>
                  </a:lnTo>
                  <a:lnTo>
                    <a:pt x="21727" y="865"/>
                  </a:lnTo>
                  <a:lnTo>
                    <a:pt x="21750" y="842"/>
                  </a:lnTo>
                  <a:lnTo>
                    <a:pt x="21773" y="808"/>
                  </a:lnTo>
                  <a:lnTo>
                    <a:pt x="21795" y="774"/>
                  </a:lnTo>
                  <a:lnTo>
                    <a:pt x="21807" y="728"/>
                  </a:lnTo>
                  <a:lnTo>
                    <a:pt x="21807" y="683"/>
                  </a:lnTo>
                  <a:lnTo>
                    <a:pt x="21807" y="637"/>
                  </a:lnTo>
                  <a:lnTo>
                    <a:pt x="21795" y="603"/>
                  </a:lnTo>
                  <a:lnTo>
                    <a:pt x="22830" y="0"/>
                  </a:lnTo>
                  <a:lnTo>
                    <a:pt x="22739" y="0"/>
                  </a:lnTo>
                  <a:lnTo>
                    <a:pt x="21773" y="558"/>
                  </a:lnTo>
                  <a:lnTo>
                    <a:pt x="21738" y="524"/>
                  </a:lnTo>
                  <a:lnTo>
                    <a:pt x="21693" y="490"/>
                  </a:lnTo>
                  <a:lnTo>
                    <a:pt x="21636" y="467"/>
                  </a:lnTo>
                  <a:lnTo>
                    <a:pt x="21534" y="467"/>
                  </a:lnTo>
                  <a:lnTo>
                    <a:pt x="21488" y="490"/>
                  </a:lnTo>
                  <a:lnTo>
                    <a:pt x="21443" y="512"/>
                  </a:lnTo>
                  <a:lnTo>
                    <a:pt x="21409" y="558"/>
                  </a:lnTo>
                  <a:lnTo>
                    <a:pt x="20442" y="0"/>
                  </a:lnTo>
                  <a:lnTo>
                    <a:pt x="20351" y="0"/>
                  </a:lnTo>
                  <a:lnTo>
                    <a:pt x="21386" y="592"/>
                  </a:lnTo>
                  <a:lnTo>
                    <a:pt x="21363" y="637"/>
                  </a:lnTo>
                  <a:lnTo>
                    <a:pt x="21363" y="683"/>
                  </a:lnTo>
                  <a:lnTo>
                    <a:pt x="21363" y="728"/>
                  </a:lnTo>
                  <a:lnTo>
                    <a:pt x="21374" y="774"/>
                  </a:lnTo>
                  <a:lnTo>
                    <a:pt x="21397" y="808"/>
                  </a:lnTo>
                  <a:lnTo>
                    <a:pt x="21420" y="842"/>
                  </a:lnTo>
                  <a:lnTo>
                    <a:pt x="21454" y="865"/>
                  </a:lnTo>
                  <a:lnTo>
                    <a:pt x="21488" y="888"/>
                  </a:lnTo>
                  <a:lnTo>
                    <a:pt x="21522" y="899"/>
                  </a:lnTo>
                  <a:lnTo>
                    <a:pt x="21568" y="910"/>
                  </a:lnTo>
                  <a:lnTo>
                    <a:pt x="21568" y="3208"/>
                  </a:lnTo>
                  <a:lnTo>
                    <a:pt x="21522" y="3220"/>
                  </a:lnTo>
                  <a:lnTo>
                    <a:pt x="21477" y="3231"/>
                  </a:lnTo>
                  <a:lnTo>
                    <a:pt x="21443" y="3254"/>
                  </a:lnTo>
                  <a:lnTo>
                    <a:pt x="21409" y="3276"/>
                  </a:lnTo>
                  <a:lnTo>
                    <a:pt x="21386" y="3322"/>
                  </a:lnTo>
                  <a:lnTo>
                    <a:pt x="21363" y="3356"/>
                  </a:lnTo>
                  <a:lnTo>
                    <a:pt x="21352" y="3402"/>
                  </a:lnTo>
                  <a:lnTo>
                    <a:pt x="21340" y="3447"/>
                  </a:lnTo>
                  <a:lnTo>
                    <a:pt x="21352" y="3493"/>
                  </a:lnTo>
                  <a:lnTo>
                    <a:pt x="21363" y="3527"/>
                  </a:lnTo>
                  <a:lnTo>
                    <a:pt x="19418" y="4653"/>
                  </a:lnTo>
                  <a:lnTo>
                    <a:pt x="19384" y="4607"/>
                  </a:lnTo>
                  <a:lnTo>
                    <a:pt x="19338" y="4573"/>
                  </a:lnTo>
                  <a:lnTo>
                    <a:pt x="19281" y="4551"/>
                  </a:lnTo>
                  <a:lnTo>
                    <a:pt x="19213" y="4539"/>
                  </a:lnTo>
                  <a:lnTo>
                    <a:pt x="19156" y="4551"/>
                  </a:lnTo>
                  <a:lnTo>
                    <a:pt x="19099" y="4573"/>
                  </a:lnTo>
                  <a:lnTo>
                    <a:pt x="19054" y="4607"/>
                  </a:lnTo>
                  <a:lnTo>
                    <a:pt x="19008" y="4653"/>
                  </a:lnTo>
                  <a:lnTo>
                    <a:pt x="17075" y="3527"/>
                  </a:lnTo>
                  <a:lnTo>
                    <a:pt x="17086" y="3493"/>
                  </a:lnTo>
                  <a:lnTo>
                    <a:pt x="17086" y="3447"/>
                  </a:lnTo>
                  <a:lnTo>
                    <a:pt x="17086" y="3402"/>
                  </a:lnTo>
                  <a:lnTo>
                    <a:pt x="17075" y="3356"/>
                  </a:lnTo>
                  <a:lnTo>
                    <a:pt x="17052" y="3322"/>
                  </a:lnTo>
                  <a:lnTo>
                    <a:pt x="17029" y="3288"/>
                  </a:lnTo>
                  <a:lnTo>
                    <a:pt x="16995" y="3254"/>
                  </a:lnTo>
                  <a:lnTo>
                    <a:pt x="16961" y="3231"/>
                  </a:lnTo>
                  <a:lnTo>
                    <a:pt x="16915" y="3208"/>
                  </a:lnTo>
                  <a:lnTo>
                    <a:pt x="16870" y="3208"/>
                  </a:lnTo>
                  <a:lnTo>
                    <a:pt x="16870" y="910"/>
                  </a:lnTo>
                  <a:lnTo>
                    <a:pt x="16915" y="899"/>
                  </a:lnTo>
                  <a:lnTo>
                    <a:pt x="16949" y="888"/>
                  </a:lnTo>
                  <a:lnTo>
                    <a:pt x="16984" y="865"/>
                  </a:lnTo>
                  <a:lnTo>
                    <a:pt x="17018" y="842"/>
                  </a:lnTo>
                  <a:lnTo>
                    <a:pt x="17040" y="808"/>
                  </a:lnTo>
                  <a:lnTo>
                    <a:pt x="17052" y="774"/>
                  </a:lnTo>
                  <a:lnTo>
                    <a:pt x="17063" y="728"/>
                  </a:lnTo>
                  <a:lnTo>
                    <a:pt x="17075" y="683"/>
                  </a:lnTo>
                  <a:lnTo>
                    <a:pt x="17063" y="637"/>
                  </a:lnTo>
                  <a:lnTo>
                    <a:pt x="17052" y="592"/>
                  </a:lnTo>
                  <a:lnTo>
                    <a:pt x="18087" y="0"/>
                  </a:lnTo>
                  <a:lnTo>
                    <a:pt x="17996" y="0"/>
                  </a:lnTo>
                  <a:lnTo>
                    <a:pt x="17029" y="558"/>
                  </a:lnTo>
                  <a:lnTo>
                    <a:pt x="16995" y="524"/>
                  </a:lnTo>
                  <a:lnTo>
                    <a:pt x="16949" y="490"/>
                  </a:lnTo>
                  <a:lnTo>
                    <a:pt x="16904" y="467"/>
                  </a:lnTo>
                  <a:lnTo>
                    <a:pt x="16790" y="467"/>
                  </a:lnTo>
                  <a:lnTo>
                    <a:pt x="16745" y="490"/>
                  </a:lnTo>
                  <a:lnTo>
                    <a:pt x="16699" y="512"/>
                  </a:lnTo>
                  <a:lnTo>
                    <a:pt x="16665" y="558"/>
                  </a:lnTo>
                  <a:lnTo>
                    <a:pt x="15698" y="0"/>
                  </a:lnTo>
                  <a:lnTo>
                    <a:pt x="15607" y="0"/>
                  </a:lnTo>
                  <a:lnTo>
                    <a:pt x="16642" y="592"/>
                  </a:lnTo>
                  <a:lnTo>
                    <a:pt x="16620" y="637"/>
                  </a:lnTo>
                  <a:lnTo>
                    <a:pt x="16620" y="683"/>
                  </a:lnTo>
                  <a:lnTo>
                    <a:pt x="16620" y="728"/>
                  </a:lnTo>
                  <a:lnTo>
                    <a:pt x="16631" y="774"/>
                  </a:lnTo>
                  <a:lnTo>
                    <a:pt x="16654" y="808"/>
                  </a:lnTo>
                  <a:lnTo>
                    <a:pt x="16676" y="842"/>
                  </a:lnTo>
                  <a:lnTo>
                    <a:pt x="16711" y="865"/>
                  </a:lnTo>
                  <a:lnTo>
                    <a:pt x="16745" y="888"/>
                  </a:lnTo>
                  <a:lnTo>
                    <a:pt x="16779" y="910"/>
                  </a:lnTo>
                  <a:lnTo>
                    <a:pt x="16824" y="910"/>
                  </a:lnTo>
                  <a:lnTo>
                    <a:pt x="16824" y="3208"/>
                  </a:lnTo>
                  <a:lnTo>
                    <a:pt x="16779" y="3208"/>
                  </a:lnTo>
                  <a:lnTo>
                    <a:pt x="16733" y="3231"/>
                  </a:lnTo>
                  <a:lnTo>
                    <a:pt x="16699" y="3254"/>
                  </a:lnTo>
                  <a:lnTo>
                    <a:pt x="16665" y="3276"/>
                  </a:lnTo>
                  <a:lnTo>
                    <a:pt x="16642" y="3311"/>
                  </a:lnTo>
                  <a:lnTo>
                    <a:pt x="16620" y="3356"/>
                  </a:lnTo>
                  <a:lnTo>
                    <a:pt x="16608" y="3402"/>
                  </a:lnTo>
                  <a:lnTo>
                    <a:pt x="16597" y="3447"/>
                  </a:lnTo>
                  <a:lnTo>
                    <a:pt x="16608" y="3493"/>
                  </a:lnTo>
                  <a:lnTo>
                    <a:pt x="16620" y="3538"/>
                  </a:lnTo>
                  <a:lnTo>
                    <a:pt x="14617" y="4687"/>
                  </a:lnTo>
                  <a:lnTo>
                    <a:pt x="14595" y="4653"/>
                  </a:lnTo>
                  <a:lnTo>
                    <a:pt x="14561" y="4630"/>
                  </a:lnTo>
                  <a:lnTo>
                    <a:pt x="14515" y="4619"/>
                  </a:lnTo>
                  <a:lnTo>
                    <a:pt x="14435" y="4619"/>
                  </a:lnTo>
                  <a:lnTo>
                    <a:pt x="14401" y="4630"/>
                  </a:lnTo>
                  <a:lnTo>
                    <a:pt x="14367" y="4653"/>
                  </a:lnTo>
                  <a:lnTo>
                    <a:pt x="14333" y="4687"/>
                  </a:lnTo>
                  <a:lnTo>
                    <a:pt x="12308" y="3515"/>
                  </a:lnTo>
                  <a:lnTo>
                    <a:pt x="12320" y="3447"/>
                  </a:lnTo>
                  <a:lnTo>
                    <a:pt x="12320" y="3402"/>
                  </a:lnTo>
                  <a:lnTo>
                    <a:pt x="12308" y="3367"/>
                  </a:lnTo>
                  <a:lnTo>
                    <a:pt x="12285" y="3333"/>
                  </a:lnTo>
                  <a:lnTo>
                    <a:pt x="12263" y="3299"/>
                  </a:lnTo>
                  <a:lnTo>
                    <a:pt x="12240" y="3276"/>
                  </a:lnTo>
                  <a:lnTo>
                    <a:pt x="12206" y="3254"/>
                  </a:lnTo>
                  <a:lnTo>
                    <a:pt x="12172" y="3242"/>
                  </a:lnTo>
                  <a:lnTo>
                    <a:pt x="12126" y="3231"/>
                  </a:lnTo>
                  <a:lnTo>
                    <a:pt x="12126" y="933"/>
                  </a:lnTo>
                  <a:lnTo>
                    <a:pt x="12172" y="922"/>
                  </a:lnTo>
                  <a:lnTo>
                    <a:pt x="12217" y="899"/>
                  </a:lnTo>
                  <a:lnTo>
                    <a:pt x="12251" y="876"/>
                  </a:lnTo>
                  <a:lnTo>
                    <a:pt x="12285" y="854"/>
                  </a:lnTo>
                  <a:lnTo>
                    <a:pt x="12308" y="819"/>
                  </a:lnTo>
                  <a:lnTo>
                    <a:pt x="12331" y="774"/>
                  </a:lnTo>
                  <a:lnTo>
                    <a:pt x="12342" y="740"/>
                  </a:lnTo>
                  <a:lnTo>
                    <a:pt x="12354" y="683"/>
                  </a:lnTo>
                  <a:lnTo>
                    <a:pt x="12342" y="637"/>
                  </a:lnTo>
                  <a:lnTo>
                    <a:pt x="12331" y="592"/>
                  </a:lnTo>
                  <a:lnTo>
                    <a:pt x="13343" y="0"/>
                  </a:lnTo>
                  <a:lnTo>
                    <a:pt x="13252" y="0"/>
                  </a:lnTo>
                  <a:lnTo>
                    <a:pt x="12308" y="546"/>
                  </a:lnTo>
                  <a:lnTo>
                    <a:pt x="12263" y="501"/>
                  </a:lnTo>
                  <a:lnTo>
                    <a:pt x="12217" y="478"/>
                  </a:lnTo>
                  <a:lnTo>
                    <a:pt x="12160" y="455"/>
                  </a:lnTo>
                  <a:lnTo>
                    <a:pt x="12103" y="444"/>
                  </a:lnTo>
                  <a:lnTo>
                    <a:pt x="12047" y="455"/>
                  </a:lnTo>
                  <a:lnTo>
                    <a:pt x="11990" y="478"/>
                  </a:lnTo>
                  <a:lnTo>
                    <a:pt x="11944" y="501"/>
                  </a:lnTo>
                  <a:lnTo>
                    <a:pt x="11910" y="546"/>
                  </a:lnTo>
                  <a:lnTo>
                    <a:pt x="10966" y="0"/>
                  </a:lnTo>
                  <a:lnTo>
                    <a:pt x="10875" y="0"/>
                  </a:lnTo>
                  <a:lnTo>
                    <a:pt x="11887" y="581"/>
                  </a:lnTo>
                  <a:lnTo>
                    <a:pt x="11865" y="637"/>
                  </a:lnTo>
                  <a:lnTo>
                    <a:pt x="11865" y="683"/>
                  </a:lnTo>
                  <a:lnTo>
                    <a:pt x="11865" y="740"/>
                  </a:lnTo>
                  <a:lnTo>
                    <a:pt x="11876" y="774"/>
                  </a:lnTo>
                  <a:lnTo>
                    <a:pt x="11899" y="819"/>
                  </a:lnTo>
                  <a:lnTo>
                    <a:pt x="11921" y="854"/>
                  </a:lnTo>
                  <a:lnTo>
                    <a:pt x="11956" y="888"/>
                  </a:lnTo>
                  <a:lnTo>
                    <a:pt x="12001" y="910"/>
                  </a:lnTo>
                  <a:lnTo>
                    <a:pt x="12035" y="922"/>
                  </a:lnTo>
                  <a:lnTo>
                    <a:pt x="12081" y="933"/>
                  </a:lnTo>
                  <a:lnTo>
                    <a:pt x="12081" y="3231"/>
                  </a:lnTo>
                  <a:lnTo>
                    <a:pt x="12047" y="3242"/>
                  </a:lnTo>
                  <a:lnTo>
                    <a:pt x="12012" y="3254"/>
                  </a:lnTo>
                  <a:lnTo>
                    <a:pt x="11978" y="3276"/>
                  </a:lnTo>
                  <a:lnTo>
                    <a:pt x="11944" y="3299"/>
                  </a:lnTo>
                  <a:lnTo>
                    <a:pt x="11921" y="3333"/>
                  </a:lnTo>
                  <a:lnTo>
                    <a:pt x="11899" y="3367"/>
                  </a:lnTo>
                  <a:lnTo>
                    <a:pt x="11887" y="3402"/>
                  </a:lnTo>
                  <a:lnTo>
                    <a:pt x="11887" y="3447"/>
                  </a:lnTo>
                  <a:lnTo>
                    <a:pt x="11887" y="3481"/>
                  </a:lnTo>
                  <a:lnTo>
                    <a:pt x="11899" y="3515"/>
                  </a:lnTo>
                  <a:lnTo>
                    <a:pt x="9942" y="4653"/>
                  </a:lnTo>
                  <a:lnTo>
                    <a:pt x="9897" y="4607"/>
                  </a:lnTo>
                  <a:lnTo>
                    <a:pt x="9851" y="4573"/>
                  </a:lnTo>
                  <a:lnTo>
                    <a:pt x="9794" y="4551"/>
                  </a:lnTo>
                  <a:lnTo>
                    <a:pt x="9681" y="4551"/>
                  </a:lnTo>
                  <a:lnTo>
                    <a:pt x="9624" y="4573"/>
                  </a:lnTo>
                  <a:lnTo>
                    <a:pt x="9578" y="4607"/>
                  </a:lnTo>
                  <a:lnTo>
                    <a:pt x="9533" y="4653"/>
                  </a:lnTo>
                  <a:lnTo>
                    <a:pt x="7576" y="3527"/>
                  </a:lnTo>
                  <a:lnTo>
                    <a:pt x="7587" y="3481"/>
                  </a:lnTo>
                  <a:lnTo>
                    <a:pt x="7587" y="3447"/>
                  </a:lnTo>
                  <a:lnTo>
                    <a:pt x="7587" y="3402"/>
                  </a:lnTo>
                  <a:lnTo>
                    <a:pt x="7576" y="3367"/>
                  </a:lnTo>
                  <a:lnTo>
                    <a:pt x="7553" y="3322"/>
                  </a:lnTo>
                  <a:lnTo>
                    <a:pt x="7531" y="3299"/>
                  </a:lnTo>
                  <a:lnTo>
                    <a:pt x="7508" y="3265"/>
                  </a:lnTo>
                  <a:lnTo>
                    <a:pt x="7474" y="3242"/>
                  </a:lnTo>
                  <a:lnTo>
                    <a:pt x="7428" y="3231"/>
                  </a:lnTo>
                  <a:lnTo>
                    <a:pt x="7394" y="3220"/>
                  </a:lnTo>
                  <a:lnTo>
                    <a:pt x="7394" y="933"/>
                  </a:lnTo>
                  <a:lnTo>
                    <a:pt x="7440" y="922"/>
                  </a:lnTo>
                  <a:lnTo>
                    <a:pt x="7474" y="910"/>
                  </a:lnTo>
                  <a:lnTo>
                    <a:pt x="7519" y="888"/>
                  </a:lnTo>
                  <a:lnTo>
                    <a:pt x="7553" y="854"/>
                  </a:lnTo>
                  <a:lnTo>
                    <a:pt x="7576" y="819"/>
                  </a:lnTo>
                  <a:lnTo>
                    <a:pt x="7599" y="785"/>
                  </a:lnTo>
                  <a:lnTo>
                    <a:pt x="7610" y="740"/>
                  </a:lnTo>
                  <a:lnTo>
                    <a:pt x="7610" y="683"/>
                  </a:lnTo>
                  <a:lnTo>
                    <a:pt x="7610" y="637"/>
                  </a:lnTo>
                  <a:lnTo>
                    <a:pt x="7587" y="581"/>
                  </a:lnTo>
                  <a:lnTo>
                    <a:pt x="8600" y="0"/>
                  </a:lnTo>
                  <a:lnTo>
                    <a:pt x="8509" y="0"/>
                  </a:lnTo>
                  <a:lnTo>
                    <a:pt x="7565" y="546"/>
                  </a:lnTo>
                  <a:lnTo>
                    <a:pt x="7531" y="501"/>
                  </a:lnTo>
                  <a:lnTo>
                    <a:pt x="7485" y="467"/>
                  </a:lnTo>
                  <a:lnTo>
                    <a:pt x="7428" y="444"/>
                  </a:lnTo>
                  <a:lnTo>
                    <a:pt x="7303" y="444"/>
                  </a:lnTo>
                  <a:lnTo>
                    <a:pt x="7246" y="467"/>
                  </a:lnTo>
                  <a:lnTo>
                    <a:pt x="7201" y="501"/>
                  </a:lnTo>
                  <a:lnTo>
                    <a:pt x="7167" y="546"/>
                  </a:lnTo>
                  <a:lnTo>
                    <a:pt x="6222" y="0"/>
                  </a:lnTo>
                  <a:lnTo>
                    <a:pt x="6131" y="0"/>
                  </a:lnTo>
                  <a:lnTo>
                    <a:pt x="7144" y="581"/>
                  </a:lnTo>
                  <a:lnTo>
                    <a:pt x="7121" y="637"/>
                  </a:lnTo>
                  <a:lnTo>
                    <a:pt x="7121" y="683"/>
                  </a:lnTo>
                  <a:lnTo>
                    <a:pt x="7121" y="740"/>
                  </a:lnTo>
                  <a:lnTo>
                    <a:pt x="7132" y="785"/>
                  </a:lnTo>
                  <a:lnTo>
                    <a:pt x="7155" y="819"/>
                  </a:lnTo>
                  <a:lnTo>
                    <a:pt x="7178" y="854"/>
                  </a:lnTo>
                  <a:lnTo>
                    <a:pt x="7212" y="888"/>
                  </a:lnTo>
                  <a:lnTo>
                    <a:pt x="7258" y="910"/>
                  </a:lnTo>
                  <a:lnTo>
                    <a:pt x="7303" y="922"/>
                  </a:lnTo>
                  <a:lnTo>
                    <a:pt x="7349" y="933"/>
                  </a:lnTo>
                  <a:lnTo>
                    <a:pt x="7349" y="3220"/>
                  </a:lnTo>
                  <a:lnTo>
                    <a:pt x="7303" y="3231"/>
                  </a:lnTo>
                  <a:lnTo>
                    <a:pt x="7269" y="3242"/>
                  </a:lnTo>
                  <a:lnTo>
                    <a:pt x="7235" y="3265"/>
                  </a:lnTo>
                  <a:lnTo>
                    <a:pt x="7201" y="3299"/>
                  </a:lnTo>
                  <a:lnTo>
                    <a:pt x="7178" y="3322"/>
                  </a:lnTo>
                  <a:lnTo>
                    <a:pt x="7155" y="3367"/>
                  </a:lnTo>
                  <a:lnTo>
                    <a:pt x="7144" y="3402"/>
                  </a:lnTo>
                  <a:lnTo>
                    <a:pt x="7144" y="3447"/>
                  </a:lnTo>
                  <a:lnTo>
                    <a:pt x="7144" y="3481"/>
                  </a:lnTo>
                  <a:lnTo>
                    <a:pt x="7155" y="3527"/>
                  </a:lnTo>
                  <a:lnTo>
                    <a:pt x="5164" y="4676"/>
                  </a:lnTo>
                  <a:lnTo>
                    <a:pt x="5130" y="4642"/>
                  </a:lnTo>
                  <a:lnTo>
                    <a:pt x="5085" y="4607"/>
                  </a:lnTo>
                  <a:lnTo>
                    <a:pt x="5051" y="4596"/>
                  </a:lnTo>
                  <a:lnTo>
                    <a:pt x="4994" y="4585"/>
                  </a:lnTo>
                  <a:lnTo>
                    <a:pt x="4948" y="4596"/>
                  </a:lnTo>
                  <a:lnTo>
                    <a:pt x="4903" y="4607"/>
                  </a:lnTo>
                  <a:lnTo>
                    <a:pt x="4857" y="4642"/>
                  </a:lnTo>
                  <a:lnTo>
                    <a:pt x="4835" y="4676"/>
                  </a:lnTo>
                  <a:lnTo>
                    <a:pt x="2833" y="3515"/>
                  </a:lnTo>
                  <a:lnTo>
                    <a:pt x="2844" y="3481"/>
                  </a:lnTo>
                  <a:lnTo>
                    <a:pt x="2844" y="3447"/>
                  </a:lnTo>
                  <a:lnTo>
                    <a:pt x="2844" y="3402"/>
                  </a:lnTo>
                  <a:lnTo>
                    <a:pt x="2833" y="3367"/>
                  </a:lnTo>
                  <a:lnTo>
                    <a:pt x="2810" y="3333"/>
                  </a:lnTo>
                  <a:lnTo>
                    <a:pt x="2787" y="3299"/>
                  </a:lnTo>
                  <a:lnTo>
                    <a:pt x="2764" y="3276"/>
                  </a:lnTo>
                  <a:lnTo>
                    <a:pt x="2730" y="3254"/>
                  </a:lnTo>
                  <a:lnTo>
                    <a:pt x="2685" y="3231"/>
                  </a:lnTo>
                  <a:lnTo>
                    <a:pt x="2651" y="3231"/>
                  </a:lnTo>
                  <a:lnTo>
                    <a:pt x="2651" y="888"/>
                  </a:lnTo>
                  <a:lnTo>
                    <a:pt x="2685" y="888"/>
                  </a:lnTo>
                  <a:lnTo>
                    <a:pt x="2719" y="876"/>
                  </a:lnTo>
                  <a:lnTo>
                    <a:pt x="2776" y="831"/>
                  </a:lnTo>
                  <a:lnTo>
                    <a:pt x="2821" y="763"/>
                  </a:lnTo>
                  <a:lnTo>
                    <a:pt x="2833" y="728"/>
                  </a:lnTo>
                  <a:lnTo>
                    <a:pt x="2833" y="683"/>
                  </a:lnTo>
                  <a:lnTo>
                    <a:pt x="2833" y="649"/>
                  </a:lnTo>
                  <a:lnTo>
                    <a:pt x="2810" y="603"/>
                  </a:lnTo>
                  <a:lnTo>
                    <a:pt x="3868" y="0"/>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5"/>
            <p:cNvSpPr/>
            <p:nvPr/>
          </p:nvSpPr>
          <p:spPr>
            <a:xfrm>
              <a:off x="0" y="3342092"/>
              <a:ext cx="1751464" cy="1801389"/>
            </a:xfrm>
            <a:custGeom>
              <a:rect b="b" l="l" r="r" t="t"/>
              <a:pathLst>
                <a:path extrusionOk="0" h="17211" w="16734">
                  <a:moveTo>
                    <a:pt x="11933" y="387"/>
                  </a:moveTo>
                  <a:lnTo>
                    <a:pt x="13912" y="1524"/>
                  </a:lnTo>
                  <a:lnTo>
                    <a:pt x="13901" y="1558"/>
                  </a:lnTo>
                  <a:lnTo>
                    <a:pt x="13889" y="1604"/>
                  </a:lnTo>
                  <a:lnTo>
                    <a:pt x="13901" y="1638"/>
                  </a:lnTo>
                  <a:lnTo>
                    <a:pt x="13912" y="1672"/>
                  </a:lnTo>
                  <a:lnTo>
                    <a:pt x="13946" y="1729"/>
                  </a:lnTo>
                  <a:lnTo>
                    <a:pt x="14003" y="1775"/>
                  </a:lnTo>
                  <a:lnTo>
                    <a:pt x="14037" y="1786"/>
                  </a:lnTo>
                  <a:lnTo>
                    <a:pt x="14071" y="1797"/>
                  </a:lnTo>
                  <a:lnTo>
                    <a:pt x="14071" y="4084"/>
                  </a:lnTo>
                  <a:lnTo>
                    <a:pt x="14026" y="4095"/>
                  </a:lnTo>
                  <a:lnTo>
                    <a:pt x="13980" y="4118"/>
                  </a:lnTo>
                  <a:lnTo>
                    <a:pt x="13935" y="4141"/>
                  </a:lnTo>
                  <a:lnTo>
                    <a:pt x="13901" y="4175"/>
                  </a:lnTo>
                  <a:lnTo>
                    <a:pt x="13867" y="4209"/>
                  </a:lnTo>
                  <a:lnTo>
                    <a:pt x="13844" y="4254"/>
                  </a:lnTo>
                  <a:lnTo>
                    <a:pt x="13832" y="4300"/>
                  </a:lnTo>
                  <a:lnTo>
                    <a:pt x="13821" y="4357"/>
                  </a:lnTo>
                  <a:lnTo>
                    <a:pt x="13832" y="4414"/>
                  </a:lnTo>
                  <a:lnTo>
                    <a:pt x="13844" y="4459"/>
                  </a:lnTo>
                  <a:lnTo>
                    <a:pt x="11910" y="5574"/>
                  </a:lnTo>
                  <a:lnTo>
                    <a:pt x="11876" y="5540"/>
                  </a:lnTo>
                  <a:lnTo>
                    <a:pt x="11830" y="5506"/>
                  </a:lnTo>
                  <a:lnTo>
                    <a:pt x="11785" y="5483"/>
                  </a:lnTo>
                  <a:lnTo>
                    <a:pt x="11671" y="5483"/>
                  </a:lnTo>
                  <a:lnTo>
                    <a:pt x="11614" y="5506"/>
                  </a:lnTo>
                  <a:lnTo>
                    <a:pt x="11569" y="5540"/>
                  </a:lnTo>
                  <a:lnTo>
                    <a:pt x="11535" y="5574"/>
                  </a:lnTo>
                  <a:lnTo>
                    <a:pt x="9533" y="4414"/>
                  </a:lnTo>
                  <a:lnTo>
                    <a:pt x="9544" y="4357"/>
                  </a:lnTo>
                  <a:lnTo>
                    <a:pt x="9533" y="4289"/>
                  </a:lnTo>
                  <a:lnTo>
                    <a:pt x="9498" y="4232"/>
                  </a:lnTo>
                  <a:lnTo>
                    <a:pt x="9442" y="4186"/>
                  </a:lnTo>
                  <a:lnTo>
                    <a:pt x="9373" y="4163"/>
                  </a:lnTo>
                  <a:lnTo>
                    <a:pt x="9373" y="1820"/>
                  </a:lnTo>
                  <a:lnTo>
                    <a:pt x="9419" y="1809"/>
                  </a:lnTo>
                  <a:lnTo>
                    <a:pt x="9453" y="1797"/>
                  </a:lnTo>
                  <a:lnTo>
                    <a:pt x="9487" y="1775"/>
                  </a:lnTo>
                  <a:lnTo>
                    <a:pt x="9521" y="1740"/>
                  </a:lnTo>
                  <a:lnTo>
                    <a:pt x="9544" y="1718"/>
                  </a:lnTo>
                  <a:lnTo>
                    <a:pt x="9555" y="1684"/>
                  </a:lnTo>
                  <a:lnTo>
                    <a:pt x="9567" y="1638"/>
                  </a:lnTo>
                  <a:lnTo>
                    <a:pt x="9578" y="1604"/>
                  </a:lnTo>
                  <a:lnTo>
                    <a:pt x="9567" y="1558"/>
                  </a:lnTo>
                  <a:lnTo>
                    <a:pt x="9555" y="1513"/>
                  </a:lnTo>
                  <a:lnTo>
                    <a:pt x="11512" y="387"/>
                  </a:lnTo>
                  <a:lnTo>
                    <a:pt x="11546" y="432"/>
                  </a:lnTo>
                  <a:lnTo>
                    <a:pt x="11603" y="466"/>
                  </a:lnTo>
                  <a:lnTo>
                    <a:pt x="11660" y="489"/>
                  </a:lnTo>
                  <a:lnTo>
                    <a:pt x="11728" y="501"/>
                  </a:lnTo>
                  <a:lnTo>
                    <a:pt x="11785" y="489"/>
                  </a:lnTo>
                  <a:lnTo>
                    <a:pt x="11842" y="466"/>
                  </a:lnTo>
                  <a:lnTo>
                    <a:pt x="11899" y="432"/>
                  </a:lnTo>
                  <a:lnTo>
                    <a:pt x="11933" y="387"/>
                  </a:lnTo>
                  <a:close/>
                  <a:moveTo>
                    <a:pt x="4755" y="4448"/>
                  </a:moveTo>
                  <a:lnTo>
                    <a:pt x="6780" y="5619"/>
                  </a:lnTo>
                  <a:lnTo>
                    <a:pt x="6768" y="5665"/>
                  </a:lnTo>
                  <a:lnTo>
                    <a:pt x="6768" y="5699"/>
                  </a:lnTo>
                  <a:lnTo>
                    <a:pt x="6768" y="5745"/>
                  </a:lnTo>
                  <a:lnTo>
                    <a:pt x="6780" y="5779"/>
                  </a:lnTo>
                  <a:lnTo>
                    <a:pt x="6802" y="5813"/>
                  </a:lnTo>
                  <a:lnTo>
                    <a:pt x="6825" y="5847"/>
                  </a:lnTo>
                  <a:lnTo>
                    <a:pt x="6848" y="5881"/>
                  </a:lnTo>
                  <a:lnTo>
                    <a:pt x="6882" y="5893"/>
                  </a:lnTo>
                  <a:lnTo>
                    <a:pt x="6916" y="5915"/>
                  </a:lnTo>
                  <a:lnTo>
                    <a:pt x="6962" y="5915"/>
                  </a:lnTo>
                  <a:lnTo>
                    <a:pt x="6962" y="8213"/>
                  </a:lnTo>
                  <a:lnTo>
                    <a:pt x="6916" y="8213"/>
                  </a:lnTo>
                  <a:lnTo>
                    <a:pt x="6871" y="8236"/>
                  </a:lnTo>
                  <a:lnTo>
                    <a:pt x="6837" y="8259"/>
                  </a:lnTo>
                  <a:lnTo>
                    <a:pt x="6802" y="8293"/>
                  </a:lnTo>
                  <a:lnTo>
                    <a:pt x="6768" y="8327"/>
                  </a:lnTo>
                  <a:lnTo>
                    <a:pt x="6746" y="8372"/>
                  </a:lnTo>
                  <a:lnTo>
                    <a:pt x="6734" y="8406"/>
                  </a:lnTo>
                  <a:lnTo>
                    <a:pt x="6734" y="8463"/>
                  </a:lnTo>
                  <a:lnTo>
                    <a:pt x="6734" y="8509"/>
                  </a:lnTo>
                  <a:lnTo>
                    <a:pt x="6757" y="8554"/>
                  </a:lnTo>
                  <a:lnTo>
                    <a:pt x="4789" y="9692"/>
                  </a:lnTo>
                  <a:lnTo>
                    <a:pt x="4755" y="9658"/>
                  </a:lnTo>
                  <a:lnTo>
                    <a:pt x="4709" y="9624"/>
                  </a:lnTo>
                  <a:lnTo>
                    <a:pt x="4664" y="9612"/>
                  </a:lnTo>
                  <a:lnTo>
                    <a:pt x="4618" y="9601"/>
                  </a:lnTo>
                  <a:lnTo>
                    <a:pt x="4562" y="9612"/>
                  </a:lnTo>
                  <a:lnTo>
                    <a:pt x="4516" y="9624"/>
                  </a:lnTo>
                  <a:lnTo>
                    <a:pt x="4471" y="9658"/>
                  </a:lnTo>
                  <a:lnTo>
                    <a:pt x="4448" y="9692"/>
                  </a:lnTo>
                  <a:lnTo>
                    <a:pt x="2400" y="8509"/>
                  </a:lnTo>
                  <a:lnTo>
                    <a:pt x="2412" y="8463"/>
                  </a:lnTo>
                  <a:lnTo>
                    <a:pt x="2400" y="8406"/>
                  </a:lnTo>
                  <a:lnTo>
                    <a:pt x="2366" y="8350"/>
                  </a:lnTo>
                  <a:lnTo>
                    <a:pt x="2321" y="8315"/>
                  </a:lnTo>
                  <a:lnTo>
                    <a:pt x="2264" y="8293"/>
                  </a:lnTo>
                  <a:lnTo>
                    <a:pt x="2264" y="5972"/>
                  </a:lnTo>
                  <a:lnTo>
                    <a:pt x="2321" y="5961"/>
                  </a:lnTo>
                  <a:lnTo>
                    <a:pt x="2366" y="5938"/>
                  </a:lnTo>
                  <a:lnTo>
                    <a:pt x="2400" y="5915"/>
                  </a:lnTo>
                  <a:lnTo>
                    <a:pt x="2434" y="5881"/>
                  </a:lnTo>
                  <a:lnTo>
                    <a:pt x="2468" y="5847"/>
                  </a:lnTo>
                  <a:lnTo>
                    <a:pt x="2491" y="5802"/>
                  </a:lnTo>
                  <a:lnTo>
                    <a:pt x="2503" y="5756"/>
                  </a:lnTo>
                  <a:lnTo>
                    <a:pt x="2514" y="5699"/>
                  </a:lnTo>
                  <a:lnTo>
                    <a:pt x="2503" y="5642"/>
                  </a:lnTo>
                  <a:lnTo>
                    <a:pt x="2491" y="5597"/>
                  </a:lnTo>
                  <a:lnTo>
                    <a:pt x="4471" y="4448"/>
                  </a:lnTo>
                  <a:lnTo>
                    <a:pt x="4493" y="4482"/>
                  </a:lnTo>
                  <a:lnTo>
                    <a:pt x="4527" y="4505"/>
                  </a:lnTo>
                  <a:lnTo>
                    <a:pt x="4573" y="4527"/>
                  </a:lnTo>
                  <a:lnTo>
                    <a:pt x="4653" y="4527"/>
                  </a:lnTo>
                  <a:lnTo>
                    <a:pt x="4698" y="4505"/>
                  </a:lnTo>
                  <a:lnTo>
                    <a:pt x="4732" y="4482"/>
                  </a:lnTo>
                  <a:lnTo>
                    <a:pt x="4755" y="4448"/>
                  </a:lnTo>
                  <a:close/>
                  <a:moveTo>
                    <a:pt x="9510" y="4459"/>
                  </a:moveTo>
                  <a:lnTo>
                    <a:pt x="11512" y="5619"/>
                  </a:lnTo>
                  <a:lnTo>
                    <a:pt x="11501" y="5654"/>
                  </a:lnTo>
                  <a:lnTo>
                    <a:pt x="11501" y="5699"/>
                  </a:lnTo>
                  <a:lnTo>
                    <a:pt x="11501" y="5745"/>
                  </a:lnTo>
                  <a:lnTo>
                    <a:pt x="11512" y="5790"/>
                  </a:lnTo>
                  <a:lnTo>
                    <a:pt x="11535" y="5824"/>
                  </a:lnTo>
                  <a:lnTo>
                    <a:pt x="11557" y="5858"/>
                  </a:lnTo>
                  <a:lnTo>
                    <a:pt x="11592" y="5881"/>
                  </a:lnTo>
                  <a:lnTo>
                    <a:pt x="11626" y="5904"/>
                  </a:lnTo>
                  <a:lnTo>
                    <a:pt x="11660" y="5915"/>
                  </a:lnTo>
                  <a:lnTo>
                    <a:pt x="11705" y="5927"/>
                  </a:lnTo>
                  <a:lnTo>
                    <a:pt x="11705" y="8270"/>
                  </a:lnTo>
                  <a:lnTo>
                    <a:pt x="11637" y="8293"/>
                  </a:lnTo>
                  <a:lnTo>
                    <a:pt x="11580" y="8338"/>
                  </a:lnTo>
                  <a:lnTo>
                    <a:pt x="11546" y="8395"/>
                  </a:lnTo>
                  <a:lnTo>
                    <a:pt x="11535" y="8463"/>
                  </a:lnTo>
                  <a:lnTo>
                    <a:pt x="11546" y="8520"/>
                  </a:lnTo>
                  <a:lnTo>
                    <a:pt x="9498" y="9703"/>
                  </a:lnTo>
                  <a:lnTo>
                    <a:pt x="9476" y="9681"/>
                  </a:lnTo>
                  <a:lnTo>
                    <a:pt x="9442" y="9646"/>
                  </a:lnTo>
                  <a:lnTo>
                    <a:pt x="9396" y="9635"/>
                  </a:lnTo>
                  <a:lnTo>
                    <a:pt x="9305" y="9635"/>
                  </a:lnTo>
                  <a:lnTo>
                    <a:pt x="9271" y="9646"/>
                  </a:lnTo>
                  <a:lnTo>
                    <a:pt x="9237" y="9681"/>
                  </a:lnTo>
                  <a:lnTo>
                    <a:pt x="9203" y="9703"/>
                  </a:lnTo>
                  <a:lnTo>
                    <a:pt x="7212" y="8554"/>
                  </a:lnTo>
                  <a:lnTo>
                    <a:pt x="7235" y="8509"/>
                  </a:lnTo>
                  <a:lnTo>
                    <a:pt x="7235" y="8463"/>
                  </a:lnTo>
                  <a:lnTo>
                    <a:pt x="7235" y="8418"/>
                  </a:lnTo>
                  <a:lnTo>
                    <a:pt x="7212" y="8372"/>
                  </a:lnTo>
                  <a:lnTo>
                    <a:pt x="7201" y="8327"/>
                  </a:lnTo>
                  <a:lnTo>
                    <a:pt x="7167" y="8293"/>
                  </a:lnTo>
                  <a:lnTo>
                    <a:pt x="7132" y="8259"/>
                  </a:lnTo>
                  <a:lnTo>
                    <a:pt x="7098" y="8236"/>
                  </a:lnTo>
                  <a:lnTo>
                    <a:pt x="7053" y="8224"/>
                  </a:lnTo>
                  <a:lnTo>
                    <a:pt x="7007" y="8213"/>
                  </a:lnTo>
                  <a:lnTo>
                    <a:pt x="7007" y="5915"/>
                  </a:lnTo>
                  <a:lnTo>
                    <a:pt x="7053" y="5915"/>
                  </a:lnTo>
                  <a:lnTo>
                    <a:pt x="7087" y="5893"/>
                  </a:lnTo>
                  <a:lnTo>
                    <a:pt x="7121" y="5870"/>
                  </a:lnTo>
                  <a:lnTo>
                    <a:pt x="7144" y="5847"/>
                  </a:lnTo>
                  <a:lnTo>
                    <a:pt x="7167" y="5813"/>
                  </a:lnTo>
                  <a:lnTo>
                    <a:pt x="7189" y="5779"/>
                  </a:lnTo>
                  <a:lnTo>
                    <a:pt x="7201" y="5745"/>
                  </a:lnTo>
                  <a:lnTo>
                    <a:pt x="7201" y="5699"/>
                  </a:lnTo>
                  <a:lnTo>
                    <a:pt x="7201" y="5665"/>
                  </a:lnTo>
                  <a:lnTo>
                    <a:pt x="7189" y="5619"/>
                  </a:lnTo>
                  <a:lnTo>
                    <a:pt x="9191" y="4459"/>
                  </a:lnTo>
                  <a:lnTo>
                    <a:pt x="9225" y="4493"/>
                  </a:lnTo>
                  <a:lnTo>
                    <a:pt x="9260" y="4527"/>
                  </a:lnTo>
                  <a:lnTo>
                    <a:pt x="9305" y="4539"/>
                  </a:lnTo>
                  <a:lnTo>
                    <a:pt x="9351" y="4550"/>
                  </a:lnTo>
                  <a:lnTo>
                    <a:pt x="9396" y="4539"/>
                  </a:lnTo>
                  <a:lnTo>
                    <a:pt x="9442" y="4527"/>
                  </a:lnTo>
                  <a:lnTo>
                    <a:pt x="9487" y="4493"/>
                  </a:lnTo>
                  <a:lnTo>
                    <a:pt x="9510" y="4459"/>
                  </a:lnTo>
                  <a:close/>
                  <a:moveTo>
                    <a:pt x="14322" y="4493"/>
                  </a:moveTo>
                  <a:lnTo>
                    <a:pt x="16221" y="5597"/>
                  </a:lnTo>
                  <a:lnTo>
                    <a:pt x="16199" y="5642"/>
                  </a:lnTo>
                  <a:lnTo>
                    <a:pt x="16199" y="5699"/>
                  </a:lnTo>
                  <a:lnTo>
                    <a:pt x="16199" y="5756"/>
                  </a:lnTo>
                  <a:lnTo>
                    <a:pt x="16210" y="5802"/>
                  </a:lnTo>
                  <a:lnTo>
                    <a:pt x="16233" y="5847"/>
                  </a:lnTo>
                  <a:lnTo>
                    <a:pt x="16267" y="5893"/>
                  </a:lnTo>
                  <a:lnTo>
                    <a:pt x="16301" y="5915"/>
                  </a:lnTo>
                  <a:lnTo>
                    <a:pt x="16346" y="5949"/>
                  </a:lnTo>
                  <a:lnTo>
                    <a:pt x="16392" y="5961"/>
                  </a:lnTo>
                  <a:lnTo>
                    <a:pt x="16449" y="5972"/>
                  </a:lnTo>
                  <a:lnTo>
                    <a:pt x="16449" y="8247"/>
                  </a:lnTo>
                  <a:lnTo>
                    <a:pt x="16403" y="8247"/>
                  </a:lnTo>
                  <a:lnTo>
                    <a:pt x="16369" y="8270"/>
                  </a:lnTo>
                  <a:lnTo>
                    <a:pt x="16335" y="8281"/>
                  </a:lnTo>
                  <a:lnTo>
                    <a:pt x="16301" y="8315"/>
                  </a:lnTo>
                  <a:lnTo>
                    <a:pt x="16278" y="8350"/>
                  </a:lnTo>
                  <a:lnTo>
                    <a:pt x="16255" y="8384"/>
                  </a:lnTo>
                  <a:lnTo>
                    <a:pt x="16244" y="8418"/>
                  </a:lnTo>
                  <a:lnTo>
                    <a:pt x="16244" y="8463"/>
                  </a:lnTo>
                  <a:lnTo>
                    <a:pt x="16244" y="8497"/>
                  </a:lnTo>
                  <a:lnTo>
                    <a:pt x="16255" y="8543"/>
                  </a:lnTo>
                  <a:lnTo>
                    <a:pt x="14242" y="9715"/>
                  </a:lnTo>
                  <a:lnTo>
                    <a:pt x="14208" y="9681"/>
                  </a:lnTo>
                  <a:lnTo>
                    <a:pt x="14174" y="9658"/>
                  </a:lnTo>
                  <a:lnTo>
                    <a:pt x="14140" y="9635"/>
                  </a:lnTo>
                  <a:lnTo>
                    <a:pt x="14049" y="9635"/>
                  </a:lnTo>
                  <a:lnTo>
                    <a:pt x="14014" y="9658"/>
                  </a:lnTo>
                  <a:lnTo>
                    <a:pt x="13980" y="9681"/>
                  </a:lnTo>
                  <a:lnTo>
                    <a:pt x="13946" y="9703"/>
                  </a:lnTo>
                  <a:lnTo>
                    <a:pt x="11899" y="8520"/>
                  </a:lnTo>
                  <a:lnTo>
                    <a:pt x="11910" y="8463"/>
                  </a:lnTo>
                  <a:lnTo>
                    <a:pt x="11899" y="8395"/>
                  </a:lnTo>
                  <a:lnTo>
                    <a:pt x="11865" y="8338"/>
                  </a:lnTo>
                  <a:lnTo>
                    <a:pt x="11808" y="8293"/>
                  </a:lnTo>
                  <a:lnTo>
                    <a:pt x="11751" y="8270"/>
                  </a:lnTo>
                  <a:lnTo>
                    <a:pt x="11751" y="5927"/>
                  </a:lnTo>
                  <a:lnTo>
                    <a:pt x="11785" y="5915"/>
                  </a:lnTo>
                  <a:lnTo>
                    <a:pt x="11830" y="5904"/>
                  </a:lnTo>
                  <a:lnTo>
                    <a:pt x="11865" y="5881"/>
                  </a:lnTo>
                  <a:lnTo>
                    <a:pt x="11887" y="5847"/>
                  </a:lnTo>
                  <a:lnTo>
                    <a:pt x="11910" y="5824"/>
                  </a:lnTo>
                  <a:lnTo>
                    <a:pt x="11933" y="5779"/>
                  </a:lnTo>
                  <a:lnTo>
                    <a:pt x="11944" y="5745"/>
                  </a:lnTo>
                  <a:lnTo>
                    <a:pt x="11944" y="5699"/>
                  </a:lnTo>
                  <a:lnTo>
                    <a:pt x="11944" y="5665"/>
                  </a:lnTo>
                  <a:lnTo>
                    <a:pt x="11933" y="5619"/>
                  </a:lnTo>
                  <a:lnTo>
                    <a:pt x="13867" y="4505"/>
                  </a:lnTo>
                  <a:lnTo>
                    <a:pt x="13912" y="4550"/>
                  </a:lnTo>
                  <a:lnTo>
                    <a:pt x="13969" y="4584"/>
                  </a:lnTo>
                  <a:lnTo>
                    <a:pt x="14026" y="4618"/>
                  </a:lnTo>
                  <a:lnTo>
                    <a:pt x="14162" y="4618"/>
                  </a:lnTo>
                  <a:lnTo>
                    <a:pt x="14219" y="4584"/>
                  </a:lnTo>
                  <a:lnTo>
                    <a:pt x="14276" y="4550"/>
                  </a:lnTo>
                  <a:lnTo>
                    <a:pt x="14322" y="4493"/>
                  </a:lnTo>
                  <a:close/>
                  <a:moveTo>
                    <a:pt x="11671" y="0"/>
                  </a:moveTo>
                  <a:lnTo>
                    <a:pt x="11626" y="11"/>
                  </a:lnTo>
                  <a:lnTo>
                    <a:pt x="11580" y="34"/>
                  </a:lnTo>
                  <a:lnTo>
                    <a:pt x="11546" y="68"/>
                  </a:lnTo>
                  <a:lnTo>
                    <a:pt x="11512" y="114"/>
                  </a:lnTo>
                  <a:lnTo>
                    <a:pt x="11489" y="148"/>
                  </a:lnTo>
                  <a:lnTo>
                    <a:pt x="11478" y="193"/>
                  </a:lnTo>
                  <a:lnTo>
                    <a:pt x="11466" y="250"/>
                  </a:lnTo>
                  <a:lnTo>
                    <a:pt x="11478" y="296"/>
                  </a:lnTo>
                  <a:lnTo>
                    <a:pt x="11489" y="353"/>
                  </a:lnTo>
                  <a:lnTo>
                    <a:pt x="9533" y="1479"/>
                  </a:lnTo>
                  <a:lnTo>
                    <a:pt x="9498" y="1433"/>
                  </a:lnTo>
                  <a:lnTo>
                    <a:pt x="9453" y="1399"/>
                  </a:lnTo>
                  <a:lnTo>
                    <a:pt x="9407" y="1388"/>
                  </a:lnTo>
                  <a:lnTo>
                    <a:pt x="9351" y="1376"/>
                  </a:lnTo>
                  <a:lnTo>
                    <a:pt x="9305" y="1388"/>
                  </a:lnTo>
                  <a:lnTo>
                    <a:pt x="9271" y="1399"/>
                  </a:lnTo>
                  <a:lnTo>
                    <a:pt x="9225" y="1411"/>
                  </a:lnTo>
                  <a:lnTo>
                    <a:pt x="9203" y="1445"/>
                  </a:lnTo>
                  <a:lnTo>
                    <a:pt x="9169" y="1479"/>
                  </a:lnTo>
                  <a:lnTo>
                    <a:pt x="9146" y="1513"/>
                  </a:lnTo>
                  <a:lnTo>
                    <a:pt x="9134" y="1558"/>
                  </a:lnTo>
                  <a:lnTo>
                    <a:pt x="9134" y="1604"/>
                  </a:lnTo>
                  <a:lnTo>
                    <a:pt x="9134" y="1638"/>
                  </a:lnTo>
                  <a:lnTo>
                    <a:pt x="9146" y="1684"/>
                  </a:lnTo>
                  <a:lnTo>
                    <a:pt x="9169" y="1718"/>
                  </a:lnTo>
                  <a:lnTo>
                    <a:pt x="9191" y="1752"/>
                  </a:lnTo>
                  <a:lnTo>
                    <a:pt x="9225" y="1775"/>
                  </a:lnTo>
                  <a:lnTo>
                    <a:pt x="9260" y="1797"/>
                  </a:lnTo>
                  <a:lnTo>
                    <a:pt x="9294" y="1809"/>
                  </a:lnTo>
                  <a:lnTo>
                    <a:pt x="9328" y="1820"/>
                  </a:lnTo>
                  <a:lnTo>
                    <a:pt x="9328" y="4163"/>
                  </a:lnTo>
                  <a:lnTo>
                    <a:pt x="9271" y="4186"/>
                  </a:lnTo>
                  <a:lnTo>
                    <a:pt x="9214" y="4232"/>
                  </a:lnTo>
                  <a:lnTo>
                    <a:pt x="9180" y="4289"/>
                  </a:lnTo>
                  <a:lnTo>
                    <a:pt x="9169" y="4357"/>
                  </a:lnTo>
                  <a:lnTo>
                    <a:pt x="9180" y="4425"/>
                  </a:lnTo>
                  <a:lnTo>
                    <a:pt x="7167" y="5585"/>
                  </a:lnTo>
                  <a:lnTo>
                    <a:pt x="7132" y="5540"/>
                  </a:lnTo>
                  <a:lnTo>
                    <a:pt x="7087" y="5506"/>
                  </a:lnTo>
                  <a:lnTo>
                    <a:pt x="7041" y="5494"/>
                  </a:lnTo>
                  <a:lnTo>
                    <a:pt x="6984" y="5483"/>
                  </a:lnTo>
                  <a:lnTo>
                    <a:pt x="6928" y="5494"/>
                  </a:lnTo>
                  <a:lnTo>
                    <a:pt x="6882" y="5506"/>
                  </a:lnTo>
                  <a:lnTo>
                    <a:pt x="6837" y="5540"/>
                  </a:lnTo>
                  <a:lnTo>
                    <a:pt x="6802" y="5585"/>
                  </a:lnTo>
                  <a:lnTo>
                    <a:pt x="4778" y="4414"/>
                  </a:lnTo>
                  <a:lnTo>
                    <a:pt x="4789" y="4357"/>
                  </a:lnTo>
                  <a:lnTo>
                    <a:pt x="4778" y="4289"/>
                  </a:lnTo>
                  <a:lnTo>
                    <a:pt x="4744" y="4243"/>
                  </a:lnTo>
                  <a:lnTo>
                    <a:pt x="4698" y="4209"/>
                  </a:lnTo>
                  <a:lnTo>
                    <a:pt x="4641" y="4186"/>
                  </a:lnTo>
                  <a:lnTo>
                    <a:pt x="4641" y="1831"/>
                  </a:lnTo>
                  <a:lnTo>
                    <a:pt x="4675" y="1831"/>
                  </a:lnTo>
                  <a:lnTo>
                    <a:pt x="4721" y="1809"/>
                  </a:lnTo>
                  <a:lnTo>
                    <a:pt x="4755" y="1786"/>
                  </a:lnTo>
                  <a:lnTo>
                    <a:pt x="4789" y="1763"/>
                  </a:lnTo>
                  <a:lnTo>
                    <a:pt x="4812" y="1729"/>
                  </a:lnTo>
                  <a:lnTo>
                    <a:pt x="4835" y="1684"/>
                  </a:lnTo>
                  <a:lnTo>
                    <a:pt x="4846" y="1638"/>
                  </a:lnTo>
                  <a:lnTo>
                    <a:pt x="4857" y="1604"/>
                  </a:lnTo>
                  <a:lnTo>
                    <a:pt x="4846" y="1547"/>
                  </a:lnTo>
                  <a:lnTo>
                    <a:pt x="4835" y="1502"/>
                  </a:lnTo>
                  <a:lnTo>
                    <a:pt x="4812" y="1467"/>
                  </a:lnTo>
                  <a:lnTo>
                    <a:pt x="4778" y="1433"/>
                  </a:lnTo>
                  <a:lnTo>
                    <a:pt x="4744" y="1399"/>
                  </a:lnTo>
                  <a:lnTo>
                    <a:pt x="4709" y="1376"/>
                  </a:lnTo>
                  <a:lnTo>
                    <a:pt x="4664" y="1365"/>
                  </a:lnTo>
                  <a:lnTo>
                    <a:pt x="4550" y="1365"/>
                  </a:lnTo>
                  <a:lnTo>
                    <a:pt x="4505" y="1388"/>
                  </a:lnTo>
                  <a:lnTo>
                    <a:pt x="4448" y="1422"/>
                  </a:lnTo>
                  <a:lnTo>
                    <a:pt x="4414" y="1467"/>
                  </a:lnTo>
                  <a:lnTo>
                    <a:pt x="2423" y="319"/>
                  </a:lnTo>
                  <a:lnTo>
                    <a:pt x="2434" y="250"/>
                  </a:lnTo>
                  <a:lnTo>
                    <a:pt x="2434" y="216"/>
                  </a:lnTo>
                  <a:lnTo>
                    <a:pt x="2423" y="171"/>
                  </a:lnTo>
                  <a:lnTo>
                    <a:pt x="2400" y="137"/>
                  </a:lnTo>
                  <a:lnTo>
                    <a:pt x="2377" y="114"/>
                  </a:lnTo>
                  <a:lnTo>
                    <a:pt x="2355" y="91"/>
                  </a:lnTo>
                  <a:lnTo>
                    <a:pt x="2321" y="68"/>
                  </a:lnTo>
                  <a:lnTo>
                    <a:pt x="2286" y="57"/>
                  </a:lnTo>
                  <a:lnTo>
                    <a:pt x="2207" y="57"/>
                  </a:lnTo>
                  <a:lnTo>
                    <a:pt x="2173" y="68"/>
                  </a:lnTo>
                  <a:lnTo>
                    <a:pt x="2139" y="91"/>
                  </a:lnTo>
                  <a:lnTo>
                    <a:pt x="2104" y="114"/>
                  </a:lnTo>
                  <a:lnTo>
                    <a:pt x="2082" y="137"/>
                  </a:lnTo>
                  <a:lnTo>
                    <a:pt x="2059" y="171"/>
                  </a:lnTo>
                  <a:lnTo>
                    <a:pt x="2048" y="216"/>
                  </a:lnTo>
                  <a:lnTo>
                    <a:pt x="2048" y="250"/>
                  </a:lnTo>
                  <a:lnTo>
                    <a:pt x="2059" y="319"/>
                  </a:lnTo>
                  <a:lnTo>
                    <a:pt x="34" y="1490"/>
                  </a:lnTo>
                  <a:lnTo>
                    <a:pt x="0" y="1445"/>
                  </a:lnTo>
                  <a:lnTo>
                    <a:pt x="0" y="1752"/>
                  </a:lnTo>
                  <a:lnTo>
                    <a:pt x="34" y="1718"/>
                  </a:lnTo>
                  <a:lnTo>
                    <a:pt x="57" y="1684"/>
                  </a:lnTo>
                  <a:lnTo>
                    <a:pt x="68" y="1638"/>
                  </a:lnTo>
                  <a:lnTo>
                    <a:pt x="68" y="1604"/>
                  </a:lnTo>
                  <a:lnTo>
                    <a:pt x="68" y="1558"/>
                  </a:lnTo>
                  <a:lnTo>
                    <a:pt x="57" y="1524"/>
                  </a:lnTo>
                  <a:lnTo>
                    <a:pt x="2082" y="353"/>
                  </a:lnTo>
                  <a:lnTo>
                    <a:pt x="2116" y="398"/>
                  </a:lnTo>
                  <a:lnTo>
                    <a:pt x="2150" y="421"/>
                  </a:lnTo>
                  <a:lnTo>
                    <a:pt x="2195" y="432"/>
                  </a:lnTo>
                  <a:lnTo>
                    <a:pt x="2241" y="444"/>
                  </a:lnTo>
                  <a:lnTo>
                    <a:pt x="2298" y="432"/>
                  </a:lnTo>
                  <a:lnTo>
                    <a:pt x="2332" y="421"/>
                  </a:lnTo>
                  <a:lnTo>
                    <a:pt x="2377" y="387"/>
                  </a:lnTo>
                  <a:lnTo>
                    <a:pt x="2400" y="353"/>
                  </a:lnTo>
                  <a:lnTo>
                    <a:pt x="4391" y="1502"/>
                  </a:lnTo>
                  <a:lnTo>
                    <a:pt x="4380" y="1547"/>
                  </a:lnTo>
                  <a:lnTo>
                    <a:pt x="4380" y="1604"/>
                  </a:lnTo>
                  <a:lnTo>
                    <a:pt x="4380" y="1649"/>
                  </a:lnTo>
                  <a:lnTo>
                    <a:pt x="4391" y="1684"/>
                  </a:lnTo>
                  <a:lnTo>
                    <a:pt x="4414" y="1729"/>
                  </a:lnTo>
                  <a:lnTo>
                    <a:pt x="4436" y="1763"/>
                  </a:lnTo>
                  <a:lnTo>
                    <a:pt x="4471" y="1786"/>
                  </a:lnTo>
                  <a:lnTo>
                    <a:pt x="4505" y="1809"/>
                  </a:lnTo>
                  <a:lnTo>
                    <a:pt x="4550" y="1831"/>
                  </a:lnTo>
                  <a:lnTo>
                    <a:pt x="4596" y="1831"/>
                  </a:lnTo>
                  <a:lnTo>
                    <a:pt x="4596" y="4186"/>
                  </a:lnTo>
                  <a:lnTo>
                    <a:pt x="4527" y="4198"/>
                  </a:lnTo>
                  <a:lnTo>
                    <a:pt x="4482" y="4243"/>
                  </a:lnTo>
                  <a:lnTo>
                    <a:pt x="4448" y="4289"/>
                  </a:lnTo>
                  <a:lnTo>
                    <a:pt x="4436" y="4357"/>
                  </a:lnTo>
                  <a:lnTo>
                    <a:pt x="4448" y="4414"/>
                  </a:lnTo>
                  <a:lnTo>
                    <a:pt x="2468" y="5551"/>
                  </a:lnTo>
                  <a:lnTo>
                    <a:pt x="2423" y="5506"/>
                  </a:lnTo>
                  <a:lnTo>
                    <a:pt x="2377" y="5472"/>
                  </a:lnTo>
                  <a:lnTo>
                    <a:pt x="2309" y="5449"/>
                  </a:lnTo>
                  <a:lnTo>
                    <a:pt x="2241" y="5437"/>
                  </a:lnTo>
                  <a:lnTo>
                    <a:pt x="2173" y="5449"/>
                  </a:lnTo>
                  <a:lnTo>
                    <a:pt x="2116" y="5472"/>
                  </a:lnTo>
                  <a:lnTo>
                    <a:pt x="2059" y="5506"/>
                  </a:lnTo>
                  <a:lnTo>
                    <a:pt x="2025" y="5551"/>
                  </a:lnTo>
                  <a:lnTo>
                    <a:pt x="80" y="4436"/>
                  </a:lnTo>
                  <a:lnTo>
                    <a:pt x="91" y="4402"/>
                  </a:lnTo>
                  <a:lnTo>
                    <a:pt x="91" y="4357"/>
                  </a:lnTo>
                  <a:lnTo>
                    <a:pt x="91" y="4300"/>
                  </a:lnTo>
                  <a:lnTo>
                    <a:pt x="68" y="4254"/>
                  </a:lnTo>
                  <a:lnTo>
                    <a:pt x="34" y="4209"/>
                  </a:lnTo>
                  <a:lnTo>
                    <a:pt x="0" y="4175"/>
                  </a:lnTo>
                  <a:lnTo>
                    <a:pt x="0" y="4539"/>
                  </a:lnTo>
                  <a:lnTo>
                    <a:pt x="34" y="4505"/>
                  </a:lnTo>
                  <a:lnTo>
                    <a:pt x="57" y="4482"/>
                  </a:lnTo>
                  <a:lnTo>
                    <a:pt x="2002" y="5597"/>
                  </a:lnTo>
                  <a:lnTo>
                    <a:pt x="1979" y="5642"/>
                  </a:lnTo>
                  <a:lnTo>
                    <a:pt x="1979" y="5699"/>
                  </a:lnTo>
                  <a:lnTo>
                    <a:pt x="1979" y="5756"/>
                  </a:lnTo>
                  <a:lnTo>
                    <a:pt x="1991" y="5802"/>
                  </a:lnTo>
                  <a:lnTo>
                    <a:pt x="2013" y="5847"/>
                  </a:lnTo>
                  <a:lnTo>
                    <a:pt x="2048" y="5881"/>
                  </a:lnTo>
                  <a:lnTo>
                    <a:pt x="2082" y="5915"/>
                  </a:lnTo>
                  <a:lnTo>
                    <a:pt x="2127" y="5938"/>
                  </a:lnTo>
                  <a:lnTo>
                    <a:pt x="2173" y="5961"/>
                  </a:lnTo>
                  <a:lnTo>
                    <a:pt x="2218" y="5972"/>
                  </a:lnTo>
                  <a:lnTo>
                    <a:pt x="2218" y="8293"/>
                  </a:lnTo>
                  <a:lnTo>
                    <a:pt x="2161" y="8315"/>
                  </a:lnTo>
                  <a:lnTo>
                    <a:pt x="2116" y="8350"/>
                  </a:lnTo>
                  <a:lnTo>
                    <a:pt x="2093" y="8406"/>
                  </a:lnTo>
                  <a:lnTo>
                    <a:pt x="2082" y="8463"/>
                  </a:lnTo>
                  <a:lnTo>
                    <a:pt x="2093" y="8509"/>
                  </a:lnTo>
                  <a:lnTo>
                    <a:pt x="91" y="9669"/>
                  </a:lnTo>
                  <a:lnTo>
                    <a:pt x="46" y="9624"/>
                  </a:lnTo>
                  <a:lnTo>
                    <a:pt x="0" y="9590"/>
                  </a:lnTo>
                  <a:lnTo>
                    <a:pt x="0" y="10033"/>
                  </a:lnTo>
                  <a:lnTo>
                    <a:pt x="57" y="9988"/>
                  </a:lnTo>
                  <a:lnTo>
                    <a:pt x="91" y="9942"/>
                  </a:lnTo>
                  <a:lnTo>
                    <a:pt x="125" y="9874"/>
                  </a:lnTo>
                  <a:lnTo>
                    <a:pt x="137" y="9806"/>
                  </a:lnTo>
                  <a:lnTo>
                    <a:pt x="125" y="9760"/>
                  </a:lnTo>
                  <a:lnTo>
                    <a:pt x="114" y="9703"/>
                  </a:lnTo>
                  <a:lnTo>
                    <a:pt x="2104" y="8554"/>
                  </a:lnTo>
                  <a:lnTo>
                    <a:pt x="2139" y="8588"/>
                  </a:lnTo>
                  <a:lnTo>
                    <a:pt x="2161" y="8611"/>
                  </a:lnTo>
                  <a:lnTo>
                    <a:pt x="2207" y="8623"/>
                  </a:lnTo>
                  <a:lnTo>
                    <a:pt x="2286" y="8623"/>
                  </a:lnTo>
                  <a:lnTo>
                    <a:pt x="2321" y="8611"/>
                  </a:lnTo>
                  <a:lnTo>
                    <a:pt x="2355" y="8588"/>
                  </a:lnTo>
                  <a:lnTo>
                    <a:pt x="2377" y="8554"/>
                  </a:lnTo>
                  <a:lnTo>
                    <a:pt x="4425" y="9737"/>
                  </a:lnTo>
                  <a:lnTo>
                    <a:pt x="4414" y="9772"/>
                  </a:lnTo>
                  <a:lnTo>
                    <a:pt x="4402" y="9806"/>
                  </a:lnTo>
                  <a:lnTo>
                    <a:pt x="4414" y="9851"/>
                  </a:lnTo>
                  <a:lnTo>
                    <a:pt x="4425" y="9885"/>
                  </a:lnTo>
                  <a:lnTo>
                    <a:pt x="4459" y="9942"/>
                  </a:lnTo>
                  <a:lnTo>
                    <a:pt x="4516" y="9988"/>
                  </a:lnTo>
                  <a:lnTo>
                    <a:pt x="4550" y="10010"/>
                  </a:lnTo>
                  <a:lnTo>
                    <a:pt x="4596" y="10010"/>
                  </a:lnTo>
                  <a:lnTo>
                    <a:pt x="4596" y="12331"/>
                  </a:lnTo>
                  <a:lnTo>
                    <a:pt x="4550" y="12331"/>
                  </a:lnTo>
                  <a:lnTo>
                    <a:pt x="4505" y="12354"/>
                  </a:lnTo>
                  <a:lnTo>
                    <a:pt x="4471" y="12376"/>
                  </a:lnTo>
                  <a:lnTo>
                    <a:pt x="4436" y="12399"/>
                  </a:lnTo>
                  <a:lnTo>
                    <a:pt x="4414" y="12433"/>
                  </a:lnTo>
                  <a:lnTo>
                    <a:pt x="4391" y="12479"/>
                  </a:lnTo>
                  <a:lnTo>
                    <a:pt x="4380" y="12524"/>
                  </a:lnTo>
                  <a:lnTo>
                    <a:pt x="4368" y="12570"/>
                  </a:lnTo>
                  <a:lnTo>
                    <a:pt x="4380" y="12615"/>
                  </a:lnTo>
                  <a:lnTo>
                    <a:pt x="4391" y="12661"/>
                  </a:lnTo>
                  <a:lnTo>
                    <a:pt x="2446" y="13776"/>
                  </a:lnTo>
                  <a:lnTo>
                    <a:pt x="2412" y="13730"/>
                  </a:lnTo>
                  <a:lnTo>
                    <a:pt x="2366" y="13696"/>
                  </a:lnTo>
                  <a:lnTo>
                    <a:pt x="2309" y="13673"/>
                  </a:lnTo>
                  <a:lnTo>
                    <a:pt x="2184" y="13673"/>
                  </a:lnTo>
                  <a:lnTo>
                    <a:pt x="2127" y="13696"/>
                  </a:lnTo>
                  <a:lnTo>
                    <a:pt x="2082" y="13730"/>
                  </a:lnTo>
                  <a:lnTo>
                    <a:pt x="2036" y="13776"/>
                  </a:lnTo>
                  <a:lnTo>
                    <a:pt x="68" y="12638"/>
                  </a:lnTo>
                  <a:lnTo>
                    <a:pt x="80" y="12604"/>
                  </a:lnTo>
                  <a:lnTo>
                    <a:pt x="91" y="12570"/>
                  </a:lnTo>
                  <a:lnTo>
                    <a:pt x="80" y="12513"/>
                  </a:lnTo>
                  <a:lnTo>
                    <a:pt x="57" y="12467"/>
                  </a:lnTo>
                  <a:lnTo>
                    <a:pt x="34" y="12433"/>
                  </a:lnTo>
                  <a:lnTo>
                    <a:pt x="0" y="12399"/>
                  </a:lnTo>
                  <a:lnTo>
                    <a:pt x="0" y="12740"/>
                  </a:lnTo>
                  <a:lnTo>
                    <a:pt x="46" y="12684"/>
                  </a:lnTo>
                  <a:lnTo>
                    <a:pt x="2013" y="13821"/>
                  </a:lnTo>
                  <a:lnTo>
                    <a:pt x="2002" y="13867"/>
                  </a:lnTo>
                  <a:lnTo>
                    <a:pt x="2002" y="13912"/>
                  </a:lnTo>
                  <a:lnTo>
                    <a:pt x="2002" y="13958"/>
                  </a:lnTo>
                  <a:lnTo>
                    <a:pt x="2013" y="14003"/>
                  </a:lnTo>
                  <a:lnTo>
                    <a:pt x="2036" y="14037"/>
                  </a:lnTo>
                  <a:lnTo>
                    <a:pt x="2059" y="14083"/>
                  </a:lnTo>
                  <a:lnTo>
                    <a:pt x="2093" y="14106"/>
                  </a:lnTo>
                  <a:lnTo>
                    <a:pt x="2139" y="14128"/>
                  </a:lnTo>
                  <a:lnTo>
                    <a:pt x="2173" y="14151"/>
                  </a:lnTo>
                  <a:lnTo>
                    <a:pt x="2218" y="14151"/>
                  </a:lnTo>
                  <a:lnTo>
                    <a:pt x="2218" y="16449"/>
                  </a:lnTo>
                  <a:lnTo>
                    <a:pt x="2184" y="16460"/>
                  </a:lnTo>
                  <a:lnTo>
                    <a:pt x="2139" y="16472"/>
                  </a:lnTo>
                  <a:lnTo>
                    <a:pt x="2104" y="16494"/>
                  </a:lnTo>
                  <a:lnTo>
                    <a:pt x="2082" y="16517"/>
                  </a:lnTo>
                  <a:lnTo>
                    <a:pt x="2059" y="16551"/>
                  </a:lnTo>
                  <a:lnTo>
                    <a:pt x="2036" y="16585"/>
                  </a:lnTo>
                  <a:lnTo>
                    <a:pt x="2025" y="16631"/>
                  </a:lnTo>
                  <a:lnTo>
                    <a:pt x="2025" y="16665"/>
                  </a:lnTo>
                  <a:lnTo>
                    <a:pt x="2025" y="16710"/>
                  </a:lnTo>
                  <a:lnTo>
                    <a:pt x="2036" y="16756"/>
                  </a:lnTo>
                  <a:lnTo>
                    <a:pt x="1251" y="17211"/>
                  </a:lnTo>
                  <a:lnTo>
                    <a:pt x="1342" y="17211"/>
                  </a:lnTo>
                  <a:lnTo>
                    <a:pt x="2059" y="16790"/>
                  </a:lnTo>
                  <a:lnTo>
                    <a:pt x="2093" y="16836"/>
                  </a:lnTo>
                  <a:lnTo>
                    <a:pt x="2139" y="16870"/>
                  </a:lnTo>
                  <a:lnTo>
                    <a:pt x="2184" y="16881"/>
                  </a:lnTo>
                  <a:lnTo>
                    <a:pt x="2241" y="16892"/>
                  </a:lnTo>
                  <a:lnTo>
                    <a:pt x="2298" y="16881"/>
                  </a:lnTo>
                  <a:lnTo>
                    <a:pt x="2355" y="16870"/>
                  </a:lnTo>
                  <a:lnTo>
                    <a:pt x="2389" y="16836"/>
                  </a:lnTo>
                  <a:lnTo>
                    <a:pt x="2434" y="16790"/>
                  </a:lnTo>
                  <a:lnTo>
                    <a:pt x="3151" y="17211"/>
                  </a:lnTo>
                  <a:lnTo>
                    <a:pt x="3242" y="17211"/>
                  </a:lnTo>
                  <a:lnTo>
                    <a:pt x="2446" y="16756"/>
                  </a:lnTo>
                  <a:lnTo>
                    <a:pt x="2457" y="16710"/>
                  </a:lnTo>
                  <a:lnTo>
                    <a:pt x="2468" y="16665"/>
                  </a:lnTo>
                  <a:lnTo>
                    <a:pt x="2457" y="16631"/>
                  </a:lnTo>
                  <a:lnTo>
                    <a:pt x="2446" y="16585"/>
                  </a:lnTo>
                  <a:lnTo>
                    <a:pt x="2434" y="16551"/>
                  </a:lnTo>
                  <a:lnTo>
                    <a:pt x="2412" y="16517"/>
                  </a:lnTo>
                  <a:lnTo>
                    <a:pt x="2377" y="16494"/>
                  </a:lnTo>
                  <a:lnTo>
                    <a:pt x="2343" y="16472"/>
                  </a:lnTo>
                  <a:lnTo>
                    <a:pt x="2309" y="16460"/>
                  </a:lnTo>
                  <a:lnTo>
                    <a:pt x="2264" y="16449"/>
                  </a:lnTo>
                  <a:lnTo>
                    <a:pt x="2264" y="14151"/>
                  </a:lnTo>
                  <a:lnTo>
                    <a:pt x="2309" y="14151"/>
                  </a:lnTo>
                  <a:lnTo>
                    <a:pt x="2355" y="14128"/>
                  </a:lnTo>
                  <a:lnTo>
                    <a:pt x="2389" y="14106"/>
                  </a:lnTo>
                  <a:lnTo>
                    <a:pt x="2423" y="14071"/>
                  </a:lnTo>
                  <a:lnTo>
                    <a:pt x="2446" y="14037"/>
                  </a:lnTo>
                  <a:lnTo>
                    <a:pt x="2468" y="14003"/>
                  </a:lnTo>
                  <a:lnTo>
                    <a:pt x="2480" y="13958"/>
                  </a:lnTo>
                  <a:lnTo>
                    <a:pt x="2491" y="13912"/>
                  </a:lnTo>
                  <a:lnTo>
                    <a:pt x="2480" y="13867"/>
                  </a:lnTo>
                  <a:lnTo>
                    <a:pt x="2468" y="13821"/>
                  </a:lnTo>
                  <a:lnTo>
                    <a:pt x="4414" y="12695"/>
                  </a:lnTo>
                  <a:lnTo>
                    <a:pt x="4448" y="12740"/>
                  </a:lnTo>
                  <a:lnTo>
                    <a:pt x="4493" y="12775"/>
                  </a:lnTo>
                  <a:lnTo>
                    <a:pt x="4550" y="12797"/>
                  </a:lnTo>
                  <a:lnTo>
                    <a:pt x="4618" y="12809"/>
                  </a:lnTo>
                  <a:lnTo>
                    <a:pt x="4675" y="12797"/>
                  </a:lnTo>
                  <a:lnTo>
                    <a:pt x="4732" y="12775"/>
                  </a:lnTo>
                  <a:lnTo>
                    <a:pt x="4778" y="12740"/>
                  </a:lnTo>
                  <a:lnTo>
                    <a:pt x="4812" y="12695"/>
                  </a:lnTo>
                  <a:lnTo>
                    <a:pt x="6780" y="13833"/>
                  </a:lnTo>
                  <a:lnTo>
                    <a:pt x="6768" y="13867"/>
                  </a:lnTo>
                  <a:lnTo>
                    <a:pt x="6768" y="13912"/>
                  </a:lnTo>
                  <a:lnTo>
                    <a:pt x="6768" y="13958"/>
                  </a:lnTo>
                  <a:lnTo>
                    <a:pt x="6780" y="13992"/>
                  </a:lnTo>
                  <a:lnTo>
                    <a:pt x="6791" y="14026"/>
                  </a:lnTo>
                  <a:lnTo>
                    <a:pt x="6825" y="14060"/>
                  </a:lnTo>
                  <a:lnTo>
                    <a:pt x="6848" y="14083"/>
                  </a:lnTo>
                  <a:lnTo>
                    <a:pt x="6882" y="14106"/>
                  </a:lnTo>
                  <a:lnTo>
                    <a:pt x="6916" y="14128"/>
                  </a:lnTo>
                  <a:lnTo>
                    <a:pt x="6962" y="14128"/>
                  </a:lnTo>
                  <a:lnTo>
                    <a:pt x="6962" y="16449"/>
                  </a:lnTo>
                  <a:lnTo>
                    <a:pt x="6916" y="16460"/>
                  </a:lnTo>
                  <a:lnTo>
                    <a:pt x="6882" y="16472"/>
                  </a:lnTo>
                  <a:lnTo>
                    <a:pt x="6848" y="16494"/>
                  </a:lnTo>
                  <a:lnTo>
                    <a:pt x="6825" y="16517"/>
                  </a:lnTo>
                  <a:lnTo>
                    <a:pt x="6791" y="16551"/>
                  </a:lnTo>
                  <a:lnTo>
                    <a:pt x="6780" y="16585"/>
                  </a:lnTo>
                  <a:lnTo>
                    <a:pt x="6768" y="16631"/>
                  </a:lnTo>
                  <a:lnTo>
                    <a:pt x="6768" y="16665"/>
                  </a:lnTo>
                  <a:lnTo>
                    <a:pt x="6768" y="16710"/>
                  </a:lnTo>
                  <a:lnTo>
                    <a:pt x="6780" y="16756"/>
                  </a:lnTo>
                  <a:lnTo>
                    <a:pt x="5983" y="17211"/>
                  </a:lnTo>
                  <a:lnTo>
                    <a:pt x="6074" y="17211"/>
                  </a:lnTo>
                  <a:lnTo>
                    <a:pt x="6802" y="16790"/>
                  </a:lnTo>
                  <a:lnTo>
                    <a:pt x="6837" y="16836"/>
                  </a:lnTo>
                  <a:lnTo>
                    <a:pt x="6882" y="16870"/>
                  </a:lnTo>
                  <a:lnTo>
                    <a:pt x="6928" y="16881"/>
                  </a:lnTo>
                  <a:lnTo>
                    <a:pt x="6984" y="16892"/>
                  </a:lnTo>
                  <a:lnTo>
                    <a:pt x="7030" y="16881"/>
                  </a:lnTo>
                  <a:lnTo>
                    <a:pt x="7064" y="16870"/>
                  </a:lnTo>
                  <a:lnTo>
                    <a:pt x="7110" y="16858"/>
                  </a:lnTo>
                  <a:lnTo>
                    <a:pt x="7144" y="16824"/>
                  </a:lnTo>
                  <a:lnTo>
                    <a:pt x="7167" y="16790"/>
                  </a:lnTo>
                  <a:lnTo>
                    <a:pt x="7189" y="16756"/>
                  </a:lnTo>
                  <a:lnTo>
                    <a:pt x="7201" y="16710"/>
                  </a:lnTo>
                  <a:lnTo>
                    <a:pt x="7201" y="16665"/>
                  </a:lnTo>
                  <a:lnTo>
                    <a:pt x="7201" y="16631"/>
                  </a:lnTo>
                  <a:lnTo>
                    <a:pt x="7189" y="16585"/>
                  </a:lnTo>
                  <a:lnTo>
                    <a:pt x="7167" y="16551"/>
                  </a:lnTo>
                  <a:lnTo>
                    <a:pt x="7144" y="16528"/>
                  </a:lnTo>
                  <a:lnTo>
                    <a:pt x="7121" y="16494"/>
                  </a:lnTo>
                  <a:lnTo>
                    <a:pt x="7087" y="16472"/>
                  </a:lnTo>
                  <a:lnTo>
                    <a:pt x="7053" y="16460"/>
                  </a:lnTo>
                  <a:lnTo>
                    <a:pt x="7007" y="16449"/>
                  </a:lnTo>
                  <a:lnTo>
                    <a:pt x="7007" y="14128"/>
                  </a:lnTo>
                  <a:lnTo>
                    <a:pt x="7053" y="14117"/>
                  </a:lnTo>
                  <a:lnTo>
                    <a:pt x="7087" y="14106"/>
                  </a:lnTo>
                  <a:lnTo>
                    <a:pt x="7121" y="14083"/>
                  </a:lnTo>
                  <a:lnTo>
                    <a:pt x="7144" y="14060"/>
                  </a:lnTo>
                  <a:lnTo>
                    <a:pt x="7167" y="14026"/>
                  </a:lnTo>
                  <a:lnTo>
                    <a:pt x="7189" y="13992"/>
                  </a:lnTo>
                  <a:lnTo>
                    <a:pt x="7201" y="13958"/>
                  </a:lnTo>
                  <a:lnTo>
                    <a:pt x="7201" y="13912"/>
                  </a:lnTo>
                  <a:lnTo>
                    <a:pt x="7201" y="13867"/>
                  </a:lnTo>
                  <a:lnTo>
                    <a:pt x="7189" y="13833"/>
                  </a:lnTo>
                  <a:lnTo>
                    <a:pt x="7167" y="13787"/>
                  </a:lnTo>
                  <a:lnTo>
                    <a:pt x="7144" y="13753"/>
                  </a:lnTo>
                  <a:lnTo>
                    <a:pt x="7110" y="13730"/>
                  </a:lnTo>
                  <a:lnTo>
                    <a:pt x="7064" y="13707"/>
                  </a:lnTo>
                  <a:lnTo>
                    <a:pt x="7030" y="13696"/>
                  </a:lnTo>
                  <a:lnTo>
                    <a:pt x="6928" y="13696"/>
                  </a:lnTo>
                  <a:lnTo>
                    <a:pt x="6882" y="13719"/>
                  </a:lnTo>
                  <a:lnTo>
                    <a:pt x="6837" y="13753"/>
                  </a:lnTo>
                  <a:lnTo>
                    <a:pt x="6802" y="13787"/>
                  </a:lnTo>
                  <a:lnTo>
                    <a:pt x="4835" y="12661"/>
                  </a:lnTo>
                  <a:lnTo>
                    <a:pt x="4846" y="12615"/>
                  </a:lnTo>
                  <a:lnTo>
                    <a:pt x="4857" y="12570"/>
                  </a:lnTo>
                  <a:lnTo>
                    <a:pt x="4846" y="12524"/>
                  </a:lnTo>
                  <a:lnTo>
                    <a:pt x="4835" y="12479"/>
                  </a:lnTo>
                  <a:lnTo>
                    <a:pt x="4823" y="12433"/>
                  </a:lnTo>
                  <a:lnTo>
                    <a:pt x="4789" y="12399"/>
                  </a:lnTo>
                  <a:lnTo>
                    <a:pt x="4755" y="12376"/>
                  </a:lnTo>
                  <a:lnTo>
                    <a:pt x="4721" y="12354"/>
                  </a:lnTo>
                  <a:lnTo>
                    <a:pt x="4687" y="12331"/>
                  </a:lnTo>
                  <a:lnTo>
                    <a:pt x="4641" y="12331"/>
                  </a:lnTo>
                  <a:lnTo>
                    <a:pt x="4641" y="10010"/>
                  </a:lnTo>
                  <a:lnTo>
                    <a:pt x="4675" y="10010"/>
                  </a:lnTo>
                  <a:lnTo>
                    <a:pt x="4709" y="9988"/>
                  </a:lnTo>
                  <a:lnTo>
                    <a:pt x="4766" y="9942"/>
                  </a:lnTo>
                  <a:lnTo>
                    <a:pt x="4800" y="9885"/>
                  </a:lnTo>
                  <a:lnTo>
                    <a:pt x="4812" y="9851"/>
                  </a:lnTo>
                  <a:lnTo>
                    <a:pt x="4823" y="9806"/>
                  </a:lnTo>
                  <a:lnTo>
                    <a:pt x="4812" y="9772"/>
                  </a:lnTo>
                  <a:lnTo>
                    <a:pt x="4800" y="9737"/>
                  </a:lnTo>
                  <a:lnTo>
                    <a:pt x="6768" y="8600"/>
                  </a:lnTo>
                  <a:lnTo>
                    <a:pt x="6814" y="8645"/>
                  </a:lnTo>
                  <a:lnTo>
                    <a:pt x="6859" y="8679"/>
                  </a:lnTo>
                  <a:lnTo>
                    <a:pt x="6916" y="8702"/>
                  </a:lnTo>
                  <a:lnTo>
                    <a:pt x="6984" y="8714"/>
                  </a:lnTo>
                  <a:lnTo>
                    <a:pt x="7053" y="8702"/>
                  </a:lnTo>
                  <a:lnTo>
                    <a:pt x="7110" y="8679"/>
                  </a:lnTo>
                  <a:lnTo>
                    <a:pt x="7155" y="8645"/>
                  </a:lnTo>
                  <a:lnTo>
                    <a:pt x="7189" y="8600"/>
                  </a:lnTo>
                  <a:lnTo>
                    <a:pt x="9191" y="9749"/>
                  </a:lnTo>
                  <a:lnTo>
                    <a:pt x="9180" y="9806"/>
                  </a:lnTo>
                  <a:lnTo>
                    <a:pt x="9180" y="9840"/>
                  </a:lnTo>
                  <a:lnTo>
                    <a:pt x="9191" y="9874"/>
                  </a:lnTo>
                  <a:lnTo>
                    <a:pt x="9225" y="9931"/>
                  </a:lnTo>
                  <a:lnTo>
                    <a:pt x="9282" y="9976"/>
                  </a:lnTo>
                  <a:lnTo>
                    <a:pt x="9316" y="9988"/>
                  </a:lnTo>
                  <a:lnTo>
                    <a:pt x="9385" y="9988"/>
                  </a:lnTo>
                  <a:lnTo>
                    <a:pt x="9419" y="9976"/>
                  </a:lnTo>
                  <a:lnTo>
                    <a:pt x="9476" y="9931"/>
                  </a:lnTo>
                  <a:lnTo>
                    <a:pt x="9521" y="9874"/>
                  </a:lnTo>
                  <a:lnTo>
                    <a:pt x="9533" y="9840"/>
                  </a:lnTo>
                  <a:lnTo>
                    <a:pt x="9533" y="9806"/>
                  </a:lnTo>
                  <a:lnTo>
                    <a:pt x="9521" y="9749"/>
                  </a:lnTo>
                  <a:lnTo>
                    <a:pt x="11569" y="8566"/>
                  </a:lnTo>
                  <a:lnTo>
                    <a:pt x="11603" y="8600"/>
                  </a:lnTo>
                  <a:lnTo>
                    <a:pt x="11637" y="8623"/>
                  </a:lnTo>
                  <a:lnTo>
                    <a:pt x="11671" y="8645"/>
                  </a:lnTo>
                  <a:lnTo>
                    <a:pt x="11774" y="8645"/>
                  </a:lnTo>
                  <a:lnTo>
                    <a:pt x="11819" y="8623"/>
                  </a:lnTo>
                  <a:lnTo>
                    <a:pt x="11853" y="8600"/>
                  </a:lnTo>
                  <a:lnTo>
                    <a:pt x="11876" y="8566"/>
                  </a:lnTo>
                  <a:lnTo>
                    <a:pt x="13923" y="9749"/>
                  </a:lnTo>
                  <a:lnTo>
                    <a:pt x="13912" y="9806"/>
                  </a:lnTo>
                  <a:lnTo>
                    <a:pt x="13923" y="9840"/>
                  </a:lnTo>
                  <a:lnTo>
                    <a:pt x="13935" y="9874"/>
                  </a:lnTo>
                  <a:lnTo>
                    <a:pt x="13969" y="9931"/>
                  </a:lnTo>
                  <a:lnTo>
                    <a:pt x="14026" y="9976"/>
                  </a:lnTo>
                  <a:lnTo>
                    <a:pt x="14060" y="9976"/>
                  </a:lnTo>
                  <a:lnTo>
                    <a:pt x="14094" y="9988"/>
                  </a:lnTo>
                  <a:lnTo>
                    <a:pt x="14128" y="9976"/>
                  </a:lnTo>
                  <a:lnTo>
                    <a:pt x="14162" y="9976"/>
                  </a:lnTo>
                  <a:lnTo>
                    <a:pt x="14219" y="9931"/>
                  </a:lnTo>
                  <a:lnTo>
                    <a:pt x="14253" y="9874"/>
                  </a:lnTo>
                  <a:lnTo>
                    <a:pt x="14265" y="9840"/>
                  </a:lnTo>
                  <a:lnTo>
                    <a:pt x="14265" y="9806"/>
                  </a:lnTo>
                  <a:lnTo>
                    <a:pt x="14253" y="9749"/>
                  </a:lnTo>
                  <a:lnTo>
                    <a:pt x="16278" y="8577"/>
                  </a:lnTo>
                  <a:lnTo>
                    <a:pt x="16312" y="8623"/>
                  </a:lnTo>
                  <a:lnTo>
                    <a:pt x="16358" y="8657"/>
                  </a:lnTo>
                  <a:lnTo>
                    <a:pt x="16403" y="8668"/>
                  </a:lnTo>
                  <a:lnTo>
                    <a:pt x="16460" y="8679"/>
                  </a:lnTo>
                  <a:lnTo>
                    <a:pt x="16506" y="8679"/>
                  </a:lnTo>
                  <a:lnTo>
                    <a:pt x="16551" y="8657"/>
                  </a:lnTo>
                  <a:lnTo>
                    <a:pt x="16585" y="8645"/>
                  </a:lnTo>
                  <a:lnTo>
                    <a:pt x="16619" y="8611"/>
                  </a:lnTo>
                  <a:lnTo>
                    <a:pt x="16642" y="8577"/>
                  </a:lnTo>
                  <a:lnTo>
                    <a:pt x="16665" y="8543"/>
                  </a:lnTo>
                  <a:lnTo>
                    <a:pt x="16676" y="8509"/>
                  </a:lnTo>
                  <a:lnTo>
                    <a:pt x="16676" y="8463"/>
                  </a:lnTo>
                  <a:lnTo>
                    <a:pt x="16676" y="8418"/>
                  </a:lnTo>
                  <a:lnTo>
                    <a:pt x="16665" y="8384"/>
                  </a:lnTo>
                  <a:lnTo>
                    <a:pt x="16654" y="8350"/>
                  </a:lnTo>
                  <a:lnTo>
                    <a:pt x="16631" y="8315"/>
                  </a:lnTo>
                  <a:lnTo>
                    <a:pt x="16597" y="8293"/>
                  </a:lnTo>
                  <a:lnTo>
                    <a:pt x="16563" y="8270"/>
                  </a:lnTo>
                  <a:lnTo>
                    <a:pt x="16528" y="8247"/>
                  </a:lnTo>
                  <a:lnTo>
                    <a:pt x="16494" y="8247"/>
                  </a:lnTo>
                  <a:lnTo>
                    <a:pt x="16494" y="5972"/>
                  </a:lnTo>
                  <a:lnTo>
                    <a:pt x="16540" y="5961"/>
                  </a:lnTo>
                  <a:lnTo>
                    <a:pt x="16585" y="5938"/>
                  </a:lnTo>
                  <a:lnTo>
                    <a:pt x="16631" y="5915"/>
                  </a:lnTo>
                  <a:lnTo>
                    <a:pt x="16665" y="5881"/>
                  </a:lnTo>
                  <a:lnTo>
                    <a:pt x="16688" y="5847"/>
                  </a:lnTo>
                  <a:lnTo>
                    <a:pt x="16710" y="5802"/>
                  </a:lnTo>
                  <a:lnTo>
                    <a:pt x="16733" y="5756"/>
                  </a:lnTo>
                  <a:lnTo>
                    <a:pt x="16733" y="5699"/>
                  </a:lnTo>
                  <a:lnTo>
                    <a:pt x="16733" y="5654"/>
                  </a:lnTo>
                  <a:lnTo>
                    <a:pt x="16710" y="5597"/>
                  </a:lnTo>
                  <a:lnTo>
                    <a:pt x="16688" y="5551"/>
                  </a:lnTo>
                  <a:lnTo>
                    <a:pt x="16654" y="5517"/>
                  </a:lnTo>
                  <a:lnTo>
                    <a:pt x="16619" y="5483"/>
                  </a:lnTo>
                  <a:lnTo>
                    <a:pt x="16574" y="5449"/>
                  </a:lnTo>
                  <a:lnTo>
                    <a:pt x="16517" y="5437"/>
                  </a:lnTo>
                  <a:lnTo>
                    <a:pt x="16392" y="5437"/>
                  </a:lnTo>
                  <a:lnTo>
                    <a:pt x="16335" y="5460"/>
                  </a:lnTo>
                  <a:lnTo>
                    <a:pt x="16278" y="5506"/>
                  </a:lnTo>
                  <a:lnTo>
                    <a:pt x="16233" y="5551"/>
                  </a:lnTo>
                  <a:lnTo>
                    <a:pt x="14344" y="4459"/>
                  </a:lnTo>
                  <a:lnTo>
                    <a:pt x="14356" y="4414"/>
                  </a:lnTo>
                  <a:lnTo>
                    <a:pt x="14356" y="4357"/>
                  </a:lnTo>
                  <a:lnTo>
                    <a:pt x="14356" y="4300"/>
                  </a:lnTo>
                  <a:lnTo>
                    <a:pt x="14344" y="4254"/>
                  </a:lnTo>
                  <a:lnTo>
                    <a:pt x="14322" y="4209"/>
                  </a:lnTo>
                  <a:lnTo>
                    <a:pt x="14288" y="4175"/>
                  </a:lnTo>
                  <a:lnTo>
                    <a:pt x="14253" y="4141"/>
                  </a:lnTo>
                  <a:lnTo>
                    <a:pt x="14219" y="4118"/>
                  </a:lnTo>
                  <a:lnTo>
                    <a:pt x="14174" y="4095"/>
                  </a:lnTo>
                  <a:lnTo>
                    <a:pt x="14117" y="4095"/>
                  </a:lnTo>
                  <a:lnTo>
                    <a:pt x="14117" y="1797"/>
                  </a:lnTo>
                  <a:lnTo>
                    <a:pt x="14185" y="1775"/>
                  </a:lnTo>
                  <a:lnTo>
                    <a:pt x="14242" y="1729"/>
                  </a:lnTo>
                  <a:lnTo>
                    <a:pt x="14276" y="1672"/>
                  </a:lnTo>
                  <a:lnTo>
                    <a:pt x="14288" y="1638"/>
                  </a:lnTo>
                  <a:lnTo>
                    <a:pt x="14299" y="1604"/>
                  </a:lnTo>
                  <a:lnTo>
                    <a:pt x="14288" y="1558"/>
                  </a:lnTo>
                  <a:lnTo>
                    <a:pt x="14276" y="1524"/>
                  </a:lnTo>
                  <a:lnTo>
                    <a:pt x="14265" y="1490"/>
                  </a:lnTo>
                  <a:lnTo>
                    <a:pt x="14231" y="1456"/>
                  </a:lnTo>
                  <a:lnTo>
                    <a:pt x="14208" y="1433"/>
                  </a:lnTo>
                  <a:lnTo>
                    <a:pt x="14174" y="1411"/>
                  </a:lnTo>
                  <a:lnTo>
                    <a:pt x="14128" y="1399"/>
                  </a:lnTo>
                  <a:lnTo>
                    <a:pt x="14049" y="1399"/>
                  </a:lnTo>
                  <a:lnTo>
                    <a:pt x="14003" y="1422"/>
                  </a:lnTo>
                  <a:lnTo>
                    <a:pt x="13958" y="1445"/>
                  </a:lnTo>
                  <a:lnTo>
                    <a:pt x="13935" y="1479"/>
                  </a:lnTo>
                  <a:lnTo>
                    <a:pt x="11956" y="341"/>
                  </a:lnTo>
                  <a:lnTo>
                    <a:pt x="11967" y="296"/>
                  </a:lnTo>
                  <a:lnTo>
                    <a:pt x="11978" y="250"/>
                  </a:lnTo>
                  <a:lnTo>
                    <a:pt x="11967" y="193"/>
                  </a:lnTo>
                  <a:lnTo>
                    <a:pt x="11956" y="148"/>
                  </a:lnTo>
                  <a:lnTo>
                    <a:pt x="11933" y="114"/>
                  </a:lnTo>
                  <a:lnTo>
                    <a:pt x="11899" y="68"/>
                  </a:lnTo>
                  <a:lnTo>
                    <a:pt x="11865" y="34"/>
                  </a:lnTo>
                  <a:lnTo>
                    <a:pt x="11819" y="11"/>
                  </a:lnTo>
                  <a:lnTo>
                    <a:pt x="11774" y="0"/>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5"/>
            <p:cNvSpPr/>
            <p:nvPr/>
          </p:nvSpPr>
          <p:spPr>
            <a:xfrm>
              <a:off x="1947836" y="4206425"/>
              <a:ext cx="794198" cy="937066"/>
            </a:xfrm>
            <a:custGeom>
              <a:rect b="b" l="l" r="r" t="t"/>
              <a:pathLst>
                <a:path extrusionOk="0" h="8953" w="7588">
                  <a:moveTo>
                    <a:pt x="2764" y="319"/>
                  </a:moveTo>
                  <a:lnTo>
                    <a:pt x="4732" y="1457"/>
                  </a:lnTo>
                  <a:lnTo>
                    <a:pt x="4721" y="1502"/>
                  </a:lnTo>
                  <a:lnTo>
                    <a:pt x="4721" y="1548"/>
                  </a:lnTo>
                  <a:lnTo>
                    <a:pt x="4721" y="1593"/>
                  </a:lnTo>
                  <a:lnTo>
                    <a:pt x="4732" y="1639"/>
                  </a:lnTo>
                  <a:lnTo>
                    <a:pt x="4755" y="1684"/>
                  </a:lnTo>
                  <a:lnTo>
                    <a:pt x="4778" y="1718"/>
                  </a:lnTo>
                  <a:lnTo>
                    <a:pt x="4812" y="1752"/>
                  </a:lnTo>
                  <a:lnTo>
                    <a:pt x="4857" y="1775"/>
                  </a:lnTo>
                  <a:lnTo>
                    <a:pt x="4903" y="1787"/>
                  </a:lnTo>
                  <a:lnTo>
                    <a:pt x="4948" y="1798"/>
                  </a:lnTo>
                  <a:lnTo>
                    <a:pt x="4948" y="4050"/>
                  </a:lnTo>
                  <a:lnTo>
                    <a:pt x="4892" y="4050"/>
                  </a:lnTo>
                  <a:lnTo>
                    <a:pt x="4846" y="4073"/>
                  </a:lnTo>
                  <a:lnTo>
                    <a:pt x="4812" y="4096"/>
                  </a:lnTo>
                  <a:lnTo>
                    <a:pt x="4766" y="4130"/>
                  </a:lnTo>
                  <a:lnTo>
                    <a:pt x="4744" y="4164"/>
                  </a:lnTo>
                  <a:lnTo>
                    <a:pt x="4721" y="4209"/>
                  </a:lnTo>
                  <a:lnTo>
                    <a:pt x="4710" y="4255"/>
                  </a:lnTo>
                  <a:lnTo>
                    <a:pt x="4698" y="4312"/>
                  </a:lnTo>
                  <a:lnTo>
                    <a:pt x="4710" y="4357"/>
                  </a:lnTo>
                  <a:lnTo>
                    <a:pt x="4721" y="4414"/>
                  </a:lnTo>
                  <a:lnTo>
                    <a:pt x="2730" y="5563"/>
                  </a:lnTo>
                  <a:lnTo>
                    <a:pt x="2707" y="5529"/>
                  </a:lnTo>
                  <a:lnTo>
                    <a:pt x="2673" y="5506"/>
                  </a:lnTo>
                  <a:lnTo>
                    <a:pt x="2639" y="5495"/>
                  </a:lnTo>
                  <a:lnTo>
                    <a:pt x="2594" y="5484"/>
                  </a:lnTo>
                  <a:lnTo>
                    <a:pt x="2548" y="5495"/>
                  </a:lnTo>
                  <a:lnTo>
                    <a:pt x="2514" y="5506"/>
                  </a:lnTo>
                  <a:lnTo>
                    <a:pt x="2480" y="5529"/>
                  </a:lnTo>
                  <a:lnTo>
                    <a:pt x="2457" y="5563"/>
                  </a:lnTo>
                  <a:lnTo>
                    <a:pt x="387" y="4369"/>
                  </a:lnTo>
                  <a:lnTo>
                    <a:pt x="398" y="4312"/>
                  </a:lnTo>
                  <a:lnTo>
                    <a:pt x="387" y="4244"/>
                  </a:lnTo>
                  <a:lnTo>
                    <a:pt x="353" y="4187"/>
                  </a:lnTo>
                  <a:lnTo>
                    <a:pt x="307" y="4153"/>
                  </a:lnTo>
                  <a:lnTo>
                    <a:pt x="250" y="4130"/>
                  </a:lnTo>
                  <a:lnTo>
                    <a:pt x="250" y="1764"/>
                  </a:lnTo>
                  <a:lnTo>
                    <a:pt x="285" y="1764"/>
                  </a:lnTo>
                  <a:lnTo>
                    <a:pt x="330" y="1741"/>
                  </a:lnTo>
                  <a:lnTo>
                    <a:pt x="364" y="1718"/>
                  </a:lnTo>
                  <a:lnTo>
                    <a:pt x="387" y="1696"/>
                  </a:lnTo>
                  <a:lnTo>
                    <a:pt x="410" y="1661"/>
                  </a:lnTo>
                  <a:lnTo>
                    <a:pt x="432" y="1627"/>
                  </a:lnTo>
                  <a:lnTo>
                    <a:pt x="444" y="1593"/>
                  </a:lnTo>
                  <a:lnTo>
                    <a:pt x="444" y="1548"/>
                  </a:lnTo>
                  <a:lnTo>
                    <a:pt x="444" y="1514"/>
                  </a:lnTo>
                  <a:lnTo>
                    <a:pt x="432" y="1468"/>
                  </a:lnTo>
                  <a:lnTo>
                    <a:pt x="2423" y="319"/>
                  </a:lnTo>
                  <a:lnTo>
                    <a:pt x="2457" y="353"/>
                  </a:lnTo>
                  <a:lnTo>
                    <a:pt x="2491" y="387"/>
                  </a:lnTo>
                  <a:lnTo>
                    <a:pt x="2548" y="399"/>
                  </a:lnTo>
                  <a:lnTo>
                    <a:pt x="2594" y="410"/>
                  </a:lnTo>
                  <a:lnTo>
                    <a:pt x="2651" y="399"/>
                  </a:lnTo>
                  <a:lnTo>
                    <a:pt x="2696" y="376"/>
                  </a:lnTo>
                  <a:lnTo>
                    <a:pt x="2730" y="353"/>
                  </a:lnTo>
                  <a:lnTo>
                    <a:pt x="2764" y="319"/>
                  </a:lnTo>
                  <a:close/>
                  <a:moveTo>
                    <a:pt x="2548" y="1"/>
                  </a:moveTo>
                  <a:lnTo>
                    <a:pt x="2514" y="12"/>
                  </a:lnTo>
                  <a:lnTo>
                    <a:pt x="2480" y="35"/>
                  </a:lnTo>
                  <a:lnTo>
                    <a:pt x="2446" y="57"/>
                  </a:lnTo>
                  <a:lnTo>
                    <a:pt x="2423" y="92"/>
                  </a:lnTo>
                  <a:lnTo>
                    <a:pt x="2400" y="126"/>
                  </a:lnTo>
                  <a:lnTo>
                    <a:pt x="2389" y="160"/>
                  </a:lnTo>
                  <a:lnTo>
                    <a:pt x="2389" y="205"/>
                  </a:lnTo>
                  <a:lnTo>
                    <a:pt x="2389" y="239"/>
                  </a:lnTo>
                  <a:lnTo>
                    <a:pt x="2400" y="274"/>
                  </a:lnTo>
                  <a:lnTo>
                    <a:pt x="410" y="1434"/>
                  </a:lnTo>
                  <a:lnTo>
                    <a:pt x="376" y="1388"/>
                  </a:lnTo>
                  <a:lnTo>
                    <a:pt x="330" y="1354"/>
                  </a:lnTo>
                  <a:lnTo>
                    <a:pt x="285" y="1343"/>
                  </a:lnTo>
                  <a:lnTo>
                    <a:pt x="228" y="1332"/>
                  </a:lnTo>
                  <a:lnTo>
                    <a:pt x="182" y="1332"/>
                  </a:lnTo>
                  <a:lnTo>
                    <a:pt x="137" y="1343"/>
                  </a:lnTo>
                  <a:lnTo>
                    <a:pt x="103" y="1366"/>
                  </a:lnTo>
                  <a:lnTo>
                    <a:pt x="68" y="1400"/>
                  </a:lnTo>
                  <a:lnTo>
                    <a:pt x="46" y="1423"/>
                  </a:lnTo>
                  <a:lnTo>
                    <a:pt x="23" y="1468"/>
                  </a:lnTo>
                  <a:lnTo>
                    <a:pt x="12" y="1502"/>
                  </a:lnTo>
                  <a:lnTo>
                    <a:pt x="0" y="1548"/>
                  </a:lnTo>
                  <a:lnTo>
                    <a:pt x="12" y="1593"/>
                  </a:lnTo>
                  <a:lnTo>
                    <a:pt x="23" y="1627"/>
                  </a:lnTo>
                  <a:lnTo>
                    <a:pt x="34" y="1673"/>
                  </a:lnTo>
                  <a:lnTo>
                    <a:pt x="57" y="1696"/>
                  </a:lnTo>
                  <a:lnTo>
                    <a:pt x="91" y="1730"/>
                  </a:lnTo>
                  <a:lnTo>
                    <a:pt x="125" y="1752"/>
                  </a:lnTo>
                  <a:lnTo>
                    <a:pt x="159" y="1764"/>
                  </a:lnTo>
                  <a:lnTo>
                    <a:pt x="205" y="1764"/>
                  </a:lnTo>
                  <a:lnTo>
                    <a:pt x="205" y="4130"/>
                  </a:lnTo>
                  <a:lnTo>
                    <a:pt x="137" y="4153"/>
                  </a:lnTo>
                  <a:lnTo>
                    <a:pt x="91" y="4187"/>
                  </a:lnTo>
                  <a:lnTo>
                    <a:pt x="57" y="4244"/>
                  </a:lnTo>
                  <a:lnTo>
                    <a:pt x="46" y="4312"/>
                  </a:lnTo>
                  <a:lnTo>
                    <a:pt x="46" y="4346"/>
                  </a:lnTo>
                  <a:lnTo>
                    <a:pt x="57" y="4380"/>
                  </a:lnTo>
                  <a:lnTo>
                    <a:pt x="103" y="4437"/>
                  </a:lnTo>
                  <a:lnTo>
                    <a:pt x="159" y="4471"/>
                  </a:lnTo>
                  <a:lnTo>
                    <a:pt x="182" y="4482"/>
                  </a:lnTo>
                  <a:lnTo>
                    <a:pt x="273" y="4482"/>
                  </a:lnTo>
                  <a:lnTo>
                    <a:pt x="307" y="4460"/>
                  </a:lnTo>
                  <a:lnTo>
                    <a:pt x="341" y="4437"/>
                  </a:lnTo>
                  <a:lnTo>
                    <a:pt x="376" y="4403"/>
                  </a:lnTo>
                  <a:lnTo>
                    <a:pt x="2434" y="5597"/>
                  </a:lnTo>
                  <a:lnTo>
                    <a:pt x="2423" y="5654"/>
                  </a:lnTo>
                  <a:lnTo>
                    <a:pt x="2434" y="5711"/>
                  </a:lnTo>
                  <a:lnTo>
                    <a:pt x="2469" y="5768"/>
                  </a:lnTo>
                  <a:lnTo>
                    <a:pt x="2514" y="5802"/>
                  </a:lnTo>
                  <a:lnTo>
                    <a:pt x="2571" y="5825"/>
                  </a:lnTo>
                  <a:lnTo>
                    <a:pt x="2571" y="8248"/>
                  </a:lnTo>
                  <a:lnTo>
                    <a:pt x="2514" y="8259"/>
                  </a:lnTo>
                  <a:lnTo>
                    <a:pt x="2469" y="8305"/>
                  </a:lnTo>
                  <a:lnTo>
                    <a:pt x="2434" y="8350"/>
                  </a:lnTo>
                  <a:lnTo>
                    <a:pt x="2423" y="8407"/>
                  </a:lnTo>
                  <a:lnTo>
                    <a:pt x="2434" y="8441"/>
                  </a:lnTo>
                  <a:lnTo>
                    <a:pt x="2434" y="8475"/>
                  </a:lnTo>
                  <a:lnTo>
                    <a:pt x="2480" y="8532"/>
                  </a:lnTo>
                  <a:lnTo>
                    <a:pt x="2525" y="8566"/>
                  </a:lnTo>
                  <a:lnTo>
                    <a:pt x="2560" y="8578"/>
                  </a:lnTo>
                  <a:lnTo>
                    <a:pt x="2639" y="8578"/>
                  </a:lnTo>
                  <a:lnTo>
                    <a:pt x="2673" y="8555"/>
                  </a:lnTo>
                  <a:lnTo>
                    <a:pt x="2707" y="8532"/>
                  </a:lnTo>
                  <a:lnTo>
                    <a:pt x="2730" y="8509"/>
                  </a:lnTo>
                  <a:lnTo>
                    <a:pt x="3504" y="8953"/>
                  </a:lnTo>
                  <a:lnTo>
                    <a:pt x="3595" y="8953"/>
                  </a:lnTo>
                  <a:lnTo>
                    <a:pt x="2753" y="8464"/>
                  </a:lnTo>
                  <a:lnTo>
                    <a:pt x="2764" y="8407"/>
                  </a:lnTo>
                  <a:lnTo>
                    <a:pt x="2753" y="8350"/>
                  </a:lnTo>
                  <a:lnTo>
                    <a:pt x="2719" y="8305"/>
                  </a:lnTo>
                  <a:lnTo>
                    <a:pt x="2673" y="8270"/>
                  </a:lnTo>
                  <a:lnTo>
                    <a:pt x="2616" y="8248"/>
                  </a:lnTo>
                  <a:lnTo>
                    <a:pt x="2616" y="5825"/>
                  </a:lnTo>
                  <a:lnTo>
                    <a:pt x="2673" y="5802"/>
                  </a:lnTo>
                  <a:lnTo>
                    <a:pt x="2719" y="5768"/>
                  </a:lnTo>
                  <a:lnTo>
                    <a:pt x="2753" y="5711"/>
                  </a:lnTo>
                  <a:lnTo>
                    <a:pt x="2764" y="5654"/>
                  </a:lnTo>
                  <a:lnTo>
                    <a:pt x="2753" y="5597"/>
                  </a:lnTo>
                  <a:lnTo>
                    <a:pt x="4744" y="4448"/>
                  </a:lnTo>
                  <a:lnTo>
                    <a:pt x="4789" y="4505"/>
                  </a:lnTo>
                  <a:lnTo>
                    <a:pt x="4835" y="4539"/>
                  </a:lnTo>
                  <a:lnTo>
                    <a:pt x="4892" y="4562"/>
                  </a:lnTo>
                  <a:lnTo>
                    <a:pt x="4960" y="4573"/>
                  </a:lnTo>
                  <a:lnTo>
                    <a:pt x="5028" y="4562"/>
                  </a:lnTo>
                  <a:lnTo>
                    <a:pt x="5096" y="4539"/>
                  </a:lnTo>
                  <a:lnTo>
                    <a:pt x="5142" y="4505"/>
                  </a:lnTo>
                  <a:lnTo>
                    <a:pt x="5187" y="4448"/>
                  </a:lnTo>
                  <a:lnTo>
                    <a:pt x="7098" y="5552"/>
                  </a:lnTo>
                  <a:lnTo>
                    <a:pt x="7087" y="5609"/>
                  </a:lnTo>
                  <a:lnTo>
                    <a:pt x="7076" y="5654"/>
                  </a:lnTo>
                  <a:lnTo>
                    <a:pt x="7087" y="5700"/>
                  </a:lnTo>
                  <a:lnTo>
                    <a:pt x="7098" y="5745"/>
                  </a:lnTo>
                  <a:lnTo>
                    <a:pt x="7121" y="5791"/>
                  </a:lnTo>
                  <a:lnTo>
                    <a:pt x="7144" y="5825"/>
                  </a:lnTo>
                  <a:lnTo>
                    <a:pt x="7178" y="5859"/>
                  </a:lnTo>
                  <a:lnTo>
                    <a:pt x="7224" y="5882"/>
                  </a:lnTo>
                  <a:lnTo>
                    <a:pt x="7269" y="5904"/>
                  </a:lnTo>
                  <a:lnTo>
                    <a:pt x="7315" y="5904"/>
                  </a:lnTo>
                  <a:lnTo>
                    <a:pt x="7315" y="8202"/>
                  </a:lnTo>
                  <a:lnTo>
                    <a:pt x="7280" y="8202"/>
                  </a:lnTo>
                  <a:lnTo>
                    <a:pt x="7235" y="8225"/>
                  </a:lnTo>
                  <a:lnTo>
                    <a:pt x="7201" y="8236"/>
                  </a:lnTo>
                  <a:lnTo>
                    <a:pt x="7178" y="8270"/>
                  </a:lnTo>
                  <a:lnTo>
                    <a:pt x="7155" y="8293"/>
                  </a:lnTo>
                  <a:lnTo>
                    <a:pt x="7133" y="8327"/>
                  </a:lnTo>
                  <a:lnTo>
                    <a:pt x="7121" y="8373"/>
                  </a:lnTo>
                  <a:lnTo>
                    <a:pt x="7121" y="8407"/>
                  </a:lnTo>
                  <a:lnTo>
                    <a:pt x="7121" y="8452"/>
                  </a:lnTo>
                  <a:lnTo>
                    <a:pt x="7133" y="8498"/>
                  </a:lnTo>
                  <a:lnTo>
                    <a:pt x="6336" y="8953"/>
                  </a:lnTo>
                  <a:lnTo>
                    <a:pt x="6427" y="8953"/>
                  </a:lnTo>
                  <a:lnTo>
                    <a:pt x="7155" y="8532"/>
                  </a:lnTo>
                  <a:lnTo>
                    <a:pt x="7189" y="8578"/>
                  </a:lnTo>
                  <a:lnTo>
                    <a:pt x="7235" y="8600"/>
                  </a:lnTo>
                  <a:lnTo>
                    <a:pt x="7280" y="8623"/>
                  </a:lnTo>
                  <a:lnTo>
                    <a:pt x="7371" y="8623"/>
                  </a:lnTo>
                  <a:lnTo>
                    <a:pt x="7417" y="8612"/>
                  </a:lnTo>
                  <a:lnTo>
                    <a:pt x="7451" y="8589"/>
                  </a:lnTo>
                  <a:lnTo>
                    <a:pt x="7485" y="8566"/>
                  </a:lnTo>
                  <a:lnTo>
                    <a:pt x="7508" y="8532"/>
                  </a:lnTo>
                  <a:lnTo>
                    <a:pt x="7531" y="8498"/>
                  </a:lnTo>
                  <a:lnTo>
                    <a:pt x="7542" y="8452"/>
                  </a:lnTo>
                  <a:lnTo>
                    <a:pt x="7553" y="8407"/>
                  </a:lnTo>
                  <a:lnTo>
                    <a:pt x="7542" y="8373"/>
                  </a:lnTo>
                  <a:lnTo>
                    <a:pt x="7531" y="8339"/>
                  </a:lnTo>
                  <a:lnTo>
                    <a:pt x="7519" y="8305"/>
                  </a:lnTo>
                  <a:lnTo>
                    <a:pt x="7497" y="8270"/>
                  </a:lnTo>
                  <a:lnTo>
                    <a:pt x="7440" y="8225"/>
                  </a:lnTo>
                  <a:lnTo>
                    <a:pt x="7394" y="8214"/>
                  </a:lnTo>
                  <a:lnTo>
                    <a:pt x="7360" y="8202"/>
                  </a:lnTo>
                  <a:lnTo>
                    <a:pt x="7360" y="5904"/>
                  </a:lnTo>
                  <a:lnTo>
                    <a:pt x="7406" y="5893"/>
                  </a:lnTo>
                  <a:lnTo>
                    <a:pt x="7451" y="5882"/>
                  </a:lnTo>
                  <a:lnTo>
                    <a:pt x="7485" y="5859"/>
                  </a:lnTo>
                  <a:lnTo>
                    <a:pt x="7519" y="5825"/>
                  </a:lnTo>
                  <a:lnTo>
                    <a:pt x="7553" y="5791"/>
                  </a:lnTo>
                  <a:lnTo>
                    <a:pt x="7565" y="5745"/>
                  </a:lnTo>
                  <a:lnTo>
                    <a:pt x="7588" y="5700"/>
                  </a:lnTo>
                  <a:lnTo>
                    <a:pt x="7588" y="5654"/>
                  </a:lnTo>
                  <a:lnTo>
                    <a:pt x="7576" y="5609"/>
                  </a:lnTo>
                  <a:lnTo>
                    <a:pt x="7565" y="5552"/>
                  </a:lnTo>
                  <a:lnTo>
                    <a:pt x="7542" y="5518"/>
                  </a:lnTo>
                  <a:lnTo>
                    <a:pt x="7508" y="5472"/>
                  </a:lnTo>
                  <a:lnTo>
                    <a:pt x="7474" y="5449"/>
                  </a:lnTo>
                  <a:lnTo>
                    <a:pt x="7428" y="5427"/>
                  </a:lnTo>
                  <a:lnTo>
                    <a:pt x="7383" y="5404"/>
                  </a:lnTo>
                  <a:lnTo>
                    <a:pt x="7337" y="5404"/>
                  </a:lnTo>
                  <a:lnTo>
                    <a:pt x="7269" y="5415"/>
                  </a:lnTo>
                  <a:lnTo>
                    <a:pt x="7212" y="5438"/>
                  </a:lnTo>
                  <a:lnTo>
                    <a:pt x="7167" y="5472"/>
                  </a:lnTo>
                  <a:lnTo>
                    <a:pt x="7121" y="5518"/>
                  </a:lnTo>
                  <a:lnTo>
                    <a:pt x="5210" y="4414"/>
                  </a:lnTo>
                  <a:lnTo>
                    <a:pt x="5221" y="4357"/>
                  </a:lnTo>
                  <a:lnTo>
                    <a:pt x="5233" y="4312"/>
                  </a:lnTo>
                  <a:lnTo>
                    <a:pt x="5221" y="4255"/>
                  </a:lnTo>
                  <a:lnTo>
                    <a:pt x="5210" y="4209"/>
                  </a:lnTo>
                  <a:lnTo>
                    <a:pt x="5187" y="4164"/>
                  </a:lnTo>
                  <a:lnTo>
                    <a:pt x="5165" y="4130"/>
                  </a:lnTo>
                  <a:lnTo>
                    <a:pt x="5119" y="4096"/>
                  </a:lnTo>
                  <a:lnTo>
                    <a:pt x="5085" y="4073"/>
                  </a:lnTo>
                  <a:lnTo>
                    <a:pt x="5039" y="4050"/>
                  </a:lnTo>
                  <a:lnTo>
                    <a:pt x="4994" y="4050"/>
                  </a:lnTo>
                  <a:lnTo>
                    <a:pt x="4994" y="1798"/>
                  </a:lnTo>
                  <a:lnTo>
                    <a:pt x="5039" y="1787"/>
                  </a:lnTo>
                  <a:lnTo>
                    <a:pt x="5074" y="1775"/>
                  </a:lnTo>
                  <a:lnTo>
                    <a:pt x="5119" y="1741"/>
                  </a:lnTo>
                  <a:lnTo>
                    <a:pt x="5142" y="1718"/>
                  </a:lnTo>
                  <a:lnTo>
                    <a:pt x="5176" y="1684"/>
                  </a:lnTo>
                  <a:lnTo>
                    <a:pt x="5199" y="1639"/>
                  </a:lnTo>
                  <a:lnTo>
                    <a:pt x="5210" y="1593"/>
                  </a:lnTo>
                  <a:lnTo>
                    <a:pt x="5210" y="1548"/>
                  </a:lnTo>
                  <a:lnTo>
                    <a:pt x="5210" y="1502"/>
                  </a:lnTo>
                  <a:lnTo>
                    <a:pt x="5187" y="1457"/>
                  </a:lnTo>
                  <a:lnTo>
                    <a:pt x="5165" y="1411"/>
                  </a:lnTo>
                  <a:lnTo>
                    <a:pt x="5142" y="1377"/>
                  </a:lnTo>
                  <a:lnTo>
                    <a:pt x="5096" y="1343"/>
                  </a:lnTo>
                  <a:lnTo>
                    <a:pt x="5062" y="1320"/>
                  </a:lnTo>
                  <a:lnTo>
                    <a:pt x="5017" y="1309"/>
                  </a:lnTo>
                  <a:lnTo>
                    <a:pt x="4903" y="1309"/>
                  </a:lnTo>
                  <a:lnTo>
                    <a:pt x="4846" y="1332"/>
                  </a:lnTo>
                  <a:lnTo>
                    <a:pt x="4801" y="1366"/>
                  </a:lnTo>
                  <a:lnTo>
                    <a:pt x="4755" y="1411"/>
                  </a:lnTo>
                  <a:lnTo>
                    <a:pt x="2787" y="274"/>
                  </a:lnTo>
                  <a:lnTo>
                    <a:pt x="2799" y="239"/>
                  </a:lnTo>
                  <a:lnTo>
                    <a:pt x="2799" y="205"/>
                  </a:lnTo>
                  <a:lnTo>
                    <a:pt x="2799" y="160"/>
                  </a:lnTo>
                  <a:lnTo>
                    <a:pt x="2787" y="126"/>
                  </a:lnTo>
                  <a:lnTo>
                    <a:pt x="2764" y="92"/>
                  </a:lnTo>
                  <a:lnTo>
                    <a:pt x="2742" y="57"/>
                  </a:lnTo>
                  <a:lnTo>
                    <a:pt x="2707" y="35"/>
                  </a:lnTo>
                  <a:lnTo>
                    <a:pt x="2673" y="12"/>
                  </a:lnTo>
                  <a:lnTo>
                    <a:pt x="2639" y="1"/>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5"/>
            <p:cNvSpPr/>
            <p:nvPr/>
          </p:nvSpPr>
          <p:spPr>
            <a:xfrm>
              <a:off x="1065501" y="0"/>
              <a:ext cx="543107" cy="335870"/>
            </a:xfrm>
            <a:custGeom>
              <a:rect b="b" l="l" r="r" t="t"/>
              <a:pathLst>
                <a:path extrusionOk="0" h="3209" w="5189">
                  <a:moveTo>
                    <a:pt x="160" y="0"/>
                  </a:moveTo>
                  <a:lnTo>
                    <a:pt x="160" y="1445"/>
                  </a:lnTo>
                  <a:lnTo>
                    <a:pt x="92" y="1456"/>
                  </a:lnTo>
                  <a:lnTo>
                    <a:pt x="46" y="1502"/>
                  </a:lnTo>
                  <a:lnTo>
                    <a:pt x="12" y="1547"/>
                  </a:lnTo>
                  <a:lnTo>
                    <a:pt x="1" y="1616"/>
                  </a:lnTo>
                  <a:lnTo>
                    <a:pt x="1" y="1650"/>
                  </a:lnTo>
                  <a:lnTo>
                    <a:pt x="12" y="1684"/>
                  </a:lnTo>
                  <a:lnTo>
                    <a:pt x="58" y="1741"/>
                  </a:lnTo>
                  <a:lnTo>
                    <a:pt x="115" y="1775"/>
                  </a:lnTo>
                  <a:lnTo>
                    <a:pt x="137" y="1786"/>
                  </a:lnTo>
                  <a:lnTo>
                    <a:pt x="183" y="1798"/>
                  </a:lnTo>
                  <a:lnTo>
                    <a:pt x="228" y="1786"/>
                  </a:lnTo>
                  <a:lnTo>
                    <a:pt x="263" y="1764"/>
                  </a:lnTo>
                  <a:lnTo>
                    <a:pt x="297" y="1741"/>
                  </a:lnTo>
                  <a:lnTo>
                    <a:pt x="331" y="1707"/>
                  </a:lnTo>
                  <a:lnTo>
                    <a:pt x="2333" y="2856"/>
                  </a:lnTo>
                  <a:lnTo>
                    <a:pt x="2310" y="2912"/>
                  </a:lnTo>
                  <a:lnTo>
                    <a:pt x="2299" y="2958"/>
                  </a:lnTo>
                  <a:lnTo>
                    <a:pt x="2310" y="3015"/>
                  </a:lnTo>
                  <a:lnTo>
                    <a:pt x="2322" y="3060"/>
                  </a:lnTo>
                  <a:lnTo>
                    <a:pt x="2344" y="3094"/>
                  </a:lnTo>
                  <a:lnTo>
                    <a:pt x="2378" y="3140"/>
                  </a:lnTo>
                  <a:lnTo>
                    <a:pt x="2413" y="3163"/>
                  </a:lnTo>
                  <a:lnTo>
                    <a:pt x="2458" y="3185"/>
                  </a:lnTo>
                  <a:lnTo>
                    <a:pt x="2504" y="3197"/>
                  </a:lnTo>
                  <a:lnTo>
                    <a:pt x="2549" y="3208"/>
                  </a:lnTo>
                  <a:lnTo>
                    <a:pt x="2595" y="3197"/>
                  </a:lnTo>
                  <a:lnTo>
                    <a:pt x="2640" y="3185"/>
                  </a:lnTo>
                  <a:lnTo>
                    <a:pt x="2686" y="3163"/>
                  </a:lnTo>
                  <a:lnTo>
                    <a:pt x="2720" y="3140"/>
                  </a:lnTo>
                  <a:lnTo>
                    <a:pt x="2754" y="3094"/>
                  </a:lnTo>
                  <a:lnTo>
                    <a:pt x="2777" y="3060"/>
                  </a:lnTo>
                  <a:lnTo>
                    <a:pt x="2788" y="3015"/>
                  </a:lnTo>
                  <a:lnTo>
                    <a:pt x="2788" y="2958"/>
                  </a:lnTo>
                  <a:lnTo>
                    <a:pt x="2788" y="2912"/>
                  </a:lnTo>
                  <a:lnTo>
                    <a:pt x="2765" y="2867"/>
                  </a:lnTo>
                  <a:lnTo>
                    <a:pt x="4688" y="1752"/>
                  </a:lnTo>
                  <a:lnTo>
                    <a:pt x="4733" y="1809"/>
                  </a:lnTo>
                  <a:lnTo>
                    <a:pt x="4790" y="1843"/>
                  </a:lnTo>
                  <a:lnTo>
                    <a:pt x="4847" y="1877"/>
                  </a:lnTo>
                  <a:lnTo>
                    <a:pt x="4972" y="1877"/>
                  </a:lnTo>
                  <a:lnTo>
                    <a:pt x="5018" y="1855"/>
                  </a:lnTo>
                  <a:lnTo>
                    <a:pt x="5063" y="1832"/>
                  </a:lnTo>
                  <a:lnTo>
                    <a:pt x="5109" y="1798"/>
                  </a:lnTo>
                  <a:lnTo>
                    <a:pt x="5143" y="1764"/>
                  </a:lnTo>
                  <a:lnTo>
                    <a:pt x="5165" y="1718"/>
                  </a:lnTo>
                  <a:lnTo>
                    <a:pt x="5177" y="1673"/>
                  </a:lnTo>
                  <a:lnTo>
                    <a:pt x="5188" y="1616"/>
                  </a:lnTo>
                  <a:lnTo>
                    <a:pt x="5177" y="1570"/>
                  </a:lnTo>
                  <a:lnTo>
                    <a:pt x="5165" y="1513"/>
                  </a:lnTo>
                  <a:lnTo>
                    <a:pt x="5143" y="1479"/>
                  </a:lnTo>
                  <a:lnTo>
                    <a:pt x="5120" y="1434"/>
                  </a:lnTo>
                  <a:lnTo>
                    <a:pt x="5074" y="1400"/>
                  </a:lnTo>
                  <a:lnTo>
                    <a:pt x="5040" y="1377"/>
                  </a:lnTo>
                  <a:lnTo>
                    <a:pt x="4995" y="1354"/>
                  </a:lnTo>
                  <a:lnTo>
                    <a:pt x="4949" y="1354"/>
                  </a:lnTo>
                  <a:lnTo>
                    <a:pt x="4949" y="0"/>
                  </a:lnTo>
                  <a:lnTo>
                    <a:pt x="4904" y="0"/>
                  </a:lnTo>
                  <a:lnTo>
                    <a:pt x="4904" y="1354"/>
                  </a:lnTo>
                  <a:lnTo>
                    <a:pt x="4847" y="1354"/>
                  </a:lnTo>
                  <a:lnTo>
                    <a:pt x="4801" y="1377"/>
                  </a:lnTo>
                  <a:lnTo>
                    <a:pt x="4756" y="1400"/>
                  </a:lnTo>
                  <a:lnTo>
                    <a:pt x="4722" y="1434"/>
                  </a:lnTo>
                  <a:lnTo>
                    <a:pt x="4699" y="1468"/>
                  </a:lnTo>
                  <a:lnTo>
                    <a:pt x="4676" y="1513"/>
                  </a:lnTo>
                  <a:lnTo>
                    <a:pt x="4654" y="1559"/>
                  </a:lnTo>
                  <a:lnTo>
                    <a:pt x="4654" y="1616"/>
                  </a:lnTo>
                  <a:lnTo>
                    <a:pt x="4654" y="1661"/>
                  </a:lnTo>
                  <a:lnTo>
                    <a:pt x="4676" y="1718"/>
                  </a:lnTo>
                  <a:lnTo>
                    <a:pt x="2742" y="2821"/>
                  </a:lnTo>
                  <a:lnTo>
                    <a:pt x="2708" y="2776"/>
                  </a:lnTo>
                  <a:lnTo>
                    <a:pt x="2663" y="2753"/>
                  </a:lnTo>
                  <a:lnTo>
                    <a:pt x="2606" y="2730"/>
                  </a:lnTo>
                  <a:lnTo>
                    <a:pt x="2549" y="2719"/>
                  </a:lnTo>
                  <a:lnTo>
                    <a:pt x="2492" y="2730"/>
                  </a:lnTo>
                  <a:lnTo>
                    <a:pt x="2435" y="2753"/>
                  </a:lnTo>
                  <a:lnTo>
                    <a:pt x="2390" y="2776"/>
                  </a:lnTo>
                  <a:lnTo>
                    <a:pt x="2356" y="2821"/>
                  </a:lnTo>
                  <a:lnTo>
                    <a:pt x="342" y="1661"/>
                  </a:lnTo>
                  <a:lnTo>
                    <a:pt x="354" y="1616"/>
                  </a:lnTo>
                  <a:lnTo>
                    <a:pt x="342" y="1547"/>
                  </a:lnTo>
                  <a:lnTo>
                    <a:pt x="308" y="1502"/>
                  </a:lnTo>
                  <a:lnTo>
                    <a:pt x="263" y="1456"/>
                  </a:lnTo>
                  <a:lnTo>
                    <a:pt x="206" y="1445"/>
                  </a:lnTo>
                  <a:lnTo>
                    <a:pt x="206" y="0"/>
                  </a:lnTo>
                  <a:close/>
                </a:path>
              </a:pathLst>
            </a:custGeom>
            <a:solidFill>
              <a:srgbClr val="FFFFFF">
                <a:alpha val="1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5"/>
            <p:cNvSpPr/>
            <p:nvPr/>
          </p:nvSpPr>
          <p:spPr>
            <a:xfrm>
              <a:off x="0" y="0"/>
              <a:ext cx="2102615" cy="1626494"/>
            </a:xfrm>
            <a:custGeom>
              <a:rect b="b" l="l" r="r" t="t"/>
              <a:pathLst>
                <a:path extrusionOk="0" h="15540" w="20089">
                  <a:moveTo>
                    <a:pt x="5824" y="1741"/>
                  </a:moveTo>
                  <a:lnTo>
                    <a:pt x="7758" y="2856"/>
                  </a:lnTo>
                  <a:lnTo>
                    <a:pt x="7747" y="2912"/>
                  </a:lnTo>
                  <a:lnTo>
                    <a:pt x="7735" y="2958"/>
                  </a:lnTo>
                  <a:lnTo>
                    <a:pt x="7747" y="3015"/>
                  </a:lnTo>
                  <a:lnTo>
                    <a:pt x="7758" y="3060"/>
                  </a:lnTo>
                  <a:lnTo>
                    <a:pt x="7781" y="3094"/>
                  </a:lnTo>
                  <a:lnTo>
                    <a:pt x="7804" y="3129"/>
                  </a:lnTo>
                  <a:lnTo>
                    <a:pt x="7838" y="3163"/>
                  </a:lnTo>
                  <a:lnTo>
                    <a:pt x="7883" y="3185"/>
                  </a:lnTo>
                  <a:lnTo>
                    <a:pt x="7917" y="3197"/>
                  </a:lnTo>
                  <a:lnTo>
                    <a:pt x="7963" y="3208"/>
                  </a:lnTo>
                  <a:lnTo>
                    <a:pt x="7963" y="5495"/>
                  </a:lnTo>
                  <a:lnTo>
                    <a:pt x="7929" y="5506"/>
                  </a:lnTo>
                  <a:lnTo>
                    <a:pt x="7883" y="5517"/>
                  </a:lnTo>
                  <a:lnTo>
                    <a:pt x="7849" y="5540"/>
                  </a:lnTo>
                  <a:lnTo>
                    <a:pt x="7826" y="5574"/>
                  </a:lnTo>
                  <a:lnTo>
                    <a:pt x="7792" y="5597"/>
                  </a:lnTo>
                  <a:lnTo>
                    <a:pt x="7781" y="5643"/>
                  </a:lnTo>
                  <a:lnTo>
                    <a:pt x="7769" y="5677"/>
                  </a:lnTo>
                  <a:lnTo>
                    <a:pt x="7758" y="5722"/>
                  </a:lnTo>
                  <a:lnTo>
                    <a:pt x="7769" y="5756"/>
                  </a:lnTo>
                  <a:lnTo>
                    <a:pt x="7781" y="5802"/>
                  </a:lnTo>
                  <a:lnTo>
                    <a:pt x="5779" y="6951"/>
                  </a:lnTo>
                  <a:lnTo>
                    <a:pt x="5756" y="6917"/>
                  </a:lnTo>
                  <a:lnTo>
                    <a:pt x="5710" y="6882"/>
                  </a:lnTo>
                  <a:lnTo>
                    <a:pt x="5665" y="6871"/>
                  </a:lnTo>
                  <a:lnTo>
                    <a:pt x="5619" y="6860"/>
                  </a:lnTo>
                  <a:lnTo>
                    <a:pt x="5574" y="6871"/>
                  </a:lnTo>
                  <a:lnTo>
                    <a:pt x="5528" y="6882"/>
                  </a:lnTo>
                  <a:lnTo>
                    <a:pt x="5483" y="6917"/>
                  </a:lnTo>
                  <a:lnTo>
                    <a:pt x="5449" y="6951"/>
                  </a:lnTo>
                  <a:lnTo>
                    <a:pt x="3458" y="5790"/>
                  </a:lnTo>
                  <a:lnTo>
                    <a:pt x="3469" y="5756"/>
                  </a:lnTo>
                  <a:lnTo>
                    <a:pt x="3469" y="5722"/>
                  </a:lnTo>
                  <a:lnTo>
                    <a:pt x="3469" y="5677"/>
                  </a:lnTo>
                  <a:lnTo>
                    <a:pt x="3458" y="5643"/>
                  </a:lnTo>
                  <a:lnTo>
                    <a:pt x="3435" y="5608"/>
                  </a:lnTo>
                  <a:lnTo>
                    <a:pt x="3413" y="5574"/>
                  </a:lnTo>
                  <a:lnTo>
                    <a:pt x="3378" y="5552"/>
                  </a:lnTo>
                  <a:lnTo>
                    <a:pt x="3344" y="5529"/>
                  </a:lnTo>
                  <a:lnTo>
                    <a:pt x="3310" y="5506"/>
                  </a:lnTo>
                  <a:lnTo>
                    <a:pt x="3276" y="5506"/>
                  </a:lnTo>
                  <a:lnTo>
                    <a:pt x="3276" y="3163"/>
                  </a:lnTo>
                  <a:lnTo>
                    <a:pt x="3310" y="3163"/>
                  </a:lnTo>
                  <a:lnTo>
                    <a:pt x="3344" y="3151"/>
                  </a:lnTo>
                  <a:lnTo>
                    <a:pt x="3401" y="3106"/>
                  </a:lnTo>
                  <a:lnTo>
                    <a:pt x="3435" y="3038"/>
                  </a:lnTo>
                  <a:lnTo>
                    <a:pt x="3447" y="3003"/>
                  </a:lnTo>
                  <a:lnTo>
                    <a:pt x="3458" y="2958"/>
                  </a:lnTo>
                  <a:lnTo>
                    <a:pt x="3447" y="2924"/>
                  </a:lnTo>
                  <a:lnTo>
                    <a:pt x="3435" y="2878"/>
                  </a:lnTo>
                  <a:lnTo>
                    <a:pt x="5415" y="1741"/>
                  </a:lnTo>
                  <a:lnTo>
                    <a:pt x="5449" y="1786"/>
                  </a:lnTo>
                  <a:lnTo>
                    <a:pt x="5494" y="1820"/>
                  </a:lnTo>
                  <a:lnTo>
                    <a:pt x="5551" y="1843"/>
                  </a:lnTo>
                  <a:lnTo>
                    <a:pt x="5619" y="1855"/>
                  </a:lnTo>
                  <a:lnTo>
                    <a:pt x="5676" y="1843"/>
                  </a:lnTo>
                  <a:lnTo>
                    <a:pt x="5733" y="1820"/>
                  </a:lnTo>
                  <a:lnTo>
                    <a:pt x="5790" y="1786"/>
                  </a:lnTo>
                  <a:lnTo>
                    <a:pt x="5824" y="1741"/>
                  </a:lnTo>
                  <a:close/>
                  <a:moveTo>
                    <a:pt x="17677" y="5847"/>
                  </a:moveTo>
                  <a:lnTo>
                    <a:pt x="19611" y="6962"/>
                  </a:lnTo>
                  <a:lnTo>
                    <a:pt x="19588" y="7008"/>
                  </a:lnTo>
                  <a:lnTo>
                    <a:pt x="19588" y="7064"/>
                  </a:lnTo>
                  <a:lnTo>
                    <a:pt x="19588" y="7121"/>
                  </a:lnTo>
                  <a:lnTo>
                    <a:pt x="19600" y="7167"/>
                  </a:lnTo>
                  <a:lnTo>
                    <a:pt x="19623" y="7201"/>
                  </a:lnTo>
                  <a:lnTo>
                    <a:pt x="19657" y="7235"/>
                  </a:lnTo>
                  <a:lnTo>
                    <a:pt x="19691" y="7269"/>
                  </a:lnTo>
                  <a:lnTo>
                    <a:pt x="19725" y="7292"/>
                  </a:lnTo>
                  <a:lnTo>
                    <a:pt x="19770" y="7315"/>
                  </a:lnTo>
                  <a:lnTo>
                    <a:pt x="19816" y="7315"/>
                  </a:lnTo>
                  <a:lnTo>
                    <a:pt x="19816" y="9635"/>
                  </a:lnTo>
                  <a:lnTo>
                    <a:pt x="19748" y="9658"/>
                  </a:lnTo>
                  <a:lnTo>
                    <a:pt x="19691" y="9692"/>
                  </a:lnTo>
                  <a:lnTo>
                    <a:pt x="19657" y="9749"/>
                  </a:lnTo>
                  <a:lnTo>
                    <a:pt x="19645" y="9783"/>
                  </a:lnTo>
                  <a:lnTo>
                    <a:pt x="19645" y="9829"/>
                  </a:lnTo>
                  <a:lnTo>
                    <a:pt x="19657" y="9886"/>
                  </a:lnTo>
                  <a:lnTo>
                    <a:pt x="17689" y="11023"/>
                  </a:lnTo>
                  <a:lnTo>
                    <a:pt x="17643" y="10978"/>
                  </a:lnTo>
                  <a:lnTo>
                    <a:pt x="17598" y="10943"/>
                  </a:lnTo>
                  <a:lnTo>
                    <a:pt x="17529" y="10921"/>
                  </a:lnTo>
                  <a:lnTo>
                    <a:pt x="17473" y="10909"/>
                  </a:lnTo>
                  <a:lnTo>
                    <a:pt x="17404" y="10921"/>
                  </a:lnTo>
                  <a:lnTo>
                    <a:pt x="17347" y="10943"/>
                  </a:lnTo>
                  <a:lnTo>
                    <a:pt x="17291" y="10978"/>
                  </a:lnTo>
                  <a:lnTo>
                    <a:pt x="17256" y="11023"/>
                  </a:lnTo>
                  <a:lnTo>
                    <a:pt x="15334" y="9908"/>
                  </a:lnTo>
                  <a:lnTo>
                    <a:pt x="15345" y="9874"/>
                  </a:lnTo>
                  <a:lnTo>
                    <a:pt x="15345" y="9829"/>
                  </a:lnTo>
                  <a:lnTo>
                    <a:pt x="15345" y="9783"/>
                  </a:lnTo>
                  <a:lnTo>
                    <a:pt x="15323" y="9738"/>
                  </a:lnTo>
                  <a:lnTo>
                    <a:pt x="15311" y="9692"/>
                  </a:lnTo>
                  <a:lnTo>
                    <a:pt x="15277" y="9658"/>
                  </a:lnTo>
                  <a:lnTo>
                    <a:pt x="15243" y="9635"/>
                  </a:lnTo>
                  <a:lnTo>
                    <a:pt x="15209" y="9601"/>
                  </a:lnTo>
                  <a:lnTo>
                    <a:pt x="15175" y="9590"/>
                  </a:lnTo>
                  <a:lnTo>
                    <a:pt x="15129" y="9578"/>
                  </a:lnTo>
                  <a:lnTo>
                    <a:pt x="15129" y="7246"/>
                  </a:lnTo>
                  <a:lnTo>
                    <a:pt x="15186" y="7224"/>
                  </a:lnTo>
                  <a:lnTo>
                    <a:pt x="15232" y="7178"/>
                  </a:lnTo>
                  <a:lnTo>
                    <a:pt x="15266" y="7133"/>
                  </a:lnTo>
                  <a:lnTo>
                    <a:pt x="15277" y="7064"/>
                  </a:lnTo>
                  <a:lnTo>
                    <a:pt x="15266" y="7008"/>
                  </a:lnTo>
                  <a:lnTo>
                    <a:pt x="17256" y="5847"/>
                  </a:lnTo>
                  <a:lnTo>
                    <a:pt x="17302" y="5893"/>
                  </a:lnTo>
                  <a:lnTo>
                    <a:pt x="17347" y="5938"/>
                  </a:lnTo>
                  <a:lnTo>
                    <a:pt x="17404" y="5961"/>
                  </a:lnTo>
                  <a:lnTo>
                    <a:pt x="17529" y="5961"/>
                  </a:lnTo>
                  <a:lnTo>
                    <a:pt x="17586" y="5938"/>
                  </a:lnTo>
                  <a:lnTo>
                    <a:pt x="17643" y="5893"/>
                  </a:lnTo>
                  <a:lnTo>
                    <a:pt x="17677" y="5847"/>
                  </a:lnTo>
                  <a:close/>
                  <a:moveTo>
                    <a:pt x="8179" y="5836"/>
                  </a:moveTo>
                  <a:lnTo>
                    <a:pt x="10135" y="6962"/>
                  </a:lnTo>
                  <a:lnTo>
                    <a:pt x="10124" y="7019"/>
                  </a:lnTo>
                  <a:lnTo>
                    <a:pt x="10113" y="7064"/>
                  </a:lnTo>
                  <a:lnTo>
                    <a:pt x="10113" y="7110"/>
                  </a:lnTo>
                  <a:lnTo>
                    <a:pt x="10135" y="7155"/>
                  </a:lnTo>
                  <a:lnTo>
                    <a:pt x="10147" y="7201"/>
                  </a:lnTo>
                  <a:lnTo>
                    <a:pt x="10181" y="7235"/>
                  </a:lnTo>
                  <a:lnTo>
                    <a:pt x="10215" y="7258"/>
                  </a:lnTo>
                  <a:lnTo>
                    <a:pt x="10249" y="7292"/>
                  </a:lnTo>
                  <a:lnTo>
                    <a:pt x="10295" y="7303"/>
                  </a:lnTo>
                  <a:lnTo>
                    <a:pt x="10340" y="7315"/>
                  </a:lnTo>
                  <a:lnTo>
                    <a:pt x="10340" y="9567"/>
                  </a:lnTo>
                  <a:lnTo>
                    <a:pt x="10295" y="9578"/>
                  </a:lnTo>
                  <a:lnTo>
                    <a:pt x="10249" y="9601"/>
                  </a:lnTo>
                  <a:lnTo>
                    <a:pt x="10204" y="9624"/>
                  </a:lnTo>
                  <a:lnTo>
                    <a:pt x="10170" y="9647"/>
                  </a:lnTo>
                  <a:lnTo>
                    <a:pt x="10147" y="9692"/>
                  </a:lnTo>
                  <a:lnTo>
                    <a:pt x="10124" y="9726"/>
                  </a:lnTo>
                  <a:lnTo>
                    <a:pt x="10113" y="9772"/>
                  </a:lnTo>
                  <a:lnTo>
                    <a:pt x="10101" y="9829"/>
                  </a:lnTo>
                  <a:lnTo>
                    <a:pt x="10113" y="9874"/>
                  </a:lnTo>
                  <a:lnTo>
                    <a:pt x="10124" y="9920"/>
                  </a:lnTo>
                  <a:lnTo>
                    <a:pt x="8156" y="11057"/>
                  </a:lnTo>
                  <a:lnTo>
                    <a:pt x="8122" y="11023"/>
                  </a:lnTo>
                  <a:lnTo>
                    <a:pt x="8077" y="10989"/>
                  </a:lnTo>
                  <a:lnTo>
                    <a:pt x="8042" y="10978"/>
                  </a:lnTo>
                  <a:lnTo>
                    <a:pt x="7986" y="10966"/>
                  </a:lnTo>
                  <a:lnTo>
                    <a:pt x="7940" y="10978"/>
                  </a:lnTo>
                  <a:lnTo>
                    <a:pt x="7895" y="10989"/>
                  </a:lnTo>
                  <a:lnTo>
                    <a:pt x="7860" y="11023"/>
                  </a:lnTo>
                  <a:lnTo>
                    <a:pt x="7826" y="11057"/>
                  </a:lnTo>
                  <a:lnTo>
                    <a:pt x="5813" y="9897"/>
                  </a:lnTo>
                  <a:lnTo>
                    <a:pt x="5824" y="9829"/>
                  </a:lnTo>
                  <a:lnTo>
                    <a:pt x="5824" y="9783"/>
                  </a:lnTo>
                  <a:lnTo>
                    <a:pt x="5813" y="9749"/>
                  </a:lnTo>
                  <a:lnTo>
                    <a:pt x="5767" y="9692"/>
                  </a:lnTo>
                  <a:lnTo>
                    <a:pt x="5710" y="9647"/>
                  </a:lnTo>
                  <a:lnTo>
                    <a:pt x="5676" y="9635"/>
                  </a:lnTo>
                  <a:lnTo>
                    <a:pt x="5642" y="9624"/>
                  </a:lnTo>
                  <a:lnTo>
                    <a:pt x="5642" y="7269"/>
                  </a:lnTo>
                  <a:lnTo>
                    <a:pt x="5676" y="7258"/>
                  </a:lnTo>
                  <a:lnTo>
                    <a:pt x="5710" y="7246"/>
                  </a:lnTo>
                  <a:lnTo>
                    <a:pt x="5767" y="7201"/>
                  </a:lnTo>
                  <a:lnTo>
                    <a:pt x="5813" y="7144"/>
                  </a:lnTo>
                  <a:lnTo>
                    <a:pt x="5824" y="7110"/>
                  </a:lnTo>
                  <a:lnTo>
                    <a:pt x="5824" y="7064"/>
                  </a:lnTo>
                  <a:lnTo>
                    <a:pt x="5824" y="7030"/>
                  </a:lnTo>
                  <a:lnTo>
                    <a:pt x="5801" y="6985"/>
                  </a:lnTo>
                  <a:lnTo>
                    <a:pt x="7792" y="5836"/>
                  </a:lnTo>
                  <a:lnTo>
                    <a:pt x="7826" y="5881"/>
                  </a:lnTo>
                  <a:lnTo>
                    <a:pt x="7872" y="5916"/>
                  </a:lnTo>
                  <a:lnTo>
                    <a:pt x="7929" y="5938"/>
                  </a:lnTo>
                  <a:lnTo>
                    <a:pt x="7986" y="5950"/>
                  </a:lnTo>
                  <a:lnTo>
                    <a:pt x="8042" y="5938"/>
                  </a:lnTo>
                  <a:lnTo>
                    <a:pt x="8099" y="5916"/>
                  </a:lnTo>
                  <a:lnTo>
                    <a:pt x="8145" y="5881"/>
                  </a:lnTo>
                  <a:lnTo>
                    <a:pt x="8179" y="5836"/>
                  </a:lnTo>
                  <a:close/>
                  <a:moveTo>
                    <a:pt x="12911" y="5836"/>
                  </a:moveTo>
                  <a:lnTo>
                    <a:pt x="14936" y="6996"/>
                  </a:lnTo>
                  <a:lnTo>
                    <a:pt x="14925" y="7030"/>
                  </a:lnTo>
                  <a:lnTo>
                    <a:pt x="14925" y="7064"/>
                  </a:lnTo>
                  <a:lnTo>
                    <a:pt x="14936" y="7133"/>
                  </a:lnTo>
                  <a:lnTo>
                    <a:pt x="14970" y="7190"/>
                  </a:lnTo>
                  <a:lnTo>
                    <a:pt x="15016" y="7224"/>
                  </a:lnTo>
                  <a:lnTo>
                    <a:pt x="15084" y="7246"/>
                  </a:lnTo>
                  <a:lnTo>
                    <a:pt x="15084" y="9578"/>
                  </a:lnTo>
                  <a:lnTo>
                    <a:pt x="15038" y="9590"/>
                  </a:lnTo>
                  <a:lnTo>
                    <a:pt x="14993" y="9601"/>
                  </a:lnTo>
                  <a:lnTo>
                    <a:pt x="14947" y="9624"/>
                  </a:lnTo>
                  <a:lnTo>
                    <a:pt x="14913" y="9658"/>
                  </a:lnTo>
                  <a:lnTo>
                    <a:pt x="14890" y="9692"/>
                  </a:lnTo>
                  <a:lnTo>
                    <a:pt x="14868" y="9738"/>
                  </a:lnTo>
                  <a:lnTo>
                    <a:pt x="14856" y="9783"/>
                  </a:lnTo>
                  <a:lnTo>
                    <a:pt x="14856" y="9829"/>
                  </a:lnTo>
                  <a:lnTo>
                    <a:pt x="14856" y="9874"/>
                  </a:lnTo>
                  <a:lnTo>
                    <a:pt x="14868" y="9920"/>
                  </a:lnTo>
                  <a:lnTo>
                    <a:pt x="12888" y="11057"/>
                  </a:lnTo>
                  <a:lnTo>
                    <a:pt x="12854" y="11023"/>
                  </a:lnTo>
                  <a:lnTo>
                    <a:pt x="12820" y="11000"/>
                  </a:lnTo>
                  <a:lnTo>
                    <a:pt x="12775" y="10989"/>
                  </a:lnTo>
                  <a:lnTo>
                    <a:pt x="12729" y="10978"/>
                  </a:lnTo>
                  <a:lnTo>
                    <a:pt x="12684" y="10989"/>
                  </a:lnTo>
                  <a:lnTo>
                    <a:pt x="12638" y="11000"/>
                  </a:lnTo>
                  <a:lnTo>
                    <a:pt x="12604" y="11023"/>
                  </a:lnTo>
                  <a:lnTo>
                    <a:pt x="12570" y="11057"/>
                  </a:lnTo>
                  <a:lnTo>
                    <a:pt x="10602" y="9920"/>
                  </a:lnTo>
                  <a:lnTo>
                    <a:pt x="10613" y="9874"/>
                  </a:lnTo>
                  <a:lnTo>
                    <a:pt x="10613" y="9829"/>
                  </a:lnTo>
                  <a:lnTo>
                    <a:pt x="10613" y="9772"/>
                  </a:lnTo>
                  <a:lnTo>
                    <a:pt x="10590" y="9726"/>
                  </a:lnTo>
                  <a:lnTo>
                    <a:pt x="10579" y="9692"/>
                  </a:lnTo>
                  <a:lnTo>
                    <a:pt x="10545" y="9658"/>
                  </a:lnTo>
                  <a:lnTo>
                    <a:pt x="10511" y="9624"/>
                  </a:lnTo>
                  <a:lnTo>
                    <a:pt x="10477" y="9601"/>
                  </a:lnTo>
                  <a:lnTo>
                    <a:pt x="10431" y="9578"/>
                  </a:lnTo>
                  <a:lnTo>
                    <a:pt x="10386" y="9567"/>
                  </a:lnTo>
                  <a:lnTo>
                    <a:pt x="10386" y="7315"/>
                  </a:lnTo>
                  <a:lnTo>
                    <a:pt x="10431" y="7303"/>
                  </a:lnTo>
                  <a:lnTo>
                    <a:pt x="10465" y="7281"/>
                  </a:lnTo>
                  <a:lnTo>
                    <a:pt x="10511" y="7258"/>
                  </a:lnTo>
                  <a:lnTo>
                    <a:pt x="10545" y="7235"/>
                  </a:lnTo>
                  <a:lnTo>
                    <a:pt x="10568" y="7201"/>
                  </a:lnTo>
                  <a:lnTo>
                    <a:pt x="10590" y="7155"/>
                  </a:lnTo>
                  <a:lnTo>
                    <a:pt x="10602" y="7110"/>
                  </a:lnTo>
                  <a:lnTo>
                    <a:pt x="10602" y="7064"/>
                  </a:lnTo>
                  <a:lnTo>
                    <a:pt x="10602" y="7019"/>
                  </a:lnTo>
                  <a:lnTo>
                    <a:pt x="10579" y="6973"/>
                  </a:lnTo>
                  <a:lnTo>
                    <a:pt x="12547" y="5836"/>
                  </a:lnTo>
                  <a:lnTo>
                    <a:pt x="12581" y="5881"/>
                  </a:lnTo>
                  <a:lnTo>
                    <a:pt x="12627" y="5904"/>
                  </a:lnTo>
                  <a:lnTo>
                    <a:pt x="12672" y="5927"/>
                  </a:lnTo>
                  <a:lnTo>
                    <a:pt x="12729" y="5938"/>
                  </a:lnTo>
                  <a:lnTo>
                    <a:pt x="12786" y="5927"/>
                  </a:lnTo>
                  <a:lnTo>
                    <a:pt x="12831" y="5904"/>
                  </a:lnTo>
                  <a:lnTo>
                    <a:pt x="12877" y="5870"/>
                  </a:lnTo>
                  <a:lnTo>
                    <a:pt x="12911" y="5836"/>
                  </a:lnTo>
                  <a:close/>
                  <a:moveTo>
                    <a:pt x="10579" y="9954"/>
                  </a:moveTo>
                  <a:lnTo>
                    <a:pt x="12547" y="11103"/>
                  </a:lnTo>
                  <a:lnTo>
                    <a:pt x="12536" y="11137"/>
                  </a:lnTo>
                  <a:lnTo>
                    <a:pt x="12536" y="11171"/>
                  </a:lnTo>
                  <a:lnTo>
                    <a:pt x="12536" y="11205"/>
                  </a:lnTo>
                  <a:lnTo>
                    <a:pt x="12547" y="11239"/>
                  </a:lnTo>
                  <a:lnTo>
                    <a:pt x="12581" y="11308"/>
                  </a:lnTo>
                  <a:lnTo>
                    <a:pt x="12638" y="11342"/>
                  </a:lnTo>
                  <a:lnTo>
                    <a:pt x="12706" y="11364"/>
                  </a:lnTo>
                  <a:lnTo>
                    <a:pt x="12706" y="13696"/>
                  </a:lnTo>
                  <a:lnTo>
                    <a:pt x="12661" y="13708"/>
                  </a:lnTo>
                  <a:lnTo>
                    <a:pt x="12627" y="13719"/>
                  </a:lnTo>
                  <a:lnTo>
                    <a:pt x="12581" y="13742"/>
                  </a:lnTo>
                  <a:lnTo>
                    <a:pt x="12558" y="13765"/>
                  </a:lnTo>
                  <a:lnTo>
                    <a:pt x="12524" y="13799"/>
                  </a:lnTo>
                  <a:lnTo>
                    <a:pt x="12502" y="13844"/>
                  </a:lnTo>
                  <a:lnTo>
                    <a:pt x="12490" y="13890"/>
                  </a:lnTo>
                  <a:lnTo>
                    <a:pt x="12490" y="13935"/>
                  </a:lnTo>
                  <a:lnTo>
                    <a:pt x="12490" y="13981"/>
                  </a:lnTo>
                  <a:lnTo>
                    <a:pt x="12502" y="14015"/>
                  </a:lnTo>
                  <a:lnTo>
                    <a:pt x="10579" y="15130"/>
                  </a:lnTo>
                  <a:lnTo>
                    <a:pt x="10534" y="15084"/>
                  </a:lnTo>
                  <a:lnTo>
                    <a:pt x="10488" y="15039"/>
                  </a:lnTo>
                  <a:lnTo>
                    <a:pt x="10420" y="15016"/>
                  </a:lnTo>
                  <a:lnTo>
                    <a:pt x="10295" y="15016"/>
                  </a:lnTo>
                  <a:lnTo>
                    <a:pt x="10238" y="15039"/>
                  </a:lnTo>
                  <a:lnTo>
                    <a:pt x="10181" y="15084"/>
                  </a:lnTo>
                  <a:lnTo>
                    <a:pt x="10135" y="15130"/>
                  </a:lnTo>
                  <a:lnTo>
                    <a:pt x="8236" y="14026"/>
                  </a:lnTo>
                  <a:lnTo>
                    <a:pt x="8247" y="13981"/>
                  </a:lnTo>
                  <a:lnTo>
                    <a:pt x="8259" y="13935"/>
                  </a:lnTo>
                  <a:lnTo>
                    <a:pt x="8247" y="13878"/>
                  </a:lnTo>
                  <a:lnTo>
                    <a:pt x="8236" y="13833"/>
                  </a:lnTo>
                  <a:lnTo>
                    <a:pt x="8213" y="13787"/>
                  </a:lnTo>
                  <a:lnTo>
                    <a:pt x="8179" y="13753"/>
                  </a:lnTo>
                  <a:lnTo>
                    <a:pt x="8145" y="13719"/>
                  </a:lnTo>
                  <a:lnTo>
                    <a:pt x="8111" y="13696"/>
                  </a:lnTo>
                  <a:lnTo>
                    <a:pt x="8065" y="13674"/>
                  </a:lnTo>
                  <a:lnTo>
                    <a:pt x="8008" y="13662"/>
                  </a:lnTo>
                  <a:lnTo>
                    <a:pt x="8008" y="11376"/>
                  </a:lnTo>
                  <a:lnTo>
                    <a:pt x="8088" y="11353"/>
                  </a:lnTo>
                  <a:lnTo>
                    <a:pt x="8145" y="11308"/>
                  </a:lnTo>
                  <a:lnTo>
                    <a:pt x="8179" y="11251"/>
                  </a:lnTo>
                  <a:lnTo>
                    <a:pt x="8190" y="11217"/>
                  </a:lnTo>
                  <a:lnTo>
                    <a:pt x="8190" y="11171"/>
                  </a:lnTo>
                  <a:lnTo>
                    <a:pt x="8190" y="11137"/>
                  </a:lnTo>
                  <a:lnTo>
                    <a:pt x="8179" y="11091"/>
                  </a:lnTo>
                  <a:lnTo>
                    <a:pt x="10147" y="9965"/>
                  </a:lnTo>
                  <a:lnTo>
                    <a:pt x="10181" y="10011"/>
                  </a:lnTo>
                  <a:lnTo>
                    <a:pt x="10238" y="10045"/>
                  </a:lnTo>
                  <a:lnTo>
                    <a:pt x="10295" y="10068"/>
                  </a:lnTo>
                  <a:lnTo>
                    <a:pt x="10363" y="10079"/>
                  </a:lnTo>
                  <a:lnTo>
                    <a:pt x="10420" y="10068"/>
                  </a:lnTo>
                  <a:lnTo>
                    <a:pt x="10488" y="10045"/>
                  </a:lnTo>
                  <a:lnTo>
                    <a:pt x="10534" y="10011"/>
                  </a:lnTo>
                  <a:lnTo>
                    <a:pt x="10579" y="9954"/>
                  </a:lnTo>
                  <a:close/>
                  <a:moveTo>
                    <a:pt x="853" y="0"/>
                  </a:moveTo>
                  <a:lnTo>
                    <a:pt x="853" y="1434"/>
                  </a:lnTo>
                  <a:lnTo>
                    <a:pt x="796" y="1456"/>
                  </a:lnTo>
                  <a:lnTo>
                    <a:pt x="739" y="1491"/>
                  </a:lnTo>
                  <a:lnTo>
                    <a:pt x="705" y="1547"/>
                  </a:lnTo>
                  <a:lnTo>
                    <a:pt x="694" y="1616"/>
                  </a:lnTo>
                  <a:lnTo>
                    <a:pt x="705" y="1673"/>
                  </a:lnTo>
                  <a:lnTo>
                    <a:pt x="0" y="2071"/>
                  </a:lnTo>
                  <a:lnTo>
                    <a:pt x="0" y="2128"/>
                  </a:lnTo>
                  <a:lnTo>
                    <a:pt x="728" y="1707"/>
                  </a:lnTo>
                  <a:lnTo>
                    <a:pt x="751" y="1741"/>
                  </a:lnTo>
                  <a:lnTo>
                    <a:pt x="785" y="1775"/>
                  </a:lnTo>
                  <a:lnTo>
                    <a:pt x="830" y="1786"/>
                  </a:lnTo>
                  <a:lnTo>
                    <a:pt x="876" y="1798"/>
                  </a:lnTo>
                  <a:lnTo>
                    <a:pt x="921" y="1786"/>
                  </a:lnTo>
                  <a:lnTo>
                    <a:pt x="967" y="1775"/>
                  </a:lnTo>
                  <a:lnTo>
                    <a:pt x="1001" y="1741"/>
                  </a:lnTo>
                  <a:lnTo>
                    <a:pt x="1035" y="1707"/>
                  </a:lnTo>
                  <a:lnTo>
                    <a:pt x="3060" y="2878"/>
                  </a:lnTo>
                  <a:lnTo>
                    <a:pt x="3049" y="2924"/>
                  </a:lnTo>
                  <a:lnTo>
                    <a:pt x="3037" y="2958"/>
                  </a:lnTo>
                  <a:lnTo>
                    <a:pt x="3049" y="3003"/>
                  </a:lnTo>
                  <a:lnTo>
                    <a:pt x="3060" y="3038"/>
                  </a:lnTo>
                  <a:lnTo>
                    <a:pt x="3094" y="3106"/>
                  </a:lnTo>
                  <a:lnTo>
                    <a:pt x="3151" y="3151"/>
                  </a:lnTo>
                  <a:lnTo>
                    <a:pt x="3185" y="3163"/>
                  </a:lnTo>
                  <a:lnTo>
                    <a:pt x="3231" y="3163"/>
                  </a:lnTo>
                  <a:lnTo>
                    <a:pt x="3231" y="5506"/>
                  </a:lnTo>
                  <a:lnTo>
                    <a:pt x="3185" y="5506"/>
                  </a:lnTo>
                  <a:lnTo>
                    <a:pt x="3151" y="5529"/>
                  </a:lnTo>
                  <a:lnTo>
                    <a:pt x="3117" y="5540"/>
                  </a:lnTo>
                  <a:lnTo>
                    <a:pt x="3083" y="5574"/>
                  </a:lnTo>
                  <a:lnTo>
                    <a:pt x="3060" y="5608"/>
                  </a:lnTo>
                  <a:lnTo>
                    <a:pt x="3037" y="5643"/>
                  </a:lnTo>
                  <a:lnTo>
                    <a:pt x="3026" y="5677"/>
                  </a:lnTo>
                  <a:lnTo>
                    <a:pt x="3026" y="5722"/>
                  </a:lnTo>
                  <a:lnTo>
                    <a:pt x="3026" y="5756"/>
                  </a:lnTo>
                  <a:lnTo>
                    <a:pt x="3037" y="5790"/>
                  </a:lnTo>
                  <a:lnTo>
                    <a:pt x="1081" y="6928"/>
                  </a:lnTo>
                  <a:lnTo>
                    <a:pt x="1035" y="6882"/>
                  </a:lnTo>
                  <a:lnTo>
                    <a:pt x="990" y="6860"/>
                  </a:lnTo>
                  <a:lnTo>
                    <a:pt x="933" y="6837"/>
                  </a:lnTo>
                  <a:lnTo>
                    <a:pt x="876" y="6826"/>
                  </a:lnTo>
                  <a:lnTo>
                    <a:pt x="819" y="6837"/>
                  </a:lnTo>
                  <a:lnTo>
                    <a:pt x="762" y="6860"/>
                  </a:lnTo>
                  <a:lnTo>
                    <a:pt x="717" y="6882"/>
                  </a:lnTo>
                  <a:lnTo>
                    <a:pt x="683" y="6928"/>
                  </a:lnTo>
                  <a:lnTo>
                    <a:pt x="0" y="6541"/>
                  </a:lnTo>
                  <a:lnTo>
                    <a:pt x="0" y="6587"/>
                  </a:lnTo>
                  <a:lnTo>
                    <a:pt x="660" y="6973"/>
                  </a:lnTo>
                  <a:lnTo>
                    <a:pt x="648" y="7019"/>
                  </a:lnTo>
                  <a:lnTo>
                    <a:pt x="637" y="7064"/>
                  </a:lnTo>
                  <a:lnTo>
                    <a:pt x="637" y="7121"/>
                  </a:lnTo>
                  <a:lnTo>
                    <a:pt x="660" y="7167"/>
                  </a:lnTo>
                  <a:lnTo>
                    <a:pt x="683" y="7201"/>
                  </a:lnTo>
                  <a:lnTo>
                    <a:pt x="705" y="7235"/>
                  </a:lnTo>
                  <a:lnTo>
                    <a:pt x="739" y="7269"/>
                  </a:lnTo>
                  <a:lnTo>
                    <a:pt x="785" y="7292"/>
                  </a:lnTo>
                  <a:lnTo>
                    <a:pt x="830" y="7303"/>
                  </a:lnTo>
                  <a:lnTo>
                    <a:pt x="921" y="7303"/>
                  </a:lnTo>
                  <a:lnTo>
                    <a:pt x="967" y="7292"/>
                  </a:lnTo>
                  <a:lnTo>
                    <a:pt x="1012" y="7269"/>
                  </a:lnTo>
                  <a:lnTo>
                    <a:pt x="1047" y="7235"/>
                  </a:lnTo>
                  <a:lnTo>
                    <a:pt x="1081" y="7201"/>
                  </a:lnTo>
                  <a:lnTo>
                    <a:pt x="1103" y="7167"/>
                  </a:lnTo>
                  <a:lnTo>
                    <a:pt x="1115" y="7121"/>
                  </a:lnTo>
                  <a:lnTo>
                    <a:pt x="1115" y="7064"/>
                  </a:lnTo>
                  <a:lnTo>
                    <a:pt x="1115" y="7019"/>
                  </a:lnTo>
                  <a:lnTo>
                    <a:pt x="1103" y="6973"/>
                  </a:lnTo>
                  <a:lnTo>
                    <a:pt x="3060" y="5836"/>
                  </a:lnTo>
                  <a:lnTo>
                    <a:pt x="3094" y="5881"/>
                  </a:lnTo>
                  <a:lnTo>
                    <a:pt x="3140" y="5916"/>
                  </a:lnTo>
                  <a:lnTo>
                    <a:pt x="3185" y="5938"/>
                  </a:lnTo>
                  <a:lnTo>
                    <a:pt x="3310" y="5938"/>
                  </a:lnTo>
                  <a:lnTo>
                    <a:pt x="3356" y="5916"/>
                  </a:lnTo>
                  <a:lnTo>
                    <a:pt x="3401" y="5881"/>
                  </a:lnTo>
                  <a:lnTo>
                    <a:pt x="3435" y="5836"/>
                  </a:lnTo>
                  <a:lnTo>
                    <a:pt x="5426" y="6985"/>
                  </a:lnTo>
                  <a:lnTo>
                    <a:pt x="5415" y="7030"/>
                  </a:lnTo>
                  <a:lnTo>
                    <a:pt x="5415" y="7064"/>
                  </a:lnTo>
                  <a:lnTo>
                    <a:pt x="5415" y="7110"/>
                  </a:lnTo>
                  <a:lnTo>
                    <a:pt x="5426" y="7144"/>
                  </a:lnTo>
                  <a:lnTo>
                    <a:pt x="5472" y="7201"/>
                  </a:lnTo>
                  <a:lnTo>
                    <a:pt x="5528" y="7246"/>
                  </a:lnTo>
                  <a:lnTo>
                    <a:pt x="5563" y="7258"/>
                  </a:lnTo>
                  <a:lnTo>
                    <a:pt x="5597" y="7269"/>
                  </a:lnTo>
                  <a:lnTo>
                    <a:pt x="5597" y="9624"/>
                  </a:lnTo>
                  <a:lnTo>
                    <a:pt x="5563" y="9624"/>
                  </a:lnTo>
                  <a:lnTo>
                    <a:pt x="5528" y="9647"/>
                  </a:lnTo>
                  <a:lnTo>
                    <a:pt x="5460" y="9692"/>
                  </a:lnTo>
                  <a:lnTo>
                    <a:pt x="5426" y="9749"/>
                  </a:lnTo>
                  <a:lnTo>
                    <a:pt x="5415" y="9783"/>
                  </a:lnTo>
                  <a:lnTo>
                    <a:pt x="5415" y="9829"/>
                  </a:lnTo>
                  <a:lnTo>
                    <a:pt x="5415" y="9863"/>
                  </a:lnTo>
                  <a:lnTo>
                    <a:pt x="5426" y="9908"/>
                  </a:lnTo>
                  <a:lnTo>
                    <a:pt x="5449" y="9942"/>
                  </a:lnTo>
                  <a:lnTo>
                    <a:pt x="5472" y="9965"/>
                  </a:lnTo>
                  <a:lnTo>
                    <a:pt x="5506" y="9999"/>
                  </a:lnTo>
                  <a:lnTo>
                    <a:pt x="5540" y="10011"/>
                  </a:lnTo>
                  <a:lnTo>
                    <a:pt x="5574" y="10022"/>
                  </a:lnTo>
                  <a:lnTo>
                    <a:pt x="5619" y="10033"/>
                  </a:lnTo>
                  <a:lnTo>
                    <a:pt x="5676" y="10022"/>
                  </a:lnTo>
                  <a:lnTo>
                    <a:pt x="5722" y="9999"/>
                  </a:lnTo>
                  <a:lnTo>
                    <a:pt x="5756" y="9977"/>
                  </a:lnTo>
                  <a:lnTo>
                    <a:pt x="5790" y="9931"/>
                  </a:lnTo>
                  <a:lnTo>
                    <a:pt x="7804" y="11091"/>
                  </a:lnTo>
                  <a:lnTo>
                    <a:pt x="7792" y="11137"/>
                  </a:lnTo>
                  <a:lnTo>
                    <a:pt x="7781" y="11171"/>
                  </a:lnTo>
                  <a:lnTo>
                    <a:pt x="7792" y="11217"/>
                  </a:lnTo>
                  <a:lnTo>
                    <a:pt x="7804" y="11251"/>
                  </a:lnTo>
                  <a:lnTo>
                    <a:pt x="7838" y="11308"/>
                  </a:lnTo>
                  <a:lnTo>
                    <a:pt x="7895" y="11353"/>
                  </a:lnTo>
                  <a:lnTo>
                    <a:pt x="7929" y="11364"/>
                  </a:lnTo>
                  <a:lnTo>
                    <a:pt x="7963" y="11376"/>
                  </a:lnTo>
                  <a:lnTo>
                    <a:pt x="7963" y="13662"/>
                  </a:lnTo>
                  <a:lnTo>
                    <a:pt x="7917" y="13674"/>
                  </a:lnTo>
                  <a:lnTo>
                    <a:pt x="7872" y="13696"/>
                  </a:lnTo>
                  <a:lnTo>
                    <a:pt x="7826" y="13719"/>
                  </a:lnTo>
                  <a:lnTo>
                    <a:pt x="7792" y="13753"/>
                  </a:lnTo>
                  <a:lnTo>
                    <a:pt x="7758" y="13787"/>
                  </a:lnTo>
                  <a:lnTo>
                    <a:pt x="7747" y="13833"/>
                  </a:lnTo>
                  <a:lnTo>
                    <a:pt x="7724" y="13878"/>
                  </a:lnTo>
                  <a:lnTo>
                    <a:pt x="7724" y="13935"/>
                  </a:lnTo>
                  <a:lnTo>
                    <a:pt x="7724" y="13981"/>
                  </a:lnTo>
                  <a:lnTo>
                    <a:pt x="7747" y="14038"/>
                  </a:lnTo>
                  <a:lnTo>
                    <a:pt x="7769" y="14083"/>
                  </a:lnTo>
                  <a:lnTo>
                    <a:pt x="7804" y="14117"/>
                  </a:lnTo>
                  <a:lnTo>
                    <a:pt x="7838" y="14151"/>
                  </a:lnTo>
                  <a:lnTo>
                    <a:pt x="7883" y="14174"/>
                  </a:lnTo>
                  <a:lnTo>
                    <a:pt x="7940" y="14197"/>
                  </a:lnTo>
                  <a:lnTo>
                    <a:pt x="7986" y="14197"/>
                  </a:lnTo>
                  <a:lnTo>
                    <a:pt x="8054" y="14185"/>
                  </a:lnTo>
                  <a:lnTo>
                    <a:pt x="8122" y="14163"/>
                  </a:lnTo>
                  <a:lnTo>
                    <a:pt x="8179" y="14117"/>
                  </a:lnTo>
                  <a:lnTo>
                    <a:pt x="8213" y="14072"/>
                  </a:lnTo>
                  <a:lnTo>
                    <a:pt x="10113" y="15164"/>
                  </a:lnTo>
                  <a:lnTo>
                    <a:pt x="10101" y="15221"/>
                  </a:lnTo>
                  <a:lnTo>
                    <a:pt x="10090" y="15278"/>
                  </a:lnTo>
                  <a:lnTo>
                    <a:pt x="10101" y="15334"/>
                  </a:lnTo>
                  <a:lnTo>
                    <a:pt x="10113" y="15380"/>
                  </a:lnTo>
                  <a:lnTo>
                    <a:pt x="10135" y="15425"/>
                  </a:lnTo>
                  <a:lnTo>
                    <a:pt x="10170" y="15471"/>
                  </a:lnTo>
                  <a:lnTo>
                    <a:pt x="10215" y="15494"/>
                  </a:lnTo>
                  <a:lnTo>
                    <a:pt x="10249" y="15528"/>
                  </a:lnTo>
                  <a:lnTo>
                    <a:pt x="10306" y="15539"/>
                  </a:lnTo>
                  <a:lnTo>
                    <a:pt x="10408" y="15539"/>
                  </a:lnTo>
                  <a:lnTo>
                    <a:pt x="10465" y="15528"/>
                  </a:lnTo>
                  <a:lnTo>
                    <a:pt x="10511" y="15494"/>
                  </a:lnTo>
                  <a:lnTo>
                    <a:pt x="10545" y="15471"/>
                  </a:lnTo>
                  <a:lnTo>
                    <a:pt x="10579" y="15425"/>
                  </a:lnTo>
                  <a:lnTo>
                    <a:pt x="10602" y="15380"/>
                  </a:lnTo>
                  <a:lnTo>
                    <a:pt x="10625" y="15334"/>
                  </a:lnTo>
                  <a:lnTo>
                    <a:pt x="10625" y="15278"/>
                  </a:lnTo>
                  <a:lnTo>
                    <a:pt x="10613" y="15221"/>
                  </a:lnTo>
                  <a:lnTo>
                    <a:pt x="10602" y="15164"/>
                  </a:lnTo>
                  <a:lnTo>
                    <a:pt x="12524" y="14060"/>
                  </a:lnTo>
                  <a:lnTo>
                    <a:pt x="12558" y="14106"/>
                  </a:lnTo>
                  <a:lnTo>
                    <a:pt x="12615" y="14140"/>
                  </a:lnTo>
                  <a:lnTo>
                    <a:pt x="12672" y="14163"/>
                  </a:lnTo>
                  <a:lnTo>
                    <a:pt x="12729" y="14174"/>
                  </a:lnTo>
                  <a:lnTo>
                    <a:pt x="12775" y="14163"/>
                  </a:lnTo>
                  <a:lnTo>
                    <a:pt x="12820" y="14151"/>
                  </a:lnTo>
                  <a:lnTo>
                    <a:pt x="12866" y="14129"/>
                  </a:lnTo>
                  <a:lnTo>
                    <a:pt x="12900" y="14106"/>
                  </a:lnTo>
                  <a:lnTo>
                    <a:pt x="12922" y="14060"/>
                  </a:lnTo>
                  <a:lnTo>
                    <a:pt x="12945" y="14026"/>
                  </a:lnTo>
                  <a:lnTo>
                    <a:pt x="12968" y="13981"/>
                  </a:lnTo>
                  <a:lnTo>
                    <a:pt x="12968" y="13935"/>
                  </a:lnTo>
                  <a:lnTo>
                    <a:pt x="12968" y="13890"/>
                  </a:lnTo>
                  <a:lnTo>
                    <a:pt x="12945" y="13844"/>
                  </a:lnTo>
                  <a:lnTo>
                    <a:pt x="12934" y="13810"/>
                  </a:lnTo>
                  <a:lnTo>
                    <a:pt x="12911" y="13776"/>
                  </a:lnTo>
                  <a:lnTo>
                    <a:pt x="12877" y="13742"/>
                  </a:lnTo>
                  <a:lnTo>
                    <a:pt x="12843" y="13719"/>
                  </a:lnTo>
                  <a:lnTo>
                    <a:pt x="12797" y="13708"/>
                  </a:lnTo>
                  <a:lnTo>
                    <a:pt x="12752" y="13696"/>
                  </a:lnTo>
                  <a:lnTo>
                    <a:pt x="12752" y="11364"/>
                  </a:lnTo>
                  <a:lnTo>
                    <a:pt x="12820" y="11342"/>
                  </a:lnTo>
                  <a:lnTo>
                    <a:pt x="12877" y="11296"/>
                  </a:lnTo>
                  <a:lnTo>
                    <a:pt x="12911" y="11239"/>
                  </a:lnTo>
                  <a:lnTo>
                    <a:pt x="12922" y="11171"/>
                  </a:lnTo>
                  <a:lnTo>
                    <a:pt x="12922" y="11137"/>
                  </a:lnTo>
                  <a:lnTo>
                    <a:pt x="12911" y="11103"/>
                  </a:lnTo>
                  <a:lnTo>
                    <a:pt x="14890" y="9954"/>
                  </a:lnTo>
                  <a:lnTo>
                    <a:pt x="14925" y="9999"/>
                  </a:lnTo>
                  <a:lnTo>
                    <a:pt x="14981" y="10045"/>
                  </a:lnTo>
                  <a:lnTo>
                    <a:pt x="15038" y="10068"/>
                  </a:lnTo>
                  <a:lnTo>
                    <a:pt x="15163" y="10068"/>
                  </a:lnTo>
                  <a:lnTo>
                    <a:pt x="15220" y="10033"/>
                  </a:lnTo>
                  <a:lnTo>
                    <a:pt x="15266" y="9999"/>
                  </a:lnTo>
                  <a:lnTo>
                    <a:pt x="15311" y="9954"/>
                  </a:lnTo>
                  <a:lnTo>
                    <a:pt x="17234" y="11057"/>
                  </a:lnTo>
                  <a:lnTo>
                    <a:pt x="17211" y="11114"/>
                  </a:lnTo>
                  <a:lnTo>
                    <a:pt x="17200" y="11171"/>
                  </a:lnTo>
                  <a:lnTo>
                    <a:pt x="17211" y="11228"/>
                  </a:lnTo>
                  <a:lnTo>
                    <a:pt x="17222" y="11273"/>
                  </a:lnTo>
                  <a:lnTo>
                    <a:pt x="17245" y="11319"/>
                  </a:lnTo>
                  <a:lnTo>
                    <a:pt x="17279" y="11364"/>
                  </a:lnTo>
                  <a:lnTo>
                    <a:pt x="17325" y="11399"/>
                  </a:lnTo>
                  <a:lnTo>
                    <a:pt x="17370" y="11421"/>
                  </a:lnTo>
                  <a:lnTo>
                    <a:pt x="17416" y="11433"/>
                  </a:lnTo>
                  <a:lnTo>
                    <a:pt x="17473" y="11444"/>
                  </a:lnTo>
                  <a:lnTo>
                    <a:pt x="17518" y="11433"/>
                  </a:lnTo>
                  <a:lnTo>
                    <a:pt x="17575" y="11421"/>
                  </a:lnTo>
                  <a:lnTo>
                    <a:pt x="17620" y="11399"/>
                  </a:lnTo>
                  <a:lnTo>
                    <a:pt x="17655" y="11364"/>
                  </a:lnTo>
                  <a:lnTo>
                    <a:pt x="17689" y="11319"/>
                  </a:lnTo>
                  <a:lnTo>
                    <a:pt x="17711" y="11273"/>
                  </a:lnTo>
                  <a:lnTo>
                    <a:pt x="17723" y="11228"/>
                  </a:lnTo>
                  <a:lnTo>
                    <a:pt x="17734" y="11171"/>
                  </a:lnTo>
                  <a:lnTo>
                    <a:pt x="17723" y="11114"/>
                  </a:lnTo>
                  <a:lnTo>
                    <a:pt x="17711" y="11069"/>
                  </a:lnTo>
                  <a:lnTo>
                    <a:pt x="19679" y="9931"/>
                  </a:lnTo>
                  <a:lnTo>
                    <a:pt x="19702" y="9965"/>
                  </a:lnTo>
                  <a:lnTo>
                    <a:pt x="19748" y="9999"/>
                  </a:lnTo>
                  <a:lnTo>
                    <a:pt x="19793" y="10011"/>
                  </a:lnTo>
                  <a:lnTo>
                    <a:pt x="19839" y="10022"/>
                  </a:lnTo>
                  <a:lnTo>
                    <a:pt x="19873" y="10011"/>
                  </a:lnTo>
                  <a:lnTo>
                    <a:pt x="19918" y="9999"/>
                  </a:lnTo>
                  <a:lnTo>
                    <a:pt x="19941" y="9988"/>
                  </a:lnTo>
                  <a:lnTo>
                    <a:pt x="19975" y="9965"/>
                  </a:lnTo>
                  <a:lnTo>
                    <a:pt x="19998" y="9931"/>
                  </a:lnTo>
                  <a:lnTo>
                    <a:pt x="20021" y="9897"/>
                  </a:lnTo>
                  <a:lnTo>
                    <a:pt x="20032" y="9863"/>
                  </a:lnTo>
                  <a:lnTo>
                    <a:pt x="20032" y="9829"/>
                  </a:lnTo>
                  <a:lnTo>
                    <a:pt x="20021" y="9760"/>
                  </a:lnTo>
                  <a:lnTo>
                    <a:pt x="19987" y="9704"/>
                  </a:lnTo>
                  <a:lnTo>
                    <a:pt x="19930" y="9658"/>
                  </a:lnTo>
                  <a:lnTo>
                    <a:pt x="19861" y="9635"/>
                  </a:lnTo>
                  <a:lnTo>
                    <a:pt x="19861" y="7315"/>
                  </a:lnTo>
                  <a:lnTo>
                    <a:pt x="19907" y="7303"/>
                  </a:lnTo>
                  <a:lnTo>
                    <a:pt x="19952" y="7292"/>
                  </a:lnTo>
                  <a:lnTo>
                    <a:pt x="19987" y="7269"/>
                  </a:lnTo>
                  <a:lnTo>
                    <a:pt x="20021" y="7235"/>
                  </a:lnTo>
                  <a:lnTo>
                    <a:pt x="20055" y="7201"/>
                  </a:lnTo>
                  <a:lnTo>
                    <a:pt x="20078" y="7155"/>
                  </a:lnTo>
                  <a:lnTo>
                    <a:pt x="20089" y="7110"/>
                  </a:lnTo>
                  <a:lnTo>
                    <a:pt x="20089" y="7064"/>
                  </a:lnTo>
                  <a:lnTo>
                    <a:pt x="20089" y="7019"/>
                  </a:lnTo>
                  <a:lnTo>
                    <a:pt x="20066" y="6973"/>
                  </a:lnTo>
                  <a:lnTo>
                    <a:pt x="20043" y="6928"/>
                  </a:lnTo>
                  <a:lnTo>
                    <a:pt x="20021" y="6894"/>
                  </a:lnTo>
                  <a:lnTo>
                    <a:pt x="19975" y="6860"/>
                  </a:lnTo>
                  <a:lnTo>
                    <a:pt x="19941" y="6837"/>
                  </a:lnTo>
                  <a:lnTo>
                    <a:pt x="19884" y="6826"/>
                  </a:lnTo>
                  <a:lnTo>
                    <a:pt x="19839" y="6814"/>
                  </a:lnTo>
                  <a:lnTo>
                    <a:pt x="19782" y="6826"/>
                  </a:lnTo>
                  <a:lnTo>
                    <a:pt x="19725" y="6848"/>
                  </a:lnTo>
                  <a:lnTo>
                    <a:pt x="19668" y="6882"/>
                  </a:lnTo>
                  <a:lnTo>
                    <a:pt x="19634" y="6928"/>
                  </a:lnTo>
                  <a:lnTo>
                    <a:pt x="17700" y="5802"/>
                  </a:lnTo>
                  <a:lnTo>
                    <a:pt x="17711" y="5768"/>
                  </a:lnTo>
                  <a:lnTo>
                    <a:pt x="17711" y="5722"/>
                  </a:lnTo>
                  <a:lnTo>
                    <a:pt x="17711" y="5677"/>
                  </a:lnTo>
                  <a:lnTo>
                    <a:pt x="17689" y="5631"/>
                  </a:lnTo>
                  <a:lnTo>
                    <a:pt x="17666" y="5586"/>
                  </a:lnTo>
                  <a:lnTo>
                    <a:pt x="17643" y="5552"/>
                  </a:lnTo>
                  <a:lnTo>
                    <a:pt x="17609" y="5517"/>
                  </a:lnTo>
                  <a:lnTo>
                    <a:pt x="17564" y="5495"/>
                  </a:lnTo>
                  <a:lnTo>
                    <a:pt x="17518" y="5483"/>
                  </a:lnTo>
                  <a:lnTo>
                    <a:pt x="17473" y="5472"/>
                  </a:lnTo>
                  <a:lnTo>
                    <a:pt x="17416" y="5483"/>
                  </a:lnTo>
                  <a:lnTo>
                    <a:pt x="17370" y="5495"/>
                  </a:lnTo>
                  <a:lnTo>
                    <a:pt x="17336" y="5517"/>
                  </a:lnTo>
                  <a:lnTo>
                    <a:pt x="17291" y="5552"/>
                  </a:lnTo>
                  <a:lnTo>
                    <a:pt x="17268" y="5586"/>
                  </a:lnTo>
                  <a:lnTo>
                    <a:pt x="17245" y="5631"/>
                  </a:lnTo>
                  <a:lnTo>
                    <a:pt x="17234" y="5677"/>
                  </a:lnTo>
                  <a:lnTo>
                    <a:pt x="17222" y="5722"/>
                  </a:lnTo>
                  <a:lnTo>
                    <a:pt x="17234" y="5768"/>
                  </a:lnTo>
                  <a:lnTo>
                    <a:pt x="17245" y="5813"/>
                  </a:lnTo>
                  <a:lnTo>
                    <a:pt x="15243" y="6962"/>
                  </a:lnTo>
                  <a:lnTo>
                    <a:pt x="15209" y="6928"/>
                  </a:lnTo>
                  <a:lnTo>
                    <a:pt x="15175" y="6905"/>
                  </a:lnTo>
                  <a:lnTo>
                    <a:pt x="15141" y="6894"/>
                  </a:lnTo>
                  <a:lnTo>
                    <a:pt x="15061" y="6894"/>
                  </a:lnTo>
                  <a:lnTo>
                    <a:pt x="15016" y="6905"/>
                  </a:lnTo>
                  <a:lnTo>
                    <a:pt x="14981" y="6928"/>
                  </a:lnTo>
                  <a:lnTo>
                    <a:pt x="14959" y="6962"/>
                  </a:lnTo>
                  <a:lnTo>
                    <a:pt x="12934" y="5790"/>
                  </a:lnTo>
                  <a:lnTo>
                    <a:pt x="12945" y="5722"/>
                  </a:lnTo>
                  <a:lnTo>
                    <a:pt x="12945" y="5677"/>
                  </a:lnTo>
                  <a:lnTo>
                    <a:pt x="12922" y="5631"/>
                  </a:lnTo>
                  <a:lnTo>
                    <a:pt x="12911" y="5597"/>
                  </a:lnTo>
                  <a:lnTo>
                    <a:pt x="12877" y="5563"/>
                  </a:lnTo>
                  <a:lnTo>
                    <a:pt x="12854" y="5540"/>
                  </a:lnTo>
                  <a:lnTo>
                    <a:pt x="12809" y="5517"/>
                  </a:lnTo>
                  <a:lnTo>
                    <a:pt x="12775" y="5506"/>
                  </a:lnTo>
                  <a:lnTo>
                    <a:pt x="12684" y="5506"/>
                  </a:lnTo>
                  <a:lnTo>
                    <a:pt x="12649" y="5517"/>
                  </a:lnTo>
                  <a:lnTo>
                    <a:pt x="12604" y="5540"/>
                  </a:lnTo>
                  <a:lnTo>
                    <a:pt x="12570" y="5563"/>
                  </a:lnTo>
                  <a:lnTo>
                    <a:pt x="12547" y="5597"/>
                  </a:lnTo>
                  <a:lnTo>
                    <a:pt x="12524" y="5631"/>
                  </a:lnTo>
                  <a:lnTo>
                    <a:pt x="12513" y="5677"/>
                  </a:lnTo>
                  <a:lnTo>
                    <a:pt x="12513" y="5722"/>
                  </a:lnTo>
                  <a:lnTo>
                    <a:pt x="12513" y="5756"/>
                  </a:lnTo>
                  <a:lnTo>
                    <a:pt x="12524" y="5790"/>
                  </a:lnTo>
                  <a:lnTo>
                    <a:pt x="10556" y="6928"/>
                  </a:lnTo>
                  <a:lnTo>
                    <a:pt x="10522" y="6882"/>
                  </a:lnTo>
                  <a:lnTo>
                    <a:pt x="10477" y="6848"/>
                  </a:lnTo>
                  <a:lnTo>
                    <a:pt x="10420" y="6826"/>
                  </a:lnTo>
                  <a:lnTo>
                    <a:pt x="10295" y="6826"/>
                  </a:lnTo>
                  <a:lnTo>
                    <a:pt x="10249" y="6848"/>
                  </a:lnTo>
                  <a:lnTo>
                    <a:pt x="10192" y="6882"/>
                  </a:lnTo>
                  <a:lnTo>
                    <a:pt x="10158" y="6928"/>
                  </a:lnTo>
                  <a:lnTo>
                    <a:pt x="8202" y="5802"/>
                  </a:lnTo>
                  <a:lnTo>
                    <a:pt x="8213" y="5756"/>
                  </a:lnTo>
                  <a:lnTo>
                    <a:pt x="8213" y="5722"/>
                  </a:lnTo>
                  <a:lnTo>
                    <a:pt x="8213" y="5677"/>
                  </a:lnTo>
                  <a:lnTo>
                    <a:pt x="8202" y="5643"/>
                  </a:lnTo>
                  <a:lnTo>
                    <a:pt x="8179" y="5597"/>
                  </a:lnTo>
                  <a:lnTo>
                    <a:pt x="8156" y="5574"/>
                  </a:lnTo>
                  <a:lnTo>
                    <a:pt x="8122" y="5540"/>
                  </a:lnTo>
                  <a:lnTo>
                    <a:pt x="8088" y="5517"/>
                  </a:lnTo>
                  <a:lnTo>
                    <a:pt x="8054" y="5506"/>
                  </a:lnTo>
                  <a:lnTo>
                    <a:pt x="8008" y="5495"/>
                  </a:lnTo>
                  <a:lnTo>
                    <a:pt x="8008" y="3208"/>
                  </a:lnTo>
                  <a:lnTo>
                    <a:pt x="8054" y="3197"/>
                  </a:lnTo>
                  <a:lnTo>
                    <a:pt x="8099" y="3185"/>
                  </a:lnTo>
                  <a:lnTo>
                    <a:pt x="8133" y="3163"/>
                  </a:lnTo>
                  <a:lnTo>
                    <a:pt x="8168" y="3129"/>
                  </a:lnTo>
                  <a:lnTo>
                    <a:pt x="8202" y="3094"/>
                  </a:lnTo>
                  <a:lnTo>
                    <a:pt x="8224" y="3060"/>
                  </a:lnTo>
                  <a:lnTo>
                    <a:pt x="8236" y="3015"/>
                  </a:lnTo>
                  <a:lnTo>
                    <a:pt x="8236" y="2958"/>
                  </a:lnTo>
                  <a:lnTo>
                    <a:pt x="8236" y="2912"/>
                  </a:lnTo>
                  <a:lnTo>
                    <a:pt x="8213" y="2867"/>
                  </a:lnTo>
                  <a:lnTo>
                    <a:pt x="8190" y="2821"/>
                  </a:lnTo>
                  <a:lnTo>
                    <a:pt x="8168" y="2787"/>
                  </a:lnTo>
                  <a:lnTo>
                    <a:pt x="8122" y="2753"/>
                  </a:lnTo>
                  <a:lnTo>
                    <a:pt x="8088" y="2730"/>
                  </a:lnTo>
                  <a:lnTo>
                    <a:pt x="8042" y="2719"/>
                  </a:lnTo>
                  <a:lnTo>
                    <a:pt x="7929" y="2719"/>
                  </a:lnTo>
                  <a:lnTo>
                    <a:pt x="7872" y="2742"/>
                  </a:lnTo>
                  <a:lnTo>
                    <a:pt x="7826" y="2776"/>
                  </a:lnTo>
                  <a:lnTo>
                    <a:pt x="7781" y="2821"/>
                  </a:lnTo>
                  <a:lnTo>
                    <a:pt x="5847" y="1695"/>
                  </a:lnTo>
                  <a:lnTo>
                    <a:pt x="5858" y="1661"/>
                  </a:lnTo>
                  <a:lnTo>
                    <a:pt x="5858" y="1616"/>
                  </a:lnTo>
                  <a:lnTo>
                    <a:pt x="5858" y="1570"/>
                  </a:lnTo>
                  <a:lnTo>
                    <a:pt x="5836" y="1525"/>
                  </a:lnTo>
                  <a:lnTo>
                    <a:pt x="5824" y="1491"/>
                  </a:lnTo>
                  <a:lnTo>
                    <a:pt x="5790" y="1456"/>
                  </a:lnTo>
                  <a:lnTo>
                    <a:pt x="5767" y="1422"/>
                  </a:lnTo>
                  <a:lnTo>
                    <a:pt x="5722" y="1400"/>
                  </a:lnTo>
                  <a:lnTo>
                    <a:pt x="5688" y="1388"/>
                  </a:lnTo>
                  <a:lnTo>
                    <a:pt x="5642" y="1377"/>
                  </a:lnTo>
                  <a:lnTo>
                    <a:pt x="5642" y="0"/>
                  </a:lnTo>
                  <a:lnTo>
                    <a:pt x="5597" y="0"/>
                  </a:lnTo>
                  <a:lnTo>
                    <a:pt x="5597" y="1377"/>
                  </a:lnTo>
                  <a:lnTo>
                    <a:pt x="5551" y="1388"/>
                  </a:lnTo>
                  <a:lnTo>
                    <a:pt x="5517" y="1400"/>
                  </a:lnTo>
                  <a:lnTo>
                    <a:pt x="5472" y="1422"/>
                  </a:lnTo>
                  <a:lnTo>
                    <a:pt x="5437" y="1456"/>
                  </a:lnTo>
                  <a:lnTo>
                    <a:pt x="5415" y="1491"/>
                  </a:lnTo>
                  <a:lnTo>
                    <a:pt x="5392" y="1525"/>
                  </a:lnTo>
                  <a:lnTo>
                    <a:pt x="5381" y="1570"/>
                  </a:lnTo>
                  <a:lnTo>
                    <a:pt x="5381" y="1616"/>
                  </a:lnTo>
                  <a:lnTo>
                    <a:pt x="5381" y="1661"/>
                  </a:lnTo>
                  <a:lnTo>
                    <a:pt x="5392" y="1695"/>
                  </a:lnTo>
                  <a:lnTo>
                    <a:pt x="3413" y="2844"/>
                  </a:lnTo>
                  <a:lnTo>
                    <a:pt x="3378" y="2810"/>
                  </a:lnTo>
                  <a:lnTo>
                    <a:pt x="3344" y="2776"/>
                  </a:lnTo>
                  <a:lnTo>
                    <a:pt x="3299" y="2765"/>
                  </a:lnTo>
                  <a:lnTo>
                    <a:pt x="3253" y="2753"/>
                  </a:lnTo>
                  <a:lnTo>
                    <a:pt x="3196" y="2765"/>
                  </a:lnTo>
                  <a:lnTo>
                    <a:pt x="3151" y="2776"/>
                  </a:lnTo>
                  <a:lnTo>
                    <a:pt x="3117" y="2810"/>
                  </a:lnTo>
                  <a:lnTo>
                    <a:pt x="3083" y="2844"/>
                  </a:lnTo>
                  <a:lnTo>
                    <a:pt x="1047" y="1673"/>
                  </a:lnTo>
                  <a:lnTo>
                    <a:pt x="1058" y="1616"/>
                  </a:lnTo>
                  <a:lnTo>
                    <a:pt x="1047" y="1547"/>
                  </a:lnTo>
                  <a:lnTo>
                    <a:pt x="1012" y="1491"/>
                  </a:lnTo>
                  <a:lnTo>
                    <a:pt x="967" y="1456"/>
                  </a:lnTo>
                  <a:lnTo>
                    <a:pt x="899" y="1434"/>
                  </a:lnTo>
                  <a:lnTo>
                    <a:pt x="899" y="0"/>
                  </a:lnTo>
                  <a:close/>
                </a:path>
              </a:pathLst>
            </a:custGeom>
            <a:solidFill>
              <a:srgbClr val="FFFFFF">
                <a:alpha val="1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5"/>
            <p:cNvSpPr/>
            <p:nvPr/>
          </p:nvSpPr>
          <p:spPr>
            <a:xfrm>
              <a:off x="0" y="1440624"/>
              <a:ext cx="1108507" cy="1470543"/>
            </a:xfrm>
            <a:custGeom>
              <a:rect b="b" l="l" r="r" t="t"/>
              <a:pathLst>
                <a:path extrusionOk="0" h="14050" w="10591">
                  <a:moveTo>
                    <a:pt x="3390" y="262"/>
                  </a:moveTo>
                  <a:lnTo>
                    <a:pt x="5381" y="1400"/>
                  </a:lnTo>
                  <a:lnTo>
                    <a:pt x="5358" y="1457"/>
                  </a:lnTo>
                  <a:lnTo>
                    <a:pt x="5358" y="1514"/>
                  </a:lnTo>
                  <a:lnTo>
                    <a:pt x="5358" y="1559"/>
                  </a:lnTo>
                  <a:lnTo>
                    <a:pt x="5369" y="1616"/>
                  </a:lnTo>
                  <a:lnTo>
                    <a:pt x="5392" y="1650"/>
                  </a:lnTo>
                  <a:lnTo>
                    <a:pt x="5426" y="1696"/>
                  </a:lnTo>
                  <a:lnTo>
                    <a:pt x="5460" y="1730"/>
                  </a:lnTo>
                  <a:lnTo>
                    <a:pt x="5506" y="1752"/>
                  </a:lnTo>
                  <a:lnTo>
                    <a:pt x="5551" y="1764"/>
                  </a:lnTo>
                  <a:lnTo>
                    <a:pt x="5597" y="1775"/>
                  </a:lnTo>
                  <a:lnTo>
                    <a:pt x="5597" y="4016"/>
                  </a:lnTo>
                  <a:lnTo>
                    <a:pt x="5551" y="4027"/>
                  </a:lnTo>
                  <a:lnTo>
                    <a:pt x="5506" y="4039"/>
                  </a:lnTo>
                  <a:lnTo>
                    <a:pt x="5460" y="4062"/>
                  </a:lnTo>
                  <a:lnTo>
                    <a:pt x="5426" y="4096"/>
                  </a:lnTo>
                  <a:lnTo>
                    <a:pt x="5403" y="4130"/>
                  </a:lnTo>
                  <a:lnTo>
                    <a:pt x="5381" y="4175"/>
                  </a:lnTo>
                  <a:lnTo>
                    <a:pt x="5369" y="4221"/>
                  </a:lnTo>
                  <a:lnTo>
                    <a:pt x="5358" y="4266"/>
                  </a:lnTo>
                  <a:lnTo>
                    <a:pt x="5369" y="4323"/>
                  </a:lnTo>
                  <a:lnTo>
                    <a:pt x="5381" y="4369"/>
                  </a:lnTo>
                  <a:lnTo>
                    <a:pt x="3458" y="5472"/>
                  </a:lnTo>
                  <a:lnTo>
                    <a:pt x="3413" y="5427"/>
                  </a:lnTo>
                  <a:lnTo>
                    <a:pt x="3367" y="5393"/>
                  </a:lnTo>
                  <a:lnTo>
                    <a:pt x="3310" y="5370"/>
                  </a:lnTo>
                  <a:lnTo>
                    <a:pt x="3185" y="5370"/>
                  </a:lnTo>
                  <a:lnTo>
                    <a:pt x="3128" y="5393"/>
                  </a:lnTo>
                  <a:lnTo>
                    <a:pt x="3083" y="5427"/>
                  </a:lnTo>
                  <a:lnTo>
                    <a:pt x="3037" y="5472"/>
                  </a:lnTo>
                  <a:lnTo>
                    <a:pt x="1115" y="4357"/>
                  </a:lnTo>
                  <a:lnTo>
                    <a:pt x="1126" y="4323"/>
                  </a:lnTo>
                  <a:lnTo>
                    <a:pt x="1126" y="4266"/>
                  </a:lnTo>
                  <a:lnTo>
                    <a:pt x="1126" y="4221"/>
                  </a:lnTo>
                  <a:lnTo>
                    <a:pt x="1115" y="4175"/>
                  </a:lnTo>
                  <a:lnTo>
                    <a:pt x="1092" y="4141"/>
                  </a:lnTo>
                  <a:lnTo>
                    <a:pt x="1058" y="4107"/>
                  </a:lnTo>
                  <a:lnTo>
                    <a:pt x="1024" y="4073"/>
                  </a:lnTo>
                  <a:lnTo>
                    <a:pt x="990" y="4050"/>
                  </a:lnTo>
                  <a:lnTo>
                    <a:pt x="944" y="4027"/>
                  </a:lnTo>
                  <a:lnTo>
                    <a:pt x="899" y="4027"/>
                  </a:lnTo>
                  <a:lnTo>
                    <a:pt x="899" y="1741"/>
                  </a:lnTo>
                  <a:lnTo>
                    <a:pt x="944" y="1730"/>
                  </a:lnTo>
                  <a:lnTo>
                    <a:pt x="978" y="1718"/>
                  </a:lnTo>
                  <a:lnTo>
                    <a:pt x="1012" y="1696"/>
                  </a:lnTo>
                  <a:lnTo>
                    <a:pt x="1047" y="1673"/>
                  </a:lnTo>
                  <a:lnTo>
                    <a:pt x="1069" y="1639"/>
                  </a:lnTo>
                  <a:lnTo>
                    <a:pt x="1092" y="1593"/>
                  </a:lnTo>
                  <a:lnTo>
                    <a:pt x="1103" y="1559"/>
                  </a:lnTo>
                  <a:lnTo>
                    <a:pt x="1103" y="1514"/>
                  </a:lnTo>
                  <a:lnTo>
                    <a:pt x="1103" y="1468"/>
                  </a:lnTo>
                  <a:lnTo>
                    <a:pt x="1092" y="1423"/>
                  </a:lnTo>
                  <a:lnTo>
                    <a:pt x="3105" y="262"/>
                  </a:lnTo>
                  <a:lnTo>
                    <a:pt x="3128" y="296"/>
                  </a:lnTo>
                  <a:lnTo>
                    <a:pt x="3162" y="319"/>
                  </a:lnTo>
                  <a:lnTo>
                    <a:pt x="3208" y="330"/>
                  </a:lnTo>
                  <a:lnTo>
                    <a:pt x="3253" y="342"/>
                  </a:lnTo>
                  <a:lnTo>
                    <a:pt x="3287" y="330"/>
                  </a:lnTo>
                  <a:lnTo>
                    <a:pt x="3333" y="319"/>
                  </a:lnTo>
                  <a:lnTo>
                    <a:pt x="3367" y="296"/>
                  </a:lnTo>
                  <a:lnTo>
                    <a:pt x="3390" y="262"/>
                  </a:lnTo>
                  <a:close/>
                  <a:moveTo>
                    <a:pt x="3447" y="8498"/>
                  </a:moveTo>
                  <a:lnTo>
                    <a:pt x="5437" y="9658"/>
                  </a:lnTo>
                  <a:lnTo>
                    <a:pt x="5426" y="9692"/>
                  </a:lnTo>
                  <a:lnTo>
                    <a:pt x="5426" y="9727"/>
                  </a:lnTo>
                  <a:lnTo>
                    <a:pt x="5437" y="9795"/>
                  </a:lnTo>
                  <a:lnTo>
                    <a:pt x="5472" y="9852"/>
                  </a:lnTo>
                  <a:lnTo>
                    <a:pt x="5528" y="9897"/>
                  </a:lnTo>
                  <a:lnTo>
                    <a:pt x="5597" y="9909"/>
                  </a:lnTo>
                  <a:lnTo>
                    <a:pt x="5597" y="12240"/>
                  </a:lnTo>
                  <a:lnTo>
                    <a:pt x="5551" y="12252"/>
                  </a:lnTo>
                  <a:lnTo>
                    <a:pt x="5506" y="12263"/>
                  </a:lnTo>
                  <a:lnTo>
                    <a:pt x="5472" y="12286"/>
                  </a:lnTo>
                  <a:lnTo>
                    <a:pt x="5437" y="12320"/>
                  </a:lnTo>
                  <a:lnTo>
                    <a:pt x="5415" y="12354"/>
                  </a:lnTo>
                  <a:lnTo>
                    <a:pt x="5392" y="12388"/>
                  </a:lnTo>
                  <a:lnTo>
                    <a:pt x="5381" y="12434"/>
                  </a:lnTo>
                  <a:lnTo>
                    <a:pt x="5381" y="12479"/>
                  </a:lnTo>
                  <a:lnTo>
                    <a:pt x="5381" y="12525"/>
                  </a:lnTo>
                  <a:lnTo>
                    <a:pt x="5392" y="12570"/>
                  </a:lnTo>
                  <a:lnTo>
                    <a:pt x="3424" y="13708"/>
                  </a:lnTo>
                  <a:lnTo>
                    <a:pt x="3390" y="13662"/>
                  </a:lnTo>
                  <a:lnTo>
                    <a:pt x="3356" y="13640"/>
                  </a:lnTo>
                  <a:lnTo>
                    <a:pt x="3299" y="13617"/>
                  </a:lnTo>
                  <a:lnTo>
                    <a:pt x="3253" y="13606"/>
                  </a:lnTo>
                  <a:lnTo>
                    <a:pt x="3196" y="13617"/>
                  </a:lnTo>
                  <a:lnTo>
                    <a:pt x="3151" y="13640"/>
                  </a:lnTo>
                  <a:lnTo>
                    <a:pt x="3105" y="13662"/>
                  </a:lnTo>
                  <a:lnTo>
                    <a:pt x="3071" y="13708"/>
                  </a:lnTo>
                  <a:lnTo>
                    <a:pt x="1058" y="12548"/>
                  </a:lnTo>
                  <a:lnTo>
                    <a:pt x="1069" y="12479"/>
                  </a:lnTo>
                  <a:lnTo>
                    <a:pt x="1069" y="12445"/>
                  </a:lnTo>
                  <a:lnTo>
                    <a:pt x="1058" y="12411"/>
                  </a:lnTo>
                  <a:lnTo>
                    <a:pt x="1024" y="12354"/>
                  </a:lnTo>
                  <a:lnTo>
                    <a:pt x="967" y="12309"/>
                  </a:lnTo>
                  <a:lnTo>
                    <a:pt x="899" y="12286"/>
                  </a:lnTo>
                  <a:lnTo>
                    <a:pt x="899" y="9977"/>
                  </a:lnTo>
                  <a:lnTo>
                    <a:pt x="944" y="9965"/>
                  </a:lnTo>
                  <a:lnTo>
                    <a:pt x="990" y="9943"/>
                  </a:lnTo>
                  <a:lnTo>
                    <a:pt x="1024" y="9920"/>
                  </a:lnTo>
                  <a:lnTo>
                    <a:pt x="1058" y="9897"/>
                  </a:lnTo>
                  <a:lnTo>
                    <a:pt x="1092" y="9863"/>
                  </a:lnTo>
                  <a:lnTo>
                    <a:pt x="1115" y="9818"/>
                  </a:lnTo>
                  <a:lnTo>
                    <a:pt x="1126" y="9772"/>
                  </a:lnTo>
                  <a:lnTo>
                    <a:pt x="1126" y="9727"/>
                  </a:lnTo>
                  <a:lnTo>
                    <a:pt x="1126" y="9670"/>
                  </a:lnTo>
                  <a:lnTo>
                    <a:pt x="1103" y="9624"/>
                  </a:lnTo>
                  <a:lnTo>
                    <a:pt x="3049" y="8498"/>
                  </a:lnTo>
                  <a:lnTo>
                    <a:pt x="3083" y="8543"/>
                  </a:lnTo>
                  <a:lnTo>
                    <a:pt x="3128" y="8589"/>
                  </a:lnTo>
                  <a:lnTo>
                    <a:pt x="3185" y="8612"/>
                  </a:lnTo>
                  <a:lnTo>
                    <a:pt x="3253" y="8612"/>
                  </a:lnTo>
                  <a:lnTo>
                    <a:pt x="3310" y="8600"/>
                  </a:lnTo>
                  <a:lnTo>
                    <a:pt x="3367" y="8589"/>
                  </a:lnTo>
                  <a:lnTo>
                    <a:pt x="3413" y="8543"/>
                  </a:lnTo>
                  <a:lnTo>
                    <a:pt x="3447" y="8498"/>
                  </a:lnTo>
                  <a:close/>
                  <a:moveTo>
                    <a:pt x="8202" y="8509"/>
                  </a:moveTo>
                  <a:lnTo>
                    <a:pt x="10158" y="9636"/>
                  </a:lnTo>
                  <a:lnTo>
                    <a:pt x="10147" y="9681"/>
                  </a:lnTo>
                  <a:lnTo>
                    <a:pt x="10147" y="9727"/>
                  </a:lnTo>
                  <a:lnTo>
                    <a:pt x="10147" y="9761"/>
                  </a:lnTo>
                  <a:lnTo>
                    <a:pt x="10158" y="9806"/>
                  </a:lnTo>
                  <a:lnTo>
                    <a:pt x="10170" y="9840"/>
                  </a:lnTo>
                  <a:lnTo>
                    <a:pt x="10204" y="9874"/>
                  </a:lnTo>
                  <a:lnTo>
                    <a:pt x="10226" y="9897"/>
                  </a:lnTo>
                  <a:lnTo>
                    <a:pt x="10261" y="9920"/>
                  </a:lnTo>
                  <a:lnTo>
                    <a:pt x="10295" y="9931"/>
                  </a:lnTo>
                  <a:lnTo>
                    <a:pt x="10340" y="9943"/>
                  </a:lnTo>
                  <a:lnTo>
                    <a:pt x="10340" y="12252"/>
                  </a:lnTo>
                  <a:lnTo>
                    <a:pt x="10295" y="12263"/>
                  </a:lnTo>
                  <a:lnTo>
                    <a:pt x="10261" y="12275"/>
                  </a:lnTo>
                  <a:lnTo>
                    <a:pt x="10226" y="12297"/>
                  </a:lnTo>
                  <a:lnTo>
                    <a:pt x="10192" y="12331"/>
                  </a:lnTo>
                  <a:lnTo>
                    <a:pt x="10170" y="12366"/>
                  </a:lnTo>
                  <a:lnTo>
                    <a:pt x="10147" y="12400"/>
                  </a:lnTo>
                  <a:lnTo>
                    <a:pt x="10135" y="12434"/>
                  </a:lnTo>
                  <a:lnTo>
                    <a:pt x="10135" y="12479"/>
                  </a:lnTo>
                  <a:lnTo>
                    <a:pt x="10135" y="12525"/>
                  </a:lnTo>
                  <a:lnTo>
                    <a:pt x="10147" y="12559"/>
                  </a:lnTo>
                  <a:lnTo>
                    <a:pt x="8145" y="13719"/>
                  </a:lnTo>
                  <a:lnTo>
                    <a:pt x="8111" y="13685"/>
                  </a:lnTo>
                  <a:lnTo>
                    <a:pt x="8077" y="13662"/>
                  </a:lnTo>
                  <a:lnTo>
                    <a:pt x="8031" y="13651"/>
                  </a:lnTo>
                  <a:lnTo>
                    <a:pt x="7986" y="13640"/>
                  </a:lnTo>
                  <a:lnTo>
                    <a:pt x="7940" y="13651"/>
                  </a:lnTo>
                  <a:lnTo>
                    <a:pt x="7906" y="13662"/>
                  </a:lnTo>
                  <a:lnTo>
                    <a:pt x="7860" y="13685"/>
                  </a:lnTo>
                  <a:lnTo>
                    <a:pt x="7838" y="13719"/>
                  </a:lnTo>
                  <a:lnTo>
                    <a:pt x="5836" y="12570"/>
                  </a:lnTo>
                  <a:lnTo>
                    <a:pt x="5858" y="12525"/>
                  </a:lnTo>
                  <a:lnTo>
                    <a:pt x="5858" y="12479"/>
                  </a:lnTo>
                  <a:lnTo>
                    <a:pt x="5858" y="12434"/>
                  </a:lnTo>
                  <a:lnTo>
                    <a:pt x="5836" y="12388"/>
                  </a:lnTo>
                  <a:lnTo>
                    <a:pt x="5824" y="12354"/>
                  </a:lnTo>
                  <a:lnTo>
                    <a:pt x="5790" y="12320"/>
                  </a:lnTo>
                  <a:lnTo>
                    <a:pt x="5767" y="12297"/>
                  </a:lnTo>
                  <a:lnTo>
                    <a:pt x="5722" y="12275"/>
                  </a:lnTo>
                  <a:lnTo>
                    <a:pt x="5688" y="12252"/>
                  </a:lnTo>
                  <a:lnTo>
                    <a:pt x="5642" y="12240"/>
                  </a:lnTo>
                  <a:lnTo>
                    <a:pt x="5642" y="9909"/>
                  </a:lnTo>
                  <a:lnTo>
                    <a:pt x="5710" y="9897"/>
                  </a:lnTo>
                  <a:lnTo>
                    <a:pt x="5756" y="9852"/>
                  </a:lnTo>
                  <a:lnTo>
                    <a:pt x="5801" y="9795"/>
                  </a:lnTo>
                  <a:lnTo>
                    <a:pt x="5813" y="9727"/>
                  </a:lnTo>
                  <a:lnTo>
                    <a:pt x="5801" y="9692"/>
                  </a:lnTo>
                  <a:lnTo>
                    <a:pt x="5790" y="9658"/>
                  </a:lnTo>
                  <a:lnTo>
                    <a:pt x="7769" y="8509"/>
                  </a:lnTo>
                  <a:lnTo>
                    <a:pt x="7815" y="8555"/>
                  </a:lnTo>
                  <a:lnTo>
                    <a:pt x="7860" y="8600"/>
                  </a:lnTo>
                  <a:lnTo>
                    <a:pt x="7929" y="8623"/>
                  </a:lnTo>
                  <a:lnTo>
                    <a:pt x="7986" y="8634"/>
                  </a:lnTo>
                  <a:lnTo>
                    <a:pt x="8054" y="8623"/>
                  </a:lnTo>
                  <a:lnTo>
                    <a:pt x="8111" y="8600"/>
                  </a:lnTo>
                  <a:lnTo>
                    <a:pt x="8168" y="8555"/>
                  </a:lnTo>
                  <a:lnTo>
                    <a:pt x="8202" y="8509"/>
                  </a:lnTo>
                  <a:close/>
                  <a:moveTo>
                    <a:pt x="3219" y="1"/>
                  </a:moveTo>
                  <a:lnTo>
                    <a:pt x="3185" y="12"/>
                  </a:lnTo>
                  <a:lnTo>
                    <a:pt x="3128" y="46"/>
                  </a:lnTo>
                  <a:lnTo>
                    <a:pt x="3094" y="103"/>
                  </a:lnTo>
                  <a:lnTo>
                    <a:pt x="3083" y="137"/>
                  </a:lnTo>
                  <a:lnTo>
                    <a:pt x="3083" y="171"/>
                  </a:lnTo>
                  <a:lnTo>
                    <a:pt x="3083" y="217"/>
                  </a:lnTo>
                  <a:lnTo>
                    <a:pt x="1069" y="1388"/>
                  </a:lnTo>
                  <a:lnTo>
                    <a:pt x="1035" y="1343"/>
                  </a:lnTo>
                  <a:lnTo>
                    <a:pt x="990" y="1309"/>
                  </a:lnTo>
                  <a:lnTo>
                    <a:pt x="933" y="1286"/>
                  </a:lnTo>
                  <a:lnTo>
                    <a:pt x="819" y="1286"/>
                  </a:lnTo>
                  <a:lnTo>
                    <a:pt x="774" y="1309"/>
                  </a:lnTo>
                  <a:lnTo>
                    <a:pt x="728" y="1343"/>
                  </a:lnTo>
                  <a:lnTo>
                    <a:pt x="694" y="1377"/>
                  </a:lnTo>
                  <a:lnTo>
                    <a:pt x="0" y="979"/>
                  </a:lnTo>
                  <a:lnTo>
                    <a:pt x="0" y="1036"/>
                  </a:lnTo>
                  <a:lnTo>
                    <a:pt x="671" y="1423"/>
                  </a:lnTo>
                  <a:lnTo>
                    <a:pt x="648" y="1468"/>
                  </a:lnTo>
                  <a:lnTo>
                    <a:pt x="648" y="1514"/>
                  </a:lnTo>
                  <a:lnTo>
                    <a:pt x="648" y="1559"/>
                  </a:lnTo>
                  <a:lnTo>
                    <a:pt x="660" y="1593"/>
                  </a:lnTo>
                  <a:lnTo>
                    <a:pt x="683" y="1639"/>
                  </a:lnTo>
                  <a:lnTo>
                    <a:pt x="705" y="1673"/>
                  </a:lnTo>
                  <a:lnTo>
                    <a:pt x="739" y="1696"/>
                  </a:lnTo>
                  <a:lnTo>
                    <a:pt x="774" y="1718"/>
                  </a:lnTo>
                  <a:lnTo>
                    <a:pt x="819" y="1730"/>
                  </a:lnTo>
                  <a:lnTo>
                    <a:pt x="853" y="1741"/>
                  </a:lnTo>
                  <a:lnTo>
                    <a:pt x="853" y="4027"/>
                  </a:lnTo>
                  <a:lnTo>
                    <a:pt x="808" y="4027"/>
                  </a:lnTo>
                  <a:lnTo>
                    <a:pt x="762" y="4050"/>
                  </a:lnTo>
                  <a:lnTo>
                    <a:pt x="728" y="4073"/>
                  </a:lnTo>
                  <a:lnTo>
                    <a:pt x="694" y="4107"/>
                  </a:lnTo>
                  <a:lnTo>
                    <a:pt x="671" y="4141"/>
                  </a:lnTo>
                  <a:lnTo>
                    <a:pt x="648" y="4175"/>
                  </a:lnTo>
                  <a:lnTo>
                    <a:pt x="637" y="4221"/>
                  </a:lnTo>
                  <a:lnTo>
                    <a:pt x="626" y="4266"/>
                  </a:lnTo>
                  <a:lnTo>
                    <a:pt x="637" y="4323"/>
                  </a:lnTo>
                  <a:lnTo>
                    <a:pt x="648" y="4369"/>
                  </a:lnTo>
                  <a:lnTo>
                    <a:pt x="0" y="4733"/>
                  </a:lnTo>
                  <a:lnTo>
                    <a:pt x="0" y="4790"/>
                  </a:lnTo>
                  <a:lnTo>
                    <a:pt x="671" y="4403"/>
                  </a:lnTo>
                  <a:lnTo>
                    <a:pt x="705" y="4448"/>
                  </a:lnTo>
                  <a:lnTo>
                    <a:pt x="751" y="4494"/>
                  </a:lnTo>
                  <a:lnTo>
                    <a:pt x="819" y="4517"/>
                  </a:lnTo>
                  <a:lnTo>
                    <a:pt x="944" y="4517"/>
                  </a:lnTo>
                  <a:lnTo>
                    <a:pt x="1001" y="4494"/>
                  </a:lnTo>
                  <a:lnTo>
                    <a:pt x="1047" y="4448"/>
                  </a:lnTo>
                  <a:lnTo>
                    <a:pt x="1092" y="4403"/>
                  </a:lnTo>
                  <a:lnTo>
                    <a:pt x="3014" y="5518"/>
                  </a:lnTo>
                  <a:lnTo>
                    <a:pt x="3003" y="5563"/>
                  </a:lnTo>
                  <a:lnTo>
                    <a:pt x="2992" y="5620"/>
                  </a:lnTo>
                  <a:lnTo>
                    <a:pt x="3003" y="5666"/>
                  </a:lnTo>
                  <a:lnTo>
                    <a:pt x="3014" y="5711"/>
                  </a:lnTo>
                  <a:lnTo>
                    <a:pt x="3037" y="5757"/>
                  </a:lnTo>
                  <a:lnTo>
                    <a:pt x="3060" y="5791"/>
                  </a:lnTo>
                  <a:lnTo>
                    <a:pt x="3094" y="5825"/>
                  </a:lnTo>
                  <a:lnTo>
                    <a:pt x="3140" y="5848"/>
                  </a:lnTo>
                  <a:lnTo>
                    <a:pt x="3174" y="5859"/>
                  </a:lnTo>
                  <a:lnTo>
                    <a:pt x="3231" y="5870"/>
                  </a:lnTo>
                  <a:lnTo>
                    <a:pt x="3231" y="8145"/>
                  </a:lnTo>
                  <a:lnTo>
                    <a:pt x="3185" y="8157"/>
                  </a:lnTo>
                  <a:lnTo>
                    <a:pt x="3140" y="8168"/>
                  </a:lnTo>
                  <a:lnTo>
                    <a:pt x="3105" y="8191"/>
                  </a:lnTo>
                  <a:lnTo>
                    <a:pt x="3071" y="8214"/>
                  </a:lnTo>
                  <a:lnTo>
                    <a:pt x="3049" y="8248"/>
                  </a:lnTo>
                  <a:lnTo>
                    <a:pt x="3026" y="8293"/>
                  </a:lnTo>
                  <a:lnTo>
                    <a:pt x="3014" y="8327"/>
                  </a:lnTo>
                  <a:lnTo>
                    <a:pt x="3014" y="8373"/>
                  </a:lnTo>
                  <a:lnTo>
                    <a:pt x="3014" y="8418"/>
                  </a:lnTo>
                  <a:lnTo>
                    <a:pt x="3026" y="8464"/>
                  </a:lnTo>
                  <a:lnTo>
                    <a:pt x="1081" y="9579"/>
                  </a:lnTo>
                  <a:lnTo>
                    <a:pt x="1047" y="9533"/>
                  </a:lnTo>
                  <a:lnTo>
                    <a:pt x="1001" y="9499"/>
                  </a:lnTo>
                  <a:lnTo>
                    <a:pt x="944" y="9476"/>
                  </a:lnTo>
                  <a:lnTo>
                    <a:pt x="819" y="9476"/>
                  </a:lnTo>
                  <a:lnTo>
                    <a:pt x="762" y="9499"/>
                  </a:lnTo>
                  <a:lnTo>
                    <a:pt x="705" y="9533"/>
                  </a:lnTo>
                  <a:lnTo>
                    <a:pt x="671" y="9579"/>
                  </a:lnTo>
                  <a:lnTo>
                    <a:pt x="0" y="9192"/>
                  </a:lnTo>
                  <a:lnTo>
                    <a:pt x="0" y="9249"/>
                  </a:lnTo>
                  <a:lnTo>
                    <a:pt x="648" y="9624"/>
                  </a:lnTo>
                  <a:lnTo>
                    <a:pt x="637" y="9670"/>
                  </a:lnTo>
                  <a:lnTo>
                    <a:pt x="626" y="9727"/>
                  </a:lnTo>
                  <a:lnTo>
                    <a:pt x="637" y="9772"/>
                  </a:lnTo>
                  <a:lnTo>
                    <a:pt x="648" y="9818"/>
                  </a:lnTo>
                  <a:lnTo>
                    <a:pt x="671" y="9863"/>
                  </a:lnTo>
                  <a:lnTo>
                    <a:pt x="694" y="9897"/>
                  </a:lnTo>
                  <a:lnTo>
                    <a:pt x="728" y="9920"/>
                  </a:lnTo>
                  <a:lnTo>
                    <a:pt x="762" y="9954"/>
                  </a:lnTo>
                  <a:lnTo>
                    <a:pt x="808" y="9965"/>
                  </a:lnTo>
                  <a:lnTo>
                    <a:pt x="853" y="9977"/>
                  </a:lnTo>
                  <a:lnTo>
                    <a:pt x="853" y="12286"/>
                  </a:lnTo>
                  <a:lnTo>
                    <a:pt x="785" y="12309"/>
                  </a:lnTo>
                  <a:lnTo>
                    <a:pt x="728" y="12354"/>
                  </a:lnTo>
                  <a:lnTo>
                    <a:pt x="694" y="12411"/>
                  </a:lnTo>
                  <a:lnTo>
                    <a:pt x="683" y="12445"/>
                  </a:lnTo>
                  <a:lnTo>
                    <a:pt x="683" y="12479"/>
                  </a:lnTo>
                  <a:lnTo>
                    <a:pt x="694" y="12548"/>
                  </a:lnTo>
                  <a:lnTo>
                    <a:pt x="0" y="12946"/>
                  </a:lnTo>
                  <a:lnTo>
                    <a:pt x="0" y="13003"/>
                  </a:lnTo>
                  <a:lnTo>
                    <a:pt x="717" y="12593"/>
                  </a:lnTo>
                  <a:lnTo>
                    <a:pt x="751" y="12627"/>
                  </a:lnTo>
                  <a:lnTo>
                    <a:pt x="785" y="12650"/>
                  </a:lnTo>
                  <a:lnTo>
                    <a:pt x="830" y="12673"/>
                  </a:lnTo>
                  <a:lnTo>
                    <a:pt x="933" y="12673"/>
                  </a:lnTo>
                  <a:lnTo>
                    <a:pt x="967" y="12650"/>
                  </a:lnTo>
                  <a:lnTo>
                    <a:pt x="1012" y="12627"/>
                  </a:lnTo>
                  <a:lnTo>
                    <a:pt x="1047" y="12582"/>
                  </a:lnTo>
                  <a:lnTo>
                    <a:pt x="3049" y="13742"/>
                  </a:lnTo>
                  <a:lnTo>
                    <a:pt x="3037" y="13788"/>
                  </a:lnTo>
                  <a:lnTo>
                    <a:pt x="3026" y="13833"/>
                  </a:lnTo>
                  <a:lnTo>
                    <a:pt x="3037" y="13879"/>
                  </a:lnTo>
                  <a:lnTo>
                    <a:pt x="3049" y="13913"/>
                  </a:lnTo>
                  <a:lnTo>
                    <a:pt x="3071" y="13958"/>
                  </a:lnTo>
                  <a:lnTo>
                    <a:pt x="3094" y="13981"/>
                  </a:lnTo>
                  <a:lnTo>
                    <a:pt x="3128" y="14015"/>
                  </a:lnTo>
                  <a:lnTo>
                    <a:pt x="3162" y="14038"/>
                  </a:lnTo>
                  <a:lnTo>
                    <a:pt x="3208" y="14049"/>
                  </a:lnTo>
                  <a:lnTo>
                    <a:pt x="3287" y="14049"/>
                  </a:lnTo>
                  <a:lnTo>
                    <a:pt x="3333" y="14038"/>
                  </a:lnTo>
                  <a:lnTo>
                    <a:pt x="3367" y="14015"/>
                  </a:lnTo>
                  <a:lnTo>
                    <a:pt x="3401" y="13981"/>
                  </a:lnTo>
                  <a:lnTo>
                    <a:pt x="3435" y="13958"/>
                  </a:lnTo>
                  <a:lnTo>
                    <a:pt x="3447" y="13913"/>
                  </a:lnTo>
                  <a:lnTo>
                    <a:pt x="3458" y="13879"/>
                  </a:lnTo>
                  <a:lnTo>
                    <a:pt x="3469" y="13833"/>
                  </a:lnTo>
                  <a:lnTo>
                    <a:pt x="3458" y="13788"/>
                  </a:lnTo>
                  <a:lnTo>
                    <a:pt x="3447" y="13742"/>
                  </a:lnTo>
                  <a:lnTo>
                    <a:pt x="5415" y="12616"/>
                  </a:lnTo>
                  <a:lnTo>
                    <a:pt x="5449" y="12661"/>
                  </a:lnTo>
                  <a:lnTo>
                    <a:pt x="5506" y="12696"/>
                  </a:lnTo>
                  <a:lnTo>
                    <a:pt x="5563" y="12718"/>
                  </a:lnTo>
                  <a:lnTo>
                    <a:pt x="5676" y="12718"/>
                  </a:lnTo>
                  <a:lnTo>
                    <a:pt x="5733" y="12696"/>
                  </a:lnTo>
                  <a:lnTo>
                    <a:pt x="5779" y="12650"/>
                  </a:lnTo>
                  <a:lnTo>
                    <a:pt x="5824" y="12605"/>
                  </a:lnTo>
                  <a:lnTo>
                    <a:pt x="7815" y="13765"/>
                  </a:lnTo>
                  <a:lnTo>
                    <a:pt x="7804" y="13799"/>
                  </a:lnTo>
                  <a:lnTo>
                    <a:pt x="7804" y="13833"/>
                  </a:lnTo>
                  <a:lnTo>
                    <a:pt x="7804" y="13867"/>
                  </a:lnTo>
                  <a:lnTo>
                    <a:pt x="7815" y="13901"/>
                  </a:lnTo>
                  <a:lnTo>
                    <a:pt x="7826" y="13935"/>
                  </a:lnTo>
                  <a:lnTo>
                    <a:pt x="7849" y="13970"/>
                  </a:lnTo>
                  <a:lnTo>
                    <a:pt x="7883" y="13992"/>
                  </a:lnTo>
                  <a:lnTo>
                    <a:pt x="7917" y="14004"/>
                  </a:lnTo>
                  <a:lnTo>
                    <a:pt x="7951" y="14015"/>
                  </a:lnTo>
                  <a:lnTo>
                    <a:pt x="8031" y="14015"/>
                  </a:lnTo>
                  <a:lnTo>
                    <a:pt x="8065" y="14004"/>
                  </a:lnTo>
                  <a:lnTo>
                    <a:pt x="8099" y="13992"/>
                  </a:lnTo>
                  <a:lnTo>
                    <a:pt x="8122" y="13970"/>
                  </a:lnTo>
                  <a:lnTo>
                    <a:pt x="8145" y="13935"/>
                  </a:lnTo>
                  <a:lnTo>
                    <a:pt x="8168" y="13901"/>
                  </a:lnTo>
                  <a:lnTo>
                    <a:pt x="8179" y="13867"/>
                  </a:lnTo>
                  <a:lnTo>
                    <a:pt x="8179" y="13833"/>
                  </a:lnTo>
                  <a:lnTo>
                    <a:pt x="8179" y="13799"/>
                  </a:lnTo>
                  <a:lnTo>
                    <a:pt x="8168" y="13765"/>
                  </a:lnTo>
                  <a:lnTo>
                    <a:pt x="10170" y="12605"/>
                  </a:lnTo>
                  <a:lnTo>
                    <a:pt x="10204" y="12650"/>
                  </a:lnTo>
                  <a:lnTo>
                    <a:pt x="10249" y="12684"/>
                  </a:lnTo>
                  <a:lnTo>
                    <a:pt x="10295" y="12707"/>
                  </a:lnTo>
                  <a:lnTo>
                    <a:pt x="10408" y="12707"/>
                  </a:lnTo>
                  <a:lnTo>
                    <a:pt x="10443" y="12696"/>
                  </a:lnTo>
                  <a:lnTo>
                    <a:pt x="10488" y="12673"/>
                  </a:lnTo>
                  <a:lnTo>
                    <a:pt x="10522" y="12639"/>
                  </a:lnTo>
                  <a:lnTo>
                    <a:pt x="10545" y="12605"/>
                  </a:lnTo>
                  <a:lnTo>
                    <a:pt x="10568" y="12570"/>
                  </a:lnTo>
                  <a:lnTo>
                    <a:pt x="10579" y="12525"/>
                  </a:lnTo>
                  <a:lnTo>
                    <a:pt x="10590" y="12479"/>
                  </a:lnTo>
                  <a:lnTo>
                    <a:pt x="10579" y="12434"/>
                  </a:lnTo>
                  <a:lnTo>
                    <a:pt x="10568" y="12400"/>
                  </a:lnTo>
                  <a:lnTo>
                    <a:pt x="10556" y="12366"/>
                  </a:lnTo>
                  <a:lnTo>
                    <a:pt x="10522" y="12331"/>
                  </a:lnTo>
                  <a:lnTo>
                    <a:pt x="10499" y="12297"/>
                  </a:lnTo>
                  <a:lnTo>
                    <a:pt x="10465" y="12286"/>
                  </a:lnTo>
                  <a:lnTo>
                    <a:pt x="10420" y="12263"/>
                  </a:lnTo>
                  <a:lnTo>
                    <a:pt x="10386" y="12252"/>
                  </a:lnTo>
                  <a:lnTo>
                    <a:pt x="10386" y="9943"/>
                  </a:lnTo>
                  <a:lnTo>
                    <a:pt x="10420" y="9931"/>
                  </a:lnTo>
                  <a:lnTo>
                    <a:pt x="10454" y="9920"/>
                  </a:lnTo>
                  <a:lnTo>
                    <a:pt x="10488" y="9897"/>
                  </a:lnTo>
                  <a:lnTo>
                    <a:pt x="10522" y="9863"/>
                  </a:lnTo>
                  <a:lnTo>
                    <a:pt x="10545" y="9840"/>
                  </a:lnTo>
                  <a:lnTo>
                    <a:pt x="10556" y="9806"/>
                  </a:lnTo>
                  <a:lnTo>
                    <a:pt x="10568" y="9761"/>
                  </a:lnTo>
                  <a:lnTo>
                    <a:pt x="10579" y="9727"/>
                  </a:lnTo>
                  <a:lnTo>
                    <a:pt x="10568" y="9681"/>
                  </a:lnTo>
                  <a:lnTo>
                    <a:pt x="10556" y="9636"/>
                  </a:lnTo>
                  <a:lnTo>
                    <a:pt x="10534" y="9601"/>
                  </a:lnTo>
                  <a:lnTo>
                    <a:pt x="10511" y="9567"/>
                  </a:lnTo>
                  <a:lnTo>
                    <a:pt x="10477" y="9545"/>
                  </a:lnTo>
                  <a:lnTo>
                    <a:pt x="10443" y="9522"/>
                  </a:lnTo>
                  <a:lnTo>
                    <a:pt x="10397" y="9510"/>
                  </a:lnTo>
                  <a:lnTo>
                    <a:pt x="10306" y="9510"/>
                  </a:lnTo>
                  <a:lnTo>
                    <a:pt x="10261" y="9533"/>
                  </a:lnTo>
                  <a:lnTo>
                    <a:pt x="10215" y="9567"/>
                  </a:lnTo>
                  <a:lnTo>
                    <a:pt x="10181" y="9601"/>
                  </a:lnTo>
                  <a:lnTo>
                    <a:pt x="8224" y="8475"/>
                  </a:lnTo>
                  <a:lnTo>
                    <a:pt x="8236" y="8430"/>
                  </a:lnTo>
                  <a:lnTo>
                    <a:pt x="8236" y="8373"/>
                  </a:lnTo>
                  <a:lnTo>
                    <a:pt x="8236" y="8327"/>
                  </a:lnTo>
                  <a:lnTo>
                    <a:pt x="8224" y="8282"/>
                  </a:lnTo>
                  <a:lnTo>
                    <a:pt x="8202" y="8236"/>
                  </a:lnTo>
                  <a:lnTo>
                    <a:pt x="8168" y="8202"/>
                  </a:lnTo>
                  <a:lnTo>
                    <a:pt x="8133" y="8168"/>
                  </a:lnTo>
                  <a:lnTo>
                    <a:pt x="8088" y="8145"/>
                  </a:lnTo>
                  <a:lnTo>
                    <a:pt x="8042" y="8134"/>
                  </a:lnTo>
                  <a:lnTo>
                    <a:pt x="7986" y="8123"/>
                  </a:lnTo>
                  <a:lnTo>
                    <a:pt x="7940" y="8134"/>
                  </a:lnTo>
                  <a:lnTo>
                    <a:pt x="7895" y="8145"/>
                  </a:lnTo>
                  <a:lnTo>
                    <a:pt x="7849" y="8168"/>
                  </a:lnTo>
                  <a:lnTo>
                    <a:pt x="7815" y="8202"/>
                  </a:lnTo>
                  <a:lnTo>
                    <a:pt x="7781" y="8236"/>
                  </a:lnTo>
                  <a:lnTo>
                    <a:pt x="7758" y="8282"/>
                  </a:lnTo>
                  <a:lnTo>
                    <a:pt x="7735" y="8327"/>
                  </a:lnTo>
                  <a:lnTo>
                    <a:pt x="7735" y="8373"/>
                  </a:lnTo>
                  <a:lnTo>
                    <a:pt x="7735" y="8430"/>
                  </a:lnTo>
                  <a:lnTo>
                    <a:pt x="7758" y="8475"/>
                  </a:lnTo>
                  <a:lnTo>
                    <a:pt x="5779" y="9613"/>
                  </a:lnTo>
                  <a:lnTo>
                    <a:pt x="5745" y="9579"/>
                  </a:lnTo>
                  <a:lnTo>
                    <a:pt x="5710" y="9556"/>
                  </a:lnTo>
                  <a:lnTo>
                    <a:pt x="5665" y="9545"/>
                  </a:lnTo>
                  <a:lnTo>
                    <a:pt x="5619" y="9533"/>
                  </a:lnTo>
                  <a:lnTo>
                    <a:pt x="5574" y="9545"/>
                  </a:lnTo>
                  <a:lnTo>
                    <a:pt x="5528" y="9556"/>
                  </a:lnTo>
                  <a:lnTo>
                    <a:pt x="5494" y="9579"/>
                  </a:lnTo>
                  <a:lnTo>
                    <a:pt x="5460" y="9613"/>
                  </a:lnTo>
                  <a:lnTo>
                    <a:pt x="3469" y="8464"/>
                  </a:lnTo>
                  <a:lnTo>
                    <a:pt x="3481" y="8418"/>
                  </a:lnTo>
                  <a:lnTo>
                    <a:pt x="3481" y="8373"/>
                  </a:lnTo>
                  <a:lnTo>
                    <a:pt x="3481" y="8327"/>
                  </a:lnTo>
                  <a:lnTo>
                    <a:pt x="3469" y="8293"/>
                  </a:lnTo>
                  <a:lnTo>
                    <a:pt x="3447" y="8248"/>
                  </a:lnTo>
                  <a:lnTo>
                    <a:pt x="3424" y="8214"/>
                  </a:lnTo>
                  <a:lnTo>
                    <a:pt x="3390" y="8191"/>
                  </a:lnTo>
                  <a:lnTo>
                    <a:pt x="3356" y="8168"/>
                  </a:lnTo>
                  <a:lnTo>
                    <a:pt x="3310" y="8157"/>
                  </a:lnTo>
                  <a:lnTo>
                    <a:pt x="3276" y="8145"/>
                  </a:lnTo>
                  <a:lnTo>
                    <a:pt x="3276" y="5870"/>
                  </a:lnTo>
                  <a:lnTo>
                    <a:pt x="3322" y="5859"/>
                  </a:lnTo>
                  <a:lnTo>
                    <a:pt x="3367" y="5848"/>
                  </a:lnTo>
                  <a:lnTo>
                    <a:pt x="3401" y="5825"/>
                  </a:lnTo>
                  <a:lnTo>
                    <a:pt x="3435" y="5791"/>
                  </a:lnTo>
                  <a:lnTo>
                    <a:pt x="3458" y="5757"/>
                  </a:lnTo>
                  <a:lnTo>
                    <a:pt x="3481" y="5711"/>
                  </a:lnTo>
                  <a:lnTo>
                    <a:pt x="3492" y="5666"/>
                  </a:lnTo>
                  <a:lnTo>
                    <a:pt x="3504" y="5620"/>
                  </a:lnTo>
                  <a:lnTo>
                    <a:pt x="3492" y="5563"/>
                  </a:lnTo>
                  <a:lnTo>
                    <a:pt x="3481" y="5518"/>
                  </a:lnTo>
                  <a:lnTo>
                    <a:pt x="5403" y="4414"/>
                  </a:lnTo>
                  <a:lnTo>
                    <a:pt x="5437" y="4460"/>
                  </a:lnTo>
                  <a:lnTo>
                    <a:pt x="5494" y="4494"/>
                  </a:lnTo>
                  <a:lnTo>
                    <a:pt x="5551" y="4517"/>
                  </a:lnTo>
                  <a:lnTo>
                    <a:pt x="5619" y="4528"/>
                  </a:lnTo>
                  <a:lnTo>
                    <a:pt x="5665" y="4528"/>
                  </a:lnTo>
                  <a:lnTo>
                    <a:pt x="5722" y="4505"/>
                  </a:lnTo>
                  <a:lnTo>
                    <a:pt x="5767" y="4482"/>
                  </a:lnTo>
                  <a:lnTo>
                    <a:pt x="5801" y="4460"/>
                  </a:lnTo>
                  <a:lnTo>
                    <a:pt x="5836" y="4414"/>
                  </a:lnTo>
                  <a:lnTo>
                    <a:pt x="5858" y="4369"/>
                  </a:lnTo>
                  <a:lnTo>
                    <a:pt x="5870" y="4323"/>
                  </a:lnTo>
                  <a:lnTo>
                    <a:pt x="5881" y="4266"/>
                  </a:lnTo>
                  <a:lnTo>
                    <a:pt x="5870" y="4221"/>
                  </a:lnTo>
                  <a:lnTo>
                    <a:pt x="5858" y="4175"/>
                  </a:lnTo>
                  <a:lnTo>
                    <a:pt x="5836" y="4130"/>
                  </a:lnTo>
                  <a:lnTo>
                    <a:pt x="5813" y="4096"/>
                  </a:lnTo>
                  <a:lnTo>
                    <a:pt x="5779" y="4062"/>
                  </a:lnTo>
                  <a:lnTo>
                    <a:pt x="5733" y="4039"/>
                  </a:lnTo>
                  <a:lnTo>
                    <a:pt x="5688" y="4027"/>
                  </a:lnTo>
                  <a:lnTo>
                    <a:pt x="5642" y="4016"/>
                  </a:lnTo>
                  <a:lnTo>
                    <a:pt x="5642" y="1775"/>
                  </a:lnTo>
                  <a:lnTo>
                    <a:pt x="5688" y="1764"/>
                  </a:lnTo>
                  <a:lnTo>
                    <a:pt x="5733" y="1752"/>
                  </a:lnTo>
                  <a:lnTo>
                    <a:pt x="5779" y="1730"/>
                  </a:lnTo>
                  <a:lnTo>
                    <a:pt x="5813" y="1696"/>
                  </a:lnTo>
                  <a:lnTo>
                    <a:pt x="5847" y="1650"/>
                  </a:lnTo>
                  <a:lnTo>
                    <a:pt x="5858" y="1616"/>
                  </a:lnTo>
                  <a:lnTo>
                    <a:pt x="5881" y="1559"/>
                  </a:lnTo>
                  <a:lnTo>
                    <a:pt x="5881" y="1514"/>
                  </a:lnTo>
                  <a:lnTo>
                    <a:pt x="5881" y="1457"/>
                  </a:lnTo>
                  <a:lnTo>
                    <a:pt x="5858" y="1411"/>
                  </a:lnTo>
                  <a:lnTo>
                    <a:pt x="5836" y="1366"/>
                  </a:lnTo>
                  <a:lnTo>
                    <a:pt x="5801" y="1332"/>
                  </a:lnTo>
                  <a:lnTo>
                    <a:pt x="5767" y="1297"/>
                  </a:lnTo>
                  <a:lnTo>
                    <a:pt x="5722" y="1275"/>
                  </a:lnTo>
                  <a:lnTo>
                    <a:pt x="5676" y="1252"/>
                  </a:lnTo>
                  <a:lnTo>
                    <a:pt x="5619" y="1252"/>
                  </a:lnTo>
                  <a:lnTo>
                    <a:pt x="5551" y="1263"/>
                  </a:lnTo>
                  <a:lnTo>
                    <a:pt x="5494" y="1286"/>
                  </a:lnTo>
                  <a:lnTo>
                    <a:pt x="5437" y="1320"/>
                  </a:lnTo>
                  <a:lnTo>
                    <a:pt x="5403" y="1366"/>
                  </a:lnTo>
                  <a:lnTo>
                    <a:pt x="3413" y="217"/>
                  </a:lnTo>
                  <a:lnTo>
                    <a:pt x="3424" y="171"/>
                  </a:lnTo>
                  <a:lnTo>
                    <a:pt x="3413" y="137"/>
                  </a:lnTo>
                  <a:lnTo>
                    <a:pt x="3401" y="103"/>
                  </a:lnTo>
                  <a:lnTo>
                    <a:pt x="3367" y="46"/>
                  </a:lnTo>
                  <a:lnTo>
                    <a:pt x="3310" y="12"/>
                  </a:lnTo>
                  <a:lnTo>
                    <a:pt x="3287" y="1"/>
                  </a:lnTo>
                  <a:close/>
                </a:path>
              </a:pathLst>
            </a:custGeom>
            <a:solidFill>
              <a:srgbClr val="FFFFFF">
                <a:alpha val="1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5"/>
            <p:cNvSpPr/>
            <p:nvPr/>
          </p:nvSpPr>
          <p:spPr>
            <a:xfrm>
              <a:off x="7021000" y="4871996"/>
              <a:ext cx="1027601" cy="271501"/>
            </a:xfrm>
            <a:custGeom>
              <a:rect b="b" l="l" r="r" t="t"/>
              <a:pathLst>
                <a:path extrusionOk="0" h="2594" w="9818">
                  <a:moveTo>
                    <a:pt x="2537" y="0"/>
                  </a:moveTo>
                  <a:lnTo>
                    <a:pt x="2492" y="12"/>
                  </a:lnTo>
                  <a:lnTo>
                    <a:pt x="2458" y="23"/>
                  </a:lnTo>
                  <a:lnTo>
                    <a:pt x="2412" y="46"/>
                  </a:lnTo>
                  <a:lnTo>
                    <a:pt x="2390" y="69"/>
                  </a:lnTo>
                  <a:lnTo>
                    <a:pt x="2355" y="103"/>
                  </a:lnTo>
                  <a:lnTo>
                    <a:pt x="2333" y="137"/>
                  </a:lnTo>
                  <a:lnTo>
                    <a:pt x="2321" y="182"/>
                  </a:lnTo>
                  <a:lnTo>
                    <a:pt x="2321" y="228"/>
                  </a:lnTo>
                  <a:lnTo>
                    <a:pt x="2321" y="262"/>
                  </a:lnTo>
                  <a:lnTo>
                    <a:pt x="2333" y="308"/>
                  </a:lnTo>
                  <a:lnTo>
                    <a:pt x="308" y="1479"/>
                  </a:lnTo>
                  <a:lnTo>
                    <a:pt x="285" y="1445"/>
                  </a:lnTo>
                  <a:lnTo>
                    <a:pt x="251" y="1422"/>
                  </a:lnTo>
                  <a:lnTo>
                    <a:pt x="217" y="1411"/>
                  </a:lnTo>
                  <a:lnTo>
                    <a:pt x="171" y="1400"/>
                  </a:lnTo>
                  <a:lnTo>
                    <a:pt x="137" y="1411"/>
                  </a:lnTo>
                  <a:lnTo>
                    <a:pt x="103" y="1411"/>
                  </a:lnTo>
                  <a:lnTo>
                    <a:pt x="46" y="1456"/>
                  </a:lnTo>
                  <a:lnTo>
                    <a:pt x="12" y="1502"/>
                  </a:lnTo>
                  <a:lnTo>
                    <a:pt x="1" y="1536"/>
                  </a:lnTo>
                  <a:lnTo>
                    <a:pt x="1" y="1570"/>
                  </a:lnTo>
                  <a:lnTo>
                    <a:pt x="12" y="1627"/>
                  </a:lnTo>
                  <a:lnTo>
                    <a:pt x="46" y="1684"/>
                  </a:lnTo>
                  <a:lnTo>
                    <a:pt x="92" y="1718"/>
                  </a:lnTo>
                  <a:lnTo>
                    <a:pt x="149" y="1741"/>
                  </a:lnTo>
                  <a:lnTo>
                    <a:pt x="149" y="2594"/>
                  </a:lnTo>
                  <a:lnTo>
                    <a:pt x="194" y="2594"/>
                  </a:lnTo>
                  <a:lnTo>
                    <a:pt x="194" y="1741"/>
                  </a:lnTo>
                  <a:lnTo>
                    <a:pt x="251" y="1718"/>
                  </a:lnTo>
                  <a:lnTo>
                    <a:pt x="296" y="1684"/>
                  </a:lnTo>
                  <a:lnTo>
                    <a:pt x="331" y="1627"/>
                  </a:lnTo>
                  <a:lnTo>
                    <a:pt x="342" y="1570"/>
                  </a:lnTo>
                  <a:lnTo>
                    <a:pt x="331" y="1513"/>
                  </a:lnTo>
                  <a:lnTo>
                    <a:pt x="2355" y="342"/>
                  </a:lnTo>
                  <a:lnTo>
                    <a:pt x="2390" y="387"/>
                  </a:lnTo>
                  <a:lnTo>
                    <a:pt x="2435" y="421"/>
                  </a:lnTo>
                  <a:lnTo>
                    <a:pt x="2481" y="433"/>
                  </a:lnTo>
                  <a:lnTo>
                    <a:pt x="2537" y="444"/>
                  </a:lnTo>
                  <a:lnTo>
                    <a:pt x="2594" y="433"/>
                  </a:lnTo>
                  <a:lnTo>
                    <a:pt x="2640" y="410"/>
                  </a:lnTo>
                  <a:lnTo>
                    <a:pt x="2685" y="387"/>
                  </a:lnTo>
                  <a:lnTo>
                    <a:pt x="2719" y="342"/>
                  </a:lnTo>
                  <a:lnTo>
                    <a:pt x="4699" y="1491"/>
                  </a:lnTo>
                  <a:lnTo>
                    <a:pt x="4687" y="1525"/>
                  </a:lnTo>
                  <a:lnTo>
                    <a:pt x="4687" y="1570"/>
                  </a:lnTo>
                  <a:lnTo>
                    <a:pt x="4687" y="1616"/>
                  </a:lnTo>
                  <a:lnTo>
                    <a:pt x="4699" y="1650"/>
                  </a:lnTo>
                  <a:lnTo>
                    <a:pt x="4722" y="1695"/>
                  </a:lnTo>
                  <a:lnTo>
                    <a:pt x="4744" y="1718"/>
                  </a:lnTo>
                  <a:lnTo>
                    <a:pt x="4778" y="1752"/>
                  </a:lnTo>
                  <a:lnTo>
                    <a:pt x="4813" y="1775"/>
                  </a:lnTo>
                  <a:lnTo>
                    <a:pt x="4847" y="1786"/>
                  </a:lnTo>
                  <a:lnTo>
                    <a:pt x="4892" y="1798"/>
                  </a:lnTo>
                  <a:lnTo>
                    <a:pt x="4892" y="2594"/>
                  </a:lnTo>
                  <a:lnTo>
                    <a:pt x="4938" y="2594"/>
                  </a:lnTo>
                  <a:lnTo>
                    <a:pt x="4938" y="1798"/>
                  </a:lnTo>
                  <a:lnTo>
                    <a:pt x="4972" y="1786"/>
                  </a:lnTo>
                  <a:lnTo>
                    <a:pt x="5017" y="1775"/>
                  </a:lnTo>
                  <a:lnTo>
                    <a:pt x="5051" y="1752"/>
                  </a:lnTo>
                  <a:lnTo>
                    <a:pt x="5074" y="1718"/>
                  </a:lnTo>
                  <a:lnTo>
                    <a:pt x="5097" y="1684"/>
                  </a:lnTo>
                  <a:lnTo>
                    <a:pt x="5120" y="1650"/>
                  </a:lnTo>
                  <a:lnTo>
                    <a:pt x="5131" y="1616"/>
                  </a:lnTo>
                  <a:lnTo>
                    <a:pt x="5131" y="1570"/>
                  </a:lnTo>
                  <a:lnTo>
                    <a:pt x="5131" y="1525"/>
                  </a:lnTo>
                  <a:lnTo>
                    <a:pt x="5120" y="1491"/>
                  </a:lnTo>
                  <a:lnTo>
                    <a:pt x="7133" y="330"/>
                  </a:lnTo>
                  <a:lnTo>
                    <a:pt x="7167" y="353"/>
                  </a:lnTo>
                  <a:lnTo>
                    <a:pt x="7201" y="376"/>
                  </a:lnTo>
                  <a:lnTo>
                    <a:pt x="7235" y="399"/>
                  </a:lnTo>
                  <a:lnTo>
                    <a:pt x="7326" y="399"/>
                  </a:lnTo>
                  <a:lnTo>
                    <a:pt x="7361" y="376"/>
                  </a:lnTo>
                  <a:lnTo>
                    <a:pt x="7395" y="353"/>
                  </a:lnTo>
                  <a:lnTo>
                    <a:pt x="7429" y="319"/>
                  </a:lnTo>
                  <a:lnTo>
                    <a:pt x="9488" y="1513"/>
                  </a:lnTo>
                  <a:lnTo>
                    <a:pt x="9476" y="1570"/>
                  </a:lnTo>
                  <a:lnTo>
                    <a:pt x="9488" y="1627"/>
                  </a:lnTo>
                  <a:lnTo>
                    <a:pt x="9522" y="1684"/>
                  </a:lnTo>
                  <a:lnTo>
                    <a:pt x="9567" y="1718"/>
                  </a:lnTo>
                  <a:lnTo>
                    <a:pt x="9636" y="1741"/>
                  </a:lnTo>
                  <a:lnTo>
                    <a:pt x="9636" y="2594"/>
                  </a:lnTo>
                  <a:lnTo>
                    <a:pt x="9681" y="2594"/>
                  </a:lnTo>
                  <a:lnTo>
                    <a:pt x="9681" y="1741"/>
                  </a:lnTo>
                  <a:lnTo>
                    <a:pt x="9738" y="1718"/>
                  </a:lnTo>
                  <a:lnTo>
                    <a:pt x="9784" y="1684"/>
                  </a:lnTo>
                  <a:lnTo>
                    <a:pt x="9806" y="1627"/>
                  </a:lnTo>
                  <a:lnTo>
                    <a:pt x="9818" y="1570"/>
                  </a:lnTo>
                  <a:lnTo>
                    <a:pt x="9818" y="1536"/>
                  </a:lnTo>
                  <a:lnTo>
                    <a:pt x="9806" y="1502"/>
                  </a:lnTo>
                  <a:lnTo>
                    <a:pt x="9772" y="1456"/>
                  </a:lnTo>
                  <a:lnTo>
                    <a:pt x="9715" y="1411"/>
                  </a:lnTo>
                  <a:lnTo>
                    <a:pt x="9681" y="1411"/>
                  </a:lnTo>
                  <a:lnTo>
                    <a:pt x="9647" y="1400"/>
                  </a:lnTo>
                  <a:lnTo>
                    <a:pt x="9613" y="1411"/>
                  </a:lnTo>
                  <a:lnTo>
                    <a:pt x="9567" y="1422"/>
                  </a:lnTo>
                  <a:lnTo>
                    <a:pt x="9533" y="1445"/>
                  </a:lnTo>
                  <a:lnTo>
                    <a:pt x="9511" y="1479"/>
                  </a:lnTo>
                  <a:lnTo>
                    <a:pt x="7452" y="285"/>
                  </a:lnTo>
                  <a:lnTo>
                    <a:pt x="7452" y="228"/>
                  </a:lnTo>
                  <a:lnTo>
                    <a:pt x="7452" y="194"/>
                  </a:lnTo>
                  <a:lnTo>
                    <a:pt x="7440" y="160"/>
                  </a:lnTo>
                  <a:lnTo>
                    <a:pt x="7406" y="103"/>
                  </a:lnTo>
                  <a:lnTo>
                    <a:pt x="7349" y="57"/>
                  </a:lnTo>
                  <a:lnTo>
                    <a:pt x="7315" y="46"/>
                  </a:lnTo>
                  <a:lnTo>
                    <a:pt x="7247" y="46"/>
                  </a:lnTo>
                  <a:lnTo>
                    <a:pt x="7213" y="57"/>
                  </a:lnTo>
                  <a:lnTo>
                    <a:pt x="7156" y="103"/>
                  </a:lnTo>
                  <a:lnTo>
                    <a:pt x="7122" y="160"/>
                  </a:lnTo>
                  <a:lnTo>
                    <a:pt x="7110" y="194"/>
                  </a:lnTo>
                  <a:lnTo>
                    <a:pt x="7099" y="228"/>
                  </a:lnTo>
                  <a:lnTo>
                    <a:pt x="7110" y="285"/>
                  </a:lnTo>
                  <a:lnTo>
                    <a:pt x="5097" y="1445"/>
                  </a:lnTo>
                  <a:lnTo>
                    <a:pt x="5063" y="1411"/>
                  </a:lnTo>
                  <a:lnTo>
                    <a:pt x="5017" y="1377"/>
                  </a:lnTo>
                  <a:lnTo>
                    <a:pt x="4972" y="1354"/>
                  </a:lnTo>
                  <a:lnTo>
                    <a:pt x="4915" y="1343"/>
                  </a:lnTo>
                  <a:lnTo>
                    <a:pt x="4858" y="1354"/>
                  </a:lnTo>
                  <a:lnTo>
                    <a:pt x="4801" y="1377"/>
                  </a:lnTo>
                  <a:lnTo>
                    <a:pt x="4756" y="1400"/>
                  </a:lnTo>
                  <a:lnTo>
                    <a:pt x="4722" y="1445"/>
                  </a:lnTo>
                  <a:lnTo>
                    <a:pt x="2742" y="308"/>
                  </a:lnTo>
                  <a:lnTo>
                    <a:pt x="2754" y="262"/>
                  </a:lnTo>
                  <a:lnTo>
                    <a:pt x="2754" y="228"/>
                  </a:lnTo>
                  <a:lnTo>
                    <a:pt x="2754" y="182"/>
                  </a:lnTo>
                  <a:lnTo>
                    <a:pt x="2742" y="137"/>
                  </a:lnTo>
                  <a:lnTo>
                    <a:pt x="2719" y="103"/>
                  </a:lnTo>
                  <a:lnTo>
                    <a:pt x="2697" y="69"/>
                  </a:lnTo>
                  <a:lnTo>
                    <a:pt x="2663" y="46"/>
                  </a:lnTo>
                  <a:lnTo>
                    <a:pt x="2628" y="23"/>
                  </a:lnTo>
                  <a:lnTo>
                    <a:pt x="2583" y="12"/>
                  </a:lnTo>
                  <a:lnTo>
                    <a:pt x="2537" y="0"/>
                  </a:lnTo>
                  <a:close/>
                </a:path>
              </a:pathLst>
            </a:custGeom>
            <a:solidFill>
              <a:srgbClr val="FFFFFF">
                <a:alpha val="1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5"/>
            <p:cNvSpPr/>
            <p:nvPr/>
          </p:nvSpPr>
          <p:spPr>
            <a:xfrm>
              <a:off x="7263930" y="148835"/>
              <a:ext cx="1880097" cy="2330052"/>
            </a:xfrm>
            <a:custGeom>
              <a:rect b="b" l="l" r="r" t="t"/>
              <a:pathLst>
                <a:path extrusionOk="0" h="22262" w="17963">
                  <a:moveTo>
                    <a:pt x="14640" y="4425"/>
                  </a:moveTo>
                  <a:lnTo>
                    <a:pt x="16654" y="5574"/>
                  </a:lnTo>
                  <a:lnTo>
                    <a:pt x="16643" y="5608"/>
                  </a:lnTo>
                  <a:lnTo>
                    <a:pt x="16631" y="5642"/>
                  </a:lnTo>
                  <a:lnTo>
                    <a:pt x="16654" y="5711"/>
                  </a:lnTo>
                  <a:lnTo>
                    <a:pt x="16677" y="5756"/>
                  </a:lnTo>
                  <a:lnTo>
                    <a:pt x="16734" y="5802"/>
                  </a:lnTo>
                  <a:lnTo>
                    <a:pt x="16790" y="5813"/>
                  </a:lnTo>
                  <a:lnTo>
                    <a:pt x="16790" y="8168"/>
                  </a:lnTo>
                  <a:lnTo>
                    <a:pt x="16745" y="8168"/>
                  </a:lnTo>
                  <a:lnTo>
                    <a:pt x="16699" y="8191"/>
                  </a:lnTo>
                  <a:lnTo>
                    <a:pt x="16665" y="8213"/>
                  </a:lnTo>
                  <a:lnTo>
                    <a:pt x="16631" y="8236"/>
                  </a:lnTo>
                  <a:lnTo>
                    <a:pt x="16608" y="8270"/>
                  </a:lnTo>
                  <a:lnTo>
                    <a:pt x="16586" y="8316"/>
                  </a:lnTo>
                  <a:lnTo>
                    <a:pt x="16574" y="8361"/>
                  </a:lnTo>
                  <a:lnTo>
                    <a:pt x="16563" y="8407"/>
                  </a:lnTo>
                  <a:lnTo>
                    <a:pt x="16574" y="8452"/>
                  </a:lnTo>
                  <a:lnTo>
                    <a:pt x="16586" y="8486"/>
                  </a:lnTo>
                  <a:lnTo>
                    <a:pt x="14595" y="9635"/>
                  </a:lnTo>
                  <a:lnTo>
                    <a:pt x="14561" y="9601"/>
                  </a:lnTo>
                  <a:lnTo>
                    <a:pt x="14527" y="9578"/>
                  </a:lnTo>
                  <a:lnTo>
                    <a:pt x="14481" y="9567"/>
                  </a:lnTo>
                  <a:lnTo>
                    <a:pt x="14436" y="9556"/>
                  </a:lnTo>
                  <a:lnTo>
                    <a:pt x="14390" y="9567"/>
                  </a:lnTo>
                  <a:lnTo>
                    <a:pt x="14356" y="9578"/>
                  </a:lnTo>
                  <a:lnTo>
                    <a:pt x="14311" y="9601"/>
                  </a:lnTo>
                  <a:lnTo>
                    <a:pt x="14288" y="9635"/>
                  </a:lnTo>
                  <a:lnTo>
                    <a:pt x="12240" y="8452"/>
                  </a:lnTo>
                  <a:lnTo>
                    <a:pt x="12240" y="8407"/>
                  </a:lnTo>
                  <a:lnTo>
                    <a:pt x="12229" y="8338"/>
                  </a:lnTo>
                  <a:lnTo>
                    <a:pt x="12206" y="8293"/>
                  </a:lnTo>
                  <a:lnTo>
                    <a:pt x="12149" y="8247"/>
                  </a:lnTo>
                  <a:lnTo>
                    <a:pt x="12092" y="8236"/>
                  </a:lnTo>
                  <a:lnTo>
                    <a:pt x="12092" y="5859"/>
                  </a:lnTo>
                  <a:lnTo>
                    <a:pt x="12138" y="5847"/>
                  </a:lnTo>
                  <a:lnTo>
                    <a:pt x="12172" y="5836"/>
                  </a:lnTo>
                  <a:lnTo>
                    <a:pt x="12229" y="5790"/>
                  </a:lnTo>
                  <a:lnTo>
                    <a:pt x="12252" y="5756"/>
                  </a:lnTo>
                  <a:lnTo>
                    <a:pt x="12274" y="5722"/>
                  </a:lnTo>
                  <a:lnTo>
                    <a:pt x="12274" y="5688"/>
                  </a:lnTo>
                  <a:lnTo>
                    <a:pt x="12286" y="5642"/>
                  </a:lnTo>
                  <a:lnTo>
                    <a:pt x="12274" y="5608"/>
                  </a:lnTo>
                  <a:lnTo>
                    <a:pt x="12263" y="5563"/>
                  </a:lnTo>
                  <a:lnTo>
                    <a:pt x="14242" y="4425"/>
                  </a:lnTo>
                  <a:lnTo>
                    <a:pt x="14276" y="4471"/>
                  </a:lnTo>
                  <a:lnTo>
                    <a:pt x="14322" y="4505"/>
                  </a:lnTo>
                  <a:lnTo>
                    <a:pt x="14379" y="4528"/>
                  </a:lnTo>
                  <a:lnTo>
                    <a:pt x="14436" y="4539"/>
                  </a:lnTo>
                  <a:lnTo>
                    <a:pt x="14504" y="4528"/>
                  </a:lnTo>
                  <a:lnTo>
                    <a:pt x="14561" y="4505"/>
                  </a:lnTo>
                  <a:lnTo>
                    <a:pt x="14606" y="4471"/>
                  </a:lnTo>
                  <a:lnTo>
                    <a:pt x="14640" y="4425"/>
                  </a:lnTo>
                  <a:close/>
                  <a:moveTo>
                    <a:pt x="5108" y="12604"/>
                  </a:moveTo>
                  <a:lnTo>
                    <a:pt x="7167" y="13787"/>
                  </a:lnTo>
                  <a:lnTo>
                    <a:pt x="7155" y="13856"/>
                  </a:lnTo>
                  <a:lnTo>
                    <a:pt x="7167" y="13924"/>
                  </a:lnTo>
                  <a:lnTo>
                    <a:pt x="7201" y="13969"/>
                  </a:lnTo>
                  <a:lnTo>
                    <a:pt x="7246" y="14003"/>
                  </a:lnTo>
                  <a:lnTo>
                    <a:pt x="7315" y="14026"/>
                  </a:lnTo>
                  <a:lnTo>
                    <a:pt x="7315" y="16438"/>
                  </a:lnTo>
                  <a:lnTo>
                    <a:pt x="7246" y="16460"/>
                  </a:lnTo>
                  <a:lnTo>
                    <a:pt x="7201" y="16495"/>
                  </a:lnTo>
                  <a:lnTo>
                    <a:pt x="7167" y="16551"/>
                  </a:lnTo>
                  <a:lnTo>
                    <a:pt x="7155" y="16608"/>
                  </a:lnTo>
                  <a:lnTo>
                    <a:pt x="7167" y="16665"/>
                  </a:lnTo>
                  <a:lnTo>
                    <a:pt x="5176" y="17814"/>
                  </a:lnTo>
                  <a:lnTo>
                    <a:pt x="5131" y="17769"/>
                  </a:lnTo>
                  <a:lnTo>
                    <a:pt x="5085" y="17735"/>
                  </a:lnTo>
                  <a:lnTo>
                    <a:pt x="5028" y="17712"/>
                  </a:lnTo>
                  <a:lnTo>
                    <a:pt x="4960" y="17700"/>
                  </a:lnTo>
                  <a:lnTo>
                    <a:pt x="4892" y="17712"/>
                  </a:lnTo>
                  <a:lnTo>
                    <a:pt x="4835" y="17735"/>
                  </a:lnTo>
                  <a:lnTo>
                    <a:pt x="4778" y="17769"/>
                  </a:lnTo>
                  <a:lnTo>
                    <a:pt x="4744" y="17814"/>
                  </a:lnTo>
                  <a:lnTo>
                    <a:pt x="2833" y="16711"/>
                  </a:lnTo>
                  <a:lnTo>
                    <a:pt x="2844" y="16665"/>
                  </a:lnTo>
                  <a:lnTo>
                    <a:pt x="2844" y="16608"/>
                  </a:lnTo>
                  <a:lnTo>
                    <a:pt x="2844" y="16563"/>
                  </a:lnTo>
                  <a:lnTo>
                    <a:pt x="2833" y="16517"/>
                  </a:lnTo>
                  <a:lnTo>
                    <a:pt x="2810" y="16472"/>
                  </a:lnTo>
                  <a:lnTo>
                    <a:pt x="2776" y="16438"/>
                  </a:lnTo>
                  <a:lnTo>
                    <a:pt x="2742" y="16404"/>
                  </a:lnTo>
                  <a:lnTo>
                    <a:pt x="2708" y="16381"/>
                  </a:lnTo>
                  <a:lnTo>
                    <a:pt x="2662" y="16369"/>
                  </a:lnTo>
                  <a:lnTo>
                    <a:pt x="2617" y="16358"/>
                  </a:lnTo>
                  <a:lnTo>
                    <a:pt x="2617" y="14026"/>
                  </a:lnTo>
                  <a:lnTo>
                    <a:pt x="2674" y="14003"/>
                  </a:lnTo>
                  <a:lnTo>
                    <a:pt x="2719" y="13969"/>
                  </a:lnTo>
                  <a:lnTo>
                    <a:pt x="2753" y="13912"/>
                  </a:lnTo>
                  <a:lnTo>
                    <a:pt x="2765" y="13856"/>
                  </a:lnTo>
                  <a:lnTo>
                    <a:pt x="2753" y="13799"/>
                  </a:lnTo>
                  <a:lnTo>
                    <a:pt x="4812" y="12604"/>
                  </a:lnTo>
                  <a:lnTo>
                    <a:pt x="4835" y="12638"/>
                  </a:lnTo>
                  <a:lnTo>
                    <a:pt x="4869" y="12672"/>
                  </a:lnTo>
                  <a:lnTo>
                    <a:pt x="4914" y="12684"/>
                  </a:lnTo>
                  <a:lnTo>
                    <a:pt x="4960" y="12695"/>
                  </a:lnTo>
                  <a:lnTo>
                    <a:pt x="5005" y="12684"/>
                  </a:lnTo>
                  <a:lnTo>
                    <a:pt x="5051" y="12661"/>
                  </a:lnTo>
                  <a:lnTo>
                    <a:pt x="5085" y="12638"/>
                  </a:lnTo>
                  <a:lnTo>
                    <a:pt x="5108" y="12604"/>
                  </a:lnTo>
                  <a:close/>
                  <a:moveTo>
                    <a:pt x="9851" y="12604"/>
                  </a:moveTo>
                  <a:lnTo>
                    <a:pt x="11842" y="13753"/>
                  </a:lnTo>
                  <a:lnTo>
                    <a:pt x="11831" y="13799"/>
                  </a:lnTo>
                  <a:lnTo>
                    <a:pt x="11819" y="13856"/>
                  </a:lnTo>
                  <a:lnTo>
                    <a:pt x="11831" y="13901"/>
                  </a:lnTo>
                  <a:lnTo>
                    <a:pt x="11842" y="13947"/>
                  </a:lnTo>
                  <a:lnTo>
                    <a:pt x="11865" y="13992"/>
                  </a:lnTo>
                  <a:lnTo>
                    <a:pt x="11888" y="14026"/>
                  </a:lnTo>
                  <a:lnTo>
                    <a:pt x="11922" y="14060"/>
                  </a:lnTo>
                  <a:lnTo>
                    <a:pt x="11956" y="14083"/>
                  </a:lnTo>
                  <a:lnTo>
                    <a:pt x="12001" y="14094"/>
                  </a:lnTo>
                  <a:lnTo>
                    <a:pt x="12047" y="14106"/>
                  </a:lnTo>
                  <a:lnTo>
                    <a:pt x="12047" y="16415"/>
                  </a:lnTo>
                  <a:lnTo>
                    <a:pt x="12013" y="16415"/>
                  </a:lnTo>
                  <a:lnTo>
                    <a:pt x="11979" y="16426"/>
                  </a:lnTo>
                  <a:lnTo>
                    <a:pt x="11922" y="16472"/>
                  </a:lnTo>
                  <a:lnTo>
                    <a:pt x="11899" y="16506"/>
                  </a:lnTo>
                  <a:lnTo>
                    <a:pt x="11876" y="16540"/>
                  </a:lnTo>
                  <a:lnTo>
                    <a:pt x="11865" y="16574"/>
                  </a:lnTo>
                  <a:lnTo>
                    <a:pt x="11865" y="16608"/>
                  </a:lnTo>
                  <a:lnTo>
                    <a:pt x="11865" y="16654"/>
                  </a:lnTo>
                  <a:lnTo>
                    <a:pt x="11876" y="16688"/>
                  </a:lnTo>
                  <a:lnTo>
                    <a:pt x="9840" y="17860"/>
                  </a:lnTo>
                  <a:lnTo>
                    <a:pt x="9806" y="17837"/>
                  </a:lnTo>
                  <a:lnTo>
                    <a:pt x="9783" y="17814"/>
                  </a:lnTo>
                  <a:lnTo>
                    <a:pt x="9738" y="17791"/>
                  </a:lnTo>
                  <a:lnTo>
                    <a:pt x="9658" y="17791"/>
                  </a:lnTo>
                  <a:lnTo>
                    <a:pt x="9624" y="17814"/>
                  </a:lnTo>
                  <a:lnTo>
                    <a:pt x="9590" y="17826"/>
                  </a:lnTo>
                  <a:lnTo>
                    <a:pt x="9567" y="17860"/>
                  </a:lnTo>
                  <a:lnTo>
                    <a:pt x="7497" y="16665"/>
                  </a:lnTo>
                  <a:lnTo>
                    <a:pt x="7508" y="16608"/>
                  </a:lnTo>
                  <a:lnTo>
                    <a:pt x="7497" y="16551"/>
                  </a:lnTo>
                  <a:lnTo>
                    <a:pt x="7463" y="16495"/>
                  </a:lnTo>
                  <a:lnTo>
                    <a:pt x="7417" y="16460"/>
                  </a:lnTo>
                  <a:lnTo>
                    <a:pt x="7360" y="16438"/>
                  </a:lnTo>
                  <a:lnTo>
                    <a:pt x="7360" y="14026"/>
                  </a:lnTo>
                  <a:lnTo>
                    <a:pt x="7417" y="14003"/>
                  </a:lnTo>
                  <a:lnTo>
                    <a:pt x="7463" y="13969"/>
                  </a:lnTo>
                  <a:lnTo>
                    <a:pt x="7485" y="13912"/>
                  </a:lnTo>
                  <a:lnTo>
                    <a:pt x="7497" y="13856"/>
                  </a:lnTo>
                  <a:lnTo>
                    <a:pt x="7485" y="13799"/>
                  </a:lnTo>
                  <a:lnTo>
                    <a:pt x="9544" y="12604"/>
                  </a:lnTo>
                  <a:lnTo>
                    <a:pt x="9578" y="12638"/>
                  </a:lnTo>
                  <a:lnTo>
                    <a:pt x="9613" y="12672"/>
                  </a:lnTo>
                  <a:lnTo>
                    <a:pt x="9658" y="12684"/>
                  </a:lnTo>
                  <a:lnTo>
                    <a:pt x="9704" y="12695"/>
                  </a:lnTo>
                  <a:lnTo>
                    <a:pt x="9749" y="12684"/>
                  </a:lnTo>
                  <a:lnTo>
                    <a:pt x="9783" y="12661"/>
                  </a:lnTo>
                  <a:lnTo>
                    <a:pt x="9829" y="12638"/>
                  </a:lnTo>
                  <a:lnTo>
                    <a:pt x="9851" y="12604"/>
                  </a:lnTo>
                  <a:close/>
                  <a:moveTo>
                    <a:pt x="14652" y="12638"/>
                  </a:moveTo>
                  <a:lnTo>
                    <a:pt x="16643" y="13787"/>
                  </a:lnTo>
                  <a:lnTo>
                    <a:pt x="16631" y="13821"/>
                  </a:lnTo>
                  <a:lnTo>
                    <a:pt x="16631" y="13856"/>
                  </a:lnTo>
                  <a:lnTo>
                    <a:pt x="16643" y="13924"/>
                  </a:lnTo>
                  <a:lnTo>
                    <a:pt x="16677" y="13981"/>
                  </a:lnTo>
                  <a:lnTo>
                    <a:pt x="16734" y="14015"/>
                  </a:lnTo>
                  <a:lnTo>
                    <a:pt x="16790" y="14038"/>
                  </a:lnTo>
                  <a:lnTo>
                    <a:pt x="16790" y="16404"/>
                  </a:lnTo>
                  <a:lnTo>
                    <a:pt x="16756" y="16415"/>
                  </a:lnTo>
                  <a:lnTo>
                    <a:pt x="16722" y="16426"/>
                  </a:lnTo>
                  <a:lnTo>
                    <a:pt x="16688" y="16449"/>
                  </a:lnTo>
                  <a:lnTo>
                    <a:pt x="16654" y="16472"/>
                  </a:lnTo>
                  <a:lnTo>
                    <a:pt x="16631" y="16506"/>
                  </a:lnTo>
                  <a:lnTo>
                    <a:pt x="16620" y="16540"/>
                  </a:lnTo>
                  <a:lnTo>
                    <a:pt x="16608" y="16574"/>
                  </a:lnTo>
                  <a:lnTo>
                    <a:pt x="16608" y="16608"/>
                  </a:lnTo>
                  <a:lnTo>
                    <a:pt x="16608" y="16654"/>
                  </a:lnTo>
                  <a:lnTo>
                    <a:pt x="16620" y="16688"/>
                  </a:lnTo>
                  <a:lnTo>
                    <a:pt x="14584" y="17860"/>
                  </a:lnTo>
                  <a:lnTo>
                    <a:pt x="14561" y="17826"/>
                  </a:lnTo>
                  <a:lnTo>
                    <a:pt x="14527" y="17803"/>
                  </a:lnTo>
                  <a:lnTo>
                    <a:pt x="14481" y="17791"/>
                  </a:lnTo>
                  <a:lnTo>
                    <a:pt x="14436" y="17780"/>
                  </a:lnTo>
                  <a:lnTo>
                    <a:pt x="14402" y="17791"/>
                  </a:lnTo>
                  <a:lnTo>
                    <a:pt x="14356" y="17803"/>
                  </a:lnTo>
                  <a:lnTo>
                    <a:pt x="14322" y="17826"/>
                  </a:lnTo>
                  <a:lnTo>
                    <a:pt x="14299" y="17860"/>
                  </a:lnTo>
                  <a:lnTo>
                    <a:pt x="12263" y="16677"/>
                  </a:lnTo>
                  <a:lnTo>
                    <a:pt x="12274" y="16608"/>
                  </a:lnTo>
                  <a:lnTo>
                    <a:pt x="12274" y="16574"/>
                  </a:lnTo>
                  <a:lnTo>
                    <a:pt x="12263" y="16540"/>
                  </a:lnTo>
                  <a:lnTo>
                    <a:pt x="12217" y="16483"/>
                  </a:lnTo>
                  <a:lnTo>
                    <a:pt x="12161" y="16438"/>
                  </a:lnTo>
                  <a:lnTo>
                    <a:pt x="12092" y="16415"/>
                  </a:lnTo>
                  <a:lnTo>
                    <a:pt x="12092" y="14106"/>
                  </a:lnTo>
                  <a:lnTo>
                    <a:pt x="12138" y="14094"/>
                  </a:lnTo>
                  <a:lnTo>
                    <a:pt x="12183" y="14072"/>
                  </a:lnTo>
                  <a:lnTo>
                    <a:pt x="12217" y="14049"/>
                  </a:lnTo>
                  <a:lnTo>
                    <a:pt x="12252" y="14026"/>
                  </a:lnTo>
                  <a:lnTo>
                    <a:pt x="12274" y="13981"/>
                  </a:lnTo>
                  <a:lnTo>
                    <a:pt x="12297" y="13947"/>
                  </a:lnTo>
                  <a:lnTo>
                    <a:pt x="12308" y="13901"/>
                  </a:lnTo>
                  <a:lnTo>
                    <a:pt x="12320" y="13856"/>
                  </a:lnTo>
                  <a:lnTo>
                    <a:pt x="12308" y="13810"/>
                  </a:lnTo>
                  <a:lnTo>
                    <a:pt x="12297" y="13753"/>
                  </a:lnTo>
                  <a:lnTo>
                    <a:pt x="14231" y="12638"/>
                  </a:lnTo>
                  <a:lnTo>
                    <a:pt x="14265" y="12684"/>
                  </a:lnTo>
                  <a:lnTo>
                    <a:pt x="14322" y="12729"/>
                  </a:lnTo>
                  <a:lnTo>
                    <a:pt x="14379" y="12752"/>
                  </a:lnTo>
                  <a:lnTo>
                    <a:pt x="14504" y="12752"/>
                  </a:lnTo>
                  <a:lnTo>
                    <a:pt x="14561" y="12729"/>
                  </a:lnTo>
                  <a:lnTo>
                    <a:pt x="14618" y="12684"/>
                  </a:lnTo>
                  <a:lnTo>
                    <a:pt x="14652" y="12638"/>
                  </a:lnTo>
                  <a:close/>
                  <a:moveTo>
                    <a:pt x="2810" y="16745"/>
                  </a:moveTo>
                  <a:lnTo>
                    <a:pt x="4721" y="17848"/>
                  </a:lnTo>
                  <a:lnTo>
                    <a:pt x="4698" y="17905"/>
                  </a:lnTo>
                  <a:lnTo>
                    <a:pt x="4698" y="17962"/>
                  </a:lnTo>
                  <a:lnTo>
                    <a:pt x="4698" y="18008"/>
                  </a:lnTo>
                  <a:lnTo>
                    <a:pt x="4710" y="18064"/>
                  </a:lnTo>
                  <a:lnTo>
                    <a:pt x="4732" y="18099"/>
                  </a:lnTo>
                  <a:lnTo>
                    <a:pt x="4767" y="18144"/>
                  </a:lnTo>
                  <a:lnTo>
                    <a:pt x="4801" y="18178"/>
                  </a:lnTo>
                  <a:lnTo>
                    <a:pt x="4846" y="18201"/>
                  </a:lnTo>
                  <a:lnTo>
                    <a:pt x="4892" y="18212"/>
                  </a:lnTo>
                  <a:lnTo>
                    <a:pt x="4937" y="18224"/>
                  </a:lnTo>
                  <a:lnTo>
                    <a:pt x="4937" y="20521"/>
                  </a:lnTo>
                  <a:lnTo>
                    <a:pt x="4903" y="20533"/>
                  </a:lnTo>
                  <a:lnTo>
                    <a:pt x="4869" y="20544"/>
                  </a:lnTo>
                  <a:lnTo>
                    <a:pt x="4812" y="20590"/>
                  </a:lnTo>
                  <a:lnTo>
                    <a:pt x="4778" y="20647"/>
                  </a:lnTo>
                  <a:lnTo>
                    <a:pt x="4767" y="20681"/>
                  </a:lnTo>
                  <a:lnTo>
                    <a:pt x="4755" y="20715"/>
                  </a:lnTo>
                  <a:lnTo>
                    <a:pt x="4767" y="20783"/>
                  </a:lnTo>
                  <a:lnTo>
                    <a:pt x="2753" y="21955"/>
                  </a:lnTo>
                  <a:lnTo>
                    <a:pt x="2719" y="21921"/>
                  </a:lnTo>
                  <a:lnTo>
                    <a:pt x="2685" y="21887"/>
                  </a:lnTo>
                  <a:lnTo>
                    <a:pt x="2639" y="21875"/>
                  </a:lnTo>
                  <a:lnTo>
                    <a:pt x="2594" y="21864"/>
                  </a:lnTo>
                  <a:lnTo>
                    <a:pt x="2537" y="21875"/>
                  </a:lnTo>
                  <a:lnTo>
                    <a:pt x="2492" y="21887"/>
                  </a:lnTo>
                  <a:lnTo>
                    <a:pt x="2457" y="21921"/>
                  </a:lnTo>
                  <a:lnTo>
                    <a:pt x="2423" y="21955"/>
                  </a:lnTo>
                  <a:lnTo>
                    <a:pt x="398" y="20783"/>
                  </a:lnTo>
                  <a:lnTo>
                    <a:pt x="410" y="20715"/>
                  </a:lnTo>
                  <a:lnTo>
                    <a:pt x="398" y="20647"/>
                  </a:lnTo>
                  <a:lnTo>
                    <a:pt x="364" y="20590"/>
                  </a:lnTo>
                  <a:lnTo>
                    <a:pt x="307" y="20556"/>
                  </a:lnTo>
                  <a:lnTo>
                    <a:pt x="239" y="20533"/>
                  </a:lnTo>
                  <a:lnTo>
                    <a:pt x="239" y="18178"/>
                  </a:lnTo>
                  <a:lnTo>
                    <a:pt x="285" y="18167"/>
                  </a:lnTo>
                  <a:lnTo>
                    <a:pt x="319" y="18155"/>
                  </a:lnTo>
                  <a:lnTo>
                    <a:pt x="353" y="18133"/>
                  </a:lnTo>
                  <a:lnTo>
                    <a:pt x="376" y="18110"/>
                  </a:lnTo>
                  <a:lnTo>
                    <a:pt x="398" y="18076"/>
                  </a:lnTo>
                  <a:lnTo>
                    <a:pt x="421" y="18042"/>
                  </a:lnTo>
                  <a:lnTo>
                    <a:pt x="433" y="18008"/>
                  </a:lnTo>
                  <a:lnTo>
                    <a:pt x="433" y="17962"/>
                  </a:lnTo>
                  <a:lnTo>
                    <a:pt x="433" y="17917"/>
                  </a:lnTo>
                  <a:lnTo>
                    <a:pt x="421" y="17882"/>
                  </a:lnTo>
                  <a:lnTo>
                    <a:pt x="2366" y="16756"/>
                  </a:lnTo>
                  <a:lnTo>
                    <a:pt x="2412" y="16802"/>
                  </a:lnTo>
                  <a:lnTo>
                    <a:pt x="2457" y="16836"/>
                  </a:lnTo>
                  <a:lnTo>
                    <a:pt x="2526" y="16859"/>
                  </a:lnTo>
                  <a:lnTo>
                    <a:pt x="2594" y="16870"/>
                  </a:lnTo>
                  <a:lnTo>
                    <a:pt x="2651" y="16859"/>
                  </a:lnTo>
                  <a:lnTo>
                    <a:pt x="2719" y="16836"/>
                  </a:lnTo>
                  <a:lnTo>
                    <a:pt x="2765" y="16802"/>
                  </a:lnTo>
                  <a:lnTo>
                    <a:pt x="2810" y="16745"/>
                  </a:lnTo>
                  <a:close/>
                  <a:moveTo>
                    <a:pt x="16768" y="0"/>
                  </a:moveTo>
                  <a:lnTo>
                    <a:pt x="16734" y="12"/>
                  </a:lnTo>
                  <a:lnTo>
                    <a:pt x="16699" y="34"/>
                  </a:lnTo>
                  <a:lnTo>
                    <a:pt x="16677" y="57"/>
                  </a:lnTo>
                  <a:lnTo>
                    <a:pt x="16654" y="91"/>
                  </a:lnTo>
                  <a:lnTo>
                    <a:pt x="16631" y="114"/>
                  </a:lnTo>
                  <a:lnTo>
                    <a:pt x="16620" y="160"/>
                  </a:lnTo>
                  <a:lnTo>
                    <a:pt x="16620" y="194"/>
                  </a:lnTo>
                  <a:lnTo>
                    <a:pt x="16631" y="251"/>
                  </a:lnTo>
                  <a:lnTo>
                    <a:pt x="14629" y="1411"/>
                  </a:lnTo>
                  <a:lnTo>
                    <a:pt x="14595" y="1365"/>
                  </a:lnTo>
                  <a:lnTo>
                    <a:pt x="14549" y="1331"/>
                  </a:lnTo>
                  <a:lnTo>
                    <a:pt x="14493" y="1308"/>
                  </a:lnTo>
                  <a:lnTo>
                    <a:pt x="14390" y="1308"/>
                  </a:lnTo>
                  <a:lnTo>
                    <a:pt x="14345" y="1320"/>
                  </a:lnTo>
                  <a:lnTo>
                    <a:pt x="14311" y="1343"/>
                  </a:lnTo>
                  <a:lnTo>
                    <a:pt x="14276" y="1377"/>
                  </a:lnTo>
                  <a:lnTo>
                    <a:pt x="14242" y="1411"/>
                  </a:lnTo>
                  <a:lnTo>
                    <a:pt x="14220" y="1445"/>
                  </a:lnTo>
                  <a:lnTo>
                    <a:pt x="14208" y="1490"/>
                  </a:lnTo>
                  <a:lnTo>
                    <a:pt x="14197" y="1536"/>
                  </a:lnTo>
                  <a:lnTo>
                    <a:pt x="14208" y="1593"/>
                  </a:lnTo>
                  <a:lnTo>
                    <a:pt x="14220" y="1627"/>
                  </a:lnTo>
                  <a:lnTo>
                    <a:pt x="14242" y="1672"/>
                  </a:lnTo>
                  <a:lnTo>
                    <a:pt x="14265" y="1707"/>
                  </a:lnTo>
                  <a:lnTo>
                    <a:pt x="14299" y="1729"/>
                  </a:lnTo>
                  <a:lnTo>
                    <a:pt x="14333" y="1752"/>
                  </a:lnTo>
                  <a:lnTo>
                    <a:pt x="14379" y="1775"/>
                  </a:lnTo>
                  <a:lnTo>
                    <a:pt x="14424" y="1775"/>
                  </a:lnTo>
                  <a:lnTo>
                    <a:pt x="14424" y="4061"/>
                  </a:lnTo>
                  <a:lnTo>
                    <a:pt x="14379" y="4073"/>
                  </a:lnTo>
                  <a:lnTo>
                    <a:pt x="14333" y="4084"/>
                  </a:lnTo>
                  <a:lnTo>
                    <a:pt x="14299" y="4107"/>
                  </a:lnTo>
                  <a:lnTo>
                    <a:pt x="14265" y="4141"/>
                  </a:lnTo>
                  <a:lnTo>
                    <a:pt x="14242" y="4175"/>
                  </a:lnTo>
                  <a:lnTo>
                    <a:pt x="14220" y="4209"/>
                  </a:lnTo>
                  <a:lnTo>
                    <a:pt x="14208" y="4255"/>
                  </a:lnTo>
                  <a:lnTo>
                    <a:pt x="14197" y="4300"/>
                  </a:lnTo>
                  <a:lnTo>
                    <a:pt x="14208" y="4346"/>
                  </a:lnTo>
                  <a:lnTo>
                    <a:pt x="14220" y="4380"/>
                  </a:lnTo>
                  <a:lnTo>
                    <a:pt x="12240" y="5517"/>
                  </a:lnTo>
                  <a:lnTo>
                    <a:pt x="12206" y="5483"/>
                  </a:lnTo>
                  <a:lnTo>
                    <a:pt x="12172" y="5460"/>
                  </a:lnTo>
                  <a:lnTo>
                    <a:pt x="12126" y="5438"/>
                  </a:lnTo>
                  <a:lnTo>
                    <a:pt x="12070" y="5426"/>
                  </a:lnTo>
                  <a:lnTo>
                    <a:pt x="12024" y="5438"/>
                  </a:lnTo>
                  <a:lnTo>
                    <a:pt x="11990" y="5449"/>
                  </a:lnTo>
                  <a:lnTo>
                    <a:pt x="11944" y="5472"/>
                  </a:lnTo>
                  <a:lnTo>
                    <a:pt x="11922" y="5495"/>
                  </a:lnTo>
                  <a:lnTo>
                    <a:pt x="11888" y="5529"/>
                  </a:lnTo>
                  <a:lnTo>
                    <a:pt x="11876" y="5563"/>
                  </a:lnTo>
                  <a:lnTo>
                    <a:pt x="11853" y="5597"/>
                  </a:lnTo>
                  <a:lnTo>
                    <a:pt x="11853" y="5642"/>
                  </a:lnTo>
                  <a:lnTo>
                    <a:pt x="11853" y="5688"/>
                  </a:lnTo>
                  <a:lnTo>
                    <a:pt x="11865" y="5722"/>
                  </a:lnTo>
                  <a:lnTo>
                    <a:pt x="11888" y="5756"/>
                  </a:lnTo>
                  <a:lnTo>
                    <a:pt x="11910" y="5790"/>
                  </a:lnTo>
                  <a:lnTo>
                    <a:pt x="11944" y="5813"/>
                  </a:lnTo>
                  <a:lnTo>
                    <a:pt x="11979" y="5836"/>
                  </a:lnTo>
                  <a:lnTo>
                    <a:pt x="12013" y="5847"/>
                  </a:lnTo>
                  <a:lnTo>
                    <a:pt x="12047" y="5859"/>
                  </a:lnTo>
                  <a:lnTo>
                    <a:pt x="12047" y="8225"/>
                  </a:lnTo>
                  <a:lnTo>
                    <a:pt x="11990" y="8247"/>
                  </a:lnTo>
                  <a:lnTo>
                    <a:pt x="11944" y="8282"/>
                  </a:lnTo>
                  <a:lnTo>
                    <a:pt x="11910" y="8338"/>
                  </a:lnTo>
                  <a:lnTo>
                    <a:pt x="11899" y="8407"/>
                  </a:lnTo>
                  <a:lnTo>
                    <a:pt x="11899" y="8441"/>
                  </a:lnTo>
                  <a:lnTo>
                    <a:pt x="11910" y="8475"/>
                  </a:lnTo>
                  <a:lnTo>
                    <a:pt x="11944" y="8532"/>
                  </a:lnTo>
                  <a:lnTo>
                    <a:pt x="12001" y="8566"/>
                  </a:lnTo>
                  <a:lnTo>
                    <a:pt x="12035" y="8577"/>
                  </a:lnTo>
                  <a:lnTo>
                    <a:pt x="12115" y="8577"/>
                  </a:lnTo>
                  <a:lnTo>
                    <a:pt x="12161" y="8555"/>
                  </a:lnTo>
                  <a:lnTo>
                    <a:pt x="12195" y="8532"/>
                  </a:lnTo>
                  <a:lnTo>
                    <a:pt x="12217" y="8498"/>
                  </a:lnTo>
                  <a:lnTo>
                    <a:pt x="14265" y="9669"/>
                  </a:lnTo>
                  <a:lnTo>
                    <a:pt x="14254" y="9715"/>
                  </a:lnTo>
                  <a:lnTo>
                    <a:pt x="14242" y="9749"/>
                  </a:lnTo>
                  <a:lnTo>
                    <a:pt x="14254" y="9783"/>
                  </a:lnTo>
                  <a:lnTo>
                    <a:pt x="14265" y="9829"/>
                  </a:lnTo>
                  <a:lnTo>
                    <a:pt x="14299" y="9886"/>
                  </a:lnTo>
                  <a:lnTo>
                    <a:pt x="14356" y="9920"/>
                  </a:lnTo>
                  <a:lnTo>
                    <a:pt x="14424" y="9942"/>
                  </a:lnTo>
                  <a:lnTo>
                    <a:pt x="14424" y="12263"/>
                  </a:lnTo>
                  <a:lnTo>
                    <a:pt x="14379" y="12274"/>
                  </a:lnTo>
                  <a:lnTo>
                    <a:pt x="14333" y="12286"/>
                  </a:lnTo>
                  <a:lnTo>
                    <a:pt x="14288" y="12308"/>
                  </a:lnTo>
                  <a:lnTo>
                    <a:pt x="14254" y="12343"/>
                  </a:lnTo>
                  <a:lnTo>
                    <a:pt x="14231" y="12377"/>
                  </a:lnTo>
                  <a:lnTo>
                    <a:pt x="14208" y="12422"/>
                  </a:lnTo>
                  <a:lnTo>
                    <a:pt x="14197" y="12456"/>
                  </a:lnTo>
                  <a:lnTo>
                    <a:pt x="14197" y="12513"/>
                  </a:lnTo>
                  <a:lnTo>
                    <a:pt x="14197" y="12559"/>
                  </a:lnTo>
                  <a:lnTo>
                    <a:pt x="14208" y="12604"/>
                  </a:lnTo>
                  <a:lnTo>
                    <a:pt x="12274" y="13719"/>
                  </a:lnTo>
                  <a:lnTo>
                    <a:pt x="12240" y="13674"/>
                  </a:lnTo>
                  <a:lnTo>
                    <a:pt x="12183" y="13639"/>
                  </a:lnTo>
                  <a:lnTo>
                    <a:pt x="12126" y="13617"/>
                  </a:lnTo>
                  <a:lnTo>
                    <a:pt x="12070" y="13605"/>
                  </a:lnTo>
                  <a:lnTo>
                    <a:pt x="12013" y="13617"/>
                  </a:lnTo>
                  <a:lnTo>
                    <a:pt x="11956" y="13639"/>
                  </a:lnTo>
                  <a:lnTo>
                    <a:pt x="11910" y="13674"/>
                  </a:lnTo>
                  <a:lnTo>
                    <a:pt x="11865" y="13719"/>
                  </a:lnTo>
                  <a:lnTo>
                    <a:pt x="9874" y="12559"/>
                  </a:lnTo>
                  <a:lnTo>
                    <a:pt x="9886" y="12513"/>
                  </a:lnTo>
                  <a:lnTo>
                    <a:pt x="9874" y="12468"/>
                  </a:lnTo>
                  <a:lnTo>
                    <a:pt x="9863" y="12434"/>
                  </a:lnTo>
                  <a:lnTo>
                    <a:pt x="9829" y="12377"/>
                  </a:lnTo>
                  <a:lnTo>
                    <a:pt x="9772" y="12343"/>
                  </a:lnTo>
                  <a:lnTo>
                    <a:pt x="9738" y="12331"/>
                  </a:lnTo>
                  <a:lnTo>
                    <a:pt x="9658" y="12331"/>
                  </a:lnTo>
                  <a:lnTo>
                    <a:pt x="9624" y="12343"/>
                  </a:lnTo>
                  <a:lnTo>
                    <a:pt x="9567" y="12377"/>
                  </a:lnTo>
                  <a:lnTo>
                    <a:pt x="9533" y="12434"/>
                  </a:lnTo>
                  <a:lnTo>
                    <a:pt x="9522" y="12468"/>
                  </a:lnTo>
                  <a:lnTo>
                    <a:pt x="9522" y="12513"/>
                  </a:lnTo>
                  <a:lnTo>
                    <a:pt x="9533" y="12570"/>
                  </a:lnTo>
                  <a:lnTo>
                    <a:pt x="7463" y="13753"/>
                  </a:lnTo>
                  <a:lnTo>
                    <a:pt x="7440" y="13730"/>
                  </a:lnTo>
                  <a:lnTo>
                    <a:pt x="7406" y="13708"/>
                  </a:lnTo>
                  <a:lnTo>
                    <a:pt x="7372" y="13685"/>
                  </a:lnTo>
                  <a:lnTo>
                    <a:pt x="7292" y="13685"/>
                  </a:lnTo>
                  <a:lnTo>
                    <a:pt x="7246" y="13708"/>
                  </a:lnTo>
                  <a:lnTo>
                    <a:pt x="7224" y="13719"/>
                  </a:lnTo>
                  <a:lnTo>
                    <a:pt x="7190" y="13753"/>
                  </a:lnTo>
                  <a:lnTo>
                    <a:pt x="5131" y="12559"/>
                  </a:lnTo>
                  <a:lnTo>
                    <a:pt x="5142" y="12513"/>
                  </a:lnTo>
                  <a:lnTo>
                    <a:pt x="5131" y="12468"/>
                  </a:lnTo>
                  <a:lnTo>
                    <a:pt x="5131" y="12434"/>
                  </a:lnTo>
                  <a:lnTo>
                    <a:pt x="5085" y="12377"/>
                  </a:lnTo>
                  <a:lnTo>
                    <a:pt x="5028" y="12343"/>
                  </a:lnTo>
                  <a:lnTo>
                    <a:pt x="4994" y="12331"/>
                  </a:lnTo>
                  <a:lnTo>
                    <a:pt x="4926" y="12331"/>
                  </a:lnTo>
                  <a:lnTo>
                    <a:pt x="4892" y="12343"/>
                  </a:lnTo>
                  <a:lnTo>
                    <a:pt x="4835" y="12377"/>
                  </a:lnTo>
                  <a:lnTo>
                    <a:pt x="4789" y="12434"/>
                  </a:lnTo>
                  <a:lnTo>
                    <a:pt x="4778" y="12468"/>
                  </a:lnTo>
                  <a:lnTo>
                    <a:pt x="4778" y="12513"/>
                  </a:lnTo>
                  <a:lnTo>
                    <a:pt x="4789" y="12570"/>
                  </a:lnTo>
                  <a:lnTo>
                    <a:pt x="2730" y="13753"/>
                  </a:lnTo>
                  <a:lnTo>
                    <a:pt x="2696" y="13730"/>
                  </a:lnTo>
                  <a:lnTo>
                    <a:pt x="2662" y="13708"/>
                  </a:lnTo>
                  <a:lnTo>
                    <a:pt x="2628" y="13685"/>
                  </a:lnTo>
                  <a:lnTo>
                    <a:pt x="2560" y="13685"/>
                  </a:lnTo>
                  <a:lnTo>
                    <a:pt x="2526" y="13696"/>
                  </a:lnTo>
                  <a:lnTo>
                    <a:pt x="2469" y="13730"/>
                  </a:lnTo>
                  <a:lnTo>
                    <a:pt x="2435" y="13787"/>
                  </a:lnTo>
                  <a:lnTo>
                    <a:pt x="2423" y="13821"/>
                  </a:lnTo>
                  <a:lnTo>
                    <a:pt x="2423" y="13856"/>
                  </a:lnTo>
                  <a:lnTo>
                    <a:pt x="2435" y="13912"/>
                  </a:lnTo>
                  <a:lnTo>
                    <a:pt x="2457" y="13969"/>
                  </a:lnTo>
                  <a:lnTo>
                    <a:pt x="2514" y="14003"/>
                  </a:lnTo>
                  <a:lnTo>
                    <a:pt x="2571" y="14026"/>
                  </a:lnTo>
                  <a:lnTo>
                    <a:pt x="2571" y="16358"/>
                  </a:lnTo>
                  <a:lnTo>
                    <a:pt x="2526" y="16369"/>
                  </a:lnTo>
                  <a:lnTo>
                    <a:pt x="2480" y="16381"/>
                  </a:lnTo>
                  <a:lnTo>
                    <a:pt x="2435" y="16404"/>
                  </a:lnTo>
                  <a:lnTo>
                    <a:pt x="2401" y="16438"/>
                  </a:lnTo>
                  <a:lnTo>
                    <a:pt x="2366" y="16472"/>
                  </a:lnTo>
                  <a:lnTo>
                    <a:pt x="2344" y="16517"/>
                  </a:lnTo>
                  <a:lnTo>
                    <a:pt x="2332" y="16563"/>
                  </a:lnTo>
                  <a:lnTo>
                    <a:pt x="2332" y="16608"/>
                  </a:lnTo>
                  <a:lnTo>
                    <a:pt x="2332" y="16665"/>
                  </a:lnTo>
                  <a:lnTo>
                    <a:pt x="2344" y="16711"/>
                  </a:lnTo>
                  <a:lnTo>
                    <a:pt x="398" y="17837"/>
                  </a:lnTo>
                  <a:lnTo>
                    <a:pt x="364" y="17803"/>
                  </a:lnTo>
                  <a:lnTo>
                    <a:pt x="319" y="17769"/>
                  </a:lnTo>
                  <a:lnTo>
                    <a:pt x="273" y="17746"/>
                  </a:lnTo>
                  <a:lnTo>
                    <a:pt x="171" y="17746"/>
                  </a:lnTo>
                  <a:lnTo>
                    <a:pt x="137" y="17757"/>
                  </a:lnTo>
                  <a:lnTo>
                    <a:pt x="103" y="17780"/>
                  </a:lnTo>
                  <a:lnTo>
                    <a:pt x="69" y="17814"/>
                  </a:lnTo>
                  <a:lnTo>
                    <a:pt x="34" y="17837"/>
                  </a:lnTo>
                  <a:lnTo>
                    <a:pt x="23" y="17882"/>
                  </a:lnTo>
                  <a:lnTo>
                    <a:pt x="0" y="17917"/>
                  </a:lnTo>
                  <a:lnTo>
                    <a:pt x="0" y="17962"/>
                  </a:lnTo>
                  <a:lnTo>
                    <a:pt x="0" y="18008"/>
                  </a:lnTo>
                  <a:lnTo>
                    <a:pt x="12" y="18042"/>
                  </a:lnTo>
                  <a:lnTo>
                    <a:pt x="34" y="18076"/>
                  </a:lnTo>
                  <a:lnTo>
                    <a:pt x="57" y="18110"/>
                  </a:lnTo>
                  <a:lnTo>
                    <a:pt x="91" y="18133"/>
                  </a:lnTo>
                  <a:lnTo>
                    <a:pt x="125" y="18155"/>
                  </a:lnTo>
                  <a:lnTo>
                    <a:pt x="160" y="18167"/>
                  </a:lnTo>
                  <a:lnTo>
                    <a:pt x="194" y="18178"/>
                  </a:lnTo>
                  <a:lnTo>
                    <a:pt x="194" y="20533"/>
                  </a:lnTo>
                  <a:lnTo>
                    <a:pt x="137" y="20556"/>
                  </a:lnTo>
                  <a:lnTo>
                    <a:pt x="80" y="20590"/>
                  </a:lnTo>
                  <a:lnTo>
                    <a:pt x="46" y="20647"/>
                  </a:lnTo>
                  <a:lnTo>
                    <a:pt x="34" y="20715"/>
                  </a:lnTo>
                  <a:lnTo>
                    <a:pt x="34" y="20760"/>
                  </a:lnTo>
                  <a:lnTo>
                    <a:pt x="46" y="20794"/>
                  </a:lnTo>
                  <a:lnTo>
                    <a:pt x="57" y="20829"/>
                  </a:lnTo>
                  <a:lnTo>
                    <a:pt x="80" y="20851"/>
                  </a:lnTo>
                  <a:lnTo>
                    <a:pt x="114" y="20874"/>
                  </a:lnTo>
                  <a:lnTo>
                    <a:pt x="148" y="20897"/>
                  </a:lnTo>
                  <a:lnTo>
                    <a:pt x="182" y="20908"/>
                  </a:lnTo>
                  <a:lnTo>
                    <a:pt x="216" y="20908"/>
                  </a:lnTo>
                  <a:lnTo>
                    <a:pt x="262" y="20897"/>
                  </a:lnTo>
                  <a:lnTo>
                    <a:pt x="307" y="20885"/>
                  </a:lnTo>
                  <a:lnTo>
                    <a:pt x="353" y="20851"/>
                  </a:lnTo>
                  <a:lnTo>
                    <a:pt x="376" y="20817"/>
                  </a:lnTo>
                  <a:lnTo>
                    <a:pt x="2401" y="21989"/>
                  </a:lnTo>
                  <a:lnTo>
                    <a:pt x="2389" y="22023"/>
                  </a:lnTo>
                  <a:lnTo>
                    <a:pt x="2389" y="22069"/>
                  </a:lnTo>
                  <a:lnTo>
                    <a:pt x="2389" y="22103"/>
                  </a:lnTo>
                  <a:lnTo>
                    <a:pt x="2401" y="22148"/>
                  </a:lnTo>
                  <a:lnTo>
                    <a:pt x="2423" y="22182"/>
                  </a:lnTo>
                  <a:lnTo>
                    <a:pt x="2446" y="22205"/>
                  </a:lnTo>
                  <a:lnTo>
                    <a:pt x="2480" y="22228"/>
                  </a:lnTo>
                  <a:lnTo>
                    <a:pt x="2514" y="22251"/>
                  </a:lnTo>
                  <a:lnTo>
                    <a:pt x="2548" y="22262"/>
                  </a:lnTo>
                  <a:lnTo>
                    <a:pt x="2628" y="22262"/>
                  </a:lnTo>
                  <a:lnTo>
                    <a:pt x="2662" y="22251"/>
                  </a:lnTo>
                  <a:lnTo>
                    <a:pt x="2696" y="22228"/>
                  </a:lnTo>
                  <a:lnTo>
                    <a:pt x="2730" y="22205"/>
                  </a:lnTo>
                  <a:lnTo>
                    <a:pt x="2753" y="22182"/>
                  </a:lnTo>
                  <a:lnTo>
                    <a:pt x="2776" y="22148"/>
                  </a:lnTo>
                  <a:lnTo>
                    <a:pt x="2787" y="22103"/>
                  </a:lnTo>
                  <a:lnTo>
                    <a:pt x="2787" y="22069"/>
                  </a:lnTo>
                  <a:lnTo>
                    <a:pt x="2787" y="22023"/>
                  </a:lnTo>
                  <a:lnTo>
                    <a:pt x="2776" y="21989"/>
                  </a:lnTo>
                  <a:lnTo>
                    <a:pt x="4789" y="20829"/>
                  </a:lnTo>
                  <a:lnTo>
                    <a:pt x="4823" y="20863"/>
                  </a:lnTo>
                  <a:lnTo>
                    <a:pt x="4858" y="20897"/>
                  </a:lnTo>
                  <a:lnTo>
                    <a:pt x="4903" y="20908"/>
                  </a:lnTo>
                  <a:lnTo>
                    <a:pt x="4960" y="20920"/>
                  </a:lnTo>
                  <a:lnTo>
                    <a:pt x="4994" y="20920"/>
                  </a:lnTo>
                  <a:lnTo>
                    <a:pt x="5040" y="20908"/>
                  </a:lnTo>
                  <a:lnTo>
                    <a:pt x="5074" y="20885"/>
                  </a:lnTo>
                  <a:lnTo>
                    <a:pt x="5096" y="20863"/>
                  </a:lnTo>
                  <a:lnTo>
                    <a:pt x="5119" y="20829"/>
                  </a:lnTo>
                  <a:lnTo>
                    <a:pt x="5142" y="20794"/>
                  </a:lnTo>
                  <a:lnTo>
                    <a:pt x="5153" y="20760"/>
                  </a:lnTo>
                  <a:lnTo>
                    <a:pt x="5153" y="20715"/>
                  </a:lnTo>
                  <a:lnTo>
                    <a:pt x="5153" y="20681"/>
                  </a:lnTo>
                  <a:lnTo>
                    <a:pt x="5142" y="20647"/>
                  </a:lnTo>
                  <a:lnTo>
                    <a:pt x="5108" y="20590"/>
                  </a:lnTo>
                  <a:lnTo>
                    <a:pt x="5051" y="20544"/>
                  </a:lnTo>
                  <a:lnTo>
                    <a:pt x="4983" y="20521"/>
                  </a:lnTo>
                  <a:lnTo>
                    <a:pt x="4983" y="18224"/>
                  </a:lnTo>
                  <a:lnTo>
                    <a:pt x="5028" y="18212"/>
                  </a:lnTo>
                  <a:lnTo>
                    <a:pt x="5074" y="18201"/>
                  </a:lnTo>
                  <a:lnTo>
                    <a:pt x="5119" y="18167"/>
                  </a:lnTo>
                  <a:lnTo>
                    <a:pt x="5153" y="18144"/>
                  </a:lnTo>
                  <a:lnTo>
                    <a:pt x="5187" y="18099"/>
                  </a:lnTo>
                  <a:lnTo>
                    <a:pt x="5199" y="18064"/>
                  </a:lnTo>
                  <a:lnTo>
                    <a:pt x="5222" y="18008"/>
                  </a:lnTo>
                  <a:lnTo>
                    <a:pt x="5222" y="17962"/>
                  </a:lnTo>
                  <a:lnTo>
                    <a:pt x="5222" y="17905"/>
                  </a:lnTo>
                  <a:lnTo>
                    <a:pt x="5199" y="17860"/>
                  </a:lnTo>
                  <a:lnTo>
                    <a:pt x="7178" y="16711"/>
                  </a:lnTo>
                  <a:lnTo>
                    <a:pt x="7212" y="16745"/>
                  </a:lnTo>
                  <a:lnTo>
                    <a:pt x="7246" y="16768"/>
                  </a:lnTo>
                  <a:lnTo>
                    <a:pt x="7281" y="16779"/>
                  </a:lnTo>
                  <a:lnTo>
                    <a:pt x="7326" y="16790"/>
                  </a:lnTo>
                  <a:lnTo>
                    <a:pt x="7372" y="16779"/>
                  </a:lnTo>
                  <a:lnTo>
                    <a:pt x="7417" y="16768"/>
                  </a:lnTo>
                  <a:lnTo>
                    <a:pt x="7451" y="16745"/>
                  </a:lnTo>
                  <a:lnTo>
                    <a:pt x="7474" y="16711"/>
                  </a:lnTo>
                  <a:lnTo>
                    <a:pt x="9544" y="17894"/>
                  </a:lnTo>
                  <a:lnTo>
                    <a:pt x="9522" y="17962"/>
                  </a:lnTo>
                  <a:lnTo>
                    <a:pt x="9533" y="17996"/>
                  </a:lnTo>
                  <a:lnTo>
                    <a:pt x="9544" y="18030"/>
                  </a:lnTo>
                  <a:lnTo>
                    <a:pt x="9578" y="18087"/>
                  </a:lnTo>
                  <a:lnTo>
                    <a:pt x="9635" y="18121"/>
                  </a:lnTo>
                  <a:lnTo>
                    <a:pt x="9669" y="18133"/>
                  </a:lnTo>
                  <a:lnTo>
                    <a:pt x="9738" y="18133"/>
                  </a:lnTo>
                  <a:lnTo>
                    <a:pt x="9760" y="18121"/>
                  </a:lnTo>
                  <a:lnTo>
                    <a:pt x="9817" y="18087"/>
                  </a:lnTo>
                  <a:lnTo>
                    <a:pt x="9863" y="18030"/>
                  </a:lnTo>
                  <a:lnTo>
                    <a:pt x="9863" y="17996"/>
                  </a:lnTo>
                  <a:lnTo>
                    <a:pt x="9874" y="17962"/>
                  </a:lnTo>
                  <a:lnTo>
                    <a:pt x="9863" y="17905"/>
                  </a:lnTo>
                  <a:lnTo>
                    <a:pt x="11899" y="16722"/>
                  </a:lnTo>
                  <a:lnTo>
                    <a:pt x="11933" y="16768"/>
                  </a:lnTo>
                  <a:lnTo>
                    <a:pt x="11967" y="16790"/>
                  </a:lnTo>
                  <a:lnTo>
                    <a:pt x="12013" y="16813"/>
                  </a:lnTo>
                  <a:lnTo>
                    <a:pt x="12126" y="16813"/>
                  </a:lnTo>
                  <a:lnTo>
                    <a:pt x="12172" y="16790"/>
                  </a:lnTo>
                  <a:lnTo>
                    <a:pt x="12206" y="16756"/>
                  </a:lnTo>
                  <a:lnTo>
                    <a:pt x="12240" y="16722"/>
                  </a:lnTo>
                  <a:lnTo>
                    <a:pt x="14276" y="17894"/>
                  </a:lnTo>
                  <a:lnTo>
                    <a:pt x="14265" y="17928"/>
                  </a:lnTo>
                  <a:lnTo>
                    <a:pt x="14265" y="17962"/>
                  </a:lnTo>
                  <a:lnTo>
                    <a:pt x="14276" y="18030"/>
                  </a:lnTo>
                  <a:lnTo>
                    <a:pt x="14311" y="18076"/>
                  </a:lnTo>
                  <a:lnTo>
                    <a:pt x="14356" y="18121"/>
                  </a:lnTo>
                  <a:lnTo>
                    <a:pt x="14424" y="18133"/>
                  </a:lnTo>
                  <a:lnTo>
                    <a:pt x="14424" y="20533"/>
                  </a:lnTo>
                  <a:lnTo>
                    <a:pt x="14356" y="20544"/>
                  </a:lnTo>
                  <a:lnTo>
                    <a:pt x="14299" y="20590"/>
                  </a:lnTo>
                  <a:lnTo>
                    <a:pt x="14265" y="20647"/>
                  </a:lnTo>
                  <a:lnTo>
                    <a:pt x="14254" y="20681"/>
                  </a:lnTo>
                  <a:lnTo>
                    <a:pt x="14242" y="20715"/>
                  </a:lnTo>
                  <a:lnTo>
                    <a:pt x="14254" y="20760"/>
                  </a:lnTo>
                  <a:lnTo>
                    <a:pt x="14265" y="20794"/>
                  </a:lnTo>
                  <a:lnTo>
                    <a:pt x="14276" y="20829"/>
                  </a:lnTo>
                  <a:lnTo>
                    <a:pt x="14299" y="20851"/>
                  </a:lnTo>
                  <a:lnTo>
                    <a:pt x="14333" y="20874"/>
                  </a:lnTo>
                  <a:lnTo>
                    <a:pt x="14367" y="20897"/>
                  </a:lnTo>
                  <a:lnTo>
                    <a:pt x="14402" y="20908"/>
                  </a:lnTo>
                  <a:lnTo>
                    <a:pt x="14493" y="20908"/>
                  </a:lnTo>
                  <a:lnTo>
                    <a:pt x="14538" y="20885"/>
                  </a:lnTo>
                  <a:lnTo>
                    <a:pt x="14572" y="20851"/>
                  </a:lnTo>
                  <a:lnTo>
                    <a:pt x="14595" y="20817"/>
                  </a:lnTo>
                  <a:lnTo>
                    <a:pt x="16643" y="22000"/>
                  </a:lnTo>
                  <a:lnTo>
                    <a:pt x="16631" y="22034"/>
                  </a:lnTo>
                  <a:lnTo>
                    <a:pt x="16631" y="22069"/>
                  </a:lnTo>
                  <a:lnTo>
                    <a:pt x="16631" y="22103"/>
                  </a:lnTo>
                  <a:lnTo>
                    <a:pt x="16643" y="22137"/>
                  </a:lnTo>
                  <a:lnTo>
                    <a:pt x="16654" y="22171"/>
                  </a:lnTo>
                  <a:lnTo>
                    <a:pt x="16677" y="22194"/>
                  </a:lnTo>
                  <a:lnTo>
                    <a:pt x="16711" y="22216"/>
                  </a:lnTo>
                  <a:lnTo>
                    <a:pt x="16734" y="22239"/>
                  </a:lnTo>
                  <a:lnTo>
                    <a:pt x="16768" y="22251"/>
                  </a:lnTo>
                  <a:lnTo>
                    <a:pt x="16847" y="22251"/>
                  </a:lnTo>
                  <a:lnTo>
                    <a:pt x="16881" y="22239"/>
                  </a:lnTo>
                  <a:lnTo>
                    <a:pt x="16916" y="22216"/>
                  </a:lnTo>
                  <a:lnTo>
                    <a:pt x="16938" y="22194"/>
                  </a:lnTo>
                  <a:lnTo>
                    <a:pt x="16961" y="22171"/>
                  </a:lnTo>
                  <a:lnTo>
                    <a:pt x="16972" y="22137"/>
                  </a:lnTo>
                  <a:lnTo>
                    <a:pt x="16984" y="22103"/>
                  </a:lnTo>
                  <a:lnTo>
                    <a:pt x="16995" y="22069"/>
                  </a:lnTo>
                  <a:lnTo>
                    <a:pt x="16984" y="22000"/>
                  </a:lnTo>
                  <a:lnTo>
                    <a:pt x="17962" y="21432"/>
                  </a:lnTo>
                  <a:lnTo>
                    <a:pt x="17962" y="21386"/>
                  </a:lnTo>
                  <a:lnTo>
                    <a:pt x="16961" y="21966"/>
                  </a:lnTo>
                  <a:lnTo>
                    <a:pt x="16927" y="21932"/>
                  </a:lnTo>
                  <a:lnTo>
                    <a:pt x="16893" y="21909"/>
                  </a:lnTo>
                  <a:lnTo>
                    <a:pt x="16859" y="21887"/>
                  </a:lnTo>
                  <a:lnTo>
                    <a:pt x="16768" y="21887"/>
                  </a:lnTo>
                  <a:lnTo>
                    <a:pt x="16722" y="21898"/>
                  </a:lnTo>
                  <a:lnTo>
                    <a:pt x="16688" y="21932"/>
                  </a:lnTo>
                  <a:lnTo>
                    <a:pt x="16665" y="21955"/>
                  </a:lnTo>
                  <a:lnTo>
                    <a:pt x="14618" y="20783"/>
                  </a:lnTo>
                  <a:lnTo>
                    <a:pt x="14629" y="20715"/>
                  </a:lnTo>
                  <a:lnTo>
                    <a:pt x="14618" y="20647"/>
                  </a:lnTo>
                  <a:lnTo>
                    <a:pt x="14584" y="20590"/>
                  </a:lnTo>
                  <a:lnTo>
                    <a:pt x="14527" y="20556"/>
                  </a:lnTo>
                  <a:lnTo>
                    <a:pt x="14470" y="20533"/>
                  </a:lnTo>
                  <a:lnTo>
                    <a:pt x="14470" y="18133"/>
                  </a:lnTo>
                  <a:lnTo>
                    <a:pt x="14527" y="18121"/>
                  </a:lnTo>
                  <a:lnTo>
                    <a:pt x="14572" y="18076"/>
                  </a:lnTo>
                  <a:lnTo>
                    <a:pt x="14606" y="18030"/>
                  </a:lnTo>
                  <a:lnTo>
                    <a:pt x="14618" y="17962"/>
                  </a:lnTo>
                  <a:lnTo>
                    <a:pt x="14606" y="17905"/>
                  </a:lnTo>
                  <a:lnTo>
                    <a:pt x="16631" y="16722"/>
                  </a:lnTo>
                  <a:lnTo>
                    <a:pt x="16665" y="16768"/>
                  </a:lnTo>
                  <a:lnTo>
                    <a:pt x="16711" y="16790"/>
                  </a:lnTo>
                  <a:lnTo>
                    <a:pt x="16756" y="16813"/>
                  </a:lnTo>
                  <a:lnTo>
                    <a:pt x="16813" y="16824"/>
                  </a:lnTo>
                  <a:lnTo>
                    <a:pt x="16859" y="16813"/>
                  </a:lnTo>
                  <a:lnTo>
                    <a:pt x="16916" y="16790"/>
                  </a:lnTo>
                  <a:lnTo>
                    <a:pt x="16950" y="16756"/>
                  </a:lnTo>
                  <a:lnTo>
                    <a:pt x="16984" y="16722"/>
                  </a:lnTo>
                  <a:lnTo>
                    <a:pt x="17962" y="17291"/>
                  </a:lnTo>
                  <a:lnTo>
                    <a:pt x="17962" y="17234"/>
                  </a:lnTo>
                  <a:lnTo>
                    <a:pt x="17007" y="16677"/>
                  </a:lnTo>
                  <a:lnTo>
                    <a:pt x="17018" y="16608"/>
                  </a:lnTo>
                  <a:lnTo>
                    <a:pt x="17007" y="16574"/>
                  </a:lnTo>
                  <a:lnTo>
                    <a:pt x="17007" y="16540"/>
                  </a:lnTo>
                  <a:lnTo>
                    <a:pt x="16961" y="16483"/>
                  </a:lnTo>
                  <a:lnTo>
                    <a:pt x="16904" y="16438"/>
                  </a:lnTo>
                  <a:lnTo>
                    <a:pt x="16836" y="16415"/>
                  </a:lnTo>
                  <a:lnTo>
                    <a:pt x="16836" y="14026"/>
                  </a:lnTo>
                  <a:lnTo>
                    <a:pt x="16893" y="14015"/>
                  </a:lnTo>
                  <a:lnTo>
                    <a:pt x="16938" y="13969"/>
                  </a:lnTo>
                  <a:lnTo>
                    <a:pt x="16972" y="13924"/>
                  </a:lnTo>
                  <a:lnTo>
                    <a:pt x="16984" y="13856"/>
                  </a:lnTo>
                  <a:lnTo>
                    <a:pt x="16972" y="13799"/>
                  </a:lnTo>
                  <a:lnTo>
                    <a:pt x="17962" y="13218"/>
                  </a:lnTo>
                  <a:lnTo>
                    <a:pt x="17962" y="13173"/>
                  </a:lnTo>
                  <a:lnTo>
                    <a:pt x="16950" y="13753"/>
                  </a:lnTo>
                  <a:lnTo>
                    <a:pt x="16927" y="13719"/>
                  </a:lnTo>
                  <a:lnTo>
                    <a:pt x="16893" y="13696"/>
                  </a:lnTo>
                  <a:lnTo>
                    <a:pt x="16847" y="13685"/>
                  </a:lnTo>
                  <a:lnTo>
                    <a:pt x="16813" y="13674"/>
                  </a:lnTo>
                  <a:lnTo>
                    <a:pt x="16768" y="13685"/>
                  </a:lnTo>
                  <a:lnTo>
                    <a:pt x="16734" y="13696"/>
                  </a:lnTo>
                  <a:lnTo>
                    <a:pt x="16699" y="13719"/>
                  </a:lnTo>
                  <a:lnTo>
                    <a:pt x="16665" y="13753"/>
                  </a:lnTo>
                  <a:lnTo>
                    <a:pt x="14675" y="12593"/>
                  </a:lnTo>
                  <a:lnTo>
                    <a:pt x="14686" y="12559"/>
                  </a:lnTo>
                  <a:lnTo>
                    <a:pt x="14686" y="12513"/>
                  </a:lnTo>
                  <a:lnTo>
                    <a:pt x="14686" y="12468"/>
                  </a:lnTo>
                  <a:lnTo>
                    <a:pt x="14675" y="12422"/>
                  </a:lnTo>
                  <a:lnTo>
                    <a:pt x="14652" y="12377"/>
                  </a:lnTo>
                  <a:lnTo>
                    <a:pt x="14618" y="12343"/>
                  </a:lnTo>
                  <a:lnTo>
                    <a:pt x="14595" y="12308"/>
                  </a:lnTo>
                  <a:lnTo>
                    <a:pt x="14549" y="12286"/>
                  </a:lnTo>
                  <a:lnTo>
                    <a:pt x="14515" y="12274"/>
                  </a:lnTo>
                  <a:lnTo>
                    <a:pt x="14470" y="12263"/>
                  </a:lnTo>
                  <a:lnTo>
                    <a:pt x="14470" y="9942"/>
                  </a:lnTo>
                  <a:lnTo>
                    <a:pt x="14527" y="9920"/>
                  </a:lnTo>
                  <a:lnTo>
                    <a:pt x="14584" y="9874"/>
                  </a:lnTo>
                  <a:lnTo>
                    <a:pt x="14618" y="9817"/>
                  </a:lnTo>
                  <a:lnTo>
                    <a:pt x="14629" y="9749"/>
                  </a:lnTo>
                  <a:lnTo>
                    <a:pt x="14629" y="9715"/>
                  </a:lnTo>
                  <a:lnTo>
                    <a:pt x="14618" y="9681"/>
                  </a:lnTo>
                  <a:lnTo>
                    <a:pt x="16608" y="8532"/>
                  </a:lnTo>
                  <a:lnTo>
                    <a:pt x="16643" y="8577"/>
                  </a:lnTo>
                  <a:lnTo>
                    <a:pt x="16688" y="8611"/>
                  </a:lnTo>
                  <a:lnTo>
                    <a:pt x="16745" y="8634"/>
                  </a:lnTo>
                  <a:lnTo>
                    <a:pt x="16813" y="8646"/>
                  </a:lnTo>
                  <a:lnTo>
                    <a:pt x="16870" y="8634"/>
                  </a:lnTo>
                  <a:lnTo>
                    <a:pt x="16927" y="8611"/>
                  </a:lnTo>
                  <a:lnTo>
                    <a:pt x="16972" y="8577"/>
                  </a:lnTo>
                  <a:lnTo>
                    <a:pt x="17018" y="8532"/>
                  </a:lnTo>
                  <a:lnTo>
                    <a:pt x="17962" y="9078"/>
                  </a:lnTo>
                  <a:lnTo>
                    <a:pt x="17962" y="9021"/>
                  </a:lnTo>
                  <a:lnTo>
                    <a:pt x="17029" y="8486"/>
                  </a:lnTo>
                  <a:lnTo>
                    <a:pt x="17041" y="8441"/>
                  </a:lnTo>
                  <a:lnTo>
                    <a:pt x="17052" y="8407"/>
                  </a:lnTo>
                  <a:lnTo>
                    <a:pt x="17041" y="8361"/>
                  </a:lnTo>
                  <a:lnTo>
                    <a:pt x="17029" y="8316"/>
                  </a:lnTo>
                  <a:lnTo>
                    <a:pt x="17018" y="8282"/>
                  </a:lnTo>
                  <a:lnTo>
                    <a:pt x="16984" y="8247"/>
                  </a:lnTo>
                  <a:lnTo>
                    <a:pt x="16961" y="8213"/>
                  </a:lnTo>
                  <a:lnTo>
                    <a:pt x="16916" y="8191"/>
                  </a:lnTo>
                  <a:lnTo>
                    <a:pt x="16881" y="8179"/>
                  </a:lnTo>
                  <a:lnTo>
                    <a:pt x="16836" y="8168"/>
                  </a:lnTo>
                  <a:lnTo>
                    <a:pt x="16836" y="5813"/>
                  </a:lnTo>
                  <a:lnTo>
                    <a:pt x="16893" y="5790"/>
                  </a:lnTo>
                  <a:lnTo>
                    <a:pt x="16938" y="5756"/>
                  </a:lnTo>
                  <a:lnTo>
                    <a:pt x="16972" y="5711"/>
                  </a:lnTo>
                  <a:lnTo>
                    <a:pt x="16984" y="5642"/>
                  </a:lnTo>
                  <a:lnTo>
                    <a:pt x="16972" y="5586"/>
                  </a:lnTo>
                  <a:lnTo>
                    <a:pt x="17962" y="5017"/>
                  </a:lnTo>
                  <a:lnTo>
                    <a:pt x="17962" y="4960"/>
                  </a:lnTo>
                  <a:lnTo>
                    <a:pt x="16950" y="5540"/>
                  </a:lnTo>
                  <a:lnTo>
                    <a:pt x="16916" y="5517"/>
                  </a:lnTo>
                  <a:lnTo>
                    <a:pt x="16893" y="5495"/>
                  </a:lnTo>
                  <a:lnTo>
                    <a:pt x="16847" y="5483"/>
                  </a:lnTo>
                  <a:lnTo>
                    <a:pt x="16813" y="5472"/>
                  </a:lnTo>
                  <a:lnTo>
                    <a:pt x="16768" y="5483"/>
                  </a:lnTo>
                  <a:lnTo>
                    <a:pt x="16734" y="5495"/>
                  </a:lnTo>
                  <a:lnTo>
                    <a:pt x="16699" y="5517"/>
                  </a:lnTo>
                  <a:lnTo>
                    <a:pt x="16677" y="5540"/>
                  </a:lnTo>
                  <a:lnTo>
                    <a:pt x="14663" y="4380"/>
                  </a:lnTo>
                  <a:lnTo>
                    <a:pt x="14675" y="4334"/>
                  </a:lnTo>
                  <a:lnTo>
                    <a:pt x="14675" y="4300"/>
                  </a:lnTo>
                  <a:lnTo>
                    <a:pt x="14675" y="4255"/>
                  </a:lnTo>
                  <a:lnTo>
                    <a:pt x="14663" y="4209"/>
                  </a:lnTo>
                  <a:lnTo>
                    <a:pt x="14640" y="4175"/>
                  </a:lnTo>
                  <a:lnTo>
                    <a:pt x="14618" y="4141"/>
                  </a:lnTo>
                  <a:lnTo>
                    <a:pt x="14584" y="4118"/>
                  </a:lnTo>
                  <a:lnTo>
                    <a:pt x="14549" y="4095"/>
                  </a:lnTo>
                  <a:lnTo>
                    <a:pt x="14515" y="4073"/>
                  </a:lnTo>
                  <a:lnTo>
                    <a:pt x="14470" y="4061"/>
                  </a:lnTo>
                  <a:lnTo>
                    <a:pt x="14470" y="1775"/>
                  </a:lnTo>
                  <a:lnTo>
                    <a:pt x="14515" y="1763"/>
                  </a:lnTo>
                  <a:lnTo>
                    <a:pt x="14549" y="1752"/>
                  </a:lnTo>
                  <a:lnTo>
                    <a:pt x="14584" y="1729"/>
                  </a:lnTo>
                  <a:lnTo>
                    <a:pt x="14618" y="1695"/>
                  </a:lnTo>
                  <a:lnTo>
                    <a:pt x="14640" y="1661"/>
                  </a:lnTo>
                  <a:lnTo>
                    <a:pt x="14663" y="1627"/>
                  </a:lnTo>
                  <a:lnTo>
                    <a:pt x="14675" y="1581"/>
                  </a:lnTo>
                  <a:lnTo>
                    <a:pt x="14675" y="1536"/>
                  </a:lnTo>
                  <a:lnTo>
                    <a:pt x="14675" y="1490"/>
                  </a:lnTo>
                  <a:lnTo>
                    <a:pt x="14652" y="1445"/>
                  </a:lnTo>
                  <a:lnTo>
                    <a:pt x="16643" y="296"/>
                  </a:lnTo>
                  <a:lnTo>
                    <a:pt x="16677" y="330"/>
                  </a:lnTo>
                  <a:lnTo>
                    <a:pt x="16711" y="364"/>
                  </a:lnTo>
                  <a:lnTo>
                    <a:pt x="16756" y="376"/>
                  </a:lnTo>
                  <a:lnTo>
                    <a:pt x="16813" y="387"/>
                  </a:lnTo>
                  <a:lnTo>
                    <a:pt x="16859" y="376"/>
                  </a:lnTo>
                  <a:lnTo>
                    <a:pt x="16904" y="353"/>
                  </a:lnTo>
                  <a:lnTo>
                    <a:pt x="16938" y="330"/>
                  </a:lnTo>
                  <a:lnTo>
                    <a:pt x="16972" y="296"/>
                  </a:lnTo>
                  <a:lnTo>
                    <a:pt x="17962" y="865"/>
                  </a:lnTo>
                  <a:lnTo>
                    <a:pt x="17962" y="808"/>
                  </a:lnTo>
                  <a:lnTo>
                    <a:pt x="16995" y="251"/>
                  </a:lnTo>
                  <a:lnTo>
                    <a:pt x="16995" y="194"/>
                  </a:lnTo>
                  <a:lnTo>
                    <a:pt x="16995" y="160"/>
                  </a:lnTo>
                  <a:lnTo>
                    <a:pt x="16984" y="114"/>
                  </a:lnTo>
                  <a:lnTo>
                    <a:pt x="16972" y="91"/>
                  </a:lnTo>
                  <a:lnTo>
                    <a:pt x="16950" y="57"/>
                  </a:lnTo>
                  <a:lnTo>
                    <a:pt x="16916" y="34"/>
                  </a:lnTo>
                  <a:lnTo>
                    <a:pt x="16881" y="12"/>
                  </a:lnTo>
                  <a:lnTo>
                    <a:pt x="16847" y="0"/>
                  </a:lnTo>
                  <a:close/>
                </a:path>
              </a:pathLst>
            </a:custGeom>
            <a:gradFill>
              <a:gsLst>
                <a:gs pos="0">
                  <a:schemeClr val="dk1"/>
                </a:gs>
                <a:gs pos="9000">
                  <a:schemeClr val="dk1"/>
                </a:gs>
                <a:gs pos="100000">
                  <a:srgbClr val="FFFFFF">
                    <a:alpha val="45098"/>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5"/>
            <p:cNvSpPr/>
            <p:nvPr/>
          </p:nvSpPr>
          <p:spPr>
            <a:xfrm>
              <a:off x="7506755" y="0"/>
              <a:ext cx="1041940" cy="765624"/>
            </a:xfrm>
            <a:custGeom>
              <a:rect b="b" l="l" r="r" t="t"/>
              <a:pathLst>
                <a:path extrusionOk="0" h="7315" w="9955">
                  <a:moveTo>
                    <a:pt x="5222" y="1741"/>
                  </a:moveTo>
                  <a:lnTo>
                    <a:pt x="7179" y="2867"/>
                  </a:lnTo>
                  <a:lnTo>
                    <a:pt x="7156" y="2912"/>
                  </a:lnTo>
                  <a:lnTo>
                    <a:pt x="7156" y="2958"/>
                  </a:lnTo>
                  <a:lnTo>
                    <a:pt x="7156" y="3003"/>
                  </a:lnTo>
                  <a:lnTo>
                    <a:pt x="7167" y="3049"/>
                  </a:lnTo>
                  <a:lnTo>
                    <a:pt x="7190" y="3083"/>
                  </a:lnTo>
                  <a:lnTo>
                    <a:pt x="7213" y="3117"/>
                  </a:lnTo>
                  <a:lnTo>
                    <a:pt x="7247" y="3140"/>
                  </a:lnTo>
                  <a:lnTo>
                    <a:pt x="7281" y="3163"/>
                  </a:lnTo>
                  <a:lnTo>
                    <a:pt x="7315" y="3174"/>
                  </a:lnTo>
                  <a:lnTo>
                    <a:pt x="7361" y="3185"/>
                  </a:lnTo>
                  <a:lnTo>
                    <a:pt x="7361" y="5483"/>
                  </a:lnTo>
                  <a:lnTo>
                    <a:pt x="7315" y="5495"/>
                  </a:lnTo>
                  <a:lnTo>
                    <a:pt x="7270" y="5506"/>
                  </a:lnTo>
                  <a:lnTo>
                    <a:pt x="7236" y="5529"/>
                  </a:lnTo>
                  <a:lnTo>
                    <a:pt x="7202" y="5552"/>
                  </a:lnTo>
                  <a:lnTo>
                    <a:pt x="7179" y="5597"/>
                  </a:lnTo>
                  <a:lnTo>
                    <a:pt x="7156" y="5631"/>
                  </a:lnTo>
                  <a:lnTo>
                    <a:pt x="7145" y="5677"/>
                  </a:lnTo>
                  <a:lnTo>
                    <a:pt x="7133" y="5722"/>
                  </a:lnTo>
                  <a:lnTo>
                    <a:pt x="7145" y="5768"/>
                  </a:lnTo>
                  <a:lnTo>
                    <a:pt x="7156" y="5802"/>
                  </a:lnTo>
                  <a:lnTo>
                    <a:pt x="5211" y="6928"/>
                  </a:lnTo>
                  <a:lnTo>
                    <a:pt x="5177" y="6882"/>
                  </a:lnTo>
                  <a:lnTo>
                    <a:pt x="5131" y="6848"/>
                  </a:lnTo>
                  <a:lnTo>
                    <a:pt x="5074" y="6826"/>
                  </a:lnTo>
                  <a:lnTo>
                    <a:pt x="5006" y="6814"/>
                  </a:lnTo>
                  <a:lnTo>
                    <a:pt x="4949" y="6826"/>
                  </a:lnTo>
                  <a:lnTo>
                    <a:pt x="4892" y="6848"/>
                  </a:lnTo>
                  <a:lnTo>
                    <a:pt x="4847" y="6882"/>
                  </a:lnTo>
                  <a:lnTo>
                    <a:pt x="4801" y="6928"/>
                  </a:lnTo>
                  <a:lnTo>
                    <a:pt x="2867" y="5802"/>
                  </a:lnTo>
                  <a:lnTo>
                    <a:pt x="2879" y="5768"/>
                  </a:lnTo>
                  <a:lnTo>
                    <a:pt x="2879" y="5722"/>
                  </a:lnTo>
                  <a:lnTo>
                    <a:pt x="2879" y="5677"/>
                  </a:lnTo>
                  <a:lnTo>
                    <a:pt x="2867" y="5631"/>
                  </a:lnTo>
                  <a:lnTo>
                    <a:pt x="2845" y="5597"/>
                  </a:lnTo>
                  <a:lnTo>
                    <a:pt x="2822" y="5563"/>
                  </a:lnTo>
                  <a:lnTo>
                    <a:pt x="2788" y="5529"/>
                  </a:lnTo>
                  <a:lnTo>
                    <a:pt x="2754" y="5506"/>
                  </a:lnTo>
                  <a:lnTo>
                    <a:pt x="2708" y="5483"/>
                  </a:lnTo>
                  <a:lnTo>
                    <a:pt x="2663" y="5483"/>
                  </a:lnTo>
                  <a:lnTo>
                    <a:pt x="2663" y="3185"/>
                  </a:lnTo>
                  <a:lnTo>
                    <a:pt x="2708" y="3174"/>
                  </a:lnTo>
                  <a:lnTo>
                    <a:pt x="2742" y="3163"/>
                  </a:lnTo>
                  <a:lnTo>
                    <a:pt x="2776" y="3140"/>
                  </a:lnTo>
                  <a:lnTo>
                    <a:pt x="2811" y="3117"/>
                  </a:lnTo>
                  <a:lnTo>
                    <a:pt x="2833" y="3083"/>
                  </a:lnTo>
                  <a:lnTo>
                    <a:pt x="2845" y="3049"/>
                  </a:lnTo>
                  <a:lnTo>
                    <a:pt x="2856" y="3003"/>
                  </a:lnTo>
                  <a:lnTo>
                    <a:pt x="2867" y="2958"/>
                  </a:lnTo>
                  <a:lnTo>
                    <a:pt x="2856" y="2912"/>
                  </a:lnTo>
                  <a:lnTo>
                    <a:pt x="2845" y="2867"/>
                  </a:lnTo>
                  <a:lnTo>
                    <a:pt x="4790" y="1752"/>
                  </a:lnTo>
                  <a:lnTo>
                    <a:pt x="4835" y="1798"/>
                  </a:lnTo>
                  <a:lnTo>
                    <a:pt x="4881" y="1832"/>
                  </a:lnTo>
                  <a:lnTo>
                    <a:pt x="4938" y="1866"/>
                  </a:lnTo>
                  <a:lnTo>
                    <a:pt x="5074" y="1866"/>
                  </a:lnTo>
                  <a:lnTo>
                    <a:pt x="5131" y="1832"/>
                  </a:lnTo>
                  <a:lnTo>
                    <a:pt x="5188" y="1798"/>
                  </a:lnTo>
                  <a:lnTo>
                    <a:pt x="5222" y="1741"/>
                  </a:lnTo>
                  <a:close/>
                  <a:moveTo>
                    <a:pt x="251" y="0"/>
                  </a:moveTo>
                  <a:lnTo>
                    <a:pt x="251" y="1354"/>
                  </a:lnTo>
                  <a:lnTo>
                    <a:pt x="194" y="1354"/>
                  </a:lnTo>
                  <a:lnTo>
                    <a:pt x="149" y="1377"/>
                  </a:lnTo>
                  <a:lnTo>
                    <a:pt x="115" y="1400"/>
                  </a:lnTo>
                  <a:lnTo>
                    <a:pt x="69" y="1434"/>
                  </a:lnTo>
                  <a:lnTo>
                    <a:pt x="46" y="1468"/>
                  </a:lnTo>
                  <a:lnTo>
                    <a:pt x="24" y="1513"/>
                  </a:lnTo>
                  <a:lnTo>
                    <a:pt x="12" y="1559"/>
                  </a:lnTo>
                  <a:lnTo>
                    <a:pt x="1" y="1616"/>
                  </a:lnTo>
                  <a:lnTo>
                    <a:pt x="12" y="1673"/>
                  </a:lnTo>
                  <a:lnTo>
                    <a:pt x="24" y="1718"/>
                  </a:lnTo>
                  <a:lnTo>
                    <a:pt x="46" y="1764"/>
                  </a:lnTo>
                  <a:lnTo>
                    <a:pt x="81" y="1798"/>
                  </a:lnTo>
                  <a:lnTo>
                    <a:pt x="115" y="1832"/>
                  </a:lnTo>
                  <a:lnTo>
                    <a:pt x="160" y="1855"/>
                  </a:lnTo>
                  <a:lnTo>
                    <a:pt x="217" y="1877"/>
                  </a:lnTo>
                  <a:lnTo>
                    <a:pt x="342" y="1877"/>
                  </a:lnTo>
                  <a:lnTo>
                    <a:pt x="399" y="1843"/>
                  </a:lnTo>
                  <a:lnTo>
                    <a:pt x="456" y="1809"/>
                  </a:lnTo>
                  <a:lnTo>
                    <a:pt x="501" y="1752"/>
                  </a:lnTo>
                  <a:lnTo>
                    <a:pt x="2435" y="2867"/>
                  </a:lnTo>
                  <a:lnTo>
                    <a:pt x="2412" y="2912"/>
                  </a:lnTo>
                  <a:lnTo>
                    <a:pt x="2412" y="2958"/>
                  </a:lnTo>
                  <a:lnTo>
                    <a:pt x="2412" y="3003"/>
                  </a:lnTo>
                  <a:lnTo>
                    <a:pt x="2424" y="3049"/>
                  </a:lnTo>
                  <a:lnTo>
                    <a:pt x="2447" y="3083"/>
                  </a:lnTo>
                  <a:lnTo>
                    <a:pt x="2469" y="3117"/>
                  </a:lnTo>
                  <a:lnTo>
                    <a:pt x="2503" y="3140"/>
                  </a:lnTo>
                  <a:lnTo>
                    <a:pt x="2538" y="3163"/>
                  </a:lnTo>
                  <a:lnTo>
                    <a:pt x="2572" y="3185"/>
                  </a:lnTo>
                  <a:lnTo>
                    <a:pt x="2617" y="3185"/>
                  </a:lnTo>
                  <a:lnTo>
                    <a:pt x="2617" y="5483"/>
                  </a:lnTo>
                  <a:lnTo>
                    <a:pt x="2572" y="5483"/>
                  </a:lnTo>
                  <a:lnTo>
                    <a:pt x="2526" y="5506"/>
                  </a:lnTo>
                  <a:lnTo>
                    <a:pt x="2492" y="5529"/>
                  </a:lnTo>
                  <a:lnTo>
                    <a:pt x="2458" y="5552"/>
                  </a:lnTo>
                  <a:lnTo>
                    <a:pt x="2435" y="5586"/>
                  </a:lnTo>
                  <a:lnTo>
                    <a:pt x="2412" y="5631"/>
                  </a:lnTo>
                  <a:lnTo>
                    <a:pt x="2401" y="5677"/>
                  </a:lnTo>
                  <a:lnTo>
                    <a:pt x="2390" y="5722"/>
                  </a:lnTo>
                  <a:lnTo>
                    <a:pt x="2401" y="5768"/>
                  </a:lnTo>
                  <a:lnTo>
                    <a:pt x="2412" y="5813"/>
                  </a:lnTo>
                  <a:lnTo>
                    <a:pt x="2435" y="5859"/>
                  </a:lnTo>
                  <a:lnTo>
                    <a:pt x="2469" y="5893"/>
                  </a:lnTo>
                  <a:lnTo>
                    <a:pt x="2503" y="5927"/>
                  </a:lnTo>
                  <a:lnTo>
                    <a:pt x="2549" y="5950"/>
                  </a:lnTo>
                  <a:lnTo>
                    <a:pt x="2594" y="5961"/>
                  </a:lnTo>
                  <a:lnTo>
                    <a:pt x="2708" y="5961"/>
                  </a:lnTo>
                  <a:lnTo>
                    <a:pt x="2765" y="5938"/>
                  </a:lnTo>
                  <a:lnTo>
                    <a:pt x="2811" y="5893"/>
                  </a:lnTo>
                  <a:lnTo>
                    <a:pt x="2845" y="5847"/>
                  </a:lnTo>
                  <a:lnTo>
                    <a:pt x="4779" y="6962"/>
                  </a:lnTo>
                  <a:lnTo>
                    <a:pt x="4767" y="7008"/>
                  </a:lnTo>
                  <a:lnTo>
                    <a:pt x="4756" y="7064"/>
                  </a:lnTo>
                  <a:lnTo>
                    <a:pt x="4767" y="7121"/>
                  </a:lnTo>
                  <a:lnTo>
                    <a:pt x="4779" y="7167"/>
                  </a:lnTo>
                  <a:lnTo>
                    <a:pt x="4801" y="7212"/>
                  </a:lnTo>
                  <a:lnTo>
                    <a:pt x="4835" y="7246"/>
                  </a:lnTo>
                  <a:lnTo>
                    <a:pt x="4870" y="7281"/>
                  </a:lnTo>
                  <a:lnTo>
                    <a:pt x="4915" y="7303"/>
                  </a:lnTo>
                  <a:lnTo>
                    <a:pt x="4961" y="7315"/>
                  </a:lnTo>
                  <a:lnTo>
                    <a:pt x="5063" y="7315"/>
                  </a:lnTo>
                  <a:lnTo>
                    <a:pt x="5108" y="7303"/>
                  </a:lnTo>
                  <a:lnTo>
                    <a:pt x="5154" y="7281"/>
                  </a:lnTo>
                  <a:lnTo>
                    <a:pt x="5188" y="7246"/>
                  </a:lnTo>
                  <a:lnTo>
                    <a:pt x="5222" y="7212"/>
                  </a:lnTo>
                  <a:lnTo>
                    <a:pt x="5245" y="7167"/>
                  </a:lnTo>
                  <a:lnTo>
                    <a:pt x="5256" y="7121"/>
                  </a:lnTo>
                  <a:lnTo>
                    <a:pt x="5256" y="7064"/>
                  </a:lnTo>
                  <a:lnTo>
                    <a:pt x="5256" y="7019"/>
                  </a:lnTo>
                  <a:lnTo>
                    <a:pt x="5234" y="6962"/>
                  </a:lnTo>
                  <a:lnTo>
                    <a:pt x="7179" y="5847"/>
                  </a:lnTo>
                  <a:lnTo>
                    <a:pt x="7213" y="5893"/>
                  </a:lnTo>
                  <a:lnTo>
                    <a:pt x="7258" y="5927"/>
                  </a:lnTo>
                  <a:lnTo>
                    <a:pt x="7315" y="5950"/>
                  </a:lnTo>
                  <a:lnTo>
                    <a:pt x="7384" y="5961"/>
                  </a:lnTo>
                  <a:lnTo>
                    <a:pt x="7429" y="5961"/>
                  </a:lnTo>
                  <a:lnTo>
                    <a:pt x="7475" y="5938"/>
                  </a:lnTo>
                  <a:lnTo>
                    <a:pt x="7509" y="5916"/>
                  </a:lnTo>
                  <a:lnTo>
                    <a:pt x="7554" y="5893"/>
                  </a:lnTo>
                  <a:lnTo>
                    <a:pt x="7577" y="5859"/>
                  </a:lnTo>
                  <a:lnTo>
                    <a:pt x="7600" y="5813"/>
                  </a:lnTo>
                  <a:lnTo>
                    <a:pt x="7611" y="5768"/>
                  </a:lnTo>
                  <a:lnTo>
                    <a:pt x="7622" y="5722"/>
                  </a:lnTo>
                  <a:lnTo>
                    <a:pt x="7611" y="5677"/>
                  </a:lnTo>
                  <a:lnTo>
                    <a:pt x="7600" y="5631"/>
                  </a:lnTo>
                  <a:lnTo>
                    <a:pt x="7588" y="5597"/>
                  </a:lnTo>
                  <a:lnTo>
                    <a:pt x="7554" y="5563"/>
                  </a:lnTo>
                  <a:lnTo>
                    <a:pt x="7531" y="5529"/>
                  </a:lnTo>
                  <a:lnTo>
                    <a:pt x="7486" y="5506"/>
                  </a:lnTo>
                  <a:lnTo>
                    <a:pt x="7452" y="5495"/>
                  </a:lnTo>
                  <a:lnTo>
                    <a:pt x="7406" y="5483"/>
                  </a:lnTo>
                  <a:lnTo>
                    <a:pt x="7406" y="3185"/>
                  </a:lnTo>
                  <a:lnTo>
                    <a:pt x="7452" y="3174"/>
                  </a:lnTo>
                  <a:lnTo>
                    <a:pt x="7486" y="3163"/>
                  </a:lnTo>
                  <a:lnTo>
                    <a:pt x="7520" y="3140"/>
                  </a:lnTo>
                  <a:lnTo>
                    <a:pt x="7543" y="3117"/>
                  </a:lnTo>
                  <a:lnTo>
                    <a:pt x="7566" y="3083"/>
                  </a:lnTo>
                  <a:lnTo>
                    <a:pt x="7588" y="3049"/>
                  </a:lnTo>
                  <a:lnTo>
                    <a:pt x="7600" y="3003"/>
                  </a:lnTo>
                  <a:lnTo>
                    <a:pt x="7600" y="2958"/>
                  </a:lnTo>
                  <a:lnTo>
                    <a:pt x="7600" y="2912"/>
                  </a:lnTo>
                  <a:lnTo>
                    <a:pt x="7588" y="2878"/>
                  </a:lnTo>
                  <a:lnTo>
                    <a:pt x="9579" y="1718"/>
                  </a:lnTo>
                  <a:lnTo>
                    <a:pt x="9613" y="1764"/>
                  </a:lnTo>
                  <a:lnTo>
                    <a:pt x="9647" y="1786"/>
                  </a:lnTo>
                  <a:lnTo>
                    <a:pt x="9693" y="1809"/>
                  </a:lnTo>
                  <a:lnTo>
                    <a:pt x="9750" y="1820"/>
                  </a:lnTo>
                  <a:lnTo>
                    <a:pt x="9784" y="1809"/>
                  </a:lnTo>
                  <a:lnTo>
                    <a:pt x="9829" y="1798"/>
                  </a:lnTo>
                  <a:lnTo>
                    <a:pt x="9863" y="1786"/>
                  </a:lnTo>
                  <a:lnTo>
                    <a:pt x="9886" y="1752"/>
                  </a:lnTo>
                  <a:lnTo>
                    <a:pt x="9920" y="1729"/>
                  </a:lnTo>
                  <a:lnTo>
                    <a:pt x="9932" y="1695"/>
                  </a:lnTo>
                  <a:lnTo>
                    <a:pt x="9943" y="1661"/>
                  </a:lnTo>
                  <a:lnTo>
                    <a:pt x="9954" y="1616"/>
                  </a:lnTo>
                  <a:lnTo>
                    <a:pt x="9943" y="1582"/>
                  </a:lnTo>
                  <a:lnTo>
                    <a:pt x="9932" y="1547"/>
                  </a:lnTo>
                  <a:lnTo>
                    <a:pt x="9897" y="1479"/>
                  </a:lnTo>
                  <a:lnTo>
                    <a:pt x="9841" y="1445"/>
                  </a:lnTo>
                  <a:lnTo>
                    <a:pt x="9772" y="1422"/>
                  </a:lnTo>
                  <a:lnTo>
                    <a:pt x="9772" y="0"/>
                  </a:lnTo>
                  <a:lnTo>
                    <a:pt x="9727" y="0"/>
                  </a:lnTo>
                  <a:lnTo>
                    <a:pt x="9727" y="1411"/>
                  </a:lnTo>
                  <a:lnTo>
                    <a:pt x="9693" y="1422"/>
                  </a:lnTo>
                  <a:lnTo>
                    <a:pt x="9659" y="1434"/>
                  </a:lnTo>
                  <a:lnTo>
                    <a:pt x="9602" y="1479"/>
                  </a:lnTo>
                  <a:lnTo>
                    <a:pt x="9568" y="1536"/>
                  </a:lnTo>
                  <a:lnTo>
                    <a:pt x="9556" y="1582"/>
                  </a:lnTo>
                  <a:lnTo>
                    <a:pt x="9545" y="1616"/>
                  </a:lnTo>
                  <a:lnTo>
                    <a:pt x="9556" y="1684"/>
                  </a:lnTo>
                  <a:lnTo>
                    <a:pt x="7566" y="2833"/>
                  </a:lnTo>
                  <a:lnTo>
                    <a:pt x="7531" y="2799"/>
                  </a:lnTo>
                  <a:lnTo>
                    <a:pt x="7486" y="2765"/>
                  </a:lnTo>
                  <a:lnTo>
                    <a:pt x="7429" y="2742"/>
                  </a:lnTo>
                  <a:lnTo>
                    <a:pt x="7327" y="2742"/>
                  </a:lnTo>
                  <a:lnTo>
                    <a:pt x="7281" y="2765"/>
                  </a:lnTo>
                  <a:lnTo>
                    <a:pt x="7236" y="2787"/>
                  </a:lnTo>
                  <a:lnTo>
                    <a:pt x="7202" y="2833"/>
                  </a:lnTo>
                  <a:lnTo>
                    <a:pt x="5245" y="1707"/>
                  </a:lnTo>
                  <a:lnTo>
                    <a:pt x="5256" y="1661"/>
                  </a:lnTo>
                  <a:lnTo>
                    <a:pt x="5268" y="1616"/>
                  </a:lnTo>
                  <a:lnTo>
                    <a:pt x="5256" y="1570"/>
                  </a:lnTo>
                  <a:lnTo>
                    <a:pt x="5245" y="1525"/>
                  </a:lnTo>
                  <a:lnTo>
                    <a:pt x="5222" y="1479"/>
                  </a:lnTo>
                  <a:lnTo>
                    <a:pt x="5199" y="1445"/>
                  </a:lnTo>
                  <a:lnTo>
                    <a:pt x="5165" y="1411"/>
                  </a:lnTo>
                  <a:lnTo>
                    <a:pt x="5120" y="1388"/>
                  </a:lnTo>
                  <a:lnTo>
                    <a:pt x="5086" y="1377"/>
                  </a:lnTo>
                  <a:lnTo>
                    <a:pt x="5040" y="1365"/>
                  </a:lnTo>
                  <a:lnTo>
                    <a:pt x="5040" y="0"/>
                  </a:lnTo>
                  <a:lnTo>
                    <a:pt x="4995" y="0"/>
                  </a:lnTo>
                  <a:lnTo>
                    <a:pt x="4995" y="1365"/>
                  </a:lnTo>
                  <a:lnTo>
                    <a:pt x="4938" y="1365"/>
                  </a:lnTo>
                  <a:lnTo>
                    <a:pt x="4892" y="1388"/>
                  </a:lnTo>
                  <a:lnTo>
                    <a:pt x="4858" y="1411"/>
                  </a:lnTo>
                  <a:lnTo>
                    <a:pt x="4824" y="1445"/>
                  </a:lnTo>
                  <a:lnTo>
                    <a:pt x="4790" y="1479"/>
                  </a:lnTo>
                  <a:lnTo>
                    <a:pt x="4767" y="1525"/>
                  </a:lnTo>
                  <a:lnTo>
                    <a:pt x="4756" y="1570"/>
                  </a:lnTo>
                  <a:lnTo>
                    <a:pt x="4756" y="1616"/>
                  </a:lnTo>
                  <a:lnTo>
                    <a:pt x="4756" y="1661"/>
                  </a:lnTo>
                  <a:lnTo>
                    <a:pt x="4767" y="1707"/>
                  </a:lnTo>
                  <a:lnTo>
                    <a:pt x="2822" y="2833"/>
                  </a:lnTo>
                  <a:lnTo>
                    <a:pt x="2788" y="2799"/>
                  </a:lnTo>
                  <a:lnTo>
                    <a:pt x="2742" y="2765"/>
                  </a:lnTo>
                  <a:lnTo>
                    <a:pt x="2697" y="2742"/>
                  </a:lnTo>
                  <a:lnTo>
                    <a:pt x="2583" y="2742"/>
                  </a:lnTo>
                  <a:lnTo>
                    <a:pt x="2538" y="2765"/>
                  </a:lnTo>
                  <a:lnTo>
                    <a:pt x="2492" y="2787"/>
                  </a:lnTo>
                  <a:lnTo>
                    <a:pt x="2458" y="2833"/>
                  </a:lnTo>
                  <a:lnTo>
                    <a:pt x="513" y="1707"/>
                  </a:lnTo>
                  <a:lnTo>
                    <a:pt x="536" y="1661"/>
                  </a:lnTo>
                  <a:lnTo>
                    <a:pt x="536" y="1616"/>
                  </a:lnTo>
                  <a:lnTo>
                    <a:pt x="536" y="1570"/>
                  </a:lnTo>
                  <a:lnTo>
                    <a:pt x="513" y="1513"/>
                  </a:lnTo>
                  <a:lnTo>
                    <a:pt x="490" y="1479"/>
                  </a:lnTo>
                  <a:lnTo>
                    <a:pt x="467" y="1434"/>
                  </a:lnTo>
                  <a:lnTo>
                    <a:pt x="433" y="1400"/>
                  </a:lnTo>
                  <a:lnTo>
                    <a:pt x="388" y="1377"/>
                  </a:lnTo>
                  <a:lnTo>
                    <a:pt x="342" y="1354"/>
                  </a:lnTo>
                  <a:lnTo>
                    <a:pt x="297" y="1354"/>
                  </a:lnTo>
                  <a:lnTo>
                    <a:pt x="29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5"/>
            <p:cNvSpPr/>
            <p:nvPr/>
          </p:nvSpPr>
          <p:spPr>
            <a:xfrm>
              <a:off x="6516196" y="2293129"/>
              <a:ext cx="2627824" cy="2850342"/>
            </a:xfrm>
            <a:custGeom>
              <a:rect b="b" l="l" r="r" t="t"/>
              <a:pathLst>
                <a:path extrusionOk="0" h="27233" w="25107">
                  <a:moveTo>
                    <a:pt x="17041" y="353"/>
                  </a:moveTo>
                  <a:lnTo>
                    <a:pt x="19054" y="1513"/>
                  </a:lnTo>
                  <a:lnTo>
                    <a:pt x="19043" y="1582"/>
                  </a:lnTo>
                  <a:lnTo>
                    <a:pt x="19054" y="1638"/>
                  </a:lnTo>
                  <a:lnTo>
                    <a:pt x="19088" y="1695"/>
                  </a:lnTo>
                  <a:lnTo>
                    <a:pt x="19134" y="1729"/>
                  </a:lnTo>
                  <a:lnTo>
                    <a:pt x="19191" y="1752"/>
                  </a:lnTo>
                  <a:lnTo>
                    <a:pt x="19191" y="4141"/>
                  </a:lnTo>
                  <a:lnTo>
                    <a:pt x="19157" y="4141"/>
                  </a:lnTo>
                  <a:lnTo>
                    <a:pt x="19123" y="4152"/>
                  </a:lnTo>
                  <a:lnTo>
                    <a:pt x="19066" y="4198"/>
                  </a:lnTo>
                  <a:lnTo>
                    <a:pt x="19020" y="4266"/>
                  </a:lnTo>
                  <a:lnTo>
                    <a:pt x="19020" y="4300"/>
                  </a:lnTo>
                  <a:lnTo>
                    <a:pt x="19009" y="4334"/>
                  </a:lnTo>
                  <a:lnTo>
                    <a:pt x="19020" y="4369"/>
                  </a:lnTo>
                  <a:lnTo>
                    <a:pt x="19020" y="4403"/>
                  </a:lnTo>
                  <a:lnTo>
                    <a:pt x="17030" y="5563"/>
                  </a:lnTo>
                  <a:lnTo>
                    <a:pt x="16984" y="5529"/>
                  </a:lnTo>
                  <a:lnTo>
                    <a:pt x="16950" y="5495"/>
                  </a:lnTo>
                  <a:lnTo>
                    <a:pt x="16893" y="5472"/>
                  </a:lnTo>
                  <a:lnTo>
                    <a:pt x="16791" y="5472"/>
                  </a:lnTo>
                  <a:lnTo>
                    <a:pt x="16745" y="5495"/>
                  </a:lnTo>
                  <a:lnTo>
                    <a:pt x="16700" y="5517"/>
                  </a:lnTo>
                  <a:lnTo>
                    <a:pt x="16666" y="5563"/>
                  </a:lnTo>
                  <a:lnTo>
                    <a:pt x="14663" y="4403"/>
                  </a:lnTo>
                  <a:lnTo>
                    <a:pt x="14675" y="4334"/>
                  </a:lnTo>
                  <a:lnTo>
                    <a:pt x="14675" y="4300"/>
                  </a:lnTo>
                  <a:lnTo>
                    <a:pt x="14663" y="4266"/>
                  </a:lnTo>
                  <a:lnTo>
                    <a:pt x="14629" y="4198"/>
                  </a:lnTo>
                  <a:lnTo>
                    <a:pt x="14572" y="4164"/>
                  </a:lnTo>
                  <a:lnTo>
                    <a:pt x="14504" y="4141"/>
                  </a:lnTo>
                  <a:lnTo>
                    <a:pt x="14504" y="1775"/>
                  </a:lnTo>
                  <a:lnTo>
                    <a:pt x="14572" y="1764"/>
                  </a:lnTo>
                  <a:lnTo>
                    <a:pt x="14629" y="1718"/>
                  </a:lnTo>
                  <a:lnTo>
                    <a:pt x="14663" y="1650"/>
                  </a:lnTo>
                  <a:lnTo>
                    <a:pt x="14675" y="1616"/>
                  </a:lnTo>
                  <a:lnTo>
                    <a:pt x="14675" y="1582"/>
                  </a:lnTo>
                  <a:lnTo>
                    <a:pt x="14675" y="1536"/>
                  </a:lnTo>
                  <a:lnTo>
                    <a:pt x="14663" y="1502"/>
                  </a:lnTo>
                  <a:lnTo>
                    <a:pt x="16654" y="353"/>
                  </a:lnTo>
                  <a:lnTo>
                    <a:pt x="16688" y="398"/>
                  </a:lnTo>
                  <a:lnTo>
                    <a:pt x="16734" y="433"/>
                  </a:lnTo>
                  <a:lnTo>
                    <a:pt x="16779" y="455"/>
                  </a:lnTo>
                  <a:lnTo>
                    <a:pt x="16848" y="467"/>
                  </a:lnTo>
                  <a:lnTo>
                    <a:pt x="16904" y="455"/>
                  </a:lnTo>
                  <a:lnTo>
                    <a:pt x="16961" y="433"/>
                  </a:lnTo>
                  <a:lnTo>
                    <a:pt x="17007" y="398"/>
                  </a:lnTo>
                  <a:lnTo>
                    <a:pt x="17041" y="353"/>
                  </a:lnTo>
                  <a:close/>
                  <a:moveTo>
                    <a:pt x="9931" y="4460"/>
                  </a:moveTo>
                  <a:lnTo>
                    <a:pt x="11933" y="5620"/>
                  </a:lnTo>
                  <a:lnTo>
                    <a:pt x="11922" y="5688"/>
                  </a:lnTo>
                  <a:lnTo>
                    <a:pt x="11933" y="5756"/>
                  </a:lnTo>
                  <a:lnTo>
                    <a:pt x="11967" y="5802"/>
                  </a:lnTo>
                  <a:lnTo>
                    <a:pt x="12024" y="5847"/>
                  </a:lnTo>
                  <a:lnTo>
                    <a:pt x="12081" y="5859"/>
                  </a:lnTo>
                  <a:lnTo>
                    <a:pt x="12081" y="8248"/>
                  </a:lnTo>
                  <a:lnTo>
                    <a:pt x="12047" y="8248"/>
                  </a:lnTo>
                  <a:lnTo>
                    <a:pt x="12013" y="8259"/>
                  </a:lnTo>
                  <a:lnTo>
                    <a:pt x="11956" y="8304"/>
                  </a:lnTo>
                  <a:lnTo>
                    <a:pt x="11911" y="8373"/>
                  </a:lnTo>
                  <a:lnTo>
                    <a:pt x="11899" y="8407"/>
                  </a:lnTo>
                  <a:lnTo>
                    <a:pt x="11899" y="8441"/>
                  </a:lnTo>
                  <a:lnTo>
                    <a:pt x="11899" y="8475"/>
                  </a:lnTo>
                  <a:lnTo>
                    <a:pt x="11911" y="8509"/>
                  </a:lnTo>
                  <a:lnTo>
                    <a:pt x="9931" y="9658"/>
                  </a:lnTo>
                  <a:lnTo>
                    <a:pt x="9897" y="9613"/>
                  </a:lnTo>
                  <a:lnTo>
                    <a:pt x="9852" y="9578"/>
                  </a:lnTo>
                  <a:lnTo>
                    <a:pt x="9795" y="9556"/>
                  </a:lnTo>
                  <a:lnTo>
                    <a:pt x="9738" y="9544"/>
                  </a:lnTo>
                  <a:lnTo>
                    <a:pt x="9670" y="9556"/>
                  </a:lnTo>
                  <a:lnTo>
                    <a:pt x="9613" y="9578"/>
                  </a:lnTo>
                  <a:lnTo>
                    <a:pt x="9567" y="9613"/>
                  </a:lnTo>
                  <a:lnTo>
                    <a:pt x="9533" y="9658"/>
                  </a:lnTo>
                  <a:lnTo>
                    <a:pt x="7565" y="8521"/>
                  </a:lnTo>
                  <a:lnTo>
                    <a:pt x="7577" y="8475"/>
                  </a:lnTo>
                  <a:lnTo>
                    <a:pt x="7577" y="8441"/>
                  </a:lnTo>
                  <a:lnTo>
                    <a:pt x="7577" y="8407"/>
                  </a:lnTo>
                  <a:lnTo>
                    <a:pt x="7565" y="8361"/>
                  </a:lnTo>
                  <a:lnTo>
                    <a:pt x="7542" y="8327"/>
                  </a:lnTo>
                  <a:lnTo>
                    <a:pt x="7520" y="8304"/>
                  </a:lnTo>
                  <a:lnTo>
                    <a:pt x="7463" y="8259"/>
                  </a:lnTo>
                  <a:lnTo>
                    <a:pt x="7429" y="8236"/>
                  </a:lnTo>
                  <a:lnTo>
                    <a:pt x="7383" y="8236"/>
                  </a:lnTo>
                  <a:lnTo>
                    <a:pt x="7383" y="5927"/>
                  </a:lnTo>
                  <a:lnTo>
                    <a:pt x="7429" y="5927"/>
                  </a:lnTo>
                  <a:lnTo>
                    <a:pt x="7474" y="5904"/>
                  </a:lnTo>
                  <a:lnTo>
                    <a:pt x="7508" y="5881"/>
                  </a:lnTo>
                  <a:lnTo>
                    <a:pt x="7542" y="5847"/>
                  </a:lnTo>
                  <a:lnTo>
                    <a:pt x="7577" y="5813"/>
                  </a:lnTo>
                  <a:lnTo>
                    <a:pt x="7588" y="5779"/>
                  </a:lnTo>
                  <a:lnTo>
                    <a:pt x="7611" y="5734"/>
                  </a:lnTo>
                  <a:lnTo>
                    <a:pt x="7611" y="5688"/>
                  </a:lnTo>
                  <a:lnTo>
                    <a:pt x="7599" y="5631"/>
                  </a:lnTo>
                  <a:lnTo>
                    <a:pt x="7588" y="5586"/>
                  </a:lnTo>
                  <a:lnTo>
                    <a:pt x="9533" y="4471"/>
                  </a:lnTo>
                  <a:lnTo>
                    <a:pt x="9567" y="4505"/>
                  </a:lnTo>
                  <a:lnTo>
                    <a:pt x="9613" y="4539"/>
                  </a:lnTo>
                  <a:lnTo>
                    <a:pt x="9670" y="4562"/>
                  </a:lnTo>
                  <a:lnTo>
                    <a:pt x="9738" y="4573"/>
                  </a:lnTo>
                  <a:lnTo>
                    <a:pt x="9795" y="4562"/>
                  </a:lnTo>
                  <a:lnTo>
                    <a:pt x="9852" y="4539"/>
                  </a:lnTo>
                  <a:lnTo>
                    <a:pt x="9897" y="4505"/>
                  </a:lnTo>
                  <a:lnTo>
                    <a:pt x="9931" y="4460"/>
                  </a:lnTo>
                  <a:close/>
                  <a:moveTo>
                    <a:pt x="14641" y="4448"/>
                  </a:moveTo>
                  <a:lnTo>
                    <a:pt x="16643" y="5597"/>
                  </a:lnTo>
                  <a:lnTo>
                    <a:pt x="16631" y="5643"/>
                  </a:lnTo>
                  <a:lnTo>
                    <a:pt x="16620" y="5688"/>
                  </a:lnTo>
                  <a:lnTo>
                    <a:pt x="16631" y="5722"/>
                  </a:lnTo>
                  <a:lnTo>
                    <a:pt x="16643" y="5768"/>
                  </a:lnTo>
                  <a:lnTo>
                    <a:pt x="16654" y="5802"/>
                  </a:lnTo>
                  <a:lnTo>
                    <a:pt x="16677" y="5836"/>
                  </a:lnTo>
                  <a:lnTo>
                    <a:pt x="16711" y="5859"/>
                  </a:lnTo>
                  <a:lnTo>
                    <a:pt x="16745" y="5881"/>
                  </a:lnTo>
                  <a:lnTo>
                    <a:pt x="16779" y="5893"/>
                  </a:lnTo>
                  <a:lnTo>
                    <a:pt x="16825" y="5904"/>
                  </a:lnTo>
                  <a:lnTo>
                    <a:pt x="16825" y="8236"/>
                  </a:lnTo>
                  <a:lnTo>
                    <a:pt x="16779" y="8236"/>
                  </a:lnTo>
                  <a:lnTo>
                    <a:pt x="16745" y="8248"/>
                  </a:lnTo>
                  <a:lnTo>
                    <a:pt x="16711" y="8270"/>
                  </a:lnTo>
                  <a:lnTo>
                    <a:pt x="16688" y="8293"/>
                  </a:lnTo>
                  <a:lnTo>
                    <a:pt x="16666" y="8327"/>
                  </a:lnTo>
                  <a:lnTo>
                    <a:pt x="16643" y="8361"/>
                  </a:lnTo>
                  <a:lnTo>
                    <a:pt x="16631" y="8407"/>
                  </a:lnTo>
                  <a:lnTo>
                    <a:pt x="16631" y="8441"/>
                  </a:lnTo>
                  <a:lnTo>
                    <a:pt x="16631" y="8486"/>
                  </a:lnTo>
                  <a:lnTo>
                    <a:pt x="16643" y="8521"/>
                  </a:lnTo>
                  <a:lnTo>
                    <a:pt x="14663" y="9658"/>
                  </a:lnTo>
                  <a:lnTo>
                    <a:pt x="14629" y="9624"/>
                  </a:lnTo>
                  <a:lnTo>
                    <a:pt x="14584" y="9590"/>
                  </a:lnTo>
                  <a:lnTo>
                    <a:pt x="14527" y="9567"/>
                  </a:lnTo>
                  <a:lnTo>
                    <a:pt x="14470" y="9556"/>
                  </a:lnTo>
                  <a:lnTo>
                    <a:pt x="14413" y="9567"/>
                  </a:lnTo>
                  <a:lnTo>
                    <a:pt x="14368" y="9590"/>
                  </a:lnTo>
                  <a:lnTo>
                    <a:pt x="14322" y="9624"/>
                  </a:lnTo>
                  <a:lnTo>
                    <a:pt x="14288" y="9658"/>
                  </a:lnTo>
                  <a:lnTo>
                    <a:pt x="12297" y="8509"/>
                  </a:lnTo>
                  <a:lnTo>
                    <a:pt x="12309" y="8441"/>
                  </a:lnTo>
                  <a:lnTo>
                    <a:pt x="12297" y="8407"/>
                  </a:lnTo>
                  <a:lnTo>
                    <a:pt x="12297" y="8373"/>
                  </a:lnTo>
                  <a:lnTo>
                    <a:pt x="12252" y="8304"/>
                  </a:lnTo>
                  <a:lnTo>
                    <a:pt x="12195" y="8270"/>
                  </a:lnTo>
                  <a:lnTo>
                    <a:pt x="12127" y="8248"/>
                  </a:lnTo>
                  <a:lnTo>
                    <a:pt x="12127" y="5859"/>
                  </a:lnTo>
                  <a:lnTo>
                    <a:pt x="12195" y="5836"/>
                  </a:lnTo>
                  <a:lnTo>
                    <a:pt x="12240" y="5802"/>
                  </a:lnTo>
                  <a:lnTo>
                    <a:pt x="12275" y="5745"/>
                  </a:lnTo>
                  <a:lnTo>
                    <a:pt x="12286" y="5688"/>
                  </a:lnTo>
                  <a:lnTo>
                    <a:pt x="12275" y="5620"/>
                  </a:lnTo>
                  <a:lnTo>
                    <a:pt x="14299" y="4448"/>
                  </a:lnTo>
                  <a:lnTo>
                    <a:pt x="14334" y="4482"/>
                  </a:lnTo>
                  <a:lnTo>
                    <a:pt x="14379" y="4516"/>
                  </a:lnTo>
                  <a:lnTo>
                    <a:pt x="14425" y="4528"/>
                  </a:lnTo>
                  <a:lnTo>
                    <a:pt x="14470" y="4539"/>
                  </a:lnTo>
                  <a:lnTo>
                    <a:pt x="14527" y="4528"/>
                  </a:lnTo>
                  <a:lnTo>
                    <a:pt x="14572" y="4516"/>
                  </a:lnTo>
                  <a:lnTo>
                    <a:pt x="14607" y="4482"/>
                  </a:lnTo>
                  <a:lnTo>
                    <a:pt x="14641" y="4448"/>
                  </a:lnTo>
                  <a:close/>
                  <a:moveTo>
                    <a:pt x="19384" y="4448"/>
                  </a:moveTo>
                  <a:lnTo>
                    <a:pt x="21432" y="5620"/>
                  </a:lnTo>
                  <a:lnTo>
                    <a:pt x="21420" y="5688"/>
                  </a:lnTo>
                  <a:lnTo>
                    <a:pt x="21432" y="5745"/>
                  </a:lnTo>
                  <a:lnTo>
                    <a:pt x="21455" y="5802"/>
                  </a:lnTo>
                  <a:lnTo>
                    <a:pt x="21511" y="5836"/>
                  </a:lnTo>
                  <a:lnTo>
                    <a:pt x="21568" y="5847"/>
                  </a:lnTo>
                  <a:lnTo>
                    <a:pt x="21568" y="8259"/>
                  </a:lnTo>
                  <a:lnTo>
                    <a:pt x="21500" y="8282"/>
                  </a:lnTo>
                  <a:lnTo>
                    <a:pt x="21443" y="8316"/>
                  </a:lnTo>
                  <a:lnTo>
                    <a:pt x="21409" y="8373"/>
                  </a:lnTo>
                  <a:lnTo>
                    <a:pt x="21398" y="8441"/>
                  </a:lnTo>
                  <a:lnTo>
                    <a:pt x="21409" y="8509"/>
                  </a:lnTo>
                  <a:lnTo>
                    <a:pt x="19418" y="9658"/>
                  </a:lnTo>
                  <a:lnTo>
                    <a:pt x="19373" y="9613"/>
                  </a:lnTo>
                  <a:lnTo>
                    <a:pt x="19327" y="9578"/>
                  </a:lnTo>
                  <a:lnTo>
                    <a:pt x="19270" y="9556"/>
                  </a:lnTo>
                  <a:lnTo>
                    <a:pt x="19214" y="9544"/>
                  </a:lnTo>
                  <a:lnTo>
                    <a:pt x="19157" y="9556"/>
                  </a:lnTo>
                  <a:lnTo>
                    <a:pt x="19100" y="9578"/>
                  </a:lnTo>
                  <a:lnTo>
                    <a:pt x="19054" y="9613"/>
                  </a:lnTo>
                  <a:lnTo>
                    <a:pt x="19009" y="9658"/>
                  </a:lnTo>
                  <a:lnTo>
                    <a:pt x="17041" y="8521"/>
                  </a:lnTo>
                  <a:lnTo>
                    <a:pt x="17052" y="8475"/>
                  </a:lnTo>
                  <a:lnTo>
                    <a:pt x="17052" y="8441"/>
                  </a:lnTo>
                  <a:lnTo>
                    <a:pt x="17052" y="8407"/>
                  </a:lnTo>
                  <a:lnTo>
                    <a:pt x="17041" y="8361"/>
                  </a:lnTo>
                  <a:lnTo>
                    <a:pt x="17030" y="8327"/>
                  </a:lnTo>
                  <a:lnTo>
                    <a:pt x="17007" y="8304"/>
                  </a:lnTo>
                  <a:lnTo>
                    <a:pt x="16939" y="8259"/>
                  </a:lnTo>
                  <a:lnTo>
                    <a:pt x="16904" y="8236"/>
                  </a:lnTo>
                  <a:lnTo>
                    <a:pt x="16870" y="8236"/>
                  </a:lnTo>
                  <a:lnTo>
                    <a:pt x="16870" y="5904"/>
                  </a:lnTo>
                  <a:lnTo>
                    <a:pt x="16904" y="5893"/>
                  </a:lnTo>
                  <a:lnTo>
                    <a:pt x="16950" y="5881"/>
                  </a:lnTo>
                  <a:lnTo>
                    <a:pt x="16973" y="5859"/>
                  </a:lnTo>
                  <a:lnTo>
                    <a:pt x="17007" y="5825"/>
                  </a:lnTo>
                  <a:lnTo>
                    <a:pt x="17030" y="5802"/>
                  </a:lnTo>
                  <a:lnTo>
                    <a:pt x="17052" y="5768"/>
                  </a:lnTo>
                  <a:lnTo>
                    <a:pt x="17052" y="5722"/>
                  </a:lnTo>
                  <a:lnTo>
                    <a:pt x="17064" y="5688"/>
                  </a:lnTo>
                  <a:lnTo>
                    <a:pt x="17052" y="5643"/>
                  </a:lnTo>
                  <a:lnTo>
                    <a:pt x="17041" y="5608"/>
                  </a:lnTo>
                  <a:lnTo>
                    <a:pt x="19043" y="4448"/>
                  </a:lnTo>
                  <a:lnTo>
                    <a:pt x="19077" y="4482"/>
                  </a:lnTo>
                  <a:lnTo>
                    <a:pt x="19111" y="4516"/>
                  </a:lnTo>
                  <a:lnTo>
                    <a:pt x="19157" y="4528"/>
                  </a:lnTo>
                  <a:lnTo>
                    <a:pt x="19214" y="4539"/>
                  </a:lnTo>
                  <a:lnTo>
                    <a:pt x="19259" y="4528"/>
                  </a:lnTo>
                  <a:lnTo>
                    <a:pt x="19316" y="4516"/>
                  </a:lnTo>
                  <a:lnTo>
                    <a:pt x="19350" y="4482"/>
                  </a:lnTo>
                  <a:lnTo>
                    <a:pt x="19384" y="4448"/>
                  </a:lnTo>
                  <a:close/>
                  <a:moveTo>
                    <a:pt x="17018" y="8555"/>
                  </a:moveTo>
                  <a:lnTo>
                    <a:pt x="18986" y="9692"/>
                  </a:lnTo>
                  <a:lnTo>
                    <a:pt x="18975" y="9738"/>
                  </a:lnTo>
                  <a:lnTo>
                    <a:pt x="18975" y="9795"/>
                  </a:lnTo>
                  <a:lnTo>
                    <a:pt x="18975" y="9840"/>
                  </a:lnTo>
                  <a:lnTo>
                    <a:pt x="18986" y="9874"/>
                  </a:lnTo>
                  <a:lnTo>
                    <a:pt x="19009" y="9920"/>
                  </a:lnTo>
                  <a:lnTo>
                    <a:pt x="19032" y="9954"/>
                  </a:lnTo>
                  <a:lnTo>
                    <a:pt x="19066" y="9988"/>
                  </a:lnTo>
                  <a:lnTo>
                    <a:pt x="19111" y="10011"/>
                  </a:lnTo>
                  <a:lnTo>
                    <a:pt x="19145" y="10022"/>
                  </a:lnTo>
                  <a:lnTo>
                    <a:pt x="19191" y="10033"/>
                  </a:lnTo>
                  <a:lnTo>
                    <a:pt x="19191" y="12377"/>
                  </a:lnTo>
                  <a:lnTo>
                    <a:pt x="19134" y="12388"/>
                  </a:lnTo>
                  <a:lnTo>
                    <a:pt x="19088" y="12434"/>
                  </a:lnTo>
                  <a:lnTo>
                    <a:pt x="19054" y="12479"/>
                  </a:lnTo>
                  <a:lnTo>
                    <a:pt x="19043" y="12547"/>
                  </a:lnTo>
                  <a:lnTo>
                    <a:pt x="19054" y="12604"/>
                  </a:lnTo>
                  <a:lnTo>
                    <a:pt x="17018" y="13776"/>
                  </a:lnTo>
                  <a:lnTo>
                    <a:pt x="16984" y="13742"/>
                  </a:lnTo>
                  <a:lnTo>
                    <a:pt x="16950" y="13708"/>
                  </a:lnTo>
                  <a:lnTo>
                    <a:pt x="16893" y="13685"/>
                  </a:lnTo>
                  <a:lnTo>
                    <a:pt x="16791" y="13685"/>
                  </a:lnTo>
                  <a:lnTo>
                    <a:pt x="16745" y="13708"/>
                  </a:lnTo>
                  <a:lnTo>
                    <a:pt x="16700" y="13742"/>
                  </a:lnTo>
                  <a:lnTo>
                    <a:pt x="16666" y="13776"/>
                  </a:lnTo>
                  <a:lnTo>
                    <a:pt x="14652" y="12604"/>
                  </a:lnTo>
                  <a:lnTo>
                    <a:pt x="14663" y="12547"/>
                  </a:lnTo>
                  <a:lnTo>
                    <a:pt x="14652" y="12479"/>
                  </a:lnTo>
                  <a:lnTo>
                    <a:pt x="14618" y="12422"/>
                  </a:lnTo>
                  <a:lnTo>
                    <a:pt x="14561" y="12377"/>
                  </a:lnTo>
                  <a:lnTo>
                    <a:pt x="14504" y="12354"/>
                  </a:lnTo>
                  <a:lnTo>
                    <a:pt x="14504" y="10022"/>
                  </a:lnTo>
                  <a:lnTo>
                    <a:pt x="14538" y="10011"/>
                  </a:lnTo>
                  <a:lnTo>
                    <a:pt x="14584" y="9988"/>
                  </a:lnTo>
                  <a:lnTo>
                    <a:pt x="14618" y="9965"/>
                  </a:lnTo>
                  <a:lnTo>
                    <a:pt x="14641" y="9942"/>
                  </a:lnTo>
                  <a:lnTo>
                    <a:pt x="14663" y="9908"/>
                  </a:lnTo>
                  <a:lnTo>
                    <a:pt x="14686" y="9874"/>
                  </a:lnTo>
                  <a:lnTo>
                    <a:pt x="14698" y="9829"/>
                  </a:lnTo>
                  <a:lnTo>
                    <a:pt x="14698" y="9795"/>
                  </a:lnTo>
                  <a:lnTo>
                    <a:pt x="14698" y="9749"/>
                  </a:lnTo>
                  <a:lnTo>
                    <a:pt x="14686" y="9704"/>
                  </a:lnTo>
                  <a:lnTo>
                    <a:pt x="16666" y="8555"/>
                  </a:lnTo>
                  <a:lnTo>
                    <a:pt x="16700" y="8600"/>
                  </a:lnTo>
                  <a:lnTo>
                    <a:pt x="16745" y="8634"/>
                  </a:lnTo>
                  <a:lnTo>
                    <a:pt x="16791" y="8646"/>
                  </a:lnTo>
                  <a:lnTo>
                    <a:pt x="16848" y="8657"/>
                  </a:lnTo>
                  <a:lnTo>
                    <a:pt x="16893" y="8646"/>
                  </a:lnTo>
                  <a:lnTo>
                    <a:pt x="16950" y="8634"/>
                  </a:lnTo>
                  <a:lnTo>
                    <a:pt x="16995" y="8600"/>
                  </a:lnTo>
                  <a:lnTo>
                    <a:pt x="17018" y="8555"/>
                  </a:lnTo>
                  <a:close/>
                  <a:moveTo>
                    <a:pt x="21739" y="8543"/>
                  </a:moveTo>
                  <a:lnTo>
                    <a:pt x="23798" y="9726"/>
                  </a:lnTo>
                  <a:lnTo>
                    <a:pt x="23787" y="9795"/>
                  </a:lnTo>
                  <a:lnTo>
                    <a:pt x="23798" y="9851"/>
                  </a:lnTo>
                  <a:lnTo>
                    <a:pt x="23821" y="9908"/>
                  </a:lnTo>
                  <a:lnTo>
                    <a:pt x="23878" y="9942"/>
                  </a:lnTo>
                  <a:lnTo>
                    <a:pt x="23934" y="9965"/>
                  </a:lnTo>
                  <a:lnTo>
                    <a:pt x="23934" y="12309"/>
                  </a:lnTo>
                  <a:lnTo>
                    <a:pt x="23889" y="12320"/>
                  </a:lnTo>
                  <a:lnTo>
                    <a:pt x="23843" y="12331"/>
                  </a:lnTo>
                  <a:lnTo>
                    <a:pt x="23809" y="12354"/>
                  </a:lnTo>
                  <a:lnTo>
                    <a:pt x="23775" y="12388"/>
                  </a:lnTo>
                  <a:lnTo>
                    <a:pt x="23752" y="12422"/>
                  </a:lnTo>
                  <a:lnTo>
                    <a:pt x="23730" y="12456"/>
                  </a:lnTo>
                  <a:lnTo>
                    <a:pt x="23718" y="12502"/>
                  </a:lnTo>
                  <a:lnTo>
                    <a:pt x="23718" y="12547"/>
                  </a:lnTo>
                  <a:lnTo>
                    <a:pt x="23718" y="12593"/>
                  </a:lnTo>
                  <a:lnTo>
                    <a:pt x="23730" y="12638"/>
                  </a:lnTo>
                  <a:lnTo>
                    <a:pt x="21750" y="13787"/>
                  </a:lnTo>
                  <a:lnTo>
                    <a:pt x="21716" y="13753"/>
                  </a:lnTo>
                  <a:lnTo>
                    <a:pt x="21682" y="13719"/>
                  </a:lnTo>
                  <a:lnTo>
                    <a:pt x="21637" y="13708"/>
                  </a:lnTo>
                  <a:lnTo>
                    <a:pt x="21580" y="13696"/>
                  </a:lnTo>
                  <a:lnTo>
                    <a:pt x="21534" y="13708"/>
                  </a:lnTo>
                  <a:lnTo>
                    <a:pt x="21489" y="13719"/>
                  </a:lnTo>
                  <a:lnTo>
                    <a:pt x="21455" y="13742"/>
                  </a:lnTo>
                  <a:lnTo>
                    <a:pt x="21420" y="13776"/>
                  </a:lnTo>
                  <a:lnTo>
                    <a:pt x="19373" y="12604"/>
                  </a:lnTo>
                  <a:lnTo>
                    <a:pt x="19384" y="12547"/>
                  </a:lnTo>
                  <a:lnTo>
                    <a:pt x="19373" y="12491"/>
                  </a:lnTo>
                  <a:lnTo>
                    <a:pt x="19350" y="12434"/>
                  </a:lnTo>
                  <a:lnTo>
                    <a:pt x="19293" y="12400"/>
                  </a:lnTo>
                  <a:lnTo>
                    <a:pt x="19236" y="12377"/>
                  </a:lnTo>
                  <a:lnTo>
                    <a:pt x="19236" y="10033"/>
                  </a:lnTo>
                  <a:lnTo>
                    <a:pt x="19282" y="10022"/>
                  </a:lnTo>
                  <a:lnTo>
                    <a:pt x="19327" y="9999"/>
                  </a:lnTo>
                  <a:lnTo>
                    <a:pt x="19361" y="9977"/>
                  </a:lnTo>
                  <a:lnTo>
                    <a:pt x="19396" y="9954"/>
                  </a:lnTo>
                  <a:lnTo>
                    <a:pt x="19418" y="9920"/>
                  </a:lnTo>
                  <a:lnTo>
                    <a:pt x="19441" y="9874"/>
                  </a:lnTo>
                  <a:lnTo>
                    <a:pt x="19452" y="9840"/>
                  </a:lnTo>
                  <a:lnTo>
                    <a:pt x="19452" y="9795"/>
                  </a:lnTo>
                  <a:lnTo>
                    <a:pt x="19452" y="9738"/>
                  </a:lnTo>
                  <a:lnTo>
                    <a:pt x="19441" y="9692"/>
                  </a:lnTo>
                  <a:lnTo>
                    <a:pt x="21432" y="8543"/>
                  </a:lnTo>
                  <a:lnTo>
                    <a:pt x="21455" y="8577"/>
                  </a:lnTo>
                  <a:lnTo>
                    <a:pt x="21500" y="8600"/>
                  </a:lnTo>
                  <a:lnTo>
                    <a:pt x="21534" y="8623"/>
                  </a:lnTo>
                  <a:lnTo>
                    <a:pt x="21625" y="8623"/>
                  </a:lnTo>
                  <a:lnTo>
                    <a:pt x="21671" y="8600"/>
                  </a:lnTo>
                  <a:lnTo>
                    <a:pt x="21705" y="8577"/>
                  </a:lnTo>
                  <a:lnTo>
                    <a:pt x="21739" y="8543"/>
                  </a:lnTo>
                  <a:close/>
                  <a:moveTo>
                    <a:pt x="9909" y="12661"/>
                  </a:moveTo>
                  <a:lnTo>
                    <a:pt x="11911" y="13821"/>
                  </a:lnTo>
                  <a:lnTo>
                    <a:pt x="11899" y="13856"/>
                  </a:lnTo>
                  <a:lnTo>
                    <a:pt x="11899" y="13901"/>
                  </a:lnTo>
                  <a:lnTo>
                    <a:pt x="11899" y="13935"/>
                  </a:lnTo>
                  <a:lnTo>
                    <a:pt x="11911" y="13969"/>
                  </a:lnTo>
                  <a:lnTo>
                    <a:pt x="11922" y="14003"/>
                  </a:lnTo>
                  <a:lnTo>
                    <a:pt x="11945" y="14038"/>
                  </a:lnTo>
                  <a:lnTo>
                    <a:pt x="12013" y="14083"/>
                  </a:lnTo>
                  <a:lnTo>
                    <a:pt x="12047" y="14094"/>
                  </a:lnTo>
                  <a:lnTo>
                    <a:pt x="12081" y="14106"/>
                  </a:lnTo>
                  <a:lnTo>
                    <a:pt x="12081" y="16472"/>
                  </a:lnTo>
                  <a:lnTo>
                    <a:pt x="12024" y="16495"/>
                  </a:lnTo>
                  <a:lnTo>
                    <a:pt x="11967" y="16529"/>
                  </a:lnTo>
                  <a:lnTo>
                    <a:pt x="11933" y="16586"/>
                  </a:lnTo>
                  <a:lnTo>
                    <a:pt x="11922" y="16654"/>
                  </a:lnTo>
                  <a:lnTo>
                    <a:pt x="11933" y="16711"/>
                  </a:lnTo>
                  <a:lnTo>
                    <a:pt x="9954" y="17848"/>
                  </a:lnTo>
                  <a:lnTo>
                    <a:pt x="9920" y="17803"/>
                  </a:lnTo>
                  <a:lnTo>
                    <a:pt x="9863" y="17769"/>
                  </a:lnTo>
                  <a:lnTo>
                    <a:pt x="9806" y="17735"/>
                  </a:lnTo>
                  <a:lnTo>
                    <a:pt x="9670" y="17735"/>
                  </a:lnTo>
                  <a:lnTo>
                    <a:pt x="9601" y="17757"/>
                  </a:lnTo>
                  <a:lnTo>
                    <a:pt x="9545" y="17803"/>
                  </a:lnTo>
                  <a:lnTo>
                    <a:pt x="9510" y="17848"/>
                  </a:lnTo>
                  <a:lnTo>
                    <a:pt x="7611" y="16756"/>
                  </a:lnTo>
                  <a:lnTo>
                    <a:pt x="7622" y="16711"/>
                  </a:lnTo>
                  <a:lnTo>
                    <a:pt x="7633" y="16654"/>
                  </a:lnTo>
                  <a:lnTo>
                    <a:pt x="7622" y="16597"/>
                  </a:lnTo>
                  <a:lnTo>
                    <a:pt x="7611" y="16552"/>
                  </a:lnTo>
                  <a:lnTo>
                    <a:pt x="7588" y="16506"/>
                  </a:lnTo>
                  <a:lnTo>
                    <a:pt x="7565" y="16472"/>
                  </a:lnTo>
                  <a:lnTo>
                    <a:pt x="7520" y="16438"/>
                  </a:lnTo>
                  <a:lnTo>
                    <a:pt x="7486" y="16415"/>
                  </a:lnTo>
                  <a:lnTo>
                    <a:pt x="7440" y="16392"/>
                  </a:lnTo>
                  <a:lnTo>
                    <a:pt x="7383" y="16392"/>
                  </a:lnTo>
                  <a:lnTo>
                    <a:pt x="7383" y="14094"/>
                  </a:lnTo>
                  <a:lnTo>
                    <a:pt x="7451" y="14072"/>
                  </a:lnTo>
                  <a:lnTo>
                    <a:pt x="7508" y="14026"/>
                  </a:lnTo>
                  <a:lnTo>
                    <a:pt x="7554" y="13969"/>
                  </a:lnTo>
                  <a:lnTo>
                    <a:pt x="7565" y="13935"/>
                  </a:lnTo>
                  <a:lnTo>
                    <a:pt x="7565" y="13901"/>
                  </a:lnTo>
                  <a:lnTo>
                    <a:pt x="7554" y="13856"/>
                  </a:lnTo>
                  <a:lnTo>
                    <a:pt x="7554" y="13821"/>
                  </a:lnTo>
                  <a:lnTo>
                    <a:pt x="9556" y="12661"/>
                  </a:lnTo>
                  <a:lnTo>
                    <a:pt x="9590" y="12707"/>
                  </a:lnTo>
                  <a:lnTo>
                    <a:pt x="9636" y="12729"/>
                  </a:lnTo>
                  <a:lnTo>
                    <a:pt x="9681" y="12752"/>
                  </a:lnTo>
                  <a:lnTo>
                    <a:pt x="9783" y="12752"/>
                  </a:lnTo>
                  <a:lnTo>
                    <a:pt x="9829" y="12729"/>
                  </a:lnTo>
                  <a:lnTo>
                    <a:pt x="9874" y="12695"/>
                  </a:lnTo>
                  <a:lnTo>
                    <a:pt x="9909" y="12661"/>
                  </a:lnTo>
                  <a:close/>
                  <a:moveTo>
                    <a:pt x="14629" y="12650"/>
                  </a:moveTo>
                  <a:lnTo>
                    <a:pt x="16643" y="13810"/>
                  </a:lnTo>
                  <a:lnTo>
                    <a:pt x="16631" y="13856"/>
                  </a:lnTo>
                  <a:lnTo>
                    <a:pt x="16631" y="13901"/>
                  </a:lnTo>
                  <a:lnTo>
                    <a:pt x="16631" y="13935"/>
                  </a:lnTo>
                  <a:lnTo>
                    <a:pt x="16643" y="13969"/>
                  </a:lnTo>
                  <a:lnTo>
                    <a:pt x="16666" y="14003"/>
                  </a:lnTo>
                  <a:lnTo>
                    <a:pt x="16688" y="14038"/>
                  </a:lnTo>
                  <a:lnTo>
                    <a:pt x="16711" y="14060"/>
                  </a:lnTo>
                  <a:lnTo>
                    <a:pt x="16745" y="14083"/>
                  </a:lnTo>
                  <a:lnTo>
                    <a:pt x="16779" y="14094"/>
                  </a:lnTo>
                  <a:lnTo>
                    <a:pt x="16825" y="14106"/>
                  </a:lnTo>
                  <a:lnTo>
                    <a:pt x="16825" y="16449"/>
                  </a:lnTo>
                  <a:lnTo>
                    <a:pt x="16791" y="16449"/>
                  </a:lnTo>
                  <a:lnTo>
                    <a:pt x="16745" y="16461"/>
                  </a:lnTo>
                  <a:lnTo>
                    <a:pt x="16711" y="16483"/>
                  </a:lnTo>
                  <a:lnTo>
                    <a:pt x="16688" y="16506"/>
                  </a:lnTo>
                  <a:lnTo>
                    <a:pt x="16666" y="16540"/>
                  </a:lnTo>
                  <a:lnTo>
                    <a:pt x="16643" y="16574"/>
                  </a:lnTo>
                  <a:lnTo>
                    <a:pt x="16631" y="16608"/>
                  </a:lnTo>
                  <a:lnTo>
                    <a:pt x="16631" y="16654"/>
                  </a:lnTo>
                  <a:lnTo>
                    <a:pt x="16631" y="16688"/>
                  </a:lnTo>
                  <a:lnTo>
                    <a:pt x="16643" y="16734"/>
                  </a:lnTo>
                  <a:lnTo>
                    <a:pt x="14629" y="17894"/>
                  </a:lnTo>
                  <a:lnTo>
                    <a:pt x="14607" y="17860"/>
                  </a:lnTo>
                  <a:lnTo>
                    <a:pt x="14561" y="17826"/>
                  </a:lnTo>
                  <a:lnTo>
                    <a:pt x="14516" y="17814"/>
                  </a:lnTo>
                  <a:lnTo>
                    <a:pt x="14470" y="17803"/>
                  </a:lnTo>
                  <a:lnTo>
                    <a:pt x="14425" y="17814"/>
                  </a:lnTo>
                  <a:lnTo>
                    <a:pt x="14379" y="17826"/>
                  </a:lnTo>
                  <a:lnTo>
                    <a:pt x="14345" y="17860"/>
                  </a:lnTo>
                  <a:lnTo>
                    <a:pt x="14311" y="17894"/>
                  </a:lnTo>
                  <a:lnTo>
                    <a:pt x="12275" y="16711"/>
                  </a:lnTo>
                  <a:lnTo>
                    <a:pt x="12286" y="16654"/>
                  </a:lnTo>
                  <a:lnTo>
                    <a:pt x="12275" y="16586"/>
                  </a:lnTo>
                  <a:lnTo>
                    <a:pt x="12240" y="16540"/>
                  </a:lnTo>
                  <a:lnTo>
                    <a:pt x="12184" y="16495"/>
                  </a:lnTo>
                  <a:lnTo>
                    <a:pt x="12127" y="16472"/>
                  </a:lnTo>
                  <a:lnTo>
                    <a:pt x="12127" y="14094"/>
                  </a:lnTo>
                  <a:lnTo>
                    <a:pt x="12161" y="14094"/>
                  </a:lnTo>
                  <a:lnTo>
                    <a:pt x="12195" y="14072"/>
                  </a:lnTo>
                  <a:lnTo>
                    <a:pt x="12252" y="14038"/>
                  </a:lnTo>
                  <a:lnTo>
                    <a:pt x="12297" y="13969"/>
                  </a:lnTo>
                  <a:lnTo>
                    <a:pt x="12309" y="13935"/>
                  </a:lnTo>
                  <a:lnTo>
                    <a:pt x="12309" y="13901"/>
                  </a:lnTo>
                  <a:lnTo>
                    <a:pt x="12309" y="13856"/>
                  </a:lnTo>
                  <a:lnTo>
                    <a:pt x="12297" y="13821"/>
                  </a:lnTo>
                  <a:lnTo>
                    <a:pt x="14311" y="12650"/>
                  </a:lnTo>
                  <a:lnTo>
                    <a:pt x="14345" y="12684"/>
                  </a:lnTo>
                  <a:lnTo>
                    <a:pt x="14379" y="12718"/>
                  </a:lnTo>
                  <a:lnTo>
                    <a:pt x="14425" y="12729"/>
                  </a:lnTo>
                  <a:lnTo>
                    <a:pt x="14470" y="12741"/>
                  </a:lnTo>
                  <a:lnTo>
                    <a:pt x="14527" y="12729"/>
                  </a:lnTo>
                  <a:lnTo>
                    <a:pt x="14561" y="12718"/>
                  </a:lnTo>
                  <a:lnTo>
                    <a:pt x="14607" y="12684"/>
                  </a:lnTo>
                  <a:lnTo>
                    <a:pt x="14629" y="12650"/>
                  </a:lnTo>
                  <a:close/>
                  <a:moveTo>
                    <a:pt x="12252" y="16745"/>
                  </a:moveTo>
                  <a:lnTo>
                    <a:pt x="14288" y="17928"/>
                  </a:lnTo>
                  <a:lnTo>
                    <a:pt x="14288" y="17962"/>
                  </a:lnTo>
                  <a:lnTo>
                    <a:pt x="14277" y="17996"/>
                  </a:lnTo>
                  <a:lnTo>
                    <a:pt x="14288" y="18042"/>
                  </a:lnTo>
                  <a:lnTo>
                    <a:pt x="14288" y="18076"/>
                  </a:lnTo>
                  <a:lnTo>
                    <a:pt x="14334" y="18133"/>
                  </a:lnTo>
                  <a:lnTo>
                    <a:pt x="14390" y="18167"/>
                  </a:lnTo>
                  <a:lnTo>
                    <a:pt x="14459" y="18190"/>
                  </a:lnTo>
                  <a:lnTo>
                    <a:pt x="14459" y="20556"/>
                  </a:lnTo>
                  <a:lnTo>
                    <a:pt x="14413" y="20567"/>
                  </a:lnTo>
                  <a:lnTo>
                    <a:pt x="14379" y="20578"/>
                  </a:lnTo>
                  <a:lnTo>
                    <a:pt x="14322" y="20624"/>
                  </a:lnTo>
                  <a:lnTo>
                    <a:pt x="14299" y="20647"/>
                  </a:lnTo>
                  <a:lnTo>
                    <a:pt x="14288" y="20681"/>
                  </a:lnTo>
                  <a:lnTo>
                    <a:pt x="14277" y="20715"/>
                  </a:lnTo>
                  <a:lnTo>
                    <a:pt x="14265" y="20760"/>
                  </a:lnTo>
                  <a:lnTo>
                    <a:pt x="14277" y="20795"/>
                  </a:lnTo>
                  <a:lnTo>
                    <a:pt x="14288" y="20829"/>
                  </a:lnTo>
                  <a:lnTo>
                    <a:pt x="12286" y="21989"/>
                  </a:lnTo>
                  <a:lnTo>
                    <a:pt x="12252" y="21943"/>
                  </a:lnTo>
                  <a:lnTo>
                    <a:pt x="12206" y="21909"/>
                  </a:lnTo>
                  <a:lnTo>
                    <a:pt x="12161" y="21898"/>
                  </a:lnTo>
                  <a:lnTo>
                    <a:pt x="12104" y="21887"/>
                  </a:lnTo>
                  <a:lnTo>
                    <a:pt x="12047" y="21887"/>
                  </a:lnTo>
                  <a:lnTo>
                    <a:pt x="12002" y="21909"/>
                  </a:lnTo>
                  <a:lnTo>
                    <a:pt x="11956" y="21943"/>
                  </a:lnTo>
                  <a:lnTo>
                    <a:pt x="11922" y="21978"/>
                  </a:lnTo>
                  <a:lnTo>
                    <a:pt x="9931" y="20840"/>
                  </a:lnTo>
                  <a:lnTo>
                    <a:pt x="9943" y="20795"/>
                  </a:lnTo>
                  <a:lnTo>
                    <a:pt x="9954" y="20760"/>
                  </a:lnTo>
                  <a:lnTo>
                    <a:pt x="9943" y="20715"/>
                  </a:lnTo>
                  <a:lnTo>
                    <a:pt x="9931" y="20681"/>
                  </a:lnTo>
                  <a:lnTo>
                    <a:pt x="9920" y="20647"/>
                  </a:lnTo>
                  <a:lnTo>
                    <a:pt x="9897" y="20613"/>
                  </a:lnTo>
                  <a:lnTo>
                    <a:pt x="9863" y="20590"/>
                  </a:lnTo>
                  <a:lnTo>
                    <a:pt x="9829" y="20567"/>
                  </a:lnTo>
                  <a:lnTo>
                    <a:pt x="9795" y="20544"/>
                  </a:lnTo>
                  <a:lnTo>
                    <a:pt x="9761" y="20544"/>
                  </a:lnTo>
                  <a:lnTo>
                    <a:pt x="9761" y="18269"/>
                  </a:lnTo>
                  <a:lnTo>
                    <a:pt x="9806" y="18258"/>
                  </a:lnTo>
                  <a:lnTo>
                    <a:pt x="9852" y="18235"/>
                  </a:lnTo>
                  <a:lnTo>
                    <a:pt x="9897" y="18212"/>
                  </a:lnTo>
                  <a:lnTo>
                    <a:pt x="9931" y="18178"/>
                  </a:lnTo>
                  <a:lnTo>
                    <a:pt x="9965" y="18144"/>
                  </a:lnTo>
                  <a:lnTo>
                    <a:pt x="9988" y="18099"/>
                  </a:lnTo>
                  <a:lnTo>
                    <a:pt x="10000" y="18053"/>
                  </a:lnTo>
                  <a:lnTo>
                    <a:pt x="10000" y="17996"/>
                  </a:lnTo>
                  <a:lnTo>
                    <a:pt x="10000" y="17939"/>
                  </a:lnTo>
                  <a:lnTo>
                    <a:pt x="9977" y="17894"/>
                  </a:lnTo>
                  <a:lnTo>
                    <a:pt x="11956" y="16756"/>
                  </a:lnTo>
                  <a:lnTo>
                    <a:pt x="11979" y="16790"/>
                  </a:lnTo>
                  <a:lnTo>
                    <a:pt x="12013" y="16813"/>
                  </a:lnTo>
                  <a:lnTo>
                    <a:pt x="12058" y="16825"/>
                  </a:lnTo>
                  <a:lnTo>
                    <a:pt x="12104" y="16836"/>
                  </a:lnTo>
                  <a:lnTo>
                    <a:pt x="12149" y="16825"/>
                  </a:lnTo>
                  <a:lnTo>
                    <a:pt x="12184" y="16813"/>
                  </a:lnTo>
                  <a:lnTo>
                    <a:pt x="12229" y="16779"/>
                  </a:lnTo>
                  <a:lnTo>
                    <a:pt x="12252" y="16745"/>
                  </a:lnTo>
                  <a:close/>
                  <a:moveTo>
                    <a:pt x="2776" y="16756"/>
                  </a:moveTo>
                  <a:lnTo>
                    <a:pt x="4790" y="17917"/>
                  </a:lnTo>
                  <a:lnTo>
                    <a:pt x="4767" y="17951"/>
                  </a:lnTo>
                  <a:lnTo>
                    <a:pt x="4767" y="17996"/>
                  </a:lnTo>
                  <a:lnTo>
                    <a:pt x="4767" y="18042"/>
                  </a:lnTo>
                  <a:lnTo>
                    <a:pt x="4778" y="18087"/>
                  </a:lnTo>
                  <a:lnTo>
                    <a:pt x="4801" y="18121"/>
                  </a:lnTo>
                  <a:lnTo>
                    <a:pt x="4824" y="18155"/>
                  </a:lnTo>
                  <a:lnTo>
                    <a:pt x="4858" y="18178"/>
                  </a:lnTo>
                  <a:lnTo>
                    <a:pt x="4892" y="18201"/>
                  </a:lnTo>
                  <a:lnTo>
                    <a:pt x="4926" y="18212"/>
                  </a:lnTo>
                  <a:lnTo>
                    <a:pt x="4972" y="18224"/>
                  </a:lnTo>
                  <a:lnTo>
                    <a:pt x="4972" y="20567"/>
                  </a:lnTo>
                  <a:lnTo>
                    <a:pt x="4903" y="20590"/>
                  </a:lnTo>
                  <a:lnTo>
                    <a:pt x="4858" y="20635"/>
                  </a:lnTo>
                  <a:lnTo>
                    <a:pt x="4812" y="20692"/>
                  </a:lnTo>
                  <a:lnTo>
                    <a:pt x="4801" y="20760"/>
                  </a:lnTo>
                  <a:lnTo>
                    <a:pt x="4812" y="20817"/>
                  </a:lnTo>
                  <a:lnTo>
                    <a:pt x="2765" y="22000"/>
                  </a:lnTo>
                  <a:lnTo>
                    <a:pt x="2742" y="21978"/>
                  </a:lnTo>
                  <a:lnTo>
                    <a:pt x="2708" y="21943"/>
                  </a:lnTo>
                  <a:lnTo>
                    <a:pt x="2662" y="21932"/>
                  </a:lnTo>
                  <a:lnTo>
                    <a:pt x="2583" y="21932"/>
                  </a:lnTo>
                  <a:lnTo>
                    <a:pt x="2537" y="21943"/>
                  </a:lnTo>
                  <a:lnTo>
                    <a:pt x="2503" y="21978"/>
                  </a:lnTo>
                  <a:lnTo>
                    <a:pt x="2480" y="22000"/>
                  </a:lnTo>
                  <a:lnTo>
                    <a:pt x="490" y="20851"/>
                  </a:lnTo>
                  <a:lnTo>
                    <a:pt x="501" y="20806"/>
                  </a:lnTo>
                  <a:lnTo>
                    <a:pt x="501" y="20760"/>
                  </a:lnTo>
                  <a:lnTo>
                    <a:pt x="501" y="20715"/>
                  </a:lnTo>
                  <a:lnTo>
                    <a:pt x="490" y="20669"/>
                  </a:lnTo>
                  <a:lnTo>
                    <a:pt x="467" y="20624"/>
                  </a:lnTo>
                  <a:lnTo>
                    <a:pt x="433" y="20590"/>
                  </a:lnTo>
                  <a:lnTo>
                    <a:pt x="410" y="20556"/>
                  </a:lnTo>
                  <a:lnTo>
                    <a:pt x="365" y="20533"/>
                  </a:lnTo>
                  <a:lnTo>
                    <a:pt x="319" y="20522"/>
                  </a:lnTo>
                  <a:lnTo>
                    <a:pt x="274" y="20510"/>
                  </a:lnTo>
                  <a:lnTo>
                    <a:pt x="274" y="18212"/>
                  </a:lnTo>
                  <a:lnTo>
                    <a:pt x="319" y="18212"/>
                  </a:lnTo>
                  <a:lnTo>
                    <a:pt x="353" y="18190"/>
                  </a:lnTo>
                  <a:lnTo>
                    <a:pt x="387" y="18167"/>
                  </a:lnTo>
                  <a:lnTo>
                    <a:pt x="410" y="18144"/>
                  </a:lnTo>
                  <a:lnTo>
                    <a:pt x="444" y="18110"/>
                  </a:lnTo>
                  <a:lnTo>
                    <a:pt x="456" y="18076"/>
                  </a:lnTo>
                  <a:lnTo>
                    <a:pt x="467" y="18042"/>
                  </a:lnTo>
                  <a:lnTo>
                    <a:pt x="467" y="17996"/>
                  </a:lnTo>
                  <a:lnTo>
                    <a:pt x="467" y="17962"/>
                  </a:lnTo>
                  <a:lnTo>
                    <a:pt x="456" y="17917"/>
                  </a:lnTo>
                  <a:lnTo>
                    <a:pt x="2469" y="16756"/>
                  </a:lnTo>
                  <a:lnTo>
                    <a:pt x="2492" y="16790"/>
                  </a:lnTo>
                  <a:lnTo>
                    <a:pt x="2537" y="16825"/>
                  </a:lnTo>
                  <a:lnTo>
                    <a:pt x="2571" y="16836"/>
                  </a:lnTo>
                  <a:lnTo>
                    <a:pt x="2628" y="16847"/>
                  </a:lnTo>
                  <a:lnTo>
                    <a:pt x="2674" y="16836"/>
                  </a:lnTo>
                  <a:lnTo>
                    <a:pt x="2719" y="16825"/>
                  </a:lnTo>
                  <a:lnTo>
                    <a:pt x="2753" y="16790"/>
                  </a:lnTo>
                  <a:lnTo>
                    <a:pt x="2776" y="16756"/>
                  </a:lnTo>
                  <a:close/>
                  <a:moveTo>
                    <a:pt x="7588" y="16790"/>
                  </a:moveTo>
                  <a:lnTo>
                    <a:pt x="9488" y="17894"/>
                  </a:lnTo>
                  <a:lnTo>
                    <a:pt x="9465" y="17939"/>
                  </a:lnTo>
                  <a:lnTo>
                    <a:pt x="9465" y="17996"/>
                  </a:lnTo>
                  <a:lnTo>
                    <a:pt x="9465" y="18053"/>
                  </a:lnTo>
                  <a:lnTo>
                    <a:pt x="9488" y="18099"/>
                  </a:lnTo>
                  <a:lnTo>
                    <a:pt x="9510" y="18144"/>
                  </a:lnTo>
                  <a:lnTo>
                    <a:pt x="9533" y="18190"/>
                  </a:lnTo>
                  <a:lnTo>
                    <a:pt x="9567" y="18212"/>
                  </a:lnTo>
                  <a:lnTo>
                    <a:pt x="9613" y="18246"/>
                  </a:lnTo>
                  <a:lnTo>
                    <a:pt x="9658" y="18258"/>
                  </a:lnTo>
                  <a:lnTo>
                    <a:pt x="9715" y="18269"/>
                  </a:lnTo>
                  <a:lnTo>
                    <a:pt x="9715" y="20544"/>
                  </a:lnTo>
                  <a:lnTo>
                    <a:pt x="9670" y="20544"/>
                  </a:lnTo>
                  <a:lnTo>
                    <a:pt x="9636" y="20567"/>
                  </a:lnTo>
                  <a:lnTo>
                    <a:pt x="9601" y="20578"/>
                  </a:lnTo>
                  <a:lnTo>
                    <a:pt x="9567" y="20613"/>
                  </a:lnTo>
                  <a:lnTo>
                    <a:pt x="9545" y="20647"/>
                  </a:lnTo>
                  <a:lnTo>
                    <a:pt x="9533" y="20681"/>
                  </a:lnTo>
                  <a:lnTo>
                    <a:pt x="9522" y="20715"/>
                  </a:lnTo>
                  <a:lnTo>
                    <a:pt x="9510" y="20760"/>
                  </a:lnTo>
                  <a:lnTo>
                    <a:pt x="9522" y="20795"/>
                  </a:lnTo>
                  <a:lnTo>
                    <a:pt x="9533" y="20840"/>
                  </a:lnTo>
                  <a:lnTo>
                    <a:pt x="7508" y="22012"/>
                  </a:lnTo>
                  <a:lnTo>
                    <a:pt x="7486" y="21978"/>
                  </a:lnTo>
                  <a:lnTo>
                    <a:pt x="7451" y="21955"/>
                  </a:lnTo>
                  <a:lnTo>
                    <a:pt x="7406" y="21932"/>
                  </a:lnTo>
                  <a:lnTo>
                    <a:pt x="7315" y="21932"/>
                  </a:lnTo>
                  <a:lnTo>
                    <a:pt x="7281" y="21955"/>
                  </a:lnTo>
                  <a:lnTo>
                    <a:pt x="7247" y="21978"/>
                  </a:lnTo>
                  <a:lnTo>
                    <a:pt x="7224" y="22000"/>
                  </a:lnTo>
                  <a:lnTo>
                    <a:pt x="5165" y="20817"/>
                  </a:lnTo>
                  <a:lnTo>
                    <a:pt x="5176" y="20760"/>
                  </a:lnTo>
                  <a:lnTo>
                    <a:pt x="5165" y="20692"/>
                  </a:lnTo>
                  <a:lnTo>
                    <a:pt x="5131" y="20635"/>
                  </a:lnTo>
                  <a:lnTo>
                    <a:pt x="5085" y="20590"/>
                  </a:lnTo>
                  <a:lnTo>
                    <a:pt x="5017" y="20567"/>
                  </a:lnTo>
                  <a:lnTo>
                    <a:pt x="5017" y="18224"/>
                  </a:lnTo>
                  <a:lnTo>
                    <a:pt x="5063" y="18212"/>
                  </a:lnTo>
                  <a:lnTo>
                    <a:pt x="5097" y="18201"/>
                  </a:lnTo>
                  <a:lnTo>
                    <a:pt x="5131" y="18178"/>
                  </a:lnTo>
                  <a:lnTo>
                    <a:pt x="5165" y="18144"/>
                  </a:lnTo>
                  <a:lnTo>
                    <a:pt x="5188" y="18121"/>
                  </a:lnTo>
                  <a:lnTo>
                    <a:pt x="5199" y="18076"/>
                  </a:lnTo>
                  <a:lnTo>
                    <a:pt x="5210" y="18042"/>
                  </a:lnTo>
                  <a:lnTo>
                    <a:pt x="5222" y="17996"/>
                  </a:lnTo>
                  <a:lnTo>
                    <a:pt x="5210" y="17962"/>
                  </a:lnTo>
                  <a:lnTo>
                    <a:pt x="5199" y="17917"/>
                  </a:lnTo>
                  <a:lnTo>
                    <a:pt x="7133" y="16802"/>
                  </a:lnTo>
                  <a:lnTo>
                    <a:pt x="7178" y="16847"/>
                  </a:lnTo>
                  <a:lnTo>
                    <a:pt x="7235" y="16881"/>
                  </a:lnTo>
                  <a:lnTo>
                    <a:pt x="7292" y="16916"/>
                  </a:lnTo>
                  <a:lnTo>
                    <a:pt x="7429" y="16916"/>
                  </a:lnTo>
                  <a:lnTo>
                    <a:pt x="7497" y="16881"/>
                  </a:lnTo>
                  <a:lnTo>
                    <a:pt x="7542" y="16847"/>
                  </a:lnTo>
                  <a:lnTo>
                    <a:pt x="7588" y="16790"/>
                  </a:lnTo>
                  <a:close/>
                  <a:moveTo>
                    <a:pt x="21762" y="16768"/>
                  </a:moveTo>
                  <a:lnTo>
                    <a:pt x="23730" y="17905"/>
                  </a:lnTo>
                  <a:lnTo>
                    <a:pt x="23718" y="17951"/>
                  </a:lnTo>
                  <a:lnTo>
                    <a:pt x="23707" y="17996"/>
                  </a:lnTo>
                  <a:lnTo>
                    <a:pt x="23718" y="18042"/>
                  </a:lnTo>
                  <a:lnTo>
                    <a:pt x="23730" y="18087"/>
                  </a:lnTo>
                  <a:lnTo>
                    <a:pt x="23752" y="18133"/>
                  </a:lnTo>
                  <a:lnTo>
                    <a:pt x="23775" y="18167"/>
                  </a:lnTo>
                  <a:lnTo>
                    <a:pt x="23809" y="18190"/>
                  </a:lnTo>
                  <a:lnTo>
                    <a:pt x="23843" y="18224"/>
                  </a:lnTo>
                  <a:lnTo>
                    <a:pt x="23889" y="18235"/>
                  </a:lnTo>
                  <a:lnTo>
                    <a:pt x="23934" y="18246"/>
                  </a:lnTo>
                  <a:lnTo>
                    <a:pt x="23934" y="20556"/>
                  </a:lnTo>
                  <a:lnTo>
                    <a:pt x="23900" y="20556"/>
                  </a:lnTo>
                  <a:lnTo>
                    <a:pt x="23866" y="20578"/>
                  </a:lnTo>
                  <a:lnTo>
                    <a:pt x="23832" y="20590"/>
                  </a:lnTo>
                  <a:lnTo>
                    <a:pt x="23798" y="20613"/>
                  </a:lnTo>
                  <a:lnTo>
                    <a:pt x="23775" y="20647"/>
                  </a:lnTo>
                  <a:lnTo>
                    <a:pt x="23764" y="20681"/>
                  </a:lnTo>
                  <a:lnTo>
                    <a:pt x="23752" y="20715"/>
                  </a:lnTo>
                  <a:lnTo>
                    <a:pt x="23741" y="20760"/>
                  </a:lnTo>
                  <a:lnTo>
                    <a:pt x="23752" y="20795"/>
                  </a:lnTo>
                  <a:lnTo>
                    <a:pt x="23764" y="20829"/>
                  </a:lnTo>
                  <a:lnTo>
                    <a:pt x="21728" y="22012"/>
                  </a:lnTo>
                  <a:lnTo>
                    <a:pt x="21693" y="21978"/>
                  </a:lnTo>
                  <a:lnTo>
                    <a:pt x="21659" y="21955"/>
                  </a:lnTo>
                  <a:lnTo>
                    <a:pt x="21625" y="21943"/>
                  </a:lnTo>
                  <a:lnTo>
                    <a:pt x="21580" y="21932"/>
                  </a:lnTo>
                  <a:lnTo>
                    <a:pt x="21546" y="21943"/>
                  </a:lnTo>
                  <a:lnTo>
                    <a:pt x="21500" y="21955"/>
                  </a:lnTo>
                  <a:lnTo>
                    <a:pt x="21477" y="21978"/>
                  </a:lnTo>
                  <a:lnTo>
                    <a:pt x="21443" y="22012"/>
                  </a:lnTo>
                  <a:lnTo>
                    <a:pt x="19441" y="20851"/>
                  </a:lnTo>
                  <a:lnTo>
                    <a:pt x="19452" y="20806"/>
                  </a:lnTo>
                  <a:lnTo>
                    <a:pt x="19464" y="20760"/>
                  </a:lnTo>
                  <a:lnTo>
                    <a:pt x="19452" y="20715"/>
                  </a:lnTo>
                  <a:lnTo>
                    <a:pt x="19441" y="20669"/>
                  </a:lnTo>
                  <a:lnTo>
                    <a:pt x="19418" y="20624"/>
                  </a:lnTo>
                  <a:lnTo>
                    <a:pt x="19396" y="20590"/>
                  </a:lnTo>
                  <a:lnTo>
                    <a:pt x="19361" y="20556"/>
                  </a:lnTo>
                  <a:lnTo>
                    <a:pt x="19327" y="20533"/>
                  </a:lnTo>
                  <a:lnTo>
                    <a:pt x="19282" y="20522"/>
                  </a:lnTo>
                  <a:lnTo>
                    <a:pt x="19236" y="20510"/>
                  </a:lnTo>
                  <a:lnTo>
                    <a:pt x="19236" y="18178"/>
                  </a:lnTo>
                  <a:lnTo>
                    <a:pt x="19305" y="18155"/>
                  </a:lnTo>
                  <a:lnTo>
                    <a:pt x="19350" y="18110"/>
                  </a:lnTo>
                  <a:lnTo>
                    <a:pt x="19373" y="18064"/>
                  </a:lnTo>
                  <a:lnTo>
                    <a:pt x="19384" y="17996"/>
                  </a:lnTo>
                  <a:lnTo>
                    <a:pt x="19373" y="17939"/>
                  </a:lnTo>
                  <a:lnTo>
                    <a:pt x="21398" y="16779"/>
                  </a:lnTo>
                  <a:lnTo>
                    <a:pt x="21432" y="16813"/>
                  </a:lnTo>
                  <a:lnTo>
                    <a:pt x="21477" y="16847"/>
                  </a:lnTo>
                  <a:lnTo>
                    <a:pt x="21523" y="16859"/>
                  </a:lnTo>
                  <a:lnTo>
                    <a:pt x="21580" y="16870"/>
                  </a:lnTo>
                  <a:lnTo>
                    <a:pt x="21637" y="16859"/>
                  </a:lnTo>
                  <a:lnTo>
                    <a:pt x="21693" y="16847"/>
                  </a:lnTo>
                  <a:lnTo>
                    <a:pt x="21728" y="16813"/>
                  </a:lnTo>
                  <a:lnTo>
                    <a:pt x="21762" y="16768"/>
                  </a:lnTo>
                  <a:close/>
                  <a:moveTo>
                    <a:pt x="16848" y="0"/>
                  </a:moveTo>
                  <a:lnTo>
                    <a:pt x="16802" y="12"/>
                  </a:lnTo>
                  <a:lnTo>
                    <a:pt x="16757" y="23"/>
                  </a:lnTo>
                  <a:lnTo>
                    <a:pt x="16711" y="46"/>
                  </a:lnTo>
                  <a:lnTo>
                    <a:pt x="16677" y="69"/>
                  </a:lnTo>
                  <a:lnTo>
                    <a:pt x="16654" y="103"/>
                  </a:lnTo>
                  <a:lnTo>
                    <a:pt x="16631" y="148"/>
                  </a:lnTo>
                  <a:lnTo>
                    <a:pt x="16620" y="182"/>
                  </a:lnTo>
                  <a:lnTo>
                    <a:pt x="16609" y="228"/>
                  </a:lnTo>
                  <a:lnTo>
                    <a:pt x="16620" y="273"/>
                  </a:lnTo>
                  <a:lnTo>
                    <a:pt x="16631" y="319"/>
                  </a:lnTo>
                  <a:lnTo>
                    <a:pt x="14641" y="1468"/>
                  </a:lnTo>
                  <a:lnTo>
                    <a:pt x="14607" y="1422"/>
                  </a:lnTo>
                  <a:lnTo>
                    <a:pt x="14572" y="1400"/>
                  </a:lnTo>
                  <a:lnTo>
                    <a:pt x="14527" y="1377"/>
                  </a:lnTo>
                  <a:lnTo>
                    <a:pt x="14436" y="1377"/>
                  </a:lnTo>
                  <a:lnTo>
                    <a:pt x="14390" y="1388"/>
                  </a:lnTo>
                  <a:lnTo>
                    <a:pt x="14356" y="1411"/>
                  </a:lnTo>
                  <a:lnTo>
                    <a:pt x="14334" y="1434"/>
                  </a:lnTo>
                  <a:lnTo>
                    <a:pt x="14299" y="1468"/>
                  </a:lnTo>
                  <a:lnTo>
                    <a:pt x="14288" y="1502"/>
                  </a:lnTo>
                  <a:lnTo>
                    <a:pt x="14277" y="1536"/>
                  </a:lnTo>
                  <a:lnTo>
                    <a:pt x="14265" y="1582"/>
                  </a:lnTo>
                  <a:lnTo>
                    <a:pt x="14277" y="1616"/>
                  </a:lnTo>
                  <a:lnTo>
                    <a:pt x="14288" y="1650"/>
                  </a:lnTo>
                  <a:lnTo>
                    <a:pt x="14299" y="1684"/>
                  </a:lnTo>
                  <a:lnTo>
                    <a:pt x="14322" y="1718"/>
                  </a:lnTo>
                  <a:lnTo>
                    <a:pt x="14379" y="1764"/>
                  </a:lnTo>
                  <a:lnTo>
                    <a:pt x="14413" y="1775"/>
                  </a:lnTo>
                  <a:lnTo>
                    <a:pt x="14459" y="1786"/>
                  </a:lnTo>
                  <a:lnTo>
                    <a:pt x="14459" y="4141"/>
                  </a:lnTo>
                  <a:lnTo>
                    <a:pt x="14413" y="4141"/>
                  </a:lnTo>
                  <a:lnTo>
                    <a:pt x="14379" y="4152"/>
                  </a:lnTo>
                  <a:lnTo>
                    <a:pt x="14322" y="4198"/>
                  </a:lnTo>
                  <a:lnTo>
                    <a:pt x="14288" y="4266"/>
                  </a:lnTo>
                  <a:lnTo>
                    <a:pt x="14277" y="4300"/>
                  </a:lnTo>
                  <a:lnTo>
                    <a:pt x="14265" y="4334"/>
                  </a:lnTo>
                  <a:lnTo>
                    <a:pt x="14277" y="4369"/>
                  </a:lnTo>
                  <a:lnTo>
                    <a:pt x="14288" y="4403"/>
                  </a:lnTo>
                  <a:lnTo>
                    <a:pt x="12252" y="5586"/>
                  </a:lnTo>
                  <a:lnTo>
                    <a:pt x="12218" y="5552"/>
                  </a:lnTo>
                  <a:lnTo>
                    <a:pt x="12184" y="5529"/>
                  </a:lnTo>
                  <a:lnTo>
                    <a:pt x="12149" y="5506"/>
                  </a:lnTo>
                  <a:lnTo>
                    <a:pt x="12058" y="5506"/>
                  </a:lnTo>
                  <a:lnTo>
                    <a:pt x="12024" y="5529"/>
                  </a:lnTo>
                  <a:lnTo>
                    <a:pt x="11990" y="5552"/>
                  </a:lnTo>
                  <a:lnTo>
                    <a:pt x="11956" y="5574"/>
                  </a:lnTo>
                  <a:lnTo>
                    <a:pt x="9954" y="4425"/>
                  </a:lnTo>
                  <a:lnTo>
                    <a:pt x="9965" y="4380"/>
                  </a:lnTo>
                  <a:lnTo>
                    <a:pt x="9965" y="4334"/>
                  </a:lnTo>
                  <a:lnTo>
                    <a:pt x="9965" y="4289"/>
                  </a:lnTo>
                  <a:lnTo>
                    <a:pt x="9954" y="4243"/>
                  </a:lnTo>
                  <a:lnTo>
                    <a:pt x="9931" y="4198"/>
                  </a:lnTo>
                  <a:lnTo>
                    <a:pt x="9897" y="4164"/>
                  </a:lnTo>
                  <a:lnTo>
                    <a:pt x="9863" y="4141"/>
                  </a:lnTo>
                  <a:lnTo>
                    <a:pt x="9829" y="4118"/>
                  </a:lnTo>
                  <a:lnTo>
                    <a:pt x="9783" y="4107"/>
                  </a:lnTo>
                  <a:lnTo>
                    <a:pt x="9738" y="4095"/>
                  </a:lnTo>
                  <a:lnTo>
                    <a:pt x="9681" y="4107"/>
                  </a:lnTo>
                  <a:lnTo>
                    <a:pt x="9636" y="4118"/>
                  </a:lnTo>
                  <a:lnTo>
                    <a:pt x="9601" y="4141"/>
                  </a:lnTo>
                  <a:lnTo>
                    <a:pt x="9567" y="4164"/>
                  </a:lnTo>
                  <a:lnTo>
                    <a:pt x="9533" y="4198"/>
                  </a:lnTo>
                  <a:lnTo>
                    <a:pt x="9510" y="4243"/>
                  </a:lnTo>
                  <a:lnTo>
                    <a:pt x="9499" y="4289"/>
                  </a:lnTo>
                  <a:lnTo>
                    <a:pt x="9499" y="4334"/>
                  </a:lnTo>
                  <a:lnTo>
                    <a:pt x="9499" y="4380"/>
                  </a:lnTo>
                  <a:lnTo>
                    <a:pt x="9510" y="4425"/>
                  </a:lnTo>
                  <a:lnTo>
                    <a:pt x="7565" y="5552"/>
                  </a:lnTo>
                  <a:lnTo>
                    <a:pt x="7531" y="5506"/>
                  </a:lnTo>
                  <a:lnTo>
                    <a:pt x="7486" y="5472"/>
                  </a:lnTo>
                  <a:lnTo>
                    <a:pt x="7429" y="5449"/>
                  </a:lnTo>
                  <a:lnTo>
                    <a:pt x="7360" y="5438"/>
                  </a:lnTo>
                  <a:lnTo>
                    <a:pt x="7315" y="5438"/>
                  </a:lnTo>
                  <a:lnTo>
                    <a:pt x="7269" y="5461"/>
                  </a:lnTo>
                  <a:lnTo>
                    <a:pt x="7224" y="5483"/>
                  </a:lnTo>
                  <a:lnTo>
                    <a:pt x="7190" y="5506"/>
                  </a:lnTo>
                  <a:lnTo>
                    <a:pt x="7156" y="5552"/>
                  </a:lnTo>
                  <a:lnTo>
                    <a:pt x="7133" y="5586"/>
                  </a:lnTo>
                  <a:lnTo>
                    <a:pt x="7122" y="5631"/>
                  </a:lnTo>
                  <a:lnTo>
                    <a:pt x="7110" y="5688"/>
                  </a:lnTo>
                  <a:lnTo>
                    <a:pt x="7122" y="5734"/>
                  </a:lnTo>
                  <a:lnTo>
                    <a:pt x="7133" y="5779"/>
                  </a:lnTo>
                  <a:lnTo>
                    <a:pt x="7156" y="5813"/>
                  </a:lnTo>
                  <a:lnTo>
                    <a:pt x="7178" y="5859"/>
                  </a:lnTo>
                  <a:lnTo>
                    <a:pt x="7213" y="5881"/>
                  </a:lnTo>
                  <a:lnTo>
                    <a:pt x="7258" y="5904"/>
                  </a:lnTo>
                  <a:lnTo>
                    <a:pt x="7292" y="5927"/>
                  </a:lnTo>
                  <a:lnTo>
                    <a:pt x="7338" y="5927"/>
                  </a:lnTo>
                  <a:lnTo>
                    <a:pt x="7338" y="8225"/>
                  </a:lnTo>
                  <a:lnTo>
                    <a:pt x="7304" y="8236"/>
                  </a:lnTo>
                  <a:lnTo>
                    <a:pt x="7269" y="8248"/>
                  </a:lnTo>
                  <a:lnTo>
                    <a:pt x="7235" y="8270"/>
                  </a:lnTo>
                  <a:lnTo>
                    <a:pt x="7201" y="8293"/>
                  </a:lnTo>
                  <a:lnTo>
                    <a:pt x="7178" y="8327"/>
                  </a:lnTo>
                  <a:lnTo>
                    <a:pt x="7167" y="8361"/>
                  </a:lnTo>
                  <a:lnTo>
                    <a:pt x="7156" y="8407"/>
                  </a:lnTo>
                  <a:lnTo>
                    <a:pt x="7144" y="8441"/>
                  </a:lnTo>
                  <a:lnTo>
                    <a:pt x="7156" y="8486"/>
                  </a:lnTo>
                  <a:lnTo>
                    <a:pt x="7167" y="8521"/>
                  </a:lnTo>
                  <a:lnTo>
                    <a:pt x="7190" y="8566"/>
                  </a:lnTo>
                  <a:lnTo>
                    <a:pt x="7213" y="8589"/>
                  </a:lnTo>
                  <a:lnTo>
                    <a:pt x="7247" y="8623"/>
                  </a:lnTo>
                  <a:lnTo>
                    <a:pt x="7281" y="8646"/>
                  </a:lnTo>
                  <a:lnTo>
                    <a:pt x="7315" y="8657"/>
                  </a:lnTo>
                  <a:lnTo>
                    <a:pt x="7360" y="8657"/>
                  </a:lnTo>
                  <a:lnTo>
                    <a:pt x="7417" y="8646"/>
                  </a:lnTo>
                  <a:lnTo>
                    <a:pt x="7463" y="8634"/>
                  </a:lnTo>
                  <a:lnTo>
                    <a:pt x="7508" y="8600"/>
                  </a:lnTo>
                  <a:lnTo>
                    <a:pt x="7542" y="8555"/>
                  </a:lnTo>
                  <a:lnTo>
                    <a:pt x="9510" y="9692"/>
                  </a:lnTo>
                  <a:lnTo>
                    <a:pt x="9499" y="9738"/>
                  </a:lnTo>
                  <a:lnTo>
                    <a:pt x="9488" y="9795"/>
                  </a:lnTo>
                  <a:lnTo>
                    <a:pt x="9499" y="9840"/>
                  </a:lnTo>
                  <a:lnTo>
                    <a:pt x="9510" y="9886"/>
                  </a:lnTo>
                  <a:lnTo>
                    <a:pt x="9533" y="9920"/>
                  </a:lnTo>
                  <a:lnTo>
                    <a:pt x="9567" y="9965"/>
                  </a:lnTo>
                  <a:lnTo>
                    <a:pt x="9601" y="9988"/>
                  </a:lnTo>
                  <a:lnTo>
                    <a:pt x="9636" y="10011"/>
                  </a:lnTo>
                  <a:lnTo>
                    <a:pt x="9681" y="10022"/>
                  </a:lnTo>
                  <a:lnTo>
                    <a:pt x="9738" y="10033"/>
                  </a:lnTo>
                  <a:lnTo>
                    <a:pt x="9783" y="10022"/>
                  </a:lnTo>
                  <a:lnTo>
                    <a:pt x="9829" y="10011"/>
                  </a:lnTo>
                  <a:lnTo>
                    <a:pt x="9863" y="9988"/>
                  </a:lnTo>
                  <a:lnTo>
                    <a:pt x="9909" y="9965"/>
                  </a:lnTo>
                  <a:lnTo>
                    <a:pt x="9931" y="9920"/>
                  </a:lnTo>
                  <a:lnTo>
                    <a:pt x="9954" y="9886"/>
                  </a:lnTo>
                  <a:lnTo>
                    <a:pt x="9965" y="9840"/>
                  </a:lnTo>
                  <a:lnTo>
                    <a:pt x="9977" y="9795"/>
                  </a:lnTo>
                  <a:lnTo>
                    <a:pt x="9965" y="9738"/>
                  </a:lnTo>
                  <a:lnTo>
                    <a:pt x="9954" y="9692"/>
                  </a:lnTo>
                  <a:lnTo>
                    <a:pt x="11933" y="8555"/>
                  </a:lnTo>
                  <a:lnTo>
                    <a:pt x="11967" y="8589"/>
                  </a:lnTo>
                  <a:lnTo>
                    <a:pt x="12002" y="8623"/>
                  </a:lnTo>
                  <a:lnTo>
                    <a:pt x="12047" y="8634"/>
                  </a:lnTo>
                  <a:lnTo>
                    <a:pt x="12104" y="8646"/>
                  </a:lnTo>
                  <a:lnTo>
                    <a:pt x="12149" y="8634"/>
                  </a:lnTo>
                  <a:lnTo>
                    <a:pt x="12206" y="8623"/>
                  </a:lnTo>
                  <a:lnTo>
                    <a:pt x="12240" y="8589"/>
                  </a:lnTo>
                  <a:lnTo>
                    <a:pt x="12275" y="8555"/>
                  </a:lnTo>
                  <a:lnTo>
                    <a:pt x="14265" y="9704"/>
                  </a:lnTo>
                  <a:lnTo>
                    <a:pt x="14243" y="9738"/>
                  </a:lnTo>
                  <a:lnTo>
                    <a:pt x="14243" y="9795"/>
                  </a:lnTo>
                  <a:lnTo>
                    <a:pt x="14243" y="9829"/>
                  </a:lnTo>
                  <a:lnTo>
                    <a:pt x="14254" y="9874"/>
                  </a:lnTo>
                  <a:lnTo>
                    <a:pt x="14277" y="9908"/>
                  </a:lnTo>
                  <a:lnTo>
                    <a:pt x="14299" y="9942"/>
                  </a:lnTo>
                  <a:lnTo>
                    <a:pt x="14334" y="9977"/>
                  </a:lnTo>
                  <a:lnTo>
                    <a:pt x="14368" y="9999"/>
                  </a:lnTo>
                  <a:lnTo>
                    <a:pt x="14413" y="10011"/>
                  </a:lnTo>
                  <a:lnTo>
                    <a:pt x="14459" y="10022"/>
                  </a:lnTo>
                  <a:lnTo>
                    <a:pt x="14459" y="12354"/>
                  </a:lnTo>
                  <a:lnTo>
                    <a:pt x="14390" y="12377"/>
                  </a:lnTo>
                  <a:lnTo>
                    <a:pt x="14334" y="12422"/>
                  </a:lnTo>
                  <a:lnTo>
                    <a:pt x="14299" y="12479"/>
                  </a:lnTo>
                  <a:lnTo>
                    <a:pt x="14288" y="12513"/>
                  </a:lnTo>
                  <a:lnTo>
                    <a:pt x="14277" y="12547"/>
                  </a:lnTo>
                  <a:lnTo>
                    <a:pt x="14288" y="12616"/>
                  </a:lnTo>
                  <a:lnTo>
                    <a:pt x="12275" y="13776"/>
                  </a:lnTo>
                  <a:lnTo>
                    <a:pt x="12240" y="13742"/>
                  </a:lnTo>
                  <a:lnTo>
                    <a:pt x="12206" y="13719"/>
                  </a:lnTo>
                  <a:lnTo>
                    <a:pt x="12149" y="13696"/>
                  </a:lnTo>
                  <a:lnTo>
                    <a:pt x="12104" y="13685"/>
                  </a:lnTo>
                  <a:lnTo>
                    <a:pt x="12047" y="13696"/>
                  </a:lnTo>
                  <a:lnTo>
                    <a:pt x="12002" y="13708"/>
                  </a:lnTo>
                  <a:lnTo>
                    <a:pt x="11967" y="13742"/>
                  </a:lnTo>
                  <a:lnTo>
                    <a:pt x="11933" y="13776"/>
                  </a:lnTo>
                  <a:lnTo>
                    <a:pt x="9931" y="12616"/>
                  </a:lnTo>
                  <a:lnTo>
                    <a:pt x="9943" y="12582"/>
                  </a:lnTo>
                  <a:lnTo>
                    <a:pt x="9943" y="12547"/>
                  </a:lnTo>
                  <a:lnTo>
                    <a:pt x="9943" y="12502"/>
                  </a:lnTo>
                  <a:lnTo>
                    <a:pt x="9920" y="12468"/>
                  </a:lnTo>
                  <a:lnTo>
                    <a:pt x="9909" y="12434"/>
                  </a:lnTo>
                  <a:lnTo>
                    <a:pt x="9886" y="12400"/>
                  </a:lnTo>
                  <a:lnTo>
                    <a:pt x="9852" y="12377"/>
                  </a:lnTo>
                  <a:lnTo>
                    <a:pt x="9818" y="12354"/>
                  </a:lnTo>
                  <a:lnTo>
                    <a:pt x="9772" y="12343"/>
                  </a:lnTo>
                  <a:lnTo>
                    <a:pt x="9692" y="12343"/>
                  </a:lnTo>
                  <a:lnTo>
                    <a:pt x="9647" y="12354"/>
                  </a:lnTo>
                  <a:lnTo>
                    <a:pt x="9613" y="12377"/>
                  </a:lnTo>
                  <a:lnTo>
                    <a:pt x="9590" y="12400"/>
                  </a:lnTo>
                  <a:lnTo>
                    <a:pt x="9556" y="12434"/>
                  </a:lnTo>
                  <a:lnTo>
                    <a:pt x="9545" y="12468"/>
                  </a:lnTo>
                  <a:lnTo>
                    <a:pt x="9533" y="12502"/>
                  </a:lnTo>
                  <a:lnTo>
                    <a:pt x="9522" y="12547"/>
                  </a:lnTo>
                  <a:lnTo>
                    <a:pt x="9522" y="12582"/>
                  </a:lnTo>
                  <a:lnTo>
                    <a:pt x="9533" y="12627"/>
                  </a:lnTo>
                  <a:lnTo>
                    <a:pt x="7531" y="13787"/>
                  </a:lnTo>
                  <a:lnTo>
                    <a:pt x="7497" y="13742"/>
                  </a:lnTo>
                  <a:lnTo>
                    <a:pt x="7463" y="13719"/>
                  </a:lnTo>
                  <a:lnTo>
                    <a:pt x="7417" y="13696"/>
                  </a:lnTo>
                  <a:lnTo>
                    <a:pt x="7326" y="13696"/>
                  </a:lnTo>
                  <a:lnTo>
                    <a:pt x="7281" y="13708"/>
                  </a:lnTo>
                  <a:lnTo>
                    <a:pt x="7247" y="13730"/>
                  </a:lnTo>
                  <a:lnTo>
                    <a:pt x="7224" y="13753"/>
                  </a:lnTo>
                  <a:lnTo>
                    <a:pt x="7201" y="13787"/>
                  </a:lnTo>
                  <a:lnTo>
                    <a:pt x="7178" y="13821"/>
                  </a:lnTo>
                  <a:lnTo>
                    <a:pt x="7167" y="13856"/>
                  </a:lnTo>
                  <a:lnTo>
                    <a:pt x="7167" y="13901"/>
                  </a:lnTo>
                  <a:lnTo>
                    <a:pt x="7167" y="13935"/>
                  </a:lnTo>
                  <a:lnTo>
                    <a:pt x="7178" y="13969"/>
                  </a:lnTo>
                  <a:lnTo>
                    <a:pt x="7213" y="14026"/>
                  </a:lnTo>
                  <a:lnTo>
                    <a:pt x="7269" y="14072"/>
                  </a:lnTo>
                  <a:lnTo>
                    <a:pt x="7304" y="14083"/>
                  </a:lnTo>
                  <a:lnTo>
                    <a:pt x="7338" y="14094"/>
                  </a:lnTo>
                  <a:lnTo>
                    <a:pt x="7338" y="16381"/>
                  </a:lnTo>
                  <a:lnTo>
                    <a:pt x="7292" y="16392"/>
                  </a:lnTo>
                  <a:lnTo>
                    <a:pt x="7247" y="16415"/>
                  </a:lnTo>
                  <a:lnTo>
                    <a:pt x="7201" y="16438"/>
                  </a:lnTo>
                  <a:lnTo>
                    <a:pt x="7167" y="16472"/>
                  </a:lnTo>
                  <a:lnTo>
                    <a:pt x="7133" y="16506"/>
                  </a:lnTo>
                  <a:lnTo>
                    <a:pt x="7110" y="16552"/>
                  </a:lnTo>
                  <a:lnTo>
                    <a:pt x="7099" y="16597"/>
                  </a:lnTo>
                  <a:lnTo>
                    <a:pt x="7099" y="16654"/>
                  </a:lnTo>
                  <a:lnTo>
                    <a:pt x="7099" y="16711"/>
                  </a:lnTo>
                  <a:lnTo>
                    <a:pt x="7122" y="16756"/>
                  </a:lnTo>
                  <a:lnTo>
                    <a:pt x="5176" y="17871"/>
                  </a:lnTo>
                  <a:lnTo>
                    <a:pt x="5142" y="17837"/>
                  </a:lnTo>
                  <a:lnTo>
                    <a:pt x="5097" y="17803"/>
                  </a:lnTo>
                  <a:lnTo>
                    <a:pt x="5051" y="17780"/>
                  </a:lnTo>
                  <a:lnTo>
                    <a:pt x="4937" y="17780"/>
                  </a:lnTo>
                  <a:lnTo>
                    <a:pt x="4881" y="17803"/>
                  </a:lnTo>
                  <a:lnTo>
                    <a:pt x="4846" y="17837"/>
                  </a:lnTo>
                  <a:lnTo>
                    <a:pt x="4801" y="17871"/>
                  </a:lnTo>
                  <a:lnTo>
                    <a:pt x="2799" y="16711"/>
                  </a:lnTo>
                  <a:lnTo>
                    <a:pt x="2810" y="16654"/>
                  </a:lnTo>
                  <a:lnTo>
                    <a:pt x="2810" y="16620"/>
                  </a:lnTo>
                  <a:lnTo>
                    <a:pt x="2799" y="16574"/>
                  </a:lnTo>
                  <a:lnTo>
                    <a:pt x="2776" y="16552"/>
                  </a:lnTo>
                  <a:lnTo>
                    <a:pt x="2753" y="16517"/>
                  </a:lnTo>
                  <a:lnTo>
                    <a:pt x="2731" y="16495"/>
                  </a:lnTo>
                  <a:lnTo>
                    <a:pt x="2697" y="16483"/>
                  </a:lnTo>
                  <a:lnTo>
                    <a:pt x="2662" y="16472"/>
                  </a:lnTo>
                  <a:lnTo>
                    <a:pt x="2628" y="16461"/>
                  </a:lnTo>
                  <a:lnTo>
                    <a:pt x="2583" y="16472"/>
                  </a:lnTo>
                  <a:lnTo>
                    <a:pt x="2549" y="16483"/>
                  </a:lnTo>
                  <a:lnTo>
                    <a:pt x="2515" y="16495"/>
                  </a:lnTo>
                  <a:lnTo>
                    <a:pt x="2492" y="16517"/>
                  </a:lnTo>
                  <a:lnTo>
                    <a:pt x="2469" y="16552"/>
                  </a:lnTo>
                  <a:lnTo>
                    <a:pt x="2446" y="16574"/>
                  </a:lnTo>
                  <a:lnTo>
                    <a:pt x="2435" y="16620"/>
                  </a:lnTo>
                  <a:lnTo>
                    <a:pt x="2435" y="16654"/>
                  </a:lnTo>
                  <a:lnTo>
                    <a:pt x="2446" y="16722"/>
                  </a:lnTo>
                  <a:lnTo>
                    <a:pt x="433" y="17882"/>
                  </a:lnTo>
                  <a:lnTo>
                    <a:pt x="399" y="17837"/>
                  </a:lnTo>
                  <a:lnTo>
                    <a:pt x="353" y="17803"/>
                  </a:lnTo>
                  <a:lnTo>
                    <a:pt x="308" y="17791"/>
                  </a:lnTo>
                  <a:lnTo>
                    <a:pt x="251" y="17780"/>
                  </a:lnTo>
                  <a:lnTo>
                    <a:pt x="205" y="17780"/>
                  </a:lnTo>
                  <a:lnTo>
                    <a:pt x="171" y="17803"/>
                  </a:lnTo>
                  <a:lnTo>
                    <a:pt x="126" y="17814"/>
                  </a:lnTo>
                  <a:lnTo>
                    <a:pt x="103" y="17848"/>
                  </a:lnTo>
                  <a:lnTo>
                    <a:pt x="69" y="17882"/>
                  </a:lnTo>
                  <a:lnTo>
                    <a:pt x="46" y="17917"/>
                  </a:lnTo>
                  <a:lnTo>
                    <a:pt x="35" y="17951"/>
                  </a:lnTo>
                  <a:lnTo>
                    <a:pt x="35" y="17996"/>
                  </a:lnTo>
                  <a:lnTo>
                    <a:pt x="35" y="18042"/>
                  </a:lnTo>
                  <a:lnTo>
                    <a:pt x="46" y="18076"/>
                  </a:lnTo>
                  <a:lnTo>
                    <a:pt x="69" y="18110"/>
                  </a:lnTo>
                  <a:lnTo>
                    <a:pt x="92" y="18144"/>
                  </a:lnTo>
                  <a:lnTo>
                    <a:pt x="126" y="18178"/>
                  </a:lnTo>
                  <a:lnTo>
                    <a:pt x="148" y="18190"/>
                  </a:lnTo>
                  <a:lnTo>
                    <a:pt x="194" y="18212"/>
                  </a:lnTo>
                  <a:lnTo>
                    <a:pt x="228" y="18212"/>
                  </a:lnTo>
                  <a:lnTo>
                    <a:pt x="228" y="20510"/>
                  </a:lnTo>
                  <a:lnTo>
                    <a:pt x="183" y="20510"/>
                  </a:lnTo>
                  <a:lnTo>
                    <a:pt x="137" y="20533"/>
                  </a:lnTo>
                  <a:lnTo>
                    <a:pt x="103" y="20556"/>
                  </a:lnTo>
                  <a:lnTo>
                    <a:pt x="69" y="20590"/>
                  </a:lnTo>
                  <a:lnTo>
                    <a:pt x="35" y="20624"/>
                  </a:lnTo>
                  <a:lnTo>
                    <a:pt x="23" y="20669"/>
                  </a:lnTo>
                  <a:lnTo>
                    <a:pt x="1" y="20704"/>
                  </a:lnTo>
                  <a:lnTo>
                    <a:pt x="1" y="20760"/>
                  </a:lnTo>
                  <a:lnTo>
                    <a:pt x="12" y="20806"/>
                  </a:lnTo>
                  <a:lnTo>
                    <a:pt x="23" y="20851"/>
                  </a:lnTo>
                  <a:lnTo>
                    <a:pt x="46" y="20897"/>
                  </a:lnTo>
                  <a:lnTo>
                    <a:pt x="80" y="20931"/>
                  </a:lnTo>
                  <a:lnTo>
                    <a:pt x="114" y="20965"/>
                  </a:lnTo>
                  <a:lnTo>
                    <a:pt x="160" y="20988"/>
                  </a:lnTo>
                  <a:lnTo>
                    <a:pt x="205" y="20999"/>
                  </a:lnTo>
                  <a:lnTo>
                    <a:pt x="251" y="21011"/>
                  </a:lnTo>
                  <a:lnTo>
                    <a:pt x="319" y="20999"/>
                  </a:lnTo>
                  <a:lnTo>
                    <a:pt x="376" y="20977"/>
                  </a:lnTo>
                  <a:lnTo>
                    <a:pt x="421" y="20942"/>
                  </a:lnTo>
                  <a:lnTo>
                    <a:pt x="467" y="20897"/>
                  </a:lnTo>
                  <a:lnTo>
                    <a:pt x="2458" y="22046"/>
                  </a:lnTo>
                  <a:lnTo>
                    <a:pt x="2446" y="22103"/>
                  </a:lnTo>
                  <a:lnTo>
                    <a:pt x="2446" y="22137"/>
                  </a:lnTo>
                  <a:lnTo>
                    <a:pt x="2458" y="22171"/>
                  </a:lnTo>
                  <a:lnTo>
                    <a:pt x="2492" y="22228"/>
                  </a:lnTo>
                  <a:lnTo>
                    <a:pt x="2549" y="22273"/>
                  </a:lnTo>
                  <a:lnTo>
                    <a:pt x="2583" y="22285"/>
                  </a:lnTo>
                  <a:lnTo>
                    <a:pt x="2662" y="22285"/>
                  </a:lnTo>
                  <a:lnTo>
                    <a:pt x="2697" y="22273"/>
                  </a:lnTo>
                  <a:lnTo>
                    <a:pt x="2753" y="22228"/>
                  </a:lnTo>
                  <a:lnTo>
                    <a:pt x="2788" y="22171"/>
                  </a:lnTo>
                  <a:lnTo>
                    <a:pt x="2799" y="22137"/>
                  </a:lnTo>
                  <a:lnTo>
                    <a:pt x="2799" y="22103"/>
                  </a:lnTo>
                  <a:lnTo>
                    <a:pt x="2788" y="22046"/>
                  </a:lnTo>
                  <a:lnTo>
                    <a:pt x="4835" y="20863"/>
                  </a:lnTo>
                  <a:lnTo>
                    <a:pt x="4869" y="20897"/>
                  </a:lnTo>
                  <a:lnTo>
                    <a:pt x="4903" y="20920"/>
                  </a:lnTo>
                  <a:lnTo>
                    <a:pt x="4949" y="20942"/>
                  </a:lnTo>
                  <a:lnTo>
                    <a:pt x="5040" y="20942"/>
                  </a:lnTo>
                  <a:lnTo>
                    <a:pt x="5085" y="20920"/>
                  </a:lnTo>
                  <a:lnTo>
                    <a:pt x="5119" y="20897"/>
                  </a:lnTo>
                  <a:lnTo>
                    <a:pt x="5154" y="20863"/>
                  </a:lnTo>
                  <a:lnTo>
                    <a:pt x="7201" y="22046"/>
                  </a:lnTo>
                  <a:lnTo>
                    <a:pt x="7190" y="22103"/>
                  </a:lnTo>
                  <a:lnTo>
                    <a:pt x="7190" y="22137"/>
                  </a:lnTo>
                  <a:lnTo>
                    <a:pt x="7201" y="22171"/>
                  </a:lnTo>
                  <a:lnTo>
                    <a:pt x="7235" y="22228"/>
                  </a:lnTo>
                  <a:lnTo>
                    <a:pt x="7292" y="22273"/>
                  </a:lnTo>
                  <a:lnTo>
                    <a:pt x="7326" y="22273"/>
                  </a:lnTo>
                  <a:lnTo>
                    <a:pt x="7360" y="22285"/>
                  </a:lnTo>
                  <a:lnTo>
                    <a:pt x="7395" y="22273"/>
                  </a:lnTo>
                  <a:lnTo>
                    <a:pt x="7429" y="22273"/>
                  </a:lnTo>
                  <a:lnTo>
                    <a:pt x="7486" y="22228"/>
                  </a:lnTo>
                  <a:lnTo>
                    <a:pt x="7520" y="22171"/>
                  </a:lnTo>
                  <a:lnTo>
                    <a:pt x="7531" y="22137"/>
                  </a:lnTo>
                  <a:lnTo>
                    <a:pt x="7542" y="22103"/>
                  </a:lnTo>
                  <a:lnTo>
                    <a:pt x="7531" y="22046"/>
                  </a:lnTo>
                  <a:lnTo>
                    <a:pt x="9556" y="20874"/>
                  </a:lnTo>
                  <a:lnTo>
                    <a:pt x="9590" y="20920"/>
                  </a:lnTo>
                  <a:lnTo>
                    <a:pt x="9624" y="20954"/>
                  </a:lnTo>
                  <a:lnTo>
                    <a:pt x="9681" y="20965"/>
                  </a:lnTo>
                  <a:lnTo>
                    <a:pt x="9738" y="20977"/>
                  </a:lnTo>
                  <a:lnTo>
                    <a:pt x="9783" y="20965"/>
                  </a:lnTo>
                  <a:lnTo>
                    <a:pt x="9840" y="20954"/>
                  </a:lnTo>
                  <a:lnTo>
                    <a:pt x="9886" y="20920"/>
                  </a:lnTo>
                  <a:lnTo>
                    <a:pt x="9920" y="20874"/>
                  </a:lnTo>
                  <a:lnTo>
                    <a:pt x="11899" y="22023"/>
                  </a:lnTo>
                  <a:lnTo>
                    <a:pt x="11888" y="22057"/>
                  </a:lnTo>
                  <a:lnTo>
                    <a:pt x="11888" y="22103"/>
                  </a:lnTo>
                  <a:lnTo>
                    <a:pt x="11888" y="22148"/>
                  </a:lnTo>
                  <a:lnTo>
                    <a:pt x="11899" y="22194"/>
                  </a:lnTo>
                  <a:lnTo>
                    <a:pt x="11922" y="22228"/>
                  </a:lnTo>
                  <a:lnTo>
                    <a:pt x="11945" y="22262"/>
                  </a:lnTo>
                  <a:lnTo>
                    <a:pt x="11979" y="22285"/>
                  </a:lnTo>
                  <a:lnTo>
                    <a:pt x="12013" y="22307"/>
                  </a:lnTo>
                  <a:lnTo>
                    <a:pt x="12058" y="22319"/>
                  </a:lnTo>
                  <a:lnTo>
                    <a:pt x="12104" y="22330"/>
                  </a:lnTo>
                  <a:lnTo>
                    <a:pt x="12149" y="22319"/>
                  </a:lnTo>
                  <a:lnTo>
                    <a:pt x="12184" y="22307"/>
                  </a:lnTo>
                  <a:lnTo>
                    <a:pt x="12229" y="22285"/>
                  </a:lnTo>
                  <a:lnTo>
                    <a:pt x="12263" y="22262"/>
                  </a:lnTo>
                  <a:lnTo>
                    <a:pt x="12286" y="22228"/>
                  </a:lnTo>
                  <a:lnTo>
                    <a:pt x="12309" y="22194"/>
                  </a:lnTo>
                  <a:lnTo>
                    <a:pt x="12320" y="22148"/>
                  </a:lnTo>
                  <a:lnTo>
                    <a:pt x="12320" y="22103"/>
                  </a:lnTo>
                  <a:lnTo>
                    <a:pt x="12320" y="22069"/>
                  </a:lnTo>
                  <a:lnTo>
                    <a:pt x="12309" y="22023"/>
                  </a:lnTo>
                  <a:lnTo>
                    <a:pt x="14299" y="20874"/>
                  </a:lnTo>
                  <a:lnTo>
                    <a:pt x="14334" y="20908"/>
                  </a:lnTo>
                  <a:lnTo>
                    <a:pt x="14379" y="20942"/>
                  </a:lnTo>
                  <a:lnTo>
                    <a:pt x="14425" y="20954"/>
                  </a:lnTo>
                  <a:lnTo>
                    <a:pt x="14470" y="20965"/>
                  </a:lnTo>
                  <a:lnTo>
                    <a:pt x="14516" y="20954"/>
                  </a:lnTo>
                  <a:lnTo>
                    <a:pt x="14550" y="20942"/>
                  </a:lnTo>
                  <a:lnTo>
                    <a:pt x="14584" y="20931"/>
                  </a:lnTo>
                  <a:lnTo>
                    <a:pt x="14618" y="20897"/>
                  </a:lnTo>
                  <a:lnTo>
                    <a:pt x="14641" y="20874"/>
                  </a:lnTo>
                  <a:lnTo>
                    <a:pt x="14663" y="20840"/>
                  </a:lnTo>
                  <a:lnTo>
                    <a:pt x="14675" y="20795"/>
                  </a:lnTo>
                  <a:lnTo>
                    <a:pt x="14675" y="20760"/>
                  </a:lnTo>
                  <a:lnTo>
                    <a:pt x="14675" y="20715"/>
                  </a:lnTo>
                  <a:lnTo>
                    <a:pt x="14663" y="20681"/>
                  </a:lnTo>
                  <a:lnTo>
                    <a:pt x="14629" y="20624"/>
                  </a:lnTo>
                  <a:lnTo>
                    <a:pt x="14572" y="20578"/>
                  </a:lnTo>
                  <a:lnTo>
                    <a:pt x="14504" y="20556"/>
                  </a:lnTo>
                  <a:lnTo>
                    <a:pt x="14504" y="18190"/>
                  </a:lnTo>
                  <a:lnTo>
                    <a:pt x="14561" y="18167"/>
                  </a:lnTo>
                  <a:lnTo>
                    <a:pt x="14618" y="18121"/>
                  </a:lnTo>
                  <a:lnTo>
                    <a:pt x="14652" y="18064"/>
                  </a:lnTo>
                  <a:lnTo>
                    <a:pt x="14663" y="17996"/>
                  </a:lnTo>
                  <a:lnTo>
                    <a:pt x="14652" y="17928"/>
                  </a:lnTo>
                  <a:lnTo>
                    <a:pt x="16666" y="16768"/>
                  </a:lnTo>
                  <a:lnTo>
                    <a:pt x="16700" y="16813"/>
                  </a:lnTo>
                  <a:lnTo>
                    <a:pt x="16745" y="16836"/>
                  </a:lnTo>
                  <a:lnTo>
                    <a:pt x="16791" y="16859"/>
                  </a:lnTo>
                  <a:lnTo>
                    <a:pt x="16882" y="16859"/>
                  </a:lnTo>
                  <a:lnTo>
                    <a:pt x="16927" y="16847"/>
                  </a:lnTo>
                  <a:lnTo>
                    <a:pt x="16961" y="16825"/>
                  </a:lnTo>
                  <a:lnTo>
                    <a:pt x="16995" y="16802"/>
                  </a:lnTo>
                  <a:lnTo>
                    <a:pt x="17018" y="16768"/>
                  </a:lnTo>
                  <a:lnTo>
                    <a:pt x="17041" y="16734"/>
                  </a:lnTo>
                  <a:lnTo>
                    <a:pt x="17052" y="16699"/>
                  </a:lnTo>
                  <a:lnTo>
                    <a:pt x="17052" y="16654"/>
                  </a:lnTo>
                  <a:lnTo>
                    <a:pt x="17052" y="16608"/>
                  </a:lnTo>
                  <a:lnTo>
                    <a:pt x="17041" y="16574"/>
                  </a:lnTo>
                  <a:lnTo>
                    <a:pt x="16995" y="16517"/>
                  </a:lnTo>
                  <a:lnTo>
                    <a:pt x="16939" y="16472"/>
                  </a:lnTo>
                  <a:lnTo>
                    <a:pt x="16904" y="16449"/>
                  </a:lnTo>
                  <a:lnTo>
                    <a:pt x="16870" y="16449"/>
                  </a:lnTo>
                  <a:lnTo>
                    <a:pt x="16870" y="14106"/>
                  </a:lnTo>
                  <a:lnTo>
                    <a:pt x="16904" y="14094"/>
                  </a:lnTo>
                  <a:lnTo>
                    <a:pt x="16939" y="14083"/>
                  </a:lnTo>
                  <a:lnTo>
                    <a:pt x="17007" y="14038"/>
                  </a:lnTo>
                  <a:lnTo>
                    <a:pt x="17041" y="13969"/>
                  </a:lnTo>
                  <a:lnTo>
                    <a:pt x="17052" y="13935"/>
                  </a:lnTo>
                  <a:lnTo>
                    <a:pt x="17052" y="13901"/>
                  </a:lnTo>
                  <a:lnTo>
                    <a:pt x="17052" y="13856"/>
                  </a:lnTo>
                  <a:lnTo>
                    <a:pt x="17041" y="13821"/>
                  </a:lnTo>
                  <a:lnTo>
                    <a:pt x="19066" y="12650"/>
                  </a:lnTo>
                  <a:lnTo>
                    <a:pt x="19100" y="12673"/>
                  </a:lnTo>
                  <a:lnTo>
                    <a:pt x="19134" y="12695"/>
                  </a:lnTo>
                  <a:lnTo>
                    <a:pt x="19168" y="12718"/>
                  </a:lnTo>
                  <a:lnTo>
                    <a:pt x="19259" y="12718"/>
                  </a:lnTo>
                  <a:lnTo>
                    <a:pt x="19293" y="12695"/>
                  </a:lnTo>
                  <a:lnTo>
                    <a:pt x="19327" y="12673"/>
                  </a:lnTo>
                  <a:lnTo>
                    <a:pt x="19361" y="12638"/>
                  </a:lnTo>
                  <a:lnTo>
                    <a:pt x="21398" y="13821"/>
                  </a:lnTo>
                  <a:lnTo>
                    <a:pt x="21386" y="13856"/>
                  </a:lnTo>
                  <a:lnTo>
                    <a:pt x="21386" y="13901"/>
                  </a:lnTo>
                  <a:lnTo>
                    <a:pt x="21386" y="13935"/>
                  </a:lnTo>
                  <a:lnTo>
                    <a:pt x="21398" y="13969"/>
                  </a:lnTo>
                  <a:lnTo>
                    <a:pt x="21432" y="14026"/>
                  </a:lnTo>
                  <a:lnTo>
                    <a:pt x="21500" y="14072"/>
                  </a:lnTo>
                  <a:lnTo>
                    <a:pt x="21534" y="14083"/>
                  </a:lnTo>
                  <a:lnTo>
                    <a:pt x="21568" y="14094"/>
                  </a:lnTo>
                  <a:lnTo>
                    <a:pt x="21568" y="16438"/>
                  </a:lnTo>
                  <a:lnTo>
                    <a:pt x="21523" y="16449"/>
                  </a:lnTo>
                  <a:lnTo>
                    <a:pt x="21489" y="16461"/>
                  </a:lnTo>
                  <a:lnTo>
                    <a:pt x="21455" y="16483"/>
                  </a:lnTo>
                  <a:lnTo>
                    <a:pt x="21420" y="16506"/>
                  </a:lnTo>
                  <a:lnTo>
                    <a:pt x="21398" y="16540"/>
                  </a:lnTo>
                  <a:lnTo>
                    <a:pt x="21375" y="16574"/>
                  </a:lnTo>
                  <a:lnTo>
                    <a:pt x="21364" y="16608"/>
                  </a:lnTo>
                  <a:lnTo>
                    <a:pt x="21364" y="16654"/>
                  </a:lnTo>
                  <a:lnTo>
                    <a:pt x="21364" y="16699"/>
                  </a:lnTo>
                  <a:lnTo>
                    <a:pt x="21386" y="16734"/>
                  </a:lnTo>
                  <a:lnTo>
                    <a:pt x="19361" y="17905"/>
                  </a:lnTo>
                  <a:lnTo>
                    <a:pt x="19327" y="17871"/>
                  </a:lnTo>
                  <a:lnTo>
                    <a:pt x="19293" y="17848"/>
                  </a:lnTo>
                  <a:lnTo>
                    <a:pt x="19259" y="17826"/>
                  </a:lnTo>
                  <a:lnTo>
                    <a:pt x="19179" y="17826"/>
                  </a:lnTo>
                  <a:lnTo>
                    <a:pt x="19145" y="17837"/>
                  </a:lnTo>
                  <a:lnTo>
                    <a:pt x="19088" y="17871"/>
                  </a:lnTo>
                  <a:lnTo>
                    <a:pt x="19054" y="17928"/>
                  </a:lnTo>
                  <a:lnTo>
                    <a:pt x="19043" y="17962"/>
                  </a:lnTo>
                  <a:lnTo>
                    <a:pt x="19032" y="17996"/>
                  </a:lnTo>
                  <a:lnTo>
                    <a:pt x="19054" y="18064"/>
                  </a:lnTo>
                  <a:lnTo>
                    <a:pt x="19077" y="18121"/>
                  </a:lnTo>
                  <a:lnTo>
                    <a:pt x="19134" y="18155"/>
                  </a:lnTo>
                  <a:lnTo>
                    <a:pt x="19191" y="18178"/>
                  </a:lnTo>
                  <a:lnTo>
                    <a:pt x="19191" y="20510"/>
                  </a:lnTo>
                  <a:lnTo>
                    <a:pt x="19145" y="20522"/>
                  </a:lnTo>
                  <a:lnTo>
                    <a:pt x="19100" y="20533"/>
                  </a:lnTo>
                  <a:lnTo>
                    <a:pt x="19066" y="20556"/>
                  </a:lnTo>
                  <a:lnTo>
                    <a:pt x="19032" y="20590"/>
                  </a:lnTo>
                  <a:lnTo>
                    <a:pt x="19009" y="20624"/>
                  </a:lnTo>
                  <a:lnTo>
                    <a:pt x="18986" y="20669"/>
                  </a:lnTo>
                  <a:lnTo>
                    <a:pt x="18975" y="20715"/>
                  </a:lnTo>
                  <a:lnTo>
                    <a:pt x="18963" y="20760"/>
                  </a:lnTo>
                  <a:lnTo>
                    <a:pt x="18975" y="20806"/>
                  </a:lnTo>
                  <a:lnTo>
                    <a:pt x="18986" y="20851"/>
                  </a:lnTo>
                  <a:lnTo>
                    <a:pt x="19009" y="20897"/>
                  </a:lnTo>
                  <a:lnTo>
                    <a:pt x="19043" y="20931"/>
                  </a:lnTo>
                  <a:lnTo>
                    <a:pt x="19077" y="20965"/>
                  </a:lnTo>
                  <a:lnTo>
                    <a:pt x="19111" y="20988"/>
                  </a:lnTo>
                  <a:lnTo>
                    <a:pt x="19168" y="20999"/>
                  </a:lnTo>
                  <a:lnTo>
                    <a:pt x="19214" y="21011"/>
                  </a:lnTo>
                  <a:lnTo>
                    <a:pt x="19282" y="20999"/>
                  </a:lnTo>
                  <a:lnTo>
                    <a:pt x="19339" y="20977"/>
                  </a:lnTo>
                  <a:lnTo>
                    <a:pt x="19384" y="20942"/>
                  </a:lnTo>
                  <a:lnTo>
                    <a:pt x="19418" y="20886"/>
                  </a:lnTo>
                  <a:lnTo>
                    <a:pt x="21420" y="22046"/>
                  </a:lnTo>
                  <a:lnTo>
                    <a:pt x="21409" y="22103"/>
                  </a:lnTo>
                  <a:lnTo>
                    <a:pt x="21420" y="22171"/>
                  </a:lnTo>
                  <a:lnTo>
                    <a:pt x="21455" y="22216"/>
                  </a:lnTo>
                  <a:lnTo>
                    <a:pt x="21500" y="22262"/>
                  </a:lnTo>
                  <a:lnTo>
                    <a:pt x="21568" y="22273"/>
                  </a:lnTo>
                  <a:lnTo>
                    <a:pt x="21568" y="24628"/>
                  </a:lnTo>
                  <a:lnTo>
                    <a:pt x="21523" y="24639"/>
                  </a:lnTo>
                  <a:lnTo>
                    <a:pt x="21477" y="24651"/>
                  </a:lnTo>
                  <a:lnTo>
                    <a:pt x="21443" y="24674"/>
                  </a:lnTo>
                  <a:lnTo>
                    <a:pt x="21409" y="24696"/>
                  </a:lnTo>
                  <a:lnTo>
                    <a:pt x="21386" y="24730"/>
                  </a:lnTo>
                  <a:lnTo>
                    <a:pt x="21364" y="24776"/>
                  </a:lnTo>
                  <a:lnTo>
                    <a:pt x="21352" y="24821"/>
                  </a:lnTo>
                  <a:lnTo>
                    <a:pt x="21341" y="24867"/>
                  </a:lnTo>
                  <a:lnTo>
                    <a:pt x="21352" y="24912"/>
                  </a:lnTo>
                  <a:lnTo>
                    <a:pt x="21364" y="24958"/>
                  </a:lnTo>
                  <a:lnTo>
                    <a:pt x="19430" y="26073"/>
                  </a:lnTo>
                  <a:lnTo>
                    <a:pt x="19384" y="26027"/>
                  </a:lnTo>
                  <a:lnTo>
                    <a:pt x="19339" y="25993"/>
                  </a:lnTo>
                  <a:lnTo>
                    <a:pt x="19282" y="25970"/>
                  </a:lnTo>
                  <a:lnTo>
                    <a:pt x="19214" y="25959"/>
                  </a:lnTo>
                  <a:lnTo>
                    <a:pt x="19157" y="25959"/>
                  </a:lnTo>
                  <a:lnTo>
                    <a:pt x="19111" y="25982"/>
                  </a:lnTo>
                  <a:lnTo>
                    <a:pt x="19066" y="26004"/>
                  </a:lnTo>
                  <a:lnTo>
                    <a:pt x="19032" y="26027"/>
                  </a:lnTo>
                  <a:lnTo>
                    <a:pt x="18997" y="26073"/>
                  </a:lnTo>
                  <a:lnTo>
                    <a:pt x="18975" y="26107"/>
                  </a:lnTo>
                  <a:lnTo>
                    <a:pt x="18963" y="26164"/>
                  </a:lnTo>
                  <a:lnTo>
                    <a:pt x="18963" y="26209"/>
                  </a:lnTo>
                  <a:lnTo>
                    <a:pt x="18963" y="26255"/>
                  </a:lnTo>
                  <a:lnTo>
                    <a:pt x="18975" y="26300"/>
                  </a:lnTo>
                  <a:lnTo>
                    <a:pt x="18997" y="26346"/>
                  </a:lnTo>
                  <a:lnTo>
                    <a:pt x="19032" y="26380"/>
                  </a:lnTo>
                  <a:lnTo>
                    <a:pt x="19066" y="26414"/>
                  </a:lnTo>
                  <a:lnTo>
                    <a:pt x="19100" y="26437"/>
                  </a:lnTo>
                  <a:lnTo>
                    <a:pt x="19145" y="26459"/>
                  </a:lnTo>
                  <a:lnTo>
                    <a:pt x="19191" y="26459"/>
                  </a:lnTo>
                  <a:lnTo>
                    <a:pt x="19191" y="27233"/>
                  </a:lnTo>
                  <a:lnTo>
                    <a:pt x="19236" y="27233"/>
                  </a:lnTo>
                  <a:lnTo>
                    <a:pt x="19236" y="26459"/>
                  </a:lnTo>
                  <a:lnTo>
                    <a:pt x="19282" y="26448"/>
                  </a:lnTo>
                  <a:lnTo>
                    <a:pt x="19327" y="26437"/>
                  </a:lnTo>
                  <a:lnTo>
                    <a:pt x="19373" y="26414"/>
                  </a:lnTo>
                  <a:lnTo>
                    <a:pt x="19396" y="26380"/>
                  </a:lnTo>
                  <a:lnTo>
                    <a:pt x="19430" y="26346"/>
                  </a:lnTo>
                  <a:lnTo>
                    <a:pt x="19452" y="26300"/>
                  </a:lnTo>
                  <a:lnTo>
                    <a:pt x="19464" y="26255"/>
                  </a:lnTo>
                  <a:lnTo>
                    <a:pt x="19464" y="26209"/>
                  </a:lnTo>
                  <a:lnTo>
                    <a:pt x="19464" y="26164"/>
                  </a:lnTo>
                  <a:lnTo>
                    <a:pt x="19452" y="26118"/>
                  </a:lnTo>
                  <a:lnTo>
                    <a:pt x="21386" y="24992"/>
                  </a:lnTo>
                  <a:lnTo>
                    <a:pt x="21420" y="25038"/>
                  </a:lnTo>
                  <a:lnTo>
                    <a:pt x="21466" y="25072"/>
                  </a:lnTo>
                  <a:lnTo>
                    <a:pt x="21523" y="25094"/>
                  </a:lnTo>
                  <a:lnTo>
                    <a:pt x="21580" y="25106"/>
                  </a:lnTo>
                  <a:lnTo>
                    <a:pt x="21648" y="25094"/>
                  </a:lnTo>
                  <a:lnTo>
                    <a:pt x="21693" y="25072"/>
                  </a:lnTo>
                  <a:lnTo>
                    <a:pt x="21750" y="25038"/>
                  </a:lnTo>
                  <a:lnTo>
                    <a:pt x="21784" y="24992"/>
                  </a:lnTo>
                  <a:lnTo>
                    <a:pt x="23707" y="26107"/>
                  </a:lnTo>
                  <a:lnTo>
                    <a:pt x="23696" y="26152"/>
                  </a:lnTo>
                  <a:lnTo>
                    <a:pt x="23684" y="26209"/>
                  </a:lnTo>
                  <a:lnTo>
                    <a:pt x="23696" y="26266"/>
                  </a:lnTo>
                  <a:lnTo>
                    <a:pt x="23707" y="26312"/>
                  </a:lnTo>
                  <a:lnTo>
                    <a:pt x="23730" y="26357"/>
                  </a:lnTo>
                  <a:lnTo>
                    <a:pt x="23764" y="26391"/>
                  </a:lnTo>
                  <a:lnTo>
                    <a:pt x="23798" y="26425"/>
                  </a:lnTo>
                  <a:lnTo>
                    <a:pt x="23843" y="26448"/>
                  </a:lnTo>
                  <a:lnTo>
                    <a:pt x="23889" y="26459"/>
                  </a:lnTo>
                  <a:lnTo>
                    <a:pt x="23934" y="26471"/>
                  </a:lnTo>
                  <a:lnTo>
                    <a:pt x="23934" y="27233"/>
                  </a:lnTo>
                  <a:lnTo>
                    <a:pt x="23980" y="27233"/>
                  </a:lnTo>
                  <a:lnTo>
                    <a:pt x="23980" y="26471"/>
                  </a:lnTo>
                  <a:lnTo>
                    <a:pt x="24025" y="26459"/>
                  </a:lnTo>
                  <a:lnTo>
                    <a:pt x="24071" y="26448"/>
                  </a:lnTo>
                  <a:lnTo>
                    <a:pt x="24116" y="26414"/>
                  </a:lnTo>
                  <a:lnTo>
                    <a:pt x="24151" y="26391"/>
                  </a:lnTo>
                  <a:lnTo>
                    <a:pt x="24173" y="26346"/>
                  </a:lnTo>
                  <a:lnTo>
                    <a:pt x="24196" y="26312"/>
                  </a:lnTo>
                  <a:lnTo>
                    <a:pt x="24207" y="26255"/>
                  </a:lnTo>
                  <a:lnTo>
                    <a:pt x="24219" y="26209"/>
                  </a:lnTo>
                  <a:lnTo>
                    <a:pt x="24207" y="26164"/>
                  </a:lnTo>
                  <a:lnTo>
                    <a:pt x="24196" y="26107"/>
                  </a:lnTo>
                  <a:lnTo>
                    <a:pt x="25106" y="25584"/>
                  </a:lnTo>
                  <a:lnTo>
                    <a:pt x="25106" y="25527"/>
                  </a:lnTo>
                  <a:lnTo>
                    <a:pt x="24173" y="26073"/>
                  </a:lnTo>
                  <a:lnTo>
                    <a:pt x="24139" y="26016"/>
                  </a:lnTo>
                  <a:lnTo>
                    <a:pt x="24082" y="25982"/>
                  </a:lnTo>
                  <a:lnTo>
                    <a:pt x="24025" y="25959"/>
                  </a:lnTo>
                  <a:lnTo>
                    <a:pt x="23957" y="25948"/>
                  </a:lnTo>
                  <a:lnTo>
                    <a:pt x="23889" y="25959"/>
                  </a:lnTo>
                  <a:lnTo>
                    <a:pt x="23821" y="25982"/>
                  </a:lnTo>
                  <a:lnTo>
                    <a:pt x="23775" y="26016"/>
                  </a:lnTo>
                  <a:lnTo>
                    <a:pt x="23730" y="26061"/>
                  </a:lnTo>
                  <a:lnTo>
                    <a:pt x="21807" y="24947"/>
                  </a:lnTo>
                  <a:lnTo>
                    <a:pt x="21819" y="24912"/>
                  </a:lnTo>
                  <a:lnTo>
                    <a:pt x="21819" y="24867"/>
                  </a:lnTo>
                  <a:lnTo>
                    <a:pt x="21819" y="24821"/>
                  </a:lnTo>
                  <a:lnTo>
                    <a:pt x="21807" y="24776"/>
                  </a:lnTo>
                  <a:lnTo>
                    <a:pt x="21784" y="24742"/>
                  </a:lnTo>
                  <a:lnTo>
                    <a:pt x="21762" y="24708"/>
                  </a:lnTo>
                  <a:lnTo>
                    <a:pt x="21728" y="24674"/>
                  </a:lnTo>
                  <a:lnTo>
                    <a:pt x="21693" y="24651"/>
                  </a:lnTo>
                  <a:lnTo>
                    <a:pt x="21659" y="24639"/>
                  </a:lnTo>
                  <a:lnTo>
                    <a:pt x="21614" y="24628"/>
                  </a:lnTo>
                  <a:lnTo>
                    <a:pt x="21614" y="22273"/>
                  </a:lnTo>
                  <a:lnTo>
                    <a:pt x="21671" y="22251"/>
                  </a:lnTo>
                  <a:lnTo>
                    <a:pt x="21716" y="22216"/>
                  </a:lnTo>
                  <a:lnTo>
                    <a:pt x="21739" y="22171"/>
                  </a:lnTo>
                  <a:lnTo>
                    <a:pt x="21750" y="22103"/>
                  </a:lnTo>
                  <a:lnTo>
                    <a:pt x="21739" y="22057"/>
                  </a:lnTo>
                  <a:lnTo>
                    <a:pt x="23787" y="20874"/>
                  </a:lnTo>
                  <a:lnTo>
                    <a:pt x="23821" y="20908"/>
                  </a:lnTo>
                  <a:lnTo>
                    <a:pt x="23855" y="20942"/>
                  </a:lnTo>
                  <a:lnTo>
                    <a:pt x="23900" y="20954"/>
                  </a:lnTo>
                  <a:lnTo>
                    <a:pt x="23957" y="20965"/>
                  </a:lnTo>
                  <a:lnTo>
                    <a:pt x="24003" y="20954"/>
                  </a:lnTo>
                  <a:lnTo>
                    <a:pt x="24048" y="20942"/>
                  </a:lnTo>
                  <a:lnTo>
                    <a:pt x="24094" y="20908"/>
                  </a:lnTo>
                  <a:lnTo>
                    <a:pt x="24128" y="20874"/>
                  </a:lnTo>
                  <a:lnTo>
                    <a:pt x="25106" y="21432"/>
                  </a:lnTo>
                  <a:lnTo>
                    <a:pt x="25106" y="21386"/>
                  </a:lnTo>
                  <a:lnTo>
                    <a:pt x="24151" y="20829"/>
                  </a:lnTo>
                  <a:lnTo>
                    <a:pt x="24151" y="20795"/>
                  </a:lnTo>
                  <a:lnTo>
                    <a:pt x="24162" y="20760"/>
                  </a:lnTo>
                  <a:lnTo>
                    <a:pt x="24151" y="20715"/>
                  </a:lnTo>
                  <a:lnTo>
                    <a:pt x="24151" y="20681"/>
                  </a:lnTo>
                  <a:lnTo>
                    <a:pt x="24105" y="20624"/>
                  </a:lnTo>
                  <a:lnTo>
                    <a:pt x="24048" y="20578"/>
                  </a:lnTo>
                  <a:lnTo>
                    <a:pt x="23980" y="20556"/>
                  </a:lnTo>
                  <a:lnTo>
                    <a:pt x="23980" y="18235"/>
                  </a:lnTo>
                  <a:lnTo>
                    <a:pt x="24025" y="18235"/>
                  </a:lnTo>
                  <a:lnTo>
                    <a:pt x="24071" y="18212"/>
                  </a:lnTo>
                  <a:lnTo>
                    <a:pt x="24105" y="18190"/>
                  </a:lnTo>
                  <a:lnTo>
                    <a:pt x="24139" y="18167"/>
                  </a:lnTo>
                  <a:lnTo>
                    <a:pt x="24162" y="18121"/>
                  </a:lnTo>
                  <a:lnTo>
                    <a:pt x="24185" y="18087"/>
                  </a:lnTo>
                  <a:lnTo>
                    <a:pt x="24196" y="18042"/>
                  </a:lnTo>
                  <a:lnTo>
                    <a:pt x="24196" y="17996"/>
                  </a:lnTo>
                  <a:lnTo>
                    <a:pt x="24196" y="17951"/>
                  </a:lnTo>
                  <a:lnTo>
                    <a:pt x="24173" y="17905"/>
                  </a:lnTo>
                  <a:lnTo>
                    <a:pt x="25106" y="17371"/>
                  </a:lnTo>
                  <a:lnTo>
                    <a:pt x="25106" y="17325"/>
                  </a:lnTo>
                  <a:lnTo>
                    <a:pt x="24162" y="17871"/>
                  </a:lnTo>
                  <a:lnTo>
                    <a:pt x="24116" y="17826"/>
                  </a:lnTo>
                  <a:lnTo>
                    <a:pt x="24071" y="17791"/>
                  </a:lnTo>
                  <a:lnTo>
                    <a:pt x="24014" y="17769"/>
                  </a:lnTo>
                  <a:lnTo>
                    <a:pt x="23957" y="17757"/>
                  </a:lnTo>
                  <a:lnTo>
                    <a:pt x="23889" y="17769"/>
                  </a:lnTo>
                  <a:lnTo>
                    <a:pt x="23832" y="17780"/>
                  </a:lnTo>
                  <a:lnTo>
                    <a:pt x="23787" y="17814"/>
                  </a:lnTo>
                  <a:lnTo>
                    <a:pt x="23752" y="17860"/>
                  </a:lnTo>
                  <a:lnTo>
                    <a:pt x="21784" y="16734"/>
                  </a:lnTo>
                  <a:lnTo>
                    <a:pt x="21796" y="16688"/>
                  </a:lnTo>
                  <a:lnTo>
                    <a:pt x="21796" y="16654"/>
                  </a:lnTo>
                  <a:lnTo>
                    <a:pt x="21796" y="16608"/>
                  </a:lnTo>
                  <a:lnTo>
                    <a:pt x="21784" y="16574"/>
                  </a:lnTo>
                  <a:lnTo>
                    <a:pt x="21773" y="16540"/>
                  </a:lnTo>
                  <a:lnTo>
                    <a:pt x="21750" y="16506"/>
                  </a:lnTo>
                  <a:lnTo>
                    <a:pt x="21682" y="16461"/>
                  </a:lnTo>
                  <a:lnTo>
                    <a:pt x="21648" y="16449"/>
                  </a:lnTo>
                  <a:lnTo>
                    <a:pt x="21614" y="16438"/>
                  </a:lnTo>
                  <a:lnTo>
                    <a:pt x="21614" y="14094"/>
                  </a:lnTo>
                  <a:lnTo>
                    <a:pt x="21682" y="14072"/>
                  </a:lnTo>
                  <a:lnTo>
                    <a:pt x="21728" y="14026"/>
                  </a:lnTo>
                  <a:lnTo>
                    <a:pt x="21773" y="13969"/>
                  </a:lnTo>
                  <a:lnTo>
                    <a:pt x="21784" y="13901"/>
                  </a:lnTo>
                  <a:lnTo>
                    <a:pt x="21773" y="13856"/>
                  </a:lnTo>
                  <a:lnTo>
                    <a:pt x="21762" y="13821"/>
                  </a:lnTo>
                  <a:lnTo>
                    <a:pt x="23752" y="12684"/>
                  </a:lnTo>
                  <a:lnTo>
                    <a:pt x="23787" y="12718"/>
                  </a:lnTo>
                  <a:lnTo>
                    <a:pt x="23843" y="12752"/>
                  </a:lnTo>
                  <a:lnTo>
                    <a:pt x="23889" y="12775"/>
                  </a:lnTo>
                  <a:lnTo>
                    <a:pt x="23957" y="12786"/>
                  </a:lnTo>
                  <a:lnTo>
                    <a:pt x="24014" y="12775"/>
                  </a:lnTo>
                  <a:lnTo>
                    <a:pt x="24071" y="12752"/>
                  </a:lnTo>
                  <a:lnTo>
                    <a:pt x="24116" y="12718"/>
                  </a:lnTo>
                  <a:lnTo>
                    <a:pt x="24151" y="12673"/>
                  </a:lnTo>
                  <a:lnTo>
                    <a:pt x="25106" y="13219"/>
                  </a:lnTo>
                  <a:lnTo>
                    <a:pt x="25106" y="13173"/>
                  </a:lnTo>
                  <a:lnTo>
                    <a:pt x="24173" y="12638"/>
                  </a:lnTo>
                  <a:lnTo>
                    <a:pt x="24185" y="12593"/>
                  </a:lnTo>
                  <a:lnTo>
                    <a:pt x="24196" y="12547"/>
                  </a:lnTo>
                  <a:lnTo>
                    <a:pt x="24185" y="12502"/>
                  </a:lnTo>
                  <a:lnTo>
                    <a:pt x="24173" y="12456"/>
                  </a:lnTo>
                  <a:lnTo>
                    <a:pt x="24162" y="12422"/>
                  </a:lnTo>
                  <a:lnTo>
                    <a:pt x="24128" y="12388"/>
                  </a:lnTo>
                  <a:lnTo>
                    <a:pt x="24105" y="12354"/>
                  </a:lnTo>
                  <a:lnTo>
                    <a:pt x="24060" y="12331"/>
                  </a:lnTo>
                  <a:lnTo>
                    <a:pt x="24025" y="12320"/>
                  </a:lnTo>
                  <a:lnTo>
                    <a:pt x="23980" y="12309"/>
                  </a:lnTo>
                  <a:lnTo>
                    <a:pt x="23980" y="9954"/>
                  </a:lnTo>
                  <a:lnTo>
                    <a:pt x="24037" y="9942"/>
                  </a:lnTo>
                  <a:lnTo>
                    <a:pt x="24082" y="9897"/>
                  </a:lnTo>
                  <a:lnTo>
                    <a:pt x="24116" y="9851"/>
                  </a:lnTo>
                  <a:lnTo>
                    <a:pt x="24128" y="9795"/>
                  </a:lnTo>
                  <a:lnTo>
                    <a:pt x="24116" y="9738"/>
                  </a:lnTo>
                  <a:lnTo>
                    <a:pt x="25106" y="9158"/>
                  </a:lnTo>
                  <a:lnTo>
                    <a:pt x="25106" y="9112"/>
                  </a:lnTo>
                  <a:lnTo>
                    <a:pt x="24094" y="9692"/>
                  </a:lnTo>
                  <a:lnTo>
                    <a:pt x="24071" y="9658"/>
                  </a:lnTo>
                  <a:lnTo>
                    <a:pt x="24037" y="9635"/>
                  </a:lnTo>
                  <a:lnTo>
                    <a:pt x="23991" y="9624"/>
                  </a:lnTo>
                  <a:lnTo>
                    <a:pt x="23957" y="9613"/>
                  </a:lnTo>
                  <a:lnTo>
                    <a:pt x="23912" y="9624"/>
                  </a:lnTo>
                  <a:lnTo>
                    <a:pt x="23878" y="9635"/>
                  </a:lnTo>
                  <a:lnTo>
                    <a:pt x="23843" y="9658"/>
                  </a:lnTo>
                  <a:lnTo>
                    <a:pt x="23821" y="9692"/>
                  </a:lnTo>
                  <a:lnTo>
                    <a:pt x="21762" y="8498"/>
                  </a:lnTo>
                  <a:lnTo>
                    <a:pt x="21762" y="8441"/>
                  </a:lnTo>
                  <a:lnTo>
                    <a:pt x="21750" y="8373"/>
                  </a:lnTo>
                  <a:lnTo>
                    <a:pt x="21716" y="8327"/>
                  </a:lnTo>
                  <a:lnTo>
                    <a:pt x="21671" y="8282"/>
                  </a:lnTo>
                  <a:lnTo>
                    <a:pt x="21614" y="8259"/>
                  </a:lnTo>
                  <a:lnTo>
                    <a:pt x="21614" y="5847"/>
                  </a:lnTo>
                  <a:lnTo>
                    <a:pt x="21671" y="5825"/>
                  </a:lnTo>
                  <a:lnTo>
                    <a:pt x="21705" y="5790"/>
                  </a:lnTo>
                  <a:lnTo>
                    <a:pt x="21739" y="5745"/>
                  </a:lnTo>
                  <a:lnTo>
                    <a:pt x="21750" y="5688"/>
                  </a:lnTo>
                  <a:lnTo>
                    <a:pt x="21739" y="5620"/>
                  </a:lnTo>
                  <a:lnTo>
                    <a:pt x="21705" y="5563"/>
                  </a:lnTo>
                  <a:lnTo>
                    <a:pt x="21648" y="5529"/>
                  </a:lnTo>
                  <a:lnTo>
                    <a:pt x="21580" y="5517"/>
                  </a:lnTo>
                  <a:lnTo>
                    <a:pt x="21546" y="5529"/>
                  </a:lnTo>
                  <a:lnTo>
                    <a:pt x="21511" y="5540"/>
                  </a:lnTo>
                  <a:lnTo>
                    <a:pt x="21477" y="5563"/>
                  </a:lnTo>
                  <a:lnTo>
                    <a:pt x="21455" y="5586"/>
                  </a:lnTo>
                  <a:lnTo>
                    <a:pt x="19407" y="4403"/>
                  </a:lnTo>
                  <a:lnTo>
                    <a:pt x="19418" y="4334"/>
                  </a:lnTo>
                  <a:lnTo>
                    <a:pt x="19407" y="4300"/>
                  </a:lnTo>
                  <a:lnTo>
                    <a:pt x="19396" y="4266"/>
                  </a:lnTo>
                  <a:lnTo>
                    <a:pt x="19361" y="4209"/>
                  </a:lnTo>
                  <a:lnTo>
                    <a:pt x="19305" y="4164"/>
                  </a:lnTo>
                  <a:lnTo>
                    <a:pt x="19236" y="4141"/>
                  </a:lnTo>
                  <a:lnTo>
                    <a:pt x="19236" y="1752"/>
                  </a:lnTo>
                  <a:lnTo>
                    <a:pt x="19293" y="1729"/>
                  </a:lnTo>
                  <a:lnTo>
                    <a:pt x="19350" y="1695"/>
                  </a:lnTo>
                  <a:lnTo>
                    <a:pt x="19373" y="1638"/>
                  </a:lnTo>
                  <a:lnTo>
                    <a:pt x="19384" y="1582"/>
                  </a:lnTo>
                  <a:lnTo>
                    <a:pt x="19384" y="1547"/>
                  </a:lnTo>
                  <a:lnTo>
                    <a:pt x="19373" y="1513"/>
                  </a:lnTo>
                  <a:lnTo>
                    <a:pt x="19339" y="1456"/>
                  </a:lnTo>
                  <a:lnTo>
                    <a:pt x="19282" y="1422"/>
                  </a:lnTo>
                  <a:lnTo>
                    <a:pt x="19248" y="1411"/>
                  </a:lnTo>
                  <a:lnTo>
                    <a:pt x="19214" y="1400"/>
                  </a:lnTo>
                  <a:lnTo>
                    <a:pt x="19168" y="1411"/>
                  </a:lnTo>
                  <a:lnTo>
                    <a:pt x="19134" y="1422"/>
                  </a:lnTo>
                  <a:lnTo>
                    <a:pt x="19100" y="1445"/>
                  </a:lnTo>
                  <a:lnTo>
                    <a:pt x="19077" y="1479"/>
                  </a:lnTo>
                  <a:lnTo>
                    <a:pt x="17052" y="307"/>
                  </a:lnTo>
                  <a:lnTo>
                    <a:pt x="17064" y="273"/>
                  </a:lnTo>
                  <a:lnTo>
                    <a:pt x="17075" y="228"/>
                  </a:lnTo>
                  <a:lnTo>
                    <a:pt x="17064" y="182"/>
                  </a:lnTo>
                  <a:lnTo>
                    <a:pt x="17052" y="148"/>
                  </a:lnTo>
                  <a:lnTo>
                    <a:pt x="17030" y="103"/>
                  </a:lnTo>
                  <a:lnTo>
                    <a:pt x="17007" y="69"/>
                  </a:lnTo>
                  <a:lnTo>
                    <a:pt x="16973" y="46"/>
                  </a:lnTo>
                  <a:lnTo>
                    <a:pt x="16927" y="23"/>
                  </a:lnTo>
                  <a:lnTo>
                    <a:pt x="16893" y="12"/>
                  </a:lnTo>
                  <a:lnTo>
                    <a:pt x="16848" y="0"/>
                  </a:lnTo>
                  <a:close/>
                </a:path>
              </a:pathLst>
            </a:custGeom>
            <a:gradFill>
              <a:gsLst>
                <a:gs pos="0">
                  <a:srgbClr val="FFFFFF">
                    <a:alpha val="45098"/>
                  </a:srgbClr>
                </a:gs>
                <a:gs pos="100000">
                  <a:srgbClr val="FFFFFF">
                    <a:alpha val="1098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1" name="Google Shape;81;p5"/>
          <p:cNvSpPr/>
          <p:nvPr/>
        </p:nvSpPr>
        <p:spPr>
          <a:xfrm rot="-5400000">
            <a:off x="8613300" y="4612800"/>
            <a:ext cx="405300" cy="351300"/>
          </a:xfrm>
          <a:prstGeom prst="hexagon">
            <a:avLst>
              <a:gd fmla="val 25000" name="adj"/>
              <a:gd fmla="val 115470" name="vf"/>
            </a:avLst>
          </a:prstGeom>
          <a:solidFill>
            <a:schemeClr val="dk1"/>
          </a:solidFill>
          <a:ln>
            <a:noFill/>
          </a:ln>
          <a:effectLst>
            <a:outerShdw blurRad="171450" rotWithShape="0" algn="bl" dir="5400000" dist="19050">
              <a:schemeClr val="lt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5"/>
          <p:cNvSpPr txBox="1"/>
          <p:nvPr>
            <p:ph type="title"/>
          </p:nvPr>
        </p:nvSpPr>
        <p:spPr>
          <a:xfrm>
            <a:off x="1207850" y="855506"/>
            <a:ext cx="6728400" cy="351300"/>
          </a:xfrm>
          <a:prstGeom prst="rect">
            <a:avLst/>
          </a:prstGeom>
        </p:spPr>
        <p:txBody>
          <a:bodyPr anchorCtr="0" anchor="ctr" bIns="0" lIns="0" spcFirstLastPara="1" rIns="0" wrap="square" tIns="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83" name="Google Shape;83;p5"/>
          <p:cNvSpPr txBox="1"/>
          <p:nvPr>
            <p:ph idx="1" type="body"/>
          </p:nvPr>
        </p:nvSpPr>
        <p:spPr>
          <a:xfrm>
            <a:off x="1207850" y="1430148"/>
            <a:ext cx="6728400" cy="3033900"/>
          </a:xfrm>
          <a:prstGeom prst="rect">
            <a:avLst/>
          </a:prstGeom>
        </p:spPr>
        <p:txBody>
          <a:bodyPr anchorCtr="0" anchor="t" bIns="0" lIns="0" spcFirstLastPara="1" rIns="0" wrap="square" tIns="0">
            <a:noAutofit/>
          </a:bodyPr>
          <a:lstStyle>
            <a:lvl1pPr indent="-342900" lvl="0" marL="457200" rtl="0">
              <a:spcBef>
                <a:spcPts val="0"/>
              </a:spcBef>
              <a:spcAft>
                <a:spcPts val="0"/>
              </a:spcAft>
              <a:buSzPts val="1800"/>
              <a:buChar char="⬥"/>
              <a:defRPr/>
            </a:lvl1pPr>
            <a:lvl2pPr indent="-342900" lvl="1" marL="914400" rtl="0">
              <a:spcBef>
                <a:spcPts val="600"/>
              </a:spcBef>
              <a:spcAft>
                <a:spcPts val="0"/>
              </a:spcAft>
              <a:buSzPts val="1800"/>
              <a:buChar char="⬦"/>
              <a:defRPr/>
            </a:lvl2pPr>
            <a:lvl3pPr indent="-381000" lvl="2" marL="1371600" rtl="0">
              <a:spcBef>
                <a:spcPts val="600"/>
              </a:spcBef>
              <a:spcAft>
                <a:spcPts val="0"/>
              </a:spcAft>
              <a:buSzPts val="2400"/>
              <a:buChar char="⬩"/>
              <a:defRPr/>
            </a:lvl3pPr>
            <a:lvl4pPr indent="-381000" lvl="3" marL="1828800" rtl="0">
              <a:spcBef>
                <a:spcPts val="600"/>
              </a:spcBef>
              <a:spcAft>
                <a:spcPts val="0"/>
              </a:spcAft>
              <a:buSzPts val="2400"/>
              <a:buChar char="●"/>
              <a:defRPr/>
            </a:lvl4pPr>
            <a:lvl5pPr indent="-381000" lvl="4" marL="2286000" rtl="0">
              <a:spcBef>
                <a:spcPts val="600"/>
              </a:spcBef>
              <a:spcAft>
                <a:spcPts val="0"/>
              </a:spcAft>
              <a:buSzPts val="2400"/>
              <a:buChar char="○"/>
              <a:defRPr/>
            </a:lvl5pPr>
            <a:lvl6pPr indent="-381000" lvl="5" marL="2743200" rtl="0">
              <a:spcBef>
                <a:spcPts val="600"/>
              </a:spcBef>
              <a:spcAft>
                <a:spcPts val="0"/>
              </a:spcAft>
              <a:buSzPts val="2400"/>
              <a:buChar char="■"/>
              <a:defRPr/>
            </a:lvl6pPr>
            <a:lvl7pPr indent="-381000" lvl="6" marL="3200400" rtl="0">
              <a:spcBef>
                <a:spcPts val="600"/>
              </a:spcBef>
              <a:spcAft>
                <a:spcPts val="0"/>
              </a:spcAft>
              <a:buSzPts val="2400"/>
              <a:buChar char="●"/>
              <a:defRPr/>
            </a:lvl7pPr>
            <a:lvl8pPr indent="-381000" lvl="7" marL="3657600" rtl="0">
              <a:spcBef>
                <a:spcPts val="600"/>
              </a:spcBef>
              <a:spcAft>
                <a:spcPts val="0"/>
              </a:spcAft>
              <a:buSzPts val="2400"/>
              <a:buChar char="○"/>
              <a:defRPr/>
            </a:lvl8pPr>
            <a:lvl9pPr indent="-381000" lvl="8" marL="4114800" rtl="0">
              <a:spcBef>
                <a:spcPts val="600"/>
              </a:spcBef>
              <a:spcAft>
                <a:spcPts val="600"/>
              </a:spcAft>
              <a:buSzPts val="2400"/>
              <a:buChar char="■"/>
              <a:defRPr/>
            </a:lvl9pPr>
          </a:lstStyle>
          <a:p/>
        </p:txBody>
      </p:sp>
      <p:sp>
        <p:nvSpPr>
          <p:cNvPr id="84" name="Google Shape;84;p5"/>
          <p:cNvSpPr txBox="1"/>
          <p:nvPr>
            <p:ph idx="12" type="sldNum"/>
          </p:nvPr>
        </p:nvSpPr>
        <p:spPr>
          <a:xfrm>
            <a:off x="8640175" y="4585800"/>
            <a:ext cx="351300" cy="4053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grpSp>
        <p:nvGrpSpPr>
          <p:cNvPr id="85" name="Google Shape;85;p5"/>
          <p:cNvGrpSpPr/>
          <p:nvPr/>
        </p:nvGrpSpPr>
        <p:grpSpPr>
          <a:xfrm>
            <a:off x="2" y="870200"/>
            <a:ext cx="1055444" cy="306027"/>
            <a:chOff x="-429922" y="847489"/>
            <a:chExt cx="1211622" cy="351311"/>
          </a:xfrm>
        </p:grpSpPr>
        <p:sp>
          <p:nvSpPr>
            <p:cNvPr id="86" name="Google Shape;86;p5"/>
            <p:cNvSpPr/>
            <p:nvPr/>
          </p:nvSpPr>
          <p:spPr>
            <a:xfrm>
              <a:off x="-429922" y="847489"/>
              <a:ext cx="1062300" cy="351300"/>
            </a:xfrm>
            <a:prstGeom prst="rect">
              <a:avLst/>
            </a:prstGeom>
            <a:gradFill>
              <a:gsLst>
                <a:gs pos="0">
                  <a:srgbClr val="FFFFFF">
                    <a:alpha val="0"/>
                    <a:alpha val="32400"/>
                  </a:srgbClr>
                </a:gs>
                <a:gs pos="100000">
                  <a:srgbClr val="00FFEE">
                    <a:alpha val="31764"/>
                    <a:alpha val="3240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5"/>
            <p:cNvSpPr/>
            <p:nvPr/>
          </p:nvSpPr>
          <p:spPr>
            <a:xfrm rot="-5400000">
              <a:off x="453950" y="871050"/>
              <a:ext cx="351300" cy="304200"/>
            </a:xfrm>
            <a:prstGeom prst="hexagon">
              <a:avLst>
                <a:gd fmla="val 25000" name="adj"/>
                <a:gd fmla="val 115470" name="vf"/>
              </a:avLst>
            </a:prstGeom>
            <a:gradFill>
              <a:gsLst>
                <a:gs pos="0">
                  <a:schemeClr val="accent3"/>
                </a:gs>
                <a:gs pos="100000">
                  <a:schemeClr val="accent4"/>
                </a:gs>
              </a:gsLst>
              <a:lin ang="0" scaled="0"/>
            </a:gradFill>
            <a:ln>
              <a:noFill/>
            </a:ln>
            <a:effectLst>
              <a:outerShdw blurRad="142875" rotWithShape="0" algn="bl">
                <a:schemeClr val="lt1">
                  <a:alpha val="55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88" name="Shape 88"/>
        <p:cNvGrpSpPr/>
        <p:nvPr/>
      </p:nvGrpSpPr>
      <p:grpSpPr>
        <a:xfrm>
          <a:off x="0" y="0"/>
          <a:ext cx="0" cy="0"/>
          <a:chOff x="0" y="0"/>
          <a:chExt cx="0" cy="0"/>
        </a:xfrm>
      </p:grpSpPr>
      <p:grpSp>
        <p:nvGrpSpPr>
          <p:cNvPr id="89" name="Google Shape;89;p6"/>
          <p:cNvGrpSpPr/>
          <p:nvPr/>
        </p:nvGrpSpPr>
        <p:grpSpPr>
          <a:xfrm>
            <a:off x="0" y="0"/>
            <a:ext cx="9144036" cy="5143497"/>
            <a:chOff x="0" y="0"/>
            <a:chExt cx="9144036" cy="5143497"/>
          </a:xfrm>
        </p:grpSpPr>
        <p:sp>
          <p:nvSpPr>
            <p:cNvPr id="90" name="Google Shape;90;p6"/>
            <p:cNvSpPr/>
            <p:nvPr/>
          </p:nvSpPr>
          <p:spPr>
            <a:xfrm>
              <a:off x="8155685" y="1194135"/>
              <a:ext cx="988352" cy="615640"/>
            </a:xfrm>
            <a:custGeom>
              <a:rect b="b" l="l" r="r" t="t"/>
              <a:pathLst>
                <a:path extrusionOk="0" h="5882" w="9443">
                  <a:moveTo>
                    <a:pt x="2696" y="342"/>
                  </a:moveTo>
                  <a:lnTo>
                    <a:pt x="4687" y="1491"/>
                  </a:lnTo>
                  <a:lnTo>
                    <a:pt x="4676" y="1537"/>
                  </a:lnTo>
                  <a:lnTo>
                    <a:pt x="4664" y="1593"/>
                  </a:lnTo>
                  <a:lnTo>
                    <a:pt x="4676" y="1639"/>
                  </a:lnTo>
                  <a:lnTo>
                    <a:pt x="4687" y="1684"/>
                  </a:lnTo>
                  <a:lnTo>
                    <a:pt x="4710" y="1730"/>
                  </a:lnTo>
                  <a:lnTo>
                    <a:pt x="4733" y="1764"/>
                  </a:lnTo>
                  <a:lnTo>
                    <a:pt x="4767" y="1798"/>
                  </a:lnTo>
                  <a:lnTo>
                    <a:pt x="4801" y="1821"/>
                  </a:lnTo>
                  <a:lnTo>
                    <a:pt x="4846" y="1832"/>
                  </a:lnTo>
                  <a:lnTo>
                    <a:pt x="4892" y="1844"/>
                  </a:lnTo>
                  <a:lnTo>
                    <a:pt x="4892" y="4153"/>
                  </a:lnTo>
                  <a:lnTo>
                    <a:pt x="4858" y="4153"/>
                  </a:lnTo>
                  <a:lnTo>
                    <a:pt x="4824" y="4164"/>
                  </a:lnTo>
                  <a:lnTo>
                    <a:pt x="4767" y="4210"/>
                  </a:lnTo>
                  <a:lnTo>
                    <a:pt x="4744" y="4244"/>
                  </a:lnTo>
                  <a:lnTo>
                    <a:pt x="4721" y="4278"/>
                  </a:lnTo>
                  <a:lnTo>
                    <a:pt x="4710" y="4312"/>
                  </a:lnTo>
                  <a:lnTo>
                    <a:pt x="4710" y="4346"/>
                  </a:lnTo>
                  <a:lnTo>
                    <a:pt x="4710" y="4392"/>
                  </a:lnTo>
                  <a:lnTo>
                    <a:pt x="4721" y="4426"/>
                  </a:lnTo>
                  <a:lnTo>
                    <a:pt x="2685" y="5598"/>
                  </a:lnTo>
                  <a:lnTo>
                    <a:pt x="2651" y="5575"/>
                  </a:lnTo>
                  <a:lnTo>
                    <a:pt x="2628" y="5552"/>
                  </a:lnTo>
                  <a:lnTo>
                    <a:pt x="2583" y="5529"/>
                  </a:lnTo>
                  <a:lnTo>
                    <a:pt x="2503" y="5529"/>
                  </a:lnTo>
                  <a:lnTo>
                    <a:pt x="2469" y="5552"/>
                  </a:lnTo>
                  <a:lnTo>
                    <a:pt x="2435" y="5563"/>
                  </a:lnTo>
                  <a:lnTo>
                    <a:pt x="2412" y="5598"/>
                  </a:lnTo>
                  <a:lnTo>
                    <a:pt x="342" y="4403"/>
                  </a:lnTo>
                  <a:lnTo>
                    <a:pt x="353" y="4346"/>
                  </a:lnTo>
                  <a:lnTo>
                    <a:pt x="342" y="4289"/>
                  </a:lnTo>
                  <a:lnTo>
                    <a:pt x="308" y="4233"/>
                  </a:lnTo>
                  <a:lnTo>
                    <a:pt x="262" y="4198"/>
                  </a:lnTo>
                  <a:lnTo>
                    <a:pt x="205" y="4176"/>
                  </a:lnTo>
                  <a:lnTo>
                    <a:pt x="205" y="1764"/>
                  </a:lnTo>
                  <a:lnTo>
                    <a:pt x="262" y="1741"/>
                  </a:lnTo>
                  <a:lnTo>
                    <a:pt x="308" y="1707"/>
                  </a:lnTo>
                  <a:lnTo>
                    <a:pt x="330" y="1650"/>
                  </a:lnTo>
                  <a:lnTo>
                    <a:pt x="342" y="1593"/>
                  </a:lnTo>
                  <a:lnTo>
                    <a:pt x="330" y="1537"/>
                  </a:lnTo>
                  <a:lnTo>
                    <a:pt x="2389" y="342"/>
                  </a:lnTo>
                  <a:lnTo>
                    <a:pt x="2423" y="376"/>
                  </a:lnTo>
                  <a:lnTo>
                    <a:pt x="2458" y="410"/>
                  </a:lnTo>
                  <a:lnTo>
                    <a:pt x="2503" y="422"/>
                  </a:lnTo>
                  <a:lnTo>
                    <a:pt x="2549" y="433"/>
                  </a:lnTo>
                  <a:lnTo>
                    <a:pt x="2594" y="422"/>
                  </a:lnTo>
                  <a:lnTo>
                    <a:pt x="2628" y="399"/>
                  </a:lnTo>
                  <a:lnTo>
                    <a:pt x="2674" y="376"/>
                  </a:lnTo>
                  <a:lnTo>
                    <a:pt x="2696" y="342"/>
                  </a:lnTo>
                  <a:close/>
                  <a:moveTo>
                    <a:pt x="7235" y="1"/>
                  </a:moveTo>
                  <a:lnTo>
                    <a:pt x="7190" y="24"/>
                  </a:lnTo>
                  <a:lnTo>
                    <a:pt x="7144" y="46"/>
                  </a:lnTo>
                  <a:lnTo>
                    <a:pt x="7110" y="69"/>
                  </a:lnTo>
                  <a:lnTo>
                    <a:pt x="7076" y="103"/>
                  </a:lnTo>
                  <a:lnTo>
                    <a:pt x="7053" y="149"/>
                  </a:lnTo>
                  <a:lnTo>
                    <a:pt x="7042" y="194"/>
                  </a:lnTo>
                  <a:lnTo>
                    <a:pt x="7042" y="251"/>
                  </a:lnTo>
                  <a:lnTo>
                    <a:pt x="7042" y="297"/>
                  </a:lnTo>
                  <a:lnTo>
                    <a:pt x="7053" y="342"/>
                  </a:lnTo>
                  <a:lnTo>
                    <a:pt x="5119" y="1457"/>
                  </a:lnTo>
                  <a:lnTo>
                    <a:pt x="5085" y="1411"/>
                  </a:lnTo>
                  <a:lnTo>
                    <a:pt x="5028" y="1377"/>
                  </a:lnTo>
                  <a:lnTo>
                    <a:pt x="4972" y="1355"/>
                  </a:lnTo>
                  <a:lnTo>
                    <a:pt x="4915" y="1343"/>
                  </a:lnTo>
                  <a:lnTo>
                    <a:pt x="4858" y="1355"/>
                  </a:lnTo>
                  <a:lnTo>
                    <a:pt x="4801" y="1377"/>
                  </a:lnTo>
                  <a:lnTo>
                    <a:pt x="4755" y="1411"/>
                  </a:lnTo>
                  <a:lnTo>
                    <a:pt x="4710" y="1457"/>
                  </a:lnTo>
                  <a:lnTo>
                    <a:pt x="2719" y="297"/>
                  </a:lnTo>
                  <a:lnTo>
                    <a:pt x="2731" y="251"/>
                  </a:lnTo>
                  <a:lnTo>
                    <a:pt x="2719" y="206"/>
                  </a:lnTo>
                  <a:lnTo>
                    <a:pt x="2708" y="172"/>
                  </a:lnTo>
                  <a:lnTo>
                    <a:pt x="2674" y="115"/>
                  </a:lnTo>
                  <a:lnTo>
                    <a:pt x="2617" y="81"/>
                  </a:lnTo>
                  <a:lnTo>
                    <a:pt x="2583" y="69"/>
                  </a:lnTo>
                  <a:lnTo>
                    <a:pt x="2503" y="69"/>
                  </a:lnTo>
                  <a:lnTo>
                    <a:pt x="2469" y="81"/>
                  </a:lnTo>
                  <a:lnTo>
                    <a:pt x="2412" y="115"/>
                  </a:lnTo>
                  <a:lnTo>
                    <a:pt x="2378" y="172"/>
                  </a:lnTo>
                  <a:lnTo>
                    <a:pt x="2367" y="206"/>
                  </a:lnTo>
                  <a:lnTo>
                    <a:pt x="2367" y="251"/>
                  </a:lnTo>
                  <a:lnTo>
                    <a:pt x="2378" y="308"/>
                  </a:lnTo>
                  <a:lnTo>
                    <a:pt x="308" y="1491"/>
                  </a:lnTo>
                  <a:lnTo>
                    <a:pt x="285" y="1468"/>
                  </a:lnTo>
                  <a:lnTo>
                    <a:pt x="251" y="1446"/>
                  </a:lnTo>
                  <a:lnTo>
                    <a:pt x="217" y="1423"/>
                  </a:lnTo>
                  <a:lnTo>
                    <a:pt x="137" y="1423"/>
                  </a:lnTo>
                  <a:lnTo>
                    <a:pt x="103" y="1434"/>
                  </a:lnTo>
                  <a:lnTo>
                    <a:pt x="57" y="1468"/>
                  </a:lnTo>
                  <a:lnTo>
                    <a:pt x="12" y="1525"/>
                  </a:lnTo>
                  <a:lnTo>
                    <a:pt x="0" y="1559"/>
                  </a:lnTo>
                  <a:lnTo>
                    <a:pt x="0" y="1593"/>
                  </a:lnTo>
                  <a:lnTo>
                    <a:pt x="12" y="1662"/>
                  </a:lnTo>
                  <a:lnTo>
                    <a:pt x="46" y="1707"/>
                  </a:lnTo>
                  <a:lnTo>
                    <a:pt x="91" y="1741"/>
                  </a:lnTo>
                  <a:lnTo>
                    <a:pt x="160" y="1764"/>
                  </a:lnTo>
                  <a:lnTo>
                    <a:pt x="160" y="4176"/>
                  </a:lnTo>
                  <a:lnTo>
                    <a:pt x="91" y="4198"/>
                  </a:lnTo>
                  <a:lnTo>
                    <a:pt x="46" y="4233"/>
                  </a:lnTo>
                  <a:lnTo>
                    <a:pt x="12" y="4289"/>
                  </a:lnTo>
                  <a:lnTo>
                    <a:pt x="0" y="4346"/>
                  </a:lnTo>
                  <a:lnTo>
                    <a:pt x="0" y="4392"/>
                  </a:lnTo>
                  <a:lnTo>
                    <a:pt x="12" y="4415"/>
                  </a:lnTo>
                  <a:lnTo>
                    <a:pt x="46" y="4471"/>
                  </a:lnTo>
                  <a:lnTo>
                    <a:pt x="103" y="4517"/>
                  </a:lnTo>
                  <a:lnTo>
                    <a:pt x="137" y="4528"/>
                  </a:lnTo>
                  <a:lnTo>
                    <a:pt x="171" y="4528"/>
                  </a:lnTo>
                  <a:lnTo>
                    <a:pt x="217" y="4517"/>
                  </a:lnTo>
                  <a:lnTo>
                    <a:pt x="262" y="4506"/>
                  </a:lnTo>
                  <a:lnTo>
                    <a:pt x="296" y="4483"/>
                  </a:lnTo>
                  <a:lnTo>
                    <a:pt x="319" y="4449"/>
                  </a:lnTo>
                  <a:lnTo>
                    <a:pt x="2389" y="5632"/>
                  </a:lnTo>
                  <a:lnTo>
                    <a:pt x="2367" y="5700"/>
                  </a:lnTo>
                  <a:lnTo>
                    <a:pt x="2378" y="5734"/>
                  </a:lnTo>
                  <a:lnTo>
                    <a:pt x="2389" y="5768"/>
                  </a:lnTo>
                  <a:lnTo>
                    <a:pt x="2423" y="5825"/>
                  </a:lnTo>
                  <a:lnTo>
                    <a:pt x="2480" y="5859"/>
                  </a:lnTo>
                  <a:lnTo>
                    <a:pt x="2514" y="5871"/>
                  </a:lnTo>
                  <a:lnTo>
                    <a:pt x="2583" y="5871"/>
                  </a:lnTo>
                  <a:lnTo>
                    <a:pt x="2605" y="5859"/>
                  </a:lnTo>
                  <a:lnTo>
                    <a:pt x="2662" y="5825"/>
                  </a:lnTo>
                  <a:lnTo>
                    <a:pt x="2708" y="5768"/>
                  </a:lnTo>
                  <a:lnTo>
                    <a:pt x="2708" y="5734"/>
                  </a:lnTo>
                  <a:lnTo>
                    <a:pt x="2719" y="5700"/>
                  </a:lnTo>
                  <a:lnTo>
                    <a:pt x="2708" y="5643"/>
                  </a:lnTo>
                  <a:lnTo>
                    <a:pt x="4744" y="4460"/>
                  </a:lnTo>
                  <a:lnTo>
                    <a:pt x="4778" y="4506"/>
                  </a:lnTo>
                  <a:lnTo>
                    <a:pt x="4812" y="4528"/>
                  </a:lnTo>
                  <a:lnTo>
                    <a:pt x="4858" y="4551"/>
                  </a:lnTo>
                  <a:lnTo>
                    <a:pt x="4972" y="4551"/>
                  </a:lnTo>
                  <a:lnTo>
                    <a:pt x="5017" y="4528"/>
                  </a:lnTo>
                  <a:lnTo>
                    <a:pt x="5051" y="4494"/>
                  </a:lnTo>
                  <a:lnTo>
                    <a:pt x="5085" y="4460"/>
                  </a:lnTo>
                  <a:lnTo>
                    <a:pt x="7121" y="5632"/>
                  </a:lnTo>
                  <a:lnTo>
                    <a:pt x="7110" y="5666"/>
                  </a:lnTo>
                  <a:lnTo>
                    <a:pt x="7110" y="5700"/>
                  </a:lnTo>
                  <a:lnTo>
                    <a:pt x="7110" y="5734"/>
                  </a:lnTo>
                  <a:lnTo>
                    <a:pt x="7121" y="5768"/>
                  </a:lnTo>
                  <a:lnTo>
                    <a:pt x="7156" y="5825"/>
                  </a:lnTo>
                  <a:lnTo>
                    <a:pt x="7212" y="5859"/>
                  </a:lnTo>
                  <a:lnTo>
                    <a:pt x="7247" y="5871"/>
                  </a:lnTo>
                  <a:lnTo>
                    <a:pt x="7281" y="5882"/>
                  </a:lnTo>
                  <a:lnTo>
                    <a:pt x="7315" y="5871"/>
                  </a:lnTo>
                  <a:lnTo>
                    <a:pt x="7349" y="5859"/>
                  </a:lnTo>
                  <a:lnTo>
                    <a:pt x="7406" y="5825"/>
                  </a:lnTo>
                  <a:lnTo>
                    <a:pt x="7451" y="5768"/>
                  </a:lnTo>
                  <a:lnTo>
                    <a:pt x="7463" y="5734"/>
                  </a:lnTo>
                  <a:lnTo>
                    <a:pt x="7463" y="5700"/>
                  </a:lnTo>
                  <a:lnTo>
                    <a:pt x="7451" y="5643"/>
                  </a:lnTo>
                  <a:lnTo>
                    <a:pt x="9442" y="4483"/>
                  </a:lnTo>
                  <a:lnTo>
                    <a:pt x="9442" y="4437"/>
                  </a:lnTo>
                  <a:lnTo>
                    <a:pt x="7429" y="5598"/>
                  </a:lnTo>
                  <a:lnTo>
                    <a:pt x="7406" y="5563"/>
                  </a:lnTo>
                  <a:lnTo>
                    <a:pt x="7372" y="5541"/>
                  </a:lnTo>
                  <a:lnTo>
                    <a:pt x="7326" y="5529"/>
                  </a:lnTo>
                  <a:lnTo>
                    <a:pt x="7281" y="5518"/>
                  </a:lnTo>
                  <a:lnTo>
                    <a:pt x="7247" y="5529"/>
                  </a:lnTo>
                  <a:lnTo>
                    <a:pt x="7201" y="5541"/>
                  </a:lnTo>
                  <a:lnTo>
                    <a:pt x="7167" y="5563"/>
                  </a:lnTo>
                  <a:lnTo>
                    <a:pt x="7144" y="5598"/>
                  </a:lnTo>
                  <a:lnTo>
                    <a:pt x="5108" y="4415"/>
                  </a:lnTo>
                  <a:lnTo>
                    <a:pt x="5119" y="4346"/>
                  </a:lnTo>
                  <a:lnTo>
                    <a:pt x="5119" y="4312"/>
                  </a:lnTo>
                  <a:lnTo>
                    <a:pt x="5108" y="4278"/>
                  </a:lnTo>
                  <a:lnTo>
                    <a:pt x="5063" y="4221"/>
                  </a:lnTo>
                  <a:lnTo>
                    <a:pt x="5006" y="4176"/>
                  </a:lnTo>
                  <a:lnTo>
                    <a:pt x="4937" y="4153"/>
                  </a:lnTo>
                  <a:lnTo>
                    <a:pt x="4937" y="1844"/>
                  </a:lnTo>
                  <a:lnTo>
                    <a:pt x="4983" y="1832"/>
                  </a:lnTo>
                  <a:lnTo>
                    <a:pt x="5028" y="1810"/>
                  </a:lnTo>
                  <a:lnTo>
                    <a:pt x="5063" y="1787"/>
                  </a:lnTo>
                  <a:lnTo>
                    <a:pt x="5097" y="1764"/>
                  </a:lnTo>
                  <a:lnTo>
                    <a:pt x="5119" y="1719"/>
                  </a:lnTo>
                  <a:lnTo>
                    <a:pt x="5142" y="1684"/>
                  </a:lnTo>
                  <a:lnTo>
                    <a:pt x="5154" y="1639"/>
                  </a:lnTo>
                  <a:lnTo>
                    <a:pt x="5165" y="1593"/>
                  </a:lnTo>
                  <a:lnTo>
                    <a:pt x="5154" y="1548"/>
                  </a:lnTo>
                  <a:lnTo>
                    <a:pt x="5142" y="1491"/>
                  </a:lnTo>
                  <a:lnTo>
                    <a:pt x="7076" y="376"/>
                  </a:lnTo>
                  <a:lnTo>
                    <a:pt x="7110" y="422"/>
                  </a:lnTo>
                  <a:lnTo>
                    <a:pt x="7167" y="467"/>
                  </a:lnTo>
                  <a:lnTo>
                    <a:pt x="7224" y="490"/>
                  </a:lnTo>
                  <a:lnTo>
                    <a:pt x="7349" y="490"/>
                  </a:lnTo>
                  <a:lnTo>
                    <a:pt x="7406" y="467"/>
                  </a:lnTo>
                  <a:lnTo>
                    <a:pt x="7463" y="422"/>
                  </a:lnTo>
                  <a:lnTo>
                    <a:pt x="7497" y="376"/>
                  </a:lnTo>
                  <a:lnTo>
                    <a:pt x="9442" y="1502"/>
                  </a:lnTo>
                  <a:lnTo>
                    <a:pt x="9442" y="1446"/>
                  </a:lnTo>
                  <a:lnTo>
                    <a:pt x="7520" y="331"/>
                  </a:lnTo>
                  <a:lnTo>
                    <a:pt x="7531" y="297"/>
                  </a:lnTo>
                  <a:lnTo>
                    <a:pt x="7531" y="251"/>
                  </a:lnTo>
                  <a:lnTo>
                    <a:pt x="7531" y="194"/>
                  </a:lnTo>
                  <a:lnTo>
                    <a:pt x="7508" y="149"/>
                  </a:lnTo>
                  <a:lnTo>
                    <a:pt x="7485" y="103"/>
                  </a:lnTo>
                  <a:lnTo>
                    <a:pt x="7463" y="69"/>
                  </a:lnTo>
                  <a:lnTo>
                    <a:pt x="7417" y="46"/>
                  </a:lnTo>
                  <a:lnTo>
                    <a:pt x="7383" y="24"/>
                  </a:lnTo>
                  <a:lnTo>
                    <a:pt x="7338" y="1"/>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6"/>
            <p:cNvSpPr/>
            <p:nvPr/>
          </p:nvSpPr>
          <p:spPr>
            <a:xfrm>
              <a:off x="6162634" y="0"/>
              <a:ext cx="2981383" cy="1818136"/>
            </a:xfrm>
            <a:custGeom>
              <a:rect b="b" l="l" r="r" t="t"/>
              <a:pathLst>
                <a:path extrusionOk="0" h="17371" w="28485">
                  <a:moveTo>
                    <a:pt x="17052" y="3572"/>
                  </a:moveTo>
                  <a:lnTo>
                    <a:pt x="18986" y="4687"/>
                  </a:lnTo>
                  <a:lnTo>
                    <a:pt x="18974" y="4733"/>
                  </a:lnTo>
                  <a:lnTo>
                    <a:pt x="18963" y="4789"/>
                  </a:lnTo>
                  <a:lnTo>
                    <a:pt x="18974" y="4846"/>
                  </a:lnTo>
                  <a:lnTo>
                    <a:pt x="18986" y="4892"/>
                  </a:lnTo>
                  <a:lnTo>
                    <a:pt x="19008" y="4926"/>
                  </a:lnTo>
                  <a:lnTo>
                    <a:pt x="19031" y="4960"/>
                  </a:lnTo>
                  <a:lnTo>
                    <a:pt x="19065" y="4994"/>
                  </a:lnTo>
                  <a:lnTo>
                    <a:pt x="19111" y="5017"/>
                  </a:lnTo>
                  <a:lnTo>
                    <a:pt x="19145" y="5040"/>
                  </a:lnTo>
                  <a:lnTo>
                    <a:pt x="19202" y="5040"/>
                  </a:lnTo>
                  <a:lnTo>
                    <a:pt x="19202" y="7360"/>
                  </a:lnTo>
                  <a:lnTo>
                    <a:pt x="19133" y="7383"/>
                  </a:lnTo>
                  <a:lnTo>
                    <a:pt x="19077" y="7417"/>
                  </a:lnTo>
                  <a:lnTo>
                    <a:pt x="19031" y="7474"/>
                  </a:lnTo>
                  <a:lnTo>
                    <a:pt x="19031" y="7508"/>
                  </a:lnTo>
                  <a:lnTo>
                    <a:pt x="19020" y="7554"/>
                  </a:lnTo>
                  <a:lnTo>
                    <a:pt x="19031" y="7611"/>
                  </a:lnTo>
                  <a:lnTo>
                    <a:pt x="17063" y="8748"/>
                  </a:lnTo>
                  <a:lnTo>
                    <a:pt x="17029" y="8703"/>
                  </a:lnTo>
                  <a:lnTo>
                    <a:pt x="16972" y="8668"/>
                  </a:lnTo>
                  <a:lnTo>
                    <a:pt x="16915" y="8646"/>
                  </a:lnTo>
                  <a:lnTo>
                    <a:pt x="16847" y="8634"/>
                  </a:lnTo>
                  <a:lnTo>
                    <a:pt x="16779" y="8646"/>
                  </a:lnTo>
                  <a:lnTo>
                    <a:pt x="16722" y="8668"/>
                  </a:lnTo>
                  <a:lnTo>
                    <a:pt x="16665" y="8703"/>
                  </a:lnTo>
                  <a:lnTo>
                    <a:pt x="16631" y="8748"/>
                  </a:lnTo>
                  <a:lnTo>
                    <a:pt x="14708" y="7633"/>
                  </a:lnTo>
                  <a:lnTo>
                    <a:pt x="14720" y="7599"/>
                  </a:lnTo>
                  <a:lnTo>
                    <a:pt x="14720" y="7554"/>
                  </a:lnTo>
                  <a:lnTo>
                    <a:pt x="14720" y="7508"/>
                  </a:lnTo>
                  <a:lnTo>
                    <a:pt x="14708" y="7463"/>
                  </a:lnTo>
                  <a:lnTo>
                    <a:pt x="14686" y="7417"/>
                  </a:lnTo>
                  <a:lnTo>
                    <a:pt x="14663" y="7383"/>
                  </a:lnTo>
                  <a:lnTo>
                    <a:pt x="14629" y="7360"/>
                  </a:lnTo>
                  <a:lnTo>
                    <a:pt x="14583" y="7326"/>
                  </a:lnTo>
                  <a:lnTo>
                    <a:pt x="14549" y="7315"/>
                  </a:lnTo>
                  <a:lnTo>
                    <a:pt x="14504" y="7303"/>
                  </a:lnTo>
                  <a:lnTo>
                    <a:pt x="14504" y="4971"/>
                  </a:lnTo>
                  <a:lnTo>
                    <a:pt x="14561" y="4949"/>
                  </a:lnTo>
                  <a:lnTo>
                    <a:pt x="14606" y="4903"/>
                  </a:lnTo>
                  <a:lnTo>
                    <a:pt x="14640" y="4858"/>
                  </a:lnTo>
                  <a:lnTo>
                    <a:pt x="14652" y="4789"/>
                  </a:lnTo>
                  <a:lnTo>
                    <a:pt x="14640" y="4733"/>
                  </a:lnTo>
                  <a:lnTo>
                    <a:pt x="16642" y="3572"/>
                  </a:lnTo>
                  <a:lnTo>
                    <a:pt x="16676" y="3618"/>
                  </a:lnTo>
                  <a:lnTo>
                    <a:pt x="16722" y="3663"/>
                  </a:lnTo>
                  <a:lnTo>
                    <a:pt x="16779" y="3686"/>
                  </a:lnTo>
                  <a:lnTo>
                    <a:pt x="16915" y="3686"/>
                  </a:lnTo>
                  <a:lnTo>
                    <a:pt x="16972" y="3663"/>
                  </a:lnTo>
                  <a:lnTo>
                    <a:pt x="17018" y="3618"/>
                  </a:lnTo>
                  <a:lnTo>
                    <a:pt x="17052" y="3572"/>
                  </a:lnTo>
                  <a:close/>
                  <a:moveTo>
                    <a:pt x="12285" y="3561"/>
                  </a:moveTo>
                  <a:lnTo>
                    <a:pt x="14310" y="4721"/>
                  </a:lnTo>
                  <a:lnTo>
                    <a:pt x="14299" y="4755"/>
                  </a:lnTo>
                  <a:lnTo>
                    <a:pt x="14299" y="4789"/>
                  </a:lnTo>
                  <a:lnTo>
                    <a:pt x="14310" y="4858"/>
                  </a:lnTo>
                  <a:lnTo>
                    <a:pt x="14344" y="4915"/>
                  </a:lnTo>
                  <a:lnTo>
                    <a:pt x="14390" y="4949"/>
                  </a:lnTo>
                  <a:lnTo>
                    <a:pt x="14458" y="4971"/>
                  </a:lnTo>
                  <a:lnTo>
                    <a:pt x="14458" y="7303"/>
                  </a:lnTo>
                  <a:lnTo>
                    <a:pt x="14413" y="7315"/>
                  </a:lnTo>
                  <a:lnTo>
                    <a:pt x="14367" y="7326"/>
                  </a:lnTo>
                  <a:lnTo>
                    <a:pt x="14333" y="7349"/>
                  </a:lnTo>
                  <a:lnTo>
                    <a:pt x="14299" y="7383"/>
                  </a:lnTo>
                  <a:lnTo>
                    <a:pt x="14265" y="7417"/>
                  </a:lnTo>
                  <a:lnTo>
                    <a:pt x="14242" y="7463"/>
                  </a:lnTo>
                  <a:lnTo>
                    <a:pt x="14231" y="7508"/>
                  </a:lnTo>
                  <a:lnTo>
                    <a:pt x="14231" y="7554"/>
                  </a:lnTo>
                  <a:lnTo>
                    <a:pt x="14231" y="7599"/>
                  </a:lnTo>
                  <a:lnTo>
                    <a:pt x="14242" y="7645"/>
                  </a:lnTo>
                  <a:lnTo>
                    <a:pt x="12263" y="8782"/>
                  </a:lnTo>
                  <a:lnTo>
                    <a:pt x="12229" y="8748"/>
                  </a:lnTo>
                  <a:lnTo>
                    <a:pt x="12194" y="8725"/>
                  </a:lnTo>
                  <a:lnTo>
                    <a:pt x="12149" y="8714"/>
                  </a:lnTo>
                  <a:lnTo>
                    <a:pt x="12103" y="8703"/>
                  </a:lnTo>
                  <a:lnTo>
                    <a:pt x="12058" y="8714"/>
                  </a:lnTo>
                  <a:lnTo>
                    <a:pt x="12012" y="8725"/>
                  </a:lnTo>
                  <a:lnTo>
                    <a:pt x="11978" y="8748"/>
                  </a:lnTo>
                  <a:lnTo>
                    <a:pt x="11956" y="8782"/>
                  </a:lnTo>
                  <a:lnTo>
                    <a:pt x="9976" y="7645"/>
                  </a:lnTo>
                  <a:lnTo>
                    <a:pt x="9988" y="7599"/>
                  </a:lnTo>
                  <a:lnTo>
                    <a:pt x="9988" y="7554"/>
                  </a:lnTo>
                  <a:lnTo>
                    <a:pt x="9988" y="7497"/>
                  </a:lnTo>
                  <a:lnTo>
                    <a:pt x="9976" y="7451"/>
                  </a:lnTo>
                  <a:lnTo>
                    <a:pt x="9954" y="7417"/>
                  </a:lnTo>
                  <a:lnTo>
                    <a:pt x="9919" y="7383"/>
                  </a:lnTo>
                  <a:lnTo>
                    <a:pt x="9885" y="7349"/>
                  </a:lnTo>
                  <a:lnTo>
                    <a:pt x="9851" y="7326"/>
                  </a:lnTo>
                  <a:lnTo>
                    <a:pt x="9806" y="7303"/>
                  </a:lnTo>
                  <a:lnTo>
                    <a:pt x="9760" y="7292"/>
                  </a:lnTo>
                  <a:lnTo>
                    <a:pt x="9760" y="5040"/>
                  </a:lnTo>
                  <a:lnTo>
                    <a:pt x="9806" y="5028"/>
                  </a:lnTo>
                  <a:lnTo>
                    <a:pt x="9851" y="5006"/>
                  </a:lnTo>
                  <a:lnTo>
                    <a:pt x="9885" y="4983"/>
                  </a:lnTo>
                  <a:lnTo>
                    <a:pt x="9919" y="4960"/>
                  </a:lnTo>
                  <a:lnTo>
                    <a:pt x="9942" y="4926"/>
                  </a:lnTo>
                  <a:lnTo>
                    <a:pt x="9965" y="4880"/>
                  </a:lnTo>
                  <a:lnTo>
                    <a:pt x="9976" y="4835"/>
                  </a:lnTo>
                  <a:lnTo>
                    <a:pt x="9976" y="4789"/>
                  </a:lnTo>
                  <a:lnTo>
                    <a:pt x="9976" y="4744"/>
                  </a:lnTo>
                  <a:lnTo>
                    <a:pt x="9965" y="4698"/>
                  </a:lnTo>
                  <a:lnTo>
                    <a:pt x="11921" y="3561"/>
                  </a:lnTo>
                  <a:lnTo>
                    <a:pt x="11956" y="3606"/>
                  </a:lnTo>
                  <a:lnTo>
                    <a:pt x="12001" y="3629"/>
                  </a:lnTo>
                  <a:lnTo>
                    <a:pt x="12047" y="3652"/>
                  </a:lnTo>
                  <a:lnTo>
                    <a:pt x="12103" y="3663"/>
                  </a:lnTo>
                  <a:lnTo>
                    <a:pt x="12160" y="3652"/>
                  </a:lnTo>
                  <a:lnTo>
                    <a:pt x="12217" y="3629"/>
                  </a:lnTo>
                  <a:lnTo>
                    <a:pt x="12251" y="3595"/>
                  </a:lnTo>
                  <a:lnTo>
                    <a:pt x="12285" y="3561"/>
                  </a:lnTo>
                  <a:close/>
                  <a:moveTo>
                    <a:pt x="21795" y="3572"/>
                  </a:moveTo>
                  <a:lnTo>
                    <a:pt x="23763" y="4710"/>
                  </a:lnTo>
                  <a:lnTo>
                    <a:pt x="23741" y="4744"/>
                  </a:lnTo>
                  <a:lnTo>
                    <a:pt x="23741" y="4789"/>
                  </a:lnTo>
                  <a:lnTo>
                    <a:pt x="23741" y="4835"/>
                  </a:lnTo>
                  <a:lnTo>
                    <a:pt x="23752" y="4869"/>
                  </a:lnTo>
                  <a:lnTo>
                    <a:pt x="23775" y="4903"/>
                  </a:lnTo>
                  <a:lnTo>
                    <a:pt x="23797" y="4937"/>
                  </a:lnTo>
                  <a:lnTo>
                    <a:pt x="23832" y="4960"/>
                  </a:lnTo>
                  <a:lnTo>
                    <a:pt x="23866" y="4983"/>
                  </a:lnTo>
                  <a:lnTo>
                    <a:pt x="23900" y="4994"/>
                  </a:lnTo>
                  <a:lnTo>
                    <a:pt x="23934" y="5006"/>
                  </a:lnTo>
                  <a:lnTo>
                    <a:pt x="23934" y="7372"/>
                  </a:lnTo>
                  <a:lnTo>
                    <a:pt x="23877" y="7394"/>
                  </a:lnTo>
                  <a:lnTo>
                    <a:pt x="23832" y="7429"/>
                  </a:lnTo>
                  <a:lnTo>
                    <a:pt x="23797" y="7485"/>
                  </a:lnTo>
                  <a:lnTo>
                    <a:pt x="23786" y="7554"/>
                  </a:lnTo>
                  <a:lnTo>
                    <a:pt x="23786" y="7599"/>
                  </a:lnTo>
                  <a:lnTo>
                    <a:pt x="21761" y="8782"/>
                  </a:lnTo>
                  <a:lnTo>
                    <a:pt x="21727" y="8737"/>
                  </a:lnTo>
                  <a:lnTo>
                    <a:pt x="21682" y="8714"/>
                  </a:lnTo>
                  <a:lnTo>
                    <a:pt x="21636" y="8691"/>
                  </a:lnTo>
                  <a:lnTo>
                    <a:pt x="21534" y="8691"/>
                  </a:lnTo>
                  <a:lnTo>
                    <a:pt x="21488" y="8714"/>
                  </a:lnTo>
                  <a:lnTo>
                    <a:pt x="21454" y="8737"/>
                  </a:lnTo>
                  <a:lnTo>
                    <a:pt x="21420" y="8771"/>
                  </a:lnTo>
                  <a:lnTo>
                    <a:pt x="19395" y="7611"/>
                  </a:lnTo>
                  <a:lnTo>
                    <a:pt x="19406" y="7554"/>
                  </a:lnTo>
                  <a:lnTo>
                    <a:pt x="19395" y="7485"/>
                  </a:lnTo>
                  <a:lnTo>
                    <a:pt x="19361" y="7429"/>
                  </a:lnTo>
                  <a:lnTo>
                    <a:pt x="19304" y="7383"/>
                  </a:lnTo>
                  <a:lnTo>
                    <a:pt x="19247" y="7360"/>
                  </a:lnTo>
                  <a:lnTo>
                    <a:pt x="19247" y="5040"/>
                  </a:lnTo>
                  <a:lnTo>
                    <a:pt x="19293" y="5028"/>
                  </a:lnTo>
                  <a:lnTo>
                    <a:pt x="19327" y="5017"/>
                  </a:lnTo>
                  <a:lnTo>
                    <a:pt x="19372" y="4994"/>
                  </a:lnTo>
                  <a:lnTo>
                    <a:pt x="19406" y="4960"/>
                  </a:lnTo>
                  <a:lnTo>
                    <a:pt x="19429" y="4926"/>
                  </a:lnTo>
                  <a:lnTo>
                    <a:pt x="19452" y="4880"/>
                  </a:lnTo>
                  <a:lnTo>
                    <a:pt x="19463" y="4835"/>
                  </a:lnTo>
                  <a:lnTo>
                    <a:pt x="19463" y="4789"/>
                  </a:lnTo>
                  <a:lnTo>
                    <a:pt x="19463" y="4744"/>
                  </a:lnTo>
                  <a:lnTo>
                    <a:pt x="19441" y="4687"/>
                  </a:lnTo>
                  <a:lnTo>
                    <a:pt x="21386" y="3572"/>
                  </a:lnTo>
                  <a:lnTo>
                    <a:pt x="21420" y="3618"/>
                  </a:lnTo>
                  <a:lnTo>
                    <a:pt x="21465" y="3652"/>
                  </a:lnTo>
                  <a:lnTo>
                    <a:pt x="21522" y="3675"/>
                  </a:lnTo>
                  <a:lnTo>
                    <a:pt x="21591" y="3686"/>
                  </a:lnTo>
                  <a:lnTo>
                    <a:pt x="21647" y="3675"/>
                  </a:lnTo>
                  <a:lnTo>
                    <a:pt x="21704" y="3652"/>
                  </a:lnTo>
                  <a:lnTo>
                    <a:pt x="21750" y="3618"/>
                  </a:lnTo>
                  <a:lnTo>
                    <a:pt x="21795" y="3572"/>
                  </a:lnTo>
                  <a:close/>
                  <a:moveTo>
                    <a:pt x="14686" y="7679"/>
                  </a:moveTo>
                  <a:lnTo>
                    <a:pt x="16608" y="8782"/>
                  </a:lnTo>
                  <a:lnTo>
                    <a:pt x="16585" y="8839"/>
                  </a:lnTo>
                  <a:lnTo>
                    <a:pt x="16585" y="8896"/>
                  </a:lnTo>
                  <a:lnTo>
                    <a:pt x="16585" y="8953"/>
                  </a:lnTo>
                  <a:lnTo>
                    <a:pt x="16597" y="8998"/>
                  </a:lnTo>
                  <a:lnTo>
                    <a:pt x="16620" y="9044"/>
                  </a:lnTo>
                  <a:lnTo>
                    <a:pt x="16654" y="9078"/>
                  </a:lnTo>
                  <a:lnTo>
                    <a:pt x="16688" y="9112"/>
                  </a:lnTo>
                  <a:lnTo>
                    <a:pt x="16733" y="9135"/>
                  </a:lnTo>
                  <a:lnTo>
                    <a:pt x="16779" y="9158"/>
                  </a:lnTo>
                  <a:lnTo>
                    <a:pt x="16824" y="9169"/>
                  </a:lnTo>
                  <a:lnTo>
                    <a:pt x="16824" y="11478"/>
                  </a:lnTo>
                  <a:lnTo>
                    <a:pt x="16767" y="11501"/>
                  </a:lnTo>
                  <a:lnTo>
                    <a:pt x="16711" y="11535"/>
                  </a:lnTo>
                  <a:lnTo>
                    <a:pt x="16676" y="11592"/>
                  </a:lnTo>
                  <a:lnTo>
                    <a:pt x="16665" y="11660"/>
                  </a:lnTo>
                  <a:lnTo>
                    <a:pt x="16676" y="11717"/>
                  </a:lnTo>
                  <a:lnTo>
                    <a:pt x="14617" y="12900"/>
                  </a:lnTo>
                  <a:lnTo>
                    <a:pt x="14583" y="12877"/>
                  </a:lnTo>
                  <a:lnTo>
                    <a:pt x="14549" y="12855"/>
                  </a:lnTo>
                  <a:lnTo>
                    <a:pt x="14515" y="12832"/>
                  </a:lnTo>
                  <a:lnTo>
                    <a:pt x="14435" y="12832"/>
                  </a:lnTo>
                  <a:lnTo>
                    <a:pt x="14401" y="12855"/>
                  </a:lnTo>
                  <a:lnTo>
                    <a:pt x="14367" y="12877"/>
                  </a:lnTo>
                  <a:lnTo>
                    <a:pt x="14344" y="12900"/>
                  </a:lnTo>
                  <a:lnTo>
                    <a:pt x="12331" y="11740"/>
                  </a:lnTo>
                  <a:lnTo>
                    <a:pt x="12342" y="11694"/>
                  </a:lnTo>
                  <a:lnTo>
                    <a:pt x="12342" y="11660"/>
                  </a:lnTo>
                  <a:lnTo>
                    <a:pt x="12342" y="11615"/>
                  </a:lnTo>
                  <a:lnTo>
                    <a:pt x="12331" y="11569"/>
                  </a:lnTo>
                  <a:lnTo>
                    <a:pt x="12308" y="11535"/>
                  </a:lnTo>
                  <a:lnTo>
                    <a:pt x="12285" y="11501"/>
                  </a:lnTo>
                  <a:lnTo>
                    <a:pt x="12251" y="11467"/>
                  </a:lnTo>
                  <a:lnTo>
                    <a:pt x="12217" y="11444"/>
                  </a:lnTo>
                  <a:lnTo>
                    <a:pt x="12172" y="11433"/>
                  </a:lnTo>
                  <a:lnTo>
                    <a:pt x="12126" y="11421"/>
                  </a:lnTo>
                  <a:lnTo>
                    <a:pt x="12126" y="9089"/>
                  </a:lnTo>
                  <a:lnTo>
                    <a:pt x="12194" y="9067"/>
                  </a:lnTo>
                  <a:lnTo>
                    <a:pt x="12251" y="9021"/>
                  </a:lnTo>
                  <a:lnTo>
                    <a:pt x="12285" y="8964"/>
                  </a:lnTo>
                  <a:lnTo>
                    <a:pt x="12297" y="8896"/>
                  </a:lnTo>
                  <a:lnTo>
                    <a:pt x="12297" y="8862"/>
                  </a:lnTo>
                  <a:lnTo>
                    <a:pt x="12285" y="8828"/>
                  </a:lnTo>
                  <a:lnTo>
                    <a:pt x="14265" y="7679"/>
                  </a:lnTo>
                  <a:lnTo>
                    <a:pt x="14310" y="7724"/>
                  </a:lnTo>
                  <a:lnTo>
                    <a:pt x="14356" y="7770"/>
                  </a:lnTo>
                  <a:lnTo>
                    <a:pt x="14413" y="7793"/>
                  </a:lnTo>
                  <a:lnTo>
                    <a:pt x="14538" y="7793"/>
                  </a:lnTo>
                  <a:lnTo>
                    <a:pt x="14595" y="7758"/>
                  </a:lnTo>
                  <a:lnTo>
                    <a:pt x="14652" y="7724"/>
                  </a:lnTo>
                  <a:lnTo>
                    <a:pt x="14686" y="7679"/>
                  </a:lnTo>
                  <a:close/>
                  <a:moveTo>
                    <a:pt x="2764" y="11751"/>
                  </a:moveTo>
                  <a:lnTo>
                    <a:pt x="4755" y="12889"/>
                  </a:lnTo>
                  <a:lnTo>
                    <a:pt x="4744" y="12946"/>
                  </a:lnTo>
                  <a:lnTo>
                    <a:pt x="4732" y="13002"/>
                  </a:lnTo>
                  <a:lnTo>
                    <a:pt x="4732" y="13048"/>
                  </a:lnTo>
                  <a:lnTo>
                    <a:pt x="4755" y="13105"/>
                  </a:lnTo>
                  <a:lnTo>
                    <a:pt x="4778" y="13139"/>
                  </a:lnTo>
                  <a:lnTo>
                    <a:pt x="4800" y="13184"/>
                  </a:lnTo>
                  <a:lnTo>
                    <a:pt x="4835" y="13219"/>
                  </a:lnTo>
                  <a:lnTo>
                    <a:pt x="4880" y="13241"/>
                  </a:lnTo>
                  <a:lnTo>
                    <a:pt x="4926" y="13253"/>
                  </a:lnTo>
                  <a:lnTo>
                    <a:pt x="4971" y="13264"/>
                  </a:lnTo>
                  <a:lnTo>
                    <a:pt x="4971" y="15505"/>
                  </a:lnTo>
                  <a:lnTo>
                    <a:pt x="4926" y="15516"/>
                  </a:lnTo>
                  <a:lnTo>
                    <a:pt x="4880" y="15528"/>
                  </a:lnTo>
                  <a:lnTo>
                    <a:pt x="4846" y="15551"/>
                  </a:lnTo>
                  <a:lnTo>
                    <a:pt x="4800" y="15585"/>
                  </a:lnTo>
                  <a:lnTo>
                    <a:pt x="4778" y="15619"/>
                  </a:lnTo>
                  <a:lnTo>
                    <a:pt x="4755" y="15664"/>
                  </a:lnTo>
                  <a:lnTo>
                    <a:pt x="4744" y="15710"/>
                  </a:lnTo>
                  <a:lnTo>
                    <a:pt x="4732" y="15755"/>
                  </a:lnTo>
                  <a:lnTo>
                    <a:pt x="4744" y="15812"/>
                  </a:lnTo>
                  <a:lnTo>
                    <a:pt x="4755" y="15858"/>
                  </a:lnTo>
                  <a:lnTo>
                    <a:pt x="2833" y="16961"/>
                  </a:lnTo>
                  <a:lnTo>
                    <a:pt x="2798" y="16916"/>
                  </a:lnTo>
                  <a:lnTo>
                    <a:pt x="2742" y="16881"/>
                  </a:lnTo>
                  <a:lnTo>
                    <a:pt x="2685" y="16859"/>
                  </a:lnTo>
                  <a:lnTo>
                    <a:pt x="2560" y="16859"/>
                  </a:lnTo>
                  <a:lnTo>
                    <a:pt x="2503" y="16881"/>
                  </a:lnTo>
                  <a:lnTo>
                    <a:pt x="2457" y="16916"/>
                  </a:lnTo>
                  <a:lnTo>
                    <a:pt x="2412" y="16961"/>
                  </a:lnTo>
                  <a:lnTo>
                    <a:pt x="489" y="15846"/>
                  </a:lnTo>
                  <a:lnTo>
                    <a:pt x="501" y="15812"/>
                  </a:lnTo>
                  <a:lnTo>
                    <a:pt x="501" y="15755"/>
                  </a:lnTo>
                  <a:lnTo>
                    <a:pt x="501" y="15710"/>
                  </a:lnTo>
                  <a:lnTo>
                    <a:pt x="489" y="15664"/>
                  </a:lnTo>
                  <a:lnTo>
                    <a:pt x="466" y="15630"/>
                  </a:lnTo>
                  <a:lnTo>
                    <a:pt x="444" y="15596"/>
                  </a:lnTo>
                  <a:lnTo>
                    <a:pt x="410" y="15562"/>
                  </a:lnTo>
                  <a:lnTo>
                    <a:pt x="364" y="15539"/>
                  </a:lnTo>
                  <a:lnTo>
                    <a:pt x="330" y="15516"/>
                  </a:lnTo>
                  <a:lnTo>
                    <a:pt x="284" y="15516"/>
                  </a:lnTo>
                  <a:lnTo>
                    <a:pt x="284" y="13230"/>
                  </a:lnTo>
                  <a:lnTo>
                    <a:pt x="319" y="13219"/>
                  </a:lnTo>
                  <a:lnTo>
                    <a:pt x="364" y="13207"/>
                  </a:lnTo>
                  <a:lnTo>
                    <a:pt x="398" y="13184"/>
                  </a:lnTo>
                  <a:lnTo>
                    <a:pt x="421" y="13162"/>
                  </a:lnTo>
                  <a:lnTo>
                    <a:pt x="455" y="13128"/>
                  </a:lnTo>
                  <a:lnTo>
                    <a:pt x="466" y="13082"/>
                  </a:lnTo>
                  <a:lnTo>
                    <a:pt x="478" y="13048"/>
                  </a:lnTo>
                  <a:lnTo>
                    <a:pt x="489" y="13002"/>
                  </a:lnTo>
                  <a:lnTo>
                    <a:pt x="478" y="12957"/>
                  </a:lnTo>
                  <a:lnTo>
                    <a:pt x="466" y="12911"/>
                  </a:lnTo>
                  <a:lnTo>
                    <a:pt x="2480" y="11751"/>
                  </a:lnTo>
                  <a:lnTo>
                    <a:pt x="2514" y="11785"/>
                  </a:lnTo>
                  <a:lnTo>
                    <a:pt x="2548" y="11808"/>
                  </a:lnTo>
                  <a:lnTo>
                    <a:pt x="2582" y="11819"/>
                  </a:lnTo>
                  <a:lnTo>
                    <a:pt x="2628" y="11831"/>
                  </a:lnTo>
                  <a:lnTo>
                    <a:pt x="2673" y="11819"/>
                  </a:lnTo>
                  <a:lnTo>
                    <a:pt x="2707" y="11808"/>
                  </a:lnTo>
                  <a:lnTo>
                    <a:pt x="2742" y="11785"/>
                  </a:lnTo>
                  <a:lnTo>
                    <a:pt x="2764" y="11751"/>
                  </a:lnTo>
                  <a:close/>
                  <a:moveTo>
                    <a:pt x="7587" y="11797"/>
                  </a:moveTo>
                  <a:lnTo>
                    <a:pt x="9499" y="12889"/>
                  </a:lnTo>
                  <a:lnTo>
                    <a:pt x="9476" y="12946"/>
                  </a:lnTo>
                  <a:lnTo>
                    <a:pt x="9464" y="13002"/>
                  </a:lnTo>
                  <a:lnTo>
                    <a:pt x="9476" y="13059"/>
                  </a:lnTo>
                  <a:lnTo>
                    <a:pt x="9487" y="13105"/>
                  </a:lnTo>
                  <a:lnTo>
                    <a:pt x="9510" y="13150"/>
                  </a:lnTo>
                  <a:lnTo>
                    <a:pt x="9544" y="13184"/>
                  </a:lnTo>
                  <a:lnTo>
                    <a:pt x="9578" y="13219"/>
                  </a:lnTo>
                  <a:lnTo>
                    <a:pt x="9624" y="13241"/>
                  </a:lnTo>
                  <a:lnTo>
                    <a:pt x="9669" y="13264"/>
                  </a:lnTo>
                  <a:lnTo>
                    <a:pt x="9715" y="13264"/>
                  </a:lnTo>
                  <a:lnTo>
                    <a:pt x="9715" y="15516"/>
                  </a:lnTo>
                  <a:lnTo>
                    <a:pt x="9669" y="15528"/>
                  </a:lnTo>
                  <a:lnTo>
                    <a:pt x="9624" y="15539"/>
                  </a:lnTo>
                  <a:lnTo>
                    <a:pt x="9590" y="15562"/>
                  </a:lnTo>
                  <a:lnTo>
                    <a:pt x="9555" y="15596"/>
                  </a:lnTo>
                  <a:lnTo>
                    <a:pt x="9533" y="15630"/>
                  </a:lnTo>
                  <a:lnTo>
                    <a:pt x="9510" y="15664"/>
                  </a:lnTo>
                  <a:lnTo>
                    <a:pt x="9499" y="15710"/>
                  </a:lnTo>
                  <a:lnTo>
                    <a:pt x="9487" y="15755"/>
                  </a:lnTo>
                  <a:lnTo>
                    <a:pt x="9499" y="15812"/>
                  </a:lnTo>
                  <a:lnTo>
                    <a:pt x="9510" y="15846"/>
                  </a:lnTo>
                  <a:lnTo>
                    <a:pt x="7587" y="16961"/>
                  </a:lnTo>
                  <a:lnTo>
                    <a:pt x="7542" y="16916"/>
                  </a:lnTo>
                  <a:lnTo>
                    <a:pt x="7485" y="16881"/>
                  </a:lnTo>
                  <a:lnTo>
                    <a:pt x="7428" y="16859"/>
                  </a:lnTo>
                  <a:lnTo>
                    <a:pt x="7371" y="16847"/>
                  </a:lnTo>
                  <a:lnTo>
                    <a:pt x="7303" y="16859"/>
                  </a:lnTo>
                  <a:lnTo>
                    <a:pt x="7246" y="16881"/>
                  </a:lnTo>
                  <a:lnTo>
                    <a:pt x="7189" y="16916"/>
                  </a:lnTo>
                  <a:lnTo>
                    <a:pt x="7155" y="16961"/>
                  </a:lnTo>
                  <a:lnTo>
                    <a:pt x="5233" y="15858"/>
                  </a:lnTo>
                  <a:lnTo>
                    <a:pt x="5255" y="15812"/>
                  </a:lnTo>
                  <a:lnTo>
                    <a:pt x="5255" y="15755"/>
                  </a:lnTo>
                  <a:lnTo>
                    <a:pt x="5255" y="15710"/>
                  </a:lnTo>
                  <a:lnTo>
                    <a:pt x="5233" y="15664"/>
                  </a:lnTo>
                  <a:lnTo>
                    <a:pt x="5210" y="15619"/>
                  </a:lnTo>
                  <a:lnTo>
                    <a:pt x="5187" y="15585"/>
                  </a:lnTo>
                  <a:lnTo>
                    <a:pt x="5153" y="15551"/>
                  </a:lnTo>
                  <a:lnTo>
                    <a:pt x="5108" y="15528"/>
                  </a:lnTo>
                  <a:lnTo>
                    <a:pt x="5062" y="15516"/>
                  </a:lnTo>
                  <a:lnTo>
                    <a:pt x="5017" y="15505"/>
                  </a:lnTo>
                  <a:lnTo>
                    <a:pt x="5017" y="13264"/>
                  </a:lnTo>
                  <a:lnTo>
                    <a:pt x="5073" y="13253"/>
                  </a:lnTo>
                  <a:lnTo>
                    <a:pt x="5119" y="13241"/>
                  </a:lnTo>
                  <a:lnTo>
                    <a:pt x="5153" y="13219"/>
                  </a:lnTo>
                  <a:lnTo>
                    <a:pt x="5187" y="13184"/>
                  </a:lnTo>
                  <a:lnTo>
                    <a:pt x="5221" y="13139"/>
                  </a:lnTo>
                  <a:lnTo>
                    <a:pt x="5244" y="13105"/>
                  </a:lnTo>
                  <a:lnTo>
                    <a:pt x="5255" y="13048"/>
                  </a:lnTo>
                  <a:lnTo>
                    <a:pt x="5255" y="13002"/>
                  </a:lnTo>
                  <a:lnTo>
                    <a:pt x="5255" y="12946"/>
                  </a:lnTo>
                  <a:lnTo>
                    <a:pt x="5233" y="12900"/>
                  </a:lnTo>
                  <a:lnTo>
                    <a:pt x="7144" y="11797"/>
                  </a:lnTo>
                  <a:lnTo>
                    <a:pt x="7178" y="11842"/>
                  </a:lnTo>
                  <a:lnTo>
                    <a:pt x="7235" y="11888"/>
                  </a:lnTo>
                  <a:lnTo>
                    <a:pt x="7292" y="11910"/>
                  </a:lnTo>
                  <a:lnTo>
                    <a:pt x="7371" y="11922"/>
                  </a:lnTo>
                  <a:lnTo>
                    <a:pt x="7440" y="11910"/>
                  </a:lnTo>
                  <a:lnTo>
                    <a:pt x="7496" y="11888"/>
                  </a:lnTo>
                  <a:lnTo>
                    <a:pt x="7553" y="11842"/>
                  </a:lnTo>
                  <a:lnTo>
                    <a:pt x="7587" y="11797"/>
                  </a:lnTo>
                  <a:close/>
                  <a:moveTo>
                    <a:pt x="12308" y="11785"/>
                  </a:moveTo>
                  <a:lnTo>
                    <a:pt x="14322" y="12934"/>
                  </a:lnTo>
                  <a:lnTo>
                    <a:pt x="14310" y="13002"/>
                  </a:lnTo>
                  <a:lnTo>
                    <a:pt x="14322" y="13059"/>
                  </a:lnTo>
                  <a:lnTo>
                    <a:pt x="14344" y="13116"/>
                  </a:lnTo>
                  <a:lnTo>
                    <a:pt x="14401" y="13150"/>
                  </a:lnTo>
                  <a:lnTo>
                    <a:pt x="14458" y="13173"/>
                  </a:lnTo>
                  <a:lnTo>
                    <a:pt x="14458" y="15505"/>
                  </a:lnTo>
                  <a:lnTo>
                    <a:pt x="14413" y="15516"/>
                  </a:lnTo>
                  <a:lnTo>
                    <a:pt x="14367" y="15528"/>
                  </a:lnTo>
                  <a:lnTo>
                    <a:pt x="14322" y="15551"/>
                  </a:lnTo>
                  <a:lnTo>
                    <a:pt x="14288" y="15585"/>
                  </a:lnTo>
                  <a:lnTo>
                    <a:pt x="14253" y="15619"/>
                  </a:lnTo>
                  <a:lnTo>
                    <a:pt x="14231" y="15664"/>
                  </a:lnTo>
                  <a:lnTo>
                    <a:pt x="14219" y="15710"/>
                  </a:lnTo>
                  <a:lnTo>
                    <a:pt x="14219" y="15755"/>
                  </a:lnTo>
                  <a:lnTo>
                    <a:pt x="14219" y="15812"/>
                  </a:lnTo>
                  <a:lnTo>
                    <a:pt x="14231" y="15858"/>
                  </a:lnTo>
                  <a:lnTo>
                    <a:pt x="12285" y="16984"/>
                  </a:lnTo>
                  <a:lnTo>
                    <a:pt x="12251" y="16950"/>
                  </a:lnTo>
                  <a:lnTo>
                    <a:pt x="12206" y="16916"/>
                  </a:lnTo>
                  <a:lnTo>
                    <a:pt x="12160" y="16893"/>
                  </a:lnTo>
                  <a:lnTo>
                    <a:pt x="12058" y="16893"/>
                  </a:lnTo>
                  <a:lnTo>
                    <a:pt x="12001" y="16916"/>
                  </a:lnTo>
                  <a:lnTo>
                    <a:pt x="11967" y="16950"/>
                  </a:lnTo>
                  <a:lnTo>
                    <a:pt x="11933" y="16984"/>
                  </a:lnTo>
                  <a:lnTo>
                    <a:pt x="9965" y="15846"/>
                  </a:lnTo>
                  <a:lnTo>
                    <a:pt x="9976" y="15801"/>
                  </a:lnTo>
                  <a:lnTo>
                    <a:pt x="9988" y="15755"/>
                  </a:lnTo>
                  <a:lnTo>
                    <a:pt x="9976" y="15710"/>
                  </a:lnTo>
                  <a:lnTo>
                    <a:pt x="9965" y="15664"/>
                  </a:lnTo>
                  <a:lnTo>
                    <a:pt x="9942" y="15630"/>
                  </a:lnTo>
                  <a:lnTo>
                    <a:pt x="9919" y="15596"/>
                  </a:lnTo>
                  <a:lnTo>
                    <a:pt x="9885" y="15562"/>
                  </a:lnTo>
                  <a:lnTo>
                    <a:pt x="9851" y="15539"/>
                  </a:lnTo>
                  <a:lnTo>
                    <a:pt x="9806" y="15528"/>
                  </a:lnTo>
                  <a:lnTo>
                    <a:pt x="9760" y="15516"/>
                  </a:lnTo>
                  <a:lnTo>
                    <a:pt x="9760" y="13264"/>
                  </a:lnTo>
                  <a:lnTo>
                    <a:pt x="9806" y="13264"/>
                  </a:lnTo>
                  <a:lnTo>
                    <a:pt x="9851" y="13241"/>
                  </a:lnTo>
                  <a:lnTo>
                    <a:pt x="9897" y="13219"/>
                  </a:lnTo>
                  <a:lnTo>
                    <a:pt x="9931" y="13184"/>
                  </a:lnTo>
                  <a:lnTo>
                    <a:pt x="9965" y="13139"/>
                  </a:lnTo>
                  <a:lnTo>
                    <a:pt x="9988" y="13105"/>
                  </a:lnTo>
                  <a:lnTo>
                    <a:pt x="9999" y="13059"/>
                  </a:lnTo>
                  <a:lnTo>
                    <a:pt x="9999" y="13002"/>
                  </a:lnTo>
                  <a:lnTo>
                    <a:pt x="9999" y="12946"/>
                  </a:lnTo>
                  <a:lnTo>
                    <a:pt x="9976" y="12889"/>
                  </a:lnTo>
                  <a:lnTo>
                    <a:pt x="11899" y="11785"/>
                  </a:lnTo>
                  <a:lnTo>
                    <a:pt x="11944" y="11831"/>
                  </a:lnTo>
                  <a:lnTo>
                    <a:pt x="11990" y="11865"/>
                  </a:lnTo>
                  <a:lnTo>
                    <a:pt x="12047" y="11888"/>
                  </a:lnTo>
                  <a:lnTo>
                    <a:pt x="12103" y="11899"/>
                  </a:lnTo>
                  <a:lnTo>
                    <a:pt x="12172" y="11888"/>
                  </a:lnTo>
                  <a:lnTo>
                    <a:pt x="12229" y="11865"/>
                  </a:lnTo>
                  <a:lnTo>
                    <a:pt x="12274" y="11831"/>
                  </a:lnTo>
                  <a:lnTo>
                    <a:pt x="12308" y="11785"/>
                  </a:lnTo>
                  <a:close/>
                  <a:moveTo>
                    <a:pt x="3777" y="0"/>
                  </a:moveTo>
                  <a:lnTo>
                    <a:pt x="2787" y="569"/>
                  </a:lnTo>
                  <a:lnTo>
                    <a:pt x="2764" y="535"/>
                  </a:lnTo>
                  <a:lnTo>
                    <a:pt x="2719" y="501"/>
                  </a:lnTo>
                  <a:lnTo>
                    <a:pt x="2673" y="490"/>
                  </a:lnTo>
                  <a:lnTo>
                    <a:pt x="2628" y="478"/>
                  </a:lnTo>
                  <a:lnTo>
                    <a:pt x="2582" y="490"/>
                  </a:lnTo>
                  <a:lnTo>
                    <a:pt x="2548" y="501"/>
                  </a:lnTo>
                  <a:lnTo>
                    <a:pt x="2514" y="512"/>
                  </a:lnTo>
                  <a:lnTo>
                    <a:pt x="2480" y="546"/>
                  </a:lnTo>
                  <a:lnTo>
                    <a:pt x="2457" y="569"/>
                  </a:lnTo>
                  <a:lnTo>
                    <a:pt x="2434" y="603"/>
                  </a:lnTo>
                  <a:lnTo>
                    <a:pt x="2423" y="649"/>
                  </a:lnTo>
                  <a:lnTo>
                    <a:pt x="2423" y="683"/>
                  </a:lnTo>
                  <a:lnTo>
                    <a:pt x="2423" y="728"/>
                  </a:lnTo>
                  <a:lnTo>
                    <a:pt x="2434" y="763"/>
                  </a:lnTo>
                  <a:lnTo>
                    <a:pt x="2469" y="831"/>
                  </a:lnTo>
                  <a:lnTo>
                    <a:pt x="2537" y="876"/>
                  </a:lnTo>
                  <a:lnTo>
                    <a:pt x="2571" y="888"/>
                  </a:lnTo>
                  <a:lnTo>
                    <a:pt x="2605" y="888"/>
                  </a:lnTo>
                  <a:lnTo>
                    <a:pt x="2605" y="3231"/>
                  </a:lnTo>
                  <a:lnTo>
                    <a:pt x="2560" y="3231"/>
                  </a:lnTo>
                  <a:lnTo>
                    <a:pt x="2525" y="3254"/>
                  </a:lnTo>
                  <a:lnTo>
                    <a:pt x="2491" y="3265"/>
                  </a:lnTo>
                  <a:lnTo>
                    <a:pt x="2457" y="3299"/>
                  </a:lnTo>
                  <a:lnTo>
                    <a:pt x="2434" y="3333"/>
                  </a:lnTo>
                  <a:lnTo>
                    <a:pt x="2423" y="3367"/>
                  </a:lnTo>
                  <a:lnTo>
                    <a:pt x="2412" y="3402"/>
                  </a:lnTo>
                  <a:lnTo>
                    <a:pt x="2400" y="3447"/>
                  </a:lnTo>
                  <a:lnTo>
                    <a:pt x="2412" y="3493"/>
                  </a:lnTo>
                  <a:lnTo>
                    <a:pt x="2423" y="3527"/>
                  </a:lnTo>
                  <a:lnTo>
                    <a:pt x="2446" y="3572"/>
                  </a:lnTo>
                  <a:lnTo>
                    <a:pt x="2469" y="3606"/>
                  </a:lnTo>
                  <a:lnTo>
                    <a:pt x="2503" y="3629"/>
                  </a:lnTo>
                  <a:lnTo>
                    <a:pt x="2537" y="3652"/>
                  </a:lnTo>
                  <a:lnTo>
                    <a:pt x="2582" y="3663"/>
                  </a:lnTo>
                  <a:lnTo>
                    <a:pt x="2685" y="3663"/>
                  </a:lnTo>
                  <a:lnTo>
                    <a:pt x="2730" y="3641"/>
                  </a:lnTo>
                  <a:lnTo>
                    <a:pt x="2776" y="3606"/>
                  </a:lnTo>
                  <a:lnTo>
                    <a:pt x="2810" y="3561"/>
                  </a:lnTo>
                  <a:lnTo>
                    <a:pt x="4812" y="4710"/>
                  </a:lnTo>
                  <a:lnTo>
                    <a:pt x="4800" y="4755"/>
                  </a:lnTo>
                  <a:lnTo>
                    <a:pt x="4789" y="4789"/>
                  </a:lnTo>
                  <a:lnTo>
                    <a:pt x="4800" y="4835"/>
                  </a:lnTo>
                  <a:lnTo>
                    <a:pt x="4812" y="4869"/>
                  </a:lnTo>
                  <a:lnTo>
                    <a:pt x="4823" y="4903"/>
                  </a:lnTo>
                  <a:lnTo>
                    <a:pt x="4846" y="4937"/>
                  </a:lnTo>
                  <a:lnTo>
                    <a:pt x="4880" y="4960"/>
                  </a:lnTo>
                  <a:lnTo>
                    <a:pt x="4914" y="4983"/>
                  </a:lnTo>
                  <a:lnTo>
                    <a:pt x="4960" y="4994"/>
                  </a:lnTo>
                  <a:lnTo>
                    <a:pt x="5039" y="4994"/>
                  </a:lnTo>
                  <a:lnTo>
                    <a:pt x="5073" y="4983"/>
                  </a:lnTo>
                  <a:lnTo>
                    <a:pt x="5108" y="4960"/>
                  </a:lnTo>
                  <a:lnTo>
                    <a:pt x="5142" y="4937"/>
                  </a:lnTo>
                  <a:lnTo>
                    <a:pt x="5164" y="4903"/>
                  </a:lnTo>
                  <a:lnTo>
                    <a:pt x="5187" y="4869"/>
                  </a:lnTo>
                  <a:lnTo>
                    <a:pt x="5199" y="4835"/>
                  </a:lnTo>
                  <a:lnTo>
                    <a:pt x="5199" y="4789"/>
                  </a:lnTo>
                  <a:lnTo>
                    <a:pt x="5199" y="4755"/>
                  </a:lnTo>
                  <a:lnTo>
                    <a:pt x="5187" y="4710"/>
                  </a:lnTo>
                  <a:lnTo>
                    <a:pt x="7178" y="3561"/>
                  </a:lnTo>
                  <a:lnTo>
                    <a:pt x="7212" y="3606"/>
                  </a:lnTo>
                  <a:lnTo>
                    <a:pt x="7258" y="3641"/>
                  </a:lnTo>
                  <a:lnTo>
                    <a:pt x="7303" y="3663"/>
                  </a:lnTo>
                  <a:lnTo>
                    <a:pt x="7371" y="3675"/>
                  </a:lnTo>
                  <a:lnTo>
                    <a:pt x="7428" y="3663"/>
                  </a:lnTo>
                  <a:lnTo>
                    <a:pt x="7474" y="3641"/>
                  </a:lnTo>
                  <a:lnTo>
                    <a:pt x="7519" y="3606"/>
                  </a:lnTo>
                  <a:lnTo>
                    <a:pt x="7553" y="3561"/>
                  </a:lnTo>
                  <a:lnTo>
                    <a:pt x="9510" y="4687"/>
                  </a:lnTo>
                  <a:lnTo>
                    <a:pt x="9499" y="4744"/>
                  </a:lnTo>
                  <a:lnTo>
                    <a:pt x="9487" y="4789"/>
                  </a:lnTo>
                  <a:lnTo>
                    <a:pt x="9499" y="4835"/>
                  </a:lnTo>
                  <a:lnTo>
                    <a:pt x="9510" y="4880"/>
                  </a:lnTo>
                  <a:lnTo>
                    <a:pt x="9533" y="4926"/>
                  </a:lnTo>
                  <a:lnTo>
                    <a:pt x="9555" y="4960"/>
                  </a:lnTo>
                  <a:lnTo>
                    <a:pt x="9590" y="4983"/>
                  </a:lnTo>
                  <a:lnTo>
                    <a:pt x="9624" y="5017"/>
                  </a:lnTo>
                  <a:lnTo>
                    <a:pt x="9669" y="5028"/>
                  </a:lnTo>
                  <a:lnTo>
                    <a:pt x="9715" y="5040"/>
                  </a:lnTo>
                  <a:lnTo>
                    <a:pt x="9715" y="7292"/>
                  </a:lnTo>
                  <a:lnTo>
                    <a:pt x="9669" y="7303"/>
                  </a:lnTo>
                  <a:lnTo>
                    <a:pt x="9624" y="7326"/>
                  </a:lnTo>
                  <a:lnTo>
                    <a:pt x="9578" y="7349"/>
                  </a:lnTo>
                  <a:lnTo>
                    <a:pt x="9544" y="7372"/>
                  </a:lnTo>
                  <a:lnTo>
                    <a:pt x="9521" y="7417"/>
                  </a:lnTo>
                  <a:lnTo>
                    <a:pt x="9499" y="7451"/>
                  </a:lnTo>
                  <a:lnTo>
                    <a:pt x="9487" y="7497"/>
                  </a:lnTo>
                  <a:lnTo>
                    <a:pt x="9476" y="7554"/>
                  </a:lnTo>
                  <a:lnTo>
                    <a:pt x="9487" y="7599"/>
                  </a:lnTo>
                  <a:lnTo>
                    <a:pt x="9499" y="7645"/>
                  </a:lnTo>
                  <a:lnTo>
                    <a:pt x="9521" y="7690"/>
                  </a:lnTo>
                  <a:lnTo>
                    <a:pt x="9555" y="7736"/>
                  </a:lnTo>
                  <a:lnTo>
                    <a:pt x="9590" y="7758"/>
                  </a:lnTo>
                  <a:lnTo>
                    <a:pt x="9635" y="7781"/>
                  </a:lnTo>
                  <a:lnTo>
                    <a:pt x="9681" y="7804"/>
                  </a:lnTo>
                  <a:lnTo>
                    <a:pt x="9737" y="7804"/>
                  </a:lnTo>
                  <a:lnTo>
                    <a:pt x="9806" y="7793"/>
                  </a:lnTo>
                  <a:lnTo>
                    <a:pt x="9863" y="7770"/>
                  </a:lnTo>
                  <a:lnTo>
                    <a:pt x="9908" y="7736"/>
                  </a:lnTo>
                  <a:lnTo>
                    <a:pt x="9954" y="7679"/>
                  </a:lnTo>
                  <a:lnTo>
                    <a:pt x="11933" y="8828"/>
                  </a:lnTo>
                  <a:lnTo>
                    <a:pt x="11921" y="8862"/>
                  </a:lnTo>
                  <a:lnTo>
                    <a:pt x="11910" y="8896"/>
                  </a:lnTo>
                  <a:lnTo>
                    <a:pt x="11910" y="8930"/>
                  </a:lnTo>
                  <a:lnTo>
                    <a:pt x="11921" y="8964"/>
                  </a:lnTo>
                  <a:lnTo>
                    <a:pt x="11967" y="9032"/>
                  </a:lnTo>
                  <a:lnTo>
                    <a:pt x="12012" y="9067"/>
                  </a:lnTo>
                  <a:lnTo>
                    <a:pt x="12081" y="9089"/>
                  </a:lnTo>
                  <a:lnTo>
                    <a:pt x="12081" y="11421"/>
                  </a:lnTo>
                  <a:lnTo>
                    <a:pt x="12047" y="11433"/>
                  </a:lnTo>
                  <a:lnTo>
                    <a:pt x="12001" y="11444"/>
                  </a:lnTo>
                  <a:lnTo>
                    <a:pt x="11967" y="11467"/>
                  </a:lnTo>
                  <a:lnTo>
                    <a:pt x="11933" y="11490"/>
                  </a:lnTo>
                  <a:lnTo>
                    <a:pt x="11899" y="11524"/>
                  </a:lnTo>
                  <a:lnTo>
                    <a:pt x="11887" y="11569"/>
                  </a:lnTo>
                  <a:lnTo>
                    <a:pt x="11876" y="11615"/>
                  </a:lnTo>
                  <a:lnTo>
                    <a:pt x="11865" y="11660"/>
                  </a:lnTo>
                  <a:lnTo>
                    <a:pt x="11876" y="11706"/>
                  </a:lnTo>
                  <a:lnTo>
                    <a:pt x="11887" y="11740"/>
                  </a:lnTo>
                  <a:lnTo>
                    <a:pt x="9954" y="12855"/>
                  </a:lnTo>
                  <a:lnTo>
                    <a:pt x="9919" y="12809"/>
                  </a:lnTo>
                  <a:lnTo>
                    <a:pt x="9863" y="12764"/>
                  </a:lnTo>
                  <a:lnTo>
                    <a:pt x="9806" y="12741"/>
                  </a:lnTo>
                  <a:lnTo>
                    <a:pt x="9669" y="12741"/>
                  </a:lnTo>
                  <a:lnTo>
                    <a:pt x="9612" y="12764"/>
                  </a:lnTo>
                  <a:lnTo>
                    <a:pt x="9555" y="12809"/>
                  </a:lnTo>
                  <a:lnTo>
                    <a:pt x="9521" y="12855"/>
                  </a:lnTo>
                  <a:lnTo>
                    <a:pt x="7610" y="11751"/>
                  </a:lnTo>
                  <a:lnTo>
                    <a:pt x="7622" y="11706"/>
                  </a:lnTo>
                  <a:lnTo>
                    <a:pt x="7633" y="11660"/>
                  </a:lnTo>
                  <a:lnTo>
                    <a:pt x="7622" y="11603"/>
                  </a:lnTo>
                  <a:lnTo>
                    <a:pt x="7610" y="11558"/>
                  </a:lnTo>
                  <a:lnTo>
                    <a:pt x="7587" y="11512"/>
                  </a:lnTo>
                  <a:lnTo>
                    <a:pt x="7553" y="11467"/>
                  </a:lnTo>
                  <a:lnTo>
                    <a:pt x="7519" y="11433"/>
                  </a:lnTo>
                  <a:lnTo>
                    <a:pt x="7474" y="11410"/>
                  </a:lnTo>
                  <a:lnTo>
                    <a:pt x="7417" y="11399"/>
                  </a:lnTo>
                  <a:lnTo>
                    <a:pt x="7371" y="11387"/>
                  </a:lnTo>
                  <a:lnTo>
                    <a:pt x="7314" y="11399"/>
                  </a:lnTo>
                  <a:lnTo>
                    <a:pt x="7258" y="11410"/>
                  </a:lnTo>
                  <a:lnTo>
                    <a:pt x="7212" y="11433"/>
                  </a:lnTo>
                  <a:lnTo>
                    <a:pt x="7178" y="11467"/>
                  </a:lnTo>
                  <a:lnTo>
                    <a:pt x="7144" y="11512"/>
                  </a:lnTo>
                  <a:lnTo>
                    <a:pt x="7121" y="11558"/>
                  </a:lnTo>
                  <a:lnTo>
                    <a:pt x="7110" y="11603"/>
                  </a:lnTo>
                  <a:lnTo>
                    <a:pt x="7098" y="11660"/>
                  </a:lnTo>
                  <a:lnTo>
                    <a:pt x="7110" y="11706"/>
                  </a:lnTo>
                  <a:lnTo>
                    <a:pt x="7121" y="11751"/>
                  </a:lnTo>
                  <a:lnTo>
                    <a:pt x="5210" y="12855"/>
                  </a:lnTo>
                  <a:lnTo>
                    <a:pt x="5176" y="12809"/>
                  </a:lnTo>
                  <a:lnTo>
                    <a:pt x="5119" y="12775"/>
                  </a:lnTo>
                  <a:lnTo>
                    <a:pt x="5062" y="12752"/>
                  </a:lnTo>
                  <a:lnTo>
                    <a:pt x="4994" y="12741"/>
                  </a:lnTo>
                  <a:lnTo>
                    <a:pt x="4926" y="12752"/>
                  </a:lnTo>
                  <a:lnTo>
                    <a:pt x="4869" y="12775"/>
                  </a:lnTo>
                  <a:lnTo>
                    <a:pt x="4823" y="12809"/>
                  </a:lnTo>
                  <a:lnTo>
                    <a:pt x="4778" y="12855"/>
                  </a:lnTo>
                  <a:lnTo>
                    <a:pt x="2787" y="11706"/>
                  </a:lnTo>
                  <a:lnTo>
                    <a:pt x="2798" y="11660"/>
                  </a:lnTo>
                  <a:lnTo>
                    <a:pt x="2798" y="11626"/>
                  </a:lnTo>
                  <a:lnTo>
                    <a:pt x="2787" y="11592"/>
                  </a:lnTo>
                  <a:lnTo>
                    <a:pt x="2742" y="11535"/>
                  </a:lnTo>
                  <a:lnTo>
                    <a:pt x="2696" y="11501"/>
                  </a:lnTo>
                  <a:lnTo>
                    <a:pt x="2662" y="11490"/>
                  </a:lnTo>
                  <a:lnTo>
                    <a:pt x="2594" y="11490"/>
                  </a:lnTo>
                  <a:lnTo>
                    <a:pt x="2560" y="11501"/>
                  </a:lnTo>
                  <a:lnTo>
                    <a:pt x="2503" y="11535"/>
                  </a:lnTo>
                  <a:lnTo>
                    <a:pt x="2469" y="11592"/>
                  </a:lnTo>
                  <a:lnTo>
                    <a:pt x="2457" y="11626"/>
                  </a:lnTo>
                  <a:lnTo>
                    <a:pt x="2457" y="11660"/>
                  </a:lnTo>
                  <a:lnTo>
                    <a:pt x="2469" y="11706"/>
                  </a:lnTo>
                  <a:lnTo>
                    <a:pt x="444" y="12877"/>
                  </a:lnTo>
                  <a:lnTo>
                    <a:pt x="410" y="12832"/>
                  </a:lnTo>
                  <a:lnTo>
                    <a:pt x="364" y="12798"/>
                  </a:lnTo>
                  <a:lnTo>
                    <a:pt x="307" y="12775"/>
                  </a:lnTo>
                  <a:lnTo>
                    <a:pt x="205" y="12775"/>
                  </a:lnTo>
                  <a:lnTo>
                    <a:pt x="171" y="12786"/>
                  </a:lnTo>
                  <a:lnTo>
                    <a:pt x="125" y="12809"/>
                  </a:lnTo>
                  <a:lnTo>
                    <a:pt x="91" y="12843"/>
                  </a:lnTo>
                  <a:lnTo>
                    <a:pt x="68" y="12877"/>
                  </a:lnTo>
                  <a:lnTo>
                    <a:pt x="46" y="12911"/>
                  </a:lnTo>
                  <a:lnTo>
                    <a:pt x="34" y="12957"/>
                  </a:lnTo>
                  <a:lnTo>
                    <a:pt x="23" y="13002"/>
                  </a:lnTo>
                  <a:lnTo>
                    <a:pt x="34" y="13048"/>
                  </a:lnTo>
                  <a:lnTo>
                    <a:pt x="46" y="13082"/>
                  </a:lnTo>
                  <a:lnTo>
                    <a:pt x="57" y="13128"/>
                  </a:lnTo>
                  <a:lnTo>
                    <a:pt x="91" y="13162"/>
                  </a:lnTo>
                  <a:lnTo>
                    <a:pt x="114" y="13184"/>
                  </a:lnTo>
                  <a:lnTo>
                    <a:pt x="148" y="13207"/>
                  </a:lnTo>
                  <a:lnTo>
                    <a:pt x="193" y="13219"/>
                  </a:lnTo>
                  <a:lnTo>
                    <a:pt x="239" y="13230"/>
                  </a:lnTo>
                  <a:lnTo>
                    <a:pt x="239" y="15516"/>
                  </a:lnTo>
                  <a:lnTo>
                    <a:pt x="182" y="15516"/>
                  </a:lnTo>
                  <a:lnTo>
                    <a:pt x="148" y="15539"/>
                  </a:lnTo>
                  <a:lnTo>
                    <a:pt x="102" y="15562"/>
                  </a:lnTo>
                  <a:lnTo>
                    <a:pt x="68" y="15596"/>
                  </a:lnTo>
                  <a:lnTo>
                    <a:pt x="46" y="15630"/>
                  </a:lnTo>
                  <a:lnTo>
                    <a:pt x="23" y="15664"/>
                  </a:lnTo>
                  <a:lnTo>
                    <a:pt x="11" y="15710"/>
                  </a:lnTo>
                  <a:lnTo>
                    <a:pt x="0" y="15755"/>
                  </a:lnTo>
                  <a:lnTo>
                    <a:pt x="11" y="15812"/>
                  </a:lnTo>
                  <a:lnTo>
                    <a:pt x="23" y="15858"/>
                  </a:lnTo>
                  <a:lnTo>
                    <a:pt x="46" y="15903"/>
                  </a:lnTo>
                  <a:lnTo>
                    <a:pt x="80" y="15937"/>
                  </a:lnTo>
                  <a:lnTo>
                    <a:pt x="114" y="15971"/>
                  </a:lnTo>
                  <a:lnTo>
                    <a:pt x="159" y="15994"/>
                  </a:lnTo>
                  <a:lnTo>
                    <a:pt x="205" y="16006"/>
                  </a:lnTo>
                  <a:lnTo>
                    <a:pt x="319" y="16006"/>
                  </a:lnTo>
                  <a:lnTo>
                    <a:pt x="375" y="15983"/>
                  </a:lnTo>
                  <a:lnTo>
                    <a:pt x="432" y="15937"/>
                  </a:lnTo>
                  <a:lnTo>
                    <a:pt x="466" y="15892"/>
                  </a:lnTo>
                  <a:lnTo>
                    <a:pt x="2389" y="17007"/>
                  </a:lnTo>
                  <a:lnTo>
                    <a:pt x="2378" y="17052"/>
                  </a:lnTo>
                  <a:lnTo>
                    <a:pt x="2366" y="17109"/>
                  </a:lnTo>
                  <a:lnTo>
                    <a:pt x="2378" y="17166"/>
                  </a:lnTo>
                  <a:lnTo>
                    <a:pt x="2389" y="17211"/>
                  </a:lnTo>
                  <a:lnTo>
                    <a:pt x="2412" y="17245"/>
                  </a:lnTo>
                  <a:lnTo>
                    <a:pt x="2446" y="17291"/>
                  </a:lnTo>
                  <a:lnTo>
                    <a:pt x="2480" y="17325"/>
                  </a:lnTo>
                  <a:lnTo>
                    <a:pt x="2525" y="17348"/>
                  </a:lnTo>
                  <a:lnTo>
                    <a:pt x="2571" y="17359"/>
                  </a:lnTo>
                  <a:lnTo>
                    <a:pt x="2673" y="17359"/>
                  </a:lnTo>
                  <a:lnTo>
                    <a:pt x="2730" y="17348"/>
                  </a:lnTo>
                  <a:lnTo>
                    <a:pt x="2764" y="17325"/>
                  </a:lnTo>
                  <a:lnTo>
                    <a:pt x="2810" y="17291"/>
                  </a:lnTo>
                  <a:lnTo>
                    <a:pt x="2833" y="17245"/>
                  </a:lnTo>
                  <a:lnTo>
                    <a:pt x="2855" y="17211"/>
                  </a:lnTo>
                  <a:lnTo>
                    <a:pt x="2878" y="17166"/>
                  </a:lnTo>
                  <a:lnTo>
                    <a:pt x="2878" y="17109"/>
                  </a:lnTo>
                  <a:lnTo>
                    <a:pt x="2878" y="17052"/>
                  </a:lnTo>
                  <a:lnTo>
                    <a:pt x="2855" y="17007"/>
                  </a:lnTo>
                  <a:lnTo>
                    <a:pt x="4778" y="15903"/>
                  </a:lnTo>
                  <a:lnTo>
                    <a:pt x="4812" y="15949"/>
                  </a:lnTo>
                  <a:lnTo>
                    <a:pt x="4869" y="15983"/>
                  </a:lnTo>
                  <a:lnTo>
                    <a:pt x="4926" y="16006"/>
                  </a:lnTo>
                  <a:lnTo>
                    <a:pt x="4994" y="16017"/>
                  </a:lnTo>
                  <a:lnTo>
                    <a:pt x="5062" y="16006"/>
                  </a:lnTo>
                  <a:lnTo>
                    <a:pt x="5119" y="15983"/>
                  </a:lnTo>
                  <a:lnTo>
                    <a:pt x="5176" y="15949"/>
                  </a:lnTo>
                  <a:lnTo>
                    <a:pt x="5221" y="15892"/>
                  </a:lnTo>
                  <a:lnTo>
                    <a:pt x="7132" y="16995"/>
                  </a:lnTo>
                  <a:lnTo>
                    <a:pt x="7110" y="17052"/>
                  </a:lnTo>
                  <a:lnTo>
                    <a:pt x="7110" y="17109"/>
                  </a:lnTo>
                  <a:lnTo>
                    <a:pt x="7110" y="17166"/>
                  </a:lnTo>
                  <a:lnTo>
                    <a:pt x="7121" y="17211"/>
                  </a:lnTo>
                  <a:lnTo>
                    <a:pt x="7144" y="17257"/>
                  </a:lnTo>
                  <a:lnTo>
                    <a:pt x="7178" y="17291"/>
                  </a:lnTo>
                  <a:lnTo>
                    <a:pt x="7223" y="17325"/>
                  </a:lnTo>
                  <a:lnTo>
                    <a:pt x="7269" y="17348"/>
                  </a:lnTo>
                  <a:lnTo>
                    <a:pt x="7314" y="17371"/>
                  </a:lnTo>
                  <a:lnTo>
                    <a:pt x="7417" y="17371"/>
                  </a:lnTo>
                  <a:lnTo>
                    <a:pt x="7462" y="17348"/>
                  </a:lnTo>
                  <a:lnTo>
                    <a:pt x="7508" y="17325"/>
                  </a:lnTo>
                  <a:lnTo>
                    <a:pt x="7553" y="17291"/>
                  </a:lnTo>
                  <a:lnTo>
                    <a:pt x="7587" y="17257"/>
                  </a:lnTo>
                  <a:lnTo>
                    <a:pt x="7610" y="17211"/>
                  </a:lnTo>
                  <a:lnTo>
                    <a:pt x="7622" y="17166"/>
                  </a:lnTo>
                  <a:lnTo>
                    <a:pt x="7622" y="17109"/>
                  </a:lnTo>
                  <a:lnTo>
                    <a:pt x="7622" y="17052"/>
                  </a:lnTo>
                  <a:lnTo>
                    <a:pt x="7599" y="17007"/>
                  </a:lnTo>
                  <a:lnTo>
                    <a:pt x="9533" y="15892"/>
                  </a:lnTo>
                  <a:lnTo>
                    <a:pt x="9567" y="15937"/>
                  </a:lnTo>
                  <a:lnTo>
                    <a:pt x="9612" y="15971"/>
                  </a:lnTo>
                  <a:lnTo>
                    <a:pt x="9669" y="15994"/>
                  </a:lnTo>
                  <a:lnTo>
                    <a:pt x="9737" y="16006"/>
                  </a:lnTo>
                  <a:lnTo>
                    <a:pt x="9794" y="15994"/>
                  </a:lnTo>
                  <a:lnTo>
                    <a:pt x="9863" y="15971"/>
                  </a:lnTo>
                  <a:lnTo>
                    <a:pt x="9908" y="15937"/>
                  </a:lnTo>
                  <a:lnTo>
                    <a:pt x="9942" y="15892"/>
                  </a:lnTo>
                  <a:lnTo>
                    <a:pt x="11910" y="17018"/>
                  </a:lnTo>
                  <a:lnTo>
                    <a:pt x="11899" y="17063"/>
                  </a:lnTo>
                  <a:lnTo>
                    <a:pt x="11887" y="17109"/>
                  </a:lnTo>
                  <a:lnTo>
                    <a:pt x="11887" y="17154"/>
                  </a:lnTo>
                  <a:lnTo>
                    <a:pt x="11910" y="17189"/>
                  </a:lnTo>
                  <a:lnTo>
                    <a:pt x="11921" y="17234"/>
                  </a:lnTo>
                  <a:lnTo>
                    <a:pt x="11956" y="17268"/>
                  </a:lnTo>
                  <a:lnTo>
                    <a:pt x="11990" y="17291"/>
                  </a:lnTo>
                  <a:lnTo>
                    <a:pt x="12024" y="17314"/>
                  </a:lnTo>
                  <a:lnTo>
                    <a:pt x="12058" y="17325"/>
                  </a:lnTo>
                  <a:lnTo>
                    <a:pt x="12149" y="17325"/>
                  </a:lnTo>
                  <a:lnTo>
                    <a:pt x="12194" y="17314"/>
                  </a:lnTo>
                  <a:lnTo>
                    <a:pt x="12229" y="17291"/>
                  </a:lnTo>
                  <a:lnTo>
                    <a:pt x="12263" y="17268"/>
                  </a:lnTo>
                  <a:lnTo>
                    <a:pt x="12285" y="17234"/>
                  </a:lnTo>
                  <a:lnTo>
                    <a:pt x="12308" y="17189"/>
                  </a:lnTo>
                  <a:lnTo>
                    <a:pt x="12320" y="17154"/>
                  </a:lnTo>
                  <a:lnTo>
                    <a:pt x="12320" y="17109"/>
                  </a:lnTo>
                  <a:lnTo>
                    <a:pt x="12320" y="17063"/>
                  </a:lnTo>
                  <a:lnTo>
                    <a:pt x="12308" y="17029"/>
                  </a:lnTo>
                  <a:lnTo>
                    <a:pt x="14253" y="15903"/>
                  </a:lnTo>
                  <a:lnTo>
                    <a:pt x="14299" y="15949"/>
                  </a:lnTo>
                  <a:lnTo>
                    <a:pt x="14344" y="15983"/>
                  </a:lnTo>
                  <a:lnTo>
                    <a:pt x="14413" y="16006"/>
                  </a:lnTo>
                  <a:lnTo>
                    <a:pt x="14481" y="16017"/>
                  </a:lnTo>
                  <a:lnTo>
                    <a:pt x="14526" y="16017"/>
                  </a:lnTo>
                  <a:lnTo>
                    <a:pt x="14572" y="15994"/>
                  </a:lnTo>
                  <a:lnTo>
                    <a:pt x="14617" y="15971"/>
                  </a:lnTo>
                  <a:lnTo>
                    <a:pt x="14663" y="15949"/>
                  </a:lnTo>
                  <a:lnTo>
                    <a:pt x="14686" y="15903"/>
                  </a:lnTo>
                  <a:lnTo>
                    <a:pt x="14720" y="15858"/>
                  </a:lnTo>
                  <a:lnTo>
                    <a:pt x="14731" y="15812"/>
                  </a:lnTo>
                  <a:lnTo>
                    <a:pt x="14731" y="15755"/>
                  </a:lnTo>
                  <a:lnTo>
                    <a:pt x="14731" y="15710"/>
                  </a:lnTo>
                  <a:lnTo>
                    <a:pt x="14720" y="15664"/>
                  </a:lnTo>
                  <a:lnTo>
                    <a:pt x="14697" y="15619"/>
                  </a:lnTo>
                  <a:lnTo>
                    <a:pt x="14663" y="15585"/>
                  </a:lnTo>
                  <a:lnTo>
                    <a:pt x="14629" y="15551"/>
                  </a:lnTo>
                  <a:lnTo>
                    <a:pt x="14595" y="15528"/>
                  </a:lnTo>
                  <a:lnTo>
                    <a:pt x="14549" y="15516"/>
                  </a:lnTo>
                  <a:lnTo>
                    <a:pt x="14504" y="15505"/>
                  </a:lnTo>
                  <a:lnTo>
                    <a:pt x="14504" y="13173"/>
                  </a:lnTo>
                  <a:lnTo>
                    <a:pt x="14561" y="13150"/>
                  </a:lnTo>
                  <a:lnTo>
                    <a:pt x="14606" y="13116"/>
                  </a:lnTo>
                  <a:lnTo>
                    <a:pt x="14640" y="13059"/>
                  </a:lnTo>
                  <a:lnTo>
                    <a:pt x="14652" y="13002"/>
                  </a:lnTo>
                  <a:lnTo>
                    <a:pt x="14640" y="12946"/>
                  </a:lnTo>
                  <a:lnTo>
                    <a:pt x="16699" y="11751"/>
                  </a:lnTo>
                  <a:lnTo>
                    <a:pt x="16722" y="11785"/>
                  </a:lnTo>
                  <a:lnTo>
                    <a:pt x="16756" y="11819"/>
                  </a:lnTo>
                  <a:lnTo>
                    <a:pt x="16802" y="11831"/>
                  </a:lnTo>
                  <a:lnTo>
                    <a:pt x="16847" y="11842"/>
                  </a:lnTo>
                  <a:lnTo>
                    <a:pt x="16881" y="11831"/>
                  </a:lnTo>
                  <a:lnTo>
                    <a:pt x="16915" y="11819"/>
                  </a:lnTo>
                  <a:lnTo>
                    <a:pt x="16972" y="11785"/>
                  </a:lnTo>
                  <a:lnTo>
                    <a:pt x="17018" y="11728"/>
                  </a:lnTo>
                  <a:lnTo>
                    <a:pt x="17018" y="11694"/>
                  </a:lnTo>
                  <a:lnTo>
                    <a:pt x="17029" y="11660"/>
                  </a:lnTo>
                  <a:lnTo>
                    <a:pt x="17018" y="11592"/>
                  </a:lnTo>
                  <a:lnTo>
                    <a:pt x="16984" y="11535"/>
                  </a:lnTo>
                  <a:lnTo>
                    <a:pt x="16938" y="11501"/>
                  </a:lnTo>
                  <a:lnTo>
                    <a:pt x="16870" y="11478"/>
                  </a:lnTo>
                  <a:lnTo>
                    <a:pt x="16870" y="9158"/>
                  </a:lnTo>
                  <a:lnTo>
                    <a:pt x="16927" y="9158"/>
                  </a:lnTo>
                  <a:lnTo>
                    <a:pt x="16961" y="9135"/>
                  </a:lnTo>
                  <a:lnTo>
                    <a:pt x="17006" y="9112"/>
                  </a:lnTo>
                  <a:lnTo>
                    <a:pt x="17040" y="9078"/>
                  </a:lnTo>
                  <a:lnTo>
                    <a:pt x="17075" y="9044"/>
                  </a:lnTo>
                  <a:lnTo>
                    <a:pt x="17097" y="8998"/>
                  </a:lnTo>
                  <a:lnTo>
                    <a:pt x="17109" y="8953"/>
                  </a:lnTo>
                  <a:lnTo>
                    <a:pt x="17109" y="8896"/>
                  </a:lnTo>
                  <a:lnTo>
                    <a:pt x="17109" y="8839"/>
                  </a:lnTo>
                  <a:lnTo>
                    <a:pt x="17086" y="8794"/>
                  </a:lnTo>
                  <a:lnTo>
                    <a:pt x="19054" y="7656"/>
                  </a:lnTo>
                  <a:lnTo>
                    <a:pt x="19088" y="7690"/>
                  </a:lnTo>
                  <a:lnTo>
                    <a:pt x="19122" y="7724"/>
                  </a:lnTo>
                  <a:lnTo>
                    <a:pt x="19168" y="7736"/>
                  </a:lnTo>
                  <a:lnTo>
                    <a:pt x="19213" y="7747"/>
                  </a:lnTo>
                  <a:lnTo>
                    <a:pt x="19270" y="7736"/>
                  </a:lnTo>
                  <a:lnTo>
                    <a:pt x="19315" y="7713"/>
                  </a:lnTo>
                  <a:lnTo>
                    <a:pt x="19350" y="7690"/>
                  </a:lnTo>
                  <a:lnTo>
                    <a:pt x="19384" y="7656"/>
                  </a:lnTo>
                  <a:lnTo>
                    <a:pt x="21397" y="8816"/>
                  </a:lnTo>
                  <a:lnTo>
                    <a:pt x="21386" y="8850"/>
                  </a:lnTo>
                  <a:lnTo>
                    <a:pt x="21374" y="8896"/>
                  </a:lnTo>
                  <a:lnTo>
                    <a:pt x="21386" y="8941"/>
                  </a:lnTo>
                  <a:lnTo>
                    <a:pt x="21397" y="8976"/>
                  </a:lnTo>
                  <a:lnTo>
                    <a:pt x="21409" y="9021"/>
                  </a:lnTo>
                  <a:lnTo>
                    <a:pt x="21443" y="9044"/>
                  </a:lnTo>
                  <a:lnTo>
                    <a:pt x="21465" y="9078"/>
                  </a:lnTo>
                  <a:lnTo>
                    <a:pt x="21500" y="9089"/>
                  </a:lnTo>
                  <a:lnTo>
                    <a:pt x="21545" y="9101"/>
                  </a:lnTo>
                  <a:lnTo>
                    <a:pt x="21591" y="9112"/>
                  </a:lnTo>
                  <a:lnTo>
                    <a:pt x="21625" y="9101"/>
                  </a:lnTo>
                  <a:lnTo>
                    <a:pt x="21670" y="9089"/>
                  </a:lnTo>
                  <a:lnTo>
                    <a:pt x="21704" y="9078"/>
                  </a:lnTo>
                  <a:lnTo>
                    <a:pt x="21738" y="9044"/>
                  </a:lnTo>
                  <a:lnTo>
                    <a:pt x="21761" y="9021"/>
                  </a:lnTo>
                  <a:lnTo>
                    <a:pt x="21784" y="8976"/>
                  </a:lnTo>
                  <a:lnTo>
                    <a:pt x="21795" y="8941"/>
                  </a:lnTo>
                  <a:lnTo>
                    <a:pt x="21795" y="8896"/>
                  </a:lnTo>
                  <a:lnTo>
                    <a:pt x="21795" y="8862"/>
                  </a:lnTo>
                  <a:lnTo>
                    <a:pt x="21784" y="8816"/>
                  </a:lnTo>
                  <a:lnTo>
                    <a:pt x="23809" y="7645"/>
                  </a:lnTo>
                  <a:lnTo>
                    <a:pt x="23832" y="7679"/>
                  </a:lnTo>
                  <a:lnTo>
                    <a:pt x="23877" y="7702"/>
                  </a:lnTo>
                  <a:lnTo>
                    <a:pt x="23911" y="7724"/>
                  </a:lnTo>
                  <a:lnTo>
                    <a:pt x="23991" y="7724"/>
                  </a:lnTo>
                  <a:lnTo>
                    <a:pt x="24025" y="7713"/>
                  </a:lnTo>
                  <a:lnTo>
                    <a:pt x="24082" y="7679"/>
                  </a:lnTo>
                  <a:lnTo>
                    <a:pt x="24116" y="7622"/>
                  </a:lnTo>
                  <a:lnTo>
                    <a:pt x="24127" y="7588"/>
                  </a:lnTo>
                  <a:lnTo>
                    <a:pt x="24127" y="7554"/>
                  </a:lnTo>
                  <a:lnTo>
                    <a:pt x="24116" y="7485"/>
                  </a:lnTo>
                  <a:lnTo>
                    <a:pt x="24093" y="7440"/>
                  </a:lnTo>
                  <a:lnTo>
                    <a:pt x="24036" y="7394"/>
                  </a:lnTo>
                  <a:lnTo>
                    <a:pt x="23979" y="7383"/>
                  </a:lnTo>
                  <a:lnTo>
                    <a:pt x="23979" y="5006"/>
                  </a:lnTo>
                  <a:lnTo>
                    <a:pt x="24025" y="4994"/>
                  </a:lnTo>
                  <a:lnTo>
                    <a:pt x="24059" y="4983"/>
                  </a:lnTo>
                  <a:lnTo>
                    <a:pt x="24116" y="4937"/>
                  </a:lnTo>
                  <a:lnTo>
                    <a:pt x="24139" y="4903"/>
                  </a:lnTo>
                  <a:lnTo>
                    <a:pt x="24161" y="4869"/>
                  </a:lnTo>
                  <a:lnTo>
                    <a:pt x="24161" y="4835"/>
                  </a:lnTo>
                  <a:lnTo>
                    <a:pt x="24173" y="4789"/>
                  </a:lnTo>
                  <a:lnTo>
                    <a:pt x="24161" y="4755"/>
                  </a:lnTo>
                  <a:lnTo>
                    <a:pt x="24150" y="4710"/>
                  </a:lnTo>
                  <a:lnTo>
                    <a:pt x="26129" y="3572"/>
                  </a:lnTo>
                  <a:lnTo>
                    <a:pt x="26163" y="3618"/>
                  </a:lnTo>
                  <a:lnTo>
                    <a:pt x="26209" y="3652"/>
                  </a:lnTo>
                  <a:lnTo>
                    <a:pt x="26266" y="3675"/>
                  </a:lnTo>
                  <a:lnTo>
                    <a:pt x="26323" y="3686"/>
                  </a:lnTo>
                  <a:lnTo>
                    <a:pt x="26391" y="3675"/>
                  </a:lnTo>
                  <a:lnTo>
                    <a:pt x="26448" y="3652"/>
                  </a:lnTo>
                  <a:lnTo>
                    <a:pt x="26493" y="3618"/>
                  </a:lnTo>
                  <a:lnTo>
                    <a:pt x="26527" y="3572"/>
                  </a:lnTo>
                  <a:lnTo>
                    <a:pt x="28484" y="4698"/>
                  </a:lnTo>
                  <a:lnTo>
                    <a:pt x="28484" y="4642"/>
                  </a:lnTo>
                  <a:lnTo>
                    <a:pt x="26550" y="3527"/>
                  </a:lnTo>
                  <a:lnTo>
                    <a:pt x="26562" y="3481"/>
                  </a:lnTo>
                  <a:lnTo>
                    <a:pt x="26562" y="3447"/>
                  </a:lnTo>
                  <a:lnTo>
                    <a:pt x="26562" y="3402"/>
                  </a:lnTo>
                  <a:lnTo>
                    <a:pt x="26550" y="3356"/>
                  </a:lnTo>
                  <a:lnTo>
                    <a:pt x="26527" y="3322"/>
                  </a:lnTo>
                  <a:lnTo>
                    <a:pt x="26505" y="3288"/>
                  </a:lnTo>
                  <a:lnTo>
                    <a:pt x="26471" y="3265"/>
                  </a:lnTo>
                  <a:lnTo>
                    <a:pt x="26436" y="3242"/>
                  </a:lnTo>
                  <a:lnTo>
                    <a:pt x="26402" y="3220"/>
                  </a:lnTo>
                  <a:lnTo>
                    <a:pt x="26357" y="3208"/>
                  </a:lnTo>
                  <a:lnTo>
                    <a:pt x="26357" y="922"/>
                  </a:lnTo>
                  <a:lnTo>
                    <a:pt x="26402" y="910"/>
                  </a:lnTo>
                  <a:lnTo>
                    <a:pt x="26436" y="899"/>
                  </a:lnTo>
                  <a:lnTo>
                    <a:pt x="26471" y="876"/>
                  </a:lnTo>
                  <a:lnTo>
                    <a:pt x="26505" y="842"/>
                  </a:lnTo>
                  <a:lnTo>
                    <a:pt x="26527" y="808"/>
                  </a:lnTo>
                  <a:lnTo>
                    <a:pt x="26550" y="774"/>
                  </a:lnTo>
                  <a:lnTo>
                    <a:pt x="26562" y="728"/>
                  </a:lnTo>
                  <a:lnTo>
                    <a:pt x="26562" y="683"/>
                  </a:lnTo>
                  <a:lnTo>
                    <a:pt x="26562" y="637"/>
                  </a:lnTo>
                  <a:lnTo>
                    <a:pt x="26539" y="592"/>
                  </a:lnTo>
                  <a:lnTo>
                    <a:pt x="27574" y="0"/>
                  </a:lnTo>
                  <a:lnTo>
                    <a:pt x="27483" y="0"/>
                  </a:lnTo>
                  <a:lnTo>
                    <a:pt x="26516" y="558"/>
                  </a:lnTo>
                  <a:lnTo>
                    <a:pt x="26482" y="512"/>
                  </a:lnTo>
                  <a:lnTo>
                    <a:pt x="26436" y="478"/>
                  </a:lnTo>
                  <a:lnTo>
                    <a:pt x="26380" y="455"/>
                  </a:lnTo>
                  <a:lnTo>
                    <a:pt x="26266" y="455"/>
                  </a:lnTo>
                  <a:lnTo>
                    <a:pt x="26220" y="478"/>
                  </a:lnTo>
                  <a:lnTo>
                    <a:pt x="26175" y="512"/>
                  </a:lnTo>
                  <a:lnTo>
                    <a:pt x="26141" y="546"/>
                  </a:lnTo>
                  <a:lnTo>
                    <a:pt x="25185" y="0"/>
                  </a:lnTo>
                  <a:lnTo>
                    <a:pt x="25094" y="0"/>
                  </a:lnTo>
                  <a:lnTo>
                    <a:pt x="26107" y="592"/>
                  </a:lnTo>
                  <a:lnTo>
                    <a:pt x="26095" y="637"/>
                  </a:lnTo>
                  <a:lnTo>
                    <a:pt x="26084" y="683"/>
                  </a:lnTo>
                  <a:lnTo>
                    <a:pt x="26095" y="740"/>
                  </a:lnTo>
                  <a:lnTo>
                    <a:pt x="26107" y="774"/>
                  </a:lnTo>
                  <a:lnTo>
                    <a:pt x="26129" y="819"/>
                  </a:lnTo>
                  <a:lnTo>
                    <a:pt x="26152" y="854"/>
                  </a:lnTo>
                  <a:lnTo>
                    <a:pt x="26186" y="876"/>
                  </a:lnTo>
                  <a:lnTo>
                    <a:pt x="26220" y="899"/>
                  </a:lnTo>
                  <a:lnTo>
                    <a:pt x="26266" y="922"/>
                  </a:lnTo>
                  <a:lnTo>
                    <a:pt x="26311" y="922"/>
                  </a:lnTo>
                  <a:lnTo>
                    <a:pt x="26311" y="3208"/>
                  </a:lnTo>
                  <a:lnTo>
                    <a:pt x="26266" y="3220"/>
                  </a:lnTo>
                  <a:lnTo>
                    <a:pt x="26220" y="3231"/>
                  </a:lnTo>
                  <a:lnTo>
                    <a:pt x="26186" y="3254"/>
                  </a:lnTo>
                  <a:lnTo>
                    <a:pt x="26152" y="3288"/>
                  </a:lnTo>
                  <a:lnTo>
                    <a:pt x="26129" y="3322"/>
                  </a:lnTo>
                  <a:lnTo>
                    <a:pt x="26107" y="3356"/>
                  </a:lnTo>
                  <a:lnTo>
                    <a:pt x="26095" y="3402"/>
                  </a:lnTo>
                  <a:lnTo>
                    <a:pt x="26084" y="3447"/>
                  </a:lnTo>
                  <a:lnTo>
                    <a:pt x="26095" y="3493"/>
                  </a:lnTo>
                  <a:lnTo>
                    <a:pt x="26107" y="3527"/>
                  </a:lnTo>
                  <a:lnTo>
                    <a:pt x="24127" y="4664"/>
                  </a:lnTo>
                  <a:lnTo>
                    <a:pt x="24093" y="4630"/>
                  </a:lnTo>
                  <a:lnTo>
                    <a:pt x="24059" y="4607"/>
                  </a:lnTo>
                  <a:lnTo>
                    <a:pt x="24014" y="4585"/>
                  </a:lnTo>
                  <a:lnTo>
                    <a:pt x="23957" y="4573"/>
                  </a:lnTo>
                  <a:lnTo>
                    <a:pt x="23900" y="4585"/>
                  </a:lnTo>
                  <a:lnTo>
                    <a:pt x="23854" y="4607"/>
                  </a:lnTo>
                  <a:lnTo>
                    <a:pt x="23820" y="4630"/>
                  </a:lnTo>
                  <a:lnTo>
                    <a:pt x="23786" y="4664"/>
                  </a:lnTo>
                  <a:lnTo>
                    <a:pt x="21807" y="3527"/>
                  </a:lnTo>
                  <a:lnTo>
                    <a:pt x="21818" y="3493"/>
                  </a:lnTo>
                  <a:lnTo>
                    <a:pt x="21829" y="3447"/>
                  </a:lnTo>
                  <a:lnTo>
                    <a:pt x="21818" y="3402"/>
                  </a:lnTo>
                  <a:lnTo>
                    <a:pt x="21807" y="3356"/>
                  </a:lnTo>
                  <a:lnTo>
                    <a:pt x="21795" y="3322"/>
                  </a:lnTo>
                  <a:lnTo>
                    <a:pt x="21761" y="3288"/>
                  </a:lnTo>
                  <a:lnTo>
                    <a:pt x="21738" y="3254"/>
                  </a:lnTo>
                  <a:lnTo>
                    <a:pt x="21693" y="3231"/>
                  </a:lnTo>
                  <a:lnTo>
                    <a:pt x="21659" y="3220"/>
                  </a:lnTo>
                  <a:lnTo>
                    <a:pt x="21613" y="3208"/>
                  </a:lnTo>
                  <a:lnTo>
                    <a:pt x="21613" y="910"/>
                  </a:lnTo>
                  <a:lnTo>
                    <a:pt x="21659" y="899"/>
                  </a:lnTo>
                  <a:lnTo>
                    <a:pt x="21693" y="888"/>
                  </a:lnTo>
                  <a:lnTo>
                    <a:pt x="21727" y="865"/>
                  </a:lnTo>
                  <a:lnTo>
                    <a:pt x="21750" y="842"/>
                  </a:lnTo>
                  <a:lnTo>
                    <a:pt x="21773" y="808"/>
                  </a:lnTo>
                  <a:lnTo>
                    <a:pt x="21795" y="774"/>
                  </a:lnTo>
                  <a:lnTo>
                    <a:pt x="21807" y="728"/>
                  </a:lnTo>
                  <a:lnTo>
                    <a:pt x="21807" y="683"/>
                  </a:lnTo>
                  <a:lnTo>
                    <a:pt x="21807" y="637"/>
                  </a:lnTo>
                  <a:lnTo>
                    <a:pt x="21795" y="603"/>
                  </a:lnTo>
                  <a:lnTo>
                    <a:pt x="22830" y="0"/>
                  </a:lnTo>
                  <a:lnTo>
                    <a:pt x="22739" y="0"/>
                  </a:lnTo>
                  <a:lnTo>
                    <a:pt x="21773" y="558"/>
                  </a:lnTo>
                  <a:lnTo>
                    <a:pt x="21738" y="524"/>
                  </a:lnTo>
                  <a:lnTo>
                    <a:pt x="21693" y="490"/>
                  </a:lnTo>
                  <a:lnTo>
                    <a:pt x="21636" y="467"/>
                  </a:lnTo>
                  <a:lnTo>
                    <a:pt x="21534" y="467"/>
                  </a:lnTo>
                  <a:lnTo>
                    <a:pt x="21488" y="490"/>
                  </a:lnTo>
                  <a:lnTo>
                    <a:pt x="21443" y="512"/>
                  </a:lnTo>
                  <a:lnTo>
                    <a:pt x="21409" y="558"/>
                  </a:lnTo>
                  <a:lnTo>
                    <a:pt x="20442" y="0"/>
                  </a:lnTo>
                  <a:lnTo>
                    <a:pt x="20351" y="0"/>
                  </a:lnTo>
                  <a:lnTo>
                    <a:pt x="21386" y="592"/>
                  </a:lnTo>
                  <a:lnTo>
                    <a:pt x="21363" y="637"/>
                  </a:lnTo>
                  <a:lnTo>
                    <a:pt x="21363" y="683"/>
                  </a:lnTo>
                  <a:lnTo>
                    <a:pt x="21363" y="728"/>
                  </a:lnTo>
                  <a:lnTo>
                    <a:pt x="21374" y="774"/>
                  </a:lnTo>
                  <a:lnTo>
                    <a:pt x="21397" y="808"/>
                  </a:lnTo>
                  <a:lnTo>
                    <a:pt x="21420" y="842"/>
                  </a:lnTo>
                  <a:lnTo>
                    <a:pt x="21454" y="865"/>
                  </a:lnTo>
                  <a:lnTo>
                    <a:pt x="21488" y="888"/>
                  </a:lnTo>
                  <a:lnTo>
                    <a:pt x="21522" y="899"/>
                  </a:lnTo>
                  <a:lnTo>
                    <a:pt x="21568" y="910"/>
                  </a:lnTo>
                  <a:lnTo>
                    <a:pt x="21568" y="3208"/>
                  </a:lnTo>
                  <a:lnTo>
                    <a:pt x="21522" y="3220"/>
                  </a:lnTo>
                  <a:lnTo>
                    <a:pt x="21477" y="3231"/>
                  </a:lnTo>
                  <a:lnTo>
                    <a:pt x="21443" y="3254"/>
                  </a:lnTo>
                  <a:lnTo>
                    <a:pt x="21409" y="3276"/>
                  </a:lnTo>
                  <a:lnTo>
                    <a:pt x="21386" y="3322"/>
                  </a:lnTo>
                  <a:lnTo>
                    <a:pt x="21363" y="3356"/>
                  </a:lnTo>
                  <a:lnTo>
                    <a:pt x="21352" y="3402"/>
                  </a:lnTo>
                  <a:lnTo>
                    <a:pt x="21340" y="3447"/>
                  </a:lnTo>
                  <a:lnTo>
                    <a:pt x="21352" y="3493"/>
                  </a:lnTo>
                  <a:lnTo>
                    <a:pt x="21363" y="3527"/>
                  </a:lnTo>
                  <a:lnTo>
                    <a:pt x="19418" y="4653"/>
                  </a:lnTo>
                  <a:lnTo>
                    <a:pt x="19384" y="4607"/>
                  </a:lnTo>
                  <a:lnTo>
                    <a:pt x="19338" y="4573"/>
                  </a:lnTo>
                  <a:lnTo>
                    <a:pt x="19281" y="4551"/>
                  </a:lnTo>
                  <a:lnTo>
                    <a:pt x="19213" y="4539"/>
                  </a:lnTo>
                  <a:lnTo>
                    <a:pt x="19156" y="4551"/>
                  </a:lnTo>
                  <a:lnTo>
                    <a:pt x="19099" y="4573"/>
                  </a:lnTo>
                  <a:lnTo>
                    <a:pt x="19054" y="4607"/>
                  </a:lnTo>
                  <a:lnTo>
                    <a:pt x="19008" y="4653"/>
                  </a:lnTo>
                  <a:lnTo>
                    <a:pt x="17075" y="3527"/>
                  </a:lnTo>
                  <a:lnTo>
                    <a:pt x="17086" y="3493"/>
                  </a:lnTo>
                  <a:lnTo>
                    <a:pt x="17086" y="3447"/>
                  </a:lnTo>
                  <a:lnTo>
                    <a:pt x="17086" y="3402"/>
                  </a:lnTo>
                  <a:lnTo>
                    <a:pt x="17075" y="3356"/>
                  </a:lnTo>
                  <a:lnTo>
                    <a:pt x="17052" y="3322"/>
                  </a:lnTo>
                  <a:lnTo>
                    <a:pt x="17029" y="3288"/>
                  </a:lnTo>
                  <a:lnTo>
                    <a:pt x="16995" y="3254"/>
                  </a:lnTo>
                  <a:lnTo>
                    <a:pt x="16961" y="3231"/>
                  </a:lnTo>
                  <a:lnTo>
                    <a:pt x="16915" y="3208"/>
                  </a:lnTo>
                  <a:lnTo>
                    <a:pt x="16870" y="3208"/>
                  </a:lnTo>
                  <a:lnTo>
                    <a:pt x="16870" y="910"/>
                  </a:lnTo>
                  <a:lnTo>
                    <a:pt x="16915" y="899"/>
                  </a:lnTo>
                  <a:lnTo>
                    <a:pt x="16949" y="888"/>
                  </a:lnTo>
                  <a:lnTo>
                    <a:pt x="16984" y="865"/>
                  </a:lnTo>
                  <a:lnTo>
                    <a:pt x="17018" y="842"/>
                  </a:lnTo>
                  <a:lnTo>
                    <a:pt x="17040" y="808"/>
                  </a:lnTo>
                  <a:lnTo>
                    <a:pt x="17052" y="774"/>
                  </a:lnTo>
                  <a:lnTo>
                    <a:pt x="17063" y="728"/>
                  </a:lnTo>
                  <a:lnTo>
                    <a:pt x="17075" y="683"/>
                  </a:lnTo>
                  <a:lnTo>
                    <a:pt x="17063" y="637"/>
                  </a:lnTo>
                  <a:lnTo>
                    <a:pt x="17052" y="592"/>
                  </a:lnTo>
                  <a:lnTo>
                    <a:pt x="18087" y="0"/>
                  </a:lnTo>
                  <a:lnTo>
                    <a:pt x="17996" y="0"/>
                  </a:lnTo>
                  <a:lnTo>
                    <a:pt x="17029" y="558"/>
                  </a:lnTo>
                  <a:lnTo>
                    <a:pt x="16995" y="524"/>
                  </a:lnTo>
                  <a:lnTo>
                    <a:pt x="16949" y="490"/>
                  </a:lnTo>
                  <a:lnTo>
                    <a:pt x="16904" y="467"/>
                  </a:lnTo>
                  <a:lnTo>
                    <a:pt x="16790" y="467"/>
                  </a:lnTo>
                  <a:lnTo>
                    <a:pt x="16745" y="490"/>
                  </a:lnTo>
                  <a:lnTo>
                    <a:pt x="16699" y="512"/>
                  </a:lnTo>
                  <a:lnTo>
                    <a:pt x="16665" y="558"/>
                  </a:lnTo>
                  <a:lnTo>
                    <a:pt x="15698" y="0"/>
                  </a:lnTo>
                  <a:lnTo>
                    <a:pt x="15607" y="0"/>
                  </a:lnTo>
                  <a:lnTo>
                    <a:pt x="16642" y="592"/>
                  </a:lnTo>
                  <a:lnTo>
                    <a:pt x="16620" y="637"/>
                  </a:lnTo>
                  <a:lnTo>
                    <a:pt x="16620" y="683"/>
                  </a:lnTo>
                  <a:lnTo>
                    <a:pt x="16620" y="728"/>
                  </a:lnTo>
                  <a:lnTo>
                    <a:pt x="16631" y="774"/>
                  </a:lnTo>
                  <a:lnTo>
                    <a:pt x="16654" y="808"/>
                  </a:lnTo>
                  <a:lnTo>
                    <a:pt x="16676" y="842"/>
                  </a:lnTo>
                  <a:lnTo>
                    <a:pt x="16711" y="865"/>
                  </a:lnTo>
                  <a:lnTo>
                    <a:pt x="16745" y="888"/>
                  </a:lnTo>
                  <a:lnTo>
                    <a:pt x="16779" y="910"/>
                  </a:lnTo>
                  <a:lnTo>
                    <a:pt x="16824" y="910"/>
                  </a:lnTo>
                  <a:lnTo>
                    <a:pt x="16824" y="3208"/>
                  </a:lnTo>
                  <a:lnTo>
                    <a:pt x="16779" y="3208"/>
                  </a:lnTo>
                  <a:lnTo>
                    <a:pt x="16733" y="3231"/>
                  </a:lnTo>
                  <a:lnTo>
                    <a:pt x="16699" y="3254"/>
                  </a:lnTo>
                  <a:lnTo>
                    <a:pt x="16665" y="3276"/>
                  </a:lnTo>
                  <a:lnTo>
                    <a:pt x="16642" y="3311"/>
                  </a:lnTo>
                  <a:lnTo>
                    <a:pt x="16620" y="3356"/>
                  </a:lnTo>
                  <a:lnTo>
                    <a:pt x="16608" y="3402"/>
                  </a:lnTo>
                  <a:lnTo>
                    <a:pt x="16597" y="3447"/>
                  </a:lnTo>
                  <a:lnTo>
                    <a:pt x="16608" y="3493"/>
                  </a:lnTo>
                  <a:lnTo>
                    <a:pt x="16620" y="3538"/>
                  </a:lnTo>
                  <a:lnTo>
                    <a:pt x="14617" y="4687"/>
                  </a:lnTo>
                  <a:lnTo>
                    <a:pt x="14595" y="4653"/>
                  </a:lnTo>
                  <a:lnTo>
                    <a:pt x="14561" y="4630"/>
                  </a:lnTo>
                  <a:lnTo>
                    <a:pt x="14515" y="4619"/>
                  </a:lnTo>
                  <a:lnTo>
                    <a:pt x="14435" y="4619"/>
                  </a:lnTo>
                  <a:lnTo>
                    <a:pt x="14401" y="4630"/>
                  </a:lnTo>
                  <a:lnTo>
                    <a:pt x="14367" y="4653"/>
                  </a:lnTo>
                  <a:lnTo>
                    <a:pt x="14333" y="4687"/>
                  </a:lnTo>
                  <a:lnTo>
                    <a:pt x="12308" y="3515"/>
                  </a:lnTo>
                  <a:lnTo>
                    <a:pt x="12320" y="3447"/>
                  </a:lnTo>
                  <a:lnTo>
                    <a:pt x="12320" y="3402"/>
                  </a:lnTo>
                  <a:lnTo>
                    <a:pt x="12308" y="3367"/>
                  </a:lnTo>
                  <a:lnTo>
                    <a:pt x="12285" y="3333"/>
                  </a:lnTo>
                  <a:lnTo>
                    <a:pt x="12263" y="3299"/>
                  </a:lnTo>
                  <a:lnTo>
                    <a:pt x="12240" y="3276"/>
                  </a:lnTo>
                  <a:lnTo>
                    <a:pt x="12206" y="3254"/>
                  </a:lnTo>
                  <a:lnTo>
                    <a:pt x="12172" y="3242"/>
                  </a:lnTo>
                  <a:lnTo>
                    <a:pt x="12126" y="3231"/>
                  </a:lnTo>
                  <a:lnTo>
                    <a:pt x="12126" y="933"/>
                  </a:lnTo>
                  <a:lnTo>
                    <a:pt x="12172" y="922"/>
                  </a:lnTo>
                  <a:lnTo>
                    <a:pt x="12217" y="899"/>
                  </a:lnTo>
                  <a:lnTo>
                    <a:pt x="12251" y="876"/>
                  </a:lnTo>
                  <a:lnTo>
                    <a:pt x="12285" y="854"/>
                  </a:lnTo>
                  <a:lnTo>
                    <a:pt x="12308" y="819"/>
                  </a:lnTo>
                  <a:lnTo>
                    <a:pt x="12331" y="774"/>
                  </a:lnTo>
                  <a:lnTo>
                    <a:pt x="12342" y="740"/>
                  </a:lnTo>
                  <a:lnTo>
                    <a:pt x="12354" y="683"/>
                  </a:lnTo>
                  <a:lnTo>
                    <a:pt x="12342" y="637"/>
                  </a:lnTo>
                  <a:lnTo>
                    <a:pt x="12331" y="592"/>
                  </a:lnTo>
                  <a:lnTo>
                    <a:pt x="13343" y="0"/>
                  </a:lnTo>
                  <a:lnTo>
                    <a:pt x="13252" y="0"/>
                  </a:lnTo>
                  <a:lnTo>
                    <a:pt x="12308" y="546"/>
                  </a:lnTo>
                  <a:lnTo>
                    <a:pt x="12263" y="501"/>
                  </a:lnTo>
                  <a:lnTo>
                    <a:pt x="12217" y="478"/>
                  </a:lnTo>
                  <a:lnTo>
                    <a:pt x="12160" y="455"/>
                  </a:lnTo>
                  <a:lnTo>
                    <a:pt x="12103" y="444"/>
                  </a:lnTo>
                  <a:lnTo>
                    <a:pt x="12047" y="455"/>
                  </a:lnTo>
                  <a:lnTo>
                    <a:pt x="11990" y="478"/>
                  </a:lnTo>
                  <a:lnTo>
                    <a:pt x="11944" y="501"/>
                  </a:lnTo>
                  <a:lnTo>
                    <a:pt x="11910" y="546"/>
                  </a:lnTo>
                  <a:lnTo>
                    <a:pt x="10966" y="0"/>
                  </a:lnTo>
                  <a:lnTo>
                    <a:pt x="10875" y="0"/>
                  </a:lnTo>
                  <a:lnTo>
                    <a:pt x="11887" y="581"/>
                  </a:lnTo>
                  <a:lnTo>
                    <a:pt x="11865" y="637"/>
                  </a:lnTo>
                  <a:lnTo>
                    <a:pt x="11865" y="683"/>
                  </a:lnTo>
                  <a:lnTo>
                    <a:pt x="11865" y="740"/>
                  </a:lnTo>
                  <a:lnTo>
                    <a:pt x="11876" y="774"/>
                  </a:lnTo>
                  <a:lnTo>
                    <a:pt x="11899" y="819"/>
                  </a:lnTo>
                  <a:lnTo>
                    <a:pt x="11921" y="854"/>
                  </a:lnTo>
                  <a:lnTo>
                    <a:pt x="11956" y="888"/>
                  </a:lnTo>
                  <a:lnTo>
                    <a:pt x="12001" y="910"/>
                  </a:lnTo>
                  <a:lnTo>
                    <a:pt x="12035" y="922"/>
                  </a:lnTo>
                  <a:lnTo>
                    <a:pt x="12081" y="933"/>
                  </a:lnTo>
                  <a:lnTo>
                    <a:pt x="12081" y="3231"/>
                  </a:lnTo>
                  <a:lnTo>
                    <a:pt x="12047" y="3242"/>
                  </a:lnTo>
                  <a:lnTo>
                    <a:pt x="12012" y="3254"/>
                  </a:lnTo>
                  <a:lnTo>
                    <a:pt x="11978" y="3276"/>
                  </a:lnTo>
                  <a:lnTo>
                    <a:pt x="11944" y="3299"/>
                  </a:lnTo>
                  <a:lnTo>
                    <a:pt x="11921" y="3333"/>
                  </a:lnTo>
                  <a:lnTo>
                    <a:pt x="11899" y="3367"/>
                  </a:lnTo>
                  <a:lnTo>
                    <a:pt x="11887" y="3402"/>
                  </a:lnTo>
                  <a:lnTo>
                    <a:pt x="11887" y="3447"/>
                  </a:lnTo>
                  <a:lnTo>
                    <a:pt x="11887" y="3481"/>
                  </a:lnTo>
                  <a:lnTo>
                    <a:pt x="11899" y="3515"/>
                  </a:lnTo>
                  <a:lnTo>
                    <a:pt x="9942" y="4653"/>
                  </a:lnTo>
                  <a:lnTo>
                    <a:pt x="9897" y="4607"/>
                  </a:lnTo>
                  <a:lnTo>
                    <a:pt x="9851" y="4573"/>
                  </a:lnTo>
                  <a:lnTo>
                    <a:pt x="9794" y="4551"/>
                  </a:lnTo>
                  <a:lnTo>
                    <a:pt x="9681" y="4551"/>
                  </a:lnTo>
                  <a:lnTo>
                    <a:pt x="9624" y="4573"/>
                  </a:lnTo>
                  <a:lnTo>
                    <a:pt x="9578" y="4607"/>
                  </a:lnTo>
                  <a:lnTo>
                    <a:pt x="9533" y="4653"/>
                  </a:lnTo>
                  <a:lnTo>
                    <a:pt x="7576" y="3527"/>
                  </a:lnTo>
                  <a:lnTo>
                    <a:pt x="7587" y="3481"/>
                  </a:lnTo>
                  <a:lnTo>
                    <a:pt x="7587" y="3447"/>
                  </a:lnTo>
                  <a:lnTo>
                    <a:pt x="7587" y="3402"/>
                  </a:lnTo>
                  <a:lnTo>
                    <a:pt x="7576" y="3367"/>
                  </a:lnTo>
                  <a:lnTo>
                    <a:pt x="7553" y="3322"/>
                  </a:lnTo>
                  <a:lnTo>
                    <a:pt x="7531" y="3299"/>
                  </a:lnTo>
                  <a:lnTo>
                    <a:pt x="7508" y="3265"/>
                  </a:lnTo>
                  <a:lnTo>
                    <a:pt x="7474" y="3242"/>
                  </a:lnTo>
                  <a:lnTo>
                    <a:pt x="7428" y="3231"/>
                  </a:lnTo>
                  <a:lnTo>
                    <a:pt x="7394" y="3220"/>
                  </a:lnTo>
                  <a:lnTo>
                    <a:pt x="7394" y="933"/>
                  </a:lnTo>
                  <a:lnTo>
                    <a:pt x="7440" y="922"/>
                  </a:lnTo>
                  <a:lnTo>
                    <a:pt x="7474" y="910"/>
                  </a:lnTo>
                  <a:lnTo>
                    <a:pt x="7519" y="888"/>
                  </a:lnTo>
                  <a:lnTo>
                    <a:pt x="7553" y="854"/>
                  </a:lnTo>
                  <a:lnTo>
                    <a:pt x="7576" y="819"/>
                  </a:lnTo>
                  <a:lnTo>
                    <a:pt x="7599" y="785"/>
                  </a:lnTo>
                  <a:lnTo>
                    <a:pt x="7610" y="740"/>
                  </a:lnTo>
                  <a:lnTo>
                    <a:pt x="7610" y="683"/>
                  </a:lnTo>
                  <a:lnTo>
                    <a:pt x="7610" y="637"/>
                  </a:lnTo>
                  <a:lnTo>
                    <a:pt x="7587" y="581"/>
                  </a:lnTo>
                  <a:lnTo>
                    <a:pt x="8600" y="0"/>
                  </a:lnTo>
                  <a:lnTo>
                    <a:pt x="8509" y="0"/>
                  </a:lnTo>
                  <a:lnTo>
                    <a:pt x="7565" y="546"/>
                  </a:lnTo>
                  <a:lnTo>
                    <a:pt x="7531" y="501"/>
                  </a:lnTo>
                  <a:lnTo>
                    <a:pt x="7485" y="467"/>
                  </a:lnTo>
                  <a:lnTo>
                    <a:pt x="7428" y="444"/>
                  </a:lnTo>
                  <a:lnTo>
                    <a:pt x="7303" y="444"/>
                  </a:lnTo>
                  <a:lnTo>
                    <a:pt x="7246" y="467"/>
                  </a:lnTo>
                  <a:lnTo>
                    <a:pt x="7201" y="501"/>
                  </a:lnTo>
                  <a:lnTo>
                    <a:pt x="7167" y="546"/>
                  </a:lnTo>
                  <a:lnTo>
                    <a:pt x="6222" y="0"/>
                  </a:lnTo>
                  <a:lnTo>
                    <a:pt x="6131" y="0"/>
                  </a:lnTo>
                  <a:lnTo>
                    <a:pt x="7144" y="581"/>
                  </a:lnTo>
                  <a:lnTo>
                    <a:pt x="7121" y="637"/>
                  </a:lnTo>
                  <a:lnTo>
                    <a:pt x="7121" y="683"/>
                  </a:lnTo>
                  <a:lnTo>
                    <a:pt x="7121" y="740"/>
                  </a:lnTo>
                  <a:lnTo>
                    <a:pt x="7132" y="785"/>
                  </a:lnTo>
                  <a:lnTo>
                    <a:pt x="7155" y="819"/>
                  </a:lnTo>
                  <a:lnTo>
                    <a:pt x="7178" y="854"/>
                  </a:lnTo>
                  <a:lnTo>
                    <a:pt x="7212" y="888"/>
                  </a:lnTo>
                  <a:lnTo>
                    <a:pt x="7258" y="910"/>
                  </a:lnTo>
                  <a:lnTo>
                    <a:pt x="7303" y="922"/>
                  </a:lnTo>
                  <a:lnTo>
                    <a:pt x="7349" y="933"/>
                  </a:lnTo>
                  <a:lnTo>
                    <a:pt x="7349" y="3220"/>
                  </a:lnTo>
                  <a:lnTo>
                    <a:pt x="7303" y="3231"/>
                  </a:lnTo>
                  <a:lnTo>
                    <a:pt x="7269" y="3242"/>
                  </a:lnTo>
                  <a:lnTo>
                    <a:pt x="7235" y="3265"/>
                  </a:lnTo>
                  <a:lnTo>
                    <a:pt x="7201" y="3299"/>
                  </a:lnTo>
                  <a:lnTo>
                    <a:pt x="7178" y="3322"/>
                  </a:lnTo>
                  <a:lnTo>
                    <a:pt x="7155" y="3367"/>
                  </a:lnTo>
                  <a:lnTo>
                    <a:pt x="7144" y="3402"/>
                  </a:lnTo>
                  <a:lnTo>
                    <a:pt x="7144" y="3447"/>
                  </a:lnTo>
                  <a:lnTo>
                    <a:pt x="7144" y="3481"/>
                  </a:lnTo>
                  <a:lnTo>
                    <a:pt x="7155" y="3527"/>
                  </a:lnTo>
                  <a:lnTo>
                    <a:pt x="5164" y="4676"/>
                  </a:lnTo>
                  <a:lnTo>
                    <a:pt x="5130" y="4642"/>
                  </a:lnTo>
                  <a:lnTo>
                    <a:pt x="5085" y="4607"/>
                  </a:lnTo>
                  <a:lnTo>
                    <a:pt x="5051" y="4596"/>
                  </a:lnTo>
                  <a:lnTo>
                    <a:pt x="4994" y="4585"/>
                  </a:lnTo>
                  <a:lnTo>
                    <a:pt x="4948" y="4596"/>
                  </a:lnTo>
                  <a:lnTo>
                    <a:pt x="4903" y="4607"/>
                  </a:lnTo>
                  <a:lnTo>
                    <a:pt x="4857" y="4642"/>
                  </a:lnTo>
                  <a:lnTo>
                    <a:pt x="4835" y="4676"/>
                  </a:lnTo>
                  <a:lnTo>
                    <a:pt x="2833" y="3515"/>
                  </a:lnTo>
                  <a:lnTo>
                    <a:pt x="2844" y="3481"/>
                  </a:lnTo>
                  <a:lnTo>
                    <a:pt x="2844" y="3447"/>
                  </a:lnTo>
                  <a:lnTo>
                    <a:pt x="2844" y="3402"/>
                  </a:lnTo>
                  <a:lnTo>
                    <a:pt x="2833" y="3367"/>
                  </a:lnTo>
                  <a:lnTo>
                    <a:pt x="2810" y="3333"/>
                  </a:lnTo>
                  <a:lnTo>
                    <a:pt x="2787" y="3299"/>
                  </a:lnTo>
                  <a:lnTo>
                    <a:pt x="2764" y="3276"/>
                  </a:lnTo>
                  <a:lnTo>
                    <a:pt x="2730" y="3254"/>
                  </a:lnTo>
                  <a:lnTo>
                    <a:pt x="2685" y="3231"/>
                  </a:lnTo>
                  <a:lnTo>
                    <a:pt x="2651" y="3231"/>
                  </a:lnTo>
                  <a:lnTo>
                    <a:pt x="2651" y="888"/>
                  </a:lnTo>
                  <a:lnTo>
                    <a:pt x="2685" y="888"/>
                  </a:lnTo>
                  <a:lnTo>
                    <a:pt x="2719" y="876"/>
                  </a:lnTo>
                  <a:lnTo>
                    <a:pt x="2776" y="831"/>
                  </a:lnTo>
                  <a:lnTo>
                    <a:pt x="2821" y="763"/>
                  </a:lnTo>
                  <a:lnTo>
                    <a:pt x="2833" y="728"/>
                  </a:lnTo>
                  <a:lnTo>
                    <a:pt x="2833" y="683"/>
                  </a:lnTo>
                  <a:lnTo>
                    <a:pt x="2833" y="649"/>
                  </a:lnTo>
                  <a:lnTo>
                    <a:pt x="2810" y="603"/>
                  </a:lnTo>
                  <a:lnTo>
                    <a:pt x="3868" y="0"/>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6"/>
            <p:cNvSpPr/>
            <p:nvPr/>
          </p:nvSpPr>
          <p:spPr>
            <a:xfrm>
              <a:off x="0" y="3342092"/>
              <a:ext cx="1751464" cy="1801389"/>
            </a:xfrm>
            <a:custGeom>
              <a:rect b="b" l="l" r="r" t="t"/>
              <a:pathLst>
                <a:path extrusionOk="0" h="17211" w="16734">
                  <a:moveTo>
                    <a:pt x="11933" y="387"/>
                  </a:moveTo>
                  <a:lnTo>
                    <a:pt x="13912" y="1524"/>
                  </a:lnTo>
                  <a:lnTo>
                    <a:pt x="13901" y="1558"/>
                  </a:lnTo>
                  <a:lnTo>
                    <a:pt x="13889" y="1604"/>
                  </a:lnTo>
                  <a:lnTo>
                    <a:pt x="13901" y="1638"/>
                  </a:lnTo>
                  <a:lnTo>
                    <a:pt x="13912" y="1672"/>
                  </a:lnTo>
                  <a:lnTo>
                    <a:pt x="13946" y="1729"/>
                  </a:lnTo>
                  <a:lnTo>
                    <a:pt x="14003" y="1775"/>
                  </a:lnTo>
                  <a:lnTo>
                    <a:pt x="14037" y="1786"/>
                  </a:lnTo>
                  <a:lnTo>
                    <a:pt x="14071" y="1797"/>
                  </a:lnTo>
                  <a:lnTo>
                    <a:pt x="14071" y="4084"/>
                  </a:lnTo>
                  <a:lnTo>
                    <a:pt x="14026" y="4095"/>
                  </a:lnTo>
                  <a:lnTo>
                    <a:pt x="13980" y="4118"/>
                  </a:lnTo>
                  <a:lnTo>
                    <a:pt x="13935" y="4141"/>
                  </a:lnTo>
                  <a:lnTo>
                    <a:pt x="13901" y="4175"/>
                  </a:lnTo>
                  <a:lnTo>
                    <a:pt x="13867" y="4209"/>
                  </a:lnTo>
                  <a:lnTo>
                    <a:pt x="13844" y="4254"/>
                  </a:lnTo>
                  <a:lnTo>
                    <a:pt x="13832" y="4300"/>
                  </a:lnTo>
                  <a:lnTo>
                    <a:pt x="13821" y="4357"/>
                  </a:lnTo>
                  <a:lnTo>
                    <a:pt x="13832" y="4414"/>
                  </a:lnTo>
                  <a:lnTo>
                    <a:pt x="13844" y="4459"/>
                  </a:lnTo>
                  <a:lnTo>
                    <a:pt x="11910" y="5574"/>
                  </a:lnTo>
                  <a:lnTo>
                    <a:pt x="11876" y="5540"/>
                  </a:lnTo>
                  <a:lnTo>
                    <a:pt x="11830" y="5506"/>
                  </a:lnTo>
                  <a:lnTo>
                    <a:pt x="11785" y="5483"/>
                  </a:lnTo>
                  <a:lnTo>
                    <a:pt x="11671" y="5483"/>
                  </a:lnTo>
                  <a:lnTo>
                    <a:pt x="11614" y="5506"/>
                  </a:lnTo>
                  <a:lnTo>
                    <a:pt x="11569" y="5540"/>
                  </a:lnTo>
                  <a:lnTo>
                    <a:pt x="11535" y="5574"/>
                  </a:lnTo>
                  <a:lnTo>
                    <a:pt x="9533" y="4414"/>
                  </a:lnTo>
                  <a:lnTo>
                    <a:pt x="9544" y="4357"/>
                  </a:lnTo>
                  <a:lnTo>
                    <a:pt x="9533" y="4289"/>
                  </a:lnTo>
                  <a:lnTo>
                    <a:pt x="9498" y="4232"/>
                  </a:lnTo>
                  <a:lnTo>
                    <a:pt x="9442" y="4186"/>
                  </a:lnTo>
                  <a:lnTo>
                    <a:pt x="9373" y="4163"/>
                  </a:lnTo>
                  <a:lnTo>
                    <a:pt x="9373" y="1820"/>
                  </a:lnTo>
                  <a:lnTo>
                    <a:pt x="9419" y="1809"/>
                  </a:lnTo>
                  <a:lnTo>
                    <a:pt x="9453" y="1797"/>
                  </a:lnTo>
                  <a:lnTo>
                    <a:pt x="9487" y="1775"/>
                  </a:lnTo>
                  <a:lnTo>
                    <a:pt x="9521" y="1740"/>
                  </a:lnTo>
                  <a:lnTo>
                    <a:pt x="9544" y="1718"/>
                  </a:lnTo>
                  <a:lnTo>
                    <a:pt x="9555" y="1684"/>
                  </a:lnTo>
                  <a:lnTo>
                    <a:pt x="9567" y="1638"/>
                  </a:lnTo>
                  <a:lnTo>
                    <a:pt x="9578" y="1604"/>
                  </a:lnTo>
                  <a:lnTo>
                    <a:pt x="9567" y="1558"/>
                  </a:lnTo>
                  <a:lnTo>
                    <a:pt x="9555" y="1513"/>
                  </a:lnTo>
                  <a:lnTo>
                    <a:pt x="11512" y="387"/>
                  </a:lnTo>
                  <a:lnTo>
                    <a:pt x="11546" y="432"/>
                  </a:lnTo>
                  <a:lnTo>
                    <a:pt x="11603" y="466"/>
                  </a:lnTo>
                  <a:lnTo>
                    <a:pt x="11660" y="489"/>
                  </a:lnTo>
                  <a:lnTo>
                    <a:pt x="11728" y="501"/>
                  </a:lnTo>
                  <a:lnTo>
                    <a:pt x="11785" y="489"/>
                  </a:lnTo>
                  <a:lnTo>
                    <a:pt x="11842" y="466"/>
                  </a:lnTo>
                  <a:lnTo>
                    <a:pt x="11899" y="432"/>
                  </a:lnTo>
                  <a:lnTo>
                    <a:pt x="11933" y="387"/>
                  </a:lnTo>
                  <a:close/>
                  <a:moveTo>
                    <a:pt x="4755" y="4448"/>
                  </a:moveTo>
                  <a:lnTo>
                    <a:pt x="6780" y="5619"/>
                  </a:lnTo>
                  <a:lnTo>
                    <a:pt x="6768" y="5665"/>
                  </a:lnTo>
                  <a:lnTo>
                    <a:pt x="6768" y="5699"/>
                  </a:lnTo>
                  <a:lnTo>
                    <a:pt x="6768" y="5745"/>
                  </a:lnTo>
                  <a:lnTo>
                    <a:pt x="6780" y="5779"/>
                  </a:lnTo>
                  <a:lnTo>
                    <a:pt x="6802" y="5813"/>
                  </a:lnTo>
                  <a:lnTo>
                    <a:pt x="6825" y="5847"/>
                  </a:lnTo>
                  <a:lnTo>
                    <a:pt x="6848" y="5881"/>
                  </a:lnTo>
                  <a:lnTo>
                    <a:pt x="6882" y="5893"/>
                  </a:lnTo>
                  <a:lnTo>
                    <a:pt x="6916" y="5915"/>
                  </a:lnTo>
                  <a:lnTo>
                    <a:pt x="6962" y="5915"/>
                  </a:lnTo>
                  <a:lnTo>
                    <a:pt x="6962" y="8213"/>
                  </a:lnTo>
                  <a:lnTo>
                    <a:pt x="6916" y="8213"/>
                  </a:lnTo>
                  <a:lnTo>
                    <a:pt x="6871" y="8236"/>
                  </a:lnTo>
                  <a:lnTo>
                    <a:pt x="6837" y="8259"/>
                  </a:lnTo>
                  <a:lnTo>
                    <a:pt x="6802" y="8293"/>
                  </a:lnTo>
                  <a:lnTo>
                    <a:pt x="6768" y="8327"/>
                  </a:lnTo>
                  <a:lnTo>
                    <a:pt x="6746" y="8372"/>
                  </a:lnTo>
                  <a:lnTo>
                    <a:pt x="6734" y="8406"/>
                  </a:lnTo>
                  <a:lnTo>
                    <a:pt x="6734" y="8463"/>
                  </a:lnTo>
                  <a:lnTo>
                    <a:pt x="6734" y="8509"/>
                  </a:lnTo>
                  <a:lnTo>
                    <a:pt x="6757" y="8554"/>
                  </a:lnTo>
                  <a:lnTo>
                    <a:pt x="4789" y="9692"/>
                  </a:lnTo>
                  <a:lnTo>
                    <a:pt x="4755" y="9658"/>
                  </a:lnTo>
                  <a:lnTo>
                    <a:pt x="4709" y="9624"/>
                  </a:lnTo>
                  <a:lnTo>
                    <a:pt x="4664" y="9612"/>
                  </a:lnTo>
                  <a:lnTo>
                    <a:pt x="4618" y="9601"/>
                  </a:lnTo>
                  <a:lnTo>
                    <a:pt x="4562" y="9612"/>
                  </a:lnTo>
                  <a:lnTo>
                    <a:pt x="4516" y="9624"/>
                  </a:lnTo>
                  <a:lnTo>
                    <a:pt x="4471" y="9658"/>
                  </a:lnTo>
                  <a:lnTo>
                    <a:pt x="4448" y="9692"/>
                  </a:lnTo>
                  <a:lnTo>
                    <a:pt x="2400" y="8509"/>
                  </a:lnTo>
                  <a:lnTo>
                    <a:pt x="2412" y="8463"/>
                  </a:lnTo>
                  <a:lnTo>
                    <a:pt x="2400" y="8406"/>
                  </a:lnTo>
                  <a:lnTo>
                    <a:pt x="2366" y="8350"/>
                  </a:lnTo>
                  <a:lnTo>
                    <a:pt x="2321" y="8315"/>
                  </a:lnTo>
                  <a:lnTo>
                    <a:pt x="2264" y="8293"/>
                  </a:lnTo>
                  <a:lnTo>
                    <a:pt x="2264" y="5972"/>
                  </a:lnTo>
                  <a:lnTo>
                    <a:pt x="2321" y="5961"/>
                  </a:lnTo>
                  <a:lnTo>
                    <a:pt x="2366" y="5938"/>
                  </a:lnTo>
                  <a:lnTo>
                    <a:pt x="2400" y="5915"/>
                  </a:lnTo>
                  <a:lnTo>
                    <a:pt x="2434" y="5881"/>
                  </a:lnTo>
                  <a:lnTo>
                    <a:pt x="2468" y="5847"/>
                  </a:lnTo>
                  <a:lnTo>
                    <a:pt x="2491" y="5802"/>
                  </a:lnTo>
                  <a:lnTo>
                    <a:pt x="2503" y="5756"/>
                  </a:lnTo>
                  <a:lnTo>
                    <a:pt x="2514" y="5699"/>
                  </a:lnTo>
                  <a:lnTo>
                    <a:pt x="2503" y="5642"/>
                  </a:lnTo>
                  <a:lnTo>
                    <a:pt x="2491" y="5597"/>
                  </a:lnTo>
                  <a:lnTo>
                    <a:pt x="4471" y="4448"/>
                  </a:lnTo>
                  <a:lnTo>
                    <a:pt x="4493" y="4482"/>
                  </a:lnTo>
                  <a:lnTo>
                    <a:pt x="4527" y="4505"/>
                  </a:lnTo>
                  <a:lnTo>
                    <a:pt x="4573" y="4527"/>
                  </a:lnTo>
                  <a:lnTo>
                    <a:pt x="4653" y="4527"/>
                  </a:lnTo>
                  <a:lnTo>
                    <a:pt x="4698" y="4505"/>
                  </a:lnTo>
                  <a:lnTo>
                    <a:pt x="4732" y="4482"/>
                  </a:lnTo>
                  <a:lnTo>
                    <a:pt x="4755" y="4448"/>
                  </a:lnTo>
                  <a:close/>
                  <a:moveTo>
                    <a:pt x="9510" y="4459"/>
                  </a:moveTo>
                  <a:lnTo>
                    <a:pt x="11512" y="5619"/>
                  </a:lnTo>
                  <a:lnTo>
                    <a:pt x="11501" y="5654"/>
                  </a:lnTo>
                  <a:lnTo>
                    <a:pt x="11501" y="5699"/>
                  </a:lnTo>
                  <a:lnTo>
                    <a:pt x="11501" y="5745"/>
                  </a:lnTo>
                  <a:lnTo>
                    <a:pt x="11512" y="5790"/>
                  </a:lnTo>
                  <a:lnTo>
                    <a:pt x="11535" y="5824"/>
                  </a:lnTo>
                  <a:lnTo>
                    <a:pt x="11557" y="5858"/>
                  </a:lnTo>
                  <a:lnTo>
                    <a:pt x="11592" y="5881"/>
                  </a:lnTo>
                  <a:lnTo>
                    <a:pt x="11626" y="5904"/>
                  </a:lnTo>
                  <a:lnTo>
                    <a:pt x="11660" y="5915"/>
                  </a:lnTo>
                  <a:lnTo>
                    <a:pt x="11705" y="5927"/>
                  </a:lnTo>
                  <a:lnTo>
                    <a:pt x="11705" y="8270"/>
                  </a:lnTo>
                  <a:lnTo>
                    <a:pt x="11637" y="8293"/>
                  </a:lnTo>
                  <a:lnTo>
                    <a:pt x="11580" y="8338"/>
                  </a:lnTo>
                  <a:lnTo>
                    <a:pt x="11546" y="8395"/>
                  </a:lnTo>
                  <a:lnTo>
                    <a:pt x="11535" y="8463"/>
                  </a:lnTo>
                  <a:lnTo>
                    <a:pt x="11546" y="8520"/>
                  </a:lnTo>
                  <a:lnTo>
                    <a:pt x="9498" y="9703"/>
                  </a:lnTo>
                  <a:lnTo>
                    <a:pt x="9476" y="9681"/>
                  </a:lnTo>
                  <a:lnTo>
                    <a:pt x="9442" y="9646"/>
                  </a:lnTo>
                  <a:lnTo>
                    <a:pt x="9396" y="9635"/>
                  </a:lnTo>
                  <a:lnTo>
                    <a:pt x="9305" y="9635"/>
                  </a:lnTo>
                  <a:lnTo>
                    <a:pt x="9271" y="9646"/>
                  </a:lnTo>
                  <a:lnTo>
                    <a:pt x="9237" y="9681"/>
                  </a:lnTo>
                  <a:lnTo>
                    <a:pt x="9203" y="9703"/>
                  </a:lnTo>
                  <a:lnTo>
                    <a:pt x="7212" y="8554"/>
                  </a:lnTo>
                  <a:lnTo>
                    <a:pt x="7235" y="8509"/>
                  </a:lnTo>
                  <a:lnTo>
                    <a:pt x="7235" y="8463"/>
                  </a:lnTo>
                  <a:lnTo>
                    <a:pt x="7235" y="8418"/>
                  </a:lnTo>
                  <a:lnTo>
                    <a:pt x="7212" y="8372"/>
                  </a:lnTo>
                  <a:lnTo>
                    <a:pt x="7201" y="8327"/>
                  </a:lnTo>
                  <a:lnTo>
                    <a:pt x="7167" y="8293"/>
                  </a:lnTo>
                  <a:lnTo>
                    <a:pt x="7132" y="8259"/>
                  </a:lnTo>
                  <a:lnTo>
                    <a:pt x="7098" y="8236"/>
                  </a:lnTo>
                  <a:lnTo>
                    <a:pt x="7053" y="8224"/>
                  </a:lnTo>
                  <a:lnTo>
                    <a:pt x="7007" y="8213"/>
                  </a:lnTo>
                  <a:lnTo>
                    <a:pt x="7007" y="5915"/>
                  </a:lnTo>
                  <a:lnTo>
                    <a:pt x="7053" y="5915"/>
                  </a:lnTo>
                  <a:lnTo>
                    <a:pt x="7087" y="5893"/>
                  </a:lnTo>
                  <a:lnTo>
                    <a:pt x="7121" y="5870"/>
                  </a:lnTo>
                  <a:lnTo>
                    <a:pt x="7144" y="5847"/>
                  </a:lnTo>
                  <a:lnTo>
                    <a:pt x="7167" y="5813"/>
                  </a:lnTo>
                  <a:lnTo>
                    <a:pt x="7189" y="5779"/>
                  </a:lnTo>
                  <a:lnTo>
                    <a:pt x="7201" y="5745"/>
                  </a:lnTo>
                  <a:lnTo>
                    <a:pt x="7201" y="5699"/>
                  </a:lnTo>
                  <a:lnTo>
                    <a:pt x="7201" y="5665"/>
                  </a:lnTo>
                  <a:lnTo>
                    <a:pt x="7189" y="5619"/>
                  </a:lnTo>
                  <a:lnTo>
                    <a:pt x="9191" y="4459"/>
                  </a:lnTo>
                  <a:lnTo>
                    <a:pt x="9225" y="4493"/>
                  </a:lnTo>
                  <a:lnTo>
                    <a:pt x="9260" y="4527"/>
                  </a:lnTo>
                  <a:lnTo>
                    <a:pt x="9305" y="4539"/>
                  </a:lnTo>
                  <a:lnTo>
                    <a:pt x="9351" y="4550"/>
                  </a:lnTo>
                  <a:lnTo>
                    <a:pt x="9396" y="4539"/>
                  </a:lnTo>
                  <a:lnTo>
                    <a:pt x="9442" y="4527"/>
                  </a:lnTo>
                  <a:lnTo>
                    <a:pt x="9487" y="4493"/>
                  </a:lnTo>
                  <a:lnTo>
                    <a:pt x="9510" y="4459"/>
                  </a:lnTo>
                  <a:close/>
                  <a:moveTo>
                    <a:pt x="14322" y="4493"/>
                  </a:moveTo>
                  <a:lnTo>
                    <a:pt x="16221" y="5597"/>
                  </a:lnTo>
                  <a:lnTo>
                    <a:pt x="16199" y="5642"/>
                  </a:lnTo>
                  <a:lnTo>
                    <a:pt x="16199" y="5699"/>
                  </a:lnTo>
                  <a:lnTo>
                    <a:pt x="16199" y="5756"/>
                  </a:lnTo>
                  <a:lnTo>
                    <a:pt x="16210" y="5802"/>
                  </a:lnTo>
                  <a:lnTo>
                    <a:pt x="16233" y="5847"/>
                  </a:lnTo>
                  <a:lnTo>
                    <a:pt x="16267" y="5893"/>
                  </a:lnTo>
                  <a:lnTo>
                    <a:pt x="16301" y="5915"/>
                  </a:lnTo>
                  <a:lnTo>
                    <a:pt x="16346" y="5949"/>
                  </a:lnTo>
                  <a:lnTo>
                    <a:pt x="16392" y="5961"/>
                  </a:lnTo>
                  <a:lnTo>
                    <a:pt x="16449" y="5972"/>
                  </a:lnTo>
                  <a:lnTo>
                    <a:pt x="16449" y="8247"/>
                  </a:lnTo>
                  <a:lnTo>
                    <a:pt x="16403" y="8247"/>
                  </a:lnTo>
                  <a:lnTo>
                    <a:pt x="16369" y="8270"/>
                  </a:lnTo>
                  <a:lnTo>
                    <a:pt x="16335" y="8281"/>
                  </a:lnTo>
                  <a:lnTo>
                    <a:pt x="16301" y="8315"/>
                  </a:lnTo>
                  <a:lnTo>
                    <a:pt x="16278" y="8350"/>
                  </a:lnTo>
                  <a:lnTo>
                    <a:pt x="16255" y="8384"/>
                  </a:lnTo>
                  <a:lnTo>
                    <a:pt x="16244" y="8418"/>
                  </a:lnTo>
                  <a:lnTo>
                    <a:pt x="16244" y="8463"/>
                  </a:lnTo>
                  <a:lnTo>
                    <a:pt x="16244" y="8497"/>
                  </a:lnTo>
                  <a:lnTo>
                    <a:pt x="16255" y="8543"/>
                  </a:lnTo>
                  <a:lnTo>
                    <a:pt x="14242" y="9715"/>
                  </a:lnTo>
                  <a:lnTo>
                    <a:pt x="14208" y="9681"/>
                  </a:lnTo>
                  <a:lnTo>
                    <a:pt x="14174" y="9658"/>
                  </a:lnTo>
                  <a:lnTo>
                    <a:pt x="14140" y="9635"/>
                  </a:lnTo>
                  <a:lnTo>
                    <a:pt x="14049" y="9635"/>
                  </a:lnTo>
                  <a:lnTo>
                    <a:pt x="14014" y="9658"/>
                  </a:lnTo>
                  <a:lnTo>
                    <a:pt x="13980" y="9681"/>
                  </a:lnTo>
                  <a:lnTo>
                    <a:pt x="13946" y="9703"/>
                  </a:lnTo>
                  <a:lnTo>
                    <a:pt x="11899" y="8520"/>
                  </a:lnTo>
                  <a:lnTo>
                    <a:pt x="11910" y="8463"/>
                  </a:lnTo>
                  <a:lnTo>
                    <a:pt x="11899" y="8395"/>
                  </a:lnTo>
                  <a:lnTo>
                    <a:pt x="11865" y="8338"/>
                  </a:lnTo>
                  <a:lnTo>
                    <a:pt x="11808" y="8293"/>
                  </a:lnTo>
                  <a:lnTo>
                    <a:pt x="11751" y="8270"/>
                  </a:lnTo>
                  <a:lnTo>
                    <a:pt x="11751" y="5927"/>
                  </a:lnTo>
                  <a:lnTo>
                    <a:pt x="11785" y="5915"/>
                  </a:lnTo>
                  <a:lnTo>
                    <a:pt x="11830" y="5904"/>
                  </a:lnTo>
                  <a:lnTo>
                    <a:pt x="11865" y="5881"/>
                  </a:lnTo>
                  <a:lnTo>
                    <a:pt x="11887" y="5847"/>
                  </a:lnTo>
                  <a:lnTo>
                    <a:pt x="11910" y="5824"/>
                  </a:lnTo>
                  <a:lnTo>
                    <a:pt x="11933" y="5779"/>
                  </a:lnTo>
                  <a:lnTo>
                    <a:pt x="11944" y="5745"/>
                  </a:lnTo>
                  <a:lnTo>
                    <a:pt x="11944" y="5699"/>
                  </a:lnTo>
                  <a:lnTo>
                    <a:pt x="11944" y="5665"/>
                  </a:lnTo>
                  <a:lnTo>
                    <a:pt x="11933" y="5619"/>
                  </a:lnTo>
                  <a:lnTo>
                    <a:pt x="13867" y="4505"/>
                  </a:lnTo>
                  <a:lnTo>
                    <a:pt x="13912" y="4550"/>
                  </a:lnTo>
                  <a:lnTo>
                    <a:pt x="13969" y="4584"/>
                  </a:lnTo>
                  <a:lnTo>
                    <a:pt x="14026" y="4618"/>
                  </a:lnTo>
                  <a:lnTo>
                    <a:pt x="14162" y="4618"/>
                  </a:lnTo>
                  <a:lnTo>
                    <a:pt x="14219" y="4584"/>
                  </a:lnTo>
                  <a:lnTo>
                    <a:pt x="14276" y="4550"/>
                  </a:lnTo>
                  <a:lnTo>
                    <a:pt x="14322" y="4493"/>
                  </a:lnTo>
                  <a:close/>
                  <a:moveTo>
                    <a:pt x="11671" y="0"/>
                  </a:moveTo>
                  <a:lnTo>
                    <a:pt x="11626" y="11"/>
                  </a:lnTo>
                  <a:lnTo>
                    <a:pt x="11580" y="34"/>
                  </a:lnTo>
                  <a:lnTo>
                    <a:pt x="11546" y="68"/>
                  </a:lnTo>
                  <a:lnTo>
                    <a:pt x="11512" y="114"/>
                  </a:lnTo>
                  <a:lnTo>
                    <a:pt x="11489" y="148"/>
                  </a:lnTo>
                  <a:lnTo>
                    <a:pt x="11478" y="193"/>
                  </a:lnTo>
                  <a:lnTo>
                    <a:pt x="11466" y="250"/>
                  </a:lnTo>
                  <a:lnTo>
                    <a:pt x="11478" y="296"/>
                  </a:lnTo>
                  <a:lnTo>
                    <a:pt x="11489" y="353"/>
                  </a:lnTo>
                  <a:lnTo>
                    <a:pt x="9533" y="1479"/>
                  </a:lnTo>
                  <a:lnTo>
                    <a:pt x="9498" y="1433"/>
                  </a:lnTo>
                  <a:lnTo>
                    <a:pt x="9453" y="1399"/>
                  </a:lnTo>
                  <a:lnTo>
                    <a:pt x="9407" y="1388"/>
                  </a:lnTo>
                  <a:lnTo>
                    <a:pt x="9351" y="1376"/>
                  </a:lnTo>
                  <a:lnTo>
                    <a:pt x="9305" y="1388"/>
                  </a:lnTo>
                  <a:lnTo>
                    <a:pt x="9271" y="1399"/>
                  </a:lnTo>
                  <a:lnTo>
                    <a:pt x="9225" y="1411"/>
                  </a:lnTo>
                  <a:lnTo>
                    <a:pt x="9203" y="1445"/>
                  </a:lnTo>
                  <a:lnTo>
                    <a:pt x="9169" y="1479"/>
                  </a:lnTo>
                  <a:lnTo>
                    <a:pt x="9146" y="1513"/>
                  </a:lnTo>
                  <a:lnTo>
                    <a:pt x="9134" y="1558"/>
                  </a:lnTo>
                  <a:lnTo>
                    <a:pt x="9134" y="1604"/>
                  </a:lnTo>
                  <a:lnTo>
                    <a:pt x="9134" y="1638"/>
                  </a:lnTo>
                  <a:lnTo>
                    <a:pt x="9146" y="1684"/>
                  </a:lnTo>
                  <a:lnTo>
                    <a:pt x="9169" y="1718"/>
                  </a:lnTo>
                  <a:lnTo>
                    <a:pt x="9191" y="1752"/>
                  </a:lnTo>
                  <a:lnTo>
                    <a:pt x="9225" y="1775"/>
                  </a:lnTo>
                  <a:lnTo>
                    <a:pt x="9260" y="1797"/>
                  </a:lnTo>
                  <a:lnTo>
                    <a:pt x="9294" y="1809"/>
                  </a:lnTo>
                  <a:lnTo>
                    <a:pt x="9328" y="1820"/>
                  </a:lnTo>
                  <a:lnTo>
                    <a:pt x="9328" y="4163"/>
                  </a:lnTo>
                  <a:lnTo>
                    <a:pt x="9271" y="4186"/>
                  </a:lnTo>
                  <a:lnTo>
                    <a:pt x="9214" y="4232"/>
                  </a:lnTo>
                  <a:lnTo>
                    <a:pt x="9180" y="4289"/>
                  </a:lnTo>
                  <a:lnTo>
                    <a:pt x="9169" y="4357"/>
                  </a:lnTo>
                  <a:lnTo>
                    <a:pt x="9180" y="4425"/>
                  </a:lnTo>
                  <a:lnTo>
                    <a:pt x="7167" y="5585"/>
                  </a:lnTo>
                  <a:lnTo>
                    <a:pt x="7132" y="5540"/>
                  </a:lnTo>
                  <a:lnTo>
                    <a:pt x="7087" y="5506"/>
                  </a:lnTo>
                  <a:lnTo>
                    <a:pt x="7041" y="5494"/>
                  </a:lnTo>
                  <a:lnTo>
                    <a:pt x="6984" y="5483"/>
                  </a:lnTo>
                  <a:lnTo>
                    <a:pt x="6928" y="5494"/>
                  </a:lnTo>
                  <a:lnTo>
                    <a:pt x="6882" y="5506"/>
                  </a:lnTo>
                  <a:lnTo>
                    <a:pt x="6837" y="5540"/>
                  </a:lnTo>
                  <a:lnTo>
                    <a:pt x="6802" y="5585"/>
                  </a:lnTo>
                  <a:lnTo>
                    <a:pt x="4778" y="4414"/>
                  </a:lnTo>
                  <a:lnTo>
                    <a:pt x="4789" y="4357"/>
                  </a:lnTo>
                  <a:lnTo>
                    <a:pt x="4778" y="4289"/>
                  </a:lnTo>
                  <a:lnTo>
                    <a:pt x="4744" y="4243"/>
                  </a:lnTo>
                  <a:lnTo>
                    <a:pt x="4698" y="4209"/>
                  </a:lnTo>
                  <a:lnTo>
                    <a:pt x="4641" y="4186"/>
                  </a:lnTo>
                  <a:lnTo>
                    <a:pt x="4641" y="1831"/>
                  </a:lnTo>
                  <a:lnTo>
                    <a:pt x="4675" y="1831"/>
                  </a:lnTo>
                  <a:lnTo>
                    <a:pt x="4721" y="1809"/>
                  </a:lnTo>
                  <a:lnTo>
                    <a:pt x="4755" y="1786"/>
                  </a:lnTo>
                  <a:lnTo>
                    <a:pt x="4789" y="1763"/>
                  </a:lnTo>
                  <a:lnTo>
                    <a:pt x="4812" y="1729"/>
                  </a:lnTo>
                  <a:lnTo>
                    <a:pt x="4835" y="1684"/>
                  </a:lnTo>
                  <a:lnTo>
                    <a:pt x="4846" y="1638"/>
                  </a:lnTo>
                  <a:lnTo>
                    <a:pt x="4857" y="1604"/>
                  </a:lnTo>
                  <a:lnTo>
                    <a:pt x="4846" y="1547"/>
                  </a:lnTo>
                  <a:lnTo>
                    <a:pt x="4835" y="1502"/>
                  </a:lnTo>
                  <a:lnTo>
                    <a:pt x="4812" y="1467"/>
                  </a:lnTo>
                  <a:lnTo>
                    <a:pt x="4778" y="1433"/>
                  </a:lnTo>
                  <a:lnTo>
                    <a:pt x="4744" y="1399"/>
                  </a:lnTo>
                  <a:lnTo>
                    <a:pt x="4709" y="1376"/>
                  </a:lnTo>
                  <a:lnTo>
                    <a:pt x="4664" y="1365"/>
                  </a:lnTo>
                  <a:lnTo>
                    <a:pt x="4550" y="1365"/>
                  </a:lnTo>
                  <a:lnTo>
                    <a:pt x="4505" y="1388"/>
                  </a:lnTo>
                  <a:lnTo>
                    <a:pt x="4448" y="1422"/>
                  </a:lnTo>
                  <a:lnTo>
                    <a:pt x="4414" y="1467"/>
                  </a:lnTo>
                  <a:lnTo>
                    <a:pt x="2423" y="319"/>
                  </a:lnTo>
                  <a:lnTo>
                    <a:pt x="2434" y="250"/>
                  </a:lnTo>
                  <a:lnTo>
                    <a:pt x="2434" y="216"/>
                  </a:lnTo>
                  <a:lnTo>
                    <a:pt x="2423" y="171"/>
                  </a:lnTo>
                  <a:lnTo>
                    <a:pt x="2400" y="137"/>
                  </a:lnTo>
                  <a:lnTo>
                    <a:pt x="2377" y="114"/>
                  </a:lnTo>
                  <a:lnTo>
                    <a:pt x="2355" y="91"/>
                  </a:lnTo>
                  <a:lnTo>
                    <a:pt x="2321" y="68"/>
                  </a:lnTo>
                  <a:lnTo>
                    <a:pt x="2286" y="57"/>
                  </a:lnTo>
                  <a:lnTo>
                    <a:pt x="2207" y="57"/>
                  </a:lnTo>
                  <a:lnTo>
                    <a:pt x="2173" y="68"/>
                  </a:lnTo>
                  <a:lnTo>
                    <a:pt x="2139" y="91"/>
                  </a:lnTo>
                  <a:lnTo>
                    <a:pt x="2104" y="114"/>
                  </a:lnTo>
                  <a:lnTo>
                    <a:pt x="2082" y="137"/>
                  </a:lnTo>
                  <a:lnTo>
                    <a:pt x="2059" y="171"/>
                  </a:lnTo>
                  <a:lnTo>
                    <a:pt x="2048" y="216"/>
                  </a:lnTo>
                  <a:lnTo>
                    <a:pt x="2048" y="250"/>
                  </a:lnTo>
                  <a:lnTo>
                    <a:pt x="2059" y="319"/>
                  </a:lnTo>
                  <a:lnTo>
                    <a:pt x="34" y="1490"/>
                  </a:lnTo>
                  <a:lnTo>
                    <a:pt x="0" y="1445"/>
                  </a:lnTo>
                  <a:lnTo>
                    <a:pt x="0" y="1752"/>
                  </a:lnTo>
                  <a:lnTo>
                    <a:pt x="34" y="1718"/>
                  </a:lnTo>
                  <a:lnTo>
                    <a:pt x="57" y="1684"/>
                  </a:lnTo>
                  <a:lnTo>
                    <a:pt x="68" y="1638"/>
                  </a:lnTo>
                  <a:lnTo>
                    <a:pt x="68" y="1604"/>
                  </a:lnTo>
                  <a:lnTo>
                    <a:pt x="68" y="1558"/>
                  </a:lnTo>
                  <a:lnTo>
                    <a:pt x="57" y="1524"/>
                  </a:lnTo>
                  <a:lnTo>
                    <a:pt x="2082" y="353"/>
                  </a:lnTo>
                  <a:lnTo>
                    <a:pt x="2116" y="398"/>
                  </a:lnTo>
                  <a:lnTo>
                    <a:pt x="2150" y="421"/>
                  </a:lnTo>
                  <a:lnTo>
                    <a:pt x="2195" y="432"/>
                  </a:lnTo>
                  <a:lnTo>
                    <a:pt x="2241" y="444"/>
                  </a:lnTo>
                  <a:lnTo>
                    <a:pt x="2298" y="432"/>
                  </a:lnTo>
                  <a:lnTo>
                    <a:pt x="2332" y="421"/>
                  </a:lnTo>
                  <a:lnTo>
                    <a:pt x="2377" y="387"/>
                  </a:lnTo>
                  <a:lnTo>
                    <a:pt x="2400" y="353"/>
                  </a:lnTo>
                  <a:lnTo>
                    <a:pt x="4391" y="1502"/>
                  </a:lnTo>
                  <a:lnTo>
                    <a:pt x="4380" y="1547"/>
                  </a:lnTo>
                  <a:lnTo>
                    <a:pt x="4380" y="1604"/>
                  </a:lnTo>
                  <a:lnTo>
                    <a:pt x="4380" y="1649"/>
                  </a:lnTo>
                  <a:lnTo>
                    <a:pt x="4391" y="1684"/>
                  </a:lnTo>
                  <a:lnTo>
                    <a:pt x="4414" y="1729"/>
                  </a:lnTo>
                  <a:lnTo>
                    <a:pt x="4436" y="1763"/>
                  </a:lnTo>
                  <a:lnTo>
                    <a:pt x="4471" y="1786"/>
                  </a:lnTo>
                  <a:lnTo>
                    <a:pt x="4505" y="1809"/>
                  </a:lnTo>
                  <a:lnTo>
                    <a:pt x="4550" y="1831"/>
                  </a:lnTo>
                  <a:lnTo>
                    <a:pt x="4596" y="1831"/>
                  </a:lnTo>
                  <a:lnTo>
                    <a:pt x="4596" y="4186"/>
                  </a:lnTo>
                  <a:lnTo>
                    <a:pt x="4527" y="4198"/>
                  </a:lnTo>
                  <a:lnTo>
                    <a:pt x="4482" y="4243"/>
                  </a:lnTo>
                  <a:lnTo>
                    <a:pt x="4448" y="4289"/>
                  </a:lnTo>
                  <a:lnTo>
                    <a:pt x="4436" y="4357"/>
                  </a:lnTo>
                  <a:lnTo>
                    <a:pt x="4448" y="4414"/>
                  </a:lnTo>
                  <a:lnTo>
                    <a:pt x="2468" y="5551"/>
                  </a:lnTo>
                  <a:lnTo>
                    <a:pt x="2423" y="5506"/>
                  </a:lnTo>
                  <a:lnTo>
                    <a:pt x="2377" y="5472"/>
                  </a:lnTo>
                  <a:lnTo>
                    <a:pt x="2309" y="5449"/>
                  </a:lnTo>
                  <a:lnTo>
                    <a:pt x="2241" y="5437"/>
                  </a:lnTo>
                  <a:lnTo>
                    <a:pt x="2173" y="5449"/>
                  </a:lnTo>
                  <a:lnTo>
                    <a:pt x="2116" y="5472"/>
                  </a:lnTo>
                  <a:lnTo>
                    <a:pt x="2059" y="5506"/>
                  </a:lnTo>
                  <a:lnTo>
                    <a:pt x="2025" y="5551"/>
                  </a:lnTo>
                  <a:lnTo>
                    <a:pt x="80" y="4436"/>
                  </a:lnTo>
                  <a:lnTo>
                    <a:pt x="91" y="4402"/>
                  </a:lnTo>
                  <a:lnTo>
                    <a:pt x="91" y="4357"/>
                  </a:lnTo>
                  <a:lnTo>
                    <a:pt x="91" y="4300"/>
                  </a:lnTo>
                  <a:lnTo>
                    <a:pt x="68" y="4254"/>
                  </a:lnTo>
                  <a:lnTo>
                    <a:pt x="34" y="4209"/>
                  </a:lnTo>
                  <a:lnTo>
                    <a:pt x="0" y="4175"/>
                  </a:lnTo>
                  <a:lnTo>
                    <a:pt x="0" y="4539"/>
                  </a:lnTo>
                  <a:lnTo>
                    <a:pt x="34" y="4505"/>
                  </a:lnTo>
                  <a:lnTo>
                    <a:pt x="57" y="4482"/>
                  </a:lnTo>
                  <a:lnTo>
                    <a:pt x="2002" y="5597"/>
                  </a:lnTo>
                  <a:lnTo>
                    <a:pt x="1979" y="5642"/>
                  </a:lnTo>
                  <a:lnTo>
                    <a:pt x="1979" y="5699"/>
                  </a:lnTo>
                  <a:lnTo>
                    <a:pt x="1979" y="5756"/>
                  </a:lnTo>
                  <a:lnTo>
                    <a:pt x="1991" y="5802"/>
                  </a:lnTo>
                  <a:lnTo>
                    <a:pt x="2013" y="5847"/>
                  </a:lnTo>
                  <a:lnTo>
                    <a:pt x="2048" y="5881"/>
                  </a:lnTo>
                  <a:lnTo>
                    <a:pt x="2082" y="5915"/>
                  </a:lnTo>
                  <a:lnTo>
                    <a:pt x="2127" y="5938"/>
                  </a:lnTo>
                  <a:lnTo>
                    <a:pt x="2173" y="5961"/>
                  </a:lnTo>
                  <a:lnTo>
                    <a:pt x="2218" y="5972"/>
                  </a:lnTo>
                  <a:lnTo>
                    <a:pt x="2218" y="8293"/>
                  </a:lnTo>
                  <a:lnTo>
                    <a:pt x="2161" y="8315"/>
                  </a:lnTo>
                  <a:lnTo>
                    <a:pt x="2116" y="8350"/>
                  </a:lnTo>
                  <a:lnTo>
                    <a:pt x="2093" y="8406"/>
                  </a:lnTo>
                  <a:lnTo>
                    <a:pt x="2082" y="8463"/>
                  </a:lnTo>
                  <a:lnTo>
                    <a:pt x="2093" y="8509"/>
                  </a:lnTo>
                  <a:lnTo>
                    <a:pt x="91" y="9669"/>
                  </a:lnTo>
                  <a:lnTo>
                    <a:pt x="46" y="9624"/>
                  </a:lnTo>
                  <a:lnTo>
                    <a:pt x="0" y="9590"/>
                  </a:lnTo>
                  <a:lnTo>
                    <a:pt x="0" y="10033"/>
                  </a:lnTo>
                  <a:lnTo>
                    <a:pt x="57" y="9988"/>
                  </a:lnTo>
                  <a:lnTo>
                    <a:pt x="91" y="9942"/>
                  </a:lnTo>
                  <a:lnTo>
                    <a:pt x="125" y="9874"/>
                  </a:lnTo>
                  <a:lnTo>
                    <a:pt x="137" y="9806"/>
                  </a:lnTo>
                  <a:lnTo>
                    <a:pt x="125" y="9760"/>
                  </a:lnTo>
                  <a:lnTo>
                    <a:pt x="114" y="9703"/>
                  </a:lnTo>
                  <a:lnTo>
                    <a:pt x="2104" y="8554"/>
                  </a:lnTo>
                  <a:lnTo>
                    <a:pt x="2139" y="8588"/>
                  </a:lnTo>
                  <a:lnTo>
                    <a:pt x="2161" y="8611"/>
                  </a:lnTo>
                  <a:lnTo>
                    <a:pt x="2207" y="8623"/>
                  </a:lnTo>
                  <a:lnTo>
                    <a:pt x="2286" y="8623"/>
                  </a:lnTo>
                  <a:lnTo>
                    <a:pt x="2321" y="8611"/>
                  </a:lnTo>
                  <a:lnTo>
                    <a:pt x="2355" y="8588"/>
                  </a:lnTo>
                  <a:lnTo>
                    <a:pt x="2377" y="8554"/>
                  </a:lnTo>
                  <a:lnTo>
                    <a:pt x="4425" y="9737"/>
                  </a:lnTo>
                  <a:lnTo>
                    <a:pt x="4414" y="9772"/>
                  </a:lnTo>
                  <a:lnTo>
                    <a:pt x="4402" y="9806"/>
                  </a:lnTo>
                  <a:lnTo>
                    <a:pt x="4414" y="9851"/>
                  </a:lnTo>
                  <a:lnTo>
                    <a:pt x="4425" y="9885"/>
                  </a:lnTo>
                  <a:lnTo>
                    <a:pt x="4459" y="9942"/>
                  </a:lnTo>
                  <a:lnTo>
                    <a:pt x="4516" y="9988"/>
                  </a:lnTo>
                  <a:lnTo>
                    <a:pt x="4550" y="10010"/>
                  </a:lnTo>
                  <a:lnTo>
                    <a:pt x="4596" y="10010"/>
                  </a:lnTo>
                  <a:lnTo>
                    <a:pt x="4596" y="12331"/>
                  </a:lnTo>
                  <a:lnTo>
                    <a:pt x="4550" y="12331"/>
                  </a:lnTo>
                  <a:lnTo>
                    <a:pt x="4505" y="12354"/>
                  </a:lnTo>
                  <a:lnTo>
                    <a:pt x="4471" y="12376"/>
                  </a:lnTo>
                  <a:lnTo>
                    <a:pt x="4436" y="12399"/>
                  </a:lnTo>
                  <a:lnTo>
                    <a:pt x="4414" y="12433"/>
                  </a:lnTo>
                  <a:lnTo>
                    <a:pt x="4391" y="12479"/>
                  </a:lnTo>
                  <a:lnTo>
                    <a:pt x="4380" y="12524"/>
                  </a:lnTo>
                  <a:lnTo>
                    <a:pt x="4368" y="12570"/>
                  </a:lnTo>
                  <a:lnTo>
                    <a:pt x="4380" y="12615"/>
                  </a:lnTo>
                  <a:lnTo>
                    <a:pt x="4391" y="12661"/>
                  </a:lnTo>
                  <a:lnTo>
                    <a:pt x="2446" y="13776"/>
                  </a:lnTo>
                  <a:lnTo>
                    <a:pt x="2412" y="13730"/>
                  </a:lnTo>
                  <a:lnTo>
                    <a:pt x="2366" y="13696"/>
                  </a:lnTo>
                  <a:lnTo>
                    <a:pt x="2309" y="13673"/>
                  </a:lnTo>
                  <a:lnTo>
                    <a:pt x="2184" y="13673"/>
                  </a:lnTo>
                  <a:lnTo>
                    <a:pt x="2127" y="13696"/>
                  </a:lnTo>
                  <a:lnTo>
                    <a:pt x="2082" y="13730"/>
                  </a:lnTo>
                  <a:lnTo>
                    <a:pt x="2036" y="13776"/>
                  </a:lnTo>
                  <a:lnTo>
                    <a:pt x="68" y="12638"/>
                  </a:lnTo>
                  <a:lnTo>
                    <a:pt x="80" y="12604"/>
                  </a:lnTo>
                  <a:lnTo>
                    <a:pt x="91" y="12570"/>
                  </a:lnTo>
                  <a:lnTo>
                    <a:pt x="80" y="12513"/>
                  </a:lnTo>
                  <a:lnTo>
                    <a:pt x="57" y="12467"/>
                  </a:lnTo>
                  <a:lnTo>
                    <a:pt x="34" y="12433"/>
                  </a:lnTo>
                  <a:lnTo>
                    <a:pt x="0" y="12399"/>
                  </a:lnTo>
                  <a:lnTo>
                    <a:pt x="0" y="12740"/>
                  </a:lnTo>
                  <a:lnTo>
                    <a:pt x="46" y="12684"/>
                  </a:lnTo>
                  <a:lnTo>
                    <a:pt x="2013" y="13821"/>
                  </a:lnTo>
                  <a:lnTo>
                    <a:pt x="2002" y="13867"/>
                  </a:lnTo>
                  <a:lnTo>
                    <a:pt x="2002" y="13912"/>
                  </a:lnTo>
                  <a:lnTo>
                    <a:pt x="2002" y="13958"/>
                  </a:lnTo>
                  <a:lnTo>
                    <a:pt x="2013" y="14003"/>
                  </a:lnTo>
                  <a:lnTo>
                    <a:pt x="2036" y="14037"/>
                  </a:lnTo>
                  <a:lnTo>
                    <a:pt x="2059" y="14083"/>
                  </a:lnTo>
                  <a:lnTo>
                    <a:pt x="2093" y="14106"/>
                  </a:lnTo>
                  <a:lnTo>
                    <a:pt x="2139" y="14128"/>
                  </a:lnTo>
                  <a:lnTo>
                    <a:pt x="2173" y="14151"/>
                  </a:lnTo>
                  <a:lnTo>
                    <a:pt x="2218" y="14151"/>
                  </a:lnTo>
                  <a:lnTo>
                    <a:pt x="2218" y="16449"/>
                  </a:lnTo>
                  <a:lnTo>
                    <a:pt x="2184" y="16460"/>
                  </a:lnTo>
                  <a:lnTo>
                    <a:pt x="2139" y="16472"/>
                  </a:lnTo>
                  <a:lnTo>
                    <a:pt x="2104" y="16494"/>
                  </a:lnTo>
                  <a:lnTo>
                    <a:pt x="2082" y="16517"/>
                  </a:lnTo>
                  <a:lnTo>
                    <a:pt x="2059" y="16551"/>
                  </a:lnTo>
                  <a:lnTo>
                    <a:pt x="2036" y="16585"/>
                  </a:lnTo>
                  <a:lnTo>
                    <a:pt x="2025" y="16631"/>
                  </a:lnTo>
                  <a:lnTo>
                    <a:pt x="2025" y="16665"/>
                  </a:lnTo>
                  <a:lnTo>
                    <a:pt x="2025" y="16710"/>
                  </a:lnTo>
                  <a:lnTo>
                    <a:pt x="2036" y="16756"/>
                  </a:lnTo>
                  <a:lnTo>
                    <a:pt x="1251" y="17211"/>
                  </a:lnTo>
                  <a:lnTo>
                    <a:pt x="1342" y="17211"/>
                  </a:lnTo>
                  <a:lnTo>
                    <a:pt x="2059" y="16790"/>
                  </a:lnTo>
                  <a:lnTo>
                    <a:pt x="2093" y="16836"/>
                  </a:lnTo>
                  <a:lnTo>
                    <a:pt x="2139" y="16870"/>
                  </a:lnTo>
                  <a:lnTo>
                    <a:pt x="2184" y="16881"/>
                  </a:lnTo>
                  <a:lnTo>
                    <a:pt x="2241" y="16892"/>
                  </a:lnTo>
                  <a:lnTo>
                    <a:pt x="2298" y="16881"/>
                  </a:lnTo>
                  <a:lnTo>
                    <a:pt x="2355" y="16870"/>
                  </a:lnTo>
                  <a:lnTo>
                    <a:pt x="2389" y="16836"/>
                  </a:lnTo>
                  <a:lnTo>
                    <a:pt x="2434" y="16790"/>
                  </a:lnTo>
                  <a:lnTo>
                    <a:pt x="3151" y="17211"/>
                  </a:lnTo>
                  <a:lnTo>
                    <a:pt x="3242" y="17211"/>
                  </a:lnTo>
                  <a:lnTo>
                    <a:pt x="2446" y="16756"/>
                  </a:lnTo>
                  <a:lnTo>
                    <a:pt x="2457" y="16710"/>
                  </a:lnTo>
                  <a:lnTo>
                    <a:pt x="2468" y="16665"/>
                  </a:lnTo>
                  <a:lnTo>
                    <a:pt x="2457" y="16631"/>
                  </a:lnTo>
                  <a:lnTo>
                    <a:pt x="2446" y="16585"/>
                  </a:lnTo>
                  <a:lnTo>
                    <a:pt x="2434" y="16551"/>
                  </a:lnTo>
                  <a:lnTo>
                    <a:pt x="2412" y="16517"/>
                  </a:lnTo>
                  <a:lnTo>
                    <a:pt x="2377" y="16494"/>
                  </a:lnTo>
                  <a:lnTo>
                    <a:pt x="2343" y="16472"/>
                  </a:lnTo>
                  <a:lnTo>
                    <a:pt x="2309" y="16460"/>
                  </a:lnTo>
                  <a:lnTo>
                    <a:pt x="2264" y="16449"/>
                  </a:lnTo>
                  <a:lnTo>
                    <a:pt x="2264" y="14151"/>
                  </a:lnTo>
                  <a:lnTo>
                    <a:pt x="2309" y="14151"/>
                  </a:lnTo>
                  <a:lnTo>
                    <a:pt x="2355" y="14128"/>
                  </a:lnTo>
                  <a:lnTo>
                    <a:pt x="2389" y="14106"/>
                  </a:lnTo>
                  <a:lnTo>
                    <a:pt x="2423" y="14071"/>
                  </a:lnTo>
                  <a:lnTo>
                    <a:pt x="2446" y="14037"/>
                  </a:lnTo>
                  <a:lnTo>
                    <a:pt x="2468" y="14003"/>
                  </a:lnTo>
                  <a:lnTo>
                    <a:pt x="2480" y="13958"/>
                  </a:lnTo>
                  <a:lnTo>
                    <a:pt x="2491" y="13912"/>
                  </a:lnTo>
                  <a:lnTo>
                    <a:pt x="2480" y="13867"/>
                  </a:lnTo>
                  <a:lnTo>
                    <a:pt x="2468" y="13821"/>
                  </a:lnTo>
                  <a:lnTo>
                    <a:pt x="4414" y="12695"/>
                  </a:lnTo>
                  <a:lnTo>
                    <a:pt x="4448" y="12740"/>
                  </a:lnTo>
                  <a:lnTo>
                    <a:pt x="4493" y="12775"/>
                  </a:lnTo>
                  <a:lnTo>
                    <a:pt x="4550" y="12797"/>
                  </a:lnTo>
                  <a:lnTo>
                    <a:pt x="4618" y="12809"/>
                  </a:lnTo>
                  <a:lnTo>
                    <a:pt x="4675" y="12797"/>
                  </a:lnTo>
                  <a:lnTo>
                    <a:pt x="4732" y="12775"/>
                  </a:lnTo>
                  <a:lnTo>
                    <a:pt x="4778" y="12740"/>
                  </a:lnTo>
                  <a:lnTo>
                    <a:pt x="4812" y="12695"/>
                  </a:lnTo>
                  <a:lnTo>
                    <a:pt x="6780" y="13833"/>
                  </a:lnTo>
                  <a:lnTo>
                    <a:pt x="6768" y="13867"/>
                  </a:lnTo>
                  <a:lnTo>
                    <a:pt x="6768" y="13912"/>
                  </a:lnTo>
                  <a:lnTo>
                    <a:pt x="6768" y="13958"/>
                  </a:lnTo>
                  <a:lnTo>
                    <a:pt x="6780" y="13992"/>
                  </a:lnTo>
                  <a:lnTo>
                    <a:pt x="6791" y="14026"/>
                  </a:lnTo>
                  <a:lnTo>
                    <a:pt x="6825" y="14060"/>
                  </a:lnTo>
                  <a:lnTo>
                    <a:pt x="6848" y="14083"/>
                  </a:lnTo>
                  <a:lnTo>
                    <a:pt x="6882" y="14106"/>
                  </a:lnTo>
                  <a:lnTo>
                    <a:pt x="6916" y="14128"/>
                  </a:lnTo>
                  <a:lnTo>
                    <a:pt x="6962" y="14128"/>
                  </a:lnTo>
                  <a:lnTo>
                    <a:pt x="6962" y="16449"/>
                  </a:lnTo>
                  <a:lnTo>
                    <a:pt x="6916" y="16460"/>
                  </a:lnTo>
                  <a:lnTo>
                    <a:pt x="6882" y="16472"/>
                  </a:lnTo>
                  <a:lnTo>
                    <a:pt x="6848" y="16494"/>
                  </a:lnTo>
                  <a:lnTo>
                    <a:pt x="6825" y="16517"/>
                  </a:lnTo>
                  <a:lnTo>
                    <a:pt x="6791" y="16551"/>
                  </a:lnTo>
                  <a:lnTo>
                    <a:pt x="6780" y="16585"/>
                  </a:lnTo>
                  <a:lnTo>
                    <a:pt x="6768" y="16631"/>
                  </a:lnTo>
                  <a:lnTo>
                    <a:pt x="6768" y="16665"/>
                  </a:lnTo>
                  <a:lnTo>
                    <a:pt x="6768" y="16710"/>
                  </a:lnTo>
                  <a:lnTo>
                    <a:pt x="6780" y="16756"/>
                  </a:lnTo>
                  <a:lnTo>
                    <a:pt x="5983" y="17211"/>
                  </a:lnTo>
                  <a:lnTo>
                    <a:pt x="6074" y="17211"/>
                  </a:lnTo>
                  <a:lnTo>
                    <a:pt x="6802" y="16790"/>
                  </a:lnTo>
                  <a:lnTo>
                    <a:pt x="6837" y="16836"/>
                  </a:lnTo>
                  <a:lnTo>
                    <a:pt x="6882" y="16870"/>
                  </a:lnTo>
                  <a:lnTo>
                    <a:pt x="6928" y="16881"/>
                  </a:lnTo>
                  <a:lnTo>
                    <a:pt x="6984" y="16892"/>
                  </a:lnTo>
                  <a:lnTo>
                    <a:pt x="7030" y="16881"/>
                  </a:lnTo>
                  <a:lnTo>
                    <a:pt x="7064" y="16870"/>
                  </a:lnTo>
                  <a:lnTo>
                    <a:pt x="7110" y="16858"/>
                  </a:lnTo>
                  <a:lnTo>
                    <a:pt x="7144" y="16824"/>
                  </a:lnTo>
                  <a:lnTo>
                    <a:pt x="7167" y="16790"/>
                  </a:lnTo>
                  <a:lnTo>
                    <a:pt x="7189" y="16756"/>
                  </a:lnTo>
                  <a:lnTo>
                    <a:pt x="7201" y="16710"/>
                  </a:lnTo>
                  <a:lnTo>
                    <a:pt x="7201" y="16665"/>
                  </a:lnTo>
                  <a:lnTo>
                    <a:pt x="7201" y="16631"/>
                  </a:lnTo>
                  <a:lnTo>
                    <a:pt x="7189" y="16585"/>
                  </a:lnTo>
                  <a:lnTo>
                    <a:pt x="7167" y="16551"/>
                  </a:lnTo>
                  <a:lnTo>
                    <a:pt x="7144" y="16528"/>
                  </a:lnTo>
                  <a:lnTo>
                    <a:pt x="7121" y="16494"/>
                  </a:lnTo>
                  <a:lnTo>
                    <a:pt x="7087" y="16472"/>
                  </a:lnTo>
                  <a:lnTo>
                    <a:pt x="7053" y="16460"/>
                  </a:lnTo>
                  <a:lnTo>
                    <a:pt x="7007" y="16449"/>
                  </a:lnTo>
                  <a:lnTo>
                    <a:pt x="7007" y="14128"/>
                  </a:lnTo>
                  <a:lnTo>
                    <a:pt x="7053" y="14117"/>
                  </a:lnTo>
                  <a:lnTo>
                    <a:pt x="7087" y="14106"/>
                  </a:lnTo>
                  <a:lnTo>
                    <a:pt x="7121" y="14083"/>
                  </a:lnTo>
                  <a:lnTo>
                    <a:pt x="7144" y="14060"/>
                  </a:lnTo>
                  <a:lnTo>
                    <a:pt x="7167" y="14026"/>
                  </a:lnTo>
                  <a:lnTo>
                    <a:pt x="7189" y="13992"/>
                  </a:lnTo>
                  <a:lnTo>
                    <a:pt x="7201" y="13958"/>
                  </a:lnTo>
                  <a:lnTo>
                    <a:pt x="7201" y="13912"/>
                  </a:lnTo>
                  <a:lnTo>
                    <a:pt x="7201" y="13867"/>
                  </a:lnTo>
                  <a:lnTo>
                    <a:pt x="7189" y="13833"/>
                  </a:lnTo>
                  <a:lnTo>
                    <a:pt x="7167" y="13787"/>
                  </a:lnTo>
                  <a:lnTo>
                    <a:pt x="7144" y="13753"/>
                  </a:lnTo>
                  <a:lnTo>
                    <a:pt x="7110" y="13730"/>
                  </a:lnTo>
                  <a:lnTo>
                    <a:pt x="7064" y="13707"/>
                  </a:lnTo>
                  <a:lnTo>
                    <a:pt x="7030" y="13696"/>
                  </a:lnTo>
                  <a:lnTo>
                    <a:pt x="6928" y="13696"/>
                  </a:lnTo>
                  <a:lnTo>
                    <a:pt x="6882" y="13719"/>
                  </a:lnTo>
                  <a:lnTo>
                    <a:pt x="6837" y="13753"/>
                  </a:lnTo>
                  <a:lnTo>
                    <a:pt x="6802" y="13787"/>
                  </a:lnTo>
                  <a:lnTo>
                    <a:pt x="4835" y="12661"/>
                  </a:lnTo>
                  <a:lnTo>
                    <a:pt x="4846" y="12615"/>
                  </a:lnTo>
                  <a:lnTo>
                    <a:pt x="4857" y="12570"/>
                  </a:lnTo>
                  <a:lnTo>
                    <a:pt x="4846" y="12524"/>
                  </a:lnTo>
                  <a:lnTo>
                    <a:pt x="4835" y="12479"/>
                  </a:lnTo>
                  <a:lnTo>
                    <a:pt x="4823" y="12433"/>
                  </a:lnTo>
                  <a:lnTo>
                    <a:pt x="4789" y="12399"/>
                  </a:lnTo>
                  <a:lnTo>
                    <a:pt x="4755" y="12376"/>
                  </a:lnTo>
                  <a:lnTo>
                    <a:pt x="4721" y="12354"/>
                  </a:lnTo>
                  <a:lnTo>
                    <a:pt x="4687" y="12331"/>
                  </a:lnTo>
                  <a:lnTo>
                    <a:pt x="4641" y="12331"/>
                  </a:lnTo>
                  <a:lnTo>
                    <a:pt x="4641" y="10010"/>
                  </a:lnTo>
                  <a:lnTo>
                    <a:pt x="4675" y="10010"/>
                  </a:lnTo>
                  <a:lnTo>
                    <a:pt x="4709" y="9988"/>
                  </a:lnTo>
                  <a:lnTo>
                    <a:pt x="4766" y="9942"/>
                  </a:lnTo>
                  <a:lnTo>
                    <a:pt x="4800" y="9885"/>
                  </a:lnTo>
                  <a:lnTo>
                    <a:pt x="4812" y="9851"/>
                  </a:lnTo>
                  <a:lnTo>
                    <a:pt x="4823" y="9806"/>
                  </a:lnTo>
                  <a:lnTo>
                    <a:pt x="4812" y="9772"/>
                  </a:lnTo>
                  <a:lnTo>
                    <a:pt x="4800" y="9737"/>
                  </a:lnTo>
                  <a:lnTo>
                    <a:pt x="6768" y="8600"/>
                  </a:lnTo>
                  <a:lnTo>
                    <a:pt x="6814" y="8645"/>
                  </a:lnTo>
                  <a:lnTo>
                    <a:pt x="6859" y="8679"/>
                  </a:lnTo>
                  <a:lnTo>
                    <a:pt x="6916" y="8702"/>
                  </a:lnTo>
                  <a:lnTo>
                    <a:pt x="6984" y="8714"/>
                  </a:lnTo>
                  <a:lnTo>
                    <a:pt x="7053" y="8702"/>
                  </a:lnTo>
                  <a:lnTo>
                    <a:pt x="7110" y="8679"/>
                  </a:lnTo>
                  <a:lnTo>
                    <a:pt x="7155" y="8645"/>
                  </a:lnTo>
                  <a:lnTo>
                    <a:pt x="7189" y="8600"/>
                  </a:lnTo>
                  <a:lnTo>
                    <a:pt x="9191" y="9749"/>
                  </a:lnTo>
                  <a:lnTo>
                    <a:pt x="9180" y="9806"/>
                  </a:lnTo>
                  <a:lnTo>
                    <a:pt x="9180" y="9840"/>
                  </a:lnTo>
                  <a:lnTo>
                    <a:pt x="9191" y="9874"/>
                  </a:lnTo>
                  <a:lnTo>
                    <a:pt x="9225" y="9931"/>
                  </a:lnTo>
                  <a:lnTo>
                    <a:pt x="9282" y="9976"/>
                  </a:lnTo>
                  <a:lnTo>
                    <a:pt x="9316" y="9988"/>
                  </a:lnTo>
                  <a:lnTo>
                    <a:pt x="9385" y="9988"/>
                  </a:lnTo>
                  <a:lnTo>
                    <a:pt x="9419" y="9976"/>
                  </a:lnTo>
                  <a:lnTo>
                    <a:pt x="9476" y="9931"/>
                  </a:lnTo>
                  <a:lnTo>
                    <a:pt x="9521" y="9874"/>
                  </a:lnTo>
                  <a:lnTo>
                    <a:pt x="9533" y="9840"/>
                  </a:lnTo>
                  <a:lnTo>
                    <a:pt x="9533" y="9806"/>
                  </a:lnTo>
                  <a:lnTo>
                    <a:pt x="9521" y="9749"/>
                  </a:lnTo>
                  <a:lnTo>
                    <a:pt x="11569" y="8566"/>
                  </a:lnTo>
                  <a:lnTo>
                    <a:pt x="11603" y="8600"/>
                  </a:lnTo>
                  <a:lnTo>
                    <a:pt x="11637" y="8623"/>
                  </a:lnTo>
                  <a:lnTo>
                    <a:pt x="11671" y="8645"/>
                  </a:lnTo>
                  <a:lnTo>
                    <a:pt x="11774" y="8645"/>
                  </a:lnTo>
                  <a:lnTo>
                    <a:pt x="11819" y="8623"/>
                  </a:lnTo>
                  <a:lnTo>
                    <a:pt x="11853" y="8600"/>
                  </a:lnTo>
                  <a:lnTo>
                    <a:pt x="11876" y="8566"/>
                  </a:lnTo>
                  <a:lnTo>
                    <a:pt x="13923" y="9749"/>
                  </a:lnTo>
                  <a:lnTo>
                    <a:pt x="13912" y="9806"/>
                  </a:lnTo>
                  <a:lnTo>
                    <a:pt x="13923" y="9840"/>
                  </a:lnTo>
                  <a:lnTo>
                    <a:pt x="13935" y="9874"/>
                  </a:lnTo>
                  <a:lnTo>
                    <a:pt x="13969" y="9931"/>
                  </a:lnTo>
                  <a:lnTo>
                    <a:pt x="14026" y="9976"/>
                  </a:lnTo>
                  <a:lnTo>
                    <a:pt x="14060" y="9976"/>
                  </a:lnTo>
                  <a:lnTo>
                    <a:pt x="14094" y="9988"/>
                  </a:lnTo>
                  <a:lnTo>
                    <a:pt x="14128" y="9976"/>
                  </a:lnTo>
                  <a:lnTo>
                    <a:pt x="14162" y="9976"/>
                  </a:lnTo>
                  <a:lnTo>
                    <a:pt x="14219" y="9931"/>
                  </a:lnTo>
                  <a:lnTo>
                    <a:pt x="14253" y="9874"/>
                  </a:lnTo>
                  <a:lnTo>
                    <a:pt x="14265" y="9840"/>
                  </a:lnTo>
                  <a:lnTo>
                    <a:pt x="14265" y="9806"/>
                  </a:lnTo>
                  <a:lnTo>
                    <a:pt x="14253" y="9749"/>
                  </a:lnTo>
                  <a:lnTo>
                    <a:pt x="16278" y="8577"/>
                  </a:lnTo>
                  <a:lnTo>
                    <a:pt x="16312" y="8623"/>
                  </a:lnTo>
                  <a:lnTo>
                    <a:pt x="16358" y="8657"/>
                  </a:lnTo>
                  <a:lnTo>
                    <a:pt x="16403" y="8668"/>
                  </a:lnTo>
                  <a:lnTo>
                    <a:pt x="16460" y="8679"/>
                  </a:lnTo>
                  <a:lnTo>
                    <a:pt x="16506" y="8679"/>
                  </a:lnTo>
                  <a:lnTo>
                    <a:pt x="16551" y="8657"/>
                  </a:lnTo>
                  <a:lnTo>
                    <a:pt x="16585" y="8645"/>
                  </a:lnTo>
                  <a:lnTo>
                    <a:pt x="16619" y="8611"/>
                  </a:lnTo>
                  <a:lnTo>
                    <a:pt x="16642" y="8577"/>
                  </a:lnTo>
                  <a:lnTo>
                    <a:pt x="16665" y="8543"/>
                  </a:lnTo>
                  <a:lnTo>
                    <a:pt x="16676" y="8509"/>
                  </a:lnTo>
                  <a:lnTo>
                    <a:pt x="16676" y="8463"/>
                  </a:lnTo>
                  <a:lnTo>
                    <a:pt x="16676" y="8418"/>
                  </a:lnTo>
                  <a:lnTo>
                    <a:pt x="16665" y="8384"/>
                  </a:lnTo>
                  <a:lnTo>
                    <a:pt x="16654" y="8350"/>
                  </a:lnTo>
                  <a:lnTo>
                    <a:pt x="16631" y="8315"/>
                  </a:lnTo>
                  <a:lnTo>
                    <a:pt x="16597" y="8293"/>
                  </a:lnTo>
                  <a:lnTo>
                    <a:pt x="16563" y="8270"/>
                  </a:lnTo>
                  <a:lnTo>
                    <a:pt x="16528" y="8247"/>
                  </a:lnTo>
                  <a:lnTo>
                    <a:pt x="16494" y="8247"/>
                  </a:lnTo>
                  <a:lnTo>
                    <a:pt x="16494" y="5972"/>
                  </a:lnTo>
                  <a:lnTo>
                    <a:pt x="16540" y="5961"/>
                  </a:lnTo>
                  <a:lnTo>
                    <a:pt x="16585" y="5938"/>
                  </a:lnTo>
                  <a:lnTo>
                    <a:pt x="16631" y="5915"/>
                  </a:lnTo>
                  <a:lnTo>
                    <a:pt x="16665" y="5881"/>
                  </a:lnTo>
                  <a:lnTo>
                    <a:pt x="16688" y="5847"/>
                  </a:lnTo>
                  <a:lnTo>
                    <a:pt x="16710" y="5802"/>
                  </a:lnTo>
                  <a:lnTo>
                    <a:pt x="16733" y="5756"/>
                  </a:lnTo>
                  <a:lnTo>
                    <a:pt x="16733" y="5699"/>
                  </a:lnTo>
                  <a:lnTo>
                    <a:pt x="16733" y="5654"/>
                  </a:lnTo>
                  <a:lnTo>
                    <a:pt x="16710" y="5597"/>
                  </a:lnTo>
                  <a:lnTo>
                    <a:pt x="16688" y="5551"/>
                  </a:lnTo>
                  <a:lnTo>
                    <a:pt x="16654" y="5517"/>
                  </a:lnTo>
                  <a:lnTo>
                    <a:pt x="16619" y="5483"/>
                  </a:lnTo>
                  <a:lnTo>
                    <a:pt x="16574" y="5449"/>
                  </a:lnTo>
                  <a:lnTo>
                    <a:pt x="16517" y="5437"/>
                  </a:lnTo>
                  <a:lnTo>
                    <a:pt x="16392" y="5437"/>
                  </a:lnTo>
                  <a:lnTo>
                    <a:pt x="16335" y="5460"/>
                  </a:lnTo>
                  <a:lnTo>
                    <a:pt x="16278" y="5506"/>
                  </a:lnTo>
                  <a:lnTo>
                    <a:pt x="16233" y="5551"/>
                  </a:lnTo>
                  <a:lnTo>
                    <a:pt x="14344" y="4459"/>
                  </a:lnTo>
                  <a:lnTo>
                    <a:pt x="14356" y="4414"/>
                  </a:lnTo>
                  <a:lnTo>
                    <a:pt x="14356" y="4357"/>
                  </a:lnTo>
                  <a:lnTo>
                    <a:pt x="14356" y="4300"/>
                  </a:lnTo>
                  <a:lnTo>
                    <a:pt x="14344" y="4254"/>
                  </a:lnTo>
                  <a:lnTo>
                    <a:pt x="14322" y="4209"/>
                  </a:lnTo>
                  <a:lnTo>
                    <a:pt x="14288" y="4175"/>
                  </a:lnTo>
                  <a:lnTo>
                    <a:pt x="14253" y="4141"/>
                  </a:lnTo>
                  <a:lnTo>
                    <a:pt x="14219" y="4118"/>
                  </a:lnTo>
                  <a:lnTo>
                    <a:pt x="14174" y="4095"/>
                  </a:lnTo>
                  <a:lnTo>
                    <a:pt x="14117" y="4095"/>
                  </a:lnTo>
                  <a:lnTo>
                    <a:pt x="14117" y="1797"/>
                  </a:lnTo>
                  <a:lnTo>
                    <a:pt x="14185" y="1775"/>
                  </a:lnTo>
                  <a:lnTo>
                    <a:pt x="14242" y="1729"/>
                  </a:lnTo>
                  <a:lnTo>
                    <a:pt x="14276" y="1672"/>
                  </a:lnTo>
                  <a:lnTo>
                    <a:pt x="14288" y="1638"/>
                  </a:lnTo>
                  <a:lnTo>
                    <a:pt x="14299" y="1604"/>
                  </a:lnTo>
                  <a:lnTo>
                    <a:pt x="14288" y="1558"/>
                  </a:lnTo>
                  <a:lnTo>
                    <a:pt x="14276" y="1524"/>
                  </a:lnTo>
                  <a:lnTo>
                    <a:pt x="14265" y="1490"/>
                  </a:lnTo>
                  <a:lnTo>
                    <a:pt x="14231" y="1456"/>
                  </a:lnTo>
                  <a:lnTo>
                    <a:pt x="14208" y="1433"/>
                  </a:lnTo>
                  <a:lnTo>
                    <a:pt x="14174" y="1411"/>
                  </a:lnTo>
                  <a:lnTo>
                    <a:pt x="14128" y="1399"/>
                  </a:lnTo>
                  <a:lnTo>
                    <a:pt x="14049" y="1399"/>
                  </a:lnTo>
                  <a:lnTo>
                    <a:pt x="14003" y="1422"/>
                  </a:lnTo>
                  <a:lnTo>
                    <a:pt x="13958" y="1445"/>
                  </a:lnTo>
                  <a:lnTo>
                    <a:pt x="13935" y="1479"/>
                  </a:lnTo>
                  <a:lnTo>
                    <a:pt x="11956" y="341"/>
                  </a:lnTo>
                  <a:lnTo>
                    <a:pt x="11967" y="296"/>
                  </a:lnTo>
                  <a:lnTo>
                    <a:pt x="11978" y="250"/>
                  </a:lnTo>
                  <a:lnTo>
                    <a:pt x="11967" y="193"/>
                  </a:lnTo>
                  <a:lnTo>
                    <a:pt x="11956" y="148"/>
                  </a:lnTo>
                  <a:lnTo>
                    <a:pt x="11933" y="114"/>
                  </a:lnTo>
                  <a:lnTo>
                    <a:pt x="11899" y="68"/>
                  </a:lnTo>
                  <a:lnTo>
                    <a:pt x="11865" y="34"/>
                  </a:lnTo>
                  <a:lnTo>
                    <a:pt x="11819" y="11"/>
                  </a:lnTo>
                  <a:lnTo>
                    <a:pt x="11774" y="0"/>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6"/>
            <p:cNvSpPr/>
            <p:nvPr/>
          </p:nvSpPr>
          <p:spPr>
            <a:xfrm>
              <a:off x="1947836" y="4206425"/>
              <a:ext cx="794198" cy="937066"/>
            </a:xfrm>
            <a:custGeom>
              <a:rect b="b" l="l" r="r" t="t"/>
              <a:pathLst>
                <a:path extrusionOk="0" h="8953" w="7588">
                  <a:moveTo>
                    <a:pt x="2764" y="319"/>
                  </a:moveTo>
                  <a:lnTo>
                    <a:pt x="4732" y="1457"/>
                  </a:lnTo>
                  <a:lnTo>
                    <a:pt x="4721" y="1502"/>
                  </a:lnTo>
                  <a:lnTo>
                    <a:pt x="4721" y="1548"/>
                  </a:lnTo>
                  <a:lnTo>
                    <a:pt x="4721" y="1593"/>
                  </a:lnTo>
                  <a:lnTo>
                    <a:pt x="4732" y="1639"/>
                  </a:lnTo>
                  <a:lnTo>
                    <a:pt x="4755" y="1684"/>
                  </a:lnTo>
                  <a:lnTo>
                    <a:pt x="4778" y="1718"/>
                  </a:lnTo>
                  <a:lnTo>
                    <a:pt x="4812" y="1752"/>
                  </a:lnTo>
                  <a:lnTo>
                    <a:pt x="4857" y="1775"/>
                  </a:lnTo>
                  <a:lnTo>
                    <a:pt x="4903" y="1787"/>
                  </a:lnTo>
                  <a:lnTo>
                    <a:pt x="4948" y="1798"/>
                  </a:lnTo>
                  <a:lnTo>
                    <a:pt x="4948" y="4050"/>
                  </a:lnTo>
                  <a:lnTo>
                    <a:pt x="4892" y="4050"/>
                  </a:lnTo>
                  <a:lnTo>
                    <a:pt x="4846" y="4073"/>
                  </a:lnTo>
                  <a:lnTo>
                    <a:pt x="4812" y="4096"/>
                  </a:lnTo>
                  <a:lnTo>
                    <a:pt x="4766" y="4130"/>
                  </a:lnTo>
                  <a:lnTo>
                    <a:pt x="4744" y="4164"/>
                  </a:lnTo>
                  <a:lnTo>
                    <a:pt x="4721" y="4209"/>
                  </a:lnTo>
                  <a:lnTo>
                    <a:pt x="4710" y="4255"/>
                  </a:lnTo>
                  <a:lnTo>
                    <a:pt x="4698" y="4312"/>
                  </a:lnTo>
                  <a:lnTo>
                    <a:pt x="4710" y="4357"/>
                  </a:lnTo>
                  <a:lnTo>
                    <a:pt x="4721" y="4414"/>
                  </a:lnTo>
                  <a:lnTo>
                    <a:pt x="2730" y="5563"/>
                  </a:lnTo>
                  <a:lnTo>
                    <a:pt x="2707" y="5529"/>
                  </a:lnTo>
                  <a:lnTo>
                    <a:pt x="2673" y="5506"/>
                  </a:lnTo>
                  <a:lnTo>
                    <a:pt x="2639" y="5495"/>
                  </a:lnTo>
                  <a:lnTo>
                    <a:pt x="2594" y="5484"/>
                  </a:lnTo>
                  <a:lnTo>
                    <a:pt x="2548" y="5495"/>
                  </a:lnTo>
                  <a:lnTo>
                    <a:pt x="2514" y="5506"/>
                  </a:lnTo>
                  <a:lnTo>
                    <a:pt x="2480" y="5529"/>
                  </a:lnTo>
                  <a:lnTo>
                    <a:pt x="2457" y="5563"/>
                  </a:lnTo>
                  <a:lnTo>
                    <a:pt x="387" y="4369"/>
                  </a:lnTo>
                  <a:lnTo>
                    <a:pt x="398" y="4312"/>
                  </a:lnTo>
                  <a:lnTo>
                    <a:pt x="387" y="4244"/>
                  </a:lnTo>
                  <a:lnTo>
                    <a:pt x="353" y="4187"/>
                  </a:lnTo>
                  <a:lnTo>
                    <a:pt x="307" y="4153"/>
                  </a:lnTo>
                  <a:lnTo>
                    <a:pt x="250" y="4130"/>
                  </a:lnTo>
                  <a:lnTo>
                    <a:pt x="250" y="1764"/>
                  </a:lnTo>
                  <a:lnTo>
                    <a:pt x="285" y="1764"/>
                  </a:lnTo>
                  <a:lnTo>
                    <a:pt x="330" y="1741"/>
                  </a:lnTo>
                  <a:lnTo>
                    <a:pt x="364" y="1718"/>
                  </a:lnTo>
                  <a:lnTo>
                    <a:pt x="387" y="1696"/>
                  </a:lnTo>
                  <a:lnTo>
                    <a:pt x="410" y="1661"/>
                  </a:lnTo>
                  <a:lnTo>
                    <a:pt x="432" y="1627"/>
                  </a:lnTo>
                  <a:lnTo>
                    <a:pt x="444" y="1593"/>
                  </a:lnTo>
                  <a:lnTo>
                    <a:pt x="444" y="1548"/>
                  </a:lnTo>
                  <a:lnTo>
                    <a:pt x="444" y="1514"/>
                  </a:lnTo>
                  <a:lnTo>
                    <a:pt x="432" y="1468"/>
                  </a:lnTo>
                  <a:lnTo>
                    <a:pt x="2423" y="319"/>
                  </a:lnTo>
                  <a:lnTo>
                    <a:pt x="2457" y="353"/>
                  </a:lnTo>
                  <a:lnTo>
                    <a:pt x="2491" y="387"/>
                  </a:lnTo>
                  <a:lnTo>
                    <a:pt x="2548" y="399"/>
                  </a:lnTo>
                  <a:lnTo>
                    <a:pt x="2594" y="410"/>
                  </a:lnTo>
                  <a:lnTo>
                    <a:pt x="2651" y="399"/>
                  </a:lnTo>
                  <a:lnTo>
                    <a:pt x="2696" y="376"/>
                  </a:lnTo>
                  <a:lnTo>
                    <a:pt x="2730" y="353"/>
                  </a:lnTo>
                  <a:lnTo>
                    <a:pt x="2764" y="319"/>
                  </a:lnTo>
                  <a:close/>
                  <a:moveTo>
                    <a:pt x="2548" y="1"/>
                  </a:moveTo>
                  <a:lnTo>
                    <a:pt x="2514" y="12"/>
                  </a:lnTo>
                  <a:lnTo>
                    <a:pt x="2480" y="35"/>
                  </a:lnTo>
                  <a:lnTo>
                    <a:pt x="2446" y="57"/>
                  </a:lnTo>
                  <a:lnTo>
                    <a:pt x="2423" y="92"/>
                  </a:lnTo>
                  <a:lnTo>
                    <a:pt x="2400" y="126"/>
                  </a:lnTo>
                  <a:lnTo>
                    <a:pt x="2389" y="160"/>
                  </a:lnTo>
                  <a:lnTo>
                    <a:pt x="2389" y="205"/>
                  </a:lnTo>
                  <a:lnTo>
                    <a:pt x="2389" y="239"/>
                  </a:lnTo>
                  <a:lnTo>
                    <a:pt x="2400" y="274"/>
                  </a:lnTo>
                  <a:lnTo>
                    <a:pt x="410" y="1434"/>
                  </a:lnTo>
                  <a:lnTo>
                    <a:pt x="376" y="1388"/>
                  </a:lnTo>
                  <a:lnTo>
                    <a:pt x="330" y="1354"/>
                  </a:lnTo>
                  <a:lnTo>
                    <a:pt x="285" y="1343"/>
                  </a:lnTo>
                  <a:lnTo>
                    <a:pt x="228" y="1332"/>
                  </a:lnTo>
                  <a:lnTo>
                    <a:pt x="182" y="1332"/>
                  </a:lnTo>
                  <a:lnTo>
                    <a:pt x="137" y="1343"/>
                  </a:lnTo>
                  <a:lnTo>
                    <a:pt x="103" y="1366"/>
                  </a:lnTo>
                  <a:lnTo>
                    <a:pt x="68" y="1400"/>
                  </a:lnTo>
                  <a:lnTo>
                    <a:pt x="46" y="1423"/>
                  </a:lnTo>
                  <a:lnTo>
                    <a:pt x="23" y="1468"/>
                  </a:lnTo>
                  <a:lnTo>
                    <a:pt x="12" y="1502"/>
                  </a:lnTo>
                  <a:lnTo>
                    <a:pt x="0" y="1548"/>
                  </a:lnTo>
                  <a:lnTo>
                    <a:pt x="12" y="1593"/>
                  </a:lnTo>
                  <a:lnTo>
                    <a:pt x="23" y="1627"/>
                  </a:lnTo>
                  <a:lnTo>
                    <a:pt x="34" y="1673"/>
                  </a:lnTo>
                  <a:lnTo>
                    <a:pt x="57" y="1696"/>
                  </a:lnTo>
                  <a:lnTo>
                    <a:pt x="91" y="1730"/>
                  </a:lnTo>
                  <a:lnTo>
                    <a:pt x="125" y="1752"/>
                  </a:lnTo>
                  <a:lnTo>
                    <a:pt x="159" y="1764"/>
                  </a:lnTo>
                  <a:lnTo>
                    <a:pt x="205" y="1764"/>
                  </a:lnTo>
                  <a:lnTo>
                    <a:pt x="205" y="4130"/>
                  </a:lnTo>
                  <a:lnTo>
                    <a:pt x="137" y="4153"/>
                  </a:lnTo>
                  <a:lnTo>
                    <a:pt x="91" y="4187"/>
                  </a:lnTo>
                  <a:lnTo>
                    <a:pt x="57" y="4244"/>
                  </a:lnTo>
                  <a:lnTo>
                    <a:pt x="46" y="4312"/>
                  </a:lnTo>
                  <a:lnTo>
                    <a:pt x="46" y="4346"/>
                  </a:lnTo>
                  <a:lnTo>
                    <a:pt x="57" y="4380"/>
                  </a:lnTo>
                  <a:lnTo>
                    <a:pt x="103" y="4437"/>
                  </a:lnTo>
                  <a:lnTo>
                    <a:pt x="159" y="4471"/>
                  </a:lnTo>
                  <a:lnTo>
                    <a:pt x="182" y="4482"/>
                  </a:lnTo>
                  <a:lnTo>
                    <a:pt x="273" y="4482"/>
                  </a:lnTo>
                  <a:lnTo>
                    <a:pt x="307" y="4460"/>
                  </a:lnTo>
                  <a:lnTo>
                    <a:pt x="341" y="4437"/>
                  </a:lnTo>
                  <a:lnTo>
                    <a:pt x="376" y="4403"/>
                  </a:lnTo>
                  <a:lnTo>
                    <a:pt x="2434" y="5597"/>
                  </a:lnTo>
                  <a:lnTo>
                    <a:pt x="2423" y="5654"/>
                  </a:lnTo>
                  <a:lnTo>
                    <a:pt x="2434" y="5711"/>
                  </a:lnTo>
                  <a:lnTo>
                    <a:pt x="2469" y="5768"/>
                  </a:lnTo>
                  <a:lnTo>
                    <a:pt x="2514" y="5802"/>
                  </a:lnTo>
                  <a:lnTo>
                    <a:pt x="2571" y="5825"/>
                  </a:lnTo>
                  <a:lnTo>
                    <a:pt x="2571" y="8248"/>
                  </a:lnTo>
                  <a:lnTo>
                    <a:pt x="2514" y="8259"/>
                  </a:lnTo>
                  <a:lnTo>
                    <a:pt x="2469" y="8305"/>
                  </a:lnTo>
                  <a:lnTo>
                    <a:pt x="2434" y="8350"/>
                  </a:lnTo>
                  <a:lnTo>
                    <a:pt x="2423" y="8407"/>
                  </a:lnTo>
                  <a:lnTo>
                    <a:pt x="2434" y="8441"/>
                  </a:lnTo>
                  <a:lnTo>
                    <a:pt x="2434" y="8475"/>
                  </a:lnTo>
                  <a:lnTo>
                    <a:pt x="2480" y="8532"/>
                  </a:lnTo>
                  <a:lnTo>
                    <a:pt x="2525" y="8566"/>
                  </a:lnTo>
                  <a:lnTo>
                    <a:pt x="2560" y="8578"/>
                  </a:lnTo>
                  <a:lnTo>
                    <a:pt x="2639" y="8578"/>
                  </a:lnTo>
                  <a:lnTo>
                    <a:pt x="2673" y="8555"/>
                  </a:lnTo>
                  <a:lnTo>
                    <a:pt x="2707" y="8532"/>
                  </a:lnTo>
                  <a:lnTo>
                    <a:pt x="2730" y="8509"/>
                  </a:lnTo>
                  <a:lnTo>
                    <a:pt x="3504" y="8953"/>
                  </a:lnTo>
                  <a:lnTo>
                    <a:pt x="3595" y="8953"/>
                  </a:lnTo>
                  <a:lnTo>
                    <a:pt x="2753" y="8464"/>
                  </a:lnTo>
                  <a:lnTo>
                    <a:pt x="2764" y="8407"/>
                  </a:lnTo>
                  <a:lnTo>
                    <a:pt x="2753" y="8350"/>
                  </a:lnTo>
                  <a:lnTo>
                    <a:pt x="2719" y="8305"/>
                  </a:lnTo>
                  <a:lnTo>
                    <a:pt x="2673" y="8270"/>
                  </a:lnTo>
                  <a:lnTo>
                    <a:pt x="2616" y="8248"/>
                  </a:lnTo>
                  <a:lnTo>
                    <a:pt x="2616" y="5825"/>
                  </a:lnTo>
                  <a:lnTo>
                    <a:pt x="2673" y="5802"/>
                  </a:lnTo>
                  <a:lnTo>
                    <a:pt x="2719" y="5768"/>
                  </a:lnTo>
                  <a:lnTo>
                    <a:pt x="2753" y="5711"/>
                  </a:lnTo>
                  <a:lnTo>
                    <a:pt x="2764" y="5654"/>
                  </a:lnTo>
                  <a:lnTo>
                    <a:pt x="2753" y="5597"/>
                  </a:lnTo>
                  <a:lnTo>
                    <a:pt x="4744" y="4448"/>
                  </a:lnTo>
                  <a:lnTo>
                    <a:pt x="4789" y="4505"/>
                  </a:lnTo>
                  <a:lnTo>
                    <a:pt x="4835" y="4539"/>
                  </a:lnTo>
                  <a:lnTo>
                    <a:pt x="4892" y="4562"/>
                  </a:lnTo>
                  <a:lnTo>
                    <a:pt x="4960" y="4573"/>
                  </a:lnTo>
                  <a:lnTo>
                    <a:pt x="5028" y="4562"/>
                  </a:lnTo>
                  <a:lnTo>
                    <a:pt x="5096" y="4539"/>
                  </a:lnTo>
                  <a:lnTo>
                    <a:pt x="5142" y="4505"/>
                  </a:lnTo>
                  <a:lnTo>
                    <a:pt x="5187" y="4448"/>
                  </a:lnTo>
                  <a:lnTo>
                    <a:pt x="7098" y="5552"/>
                  </a:lnTo>
                  <a:lnTo>
                    <a:pt x="7087" y="5609"/>
                  </a:lnTo>
                  <a:lnTo>
                    <a:pt x="7076" y="5654"/>
                  </a:lnTo>
                  <a:lnTo>
                    <a:pt x="7087" y="5700"/>
                  </a:lnTo>
                  <a:lnTo>
                    <a:pt x="7098" y="5745"/>
                  </a:lnTo>
                  <a:lnTo>
                    <a:pt x="7121" y="5791"/>
                  </a:lnTo>
                  <a:lnTo>
                    <a:pt x="7144" y="5825"/>
                  </a:lnTo>
                  <a:lnTo>
                    <a:pt x="7178" y="5859"/>
                  </a:lnTo>
                  <a:lnTo>
                    <a:pt x="7224" y="5882"/>
                  </a:lnTo>
                  <a:lnTo>
                    <a:pt x="7269" y="5904"/>
                  </a:lnTo>
                  <a:lnTo>
                    <a:pt x="7315" y="5904"/>
                  </a:lnTo>
                  <a:lnTo>
                    <a:pt x="7315" y="8202"/>
                  </a:lnTo>
                  <a:lnTo>
                    <a:pt x="7280" y="8202"/>
                  </a:lnTo>
                  <a:lnTo>
                    <a:pt x="7235" y="8225"/>
                  </a:lnTo>
                  <a:lnTo>
                    <a:pt x="7201" y="8236"/>
                  </a:lnTo>
                  <a:lnTo>
                    <a:pt x="7178" y="8270"/>
                  </a:lnTo>
                  <a:lnTo>
                    <a:pt x="7155" y="8293"/>
                  </a:lnTo>
                  <a:lnTo>
                    <a:pt x="7133" y="8327"/>
                  </a:lnTo>
                  <a:lnTo>
                    <a:pt x="7121" y="8373"/>
                  </a:lnTo>
                  <a:lnTo>
                    <a:pt x="7121" y="8407"/>
                  </a:lnTo>
                  <a:lnTo>
                    <a:pt x="7121" y="8452"/>
                  </a:lnTo>
                  <a:lnTo>
                    <a:pt x="7133" y="8498"/>
                  </a:lnTo>
                  <a:lnTo>
                    <a:pt x="6336" y="8953"/>
                  </a:lnTo>
                  <a:lnTo>
                    <a:pt x="6427" y="8953"/>
                  </a:lnTo>
                  <a:lnTo>
                    <a:pt x="7155" y="8532"/>
                  </a:lnTo>
                  <a:lnTo>
                    <a:pt x="7189" y="8578"/>
                  </a:lnTo>
                  <a:lnTo>
                    <a:pt x="7235" y="8600"/>
                  </a:lnTo>
                  <a:lnTo>
                    <a:pt x="7280" y="8623"/>
                  </a:lnTo>
                  <a:lnTo>
                    <a:pt x="7371" y="8623"/>
                  </a:lnTo>
                  <a:lnTo>
                    <a:pt x="7417" y="8612"/>
                  </a:lnTo>
                  <a:lnTo>
                    <a:pt x="7451" y="8589"/>
                  </a:lnTo>
                  <a:lnTo>
                    <a:pt x="7485" y="8566"/>
                  </a:lnTo>
                  <a:lnTo>
                    <a:pt x="7508" y="8532"/>
                  </a:lnTo>
                  <a:lnTo>
                    <a:pt x="7531" y="8498"/>
                  </a:lnTo>
                  <a:lnTo>
                    <a:pt x="7542" y="8452"/>
                  </a:lnTo>
                  <a:lnTo>
                    <a:pt x="7553" y="8407"/>
                  </a:lnTo>
                  <a:lnTo>
                    <a:pt x="7542" y="8373"/>
                  </a:lnTo>
                  <a:lnTo>
                    <a:pt x="7531" y="8339"/>
                  </a:lnTo>
                  <a:lnTo>
                    <a:pt x="7519" y="8305"/>
                  </a:lnTo>
                  <a:lnTo>
                    <a:pt x="7497" y="8270"/>
                  </a:lnTo>
                  <a:lnTo>
                    <a:pt x="7440" y="8225"/>
                  </a:lnTo>
                  <a:lnTo>
                    <a:pt x="7394" y="8214"/>
                  </a:lnTo>
                  <a:lnTo>
                    <a:pt x="7360" y="8202"/>
                  </a:lnTo>
                  <a:lnTo>
                    <a:pt x="7360" y="5904"/>
                  </a:lnTo>
                  <a:lnTo>
                    <a:pt x="7406" y="5893"/>
                  </a:lnTo>
                  <a:lnTo>
                    <a:pt x="7451" y="5882"/>
                  </a:lnTo>
                  <a:lnTo>
                    <a:pt x="7485" y="5859"/>
                  </a:lnTo>
                  <a:lnTo>
                    <a:pt x="7519" y="5825"/>
                  </a:lnTo>
                  <a:lnTo>
                    <a:pt x="7553" y="5791"/>
                  </a:lnTo>
                  <a:lnTo>
                    <a:pt x="7565" y="5745"/>
                  </a:lnTo>
                  <a:lnTo>
                    <a:pt x="7588" y="5700"/>
                  </a:lnTo>
                  <a:lnTo>
                    <a:pt x="7588" y="5654"/>
                  </a:lnTo>
                  <a:lnTo>
                    <a:pt x="7576" y="5609"/>
                  </a:lnTo>
                  <a:lnTo>
                    <a:pt x="7565" y="5552"/>
                  </a:lnTo>
                  <a:lnTo>
                    <a:pt x="7542" y="5518"/>
                  </a:lnTo>
                  <a:lnTo>
                    <a:pt x="7508" y="5472"/>
                  </a:lnTo>
                  <a:lnTo>
                    <a:pt x="7474" y="5449"/>
                  </a:lnTo>
                  <a:lnTo>
                    <a:pt x="7428" y="5427"/>
                  </a:lnTo>
                  <a:lnTo>
                    <a:pt x="7383" y="5404"/>
                  </a:lnTo>
                  <a:lnTo>
                    <a:pt x="7337" y="5404"/>
                  </a:lnTo>
                  <a:lnTo>
                    <a:pt x="7269" y="5415"/>
                  </a:lnTo>
                  <a:lnTo>
                    <a:pt x="7212" y="5438"/>
                  </a:lnTo>
                  <a:lnTo>
                    <a:pt x="7167" y="5472"/>
                  </a:lnTo>
                  <a:lnTo>
                    <a:pt x="7121" y="5518"/>
                  </a:lnTo>
                  <a:lnTo>
                    <a:pt x="5210" y="4414"/>
                  </a:lnTo>
                  <a:lnTo>
                    <a:pt x="5221" y="4357"/>
                  </a:lnTo>
                  <a:lnTo>
                    <a:pt x="5233" y="4312"/>
                  </a:lnTo>
                  <a:lnTo>
                    <a:pt x="5221" y="4255"/>
                  </a:lnTo>
                  <a:lnTo>
                    <a:pt x="5210" y="4209"/>
                  </a:lnTo>
                  <a:lnTo>
                    <a:pt x="5187" y="4164"/>
                  </a:lnTo>
                  <a:lnTo>
                    <a:pt x="5165" y="4130"/>
                  </a:lnTo>
                  <a:lnTo>
                    <a:pt x="5119" y="4096"/>
                  </a:lnTo>
                  <a:lnTo>
                    <a:pt x="5085" y="4073"/>
                  </a:lnTo>
                  <a:lnTo>
                    <a:pt x="5039" y="4050"/>
                  </a:lnTo>
                  <a:lnTo>
                    <a:pt x="4994" y="4050"/>
                  </a:lnTo>
                  <a:lnTo>
                    <a:pt x="4994" y="1798"/>
                  </a:lnTo>
                  <a:lnTo>
                    <a:pt x="5039" y="1787"/>
                  </a:lnTo>
                  <a:lnTo>
                    <a:pt x="5074" y="1775"/>
                  </a:lnTo>
                  <a:lnTo>
                    <a:pt x="5119" y="1741"/>
                  </a:lnTo>
                  <a:lnTo>
                    <a:pt x="5142" y="1718"/>
                  </a:lnTo>
                  <a:lnTo>
                    <a:pt x="5176" y="1684"/>
                  </a:lnTo>
                  <a:lnTo>
                    <a:pt x="5199" y="1639"/>
                  </a:lnTo>
                  <a:lnTo>
                    <a:pt x="5210" y="1593"/>
                  </a:lnTo>
                  <a:lnTo>
                    <a:pt x="5210" y="1548"/>
                  </a:lnTo>
                  <a:lnTo>
                    <a:pt x="5210" y="1502"/>
                  </a:lnTo>
                  <a:lnTo>
                    <a:pt x="5187" y="1457"/>
                  </a:lnTo>
                  <a:lnTo>
                    <a:pt x="5165" y="1411"/>
                  </a:lnTo>
                  <a:lnTo>
                    <a:pt x="5142" y="1377"/>
                  </a:lnTo>
                  <a:lnTo>
                    <a:pt x="5096" y="1343"/>
                  </a:lnTo>
                  <a:lnTo>
                    <a:pt x="5062" y="1320"/>
                  </a:lnTo>
                  <a:lnTo>
                    <a:pt x="5017" y="1309"/>
                  </a:lnTo>
                  <a:lnTo>
                    <a:pt x="4903" y="1309"/>
                  </a:lnTo>
                  <a:lnTo>
                    <a:pt x="4846" y="1332"/>
                  </a:lnTo>
                  <a:lnTo>
                    <a:pt x="4801" y="1366"/>
                  </a:lnTo>
                  <a:lnTo>
                    <a:pt x="4755" y="1411"/>
                  </a:lnTo>
                  <a:lnTo>
                    <a:pt x="2787" y="274"/>
                  </a:lnTo>
                  <a:lnTo>
                    <a:pt x="2799" y="239"/>
                  </a:lnTo>
                  <a:lnTo>
                    <a:pt x="2799" y="205"/>
                  </a:lnTo>
                  <a:lnTo>
                    <a:pt x="2799" y="160"/>
                  </a:lnTo>
                  <a:lnTo>
                    <a:pt x="2787" y="126"/>
                  </a:lnTo>
                  <a:lnTo>
                    <a:pt x="2764" y="92"/>
                  </a:lnTo>
                  <a:lnTo>
                    <a:pt x="2742" y="57"/>
                  </a:lnTo>
                  <a:lnTo>
                    <a:pt x="2707" y="35"/>
                  </a:lnTo>
                  <a:lnTo>
                    <a:pt x="2673" y="12"/>
                  </a:lnTo>
                  <a:lnTo>
                    <a:pt x="2639" y="1"/>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6"/>
            <p:cNvSpPr/>
            <p:nvPr/>
          </p:nvSpPr>
          <p:spPr>
            <a:xfrm>
              <a:off x="1065501" y="0"/>
              <a:ext cx="543107" cy="335870"/>
            </a:xfrm>
            <a:custGeom>
              <a:rect b="b" l="l" r="r" t="t"/>
              <a:pathLst>
                <a:path extrusionOk="0" h="3209" w="5189">
                  <a:moveTo>
                    <a:pt x="160" y="0"/>
                  </a:moveTo>
                  <a:lnTo>
                    <a:pt x="160" y="1445"/>
                  </a:lnTo>
                  <a:lnTo>
                    <a:pt x="92" y="1456"/>
                  </a:lnTo>
                  <a:lnTo>
                    <a:pt x="46" y="1502"/>
                  </a:lnTo>
                  <a:lnTo>
                    <a:pt x="12" y="1547"/>
                  </a:lnTo>
                  <a:lnTo>
                    <a:pt x="1" y="1616"/>
                  </a:lnTo>
                  <a:lnTo>
                    <a:pt x="1" y="1650"/>
                  </a:lnTo>
                  <a:lnTo>
                    <a:pt x="12" y="1684"/>
                  </a:lnTo>
                  <a:lnTo>
                    <a:pt x="58" y="1741"/>
                  </a:lnTo>
                  <a:lnTo>
                    <a:pt x="115" y="1775"/>
                  </a:lnTo>
                  <a:lnTo>
                    <a:pt x="137" y="1786"/>
                  </a:lnTo>
                  <a:lnTo>
                    <a:pt x="183" y="1798"/>
                  </a:lnTo>
                  <a:lnTo>
                    <a:pt x="228" y="1786"/>
                  </a:lnTo>
                  <a:lnTo>
                    <a:pt x="263" y="1764"/>
                  </a:lnTo>
                  <a:lnTo>
                    <a:pt x="297" y="1741"/>
                  </a:lnTo>
                  <a:lnTo>
                    <a:pt x="331" y="1707"/>
                  </a:lnTo>
                  <a:lnTo>
                    <a:pt x="2333" y="2856"/>
                  </a:lnTo>
                  <a:lnTo>
                    <a:pt x="2310" y="2912"/>
                  </a:lnTo>
                  <a:lnTo>
                    <a:pt x="2299" y="2958"/>
                  </a:lnTo>
                  <a:lnTo>
                    <a:pt x="2310" y="3015"/>
                  </a:lnTo>
                  <a:lnTo>
                    <a:pt x="2322" y="3060"/>
                  </a:lnTo>
                  <a:lnTo>
                    <a:pt x="2344" y="3094"/>
                  </a:lnTo>
                  <a:lnTo>
                    <a:pt x="2378" y="3140"/>
                  </a:lnTo>
                  <a:lnTo>
                    <a:pt x="2413" y="3163"/>
                  </a:lnTo>
                  <a:lnTo>
                    <a:pt x="2458" y="3185"/>
                  </a:lnTo>
                  <a:lnTo>
                    <a:pt x="2504" y="3197"/>
                  </a:lnTo>
                  <a:lnTo>
                    <a:pt x="2549" y="3208"/>
                  </a:lnTo>
                  <a:lnTo>
                    <a:pt x="2595" y="3197"/>
                  </a:lnTo>
                  <a:lnTo>
                    <a:pt x="2640" y="3185"/>
                  </a:lnTo>
                  <a:lnTo>
                    <a:pt x="2686" y="3163"/>
                  </a:lnTo>
                  <a:lnTo>
                    <a:pt x="2720" y="3140"/>
                  </a:lnTo>
                  <a:lnTo>
                    <a:pt x="2754" y="3094"/>
                  </a:lnTo>
                  <a:lnTo>
                    <a:pt x="2777" y="3060"/>
                  </a:lnTo>
                  <a:lnTo>
                    <a:pt x="2788" y="3015"/>
                  </a:lnTo>
                  <a:lnTo>
                    <a:pt x="2788" y="2958"/>
                  </a:lnTo>
                  <a:lnTo>
                    <a:pt x="2788" y="2912"/>
                  </a:lnTo>
                  <a:lnTo>
                    <a:pt x="2765" y="2867"/>
                  </a:lnTo>
                  <a:lnTo>
                    <a:pt x="4688" y="1752"/>
                  </a:lnTo>
                  <a:lnTo>
                    <a:pt x="4733" y="1809"/>
                  </a:lnTo>
                  <a:lnTo>
                    <a:pt x="4790" y="1843"/>
                  </a:lnTo>
                  <a:lnTo>
                    <a:pt x="4847" y="1877"/>
                  </a:lnTo>
                  <a:lnTo>
                    <a:pt x="4972" y="1877"/>
                  </a:lnTo>
                  <a:lnTo>
                    <a:pt x="5018" y="1855"/>
                  </a:lnTo>
                  <a:lnTo>
                    <a:pt x="5063" y="1832"/>
                  </a:lnTo>
                  <a:lnTo>
                    <a:pt x="5109" y="1798"/>
                  </a:lnTo>
                  <a:lnTo>
                    <a:pt x="5143" y="1764"/>
                  </a:lnTo>
                  <a:lnTo>
                    <a:pt x="5165" y="1718"/>
                  </a:lnTo>
                  <a:lnTo>
                    <a:pt x="5177" y="1673"/>
                  </a:lnTo>
                  <a:lnTo>
                    <a:pt x="5188" y="1616"/>
                  </a:lnTo>
                  <a:lnTo>
                    <a:pt x="5177" y="1570"/>
                  </a:lnTo>
                  <a:lnTo>
                    <a:pt x="5165" y="1513"/>
                  </a:lnTo>
                  <a:lnTo>
                    <a:pt x="5143" y="1479"/>
                  </a:lnTo>
                  <a:lnTo>
                    <a:pt x="5120" y="1434"/>
                  </a:lnTo>
                  <a:lnTo>
                    <a:pt x="5074" y="1400"/>
                  </a:lnTo>
                  <a:lnTo>
                    <a:pt x="5040" y="1377"/>
                  </a:lnTo>
                  <a:lnTo>
                    <a:pt x="4995" y="1354"/>
                  </a:lnTo>
                  <a:lnTo>
                    <a:pt x="4949" y="1354"/>
                  </a:lnTo>
                  <a:lnTo>
                    <a:pt x="4949" y="0"/>
                  </a:lnTo>
                  <a:lnTo>
                    <a:pt x="4904" y="0"/>
                  </a:lnTo>
                  <a:lnTo>
                    <a:pt x="4904" y="1354"/>
                  </a:lnTo>
                  <a:lnTo>
                    <a:pt x="4847" y="1354"/>
                  </a:lnTo>
                  <a:lnTo>
                    <a:pt x="4801" y="1377"/>
                  </a:lnTo>
                  <a:lnTo>
                    <a:pt x="4756" y="1400"/>
                  </a:lnTo>
                  <a:lnTo>
                    <a:pt x="4722" y="1434"/>
                  </a:lnTo>
                  <a:lnTo>
                    <a:pt x="4699" y="1468"/>
                  </a:lnTo>
                  <a:lnTo>
                    <a:pt x="4676" y="1513"/>
                  </a:lnTo>
                  <a:lnTo>
                    <a:pt x="4654" y="1559"/>
                  </a:lnTo>
                  <a:lnTo>
                    <a:pt x="4654" y="1616"/>
                  </a:lnTo>
                  <a:lnTo>
                    <a:pt x="4654" y="1661"/>
                  </a:lnTo>
                  <a:lnTo>
                    <a:pt x="4676" y="1718"/>
                  </a:lnTo>
                  <a:lnTo>
                    <a:pt x="2742" y="2821"/>
                  </a:lnTo>
                  <a:lnTo>
                    <a:pt x="2708" y="2776"/>
                  </a:lnTo>
                  <a:lnTo>
                    <a:pt x="2663" y="2753"/>
                  </a:lnTo>
                  <a:lnTo>
                    <a:pt x="2606" y="2730"/>
                  </a:lnTo>
                  <a:lnTo>
                    <a:pt x="2549" y="2719"/>
                  </a:lnTo>
                  <a:lnTo>
                    <a:pt x="2492" y="2730"/>
                  </a:lnTo>
                  <a:lnTo>
                    <a:pt x="2435" y="2753"/>
                  </a:lnTo>
                  <a:lnTo>
                    <a:pt x="2390" y="2776"/>
                  </a:lnTo>
                  <a:lnTo>
                    <a:pt x="2356" y="2821"/>
                  </a:lnTo>
                  <a:lnTo>
                    <a:pt x="342" y="1661"/>
                  </a:lnTo>
                  <a:lnTo>
                    <a:pt x="354" y="1616"/>
                  </a:lnTo>
                  <a:lnTo>
                    <a:pt x="342" y="1547"/>
                  </a:lnTo>
                  <a:lnTo>
                    <a:pt x="308" y="1502"/>
                  </a:lnTo>
                  <a:lnTo>
                    <a:pt x="263" y="1456"/>
                  </a:lnTo>
                  <a:lnTo>
                    <a:pt x="206" y="1445"/>
                  </a:lnTo>
                  <a:lnTo>
                    <a:pt x="206" y="0"/>
                  </a:lnTo>
                  <a:close/>
                </a:path>
              </a:pathLst>
            </a:custGeom>
            <a:solidFill>
              <a:srgbClr val="FFFFFF">
                <a:alpha val="1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6"/>
            <p:cNvSpPr/>
            <p:nvPr/>
          </p:nvSpPr>
          <p:spPr>
            <a:xfrm>
              <a:off x="0" y="0"/>
              <a:ext cx="2102615" cy="1626494"/>
            </a:xfrm>
            <a:custGeom>
              <a:rect b="b" l="l" r="r" t="t"/>
              <a:pathLst>
                <a:path extrusionOk="0" h="15540" w="20089">
                  <a:moveTo>
                    <a:pt x="5824" y="1741"/>
                  </a:moveTo>
                  <a:lnTo>
                    <a:pt x="7758" y="2856"/>
                  </a:lnTo>
                  <a:lnTo>
                    <a:pt x="7747" y="2912"/>
                  </a:lnTo>
                  <a:lnTo>
                    <a:pt x="7735" y="2958"/>
                  </a:lnTo>
                  <a:lnTo>
                    <a:pt x="7747" y="3015"/>
                  </a:lnTo>
                  <a:lnTo>
                    <a:pt x="7758" y="3060"/>
                  </a:lnTo>
                  <a:lnTo>
                    <a:pt x="7781" y="3094"/>
                  </a:lnTo>
                  <a:lnTo>
                    <a:pt x="7804" y="3129"/>
                  </a:lnTo>
                  <a:lnTo>
                    <a:pt x="7838" y="3163"/>
                  </a:lnTo>
                  <a:lnTo>
                    <a:pt x="7883" y="3185"/>
                  </a:lnTo>
                  <a:lnTo>
                    <a:pt x="7917" y="3197"/>
                  </a:lnTo>
                  <a:lnTo>
                    <a:pt x="7963" y="3208"/>
                  </a:lnTo>
                  <a:lnTo>
                    <a:pt x="7963" y="5495"/>
                  </a:lnTo>
                  <a:lnTo>
                    <a:pt x="7929" y="5506"/>
                  </a:lnTo>
                  <a:lnTo>
                    <a:pt x="7883" y="5517"/>
                  </a:lnTo>
                  <a:lnTo>
                    <a:pt x="7849" y="5540"/>
                  </a:lnTo>
                  <a:lnTo>
                    <a:pt x="7826" y="5574"/>
                  </a:lnTo>
                  <a:lnTo>
                    <a:pt x="7792" y="5597"/>
                  </a:lnTo>
                  <a:lnTo>
                    <a:pt x="7781" y="5643"/>
                  </a:lnTo>
                  <a:lnTo>
                    <a:pt x="7769" y="5677"/>
                  </a:lnTo>
                  <a:lnTo>
                    <a:pt x="7758" y="5722"/>
                  </a:lnTo>
                  <a:lnTo>
                    <a:pt x="7769" y="5756"/>
                  </a:lnTo>
                  <a:lnTo>
                    <a:pt x="7781" y="5802"/>
                  </a:lnTo>
                  <a:lnTo>
                    <a:pt x="5779" y="6951"/>
                  </a:lnTo>
                  <a:lnTo>
                    <a:pt x="5756" y="6917"/>
                  </a:lnTo>
                  <a:lnTo>
                    <a:pt x="5710" y="6882"/>
                  </a:lnTo>
                  <a:lnTo>
                    <a:pt x="5665" y="6871"/>
                  </a:lnTo>
                  <a:lnTo>
                    <a:pt x="5619" y="6860"/>
                  </a:lnTo>
                  <a:lnTo>
                    <a:pt x="5574" y="6871"/>
                  </a:lnTo>
                  <a:lnTo>
                    <a:pt x="5528" y="6882"/>
                  </a:lnTo>
                  <a:lnTo>
                    <a:pt x="5483" y="6917"/>
                  </a:lnTo>
                  <a:lnTo>
                    <a:pt x="5449" y="6951"/>
                  </a:lnTo>
                  <a:lnTo>
                    <a:pt x="3458" y="5790"/>
                  </a:lnTo>
                  <a:lnTo>
                    <a:pt x="3469" y="5756"/>
                  </a:lnTo>
                  <a:lnTo>
                    <a:pt x="3469" y="5722"/>
                  </a:lnTo>
                  <a:lnTo>
                    <a:pt x="3469" y="5677"/>
                  </a:lnTo>
                  <a:lnTo>
                    <a:pt x="3458" y="5643"/>
                  </a:lnTo>
                  <a:lnTo>
                    <a:pt x="3435" y="5608"/>
                  </a:lnTo>
                  <a:lnTo>
                    <a:pt x="3413" y="5574"/>
                  </a:lnTo>
                  <a:lnTo>
                    <a:pt x="3378" y="5552"/>
                  </a:lnTo>
                  <a:lnTo>
                    <a:pt x="3344" y="5529"/>
                  </a:lnTo>
                  <a:lnTo>
                    <a:pt x="3310" y="5506"/>
                  </a:lnTo>
                  <a:lnTo>
                    <a:pt x="3276" y="5506"/>
                  </a:lnTo>
                  <a:lnTo>
                    <a:pt x="3276" y="3163"/>
                  </a:lnTo>
                  <a:lnTo>
                    <a:pt x="3310" y="3163"/>
                  </a:lnTo>
                  <a:lnTo>
                    <a:pt x="3344" y="3151"/>
                  </a:lnTo>
                  <a:lnTo>
                    <a:pt x="3401" y="3106"/>
                  </a:lnTo>
                  <a:lnTo>
                    <a:pt x="3435" y="3038"/>
                  </a:lnTo>
                  <a:lnTo>
                    <a:pt x="3447" y="3003"/>
                  </a:lnTo>
                  <a:lnTo>
                    <a:pt x="3458" y="2958"/>
                  </a:lnTo>
                  <a:lnTo>
                    <a:pt x="3447" y="2924"/>
                  </a:lnTo>
                  <a:lnTo>
                    <a:pt x="3435" y="2878"/>
                  </a:lnTo>
                  <a:lnTo>
                    <a:pt x="5415" y="1741"/>
                  </a:lnTo>
                  <a:lnTo>
                    <a:pt x="5449" y="1786"/>
                  </a:lnTo>
                  <a:lnTo>
                    <a:pt x="5494" y="1820"/>
                  </a:lnTo>
                  <a:lnTo>
                    <a:pt x="5551" y="1843"/>
                  </a:lnTo>
                  <a:lnTo>
                    <a:pt x="5619" y="1855"/>
                  </a:lnTo>
                  <a:lnTo>
                    <a:pt x="5676" y="1843"/>
                  </a:lnTo>
                  <a:lnTo>
                    <a:pt x="5733" y="1820"/>
                  </a:lnTo>
                  <a:lnTo>
                    <a:pt x="5790" y="1786"/>
                  </a:lnTo>
                  <a:lnTo>
                    <a:pt x="5824" y="1741"/>
                  </a:lnTo>
                  <a:close/>
                  <a:moveTo>
                    <a:pt x="17677" y="5847"/>
                  </a:moveTo>
                  <a:lnTo>
                    <a:pt x="19611" y="6962"/>
                  </a:lnTo>
                  <a:lnTo>
                    <a:pt x="19588" y="7008"/>
                  </a:lnTo>
                  <a:lnTo>
                    <a:pt x="19588" y="7064"/>
                  </a:lnTo>
                  <a:lnTo>
                    <a:pt x="19588" y="7121"/>
                  </a:lnTo>
                  <a:lnTo>
                    <a:pt x="19600" y="7167"/>
                  </a:lnTo>
                  <a:lnTo>
                    <a:pt x="19623" y="7201"/>
                  </a:lnTo>
                  <a:lnTo>
                    <a:pt x="19657" y="7235"/>
                  </a:lnTo>
                  <a:lnTo>
                    <a:pt x="19691" y="7269"/>
                  </a:lnTo>
                  <a:lnTo>
                    <a:pt x="19725" y="7292"/>
                  </a:lnTo>
                  <a:lnTo>
                    <a:pt x="19770" y="7315"/>
                  </a:lnTo>
                  <a:lnTo>
                    <a:pt x="19816" y="7315"/>
                  </a:lnTo>
                  <a:lnTo>
                    <a:pt x="19816" y="9635"/>
                  </a:lnTo>
                  <a:lnTo>
                    <a:pt x="19748" y="9658"/>
                  </a:lnTo>
                  <a:lnTo>
                    <a:pt x="19691" y="9692"/>
                  </a:lnTo>
                  <a:lnTo>
                    <a:pt x="19657" y="9749"/>
                  </a:lnTo>
                  <a:lnTo>
                    <a:pt x="19645" y="9783"/>
                  </a:lnTo>
                  <a:lnTo>
                    <a:pt x="19645" y="9829"/>
                  </a:lnTo>
                  <a:lnTo>
                    <a:pt x="19657" y="9886"/>
                  </a:lnTo>
                  <a:lnTo>
                    <a:pt x="17689" y="11023"/>
                  </a:lnTo>
                  <a:lnTo>
                    <a:pt x="17643" y="10978"/>
                  </a:lnTo>
                  <a:lnTo>
                    <a:pt x="17598" y="10943"/>
                  </a:lnTo>
                  <a:lnTo>
                    <a:pt x="17529" y="10921"/>
                  </a:lnTo>
                  <a:lnTo>
                    <a:pt x="17473" y="10909"/>
                  </a:lnTo>
                  <a:lnTo>
                    <a:pt x="17404" y="10921"/>
                  </a:lnTo>
                  <a:lnTo>
                    <a:pt x="17347" y="10943"/>
                  </a:lnTo>
                  <a:lnTo>
                    <a:pt x="17291" y="10978"/>
                  </a:lnTo>
                  <a:lnTo>
                    <a:pt x="17256" y="11023"/>
                  </a:lnTo>
                  <a:lnTo>
                    <a:pt x="15334" y="9908"/>
                  </a:lnTo>
                  <a:lnTo>
                    <a:pt x="15345" y="9874"/>
                  </a:lnTo>
                  <a:lnTo>
                    <a:pt x="15345" y="9829"/>
                  </a:lnTo>
                  <a:lnTo>
                    <a:pt x="15345" y="9783"/>
                  </a:lnTo>
                  <a:lnTo>
                    <a:pt x="15323" y="9738"/>
                  </a:lnTo>
                  <a:lnTo>
                    <a:pt x="15311" y="9692"/>
                  </a:lnTo>
                  <a:lnTo>
                    <a:pt x="15277" y="9658"/>
                  </a:lnTo>
                  <a:lnTo>
                    <a:pt x="15243" y="9635"/>
                  </a:lnTo>
                  <a:lnTo>
                    <a:pt x="15209" y="9601"/>
                  </a:lnTo>
                  <a:lnTo>
                    <a:pt x="15175" y="9590"/>
                  </a:lnTo>
                  <a:lnTo>
                    <a:pt x="15129" y="9578"/>
                  </a:lnTo>
                  <a:lnTo>
                    <a:pt x="15129" y="7246"/>
                  </a:lnTo>
                  <a:lnTo>
                    <a:pt x="15186" y="7224"/>
                  </a:lnTo>
                  <a:lnTo>
                    <a:pt x="15232" y="7178"/>
                  </a:lnTo>
                  <a:lnTo>
                    <a:pt x="15266" y="7133"/>
                  </a:lnTo>
                  <a:lnTo>
                    <a:pt x="15277" y="7064"/>
                  </a:lnTo>
                  <a:lnTo>
                    <a:pt x="15266" y="7008"/>
                  </a:lnTo>
                  <a:lnTo>
                    <a:pt x="17256" y="5847"/>
                  </a:lnTo>
                  <a:lnTo>
                    <a:pt x="17302" y="5893"/>
                  </a:lnTo>
                  <a:lnTo>
                    <a:pt x="17347" y="5938"/>
                  </a:lnTo>
                  <a:lnTo>
                    <a:pt x="17404" y="5961"/>
                  </a:lnTo>
                  <a:lnTo>
                    <a:pt x="17529" y="5961"/>
                  </a:lnTo>
                  <a:lnTo>
                    <a:pt x="17586" y="5938"/>
                  </a:lnTo>
                  <a:lnTo>
                    <a:pt x="17643" y="5893"/>
                  </a:lnTo>
                  <a:lnTo>
                    <a:pt x="17677" y="5847"/>
                  </a:lnTo>
                  <a:close/>
                  <a:moveTo>
                    <a:pt x="8179" y="5836"/>
                  </a:moveTo>
                  <a:lnTo>
                    <a:pt x="10135" y="6962"/>
                  </a:lnTo>
                  <a:lnTo>
                    <a:pt x="10124" y="7019"/>
                  </a:lnTo>
                  <a:lnTo>
                    <a:pt x="10113" y="7064"/>
                  </a:lnTo>
                  <a:lnTo>
                    <a:pt x="10113" y="7110"/>
                  </a:lnTo>
                  <a:lnTo>
                    <a:pt x="10135" y="7155"/>
                  </a:lnTo>
                  <a:lnTo>
                    <a:pt x="10147" y="7201"/>
                  </a:lnTo>
                  <a:lnTo>
                    <a:pt x="10181" y="7235"/>
                  </a:lnTo>
                  <a:lnTo>
                    <a:pt x="10215" y="7258"/>
                  </a:lnTo>
                  <a:lnTo>
                    <a:pt x="10249" y="7292"/>
                  </a:lnTo>
                  <a:lnTo>
                    <a:pt x="10295" y="7303"/>
                  </a:lnTo>
                  <a:lnTo>
                    <a:pt x="10340" y="7315"/>
                  </a:lnTo>
                  <a:lnTo>
                    <a:pt x="10340" y="9567"/>
                  </a:lnTo>
                  <a:lnTo>
                    <a:pt x="10295" y="9578"/>
                  </a:lnTo>
                  <a:lnTo>
                    <a:pt x="10249" y="9601"/>
                  </a:lnTo>
                  <a:lnTo>
                    <a:pt x="10204" y="9624"/>
                  </a:lnTo>
                  <a:lnTo>
                    <a:pt x="10170" y="9647"/>
                  </a:lnTo>
                  <a:lnTo>
                    <a:pt x="10147" y="9692"/>
                  </a:lnTo>
                  <a:lnTo>
                    <a:pt x="10124" y="9726"/>
                  </a:lnTo>
                  <a:lnTo>
                    <a:pt x="10113" y="9772"/>
                  </a:lnTo>
                  <a:lnTo>
                    <a:pt x="10101" y="9829"/>
                  </a:lnTo>
                  <a:lnTo>
                    <a:pt x="10113" y="9874"/>
                  </a:lnTo>
                  <a:lnTo>
                    <a:pt x="10124" y="9920"/>
                  </a:lnTo>
                  <a:lnTo>
                    <a:pt x="8156" y="11057"/>
                  </a:lnTo>
                  <a:lnTo>
                    <a:pt x="8122" y="11023"/>
                  </a:lnTo>
                  <a:lnTo>
                    <a:pt x="8077" y="10989"/>
                  </a:lnTo>
                  <a:lnTo>
                    <a:pt x="8042" y="10978"/>
                  </a:lnTo>
                  <a:lnTo>
                    <a:pt x="7986" y="10966"/>
                  </a:lnTo>
                  <a:lnTo>
                    <a:pt x="7940" y="10978"/>
                  </a:lnTo>
                  <a:lnTo>
                    <a:pt x="7895" y="10989"/>
                  </a:lnTo>
                  <a:lnTo>
                    <a:pt x="7860" y="11023"/>
                  </a:lnTo>
                  <a:lnTo>
                    <a:pt x="7826" y="11057"/>
                  </a:lnTo>
                  <a:lnTo>
                    <a:pt x="5813" y="9897"/>
                  </a:lnTo>
                  <a:lnTo>
                    <a:pt x="5824" y="9829"/>
                  </a:lnTo>
                  <a:lnTo>
                    <a:pt x="5824" y="9783"/>
                  </a:lnTo>
                  <a:lnTo>
                    <a:pt x="5813" y="9749"/>
                  </a:lnTo>
                  <a:lnTo>
                    <a:pt x="5767" y="9692"/>
                  </a:lnTo>
                  <a:lnTo>
                    <a:pt x="5710" y="9647"/>
                  </a:lnTo>
                  <a:lnTo>
                    <a:pt x="5676" y="9635"/>
                  </a:lnTo>
                  <a:lnTo>
                    <a:pt x="5642" y="9624"/>
                  </a:lnTo>
                  <a:lnTo>
                    <a:pt x="5642" y="7269"/>
                  </a:lnTo>
                  <a:lnTo>
                    <a:pt x="5676" y="7258"/>
                  </a:lnTo>
                  <a:lnTo>
                    <a:pt x="5710" y="7246"/>
                  </a:lnTo>
                  <a:lnTo>
                    <a:pt x="5767" y="7201"/>
                  </a:lnTo>
                  <a:lnTo>
                    <a:pt x="5813" y="7144"/>
                  </a:lnTo>
                  <a:lnTo>
                    <a:pt x="5824" y="7110"/>
                  </a:lnTo>
                  <a:lnTo>
                    <a:pt x="5824" y="7064"/>
                  </a:lnTo>
                  <a:lnTo>
                    <a:pt x="5824" y="7030"/>
                  </a:lnTo>
                  <a:lnTo>
                    <a:pt x="5801" y="6985"/>
                  </a:lnTo>
                  <a:lnTo>
                    <a:pt x="7792" y="5836"/>
                  </a:lnTo>
                  <a:lnTo>
                    <a:pt x="7826" y="5881"/>
                  </a:lnTo>
                  <a:lnTo>
                    <a:pt x="7872" y="5916"/>
                  </a:lnTo>
                  <a:lnTo>
                    <a:pt x="7929" y="5938"/>
                  </a:lnTo>
                  <a:lnTo>
                    <a:pt x="7986" y="5950"/>
                  </a:lnTo>
                  <a:lnTo>
                    <a:pt x="8042" y="5938"/>
                  </a:lnTo>
                  <a:lnTo>
                    <a:pt x="8099" y="5916"/>
                  </a:lnTo>
                  <a:lnTo>
                    <a:pt x="8145" y="5881"/>
                  </a:lnTo>
                  <a:lnTo>
                    <a:pt x="8179" y="5836"/>
                  </a:lnTo>
                  <a:close/>
                  <a:moveTo>
                    <a:pt x="12911" y="5836"/>
                  </a:moveTo>
                  <a:lnTo>
                    <a:pt x="14936" y="6996"/>
                  </a:lnTo>
                  <a:lnTo>
                    <a:pt x="14925" y="7030"/>
                  </a:lnTo>
                  <a:lnTo>
                    <a:pt x="14925" y="7064"/>
                  </a:lnTo>
                  <a:lnTo>
                    <a:pt x="14936" y="7133"/>
                  </a:lnTo>
                  <a:lnTo>
                    <a:pt x="14970" y="7190"/>
                  </a:lnTo>
                  <a:lnTo>
                    <a:pt x="15016" y="7224"/>
                  </a:lnTo>
                  <a:lnTo>
                    <a:pt x="15084" y="7246"/>
                  </a:lnTo>
                  <a:lnTo>
                    <a:pt x="15084" y="9578"/>
                  </a:lnTo>
                  <a:lnTo>
                    <a:pt x="15038" y="9590"/>
                  </a:lnTo>
                  <a:lnTo>
                    <a:pt x="14993" y="9601"/>
                  </a:lnTo>
                  <a:lnTo>
                    <a:pt x="14947" y="9624"/>
                  </a:lnTo>
                  <a:lnTo>
                    <a:pt x="14913" y="9658"/>
                  </a:lnTo>
                  <a:lnTo>
                    <a:pt x="14890" y="9692"/>
                  </a:lnTo>
                  <a:lnTo>
                    <a:pt x="14868" y="9738"/>
                  </a:lnTo>
                  <a:lnTo>
                    <a:pt x="14856" y="9783"/>
                  </a:lnTo>
                  <a:lnTo>
                    <a:pt x="14856" y="9829"/>
                  </a:lnTo>
                  <a:lnTo>
                    <a:pt x="14856" y="9874"/>
                  </a:lnTo>
                  <a:lnTo>
                    <a:pt x="14868" y="9920"/>
                  </a:lnTo>
                  <a:lnTo>
                    <a:pt x="12888" y="11057"/>
                  </a:lnTo>
                  <a:lnTo>
                    <a:pt x="12854" y="11023"/>
                  </a:lnTo>
                  <a:lnTo>
                    <a:pt x="12820" y="11000"/>
                  </a:lnTo>
                  <a:lnTo>
                    <a:pt x="12775" y="10989"/>
                  </a:lnTo>
                  <a:lnTo>
                    <a:pt x="12729" y="10978"/>
                  </a:lnTo>
                  <a:lnTo>
                    <a:pt x="12684" y="10989"/>
                  </a:lnTo>
                  <a:lnTo>
                    <a:pt x="12638" y="11000"/>
                  </a:lnTo>
                  <a:lnTo>
                    <a:pt x="12604" y="11023"/>
                  </a:lnTo>
                  <a:lnTo>
                    <a:pt x="12570" y="11057"/>
                  </a:lnTo>
                  <a:lnTo>
                    <a:pt x="10602" y="9920"/>
                  </a:lnTo>
                  <a:lnTo>
                    <a:pt x="10613" y="9874"/>
                  </a:lnTo>
                  <a:lnTo>
                    <a:pt x="10613" y="9829"/>
                  </a:lnTo>
                  <a:lnTo>
                    <a:pt x="10613" y="9772"/>
                  </a:lnTo>
                  <a:lnTo>
                    <a:pt x="10590" y="9726"/>
                  </a:lnTo>
                  <a:lnTo>
                    <a:pt x="10579" y="9692"/>
                  </a:lnTo>
                  <a:lnTo>
                    <a:pt x="10545" y="9658"/>
                  </a:lnTo>
                  <a:lnTo>
                    <a:pt x="10511" y="9624"/>
                  </a:lnTo>
                  <a:lnTo>
                    <a:pt x="10477" y="9601"/>
                  </a:lnTo>
                  <a:lnTo>
                    <a:pt x="10431" y="9578"/>
                  </a:lnTo>
                  <a:lnTo>
                    <a:pt x="10386" y="9567"/>
                  </a:lnTo>
                  <a:lnTo>
                    <a:pt x="10386" y="7315"/>
                  </a:lnTo>
                  <a:lnTo>
                    <a:pt x="10431" y="7303"/>
                  </a:lnTo>
                  <a:lnTo>
                    <a:pt x="10465" y="7281"/>
                  </a:lnTo>
                  <a:lnTo>
                    <a:pt x="10511" y="7258"/>
                  </a:lnTo>
                  <a:lnTo>
                    <a:pt x="10545" y="7235"/>
                  </a:lnTo>
                  <a:lnTo>
                    <a:pt x="10568" y="7201"/>
                  </a:lnTo>
                  <a:lnTo>
                    <a:pt x="10590" y="7155"/>
                  </a:lnTo>
                  <a:lnTo>
                    <a:pt x="10602" y="7110"/>
                  </a:lnTo>
                  <a:lnTo>
                    <a:pt x="10602" y="7064"/>
                  </a:lnTo>
                  <a:lnTo>
                    <a:pt x="10602" y="7019"/>
                  </a:lnTo>
                  <a:lnTo>
                    <a:pt x="10579" y="6973"/>
                  </a:lnTo>
                  <a:lnTo>
                    <a:pt x="12547" y="5836"/>
                  </a:lnTo>
                  <a:lnTo>
                    <a:pt x="12581" y="5881"/>
                  </a:lnTo>
                  <a:lnTo>
                    <a:pt x="12627" y="5904"/>
                  </a:lnTo>
                  <a:lnTo>
                    <a:pt x="12672" y="5927"/>
                  </a:lnTo>
                  <a:lnTo>
                    <a:pt x="12729" y="5938"/>
                  </a:lnTo>
                  <a:lnTo>
                    <a:pt x="12786" y="5927"/>
                  </a:lnTo>
                  <a:lnTo>
                    <a:pt x="12831" y="5904"/>
                  </a:lnTo>
                  <a:lnTo>
                    <a:pt x="12877" y="5870"/>
                  </a:lnTo>
                  <a:lnTo>
                    <a:pt x="12911" y="5836"/>
                  </a:lnTo>
                  <a:close/>
                  <a:moveTo>
                    <a:pt x="10579" y="9954"/>
                  </a:moveTo>
                  <a:lnTo>
                    <a:pt x="12547" y="11103"/>
                  </a:lnTo>
                  <a:lnTo>
                    <a:pt x="12536" y="11137"/>
                  </a:lnTo>
                  <a:lnTo>
                    <a:pt x="12536" y="11171"/>
                  </a:lnTo>
                  <a:lnTo>
                    <a:pt x="12536" y="11205"/>
                  </a:lnTo>
                  <a:lnTo>
                    <a:pt x="12547" y="11239"/>
                  </a:lnTo>
                  <a:lnTo>
                    <a:pt x="12581" y="11308"/>
                  </a:lnTo>
                  <a:lnTo>
                    <a:pt x="12638" y="11342"/>
                  </a:lnTo>
                  <a:lnTo>
                    <a:pt x="12706" y="11364"/>
                  </a:lnTo>
                  <a:lnTo>
                    <a:pt x="12706" y="13696"/>
                  </a:lnTo>
                  <a:lnTo>
                    <a:pt x="12661" y="13708"/>
                  </a:lnTo>
                  <a:lnTo>
                    <a:pt x="12627" y="13719"/>
                  </a:lnTo>
                  <a:lnTo>
                    <a:pt x="12581" y="13742"/>
                  </a:lnTo>
                  <a:lnTo>
                    <a:pt x="12558" y="13765"/>
                  </a:lnTo>
                  <a:lnTo>
                    <a:pt x="12524" y="13799"/>
                  </a:lnTo>
                  <a:lnTo>
                    <a:pt x="12502" y="13844"/>
                  </a:lnTo>
                  <a:lnTo>
                    <a:pt x="12490" y="13890"/>
                  </a:lnTo>
                  <a:lnTo>
                    <a:pt x="12490" y="13935"/>
                  </a:lnTo>
                  <a:lnTo>
                    <a:pt x="12490" y="13981"/>
                  </a:lnTo>
                  <a:lnTo>
                    <a:pt x="12502" y="14015"/>
                  </a:lnTo>
                  <a:lnTo>
                    <a:pt x="10579" y="15130"/>
                  </a:lnTo>
                  <a:lnTo>
                    <a:pt x="10534" y="15084"/>
                  </a:lnTo>
                  <a:lnTo>
                    <a:pt x="10488" y="15039"/>
                  </a:lnTo>
                  <a:lnTo>
                    <a:pt x="10420" y="15016"/>
                  </a:lnTo>
                  <a:lnTo>
                    <a:pt x="10295" y="15016"/>
                  </a:lnTo>
                  <a:lnTo>
                    <a:pt x="10238" y="15039"/>
                  </a:lnTo>
                  <a:lnTo>
                    <a:pt x="10181" y="15084"/>
                  </a:lnTo>
                  <a:lnTo>
                    <a:pt x="10135" y="15130"/>
                  </a:lnTo>
                  <a:lnTo>
                    <a:pt x="8236" y="14026"/>
                  </a:lnTo>
                  <a:lnTo>
                    <a:pt x="8247" y="13981"/>
                  </a:lnTo>
                  <a:lnTo>
                    <a:pt x="8259" y="13935"/>
                  </a:lnTo>
                  <a:lnTo>
                    <a:pt x="8247" y="13878"/>
                  </a:lnTo>
                  <a:lnTo>
                    <a:pt x="8236" y="13833"/>
                  </a:lnTo>
                  <a:lnTo>
                    <a:pt x="8213" y="13787"/>
                  </a:lnTo>
                  <a:lnTo>
                    <a:pt x="8179" y="13753"/>
                  </a:lnTo>
                  <a:lnTo>
                    <a:pt x="8145" y="13719"/>
                  </a:lnTo>
                  <a:lnTo>
                    <a:pt x="8111" y="13696"/>
                  </a:lnTo>
                  <a:lnTo>
                    <a:pt x="8065" y="13674"/>
                  </a:lnTo>
                  <a:lnTo>
                    <a:pt x="8008" y="13662"/>
                  </a:lnTo>
                  <a:lnTo>
                    <a:pt x="8008" y="11376"/>
                  </a:lnTo>
                  <a:lnTo>
                    <a:pt x="8088" y="11353"/>
                  </a:lnTo>
                  <a:lnTo>
                    <a:pt x="8145" y="11308"/>
                  </a:lnTo>
                  <a:lnTo>
                    <a:pt x="8179" y="11251"/>
                  </a:lnTo>
                  <a:lnTo>
                    <a:pt x="8190" y="11217"/>
                  </a:lnTo>
                  <a:lnTo>
                    <a:pt x="8190" y="11171"/>
                  </a:lnTo>
                  <a:lnTo>
                    <a:pt x="8190" y="11137"/>
                  </a:lnTo>
                  <a:lnTo>
                    <a:pt x="8179" y="11091"/>
                  </a:lnTo>
                  <a:lnTo>
                    <a:pt x="10147" y="9965"/>
                  </a:lnTo>
                  <a:lnTo>
                    <a:pt x="10181" y="10011"/>
                  </a:lnTo>
                  <a:lnTo>
                    <a:pt x="10238" y="10045"/>
                  </a:lnTo>
                  <a:lnTo>
                    <a:pt x="10295" y="10068"/>
                  </a:lnTo>
                  <a:lnTo>
                    <a:pt x="10363" y="10079"/>
                  </a:lnTo>
                  <a:lnTo>
                    <a:pt x="10420" y="10068"/>
                  </a:lnTo>
                  <a:lnTo>
                    <a:pt x="10488" y="10045"/>
                  </a:lnTo>
                  <a:lnTo>
                    <a:pt x="10534" y="10011"/>
                  </a:lnTo>
                  <a:lnTo>
                    <a:pt x="10579" y="9954"/>
                  </a:lnTo>
                  <a:close/>
                  <a:moveTo>
                    <a:pt x="853" y="0"/>
                  </a:moveTo>
                  <a:lnTo>
                    <a:pt x="853" y="1434"/>
                  </a:lnTo>
                  <a:lnTo>
                    <a:pt x="796" y="1456"/>
                  </a:lnTo>
                  <a:lnTo>
                    <a:pt x="739" y="1491"/>
                  </a:lnTo>
                  <a:lnTo>
                    <a:pt x="705" y="1547"/>
                  </a:lnTo>
                  <a:lnTo>
                    <a:pt x="694" y="1616"/>
                  </a:lnTo>
                  <a:lnTo>
                    <a:pt x="705" y="1673"/>
                  </a:lnTo>
                  <a:lnTo>
                    <a:pt x="0" y="2071"/>
                  </a:lnTo>
                  <a:lnTo>
                    <a:pt x="0" y="2128"/>
                  </a:lnTo>
                  <a:lnTo>
                    <a:pt x="728" y="1707"/>
                  </a:lnTo>
                  <a:lnTo>
                    <a:pt x="751" y="1741"/>
                  </a:lnTo>
                  <a:lnTo>
                    <a:pt x="785" y="1775"/>
                  </a:lnTo>
                  <a:lnTo>
                    <a:pt x="830" y="1786"/>
                  </a:lnTo>
                  <a:lnTo>
                    <a:pt x="876" y="1798"/>
                  </a:lnTo>
                  <a:lnTo>
                    <a:pt x="921" y="1786"/>
                  </a:lnTo>
                  <a:lnTo>
                    <a:pt x="967" y="1775"/>
                  </a:lnTo>
                  <a:lnTo>
                    <a:pt x="1001" y="1741"/>
                  </a:lnTo>
                  <a:lnTo>
                    <a:pt x="1035" y="1707"/>
                  </a:lnTo>
                  <a:lnTo>
                    <a:pt x="3060" y="2878"/>
                  </a:lnTo>
                  <a:lnTo>
                    <a:pt x="3049" y="2924"/>
                  </a:lnTo>
                  <a:lnTo>
                    <a:pt x="3037" y="2958"/>
                  </a:lnTo>
                  <a:lnTo>
                    <a:pt x="3049" y="3003"/>
                  </a:lnTo>
                  <a:lnTo>
                    <a:pt x="3060" y="3038"/>
                  </a:lnTo>
                  <a:lnTo>
                    <a:pt x="3094" y="3106"/>
                  </a:lnTo>
                  <a:lnTo>
                    <a:pt x="3151" y="3151"/>
                  </a:lnTo>
                  <a:lnTo>
                    <a:pt x="3185" y="3163"/>
                  </a:lnTo>
                  <a:lnTo>
                    <a:pt x="3231" y="3163"/>
                  </a:lnTo>
                  <a:lnTo>
                    <a:pt x="3231" y="5506"/>
                  </a:lnTo>
                  <a:lnTo>
                    <a:pt x="3185" y="5506"/>
                  </a:lnTo>
                  <a:lnTo>
                    <a:pt x="3151" y="5529"/>
                  </a:lnTo>
                  <a:lnTo>
                    <a:pt x="3117" y="5540"/>
                  </a:lnTo>
                  <a:lnTo>
                    <a:pt x="3083" y="5574"/>
                  </a:lnTo>
                  <a:lnTo>
                    <a:pt x="3060" y="5608"/>
                  </a:lnTo>
                  <a:lnTo>
                    <a:pt x="3037" y="5643"/>
                  </a:lnTo>
                  <a:lnTo>
                    <a:pt x="3026" y="5677"/>
                  </a:lnTo>
                  <a:lnTo>
                    <a:pt x="3026" y="5722"/>
                  </a:lnTo>
                  <a:lnTo>
                    <a:pt x="3026" y="5756"/>
                  </a:lnTo>
                  <a:lnTo>
                    <a:pt x="3037" y="5790"/>
                  </a:lnTo>
                  <a:lnTo>
                    <a:pt x="1081" y="6928"/>
                  </a:lnTo>
                  <a:lnTo>
                    <a:pt x="1035" y="6882"/>
                  </a:lnTo>
                  <a:lnTo>
                    <a:pt x="990" y="6860"/>
                  </a:lnTo>
                  <a:lnTo>
                    <a:pt x="933" y="6837"/>
                  </a:lnTo>
                  <a:lnTo>
                    <a:pt x="876" y="6826"/>
                  </a:lnTo>
                  <a:lnTo>
                    <a:pt x="819" y="6837"/>
                  </a:lnTo>
                  <a:lnTo>
                    <a:pt x="762" y="6860"/>
                  </a:lnTo>
                  <a:lnTo>
                    <a:pt x="717" y="6882"/>
                  </a:lnTo>
                  <a:lnTo>
                    <a:pt x="683" y="6928"/>
                  </a:lnTo>
                  <a:lnTo>
                    <a:pt x="0" y="6541"/>
                  </a:lnTo>
                  <a:lnTo>
                    <a:pt x="0" y="6587"/>
                  </a:lnTo>
                  <a:lnTo>
                    <a:pt x="660" y="6973"/>
                  </a:lnTo>
                  <a:lnTo>
                    <a:pt x="648" y="7019"/>
                  </a:lnTo>
                  <a:lnTo>
                    <a:pt x="637" y="7064"/>
                  </a:lnTo>
                  <a:lnTo>
                    <a:pt x="637" y="7121"/>
                  </a:lnTo>
                  <a:lnTo>
                    <a:pt x="660" y="7167"/>
                  </a:lnTo>
                  <a:lnTo>
                    <a:pt x="683" y="7201"/>
                  </a:lnTo>
                  <a:lnTo>
                    <a:pt x="705" y="7235"/>
                  </a:lnTo>
                  <a:lnTo>
                    <a:pt x="739" y="7269"/>
                  </a:lnTo>
                  <a:lnTo>
                    <a:pt x="785" y="7292"/>
                  </a:lnTo>
                  <a:lnTo>
                    <a:pt x="830" y="7303"/>
                  </a:lnTo>
                  <a:lnTo>
                    <a:pt x="921" y="7303"/>
                  </a:lnTo>
                  <a:lnTo>
                    <a:pt x="967" y="7292"/>
                  </a:lnTo>
                  <a:lnTo>
                    <a:pt x="1012" y="7269"/>
                  </a:lnTo>
                  <a:lnTo>
                    <a:pt x="1047" y="7235"/>
                  </a:lnTo>
                  <a:lnTo>
                    <a:pt x="1081" y="7201"/>
                  </a:lnTo>
                  <a:lnTo>
                    <a:pt x="1103" y="7167"/>
                  </a:lnTo>
                  <a:lnTo>
                    <a:pt x="1115" y="7121"/>
                  </a:lnTo>
                  <a:lnTo>
                    <a:pt x="1115" y="7064"/>
                  </a:lnTo>
                  <a:lnTo>
                    <a:pt x="1115" y="7019"/>
                  </a:lnTo>
                  <a:lnTo>
                    <a:pt x="1103" y="6973"/>
                  </a:lnTo>
                  <a:lnTo>
                    <a:pt x="3060" y="5836"/>
                  </a:lnTo>
                  <a:lnTo>
                    <a:pt x="3094" y="5881"/>
                  </a:lnTo>
                  <a:lnTo>
                    <a:pt x="3140" y="5916"/>
                  </a:lnTo>
                  <a:lnTo>
                    <a:pt x="3185" y="5938"/>
                  </a:lnTo>
                  <a:lnTo>
                    <a:pt x="3310" y="5938"/>
                  </a:lnTo>
                  <a:lnTo>
                    <a:pt x="3356" y="5916"/>
                  </a:lnTo>
                  <a:lnTo>
                    <a:pt x="3401" y="5881"/>
                  </a:lnTo>
                  <a:lnTo>
                    <a:pt x="3435" y="5836"/>
                  </a:lnTo>
                  <a:lnTo>
                    <a:pt x="5426" y="6985"/>
                  </a:lnTo>
                  <a:lnTo>
                    <a:pt x="5415" y="7030"/>
                  </a:lnTo>
                  <a:lnTo>
                    <a:pt x="5415" y="7064"/>
                  </a:lnTo>
                  <a:lnTo>
                    <a:pt x="5415" y="7110"/>
                  </a:lnTo>
                  <a:lnTo>
                    <a:pt x="5426" y="7144"/>
                  </a:lnTo>
                  <a:lnTo>
                    <a:pt x="5472" y="7201"/>
                  </a:lnTo>
                  <a:lnTo>
                    <a:pt x="5528" y="7246"/>
                  </a:lnTo>
                  <a:lnTo>
                    <a:pt x="5563" y="7258"/>
                  </a:lnTo>
                  <a:lnTo>
                    <a:pt x="5597" y="7269"/>
                  </a:lnTo>
                  <a:lnTo>
                    <a:pt x="5597" y="9624"/>
                  </a:lnTo>
                  <a:lnTo>
                    <a:pt x="5563" y="9624"/>
                  </a:lnTo>
                  <a:lnTo>
                    <a:pt x="5528" y="9647"/>
                  </a:lnTo>
                  <a:lnTo>
                    <a:pt x="5460" y="9692"/>
                  </a:lnTo>
                  <a:lnTo>
                    <a:pt x="5426" y="9749"/>
                  </a:lnTo>
                  <a:lnTo>
                    <a:pt x="5415" y="9783"/>
                  </a:lnTo>
                  <a:lnTo>
                    <a:pt x="5415" y="9829"/>
                  </a:lnTo>
                  <a:lnTo>
                    <a:pt x="5415" y="9863"/>
                  </a:lnTo>
                  <a:lnTo>
                    <a:pt x="5426" y="9908"/>
                  </a:lnTo>
                  <a:lnTo>
                    <a:pt x="5449" y="9942"/>
                  </a:lnTo>
                  <a:lnTo>
                    <a:pt x="5472" y="9965"/>
                  </a:lnTo>
                  <a:lnTo>
                    <a:pt x="5506" y="9999"/>
                  </a:lnTo>
                  <a:lnTo>
                    <a:pt x="5540" y="10011"/>
                  </a:lnTo>
                  <a:lnTo>
                    <a:pt x="5574" y="10022"/>
                  </a:lnTo>
                  <a:lnTo>
                    <a:pt x="5619" y="10033"/>
                  </a:lnTo>
                  <a:lnTo>
                    <a:pt x="5676" y="10022"/>
                  </a:lnTo>
                  <a:lnTo>
                    <a:pt x="5722" y="9999"/>
                  </a:lnTo>
                  <a:lnTo>
                    <a:pt x="5756" y="9977"/>
                  </a:lnTo>
                  <a:lnTo>
                    <a:pt x="5790" y="9931"/>
                  </a:lnTo>
                  <a:lnTo>
                    <a:pt x="7804" y="11091"/>
                  </a:lnTo>
                  <a:lnTo>
                    <a:pt x="7792" y="11137"/>
                  </a:lnTo>
                  <a:lnTo>
                    <a:pt x="7781" y="11171"/>
                  </a:lnTo>
                  <a:lnTo>
                    <a:pt x="7792" y="11217"/>
                  </a:lnTo>
                  <a:lnTo>
                    <a:pt x="7804" y="11251"/>
                  </a:lnTo>
                  <a:lnTo>
                    <a:pt x="7838" y="11308"/>
                  </a:lnTo>
                  <a:lnTo>
                    <a:pt x="7895" y="11353"/>
                  </a:lnTo>
                  <a:lnTo>
                    <a:pt x="7929" y="11364"/>
                  </a:lnTo>
                  <a:lnTo>
                    <a:pt x="7963" y="11376"/>
                  </a:lnTo>
                  <a:lnTo>
                    <a:pt x="7963" y="13662"/>
                  </a:lnTo>
                  <a:lnTo>
                    <a:pt x="7917" y="13674"/>
                  </a:lnTo>
                  <a:lnTo>
                    <a:pt x="7872" y="13696"/>
                  </a:lnTo>
                  <a:lnTo>
                    <a:pt x="7826" y="13719"/>
                  </a:lnTo>
                  <a:lnTo>
                    <a:pt x="7792" y="13753"/>
                  </a:lnTo>
                  <a:lnTo>
                    <a:pt x="7758" y="13787"/>
                  </a:lnTo>
                  <a:lnTo>
                    <a:pt x="7747" y="13833"/>
                  </a:lnTo>
                  <a:lnTo>
                    <a:pt x="7724" y="13878"/>
                  </a:lnTo>
                  <a:lnTo>
                    <a:pt x="7724" y="13935"/>
                  </a:lnTo>
                  <a:lnTo>
                    <a:pt x="7724" y="13981"/>
                  </a:lnTo>
                  <a:lnTo>
                    <a:pt x="7747" y="14038"/>
                  </a:lnTo>
                  <a:lnTo>
                    <a:pt x="7769" y="14083"/>
                  </a:lnTo>
                  <a:lnTo>
                    <a:pt x="7804" y="14117"/>
                  </a:lnTo>
                  <a:lnTo>
                    <a:pt x="7838" y="14151"/>
                  </a:lnTo>
                  <a:lnTo>
                    <a:pt x="7883" y="14174"/>
                  </a:lnTo>
                  <a:lnTo>
                    <a:pt x="7940" y="14197"/>
                  </a:lnTo>
                  <a:lnTo>
                    <a:pt x="7986" y="14197"/>
                  </a:lnTo>
                  <a:lnTo>
                    <a:pt x="8054" y="14185"/>
                  </a:lnTo>
                  <a:lnTo>
                    <a:pt x="8122" y="14163"/>
                  </a:lnTo>
                  <a:lnTo>
                    <a:pt x="8179" y="14117"/>
                  </a:lnTo>
                  <a:lnTo>
                    <a:pt x="8213" y="14072"/>
                  </a:lnTo>
                  <a:lnTo>
                    <a:pt x="10113" y="15164"/>
                  </a:lnTo>
                  <a:lnTo>
                    <a:pt x="10101" y="15221"/>
                  </a:lnTo>
                  <a:lnTo>
                    <a:pt x="10090" y="15278"/>
                  </a:lnTo>
                  <a:lnTo>
                    <a:pt x="10101" y="15334"/>
                  </a:lnTo>
                  <a:lnTo>
                    <a:pt x="10113" y="15380"/>
                  </a:lnTo>
                  <a:lnTo>
                    <a:pt x="10135" y="15425"/>
                  </a:lnTo>
                  <a:lnTo>
                    <a:pt x="10170" y="15471"/>
                  </a:lnTo>
                  <a:lnTo>
                    <a:pt x="10215" y="15494"/>
                  </a:lnTo>
                  <a:lnTo>
                    <a:pt x="10249" y="15528"/>
                  </a:lnTo>
                  <a:lnTo>
                    <a:pt x="10306" y="15539"/>
                  </a:lnTo>
                  <a:lnTo>
                    <a:pt x="10408" y="15539"/>
                  </a:lnTo>
                  <a:lnTo>
                    <a:pt x="10465" y="15528"/>
                  </a:lnTo>
                  <a:lnTo>
                    <a:pt x="10511" y="15494"/>
                  </a:lnTo>
                  <a:lnTo>
                    <a:pt x="10545" y="15471"/>
                  </a:lnTo>
                  <a:lnTo>
                    <a:pt x="10579" y="15425"/>
                  </a:lnTo>
                  <a:lnTo>
                    <a:pt x="10602" y="15380"/>
                  </a:lnTo>
                  <a:lnTo>
                    <a:pt x="10625" y="15334"/>
                  </a:lnTo>
                  <a:lnTo>
                    <a:pt x="10625" y="15278"/>
                  </a:lnTo>
                  <a:lnTo>
                    <a:pt x="10613" y="15221"/>
                  </a:lnTo>
                  <a:lnTo>
                    <a:pt x="10602" y="15164"/>
                  </a:lnTo>
                  <a:lnTo>
                    <a:pt x="12524" y="14060"/>
                  </a:lnTo>
                  <a:lnTo>
                    <a:pt x="12558" y="14106"/>
                  </a:lnTo>
                  <a:lnTo>
                    <a:pt x="12615" y="14140"/>
                  </a:lnTo>
                  <a:lnTo>
                    <a:pt x="12672" y="14163"/>
                  </a:lnTo>
                  <a:lnTo>
                    <a:pt x="12729" y="14174"/>
                  </a:lnTo>
                  <a:lnTo>
                    <a:pt x="12775" y="14163"/>
                  </a:lnTo>
                  <a:lnTo>
                    <a:pt x="12820" y="14151"/>
                  </a:lnTo>
                  <a:lnTo>
                    <a:pt x="12866" y="14129"/>
                  </a:lnTo>
                  <a:lnTo>
                    <a:pt x="12900" y="14106"/>
                  </a:lnTo>
                  <a:lnTo>
                    <a:pt x="12922" y="14060"/>
                  </a:lnTo>
                  <a:lnTo>
                    <a:pt x="12945" y="14026"/>
                  </a:lnTo>
                  <a:lnTo>
                    <a:pt x="12968" y="13981"/>
                  </a:lnTo>
                  <a:lnTo>
                    <a:pt x="12968" y="13935"/>
                  </a:lnTo>
                  <a:lnTo>
                    <a:pt x="12968" y="13890"/>
                  </a:lnTo>
                  <a:lnTo>
                    <a:pt x="12945" y="13844"/>
                  </a:lnTo>
                  <a:lnTo>
                    <a:pt x="12934" y="13810"/>
                  </a:lnTo>
                  <a:lnTo>
                    <a:pt x="12911" y="13776"/>
                  </a:lnTo>
                  <a:lnTo>
                    <a:pt x="12877" y="13742"/>
                  </a:lnTo>
                  <a:lnTo>
                    <a:pt x="12843" y="13719"/>
                  </a:lnTo>
                  <a:lnTo>
                    <a:pt x="12797" y="13708"/>
                  </a:lnTo>
                  <a:lnTo>
                    <a:pt x="12752" y="13696"/>
                  </a:lnTo>
                  <a:lnTo>
                    <a:pt x="12752" y="11364"/>
                  </a:lnTo>
                  <a:lnTo>
                    <a:pt x="12820" y="11342"/>
                  </a:lnTo>
                  <a:lnTo>
                    <a:pt x="12877" y="11296"/>
                  </a:lnTo>
                  <a:lnTo>
                    <a:pt x="12911" y="11239"/>
                  </a:lnTo>
                  <a:lnTo>
                    <a:pt x="12922" y="11171"/>
                  </a:lnTo>
                  <a:lnTo>
                    <a:pt x="12922" y="11137"/>
                  </a:lnTo>
                  <a:lnTo>
                    <a:pt x="12911" y="11103"/>
                  </a:lnTo>
                  <a:lnTo>
                    <a:pt x="14890" y="9954"/>
                  </a:lnTo>
                  <a:lnTo>
                    <a:pt x="14925" y="9999"/>
                  </a:lnTo>
                  <a:lnTo>
                    <a:pt x="14981" y="10045"/>
                  </a:lnTo>
                  <a:lnTo>
                    <a:pt x="15038" y="10068"/>
                  </a:lnTo>
                  <a:lnTo>
                    <a:pt x="15163" y="10068"/>
                  </a:lnTo>
                  <a:lnTo>
                    <a:pt x="15220" y="10033"/>
                  </a:lnTo>
                  <a:lnTo>
                    <a:pt x="15266" y="9999"/>
                  </a:lnTo>
                  <a:lnTo>
                    <a:pt x="15311" y="9954"/>
                  </a:lnTo>
                  <a:lnTo>
                    <a:pt x="17234" y="11057"/>
                  </a:lnTo>
                  <a:lnTo>
                    <a:pt x="17211" y="11114"/>
                  </a:lnTo>
                  <a:lnTo>
                    <a:pt x="17200" y="11171"/>
                  </a:lnTo>
                  <a:lnTo>
                    <a:pt x="17211" y="11228"/>
                  </a:lnTo>
                  <a:lnTo>
                    <a:pt x="17222" y="11273"/>
                  </a:lnTo>
                  <a:lnTo>
                    <a:pt x="17245" y="11319"/>
                  </a:lnTo>
                  <a:lnTo>
                    <a:pt x="17279" y="11364"/>
                  </a:lnTo>
                  <a:lnTo>
                    <a:pt x="17325" y="11399"/>
                  </a:lnTo>
                  <a:lnTo>
                    <a:pt x="17370" y="11421"/>
                  </a:lnTo>
                  <a:lnTo>
                    <a:pt x="17416" y="11433"/>
                  </a:lnTo>
                  <a:lnTo>
                    <a:pt x="17473" y="11444"/>
                  </a:lnTo>
                  <a:lnTo>
                    <a:pt x="17518" y="11433"/>
                  </a:lnTo>
                  <a:lnTo>
                    <a:pt x="17575" y="11421"/>
                  </a:lnTo>
                  <a:lnTo>
                    <a:pt x="17620" y="11399"/>
                  </a:lnTo>
                  <a:lnTo>
                    <a:pt x="17655" y="11364"/>
                  </a:lnTo>
                  <a:lnTo>
                    <a:pt x="17689" y="11319"/>
                  </a:lnTo>
                  <a:lnTo>
                    <a:pt x="17711" y="11273"/>
                  </a:lnTo>
                  <a:lnTo>
                    <a:pt x="17723" y="11228"/>
                  </a:lnTo>
                  <a:lnTo>
                    <a:pt x="17734" y="11171"/>
                  </a:lnTo>
                  <a:lnTo>
                    <a:pt x="17723" y="11114"/>
                  </a:lnTo>
                  <a:lnTo>
                    <a:pt x="17711" y="11069"/>
                  </a:lnTo>
                  <a:lnTo>
                    <a:pt x="19679" y="9931"/>
                  </a:lnTo>
                  <a:lnTo>
                    <a:pt x="19702" y="9965"/>
                  </a:lnTo>
                  <a:lnTo>
                    <a:pt x="19748" y="9999"/>
                  </a:lnTo>
                  <a:lnTo>
                    <a:pt x="19793" y="10011"/>
                  </a:lnTo>
                  <a:lnTo>
                    <a:pt x="19839" y="10022"/>
                  </a:lnTo>
                  <a:lnTo>
                    <a:pt x="19873" y="10011"/>
                  </a:lnTo>
                  <a:lnTo>
                    <a:pt x="19918" y="9999"/>
                  </a:lnTo>
                  <a:lnTo>
                    <a:pt x="19941" y="9988"/>
                  </a:lnTo>
                  <a:lnTo>
                    <a:pt x="19975" y="9965"/>
                  </a:lnTo>
                  <a:lnTo>
                    <a:pt x="19998" y="9931"/>
                  </a:lnTo>
                  <a:lnTo>
                    <a:pt x="20021" y="9897"/>
                  </a:lnTo>
                  <a:lnTo>
                    <a:pt x="20032" y="9863"/>
                  </a:lnTo>
                  <a:lnTo>
                    <a:pt x="20032" y="9829"/>
                  </a:lnTo>
                  <a:lnTo>
                    <a:pt x="20021" y="9760"/>
                  </a:lnTo>
                  <a:lnTo>
                    <a:pt x="19987" y="9704"/>
                  </a:lnTo>
                  <a:lnTo>
                    <a:pt x="19930" y="9658"/>
                  </a:lnTo>
                  <a:lnTo>
                    <a:pt x="19861" y="9635"/>
                  </a:lnTo>
                  <a:lnTo>
                    <a:pt x="19861" y="7315"/>
                  </a:lnTo>
                  <a:lnTo>
                    <a:pt x="19907" y="7303"/>
                  </a:lnTo>
                  <a:lnTo>
                    <a:pt x="19952" y="7292"/>
                  </a:lnTo>
                  <a:lnTo>
                    <a:pt x="19987" y="7269"/>
                  </a:lnTo>
                  <a:lnTo>
                    <a:pt x="20021" y="7235"/>
                  </a:lnTo>
                  <a:lnTo>
                    <a:pt x="20055" y="7201"/>
                  </a:lnTo>
                  <a:lnTo>
                    <a:pt x="20078" y="7155"/>
                  </a:lnTo>
                  <a:lnTo>
                    <a:pt x="20089" y="7110"/>
                  </a:lnTo>
                  <a:lnTo>
                    <a:pt x="20089" y="7064"/>
                  </a:lnTo>
                  <a:lnTo>
                    <a:pt x="20089" y="7019"/>
                  </a:lnTo>
                  <a:lnTo>
                    <a:pt x="20066" y="6973"/>
                  </a:lnTo>
                  <a:lnTo>
                    <a:pt x="20043" y="6928"/>
                  </a:lnTo>
                  <a:lnTo>
                    <a:pt x="20021" y="6894"/>
                  </a:lnTo>
                  <a:lnTo>
                    <a:pt x="19975" y="6860"/>
                  </a:lnTo>
                  <a:lnTo>
                    <a:pt x="19941" y="6837"/>
                  </a:lnTo>
                  <a:lnTo>
                    <a:pt x="19884" y="6826"/>
                  </a:lnTo>
                  <a:lnTo>
                    <a:pt x="19839" y="6814"/>
                  </a:lnTo>
                  <a:lnTo>
                    <a:pt x="19782" y="6826"/>
                  </a:lnTo>
                  <a:lnTo>
                    <a:pt x="19725" y="6848"/>
                  </a:lnTo>
                  <a:lnTo>
                    <a:pt x="19668" y="6882"/>
                  </a:lnTo>
                  <a:lnTo>
                    <a:pt x="19634" y="6928"/>
                  </a:lnTo>
                  <a:lnTo>
                    <a:pt x="17700" y="5802"/>
                  </a:lnTo>
                  <a:lnTo>
                    <a:pt x="17711" y="5768"/>
                  </a:lnTo>
                  <a:lnTo>
                    <a:pt x="17711" y="5722"/>
                  </a:lnTo>
                  <a:lnTo>
                    <a:pt x="17711" y="5677"/>
                  </a:lnTo>
                  <a:lnTo>
                    <a:pt x="17689" y="5631"/>
                  </a:lnTo>
                  <a:lnTo>
                    <a:pt x="17666" y="5586"/>
                  </a:lnTo>
                  <a:lnTo>
                    <a:pt x="17643" y="5552"/>
                  </a:lnTo>
                  <a:lnTo>
                    <a:pt x="17609" y="5517"/>
                  </a:lnTo>
                  <a:lnTo>
                    <a:pt x="17564" y="5495"/>
                  </a:lnTo>
                  <a:lnTo>
                    <a:pt x="17518" y="5483"/>
                  </a:lnTo>
                  <a:lnTo>
                    <a:pt x="17473" y="5472"/>
                  </a:lnTo>
                  <a:lnTo>
                    <a:pt x="17416" y="5483"/>
                  </a:lnTo>
                  <a:lnTo>
                    <a:pt x="17370" y="5495"/>
                  </a:lnTo>
                  <a:lnTo>
                    <a:pt x="17336" y="5517"/>
                  </a:lnTo>
                  <a:lnTo>
                    <a:pt x="17291" y="5552"/>
                  </a:lnTo>
                  <a:lnTo>
                    <a:pt x="17268" y="5586"/>
                  </a:lnTo>
                  <a:lnTo>
                    <a:pt x="17245" y="5631"/>
                  </a:lnTo>
                  <a:lnTo>
                    <a:pt x="17234" y="5677"/>
                  </a:lnTo>
                  <a:lnTo>
                    <a:pt x="17222" y="5722"/>
                  </a:lnTo>
                  <a:lnTo>
                    <a:pt x="17234" y="5768"/>
                  </a:lnTo>
                  <a:lnTo>
                    <a:pt x="17245" y="5813"/>
                  </a:lnTo>
                  <a:lnTo>
                    <a:pt x="15243" y="6962"/>
                  </a:lnTo>
                  <a:lnTo>
                    <a:pt x="15209" y="6928"/>
                  </a:lnTo>
                  <a:lnTo>
                    <a:pt x="15175" y="6905"/>
                  </a:lnTo>
                  <a:lnTo>
                    <a:pt x="15141" y="6894"/>
                  </a:lnTo>
                  <a:lnTo>
                    <a:pt x="15061" y="6894"/>
                  </a:lnTo>
                  <a:lnTo>
                    <a:pt x="15016" y="6905"/>
                  </a:lnTo>
                  <a:lnTo>
                    <a:pt x="14981" y="6928"/>
                  </a:lnTo>
                  <a:lnTo>
                    <a:pt x="14959" y="6962"/>
                  </a:lnTo>
                  <a:lnTo>
                    <a:pt x="12934" y="5790"/>
                  </a:lnTo>
                  <a:lnTo>
                    <a:pt x="12945" y="5722"/>
                  </a:lnTo>
                  <a:lnTo>
                    <a:pt x="12945" y="5677"/>
                  </a:lnTo>
                  <a:lnTo>
                    <a:pt x="12922" y="5631"/>
                  </a:lnTo>
                  <a:lnTo>
                    <a:pt x="12911" y="5597"/>
                  </a:lnTo>
                  <a:lnTo>
                    <a:pt x="12877" y="5563"/>
                  </a:lnTo>
                  <a:lnTo>
                    <a:pt x="12854" y="5540"/>
                  </a:lnTo>
                  <a:lnTo>
                    <a:pt x="12809" y="5517"/>
                  </a:lnTo>
                  <a:lnTo>
                    <a:pt x="12775" y="5506"/>
                  </a:lnTo>
                  <a:lnTo>
                    <a:pt x="12684" y="5506"/>
                  </a:lnTo>
                  <a:lnTo>
                    <a:pt x="12649" y="5517"/>
                  </a:lnTo>
                  <a:lnTo>
                    <a:pt x="12604" y="5540"/>
                  </a:lnTo>
                  <a:lnTo>
                    <a:pt x="12570" y="5563"/>
                  </a:lnTo>
                  <a:lnTo>
                    <a:pt x="12547" y="5597"/>
                  </a:lnTo>
                  <a:lnTo>
                    <a:pt x="12524" y="5631"/>
                  </a:lnTo>
                  <a:lnTo>
                    <a:pt x="12513" y="5677"/>
                  </a:lnTo>
                  <a:lnTo>
                    <a:pt x="12513" y="5722"/>
                  </a:lnTo>
                  <a:lnTo>
                    <a:pt x="12513" y="5756"/>
                  </a:lnTo>
                  <a:lnTo>
                    <a:pt x="12524" y="5790"/>
                  </a:lnTo>
                  <a:lnTo>
                    <a:pt x="10556" y="6928"/>
                  </a:lnTo>
                  <a:lnTo>
                    <a:pt x="10522" y="6882"/>
                  </a:lnTo>
                  <a:lnTo>
                    <a:pt x="10477" y="6848"/>
                  </a:lnTo>
                  <a:lnTo>
                    <a:pt x="10420" y="6826"/>
                  </a:lnTo>
                  <a:lnTo>
                    <a:pt x="10295" y="6826"/>
                  </a:lnTo>
                  <a:lnTo>
                    <a:pt x="10249" y="6848"/>
                  </a:lnTo>
                  <a:lnTo>
                    <a:pt x="10192" y="6882"/>
                  </a:lnTo>
                  <a:lnTo>
                    <a:pt x="10158" y="6928"/>
                  </a:lnTo>
                  <a:lnTo>
                    <a:pt x="8202" y="5802"/>
                  </a:lnTo>
                  <a:lnTo>
                    <a:pt x="8213" y="5756"/>
                  </a:lnTo>
                  <a:lnTo>
                    <a:pt x="8213" y="5722"/>
                  </a:lnTo>
                  <a:lnTo>
                    <a:pt x="8213" y="5677"/>
                  </a:lnTo>
                  <a:lnTo>
                    <a:pt x="8202" y="5643"/>
                  </a:lnTo>
                  <a:lnTo>
                    <a:pt x="8179" y="5597"/>
                  </a:lnTo>
                  <a:lnTo>
                    <a:pt x="8156" y="5574"/>
                  </a:lnTo>
                  <a:lnTo>
                    <a:pt x="8122" y="5540"/>
                  </a:lnTo>
                  <a:lnTo>
                    <a:pt x="8088" y="5517"/>
                  </a:lnTo>
                  <a:lnTo>
                    <a:pt x="8054" y="5506"/>
                  </a:lnTo>
                  <a:lnTo>
                    <a:pt x="8008" y="5495"/>
                  </a:lnTo>
                  <a:lnTo>
                    <a:pt x="8008" y="3208"/>
                  </a:lnTo>
                  <a:lnTo>
                    <a:pt x="8054" y="3197"/>
                  </a:lnTo>
                  <a:lnTo>
                    <a:pt x="8099" y="3185"/>
                  </a:lnTo>
                  <a:lnTo>
                    <a:pt x="8133" y="3163"/>
                  </a:lnTo>
                  <a:lnTo>
                    <a:pt x="8168" y="3129"/>
                  </a:lnTo>
                  <a:lnTo>
                    <a:pt x="8202" y="3094"/>
                  </a:lnTo>
                  <a:lnTo>
                    <a:pt x="8224" y="3060"/>
                  </a:lnTo>
                  <a:lnTo>
                    <a:pt x="8236" y="3015"/>
                  </a:lnTo>
                  <a:lnTo>
                    <a:pt x="8236" y="2958"/>
                  </a:lnTo>
                  <a:lnTo>
                    <a:pt x="8236" y="2912"/>
                  </a:lnTo>
                  <a:lnTo>
                    <a:pt x="8213" y="2867"/>
                  </a:lnTo>
                  <a:lnTo>
                    <a:pt x="8190" y="2821"/>
                  </a:lnTo>
                  <a:lnTo>
                    <a:pt x="8168" y="2787"/>
                  </a:lnTo>
                  <a:lnTo>
                    <a:pt x="8122" y="2753"/>
                  </a:lnTo>
                  <a:lnTo>
                    <a:pt x="8088" y="2730"/>
                  </a:lnTo>
                  <a:lnTo>
                    <a:pt x="8042" y="2719"/>
                  </a:lnTo>
                  <a:lnTo>
                    <a:pt x="7929" y="2719"/>
                  </a:lnTo>
                  <a:lnTo>
                    <a:pt x="7872" y="2742"/>
                  </a:lnTo>
                  <a:lnTo>
                    <a:pt x="7826" y="2776"/>
                  </a:lnTo>
                  <a:lnTo>
                    <a:pt x="7781" y="2821"/>
                  </a:lnTo>
                  <a:lnTo>
                    <a:pt x="5847" y="1695"/>
                  </a:lnTo>
                  <a:lnTo>
                    <a:pt x="5858" y="1661"/>
                  </a:lnTo>
                  <a:lnTo>
                    <a:pt x="5858" y="1616"/>
                  </a:lnTo>
                  <a:lnTo>
                    <a:pt x="5858" y="1570"/>
                  </a:lnTo>
                  <a:lnTo>
                    <a:pt x="5836" y="1525"/>
                  </a:lnTo>
                  <a:lnTo>
                    <a:pt x="5824" y="1491"/>
                  </a:lnTo>
                  <a:lnTo>
                    <a:pt x="5790" y="1456"/>
                  </a:lnTo>
                  <a:lnTo>
                    <a:pt x="5767" y="1422"/>
                  </a:lnTo>
                  <a:lnTo>
                    <a:pt x="5722" y="1400"/>
                  </a:lnTo>
                  <a:lnTo>
                    <a:pt x="5688" y="1388"/>
                  </a:lnTo>
                  <a:lnTo>
                    <a:pt x="5642" y="1377"/>
                  </a:lnTo>
                  <a:lnTo>
                    <a:pt x="5642" y="0"/>
                  </a:lnTo>
                  <a:lnTo>
                    <a:pt x="5597" y="0"/>
                  </a:lnTo>
                  <a:lnTo>
                    <a:pt x="5597" y="1377"/>
                  </a:lnTo>
                  <a:lnTo>
                    <a:pt x="5551" y="1388"/>
                  </a:lnTo>
                  <a:lnTo>
                    <a:pt x="5517" y="1400"/>
                  </a:lnTo>
                  <a:lnTo>
                    <a:pt x="5472" y="1422"/>
                  </a:lnTo>
                  <a:lnTo>
                    <a:pt x="5437" y="1456"/>
                  </a:lnTo>
                  <a:lnTo>
                    <a:pt x="5415" y="1491"/>
                  </a:lnTo>
                  <a:lnTo>
                    <a:pt x="5392" y="1525"/>
                  </a:lnTo>
                  <a:lnTo>
                    <a:pt x="5381" y="1570"/>
                  </a:lnTo>
                  <a:lnTo>
                    <a:pt x="5381" y="1616"/>
                  </a:lnTo>
                  <a:lnTo>
                    <a:pt x="5381" y="1661"/>
                  </a:lnTo>
                  <a:lnTo>
                    <a:pt x="5392" y="1695"/>
                  </a:lnTo>
                  <a:lnTo>
                    <a:pt x="3413" y="2844"/>
                  </a:lnTo>
                  <a:lnTo>
                    <a:pt x="3378" y="2810"/>
                  </a:lnTo>
                  <a:lnTo>
                    <a:pt x="3344" y="2776"/>
                  </a:lnTo>
                  <a:lnTo>
                    <a:pt x="3299" y="2765"/>
                  </a:lnTo>
                  <a:lnTo>
                    <a:pt x="3253" y="2753"/>
                  </a:lnTo>
                  <a:lnTo>
                    <a:pt x="3196" y="2765"/>
                  </a:lnTo>
                  <a:lnTo>
                    <a:pt x="3151" y="2776"/>
                  </a:lnTo>
                  <a:lnTo>
                    <a:pt x="3117" y="2810"/>
                  </a:lnTo>
                  <a:lnTo>
                    <a:pt x="3083" y="2844"/>
                  </a:lnTo>
                  <a:lnTo>
                    <a:pt x="1047" y="1673"/>
                  </a:lnTo>
                  <a:lnTo>
                    <a:pt x="1058" y="1616"/>
                  </a:lnTo>
                  <a:lnTo>
                    <a:pt x="1047" y="1547"/>
                  </a:lnTo>
                  <a:lnTo>
                    <a:pt x="1012" y="1491"/>
                  </a:lnTo>
                  <a:lnTo>
                    <a:pt x="967" y="1456"/>
                  </a:lnTo>
                  <a:lnTo>
                    <a:pt x="899" y="1434"/>
                  </a:lnTo>
                  <a:lnTo>
                    <a:pt x="899" y="0"/>
                  </a:lnTo>
                  <a:close/>
                </a:path>
              </a:pathLst>
            </a:custGeom>
            <a:solidFill>
              <a:srgbClr val="FFFFFF">
                <a:alpha val="1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6"/>
            <p:cNvSpPr/>
            <p:nvPr/>
          </p:nvSpPr>
          <p:spPr>
            <a:xfrm>
              <a:off x="0" y="1440624"/>
              <a:ext cx="1108507" cy="1470543"/>
            </a:xfrm>
            <a:custGeom>
              <a:rect b="b" l="l" r="r" t="t"/>
              <a:pathLst>
                <a:path extrusionOk="0" h="14050" w="10591">
                  <a:moveTo>
                    <a:pt x="3390" y="262"/>
                  </a:moveTo>
                  <a:lnTo>
                    <a:pt x="5381" y="1400"/>
                  </a:lnTo>
                  <a:lnTo>
                    <a:pt x="5358" y="1457"/>
                  </a:lnTo>
                  <a:lnTo>
                    <a:pt x="5358" y="1514"/>
                  </a:lnTo>
                  <a:lnTo>
                    <a:pt x="5358" y="1559"/>
                  </a:lnTo>
                  <a:lnTo>
                    <a:pt x="5369" y="1616"/>
                  </a:lnTo>
                  <a:lnTo>
                    <a:pt x="5392" y="1650"/>
                  </a:lnTo>
                  <a:lnTo>
                    <a:pt x="5426" y="1696"/>
                  </a:lnTo>
                  <a:lnTo>
                    <a:pt x="5460" y="1730"/>
                  </a:lnTo>
                  <a:lnTo>
                    <a:pt x="5506" y="1752"/>
                  </a:lnTo>
                  <a:lnTo>
                    <a:pt x="5551" y="1764"/>
                  </a:lnTo>
                  <a:lnTo>
                    <a:pt x="5597" y="1775"/>
                  </a:lnTo>
                  <a:lnTo>
                    <a:pt x="5597" y="4016"/>
                  </a:lnTo>
                  <a:lnTo>
                    <a:pt x="5551" y="4027"/>
                  </a:lnTo>
                  <a:lnTo>
                    <a:pt x="5506" y="4039"/>
                  </a:lnTo>
                  <a:lnTo>
                    <a:pt x="5460" y="4062"/>
                  </a:lnTo>
                  <a:lnTo>
                    <a:pt x="5426" y="4096"/>
                  </a:lnTo>
                  <a:lnTo>
                    <a:pt x="5403" y="4130"/>
                  </a:lnTo>
                  <a:lnTo>
                    <a:pt x="5381" y="4175"/>
                  </a:lnTo>
                  <a:lnTo>
                    <a:pt x="5369" y="4221"/>
                  </a:lnTo>
                  <a:lnTo>
                    <a:pt x="5358" y="4266"/>
                  </a:lnTo>
                  <a:lnTo>
                    <a:pt x="5369" y="4323"/>
                  </a:lnTo>
                  <a:lnTo>
                    <a:pt x="5381" y="4369"/>
                  </a:lnTo>
                  <a:lnTo>
                    <a:pt x="3458" y="5472"/>
                  </a:lnTo>
                  <a:lnTo>
                    <a:pt x="3413" y="5427"/>
                  </a:lnTo>
                  <a:lnTo>
                    <a:pt x="3367" y="5393"/>
                  </a:lnTo>
                  <a:lnTo>
                    <a:pt x="3310" y="5370"/>
                  </a:lnTo>
                  <a:lnTo>
                    <a:pt x="3185" y="5370"/>
                  </a:lnTo>
                  <a:lnTo>
                    <a:pt x="3128" y="5393"/>
                  </a:lnTo>
                  <a:lnTo>
                    <a:pt x="3083" y="5427"/>
                  </a:lnTo>
                  <a:lnTo>
                    <a:pt x="3037" y="5472"/>
                  </a:lnTo>
                  <a:lnTo>
                    <a:pt x="1115" y="4357"/>
                  </a:lnTo>
                  <a:lnTo>
                    <a:pt x="1126" y="4323"/>
                  </a:lnTo>
                  <a:lnTo>
                    <a:pt x="1126" y="4266"/>
                  </a:lnTo>
                  <a:lnTo>
                    <a:pt x="1126" y="4221"/>
                  </a:lnTo>
                  <a:lnTo>
                    <a:pt x="1115" y="4175"/>
                  </a:lnTo>
                  <a:lnTo>
                    <a:pt x="1092" y="4141"/>
                  </a:lnTo>
                  <a:lnTo>
                    <a:pt x="1058" y="4107"/>
                  </a:lnTo>
                  <a:lnTo>
                    <a:pt x="1024" y="4073"/>
                  </a:lnTo>
                  <a:lnTo>
                    <a:pt x="990" y="4050"/>
                  </a:lnTo>
                  <a:lnTo>
                    <a:pt x="944" y="4027"/>
                  </a:lnTo>
                  <a:lnTo>
                    <a:pt x="899" y="4027"/>
                  </a:lnTo>
                  <a:lnTo>
                    <a:pt x="899" y="1741"/>
                  </a:lnTo>
                  <a:lnTo>
                    <a:pt x="944" y="1730"/>
                  </a:lnTo>
                  <a:lnTo>
                    <a:pt x="978" y="1718"/>
                  </a:lnTo>
                  <a:lnTo>
                    <a:pt x="1012" y="1696"/>
                  </a:lnTo>
                  <a:lnTo>
                    <a:pt x="1047" y="1673"/>
                  </a:lnTo>
                  <a:lnTo>
                    <a:pt x="1069" y="1639"/>
                  </a:lnTo>
                  <a:lnTo>
                    <a:pt x="1092" y="1593"/>
                  </a:lnTo>
                  <a:lnTo>
                    <a:pt x="1103" y="1559"/>
                  </a:lnTo>
                  <a:lnTo>
                    <a:pt x="1103" y="1514"/>
                  </a:lnTo>
                  <a:lnTo>
                    <a:pt x="1103" y="1468"/>
                  </a:lnTo>
                  <a:lnTo>
                    <a:pt x="1092" y="1423"/>
                  </a:lnTo>
                  <a:lnTo>
                    <a:pt x="3105" y="262"/>
                  </a:lnTo>
                  <a:lnTo>
                    <a:pt x="3128" y="296"/>
                  </a:lnTo>
                  <a:lnTo>
                    <a:pt x="3162" y="319"/>
                  </a:lnTo>
                  <a:lnTo>
                    <a:pt x="3208" y="330"/>
                  </a:lnTo>
                  <a:lnTo>
                    <a:pt x="3253" y="342"/>
                  </a:lnTo>
                  <a:lnTo>
                    <a:pt x="3287" y="330"/>
                  </a:lnTo>
                  <a:lnTo>
                    <a:pt x="3333" y="319"/>
                  </a:lnTo>
                  <a:lnTo>
                    <a:pt x="3367" y="296"/>
                  </a:lnTo>
                  <a:lnTo>
                    <a:pt x="3390" y="262"/>
                  </a:lnTo>
                  <a:close/>
                  <a:moveTo>
                    <a:pt x="3447" y="8498"/>
                  </a:moveTo>
                  <a:lnTo>
                    <a:pt x="5437" y="9658"/>
                  </a:lnTo>
                  <a:lnTo>
                    <a:pt x="5426" y="9692"/>
                  </a:lnTo>
                  <a:lnTo>
                    <a:pt x="5426" y="9727"/>
                  </a:lnTo>
                  <a:lnTo>
                    <a:pt x="5437" y="9795"/>
                  </a:lnTo>
                  <a:lnTo>
                    <a:pt x="5472" y="9852"/>
                  </a:lnTo>
                  <a:lnTo>
                    <a:pt x="5528" y="9897"/>
                  </a:lnTo>
                  <a:lnTo>
                    <a:pt x="5597" y="9909"/>
                  </a:lnTo>
                  <a:lnTo>
                    <a:pt x="5597" y="12240"/>
                  </a:lnTo>
                  <a:lnTo>
                    <a:pt x="5551" y="12252"/>
                  </a:lnTo>
                  <a:lnTo>
                    <a:pt x="5506" y="12263"/>
                  </a:lnTo>
                  <a:lnTo>
                    <a:pt x="5472" y="12286"/>
                  </a:lnTo>
                  <a:lnTo>
                    <a:pt x="5437" y="12320"/>
                  </a:lnTo>
                  <a:lnTo>
                    <a:pt x="5415" y="12354"/>
                  </a:lnTo>
                  <a:lnTo>
                    <a:pt x="5392" y="12388"/>
                  </a:lnTo>
                  <a:lnTo>
                    <a:pt x="5381" y="12434"/>
                  </a:lnTo>
                  <a:lnTo>
                    <a:pt x="5381" y="12479"/>
                  </a:lnTo>
                  <a:lnTo>
                    <a:pt x="5381" y="12525"/>
                  </a:lnTo>
                  <a:lnTo>
                    <a:pt x="5392" y="12570"/>
                  </a:lnTo>
                  <a:lnTo>
                    <a:pt x="3424" y="13708"/>
                  </a:lnTo>
                  <a:lnTo>
                    <a:pt x="3390" y="13662"/>
                  </a:lnTo>
                  <a:lnTo>
                    <a:pt x="3356" y="13640"/>
                  </a:lnTo>
                  <a:lnTo>
                    <a:pt x="3299" y="13617"/>
                  </a:lnTo>
                  <a:lnTo>
                    <a:pt x="3253" y="13606"/>
                  </a:lnTo>
                  <a:lnTo>
                    <a:pt x="3196" y="13617"/>
                  </a:lnTo>
                  <a:lnTo>
                    <a:pt x="3151" y="13640"/>
                  </a:lnTo>
                  <a:lnTo>
                    <a:pt x="3105" y="13662"/>
                  </a:lnTo>
                  <a:lnTo>
                    <a:pt x="3071" y="13708"/>
                  </a:lnTo>
                  <a:lnTo>
                    <a:pt x="1058" y="12548"/>
                  </a:lnTo>
                  <a:lnTo>
                    <a:pt x="1069" y="12479"/>
                  </a:lnTo>
                  <a:lnTo>
                    <a:pt x="1069" y="12445"/>
                  </a:lnTo>
                  <a:lnTo>
                    <a:pt x="1058" y="12411"/>
                  </a:lnTo>
                  <a:lnTo>
                    <a:pt x="1024" y="12354"/>
                  </a:lnTo>
                  <a:lnTo>
                    <a:pt x="967" y="12309"/>
                  </a:lnTo>
                  <a:lnTo>
                    <a:pt x="899" y="12286"/>
                  </a:lnTo>
                  <a:lnTo>
                    <a:pt x="899" y="9977"/>
                  </a:lnTo>
                  <a:lnTo>
                    <a:pt x="944" y="9965"/>
                  </a:lnTo>
                  <a:lnTo>
                    <a:pt x="990" y="9943"/>
                  </a:lnTo>
                  <a:lnTo>
                    <a:pt x="1024" y="9920"/>
                  </a:lnTo>
                  <a:lnTo>
                    <a:pt x="1058" y="9897"/>
                  </a:lnTo>
                  <a:lnTo>
                    <a:pt x="1092" y="9863"/>
                  </a:lnTo>
                  <a:lnTo>
                    <a:pt x="1115" y="9818"/>
                  </a:lnTo>
                  <a:lnTo>
                    <a:pt x="1126" y="9772"/>
                  </a:lnTo>
                  <a:lnTo>
                    <a:pt x="1126" y="9727"/>
                  </a:lnTo>
                  <a:lnTo>
                    <a:pt x="1126" y="9670"/>
                  </a:lnTo>
                  <a:lnTo>
                    <a:pt x="1103" y="9624"/>
                  </a:lnTo>
                  <a:lnTo>
                    <a:pt x="3049" y="8498"/>
                  </a:lnTo>
                  <a:lnTo>
                    <a:pt x="3083" y="8543"/>
                  </a:lnTo>
                  <a:lnTo>
                    <a:pt x="3128" y="8589"/>
                  </a:lnTo>
                  <a:lnTo>
                    <a:pt x="3185" y="8612"/>
                  </a:lnTo>
                  <a:lnTo>
                    <a:pt x="3253" y="8612"/>
                  </a:lnTo>
                  <a:lnTo>
                    <a:pt x="3310" y="8600"/>
                  </a:lnTo>
                  <a:lnTo>
                    <a:pt x="3367" y="8589"/>
                  </a:lnTo>
                  <a:lnTo>
                    <a:pt x="3413" y="8543"/>
                  </a:lnTo>
                  <a:lnTo>
                    <a:pt x="3447" y="8498"/>
                  </a:lnTo>
                  <a:close/>
                  <a:moveTo>
                    <a:pt x="8202" y="8509"/>
                  </a:moveTo>
                  <a:lnTo>
                    <a:pt x="10158" y="9636"/>
                  </a:lnTo>
                  <a:lnTo>
                    <a:pt x="10147" y="9681"/>
                  </a:lnTo>
                  <a:lnTo>
                    <a:pt x="10147" y="9727"/>
                  </a:lnTo>
                  <a:lnTo>
                    <a:pt x="10147" y="9761"/>
                  </a:lnTo>
                  <a:lnTo>
                    <a:pt x="10158" y="9806"/>
                  </a:lnTo>
                  <a:lnTo>
                    <a:pt x="10170" y="9840"/>
                  </a:lnTo>
                  <a:lnTo>
                    <a:pt x="10204" y="9874"/>
                  </a:lnTo>
                  <a:lnTo>
                    <a:pt x="10226" y="9897"/>
                  </a:lnTo>
                  <a:lnTo>
                    <a:pt x="10261" y="9920"/>
                  </a:lnTo>
                  <a:lnTo>
                    <a:pt x="10295" y="9931"/>
                  </a:lnTo>
                  <a:lnTo>
                    <a:pt x="10340" y="9943"/>
                  </a:lnTo>
                  <a:lnTo>
                    <a:pt x="10340" y="12252"/>
                  </a:lnTo>
                  <a:lnTo>
                    <a:pt x="10295" y="12263"/>
                  </a:lnTo>
                  <a:lnTo>
                    <a:pt x="10261" y="12275"/>
                  </a:lnTo>
                  <a:lnTo>
                    <a:pt x="10226" y="12297"/>
                  </a:lnTo>
                  <a:lnTo>
                    <a:pt x="10192" y="12331"/>
                  </a:lnTo>
                  <a:lnTo>
                    <a:pt x="10170" y="12366"/>
                  </a:lnTo>
                  <a:lnTo>
                    <a:pt x="10147" y="12400"/>
                  </a:lnTo>
                  <a:lnTo>
                    <a:pt x="10135" y="12434"/>
                  </a:lnTo>
                  <a:lnTo>
                    <a:pt x="10135" y="12479"/>
                  </a:lnTo>
                  <a:lnTo>
                    <a:pt x="10135" y="12525"/>
                  </a:lnTo>
                  <a:lnTo>
                    <a:pt x="10147" y="12559"/>
                  </a:lnTo>
                  <a:lnTo>
                    <a:pt x="8145" y="13719"/>
                  </a:lnTo>
                  <a:lnTo>
                    <a:pt x="8111" y="13685"/>
                  </a:lnTo>
                  <a:lnTo>
                    <a:pt x="8077" y="13662"/>
                  </a:lnTo>
                  <a:lnTo>
                    <a:pt x="8031" y="13651"/>
                  </a:lnTo>
                  <a:lnTo>
                    <a:pt x="7986" y="13640"/>
                  </a:lnTo>
                  <a:lnTo>
                    <a:pt x="7940" y="13651"/>
                  </a:lnTo>
                  <a:lnTo>
                    <a:pt x="7906" y="13662"/>
                  </a:lnTo>
                  <a:lnTo>
                    <a:pt x="7860" y="13685"/>
                  </a:lnTo>
                  <a:lnTo>
                    <a:pt x="7838" y="13719"/>
                  </a:lnTo>
                  <a:lnTo>
                    <a:pt x="5836" y="12570"/>
                  </a:lnTo>
                  <a:lnTo>
                    <a:pt x="5858" y="12525"/>
                  </a:lnTo>
                  <a:lnTo>
                    <a:pt x="5858" y="12479"/>
                  </a:lnTo>
                  <a:lnTo>
                    <a:pt x="5858" y="12434"/>
                  </a:lnTo>
                  <a:lnTo>
                    <a:pt x="5836" y="12388"/>
                  </a:lnTo>
                  <a:lnTo>
                    <a:pt x="5824" y="12354"/>
                  </a:lnTo>
                  <a:lnTo>
                    <a:pt x="5790" y="12320"/>
                  </a:lnTo>
                  <a:lnTo>
                    <a:pt x="5767" y="12297"/>
                  </a:lnTo>
                  <a:lnTo>
                    <a:pt x="5722" y="12275"/>
                  </a:lnTo>
                  <a:lnTo>
                    <a:pt x="5688" y="12252"/>
                  </a:lnTo>
                  <a:lnTo>
                    <a:pt x="5642" y="12240"/>
                  </a:lnTo>
                  <a:lnTo>
                    <a:pt x="5642" y="9909"/>
                  </a:lnTo>
                  <a:lnTo>
                    <a:pt x="5710" y="9897"/>
                  </a:lnTo>
                  <a:lnTo>
                    <a:pt x="5756" y="9852"/>
                  </a:lnTo>
                  <a:lnTo>
                    <a:pt x="5801" y="9795"/>
                  </a:lnTo>
                  <a:lnTo>
                    <a:pt x="5813" y="9727"/>
                  </a:lnTo>
                  <a:lnTo>
                    <a:pt x="5801" y="9692"/>
                  </a:lnTo>
                  <a:lnTo>
                    <a:pt x="5790" y="9658"/>
                  </a:lnTo>
                  <a:lnTo>
                    <a:pt x="7769" y="8509"/>
                  </a:lnTo>
                  <a:lnTo>
                    <a:pt x="7815" y="8555"/>
                  </a:lnTo>
                  <a:lnTo>
                    <a:pt x="7860" y="8600"/>
                  </a:lnTo>
                  <a:lnTo>
                    <a:pt x="7929" y="8623"/>
                  </a:lnTo>
                  <a:lnTo>
                    <a:pt x="7986" y="8634"/>
                  </a:lnTo>
                  <a:lnTo>
                    <a:pt x="8054" y="8623"/>
                  </a:lnTo>
                  <a:lnTo>
                    <a:pt x="8111" y="8600"/>
                  </a:lnTo>
                  <a:lnTo>
                    <a:pt x="8168" y="8555"/>
                  </a:lnTo>
                  <a:lnTo>
                    <a:pt x="8202" y="8509"/>
                  </a:lnTo>
                  <a:close/>
                  <a:moveTo>
                    <a:pt x="3219" y="1"/>
                  </a:moveTo>
                  <a:lnTo>
                    <a:pt x="3185" y="12"/>
                  </a:lnTo>
                  <a:lnTo>
                    <a:pt x="3128" y="46"/>
                  </a:lnTo>
                  <a:lnTo>
                    <a:pt x="3094" y="103"/>
                  </a:lnTo>
                  <a:lnTo>
                    <a:pt x="3083" y="137"/>
                  </a:lnTo>
                  <a:lnTo>
                    <a:pt x="3083" y="171"/>
                  </a:lnTo>
                  <a:lnTo>
                    <a:pt x="3083" y="217"/>
                  </a:lnTo>
                  <a:lnTo>
                    <a:pt x="1069" y="1388"/>
                  </a:lnTo>
                  <a:lnTo>
                    <a:pt x="1035" y="1343"/>
                  </a:lnTo>
                  <a:lnTo>
                    <a:pt x="990" y="1309"/>
                  </a:lnTo>
                  <a:lnTo>
                    <a:pt x="933" y="1286"/>
                  </a:lnTo>
                  <a:lnTo>
                    <a:pt x="819" y="1286"/>
                  </a:lnTo>
                  <a:lnTo>
                    <a:pt x="774" y="1309"/>
                  </a:lnTo>
                  <a:lnTo>
                    <a:pt x="728" y="1343"/>
                  </a:lnTo>
                  <a:lnTo>
                    <a:pt x="694" y="1377"/>
                  </a:lnTo>
                  <a:lnTo>
                    <a:pt x="0" y="979"/>
                  </a:lnTo>
                  <a:lnTo>
                    <a:pt x="0" y="1036"/>
                  </a:lnTo>
                  <a:lnTo>
                    <a:pt x="671" y="1423"/>
                  </a:lnTo>
                  <a:lnTo>
                    <a:pt x="648" y="1468"/>
                  </a:lnTo>
                  <a:lnTo>
                    <a:pt x="648" y="1514"/>
                  </a:lnTo>
                  <a:lnTo>
                    <a:pt x="648" y="1559"/>
                  </a:lnTo>
                  <a:lnTo>
                    <a:pt x="660" y="1593"/>
                  </a:lnTo>
                  <a:lnTo>
                    <a:pt x="683" y="1639"/>
                  </a:lnTo>
                  <a:lnTo>
                    <a:pt x="705" y="1673"/>
                  </a:lnTo>
                  <a:lnTo>
                    <a:pt x="739" y="1696"/>
                  </a:lnTo>
                  <a:lnTo>
                    <a:pt x="774" y="1718"/>
                  </a:lnTo>
                  <a:lnTo>
                    <a:pt x="819" y="1730"/>
                  </a:lnTo>
                  <a:lnTo>
                    <a:pt x="853" y="1741"/>
                  </a:lnTo>
                  <a:lnTo>
                    <a:pt x="853" y="4027"/>
                  </a:lnTo>
                  <a:lnTo>
                    <a:pt x="808" y="4027"/>
                  </a:lnTo>
                  <a:lnTo>
                    <a:pt x="762" y="4050"/>
                  </a:lnTo>
                  <a:lnTo>
                    <a:pt x="728" y="4073"/>
                  </a:lnTo>
                  <a:lnTo>
                    <a:pt x="694" y="4107"/>
                  </a:lnTo>
                  <a:lnTo>
                    <a:pt x="671" y="4141"/>
                  </a:lnTo>
                  <a:lnTo>
                    <a:pt x="648" y="4175"/>
                  </a:lnTo>
                  <a:lnTo>
                    <a:pt x="637" y="4221"/>
                  </a:lnTo>
                  <a:lnTo>
                    <a:pt x="626" y="4266"/>
                  </a:lnTo>
                  <a:lnTo>
                    <a:pt x="637" y="4323"/>
                  </a:lnTo>
                  <a:lnTo>
                    <a:pt x="648" y="4369"/>
                  </a:lnTo>
                  <a:lnTo>
                    <a:pt x="0" y="4733"/>
                  </a:lnTo>
                  <a:lnTo>
                    <a:pt x="0" y="4790"/>
                  </a:lnTo>
                  <a:lnTo>
                    <a:pt x="671" y="4403"/>
                  </a:lnTo>
                  <a:lnTo>
                    <a:pt x="705" y="4448"/>
                  </a:lnTo>
                  <a:lnTo>
                    <a:pt x="751" y="4494"/>
                  </a:lnTo>
                  <a:lnTo>
                    <a:pt x="819" y="4517"/>
                  </a:lnTo>
                  <a:lnTo>
                    <a:pt x="944" y="4517"/>
                  </a:lnTo>
                  <a:lnTo>
                    <a:pt x="1001" y="4494"/>
                  </a:lnTo>
                  <a:lnTo>
                    <a:pt x="1047" y="4448"/>
                  </a:lnTo>
                  <a:lnTo>
                    <a:pt x="1092" y="4403"/>
                  </a:lnTo>
                  <a:lnTo>
                    <a:pt x="3014" y="5518"/>
                  </a:lnTo>
                  <a:lnTo>
                    <a:pt x="3003" y="5563"/>
                  </a:lnTo>
                  <a:lnTo>
                    <a:pt x="2992" y="5620"/>
                  </a:lnTo>
                  <a:lnTo>
                    <a:pt x="3003" y="5666"/>
                  </a:lnTo>
                  <a:lnTo>
                    <a:pt x="3014" y="5711"/>
                  </a:lnTo>
                  <a:lnTo>
                    <a:pt x="3037" y="5757"/>
                  </a:lnTo>
                  <a:lnTo>
                    <a:pt x="3060" y="5791"/>
                  </a:lnTo>
                  <a:lnTo>
                    <a:pt x="3094" y="5825"/>
                  </a:lnTo>
                  <a:lnTo>
                    <a:pt x="3140" y="5848"/>
                  </a:lnTo>
                  <a:lnTo>
                    <a:pt x="3174" y="5859"/>
                  </a:lnTo>
                  <a:lnTo>
                    <a:pt x="3231" y="5870"/>
                  </a:lnTo>
                  <a:lnTo>
                    <a:pt x="3231" y="8145"/>
                  </a:lnTo>
                  <a:lnTo>
                    <a:pt x="3185" y="8157"/>
                  </a:lnTo>
                  <a:lnTo>
                    <a:pt x="3140" y="8168"/>
                  </a:lnTo>
                  <a:lnTo>
                    <a:pt x="3105" y="8191"/>
                  </a:lnTo>
                  <a:lnTo>
                    <a:pt x="3071" y="8214"/>
                  </a:lnTo>
                  <a:lnTo>
                    <a:pt x="3049" y="8248"/>
                  </a:lnTo>
                  <a:lnTo>
                    <a:pt x="3026" y="8293"/>
                  </a:lnTo>
                  <a:lnTo>
                    <a:pt x="3014" y="8327"/>
                  </a:lnTo>
                  <a:lnTo>
                    <a:pt x="3014" y="8373"/>
                  </a:lnTo>
                  <a:lnTo>
                    <a:pt x="3014" y="8418"/>
                  </a:lnTo>
                  <a:lnTo>
                    <a:pt x="3026" y="8464"/>
                  </a:lnTo>
                  <a:lnTo>
                    <a:pt x="1081" y="9579"/>
                  </a:lnTo>
                  <a:lnTo>
                    <a:pt x="1047" y="9533"/>
                  </a:lnTo>
                  <a:lnTo>
                    <a:pt x="1001" y="9499"/>
                  </a:lnTo>
                  <a:lnTo>
                    <a:pt x="944" y="9476"/>
                  </a:lnTo>
                  <a:lnTo>
                    <a:pt x="819" y="9476"/>
                  </a:lnTo>
                  <a:lnTo>
                    <a:pt x="762" y="9499"/>
                  </a:lnTo>
                  <a:lnTo>
                    <a:pt x="705" y="9533"/>
                  </a:lnTo>
                  <a:lnTo>
                    <a:pt x="671" y="9579"/>
                  </a:lnTo>
                  <a:lnTo>
                    <a:pt x="0" y="9192"/>
                  </a:lnTo>
                  <a:lnTo>
                    <a:pt x="0" y="9249"/>
                  </a:lnTo>
                  <a:lnTo>
                    <a:pt x="648" y="9624"/>
                  </a:lnTo>
                  <a:lnTo>
                    <a:pt x="637" y="9670"/>
                  </a:lnTo>
                  <a:lnTo>
                    <a:pt x="626" y="9727"/>
                  </a:lnTo>
                  <a:lnTo>
                    <a:pt x="637" y="9772"/>
                  </a:lnTo>
                  <a:lnTo>
                    <a:pt x="648" y="9818"/>
                  </a:lnTo>
                  <a:lnTo>
                    <a:pt x="671" y="9863"/>
                  </a:lnTo>
                  <a:lnTo>
                    <a:pt x="694" y="9897"/>
                  </a:lnTo>
                  <a:lnTo>
                    <a:pt x="728" y="9920"/>
                  </a:lnTo>
                  <a:lnTo>
                    <a:pt x="762" y="9954"/>
                  </a:lnTo>
                  <a:lnTo>
                    <a:pt x="808" y="9965"/>
                  </a:lnTo>
                  <a:lnTo>
                    <a:pt x="853" y="9977"/>
                  </a:lnTo>
                  <a:lnTo>
                    <a:pt x="853" y="12286"/>
                  </a:lnTo>
                  <a:lnTo>
                    <a:pt x="785" y="12309"/>
                  </a:lnTo>
                  <a:lnTo>
                    <a:pt x="728" y="12354"/>
                  </a:lnTo>
                  <a:lnTo>
                    <a:pt x="694" y="12411"/>
                  </a:lnTo>
                  <a:lnTo>
                    <a:pt x="683" y="12445"/>
                  </a:lnTo>
                  <a:lnTo>
                    <a:pt x="683" y="12479"/>
                  </a:lnTo>
                  <a:lnTo>
                    <a:pt x="694" y="12548"/>
                  </a:lnTo>
                  <a:lnTo>
                    <a:pt x="0" y="12946"/>
                  </a:lnTo>
                  <a:lnTo>
                    <a:pt x="0" y="13003"/>
                  </a:lnTo>
                  <a:lnTo>
                    <a:pt x="717" y="12593"/>
                  </a:lnTo>
                  <a:lnTo>
                    <a:pt x="751" y="12627"/>
                  </a:lnTo>
                  <a:lnTo>
                    <a:pt x="785" y="12650"/>
                  </a:lnTo>
                  <a:lnTo>
                    <a:pt x="830" y="12673"/>
                  </a:lnTo>
                  <a:lnTo>
                    <a:pt x="933" y="12673"/>
                  </a:lnTo>
                  <a:lnTo>
                    <a:pt x="967" y="12650"/>
                  </a:lnTo>
                  <a:lnTo>
                    <a:pt x="1012" y="12627"/>
                  </a:lnTo>
                  <a:lnTo>
                    <a:pt x="1047" y="12582"/>
                  </a:lnTo>
                  <a:lnTo>
                    <a:pt x="3049" y="13742"/>
                  </a:lnTo>
                  <a:lnTo>
                    <a:pt x="3037" y="13788"/>
                  </a:lnTo>
                  <a:lnTo>
                    <a:pt x="3026" y="13833"/>
                  </a:lnTo>
                  <a:lnTo>
                    <a:pt x="3037" y="13879"/>
                  </a:lnTo>
                  <a:lnTo>
                    <a:pt x="3049" y="13913"/>
                  </a:lnTo>
                  <a:lnTo>
                    <a:pt x="3071" y="13958"/>
                  </a:lnTo>
                  <a:lnTo>
                    <a:pt x="3094" y="13981"/>
                  </a:lnTo>
                  <a:lnTo>
                    <a:pt x="3128" y="14015"/>
                  </a:lnTo>
                  <a:lnTo>
                    <a:pt x="3162" y="14038"/>
                  </a:lnTo>
                  <a:lnTo>
                    <a:pt x="3208" y="14049"/>
                  </a:lnTo>
                  <a:lnTo>
                    <a:pt x="3287" y="14049"/>
                  </a:lnTo>
                  <a:lnTo>
                    <a:pt x="3333" y="14038"/>
                  </a:lnTo>
                  <a:lnTo>
                    <a:pt x="3367" y="14015"/>
                  </a:lnTo>
                  <a:lnTo>
                    <a:pt x="3401" y="13981"/>
                  </a:lnTo>
                  <a:lnTo>
                    <a:pt x="3435" y="13958"/>
                  </a:lnTo>
                  <a:lnTo>
                    <a:pt x="3447" y="13913"/>
                  </a:lnTo>
                  <a:lnTo>
                    <a:pt x="3458" y="13879"/>
                  </a:lnTo>
                  <a:lnTo>
                    <a:pt x="3469" y="13833"/>
                  </a:lnTo>
                  <a:lnTo>
                    <a:pt x="3458" y="13788"/>
                  </a:lnTo>
                  <a:lnTo>
                    <a:pt x="3447" y="13742"/>
                  </a:lnTo>
                  <a:lnTo>
                    <a:pt x="5415" y="12616"/>
                  </a:lnTo>
                  <a:lnTo>
                    <a:pt x="5449" y="12661"/>
                  </a:lnTo>
                  <a:lnTo>
                    <a:pt x="5506" y="12696"/>
                  </a:lnTo>
                  <a:lnTo>
                    <a:pt x="5563" y="12718"/>
                  </a:lnTo>
                  <a:lnTo>
                    <a:pt x="5676" y="12718"/>
                  </a:lnTo>
                  <a:lnTo>
                    <a:pt x="5733" y="12696"/>
                  </a:lnTo>
                  <a:lnTo>
                    <a:pt x="5779" y="12650"/>
                  </a:lnTo>
                  <a:lnTo>
                    <a:pt x="5824" y="12605"/>
                  </a:lnTo>
                  <a:lnTo>
                    <a:pt x="7815" y="13765"/>
                  </a:lnTo>
                  <a:lnTo>
                    <a:pt x="7804" y="13799"/>
                  </a:lnTo>
                  <a:lnTo>
                    <a:pt x="7804" y="13833"/>
                  </a:lnTo>
                  <a:lnTo>
                    <a:pt x="7804" y="13867"/>
                  </a:lnTo>
                  <a:lnTo>
                    <a:pt x="7815" y="13901"/>
                  </a:lnTo>
                  <a:lnTo>
                    <a:pt x="7826" y="13935"/>
                  </a:lnTo>
                  <a:lnTo>
                    <a:pt x="7849" y="13970"/>
                  </a:lnTo>
                  <a:lnTo>
                    <a:pt x="7883" y="13992"/>
                  </a:lnTo>
                  <a:lnTo>
                    <a:pt x="7917" y="14004"/>
                  </a:lnTo>
                  <a:lnTo>
                    <a:pt x="7951" y="14015"/>
                  </a:lnTo>
                  <a:lnTo>
                    <a:pt x="8031" y="14015"/>
                  </a:lnTo>
                  <a:lnTo>
                    <a:pt x="8065" y="14004"/>
                  </a:lnTo>
                  <a:lnTo>
                    <a:pt x="8099" y="13992"/>
                  </a:lnTo>
                  <a:lnTo>
                    <a:pt x="8122" y="13970"/>
                  </a:lnTo>
                  <a:lnTo>
                    <a:pt x="8145" y="13935"/>
                  </a:lnTo>
                  <a:lnTo>
                    <a:pt x="8168" y="13901"/>
                  </a:lnTo>
                  <a:lnTo>
                    <a:pt x="8179" y="13867"/>
                  </a:lnTo>
                  <a:lnTo>
                    <a:pt x="8179" y="13833"/>
                  </a:lnTo>
                  <a:lnTo>
                    <a:pt x="8179" y="13799"/>
                  </a:lnTo>
                  <a:lnTo>
                    <a:pt x="8168" y="13765"/>
                  </a:lnTo>
                  <a:lnTo>
                    <a:pt x="10170" y="12605"/>
                  </a:lnTo>
                  <a:lnTo>
                    <a:pt x="10204" y="12650"/>
                  </a:lnTo>
                  <a:lnTo>
                    <a:pt x="10249" y="12684"/>
                  </a:lnTo>
                  <a:lnTo>
                    <a:pt x="10295" y="12707"/>
                  </a:lnTo>
                  <a:lnTo>
                    <a:pt x="10408" y="12707"/>
                  </a:lnTo>
                  <a:lnTo>
                    <a:pt x="10443" y="12696"/>
                  </a:lnTo>
                  <a:lnTo>
                    <a:pt x="10488" y="12673"/>
                  </a:lnTo>
                  <a:lnTo>
                    <a:pt x="10522" y="12639"/>
                  </a:lnTo>
                  <a:lnTo>
                    <a:pt x="10545" y="12605"/>
                  </a:lnTo>
                  <a:lnTo>
                    <a:pt x="10568" y="12570"/>
                  </a:lnTo>
                  <a:lnTo>
                    <a:pt x="10579" y="12525"/>
                  </a:lnTo>
                  <a:lnTo>
                    <a:pt x="10590" y="12479"/>
                  </a:lnTo>
                  <a:lnTo>
                    <a:pt x="10579" y="12434"/>
                  </a:lnTo>
                  <a:lnTo>
                    <a:pt x="10568" y="12400"/>
                  </a:lnTo>
                  <a:lnTo>
                    <a:pt x="10556" y="12366"/>
                  </a:lnTo>
                  <a:lnTo>
                    <a:pt x="10522" y="12331"/>
                  </a:lnTo>
                  <a:lnTo>
                    <a:pt x="10499" y="12297"/>
                  </a:lnTo>
                  <a:lnTo>
                    <a:pt x="10465" y="12286"/>
                  </a:lnTo>
                  <a:lnTo>
                    <a:pt x="10420" y="12263"/>
                  </a:lnTo>
                  <a:lnTo>
                    <a:pt x="10386" y="12252"/>
                  </a:lnTo>
                  <a:lnTo>
                    <a:pt x="10386" y="9943"/>
                  </a:lnTo>
                  <a:lnTo>
                    <a:pt x="10420" y="9931"/>
                  </a:lnTo>
                  <a:lnTo>
                    <a:pt x="10454" y="9920"/>
                  </a:lnTo>
                  <a:lnTo>
                    <a:pt x="10488" y="9897"/>
                  </a:lnTo>
                  <a:lnTo>
                    <a:pt x="10522" y="9863"/>
                  </a:lnTo>
                  <a:lnTo>
                    <a:pt x="10545" y="9840"/>
                  </a:lnTo>
                  <a:lnTo>
                    <a:pt x="10556" y="9806"/>
                  </a:lnTo>
                  <a:lnTo>
                    <a:pt x="10568" y="9761"/>
                  </a:lnTo>
                  <a:lnTo>
                    <a:pt x="10579" y="9727"/>
                  </a:lnTo>
                  <a:lnTo>
                    <a:pt x="10568" y="9681"/>
                  </a:lnTo>
                  <a:lnTo>
                    <a:pt x="10556" y="9636"/>
                  </a:lnTo>
                  <a:lnTo>
                    <a:pt x="10534" y="9601"/>
                  </a:lnTo>
                  <a:lnTo>
                    <a:pt x="10511" y="9567"/>
                  </a:lnTo>
                  <a:lnTo>
                    <a:pt x="10477" y="9545"/>
                  </a:lnTo>
                  <a:lnTo>
                    <a:pt x="10443" y="9522"/>
                  </a:lnTo>
                  <a:lnTo>
                    <a:pt x="10397" y="9510"/>
                  </a:lnTo>
                  <a:lnTo>
                    <a:pt x="10306" y="9510"/>
                  </a:lnTo>
                  <a:lnTo>
                    <a:pt x="10261" y="9533"/>
                  </a:lnTo>
                  <a:lnTo>
                    <a:pt x="10215" y="9567"/>
                  </a:lnTo>
                  <a:lnTo>
                    <a:pt x="10181" y="9601"/>
                  </a:lnTo>
                  <a:lnTo>
                    <a:pt x="8224" y="8475"/>
                  </a:lnTo>
                  <a:lnTo>
                    <a:pt x="8236" y="8430"/>
                  </a:lnTo>
                  <a:lnTo>
                    <a:pt x="8236" y="8373"/>
                  </a:lnTo>
                  <a:lnTo>
                    <a:pt x="8236" y="8327"/>
                  </a:lnTo>
                  <a:lnTo>
                    <a:pt x="8224" y="8282"/>
                  </a:lnTo>
                  <a:lnTo>
                    <a:pt x="8202" y="8236"/>
                  </a:lnTo>
                  <a:lnTo>
                    <a:pt x="8168" y="8202"/>
                  </a:lnTo>
                  <a:lnTo>
                    <a:pt x="8133" y="8168"/>
                  </a:lnTo>
                  <a:lnTo>
                    <a:pt x="8088" y="8145"/>
                  </a:lnTo>
                  <a:lnTo>
                    <a:pt x="8042" y="8134"/>
                  </a:lnTo>
                  <a:lnTo>
                    <a:pt x="7986" y="8123"/>
                  </a:lnTo>
                  <a:lnTo>
                    <a:pt x="7940" y="8134"/>
                  </a:lnTo>
                  <a:lnTo>
                    <a:pt x="7895" y="8145"/>
                  </a:lnTo>
                  <a:lnTo>
                    <a:pt x="7849" y="8168"/>
                  </a:lnTo>
                  <a:lnTo>
                    <a:pt x="7815" y="8202"/>
                  </a:lnTo>
                  <a:lnTo>
                    <a:pt x="7781" y="8236"/>
                  </a:lnTo>
                  <a:lnTo>
                    <a:pt x="7758" y="8282"/>
                  </a:lnTo>
                  <a:lnTo>
                    <a:pt x="7735" y="8327"/>
                  </a:lnTo>
                  <a:lnTo>
                    <a:pt x="7735" y="8373"/>
                  </a:lnTo>
                  <a:lnTo>
                    <a:pt x="7735" y="8430"/>
                  </a:lnTo>
                  <a:lnTo>
                    <a:pt x="7758" y="8475"/>
                  </a:lnTo>
                  <a:lnTo>
                    <a:pt x="5779" y="9613"/>
                  </a:lnTo>
                  <a:lnTo>
                    <a:pt x="5745" y="9579"/>
                  </a:lnTo>
                  <a:lnTo>
                    <a:pt x="5710" y="9556"/>
                  </a:lnTo>
                  <a:lnTo>
                    <a:pt x="5665" y="9545"/>
                  </a:lnTo>
                  <a:lnTo>
                    <a:pt x="5619" y="9533"/>
                  </a:lnTo>
                  <a:lnTo>
                    <a:pt x="5574" y="9545"/>
                  </a:lnTo>
                  <a:lnTo>
                    <a:pt x="5528" y="9556"/>
                  </a:lnTo>
                  <a:lnTo>
                    <a:pt x="5494" y="9579"/>
                  </a:lnTo>
                  <a:lnTo>
                    <a:pt x="5460" y="9613"/>
                  </a:lnTo>
                  <a:lnTo>
                    <a:pt x="3469" y="8464"/>
                  </a:lnTo>
                  <a:lnTo>
                    <a:pt x="3481" y="8418"/>
                  </a:lnTo>
                  <a:lnTo>
                    <a:pt x="3481" y="8373"/>
                  </a:lnTo>
                  <a:lnTo>
                    <a:pt x="3481" y="8327"/>
                  </a:lnTo>
                  <a:lnTo>
                    <a:pt x="3469" y="8293"/>
                  </a:lnTo>
                  <a:lnTo>
                    <a:pt x="3447" y="8248"/>
                  </a:lnTo>
                  <a:lnTo>
                    <a:pt x="3424" y="8214"/>
                  </a:lnTo>
                  <a:lnTo>
                    <a:pt x="3390" y="8191"/>
                  </a:lnTo>
                  <a:lnTo>
                    <a:pt x="3356" y="8168"/>
                  </a:lnTo>
                  <a:lnTo>
                    <a:pt x="3310" y="8157"/>
                  </a:lnTo>
                  <a:lnTo>
                    <a:pt x="3276" y="8145"/>
                  </a:lnTo>
                  <a:lnTo>
                    <a:pt x="3276" y="5870"/>
                  </a:lnTo>
                  <a:lnTo>
                    <a:pt x="3322" y="5859"/>
                  </a:lnTo>
                  <a:lnTo>
                    <a:pt x="3367" y="5848"/>
                  </a:lnTo>
                  <a:lnTo>
                    <a:pt x="3401" y="5825"/>
                  </a:lnTo>
                  <a:lnTo>
                    <a:pt x="3435" y="5791"/>
                  </a:lnTo>
                  <a:lnTo>
                    <a:pt x="3458" y="5757"/>
                  </a:lnTo>
                  <a:lnTo>
                    <a:pt x="3481" y="5711"/>
                  </a:lnTo>
                  <a:lnTo>
                    <a:pt x="3492" y="5666"/>
                  </a:lnTo>
                  <a:lnTo>
                    <a:pt x="3504" y="5620"/>
                  </a:lnTo>
                  <a:lnTo>
                    <a:pt x="3492" y="5563"/>
                  </a:lnTo>
                  <a:lnTo>
                    <a:pt x="3481" y="5518"/>
                  </a:lnTo>
                  <a:lnTo>
                    <a:pt x="5403" y="4414"/>
                  </a:lnTo>
                  <a:lnTo>
                    <a:pt x="5437" y="4460"/>
                  </a:lnTo>
                  <a:lnTo>
                    <a:pt x="5494" y="4494"/>
                  </a:lnTo>
                  <a:lnTo>
                    <a:pt x="5551" y="4517"/>
                  </a:lnTo>
                  <a:lnTo>
                    <a:pt x="5619" y="4528"/>
                  </a:lnTo>
                  <a:lnTo>
                    <a:pt x="5665" y="4528"/>
                  </a:lnTo>
                  <a:lnTo>
                    <a:pt x="5722" y="4505"/>
                  </a:lnTo>
                  <a:lnTo>
                    <a:pt x="5767" y="4482"/>
                  </a:lnTo>
                  <a:lnTo>
                    <a:pt x="5801" y="4460"/>
                  </a:lnTo>
                  <a:lnTo>
                    <a:pt x="5836" y="4414"/>
                  </a:lnTo>
                  <a:lnTo>
                    <a:pt x="5858" y="4369"/>
                  </a:lnTo>
                  <a:lnTo>
                    <a:pt x="5870" y="4323"/>
                  </a:lnTo>
                  <a:lnTo>
                    <a:pt x="5881" y="4266"/>
                  </a:lnTo>
                  <a:lnTo>
                    <a:pt x="5870" y="4221"/>
                  </a:lnTo>
                  <a:lnTo>
                    <a:pt x="5858" y="4175"/>
                  </a:lnTo>
                  <a:lnTo>
                    <a:pt x="5836" y="4130"/>
                  </a:lnTo>
                  <a:lnTo>
                    <a:pt x="5813" y="4096"/>
                  </a:lnTo>
                  <a:lnTo>
                    <a:pt x="5779" y="4062"/>
                  </a:lnTo>
                  <a:lnTo>
                    <a:pt x="5733" y="4039"/>
                  </a:lnTo>
                  <a:lnTo>
                    <a:pt x="5688" y="4027"/>
                  </a:lnTo>
                  <a:lnTo>
                    <a:pt x="5642" y="4016"/>
                  </a:lnTo>
                  <a:lnTo>
                    <a:pt x="5642" y="1775"/>
                  </a:lnTo>
                  <a:lnTo>
                    <a:pt x="5688" y="1764"/>
                  </a:lnTo>
                  <a:lnTo>
                    <a:pt x="5733" y="1752"/>
                  </a:lnTo>
                  <a:lnTo>
                    <a:pt x="5779" y="1730"/>
                  </a:lnTo>
                  <a:lnTo>
                    <a:pt x="5813" y="1696"/>
                  </a:lnTo>
                  <a:lnTo>
                    <a:pt x="5847" y="1650"/>
                  </a:lnTo>
                  <a:lnTo>
                    <a:pt x="5858" y="1616"/>
                  </a:lnTo>
                  <a:lnTo>
                    <a:pt x="5881" y="1559"/>
                  </a:lnTo>
                  <a:lnTo>
                    <a:pt x="5881" y="1514"/>
                  </a:lnTo>
                  <a:lnTo>
                    <a:pt x="5881" y="1457"/>
                  </a:lnTo>
                  <a:lnTo>
                    <a:pt x="5858" y="1411"/>
                  </a:lnTo>
                  <a:lnTo>
                    <a:pt x="5836" y="1366"/>
                  </a:lnTo>
                  <a:lnTo>
                    <a:pt x="5801" y="1332"/>
                  </a:lnTo>
                  <a:lnTo>
                    <a:pt x="5767" y="1297"/>
                  </a:lnTo>
                  <a:lnTo>
                    <a:pt x="5722" y="1275"/>
                  </a:lnTo>
                  <a:lnTo>
                    <a:pt x="5676" y="1252"/>
                  </a:lnTo>
                  <a:lnTo>
                    <a:pt x="5619" y="1252"/>
                  </a:lnTo>
                  <a:lnTo>
                    <a:pt x="5551" y="1263"/>
                  </a:lnTo>
                  <a:lnTo>
                    <a:pt x="5494" y="1286"/>
                  </a:lnTo>
                  <a:lnTo>
                    <a:pt x="5437" y="1320"/>
                  </a:lnTo>
                  <a:lnTo>
                    <a:pt x="5403" y="1366"/>
                  </a:lnTo>
                  <a:lnTo>
                    <a:pt x="3413" y="217"/>
                  </a:lnTo>
                  <a:lnTo>
                    <a:pt x="3424" y="171"/>
                  </a:lnTo>
                  <a:lnTo>
                    <a:pt x="3413" y="137"/>
                  </a:lnTo>
                  <a:lnTo>
                    <a:pt x="3401" y="103"/>
                  </a:lnTo>
                  <a:lnTo>
                    <a:pt x="3367" y="46"/>
                  </a:lnTo>
                  <a:lnTo>
                    <a:pt x="3310" y="12"/>
                  </a:lnTo>
                  <a:lnTo>
                    <a:pt x="3287" y="1"/>
                  </a:lnTo>
                  <a:close/>
                </a:path>
              </a:pathLst>
            </a:custGeom>
            <a:solidFill>
              <a:srgbClr val="FFFFFF">
                <a:alpha val="1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6"/>
            <p:cNvSpPr/>
            <p:nvPr/>
          </p:nvSpPr>
          <p:spPr>
            <a:xfrm>
              <a:off x="7021000" y="4871996"/>
              <a:ext cx="1027601" cy="271501"/>
            </a:xfrm>
            <a:custGeom>
              <a:rect b="b" l="l" r="r" t="t"/>
              <a:pathLst>
                <a:path extrusionOk="0" h="2594" w="9818">
                  <a:moveTo>
                    <a:pt x="2537" y="0"/>
                  </a:moveTo>
                  <a:lnTo>
                    <a:pt x="2492" y="12"/>
                  </a:lnTo>
                  <a:lnTo>
                    <a:pt x="2458" y="23"/>
                  </a:lnTo>
                  <a:lnTo>
                    <a:pt x="2412" y="46"/>
                  </a:lnTo>
                  <a:lnTo>
                    <a:pt x="2390" y="69"/>
                  </a:lnTo>
                  <a:lnTo>
                    <a:pt x="2355" y="103"/>
                  </a:lnTo>
                  <a:lnTo>
                    <a:pt x="2333" y="137"/>
                  </a:lnTo>
                  <a:lnTo>
                    <a:pt x="2321" y="182"/>
                  </a:lnTo>
                  <a:lnTo>
                    <a:pt x="2321" y="228"/>
                  </a:lnTo>
                  <a:lnTo>
                    <a:pt x="2321" y="262"/>
                  </a:lnTo>
                  <a:lnTo>
                    <a:pt x="2333" y="308"/>
                  </a:lnTo>
                  <a:lnTo>
                    <a:pt x="308" y="1479"/>
                  </a:lnTo>
                  <a:lnTo>
                    <a:pt x="285" y="1445"/>
                  </a:lnTo>
                  <a:lnTo>
                    <a:pt x="251" y="1422"/>
                  </a:lnTo>
                  <a:lnTo>
                    <a:pt x="217" y="1411"/>
                  </a:lnTo>
                  <a:lnTo>
                    <a:pt x="171" y="1400"/>
                  </a:lnTo>
                  <a:lnTo>
                    <a:pt x="137" y="1411"/>
                  </a:lnTo>
                  <a:lnTo>
                    <a:pt x="103" y="1411"/>
                  </a:lnTo>
                  <a:lnTo>
                    <a:pt x="46" y="1456"/>
                  </a:lnTo>
                  <a:lnTo>
                    <a:pt x="12" y="1502"/>
                  </a:lnTo>
                  <a:lnTo>
                    <a:pt x="1" y="1536"/>
                  </a:lnTo>
                  <a:lnTo>
                    <a:pt x="1" y="1570"/>
                  </a:lnTo>
                  <a:lnTo>
                    <a:pt x="12" y="1627"/>
                  </a:lnTo>
                  <a:lnTo>
                    <a:pt x="46" y="1684"/>
                  </a:lnTo>
                  <a:lnTo>
                    <a:pt x="92" y="1718"/>
                  </a:lnTo>
                  <a:lnTo>
                    <a:pt x="149" y="1741"/>
                  </a:lnTo>
                  <a:lnTo>
                    <a:pt x="149" y="2594"/>
                  </a:lnTo>
                  <a:lnTo>
                    <a:pt x="194" y="2594"/>
                  </a:lnTo>
                  <a:lnTo>
                    <a:pt x="194" y="1741"/>
                  </a:lnTo>
                  <a:lnTo>
                    <a:pt x="251" y="1718"/>
                  </a:lnTo>
                  <a:lnTo>
                    <a:pt x="296" y="1684"/>
                  </a:lnTo>
                  <a:lnTo>
                    <a:pt x="331" y="1627"/>
                  </a:lnTo>
                  <a:lnTo>
                    <a:pt x="342" y="1570"/>
                  </a:lnTo>
                  <a:lnTo>
                    <a:pt x="331" y="1513"/>
                  </a:lnTo>
                  <a:lnTo>
                    <a:pt x="2355" y="342"/>
                  </a:lnTo>
                  <a:lnTo>
                    <a:pt x="2390" y="387"/>
                  </a:lnTo>
                  <a:lnTo>
                    <a:pt x="2435" y="421"/>
                  </a:lnTo>
                  <a:lnTo>
                    <a:pt x="2481" y="433"/>
                  </a:lnTo>
                  <a:lnTo>
                    <a:pt x="2537" y="444"/>
                  </a:lnTo>
                  <a:lnTo>
                    <a:pt x="2594" y="433"/>
                  </a:lnTo>
                  <a:lnTo>
                    <a:pt x="2640" y="410"/>
                  </a:lnTo>
                  <a:lnTo>
                    <a:pt x="2685" y="387"/>
                  </a:lnTo>
                  <a:lnTo>
                    <a:pt x="2719" y="342"/>
                  </a:lnTo>
                  <a:lnTo>
                    <a:pt x="4699" y="1491"/>
                  </a:lnTo>
                  <a:lnTo>
                    <a:pt x="4687" y="1525"/>
                  </a:lnTo>
                  <a:lnTo>
                    <a:pt x="4687" y="1570"/>
                  </a:lnTo>
                  <a:lnTo>
                    <a:pt x="4687" y="1616"/>
                  </a:lnTo>
                  <a:lnTo>
                    <a:pt x="4699" y="1650"/>
                  </a:lnTo>
                  <a:lnTo>
                    <a:pt x="4722" y="1695"/>
                  </a:lnTo>
                  <a:lnTo>
                    <a:pt x="4744" y="1718"/>
                  </a:lnTo>
                  <a:lnTo>
                    <a:pt x="4778" y="1752"/>
                  </a:lnTo>
                  <a:lnTo>
                    <a:pt x="4813" y="1775"/>
                  </a:lnTo>
                  <a:lnTo>
                    <a:pt x="4847" y="1786"/>
                  </a:lnTo>
                  <a:lnTo>
                    <a:pt x="4892" y="1798"/>
                  </a:lnTo>
                  <a:lnTo>
                    <a:pt x="4892" y="2594"/>
                  </a:lnTo>
                  <a:lnTo>
                    <a:pt x="4938" y="2594"/>
                  </a:lnTo>
                  <a:lnTo>
                    <a:pt x="4938" y="1798"/>
                  </a:lnTo>
                  <a:lnTo>
                    <a:pt x="4972" y="1786"/>
                  </a:lnTo>
                  <a:lnTo>
                    <a:pt x="5017" y="1775"/>
                  </a:lnTo>
                  <a:lnTo>
                    <a:pt x="5051" y="1752"/>
                  </a:lnTo>
                  <a:lnTo>
                    <a:pt x="5074" y="1718"/>
                  </a:lnTo>
                  <a:lnTo>
                    <a:pt x="5097" y="1684"/>
                  </a:lnTo>
                  <a:lnTo>
                    <a:pt x="5120" y="1650"/>
                  </a:lnTo>
                  <a:lnTo>
                    <a:pt x="5131" y="1616"/>
                  </a:lnTo>
                  <a:lnTo>
                    <a:pt x="5131" y="1570"/>
                  </a:lnTo>
                  <a:lnTo>
                    <a:pt x="5131" y="1525"/>
                  </a:lnTo>
                  <a:lnTo>
                    <a:pt x="5120" y="1491"/>
                  </a:lnTo>
                  <a:lnTo>
                    <a:pt x="7133" y="330"/>
                  </a:lnTo>
                  <a:lnTo>
                    <a:pt x="7167" y="353"/>
                  </a:lnTo>
                  <a:lnTo>
                    <a:pt x="7201" y="376"/>
                  </a:lnTo>
                  <a:lnTo>
                    <a:pt x="7235" y="399"/>
                  </a:lnTo>
                  <a:lnTo>
                    <a:pt x="7326" y="399"/>
                  </a:lnTo>
                  <a:lnTo>
                    <a:pt x="7361" y="376"/>
                  </a:lnTo>
                  <a:lnTo>
                    <a:pt x="7395" y="353"/>
                  </a:lnTo>
                  <a:lnTo>
                    <a:pt x="7429" y="319"/>
                  </a:lnTo>
                  <a:lnTo>
                    <a:pt x="9488" y="1513"/>
                  </a:lnTo>
                  <a:lnTo>
                    <a:pt x="9476" y="1570"/>
                  </a:lnTo>
                  <a:lnTo>
                    <a:pt x="9488" y="1627"/>
                  </a:lnTo>
                  <a:lnTo>
                    <a:pt x="9522" y="1684"/>
                  </a:lnTo>
                  <a:lnTo>
                    <a:pt x="9567" y="1718"/>
                  </a:lnTo>
                  <a:lnTo>
                    <a:pt x="9636" y="1741"/>
                  </a:lnTo>
                  <a:lnTo>
                    <a:pt x="9636" y="2594"/>
                  </a:lnTo>
                  <a:lnTo>
                    <a:pt x="9681" y="2594"/>
                  </a:lnTo>
                  <a:lnTo>
                    <a:pt x="9681" y="1741"/>
                  </a:lnTo>
                  <a:lnTo>
                    <a:pt x="9738" y="1718"/>
                  </a:lnTo>
                  <a:lnTo>
                    <a:pt x="9784" y="1684"/>
                  </a:lnTo>
                  <a:lnTo>
                    <a:pt x="9806" y="1627"/>
                  </a:lnTo>
                  <a:lnTo>
                    <a:pt x="9818" y="1570"/>
                  </a:lnTo>
                  <a:lnTo>
                    <a:pt x="9818" y="1536"/>
                  </a:lnTo>
                  <a:lnTo>
                    <a:pt x="9806" y="1502"/>
                  </a:lnTo>
                  <a:lnTo>
                    <a:pt x="9772" y="1456"/>
                  </a:lnTo>
                  <a:lnTo>
                    <a:pt x="9715" y="1411"/>
                  </a:lnTo>
                  <a:lnTo>
                    <a:pt x="9681" y="1411"/>
                  </a:lnTo>
                  <a:lnTo>
                    <a:pt x="9647" y="1400"/>
                  </a:lnTo>
                  <a:lnTo>
                    <a:pt x="9613" y="1411"/>
                  </a:lnTo>
                  <a:lnTo>
                    <a:pt x="9567" y="1422"/>
                  </a:lnTo>
                  <a:lnTo>
                    <a:pt x="9533" y="1445"/>
                  </a:lnTo>
                  <a:lnTo>
                    <a:pt x="9511" y="1479"/>
                  </a:lnTo>
                  <a:lnTo>
                    <a:pt x="7452" y="285"/>
                  </a:lnTo>
                  <a:lnTo>
                    <a:pt x="7452" y="228"/>
                  </a:lnTo>
                  <a:lnTo>
                    <a:pt x="7452" y="194"/>
                  </a:lnTo>
                  <a:lnTo>
                    <a:pt x="7440" y="160"/>
                  </a:lnTo>
                  <a:lnTo>
                    <a:pt x="7406" y="103"/>
                  </a:lnTo>
                  <a:lnTo>
                    <a:pt x="7349" y="57"/>
                  </a:lnTo>
                  <a:lnTo>
                    <a:pt x="7315" y="46"/>
                  </a:lnTo>
                  <a:lnTo>
                    <a:pt x="7247" y="46"/>
                  </a:lnTo>
                  <a:lnTo>
                    <a:pt x="7213" y="57"/>
                  </a:lnTo>
                  <a:lnTo>
                    <a:pt x="7156" y="103"/>
                  </a:lnTo>
                  <a:lnTo>
                    <a:pt x="7122" y="160"/>
                  </a:lnTo>
                  <a:lnTo>
                    <a:pt x="7110" y="194"/>
                  </a:lnTo>
                  <a:lnTo>
                    <a:pt x="7099" y="228"/>
                  </a:lnTo>
                  <a:lnTo>
                    <a:pt x="7110" y="285"/>
                  </a:lnTo>
                  <a:lnTo>
                    <a:pt x="5097" y="1445"/>
                  </a:lnTo>
                  <a:lnTo>
                    <a:pt x="5063" y="1411"/>
                  </a:lnTo>
                  <a:lnTo>
                    <a:pt x="5017" y="1377"/>
                  </a:lnTo>
                  <a:lnTo>
                    <a:pt x="4972" y="1354"/>
                  </a:lnTo>
                  <a:lnTo>
                    <a:pt x="4915" y="1343"/>
                  </a:lnTo>
                  <a:lnTo>
                    <a:pt x="4858" y="1354"/>
                  </a:lnTo>
                  <a:lnTo>
                    <a:pt x="4801" y="1377"/>
                  </a:lnTo>
                  <a:lnTo>
                    <a:pt x="4756" y="1400"/>
                  </a:lnTo>
                  <a:lnTo>
                    <a:pt x="4722" y="1445"/>
                  </a:lnTo>
                  <a:lnTo>
                    <a:pt x="2742" y="308"/>
                  </a:lnTo>
                  <a:lnTo>
                    <a:pt x="2754" y="262"/>
                  </a:lnTo>
                  <a:lnTo>
                    <a:pt x="2754" y="228"/>
                  </a:lnTo>
                  <a:lnTo>
                    <a:pt x="2754" y="182"/>
                  </a:lnTo>
                  <a:lnTo>
                    <a:pt x="2742" y="137"/>
                  </a:lnTo>
                  <a:lnTo>
                    <a:pt x="2719" y="103"/>
                  </a:lnTo>
                  <a:lnTo>
                    <a:pt x="2697" y="69"/>
                  </a:lnTo>
                  <a:lnTo>
                    <a:pt x="2663" y="46"/>
                  </a:lnTo>
                  <a:lnTo>
                    <a:pt x="2628" y="23"/>
                  </a:lnTo>
                  <a:lnTo>
                    <a:pt x="2583" y="12"/>
                  </a:lnTo>
                  <a:lnTo>
                    <a:pt x="2537" y="0"/>
                  </a:lnTo>
                  <a:close/>
                </a:path>
              </a:pathLst>
            </a:custGeom>
            <a:solidFill>
              <a:srgbClr val="FFFFFF">
                <a:alpha val="1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6"/>
            <p:cNvSpPr/>
            <p:nvPr/>
          </p:nvSpPr>
          <p:spPr>
            <a:xfrm>
              <a:off x="7263930" y="148835"/>
              <a:ext cx="1880097" cy="2330052"/>
            </a:xfrm>
            <a:custGeom>
              <a:rect b="b" l="l" r="r" t="t"/>
              <a:pathLst>
                <a:path extrusionOk="0" h="22262" w="17963">
                  <a:moveTo>
                    <a:pt x="14640" y="4425"/>
                  </a:moveTo>
                  <a:lnTo>
                    <a:pt x="16654" y="5574"/>
                  </a:lnTo>
                  <a:lnTo>
                    <a:pt x="16643" y="5608"/>
                  </a:lnTo>
                  <a:lnTo>
                    <a:pt x="16631" y="5642"/>
                  </a:lnTo>
                  <a:lnTo>
                    <a:pt x="16654" y="5711"/>
                  </a:lnTo>
                  <a:lnTo>
                    <a:pt x="16677" y="5756"/>
                  </a:lnTo>
                  <a:lnTo>
                    <a:pt x="16734" y="5802"/>
                  </a:lnTo>
                  <a:lnTo>
                    <a:pt x="16790" y="5813"/>
                  </a:lnTo>
                  <a:lnTo>
                    <a:pt x="16790" y="8168"/>
                  </a:lnTo>
                  <a:lnTo>
                    <a:pt x="16745" y="8168"/>
                  </a:lnTo>
                  <a:lnTo>
                    <a:pt x="16699" y="8191"/>
                  </a:lnTo>
                  <a:lnTo>
                    <a:pt x="16665" y="8213"/>
                  </a:lnTo>
                  <a:lnTo>
                    <a:pt x="16631" y="8236"/>
                  </a:lnTo>
                  <a:lnTo>
                    <a:pt x="16608" y="8270"/>
                  </a:lnTo>
                  <a:lnTo>
                    <a:pt x="16586" y="8316"/>
                  </a:lnTo>
                  <a:lnTo>
                    <a:pt x="16574" y="8361"/>
                  </a:lnTo>
                  <a:lnTo>
                    <a:pt x="16563" y="8407"/>
                  </a:lnTo>
                  <a:lnTo>
                    <a:pt x="16574" y="8452"/>
                  </a:lnTo>
                  <a:lnTo>
                    <a:pt x="16586" y="8486"/>
                  </a:lnTo>
                  <a:lnTo>
                    <a:pt x="14595" y="9635"/>
                  </a:lnTo>
                  <a:lnTo>
                    <a:pt x="14561" y="9601"/>
                  </a:lnTo>
                  <a:lnTo>
                    <a:pt x="14527" y="9578"/>
                  </a:lnTo>
                  <a:lnTo>
                    <a:pt x="14481" y="9567"/>
                  </a:lnTo>
                  <a:lnTo>
                    <a:pt x="14436" y="9556"/>
                  </a:lnTo>
                  <a:lnTo>
                    <a:pt x="14390" y="9567"/>
                  </a:lnTo>
                  <a:lnTo>
                    <a:pt x="14356" y="9578"/>
                  </a:lnTo>
                  <a:lnTo>
                    <a:pt x="14311" y="9601"/>
                  </a:lnTo>
                  <a:lnTo>
                    <a:pt x="14288" y="9635"/>
                  </a:lnTo>
                  <a:lnTo>
                    <a:pt x="12240" y="8452"/>
                  </a:lnTo>
                  <a:lnTo>
                    <a:pt x="12240" y="8407"/>
                  </a:lnTo>
                  <a:lnTo>
                    <a:pt x="12229" y="8338"/>
                  </a:lnTo>
                  <a:lnTo>
                    <a:pt x="12206" y="8293"/>
                  </a:lnTo>
                  <a:lnTo>
                    <a:pt x="12149" y="8247"/>
                  </a:lnTo>
                  <a:lnTo>
                    <a:pt x="12092" y="8236"/>
                  </a:lnTo>
                  <a:lnTo>
                    <a:pt x="12092" y="5859"/>
                  </a:lnTo>
                  <a:lnTo>
                    <a:pt x="12138" y="5847"/>
                  </a:lnTo>
                  <a:lnTo>
                    <a:pt x="12172" y="5836"/>
                  </a:lnTo>
                  <a:lnTo>
                    <a:pt x="12229" y="5790"/>
                  </a:lnTo>
                  <a:lnTo>
                    <a:pt x="12252" y="5756"/>
                  </a:lnTo>
                  <a:lnTo>
                    <a:pt x="12274" y="5722"/>
                  </a:lnTo>
                  <a:lnTo>
                    <a:pt x="12274" y="5688"/>
                  </a:lnTo>
                  <a:lnTo>
                    <a:pt x="12286" y="5642"/>
                  </a:lnTo>
                  <a:lnTo>
                    <a:pt x="12274" y="5608"/>
                  </a:lnTo>
                  <a:lnTo>
                    <a:pt x="12263" y="5563"/>
                  </a:lnTo>
                  <a:lnTo>
                    <a:pt x="14242" y="4425"/>
                  </a:lnTo>
                  <a:lnTo>
                    <a:pt x="14276" y="4471"/>
                  </a:lnTo>
                  <a:lnTo>
                    <a:pt x="14322" y="4505"/>
                  </a:lnTo>
                  <a:lnTo>
                    <a:pt x="14379" y="4528"/>
                  </a:lnTo>
                  <a:lnTo>
                    <a:pt x="14436" y="4539"/>
                  </a:lnTo>
                  <a:lnTo>
                    <a:pt x="14504" y="4528"/>
                  </a:lnTo>
                  <a:lnTo>
                    <a:pt x="14561" y="4505"/>
                  </a:lnTo>
                  <a:lnTo>
                    <a:pt x="14606" y="4471"/>
                  </a:lnTo>
                  <a:lnTo>
                    <a:pt x="14640" y="4425"/>
                  </a:lnTo>
                  <a:close/>
                  <a:moveTo>
                    <a:pt x="5108" y="12604"/>
                  </a:moveTo>
                  <a:lnTo>
                    <a:pt x="7167" y="13787"/>
                  </a:lnTo>
                  <a:lnTo>
                    <a:pt x="7155" y="13856"/>
                  </a:lnTo>
                  <a:lnTo>
                    <a:pt x="7167" y="13924"/>
                  </a:lnTo>
                  <a:lnTo>
                    <a:pt x="7201" y="13969"/>
                  </a:lnTo>
                  <a:lnTo>
                    <a:pt x="7246" y="14003"/>
                  </a:lnTo>
                  <a:lnTo>
                    <a:pt x="7315" y="14026"/>
                  </a:lnTo>
                  <a:lnTo>
                    <a:pt x="7315" y="16438"/>
                  </a:lnTo>
                  <a:lnTo>
                    <a:pt x="7246" y="16460"/>
                  </a:lnTo>
                  <a:lnTo>
                    <a:pt x="7201" y="16495"/>
                  </a:lnTo>
                  <a:lnTo>
                    <a:pt x="7167" y="16551"/>
                  </a:lnTo>
                  <a:lnTo>
                    <a:pt x="7155" y="16608"/>
                  </a:lnTo>
                  <a:lnTo>
                    <a:pt x="7167" y="16665"/>
                  </a:lnTo>
                  <a:lnTo>
                    <a:pt x="5176" y="17814"/>
                  </a:lnTo>
                  <a:lnTo>
                    <a:pt x="5131" y="17769"/>
                  </a:lnTo>
                  <a:lnTo>
                    <a:pt x="5085" y="17735"/>
                  </a:lnTo>
                  <a:lnTo>
                    <a:pt x="5028" y="17712"/>
                  </a:lnTo>
                  <a:lnTo>
                    <a:pt x="4960" y="17700"/>
                  </a:lnTo>
                  <a:lnTo>
                    <a:pt x="4892" y="17712"/>
                  </a:lnTo>
                  <a:lnTo>
                    <a:pt x="4835" y="17735"/>
                  </a:lnTo>
                  <a:lnTo>
                    <a:pt x="4778" y="17769"/>
                  </a:lnTo>
                  <a:lnTo>
                    <a:pt x="4744" y="17814"/>
                  </a:lnTo>
                  <a:lnTo>
                    <a:pt x="2833" y="16711"/>
                  </a:lnTo>
                  <a:lnTo>
                    <a:pt x="2844" y="16665"/>
                  </a:lnTo>
                  <a:lnTo>
                    <a:pt x="2844" y="16608"/>
                  </a:lnTo>
                  <a:lnTo>
                    <a:pt x="2844" y="16563"/>
                  </a:lnTo>
                  <a:lnTo>
                    <a:pt x="2833" y="16517"/>
                  </a:lnTo>
                  <a:lnTo>
                    <a:pt x="2810" y="16472"/>
                  </a:lnTo>
                  <a:lnTo>
                    <a:pt x="2776" y="16438"/>
                  </a:lnTo>
                  <a:lnTo>
                    <a:pt x="2742" y="16404"/>
                  </a:lnTo>
                  <a:lnTo>
                    <a:pt x="2708" y="16381"/>
                  </a:lnTo>
                  <a:lnTo>
                    <a:pt x="2662" y="16369"/>
                  </a:lnTo>
                  <a:lnTo>
                    <a:pt x="2617" y="16358"/>
                  </a:lnTo>
                  <a:lnTo>
                    <a:pt x="2617" y="14026"/>
                  </a:lnTo>
                  <a:lnTo>
                    <a:pt x="2674" y="14003"/>
                  </a:lnTo>
                  <a:lnTo>
                    <a:pt x="2719" y="13969"/>
                  </a:lnTo>
                  <a:lnTo>
                    <a:pt x="2753" y="13912"/>
                  </a:lnTo>
                  <a:lnTo>
                    <a:pt x="2765" y="13856"/>
                  </a:lnTo>
                  <a:lnTo>
                    <a:pt x="2753" y="13799"/>
                  </a:lnTo>
                  <a:lnTo>
                    <a:pt x="4812" y="12604"/>
                  </a:lnTo>
                  <a:lnTo>
                    <a:pt x="4835" y="12638"/>
                  </a:lnTo>
                  <a:lnTo>
                    <a:pt x="4869" y="12672"/>
                  </a:lnTo>
                  <a:lnTo>
                    <a:pt x="4914" y="12684"/>
                  </a:lnTo>
                  <a:lnTo>
                    <a:pt x="4960" y="12695"/>
                  </a:lnTo>
                  <a:lnTo>
                    <a:pt x="5005" y="12684"/>
                  </a:lnTo>
                  <a:lnTo>
                    <a:pt x="5051" y="12661"/>
                  </a:lnTo>
                  <a:lnTo>
                    <a:pt x="5085" y="12638"/>
                  </a:lnTo>
                  <a:lnTo>
                    <a:pt x="5108" y="12604"/>
                  </a:lnTo>
                  <a:close/>
                  <a:moveTo>
                    <a:pt x="9851" y="12604"/>
                  </a:moveTo>
                  <a:lnTo>
                    <a:pt x="11842" y="13753"/>
                  </a:lnTo>
                  <a:lnTo>
                    <a:pt x="11831" y="13799"/>
                  </a:lnTo>
                  <a:lnTo>
                    <a:pt x="11819" y="13856"/>
                  </a:lnTo>
                  <a:lnTo>
                    <a:pt x="11831" y="13901"/>
                  </a:lnTo>
                  <a:lnTo>
                    <a:pt x="11842" y="13947"/>
                  </a:lnTo>
                  <a:lnTo>
                    <a:pt x="11865" y="13992"/>
                  </a:lnTo>
                  <a:lnTo>
                    <a:pt x="11888" y="14026"/>
                  </a:lnTo>
                  <a:lnTo>
                    <a:pt x="11922" y="14060"/>
                  </a:lnTo>
                  <a:lnTo>
                    <a:pt x="11956" y="14083"/>
                  </a:lnTo>
                  <a:lnTo>
                    <a:pt x="12001" y="14094"/>
                  </a:lnTo>
                  <a:lnTo>
                    <a:pt x="12047" y="14106"/>
                  </a:lnTo>
                  <a:lnTo>
                    <a:pt x="12047" y="16415"/>
                  </a:lnTo>
                  <a:lnTo>
                    <a:pt x="12013" y="16415"/>
                  </a:lnTo>
                  <a:lnTo>
                    <a:pt x="11979" y="16426"/>
                  </a:lnTo>
                  <a:lnTo>
                    <a:pt x="11922" y="16472"/>
                  </a:lnTo>
                  <a:lnTo>
                    <a:pt x="11899" y="16506"/>
                  </a:lnTo>
                  <a:lnTo>
                    <a:pt x="11876" y="16540"/>
                  </a:lnTo>
                  <a:lnTo>
                    <a:pt x="11865" y="16574"/>
                  </a:lnTo>
                  <a:lnTo>
                    <a:pt x="11865" y="16608"/>
                  </a:lnTo>
                  <a:lnTo>
                    <a:pt x="11865" y="16654"/>
                  </a:lnTo>
                  <a:lnTo>
                    <a:pt x="11876" y="16688"/>
                  </a:lnTo>
                  <a:lnTo>
                    <a:pt x="9840" y="17860"/>
                  </a:lnTo>
                  <a:lnTo>
                    <a:pt x="9806" y="17837"/>
                  </a:lnTo>
                  <a:lnTo>
                    <a:pt x="9783" y="17814"/>
                  </a:lnTo>
                  <a:lnTo>
                    <a:pt x="9738" y="17791"/>
                  </a:lnTo>
                  <a:lnTo>
                    <a:pt x="9658" y="17791"/>
                  </a:lnTo>
                  <a:lnTo>
                    <a:pt x="9624" y="17814"/>
                  </a:lnTo>
                  <a:lnTo>
                    <a:pt x="9590" y="17826"/>
                  </a:lnTo>
                  <a:lnTo>
                    <a:pt x="9567" y="17860"/>
                  </a:lnTo>
                  <a:lnTo>
                    <a:pt x="7497" y="16665"/>
                  </a:lnTo>
                  <a:lnTo>
                    <a:pt x="7508" y="16608"/>
                  </a:lnTo>
                  <a:lnTo>
                    <a:pt x="7497" y="16551"/>
                  </a:lnTo>
                  <a:lnTo>
                    <a:pt x="7463" y="16495"/>
                  </a:lnTo>
                  <a:lnTo>
                    <a:pt x="7417" y="16460"/>
                  </a:lnTo>
                  <a:lnTo>
                    <a:pt x="7360" y="16438"/>
                  </a:lnTo>
                  <a:lnTo>
                    <a:pt x="7360" y="14026"/>
                  </a:lnTo>
                  <a:lnTo>
                    <a:pt x="7417" y="14003"/>
                  </a:lnTo>
                  <a:lnTo>
                    <a:pt x="7463" y="13969"/>
                  </a:lnTo>
                  <a:lnTo>
                    <a:pt x="7485" y="13912"/>
                  </a:lnTo>
                  <a:lnTo>
                    <a:pt x="7497" y="13856"/>
                  </a:lnTo>
                  <a:lnTo>
                    <a:pt x="7485" y="13799"/>
                  </a:lnTo>
                  <a:lnTo>
                    <a:pt x="9544" y="12604"/>
                  </a:lnTo>
                  <a:lnTo>
                    <a:pt x="9578" y="12638"/>
                  </a:lnTo>
                  <a:lnTo>
                    <a:pt x="9613" y="12672"/>
                  </a:lnTo>
                  <a:lnTo>
                    <a:pt x="9658" y="12684"/>
                  </a:lnTo>
                  <a:lnTo>
                    <a:pt x="9704" y="12695"/>
                  </a:lnTo>
                  <a:lnTo>
                    <a:pt x="9749" y="12684"/>
                  </a:lnTo>
                  <a:lnTo>
                    <a:pt x="9783" y="12661"/>
                  </a:lnTo>
                  <a:lnTo>
                    <a:pt x="9829" y="12638"/>
                  </a:lnTo>
                  <a:lnTo>
                    <a:pt x="9851" y="12604"/>
                  </a:lnTo>
                  <a:close/>
                  <a:moveTo>
                    <a:pt x="14652" y="12638"/>
                  </a:moveTo>
                  <a:lnTo>
                    <a:pt x="16643" y="13787"/>
                  </a:lnTo>
                  <a:lnTo>
                    <a:pt x="16631" y="13821"/>
                  </a:lnTo>
                  <a:lnTo>
                    <a:pt x="16631" y="13856"/>
                  </a:lnTo>
                  <a:lnTo>
                    <a:pt x="16643" y="13924"/>
                  </a:lnTo>
                  <a:lnTo>
                    <a:pt x="16677" y="13981"/>
                  </a:lnTo>
                  <a:lnTo>
                    <a:pt x="16734" y="14015"/>
                  </a:lnTo>
                  <a:lnTo>
                    <a:pt x="16790" y="14038"/>
                  </a:lnTo>
                  <a:lnTo>
                    <a:pt x="16790" y="16404"/>
                  </a:lnTo>
                  <a:lnTo>
                    <a:pt x="16756" y="16415"/>
                  </a:lnTo>
                  <a:lnTo>
                    <a:pt x="16722" y="16426"/>
                  </a:lnTo>
                  <a:lnTo>
                    <a:pt x="16688" y="16449"/>
                  </a:lnTo>
                  <a:lnTo>
                    <a:pt x="16654" y="16472"/>
                  </a:lnTo>
                  <a:lnTo>
                    <a:pt x="16631" y="16506"/>
                  </a:lnTo>
                  <a:lnTo>
                    <a:pt x="16620" y="16540"/>
                  </a:lnTo>
                  <a:lnTo>
                    <a:pt x="16608" y="16574"/>
                  </a:lnTo>
                  <a:lnTo>
                    <a:pt x="16608" y="16608"/>
                  </a:lnTo>
                  <a:lnTo>
                    <a:pt x="16608" y="16654"/>
                  </a:lnTo>
                  <a:lnTo>
                    <a:pt x="16620" y="16688"/>
                  </a:lnTo>
                  <a:lnTo>
                    <a:pt x="14584" y="17860"/>
                  </a:lnTo>
                  <a:lnTo>
                    <a:pt x="14561" y="17826"/>
                  </a:lnTo>
                  <a:lnTo>
                    <a:pt x="14527" y="17803"/>
                  </a:lnTo>
                  <a:lnTo>
                    <a:pt x="14481" y="17791"/>
                  </a:lnTo>
                  <a:lnTo>
                    <a:pt x="14436" y="17780"/>
                  </a:lnTo>
                  <a:lnTo>
                    <a:pt x="14402" y="17791"/>
                  </a:lnTo>
                  <a:lnTo>
                    <a:pt x="14356" y="17803"/>
                  </a:lnTo>
                  <a:lnTo>
                    <a:pt x="14322" y="17826"/>
                  </a:lnTo>
                  <a:lnTo>
                    <a:pt x="14299" y="17860"/>
                  </a:lnTo>
                  <a:lnTo>
                    <a:pt x="12263" y="16677"/>
                  </a:lnTo>
                  <a:lnTo>
                    <a:pt x="12274" y="16608"/>
                  </a:lnTo>
                  <a:lnTo>
                    <a:pt x="12274" y="16574"/>
                  </a:lnTo>
                  <a:lnTo>
                    <a:pt x="12263" y="16540"/>
                  </a:lnTo>
                  <a:lnTo>
                    <a:pt x="12217" y="16483"/>
                  </a:lnTo>
                  <a:lnTo>
                    <a:pt x="12161" y="16438"/>
                  </a:lnTo>
                  <a:lnTo>
                    <a:pt x="12092" y="16415"/>
                  </a:lnTo>
                  <a:lnTo>
                    <a:pt x="12092" y="14106"/>
                  </a:lnTo>
                  <a:lnTo>
                    <a:pt x="12138" y="14094"/>
                  </a:lnTo>
                  <a:lnTo>
                    <a:pt x="12183" y="14072"/>
                  </a:lnTo>
                  <a:lnTo>
                    <a:pt x="12217" y="14049"/>
                  </a:lnTo>
                  <a:lnTo>
                    <a:pt x="12252" y="14026"/>
                  </a:lnTo>
                  <a:lnTo>
                    <a:pt x="12274" y="13981"/>
                  </a:lnTo>
                  <a:lnTo>
                    <a:pt x="12297" y="13947"/>
                  </a:lnTo>
                  <a:lnTo>
                    <a:pt x="12308" y="13901"/>
                  </a:lnTo>
                  <a:lnTo>
                    <a:pt x="12320" y="13856"/>
                  </a:lnTo>
                  <a:lnTo>
                    <a:pt x="12308" y="13810"/>
                  </a:lnTo>
                  <a:lnTo>
                    <a:pt x="12297" y="13753"/>
                  </a:lnTo>
                  <a:lnTo>
                    <a:pt x="14231" y="12638"/>
                  </a:lnTo>
                  <a:lnTo>
                    <a:pt x="14265" y="12684"/>
                  </a:lnTo>
                  <a:lnTo>
                    <a:pt x="14322" y="12729"/>
                  </a:lnTo>
                  <a:lnTo>
                    <a:pt x="14379" y="12752"/>
                  </a:lnTo>
                  <a:lnTo>
                    <a:pt x="14504" y="12752"/>
                  </a:lnTo>
                  <a:lnTo>
                    <a:pt x="14561" y="12729"/>
                  </a:lnTo>
                  <a:lnTo>
                    <a:pt x="14618" y="12684"/>
                  </a:lnTo>
                  <a:lnTo>
                    <a:pt x="14652" y="12638"/>
                  </a:lnTo>
                  <a:close/>
                  <a:moveTo>
                    <a:pt x="2810" y="16745"/>
                  </a:moveTo>
                  <a:lnTo>
                    <a:pt x="4721" y="17848"/>
                  </a:lnTo>
                  <a:lnTo>
                    <a:pt x="4698" y="17905"/>
                  </a:lnTo>
                  <a:lnTo>
                    <a:pt x="4698" y="17962"/>
                  </a:lnTo>
                  <a:lnTo>
                    <a:pt x="4698" y="18008"/>
                  </a:lnTo>
                  <a:lnTo>
                    <a:pt x="4710" y="18064"/>
                  </a:lnTo>
                  <a:lnTo>
                    <a:pt x="4732" y="18099"/>
                  </a:lnTo>
                  <a:lnTo>
                    <a:pt x="4767" y="18144"/>
                  </a:lnTo>
                  <a:lnTo>
                    <a:pt x="4801" y="18178"/>
                  </a:lnTo>
                  <a:lnTo>
                    <a:pt x="4846" y="18201"/>
                  </a:lnTo>
                  <a:lnTo>
                    <a:pt x="4892" y="18212"/>
                  </a:lnTo>
                  <a:lnTo>
                    <a:pt x="4937" y="18224"/>
                  </a:lnTo>
                  <a:lnTo>
                    <a:pt x="4937" y="20521"/>
                  </a:lnTo>
                  <a:lnTo>
                    <a:pt x="4903" y="20533"/>
                  </a:lnTo>
                  <a:lnTo>
                    <a:pt x="4869" y="20544"/>
                  </a:lnTo>
                  <a:lnTo>
                    <a:pt x="4812" y="20590"/>
                  </a:lnTo>
                  <a:lnTo>
                    <a:pt x="4778" y="20647"/>
                  </a:lnTo>
                  <a:lnTo>
                    <a:pt x="4767" y="20681"/>
                  </a:lnTo>
                  <a:lnTo>
                    <a:pt x="4755" y="20715"/>
                  </a:lnTo>
                  <a:lnTo>
                    <a:pt x="4767" y="20783"/>
                  </a:lnTo>
                  <a:lnTo>
                    <a:pt x="2753" y="21955"/>
                  </a:lnTo>
                  <a:lnTo>
                    <a:pt x="2719" y="21921"/>
                  </a:lnTo>
                  <a:lnTo>
                    <a:pt x="2685" y="21887"/>
                  </a:lnTo>
                  <a:lnTo>
                    <a:pt x="2639" y="21875"/>
                  </a:lnTo>
                  <a:lnTo>
                    <a:pt x="2594" y="21864"/>
                  </a:lnTo>
                  <a:lnTo>
                    <a:pt x="2537" y="21875"/>
                  </a:lnTo>
                  <a:lnTo>
                    <a:pt x="2492" y="21887"/>
                  </a:lnTo>
                  <a:lnTo>
                    <a:pt x="2457" y="21921"/>
                  </a:lnTo>
                  <a:lnTo>
                    <a:pt x="2423" y="21955"/>
                  </a:lnTo>
                  <a:lnTo>
                    <a:pt x="398" y="20783"/>
                  </a:lnTo>
                  <a:lnTo>
                    <a:pt x="410" y="20715"/>
                  </a:lnTo>
                  <a:lnTo>
                    <a:pt x="398" y="20647"/>
                  </a:lnTo>
                  <a:lnTo>
                    <a:pt x="364" y="20590"/>
                  </a:lnTo>
                  <a:lnTo>
                    <a:pt x="307" y="20556"/>
                  </a:lnTo>
                  <a:lnTo>
                    <a:pt x="239" y="20533"/>
                  </a:lnTo>
                  <a:lnTo>
                    <a:pt x="239" y="18178"/>
                  </a:lnTo>
                  <a:lnTo>
                    <a:pt x="285" y="18167"/>
                  </a:lnTo>
                  <a:lnTo>
                    <a:pt x="319" y="18155"/>
                  </a:lnTo>
                  <a:lnTo>
                    <a:pt x="353" y="18133"/>
                  </a:lnTo>
                  <a:lnTo>
                    <a:pt x="376" y="18110"/>
                  </a:lnTo>
                  <a:lnTo>
                    <a:pt x="398" y="18076"/>
                  </a:lnTo>
                  <a:lnTo>
                    <a:pt x="421" y="18042"/>
                  </a:lnTo>
                  <a:lnTo>
                    <a:pt x="433" y="18008"/>
                  </a:lnTo>
                  <a:lnTo>
                    <a:pt x="433" y="17962"/>
                  </a:lnTo>
                  <a:lnTo>
                    <a:pt x="433" y="17917"/>
                  </a:lnTo>
                  <a:lnTo>
                    <a:pt x="421" y="17882"/>
                  </a:lnTo>
                  <a:lnTo>
                    <a:pt x="2366" y="16756"/>
                  </a:lnTo>
                  <a:lnTo>
                    <a:pt x="2412" y="16802"/>
                  </a:lnTo>
                  <a:lnTo>
                    <a:pt x="2457" y="16836"/>
                  </a:lnTo>
                  <a:lnTo>
                    <a:pt x="2526" y="16859"/>
                  </a:lnTo>
                  <a:lnTo>
                    <a:pt x="2594" y="16870"/>
                  </a:lnTo>
                  <a:lnTo>
                    <a:pt x="2651" y="16859"/>
                  </a:lnTo>
                  <a:lnTo>
                    <a:pt x="2719" y="16836"/>
                  </a:lnTo>
                  <a:lnTo>
                    <a:pt x="2765" y="16802"/>
                  </a:lnTo>
                  <a:lnTo>
                    <a:pt x="2810" y="16745"/>
                  </a:lnTo>
                  <a:close/>
                  <a:moveTo>
                    <a:pt x="16768" y="0"/>
                  </a:moveTo>
                  <a:lnTo>
                    <a:pt x="16734" y="12"/>
                  </a:lnTo>
                  <a:lnTo>
                    <a:pt x="16699" y="34"/>
                  </a:lnTo>
                  <a:lnTo>
                    <a:pt x="16677" y="57"/>
                  </a:lnTo>
                  <a:lnTo>
                    <a:pt x="16654" y="91"/>
                  </a:lnTo>
                  <a:lnTo>
                    <a:pt x="16631" y="114"/>
                  </a:lnTo>
                  <a:lnTo>
                    <a:pt x="16620" y="160"/>
                  </a:lnTo>
                  <a:lnTo>
                    <a:pt x="16620" y="194"/>
                  </a:lnTo>
                  <a:lnTo>
                    <a:pt x="16631" y="251"/>
                  </a:lnTo>
                  <a:lnTo>
                    <a:pt x="14629" y="1411"/>
                  </a:lnTo>
                  <a:lnTo>
                    <a:pt x="14595" y="1365"/>
                  </a:lnTo>
                  <a:lnTo>
                    <a:pt x="14549" y="1331"/>
                  </a:lnTo>
                  <a:lnTo>
                    <a:pt x="14493" y="1308"/>
                  </a:lnTo>
                  <a:lnTo>
                    <a:pt x="14390" y="1308"/>
                  </a:lnTo>
                  <a:lnTo>
                    <a:pt x="14345" y="1320"/>
                  </a:lnTo>
                  <a:lnTo>
                    <a:pt x="14311" y="1343"/>
                  </a:lnTo>
                  <a:lnTo>
                    <a:pt x="14276" y="1377"/>
                  </a:lnTo>
                  <a:lnTo>
                    <a:pt x="14242" y="1411"/>
                  </a:lnTo>
                  <a:lnTo>
                    <a:pt x="14220" y="1445"/>
                  </a:lnTo>
                  <a:lnTo>
                    <a:pt x="14208" y="1490"/>
                  </a:lnTo>
                  <a:lnTo>
                    <a:pt x="14197" y="1536"/>
                  </a:lnTo>
                  <a:lnTo>
                    <a:pt x="14208" y="1593"/>
                  </a:lnTo>
                  <a:lnTo>
                    <a:pt x="14220" y="1627"/>
                  </a:lnTo>
                  <a:lnTo>
                    <a:pt x="14242" y="1672"/>
                  </a:lnTo>
                  <a:lnTo>
                    <a:pt x="14265" y="1707"/>
                  </a:lnTo>
                  <a:lnTo>
                    <a:pt x="14299" y="1729"/>
                  </a:lnTo>
                  <a:lnTo>
                    <a:pt x="14333" y="1752"/>
                  </a:lnTo>
                  <a:lnTo>
                    <a:pt x="14379" y="1775"/>
                  </a:lnTo>
                  <a:lnTo>
                    <a:pt x="14424" y="1775"/>
                  </a:lnTo>
                  <a:lnTo>
                    <a:pt x="14424" y="4061"/>
                  </a:lnTo>
                  <a:lnTo>
                    <a:pt x="14379" y="4073"/>
                  </a:lnTo>
                  <a:lnTo>
                    <a:pt x="14333" y="4084"/>
                  </a:lnTo>
                  <a:lnTo>
                    <a:pt x="14299" y="4107"/>
                  </a:lnTo>
                  <a:lnTo>
                    <a:pt x="14265" y="4141"/>
                  </a:lnTo>
                  <a:lnTo>
                    <a:pt x="14242" y="4175"/>
                  </a:lnTo>
                  <a:lnTo>
                    <a:pt x="14220" y="4209"/>
                  </a:lnTo>
                  <a:lnTo>
                    <a:pt x="14208" y="4255"/>
                  </a:lnTo>
                  <a:lnTo>
                    <a:pt x="14197" y="4300"/>
                  </a:lnTo>
                  <a:lnTo>
                    <a:pt x="14208" y="4346"/>
                  </a:lnTo>
                  <a:lnTo>
                    <a:pt x="14220" y="4380"/>
                  </a:lnTo>
                  <a:lnTo>
                    <a:pt x="12240" y="5517"/>
                  </a:lnTo>
                  <a:lnTo>
                    <a:pt x="12206" y="5483"/>
                  </a:lnTo>
                  <a:lnTo>
                    <a:pt x="12172" y="5460"/>
                  </a:lnTo>
                  <a:lnTo>
                    <a:pt x="12126" y="5438"/>
                  </a:lnTo>
                  <a:lnTo>
                    <a:pt x="12070" y="5426"/>
                  </a:lnTo>
                  <a:lnTo>
                    <a:pt x="12024" y="5438"/>
                  </a:lnTo>
                  <a:lnTo>
                    <a:pt x="11990" y="5449"/>
                  </a:lnTo>
                  <a:lnTo>
                    <a:pt x="11944" y="5472"/>
                  </a:lnTo>
                  <a:lnTo>
                    <a:pt x="11922" y="5495"/>
                  </a:lnTo>
                  <a:lnTo>
                    <a:pt x="11888" y="5529"/>
                  </a:lnTo>
                  <a:lnTo>
                    <a:pt x="11876" y="5563"/>
                  </a:lnTo>
                  <a:lnTo>
                    <a:pt x="11853" y="5597"/>
                  </a:lnTo>
                  <a:lnTo>
                    <a:pt x="11853" y="5642"/>
                  </a:lnTo>
                  <a:lnTo>
                    <a:pt x="11853" y="5688"/>
                  </a:lnTo>
                  <a:lnTo>
                    <a:pt x="11865" y="5722"/>
                  </a:lnTo>
                  <a:lnTo>
                    <a:pt x="11888" y="5756"/>
                  </a:lnTo>
                  <a:lnTo>
                    <a:pt x="11910" y="5790"/>
                  </a:lnTo>
                  <a:lnTo>
                    <a:pt x="11944" y="5813"/>
                  </a:lnTo>
                  <a:lnTo>
                    <a:pt x="11979" y="5836"/>
                  </a:lnTo>
                  <a:lnTo>
                    <a:pt x="12013" y="5847"/>
                  </a:lnTo>
                  <a:lnTo>
                    <a:pt x="12047" y="5859"/>
                  </a:lnTo>
                  <a:lnTo>
                    <a:pt x="12047" y="8225"/>
                  </a:lnTo>
                  <a:lnTo>
                    <a:pt x="11990" y="8247"/>
                  </a:lnTo>
                  <a:lnTo>
                    <a:pt x="11944" y="8282"/>
                  </a:lnTo>
                  <a:lnTo>
                    <a:pt x="11910" y="8338"/>
                  </a:lnTo>
                  <a:lnTo>
                    <a:pt x="11899" y="8407"/>
                  </a:lnTo>
                  <a:lnTo>
                    <a:pt x="11899" y="8441"/>
                  </a:lnTo>
                  <a:lnTo>
                    <a:pt x="11910" y="8475"/>
                  </a:lnTo>
                  <a:lnTo>
                    <a:pt x="11944" y="8532"/>
                  </a:lnTo>
                  <a:lnTo>
                    <a:pt x="12001" y="8566"/>
                  </a:lnTo>
                  <a:lnTo>
                    <a:pt x="12035" y="8577"/>
                  </a:lnTo>
                  <a:lnTo>
                    <a:pt x="12115" y="8577"/>
                  </a:lnTo>
                  <a:lnTo>
                    <a:pt x="12161" y="8555"/>
                  </a:lnTo>
                  <a:lnTo>
                    <a:pt x="12195" y="8532"/>
                  </a:lnTo>
                  <a:lnTo>
                    <a:pt x="12217" y="8498"/>
                  </a:lnTo>
                  <a:lnTo>
                    <a:pt x="14265" y="9669"/>
                  </a:lnTo>
                  <a:lnTo>
                    <a:pt x="14254" y="9715"/>
                  </a:lnTo>
                  <a:lnTo>
                    <a:pt x="14242" y="9749"/>
                  </a:lnTo>
                  <a:lnTo>
                    <a:pt x="14254" y="9783"/>
                  </a:lnTo>
                  <a:lnTo>
                    <a:pt x="14265" y="9829"/>
                  </a:lnTo>
                  <a:lnTo>
                    <a:pt x="14299" y="9886"/>
                  </a:lnTo>
                  <a:lnTo>
                    <a:pt x="14356" y="9920"/>
                  </a:lnTo>
                  <a:lnTo>
                    <a:pt x="14424" y="9942"/>
                  </a:lnTo>
                  <a:lnTo>
                    <a:pt x="14424" y="12263"/>
                  </a:lnTo>
                  <a:lnTo>
                    <a:pt x="14379" y="12274"/>
                  </a:lnTo>
                  <a:lnTo>
                    <a:pt x="14333" y="12286"/>
                  </a:lnTo>
                  <a:lnTo>
                    <a:pt x="14288" y="12308"/>
                  </a:lnTo>
                  <a:lnTo>
                    <a:pt x="14254" y="12343"/>
                  </a:lnTo>
                  <a:lnTo>
                    <a:pt x="14231" y="12377"/>
                  </a:lnTo>
                  <a:lnTo>
                    <a:pt x="14208" y="12422"/>
                  </a:lnTo>
                  <a:lnTo>
                    <a:pt x="14197" y="12456"/>
                  </a:lnTo>
                  <a:lnTo>
                    <a:pt x="14197" y="12513"/>
                  </a:lnTo>
                  <a:lnTo>
                    <a:pt x="14197" y="12559"/>
                  </a:lnTo>
                  <a:lnTo>
                    <a:pt x="14208" y="12604"/>
                  </a:lnTo>
                  <a:lnTo>
                    <a:pt x="12274" y="13719"/>
                  </a:lnTo>
                  <a:lnTo>
                    <a:pt x="12240" y="13674"/>
                  </a:lnTo>
                  <a:lnTo>
                    <a:pt x="12183" y="13639"/>
                  </a:lnTo>
                  <a:lnTo>
                    <a:pt x="12126" y="13617"/>
                  </a:lnTo>
                  <a:lnTo>
                    <a:pt x="12070" y="13605"/>
                  </a:lnTo>
                  <a:lnTo>
                    <a:pt x="12013" y="13617"/>
                  </a:lnTo>
                  <a:lnTo>
                    <a:pt x="11956" y="13639"/>
                  </a:lnTo>
                  <a:lnTo>
                    <a:pt x="11910" y="13674"/>
                  </a:lnTo>
                  <a:lnTo>
                    <a:pt x="11865" y="13719"/>
                  </a:lnTo>
                  <a:lnTo>
                    <a:pt x="9874" y="12559"/>
                  </a:lnTo>
                  <a:lnTo>
                    <a:pt x="9886" y="12513"/>
                  </a:lnTo>
                  <a:lnTo>
                    <a:pt x="9874" y="12468"/>
                  </a:lnTo>
                  <a:lnTo>
                    <a:pt x="9863" y="12434"/>
                  </a:lnTo>
                  <a:lnTo>
                    <a:pt x="9829" y="12377"/>
                  </a:lnTo>
                  <a:lnTo>
                    <a:pt x="9772" y="12343"/>
                  </a:lnTo>
                  <a:lnTo>
                    <a:pt x="9738" y="12331"/>
                  </a:lnTo>
                  <a:lnTo>
                    <a:pt x="9658" y="12331"/>
                  </a:lnTo>
                  <a:lnTo>
                    <a:pt x="9624" y="12343"/>
                  </a:lnTo>
                  <a:lnTo>
                    <a:pt x="9567" y="12377"/>
                  </a:lnTo>
                  <a:lnTo>
                    <a:pt x="9533" y="12434"/>
                  </a:lnTo>
                  <a:lnTo>
                    <a:pt x="9522" y="12468"/>
                  </a:lnTo>
                  <a:lnTo>
                    <a:pt x="9522" y="12513"/>
                  </a:lnTo>
                  <a:lnTo>
                    <a:pt x="9533" y="12570"/>
                  </a:lnTo>
                  <a:lnTo>
                    <a:pt x="7463" y="13753"/>
                  </a:lnTo>
                  <a:lnTo>
                    <a:pt x="7440" y="13730"/>
                  </a:lnTo>
                  <a:lnTo>
                    <a:pt x="7406" y="13708"/>
                  </a:lnTo>
                  <a:lnTo>
                    <a:pt x="7372" y="13685"/>
                  </a:lnTo>
                  <a:lnTo>
                    <a:pt x="7292" y="13685"/>
                  </a:lnTo>
                  <a:lnTo>
                    <a:pt x="7246" y="13708"/>
                  </a:lnTo>
                  <a:lnTo>
                    <a:pt x="7224" y="13719"/>
                  </a:lnTo>
                  <a:lnTo>
                    <a:pt x="7190" y="13753"/>
                  </a:lnTo>
                  <a:lnTo>
                    <a:pt x="5131" y="12559"/>
                  </a:lnTo>
                  <a:lnTo>
                    <a:pt x="5142" y="12513"/>
                  </a:lnTo>
                  <a:lnTo>
                    <a:pt x="5131" y="12468"/>
                  </a:lnTo>
                  <a:lnTo>
                    <a:pt x="5131" y="12434"/>
                  </a:lnTo>
                  <a:lnTo>
                    <a:pt x="5085" y="12377"/>
                  </a:lnTo>
                  <a:lnTo>
                    <a:pt x="5028" y="12343"/>
                  </a:lnTo>
                  <a:lnTo>
                    <a:pt x="4994" y="12331"/>
                  </a:lnTo>
                  <a:lnTo>
                    <a:pt x="4926" y="12331"/>
                  </a:lnTo>
                  <a:lnTo>
                    <a:pt x="4892" y="12343"/>
                  </a:lnTo>
                  <a:lnTo>
                    <a:pt x="4835" y="12377"/>
                  </a:lnTo>
                  <a:lnTo>
                    <a:pt x="4789" y="12434"/>
                  </a:lnTo>
                  <a:lnTo>
                    <a:pt x="4778" y="12468"/>
                  </a:lnTo>
                  <a:lnTo>
                    <a:pt x="4778" y="12513"/>
                  </a:lnTo>
                  <a:lnTo>
                    <a:pt x="4789" y="12570"/>
                  </a:lnTo>
                  <a:lnTo>
                    <a:pt x="2730" y="13753"/>
                  </a:lnTo>
                  <a:lnTo>
                    <a:pt x="2696" y="13730"/>
                  </a:lnTo>
                  <a:lnTo>
                    <a:pt x="2662" y="13708"/>
                  </a:lnTo>
                  <a:lnTo>
                    <a:pt x="2628" y="13685"/>
                  </a:lnTo>
                  <a:lnTo>
                    <a:pt x="2560" y="13685"/>
                  </a:lnTo>
                  <a:lnTo>
                    <a:pt x="2526" y="13696"/>
                  </a:lnTo>
                  <a:lnTo>
                    <a:pt x="2469" y="13730"/>
                  </a:lnTo>
                  <a:lnTo>
                    <a:pt x="2435" y="13787"/>
                  </a:lnTo>
                  <a:lnTo>
                    <a:pt x="2423" y="13821"/>
                  </a:lnTo>
                  <a:lnTo>
                    <a:pt x="2423" y="13856"/>
                  </a:lnTo>
                  <a:lnTo>
                    <a:pt x="2435" y="13912"/>
                  </a:lnTo>
                  <a:lnTo>
                    <a:pt x="2457" y="13969"/>
                  </a:lnTo>
                  <a:lnTo>
                    <a:pt x="2514" y="14003"/>
                  </a:lnTo>
                  <a:lnTo>
                    <a:pt x="2571" y="14026"/>
                  </a:lnTo>
                  <a:lnTo>
                    <a:pt x="2571" y="16358"/>
                  </a:lnTo>
                  <a:lnTo>
                    <a:pt x="2526" y="16369"/>
                  </a:lnTo>
                  <a:lnTo>
                    <a:pt x="2480" y="16381"/>
                  </a:lnTo>
                  <a:lnTo>
                    <a:pt x="2435" y="16404"/>
                  </a:lnTo>
                  <a:lnTo>
                    <a:pt x="2401" y="16438"/>
                  </a:lnTo>
                  <a:lnTo>
                    <a:pt x="2366" y="16472"/>
                  </a:lnTo>
                  <a:lnTo>
                    <a:pt x="2344" y="16517"/>
                  </a:lnTo>
                  <a:lnTo>
                    <a:pt x="2332" y="16563"/>
                  </a:lnTo>
                  <a:lnTo>
                    <a:pt x="2332" y="16608"/>
                  </a:lnTo>
                  <a:lnTo>
                    <a:pt x="2332" y="16665"/>
                  </a:lnTo>
                  <a:lnTo>
                    <a:pt x="2344" y="16711"/>
                  </a:lnTo>
                  <a:lnTo>
                    <a:pt x="398" y="17837"/>
                  </a:lnTo>
                  <a:lnTo>
                    <a:pt x="364" y="17803"/>
                  </a:lnTo>
                  <a:lnTo>
                    <a:pt x="319" y="17769"/>
                  </a:lnTo>
                  <a:lnTo>
                    <a:pt x="273" y="17746"/>
                  </a:lnTo>
                  <a:lnTo>
                    <a:pt x="171" y="17746"/>
                  </a:lnTo>
                  <a:lnTo>
                    <a:pt x="137" y="17757"/>
                  </a:lnTo>
                  <a:lnTo>
                    <a:pt x="103" y="17780"/>
                  </a:lnTo>
                  <a:lnTo>
                    <a:pt x="69" y="17814"/>
                  </a:lnTo>
                  <a:lnTo>
                    <a:pt x="34" y="17837"/>
                  </a:lnTo>
                  <a:lnTo>
                    <a:pt x="23" y="17882"/>
                  </a:lnTo>
                  <a:lnTo>
                    <a:pt x="0" y="17917"/>
                  </a:lnTo>
                  <a:lnTo>
                    <a:pt x="0" y="17962"/>
                  </a:lnTo>
                  <a:lnTo>
                    <a:pt x="0" y="18008"/>
                  </a:lnTo>
                  <a:lnTo>
                    <a:pt x="12" y="18042"/>
                  </a:lnTo>
                  <a:lnTo>
                    <a:pt x="34" y="18076"/>
                  </a:lnTo>
                  <a:lnTo>
                    <a:pt x="57" y="18110"/>
                  </a:lnTo>
                  <a:lnTo>
                    <a:pt x="91" y="18133"/>
                  </a:lnTo>
                  <a:lnTo>
                    <a:pt x="125" y="18155"/>
                  </a:lnTo>
                  <a:lnTo>
                    <a:pt x="160" y="18167"/>
                  </a:lnTo>
                  <a:lnTo>
                    <a:pt x="194" y="18178"/>
                  </a:lnTo>
                  <a:lnTo>
                    <a:pt x="194" y="20533"/>
                  </a:lnTo>
                  <a:lnTo>
                    <a:pt x="137" y="20556"/>
                  </a:lnTo>
                  <a:lnTo>
                    <a:pt x="80" y="20590"/>
                  </a:lnTo>
                  <a:lnTo>
                    <a:pt x="46" y="20647"/>
                  </a:lnTo>
                  <a:lnTo>
                    <a:pt x="34" y="20715"/>
                  </a:lnTo>
                  <a:lnTo>
                    <a:pt x="34" y="20760"/>
                  </a:lnTo>
                  <a:lnTo>
                    <a:pt x="46" y="20794"/>
                  </a:lnTo>
                  <a:lnTo>
                    <a:pt x="57" y="20829"/>
                  </a:lnTo>
                  <a:lnTo>
                    <a:pt x="80" y="20851"/>
                  </a:lnTo>
                  <a:lnTo>
                    <a:pt x="114" y="20874"/>
                  </a:lnTo>
                  <a:lnTo>
                    <a:pt x="148" y="20897"/>
                  </a:lnTo>
                  <a:lnTo>
                    <a:pt x="182" y="20908"/>
                  </a:lnTo>
                  <a:lnTo>
                    <a:pt x="216" y="20908"/>
                  </a:lnTo>
                  <a:lnTo>
                    <a:pt x="262" y="20897"/>
                  </a:lnTo>
                  <a:lnTo>
                    <a:pt x="307" y="20885"/>
                  </a:lnTo>
                  <a:lnTo>
                    <a:pt x="353" y="20851"/>
                  </a:lnTo>
                  <a:lnTo>
                    <a:pt x="376" y="20817"/>
                  </a:lnTo>
                  <a:lnTo>
                    <a:pt x="2401" y="21989"/>
                  </a:lnTo>
                  <a:lnTo>
                    <a:pt x="2389" y="22023"/>
                  </a:lnTo>
                  <a:lnTo>
                    <a:pt x="2389" y="22069"/>
                  </a:lnTo>
                  <a:lnTo>
                    <a:pt x="2389" y="22103"/>
                  </a:lnTo>
                  <a:lnTo>
                    <a:pt x="2401" y="22148"/>
                  </a:lnTo>
                  <a:lnTo>
                    <a:pt x="2423" y="22182"/>
                  </a:lnTo>
                  <a:lnTo>
                    <a:pt x="2446" y="22205"/>
                  </a:lnTo>
                  <a:lnTo>
                    <a:pt x="2480" y="22228"/>
                  </a:lnTo>
                  <a:lnTo>
                    <a:pt x="2514" y="22251"/>
                  </a:lnTo>
                  <a:lnTo>
                    <a:pt x="2548" y="22262"/>
                  </a:lnTo>
                  <a:lnTo>
                    <a:pt x="2628" y="22262"/>
                  </a:lnTo>
                  <a:lnTo>
                    <a:pt x="2662" y="22251"/>
                  </a:lnTo>
                  <a:lnTo>
                    <a:pt x="2696" y="22228"/>
                  </a:lnTo>
                  <a:lnTo>
                    <a:pt x="2730" y="22205"/>
                  </a:lnTo>
                  <a:lnTo>
                    <a:pt x="2753" y="22182"/>
                  </a:lnTo>
                  <a:lnTo>
                    <a:pt x="2776" y="22148"/>
                  </a:lnTo>
                  <a:lnTo>
                    <a:pt x="2787" y="22103"/>
                  </a:lnTo>
                  <a:lnTo>
                    <a:pt x="2787" y="22069"/>
                  </a:lnTo>
                  <a:lnTo>
                    <a:pt x="2787" y="22023"/>
                  </a:lnTo>
                  <a:lnTo>
                    <a:pt x="2776" y="21989"/>
                  </a:lnTo>
                  <a:lnTo>
                    <a:pt x="4789" y="20829"/>
                  </a:lnTo>
                  <a:lnTo>
                    <a:pt x="4823" y="20863"/>
                  </a:lnTo>
                  <a:lnTo>
                    <a:pt x="4858" y="20897"/>
                  </a:lnTo>
                  <a:lnTo>
                    <a:pt x="4903" y="20908"/>
                  </a:lnTo>
                  <a:lnTo>
                    <a:pt x="4960" y="20920"/>
                  </a:lnTo>
                  <a:lnTo>
                    <a:pt x="4994" y="20920"/>
                  </a:lnTo>
                  <a:lnTo>
                    <a:pt x="5040" y="20908"/>
                  </a:lnTo>
                  <a:lnTo>
                    <a:pt x="5074" y="20885"/>
                  </a:lnTo>
                  <a:lnTo>
                    <a:pt x="5096" y="20863"/>
                  </a:lnTo>
                  <a:lnTo>
                    <a:pt x="5119" y="20829"/>
                  </a:lnTo>
                  <a:lnTo>
                    <a:pt x="5142" y="20794"/>
                  </a:lnTo>
                  <a:lnTo>
                    <a:pt x="5153" y="20760"/>
                  </a:lnTo>
                  <a:lnTo>
                    <a:pt x="5153" y="20715"/>
                  </a:lnTo>
                  <a:lnTo>
                    <a:pt x="5153" y="20681"/>
                  </a:lnTo>
                  <a:lnTo>
                    <a:pt x="5142" y="20647"/>
                  </a:lnTo>
                  <a:lnTo>
                    <a:pt x="5108" y="20590"/>
                  </a:lnTo>
                  <a:lnTo>
                    <a:pt x="5051" y="20544"/>
                  </a:lnTo>
                  <a:lnTo>
                    <a:pt x="4983" y="20521"/>
                  </a:lnTo>
                  <a:lnTo>
                    <a:pt x="4983" y="18224"/>
                  </a:lnTo>
                  <a:lnTo>
                    <a:pt x="5028" y="18212"/>
                  </a:lnTo>
                  <a:lnTo>
                    <a:pt x="5074" y="18201"/>
                  </a:lnTo>
                  <a:lnTo>
                    <a:pt x="5119" y="18167"/>
                  </a:lnTo>
                  <a:lnTo>
                    <a:pt x="5153" y="18144"/>
                  </a:lnTo>
                  <a:lnTo>
                    <a:pt x="5187" y="18099"/>
                  </a:lnTo>
                  <a:lnTo>
                    <a:pt x="5199" y="18064"/>
                  </a:lnTo>
                  <a:lnTo>
                    <a:pt x="5222" y="18008"/>
                  </a:lnTo>
                  <a:lnTo>
                    <a:pt x="5222" y="17962"/>
                  </a:lnTo>
                  <a:lnTo>
                    <a:pt x="5222" y="17905"/>
                  </a:lnTo>
                  <a:lnTo>
                    <a:pt x="5199" y="17860"/>
                  </a:lnTo>
                  <a:lnTo>
                    <a:pt x="7178" y="16711"/>
                  </a:lnTo>
                  <a:lnTo>
                    <a:pt x="7212" y="16745"/>
                  </a:lnTo>
                  <a:lnTo>
                    <a:pt x="7246" y="16768"/>
                  </a:lnTo>
                  <a:lnTo>
                    <a:pt x="7281" y="16779"/>
                  </a:lnTo>
                  <a:lnTo>
                    <a:pt x="7326" y="16790"/>
                  </a:lnTo>
                  <a:lnTo>
                    <a:pt x="7372" y="16779"/>
                  </a:lnTo>
                  <a:lnTo>
                    <a:pt x="7417" y="16768"/>
                  </a:lnTo>
                  <a:lnTo>
                    <a:pt x="7451" y="16745"/>
                  </a:lnTo>
                  <a:lnTo>
                    <a:pt x="7474" y="16711"/>
                  </a:lnTo>
                  <a:lnTo>
                    <a:pt x="9544" y="17894"/>
                  </a:lnTo>
                  <a:lnTo>
                    <a:pt x="9522" y="17962"/>
                  </a:lnTo>
                  <a:lnTo>
                    <a:pt x="9533" y="17996"/>
                  </a:lnTo>
                  <a:lnTo>
                    <a:pt x="9544" y="18030"/>
                  </a:lnTo>
                  <a:lnTo>
                    <a:pt x="9578" y="18087"/>
                  </a:lnTo>
                  <a:lnTo>
                    <a:pt x="9635" y="18121"/>
                  </a:lnTo>
                  <a:lnTo>
                    <a:pt x="9669" y="18133"/>
                  </a:lnTo>
                  <a:lnTo>
                    <a:pt x="9738" y="18133"/>
                  </a:lnTo>
                  <a:lnTo>
                    <a:pt x="9760" y="18121"/>
                  </a:lnTo>
                  <a:lnTo>
                    <a:pt x="9817" y="18087"/>
                  </a:lnTo>
                  <a:lnTo>
                    <a:pt x="9863" y="18030"/>
                  </a:lnTo>
                  <a:lnTo>
                    <a:pt x="9863" y="17996"/>
                  </a:lnTo>
                  <a:lnTo>
                    <a:pt x="9874" y="17962"/>
                  </a:lnTo>
                  <a:lnTo>
                    <a:pt x="9863" y="17905"/>
                  </a:lnTo>
                  <a:lnTo>
                    <a:pt x="11899" y="16722"/>
                  </a:lnTo>
                  <a:lnTo>
                    <a:pt x="11933" y="16768"/>
                  </a:lnTo>
                  <a:lnTo>
                    <a:pt x="11967" y="16790"/>
                  </a:lnTo>
                  <a:lnTo>
                    <a:pt x="12013" y="16813"/>
                  </a:lnTo>
                  <a:lnTo>
                    <a:pt x="12126" y="16813"/>
                  </a:lnTo>
                  <a:lnTo>
                    <a:pt x="12172" y="16790"/>
                  </a:lnTo>
                  <a:lnTo>
                    <a:pt x="12206" y="16756"/>
                  </a:lnTo>
                  <a:lnTo>
                    <a:pt x="12240" y="16722"/>
                  </a:lnTo>
                  <a:lnTo>
                    <a:pt x="14276" y="17894"/>
                  </a:lnTo>
                  <a:lnTo>
                    <a:pt x="14265" y="17928"/>
                  </a:lnTo>
                  <a:lnTo>
                    <a:pt x="14265" y="17962"/>
                  </a:lnTo>
                  <a:lnTo>
                    <a:pt x="14276" y="18030"/>
                  </a:lnTo>
                  <a:lnTo>
                    <a:pt x="14311" y="18076"/>
                  </a:lnTo>
                  <a:lnTo>
                    <a:pt x="14356" y="18121"/>
                  </a:lnTo>
                  <a:lnTo>
                    <a:pt x="14424" y="18133"/>
                  </a:lnTo>
                  <a:lnTo>
                    <a:pt x="14424" y="20533"/>
                  </a:lnTo>
                  <a:lnTo>
                    <a:pt x="14356" y="20544"/>
                  </a:lnTo>
                  <a:lnTo>
                    <a:pt x="14299" y="20590"/>
                  </a:lnTo>
                  <a:lnTo>
                    <a:pt x="14265" y="20647"/>
                  </a:lnTo>
                  <a:lnTo>
                    <a:pt x="14254" y="20681"/>
                  </a:lnTo>
                  <a:lnTo>
                    <a:pt x="14242" y="20715"/>
                  </a:lnTo>
                  <a:lnTo>
                    <a:pt x="14254" y="20760"/>
                  </a:lnTo>
                  <a:lnTo>
                    <a:pt x="14265" y="20794"/>
                  </a:lnTo>
                  <a:lnTo>
                    <a:pt x="14276" y="20829"/>
                  </a:lnTo>
                  <a:lnTo>
                    <a:pt x="14299" y="20851"/>
                  </a:lnTo>
                  <a:lnTo>
                    <a:pt x="14333" y="20874"/>
                  </a:lnTo>
                  <a:lnTo>
                    <a:pt x="14367" y="20897"/>
                  </a:lnTo>
                  <a:lnTo>
                    <a:pt x="14402" y="20908"/>
                  </a:lnTo>
                  <a:lnTo>
                    <a:pt x="14493" y="20908"/>
                  </a:lnTo>
                  <a:lnTo>
                    <a:pt x="14538" y="20885"/>
                  </a:lnTo>
                  <a:lnTo>
                    <a:pt x="14572" y="20851"/>
                  </a:lnTo>
                  <a:lnTo>
                    <a:pt x="14595" y="20817"/>
                  </a:lnTo>
                  <a:lnTo>
                    <a:pt x="16643" y="22000"/>
                  </a:lnTo>
                  <a:lnTo>
                    <a:pt x="16631" y="22034"/>
                  </a:lnTo>
                  <a:lnTo>
                    <a:pt x="16631" y="22069"/>
                  </a:lnTo>
                  <a:lnTo>
                    <a:pt x="16631" y="22103"/>
                  </a:lnTo>
                  <a:lnTo>
                    <a:pt x="16643" y="22137"/>
                  </a:lnTo>
                  <a:lnTo>
                    <a:pt x="16654" y="22171"/>
                  </a:lnTo>
                  <a:lnTo>
                    <a:pt x="16677" y="22194"/>
                  </a:lnTo>
                  <a:lnTo>
                    <a:pt x="16711" y="22216"/>
                  </a:lnTo>
                  <a:lnTo>
                    <a:pt x="16734" y="22239"/>
                  </a:lnTo>
                  <a:lnTo>
                    <a:pt x="16768" y="22251"/>
                  </a:lnTo>
                  <a:lnTo>
                    <a:pt x="16847" y="22251"/>
                  </a:lnTo>
                  <a:lnTo>
                    <a:pt x="16881" y="22239"/>
                  </a:lnTo>
                  <a:lnTo>
                    <a:pt x="16916" y="22216"/>
                  </a:lnTo>
                  <a:lnTo>
                    <a:pt x="16938" y="22194"/>
                  </a:lnTo>
                  <a:lnTo>
                    <a:pt x="16961" y="22171"/>
                  </a:lnTo>
                  <a:lnTo>
                    <a:pt x="16972" y="22137"/>
                  </a:lnTo>
                  <a:lnTo>
                    <a:pt x="16984" y="22103"/>
                  </a:lnTo>
                  <a:lnTo>
                    <a:pt x="16995" y="22069"/>
                  </a:lnTo>
                  <a:lnTo>
                    <a:pt x="16984" y="22000"/>
                  </a:lnTo>
                  <a:lnTo>
                    <a:pt x="17962" y="21432"/>
                  </a:lnTo>
                  <a:lnTo>
                    <a:pt x="17962" y="21386"/>
                  </a:lnTo>
                  <a:lnTo>
                    <a:pt x="16961" y="21966"/>
                  </a:lnTo>
                  <a:lnTo>
                    <a:pt x="16927" y="21932"/>
                  </a:lnTo>
                  <a:lnTo>
                    <a:pt x="16893" y="21909"/>
                  </a:lnTo>
                  <a:lnTo>
                    <a:pt x="16859" y="21887"/>
                  </a:lnTo>
                  <a:lnTo>
                    <a:pt x="16768" y="21887"/>
                  </a:lnTo>
                  <a:lnTo>
                    <a:pt x="16722" y="21898"/>
                  </a:lnTo>
                  <a:lnTo>
                    <a:pt x="16688" y="21932"/>
                  </a:lnTo>
                  <a:lnTo>
                    <a:pt x="16665" y="21955"/>
                  </a:lnTo>
                  <a:lnTo>
                    <a:pt x="14618" y="20783"/>
                  </a:lnTo>
                  <a:lnTo>
                    <a:pt x="14629" y="20715"/>
                  </a:lnTo>
                  <a:lnTo>
                    <a:pt x="14618" y="20647"/>
                  </a:lnTo>
                  <a:lnTo>
                    <a:pt x="14584" y="20590"/>
                  </a:lnTo>
                  <a:lnTo>
                    <a:pt x="14527" y="20556"/>
                  </a:lnTo>
                  <a:lnTo>
                    <a:pt x="14470" y="20533"/>
                  </a:lnTo>
                  <a:lnTo>
                    <a:pt x="14470" y="18133"/>
                  </a:lnTo>
                  <a:lnTo>
                    <a:pt x="14527" y="18121"/>
                  </a:lnTo>
                  <a:lnTo>
                    <a:pt x="14572" y="18076"/>
                  </a:lnTo>
                  <a:lnTo>
                    <a:pt x="14606" y="18030"/>
                  </a:lnTo>
                  <a:lnTo>
                    <a:pt x="14618" y="17962"/>
                  </a:lnTo>
                  <a:lnTo>
                    <a:pt x="14606" y="17905"/>
                  </a:lnTo>
                  <a:lnTo>
                    <a:pt x="16631" y="16722"/>
                  </a:lnTo>
                  <a:lnTo>
                    <a:pt x="16665" y="16768"/>
                  </a:lnTo>
                  <a:lnTo>
                    <a:pt x="16711" y="16790"/>
                  </a:lnTo>
                  <a:lnTo>
                    <a:pt x="16756" y="16813"/>
                  </a:lnTo>
                  <a:lnTo>
                    <a:pt x="16813" y="16824"/>
                  </a:lnTo>
                  <a:lnTo>
                    <a:pt x="16859" y="16813"/>
                  </a:lnTo>
                  <a:lnTo>
                    <a:pt x="16916" y="16790"/>
                  </a:lnTo>
                  <a:lnTo>
                    <a:pt x="16950" y="16756"/>
                  </a:lnTo>
                  <a:lnTo>
                    <a:pt x="16984" y="16722"/>
                  </a:lnTo>
                  <a:lnTo>
                    <a:pt x="17962" y="17291"/>
                  </a:lnTo>
                  <a:lnTo>
                    <a:pt x="17962" y="17234"/>
                  </a:lnTo>
                  <a:lnTo>
                    <a:pt x="17007" y="16677"/>
                  </a:lnTo>
                  <a:lnTo>
                    <a:pt x="17018" y="16608"/>
                  </a:lnTo>
                  <a:lnTo>
                    <a:pt x="17007" y="16574"/>
                  </a:lnTo>
                  <a:lnTo>
                    <a:pt x="17007" y="16540"/>
                  </a:lnTo>
                  <a:lnTo>
                    <a:pt x="16961" y="16483"/>
                  </a:lnTo>
                  <a:lnTo>
                    <a:pt x="16904" y="16438"/>
                  </a:lnTo>
                  <a:lnTo>
                    <a:pt x="16836" y="16415"/>
                  </a:lnTo>
                  <a:lnTo>
                    <a:pt x="16836" y="14026"/>
                  </a:lnTo>
                  <a:lnTo>
                    <a:pt x="16893" y="14015"/>
                  </a:lnTo>
                  <a:lnTo>
                    <a:pt x="16938" y="13969"/>
                  </a:lnTo>
                  <a:lnTo>
                    <a:pt x="16972" y="13924"/>
                  </a:lnTo>
                  <a:lnTo>
                    <a:pt x="16984" y="13856"/>
                  </a:lnTo>
                  <a:lnTo>
                    <a:pt x="16972" y="13799"/>
                  </a:lnTo>
                  <a:lnTo>
                    <a:pt x="17962" y="13218"/>
                  </a:lnTo>
                  <a:lnTo>
                    <a:pt x="17962" y="13173"/>
                  </a:lnTo>
                  <a:lnTo>
                    <a:pt x="16950" y="13753"/>
                  </a:lnTo>
                  <a:lnTo>
                    <a:pt x="16927" y="13719"/>
                  </a:lnTo>
                  <a:lnTo>
                    <a:pt x="16893" y="13696"/>
                  </a:lnTo>
                  <a:lnTo>
                    <a:pt x="16847" y="13685"/>
                  </a:lnTo>
                  <a:lnTo>
                    <a:pt x="16813" y="13674"/>
                  </a:lnTo>
                  <a:lnTo>
                    <a:pt x="16768" y="13685"/>
                  </a:lnTo>
                  <a:lnTo>
                    <a:pt x="16734" y="13696"/>
                  </a:lnTo>
                  <a:lnTo>
                    <a:pt x="16699" y="13719"/>
                  </a:lnTo>
                  <a:lnTo>
                    <a:pt x="16665" y="13753"/>
                  </a:lnTo>
                  <a:lnTo>
                    <a:pt x="14675" y="12593"/>
                  </a:lnTo>
                  <a:lnTo>
                    <a:pt x="14686" y="12559"/>
                  </a:lnTo>
                  <a:lnTo>
                    <a:pt x="14686" y="12513"/>
                  </a:lnTo>
                  <a:lnTo>
                    <a:pt x="14686" y="12468"/>
                  </a:lnTo>
                  <a:lnTo>
                    <a:pt x="14675" y="12422"/>
                  </a:lnTo>
                  <a:lnTo>
                    <a:pt x="14652" y="12377"/>
                  </a:lnTo>
                  <a:lnTo>
                    <a:pt x="14618" y="12343"/>
                  </a:lnTo>
                  <a:lnTo>
                    <a:pt x="14595" y="12308"/>
                  </a:lnTo>
                  <a:lnTo>
                    <a:pt x="14549" y="12286"/>
                  </a:lnTo>
                  <a:lnTo>
                    <a:pt x="14515" y="12274"/>
                  </a:lnTo>
                  <a:lnTo>
                    <a:pt x="14470" y="12263"/>
                  </a:lnTo>
                  <a:lnTo>
                    <a:pt x="14470" y="9942"/>
                  </a:lnTo>
                  <a:lnTo>
                    <a:pt x="14527" y="9920"/>
                  </a:lnTo>
                  <a:lnTo>
                    <a:pt x="14584" y="9874"/>
                  </a:lnTo>
                  <a:lnTo>
                    <a:pt x="14618" y="9817"/>
                  </a:lnTo>
                  <a:lnTo>
                    <a:pt x="14629" y="9749"/>
                  </a:lnTo>
                  <a:lnTo>
                    <a:pt x="14629" y="9715"/>
                  </a:lnTo>
                  <a:lnTo>
                    <a:pt x="14618" y="9681"/>
                  </a:lnTo>
                  <a:lnTo>
                    <a:pt x="16608" y="8532"/>
                  </a:lnTo>
                  <a:lnTo>
                    <a:pt x="16643" y="8577"/>
                  </a:lnTo>
                  <a:lnTo>
                    <a:pt x="16688" y="8611"/>
                  </a:lnTo>
                  <a:lnTo>
                    <a:pt x="16745" y="8634"/>
                  </a:lnTo>
                  <a:lnTo>
                    <a:pt x="16813" y="8646"/>
                  </a:lnTo>
                  <a:lnTo>
                    <a:pt x="16870" y="8634"/>
                  </a:lnTo>
                  <a:lnTo>
                    <a:pt x="16927" y="8611"/>
                  </a:lnTo>
                  <a:lnTo>
                    <a:pt x="16972" y="8577"/>
                  </a:lnTo>
                  <a:lnTo>
                    <a:pt x="17018" y="8532"/>
                  </a:lnTo>
                  <a:lnTo>
                    <a:pt x="17962" y="9078"/>
                  </a:lnTo>
                  <a:lnTo>
                    <a:pt x="17962" y="9021"/>
                  </a:lnTo>
                  <a:lnTo>
                    <a:pt x="17029" y="8486"/>
                  </a:lnTo>
                  <a:lnTo>
                    <a:pt x="17041" y="8441"/>
                  </a:lnTo>
                  <a:lnTo>
                    <a:pt x="17052" y="8407"/>
                  </a:lnTo>
                  <a:lnTo>
                    <a:pt x="17041" y="8361"/>
                  </a:lnTo>
                  <a:lnTo>
                    <a:pt x="17029" y="8316"/>
                  </a:lnTo>
                  <a:lnTo>
                    <a:pt x="17018" y="8282"/>
                  </a:lnTo>
                  <a:lnTo>
                    <a:pt x="16984" y="8247"/>
                  </a:lnTo>
                  <a:lnTo>
                    <a:pt x="16961" y="8213"/>
                  </a:lnTo>
                  <a:lnTo>
                    <a:pt x="16916" y="8191"/>
                  </a:lnTo>
                  <a:lnTo>
                    <a:pt x="16881" y="8179"/>
                  </a:lnTo>
                  <a:lnTo>
                    <a:pt x="16836" y="8168"/>
                  </a:lnTo>
                  <a:lnTo>
                    <a:pt x="16836" y="5813"/>
                  </a:lnTo>
                  <a:lnTo>
                    <a:pt x="16893" y="5790"/>
                  </a:lnTo>
                  <a:lnTo>
                    <a:pt x="16938" y="5756"/>
                  </a:lnTo>
                  <a:lnTo>
                    <a:pt x="16972" y="5711"/>
                  </a:lnTo>
                  <a:lnTo>
                    <a:pt x="16984" y="5642"/>
                  </a:lnTo>
                  <a:lnTo>
                    <a:pt x="16972" y="5586"/>
                  </a:lnTo>
                  <a:lnTo>
                    <a:pt x="17962" y="5017"/>
                  </a:lnTo>
                  <a:lnTo>
                    <a:pt x="17962" y="4960"/>
                  </a:lnTo>
                  <a:lnTo>
                    <a:pt x="16950" y="5540"/>
                  </a:lnTo>
                  <a:lnTo>
                    <a:pt x="16916" y="5517"/>
                  </a:lnTo>
                  <a:lnTo>
                    <a:pt x="16893" y="5495"/>
                  </a:lnTo>
                  <a:lnTo>
                    <a:pt x="16847" y="5483"/>
                  </a:lnTo>
                  <a:lnTo>
                    <a:pt x="16813" y="5472"/>
                  </a:lnTo>
                  <a:lnTo>
                    <a:pt x="16768" y="5483"/>
                  </a:lnTo>
                  <a:lnTo>
                    <a:pt x="16734" y="5495"/>
                  </a:lnTo>
                  <a:lnTo>
                    <a:pt x="16699" y="5517"/>
                  </a:lnTo>
                  <a:lnTo>
                    <a:pt x="16677" y="5540"/>
                  </a:lnTo>
                  <a:lnTo>
                    <a:pt x="14663" y="4380"/>
                  </a:lnTo>
                  <a:lnTo>
                    <a:pt x="14675" y="4334"/>
                  </a:lnTo>
                  <a:lnTo>
                    <a:pt x="14675" y="4300"/>
                  </a:lnTo>
                  <a:lnTo>
                    <a:pt x="14675" y="4255"/>
                  </a:lnTo>
                  <a:lnTo>
                    <a:pt x="14663" y="4209"/>
                  </a:lnTo>
                  <a:lnTo>
                    <a:pt x="14640" y="4175"/>
                  </a:lnTo>
                  <a:lnTo>
                    <a:pt x="14618" y="4141"/>
                  </a:lnTo>
                  <a:lnTo>
                    <a:pt x="14584" y="4118"/>
                  </a:lnTo>
                  <a:lnTo>
                    <a:pt x="14549" y="4095"/>
                  </a:lnTo>
                  <a:lnTo>
                    <a:pt x="14515" y="4073"/>
                  </a:lnTo>
                  <a:lnTo>
                    <a:pt x="14470" y="4061"/>
                  </a:lnTo>
                  <a:lnTo>
                    <a:pt x="14470" y="1775"/>
                  </a:lnTo>
                  <a:lnTo>
                    <a:pt x="14515" y="1763"/>
                  </a:lnTo>
                  <a:lnTo>
                    <a:pt x="14549" y="1752"/>
                  </a:lnTo>
                  <a:lnTo>
                    <a:pt x="14584" y="1729"/>
                  </a:lnTo>
                  <a:lnTo>
                    <a:pt x="14618" y="1695"/>
                  </a:lnTo>
                  <a:lnTo>
                    <a:pt x="14640" y="1661"/>
                  </a:lnTo>
                  <a:lnTo>
                    <a:pt x="14663" y="1627"/>
                  </a:lnTo>
                  <a:lnTo>
                    <a:pt x="14675" y="1581"/>
                  </a:lnTo>
                  <a:lnTo>
                    <a:pt x="14675" y="1536"/>
                  </a:lnTo>
                  <a:lnTo>
                    <a:pt x="14675" y="1490"/>
                  </a:lnTo>
                  <a:lnTo>
                    <a:pt x="14652" y="1445"/>
                  </a:lnTo>
                  <a:lnTo>
                    <a:pt x="16643" y="296"/>
                  </a:lnTo>
                  <a:lnTo>
                    <a:pt x="16677" y="330"/>
                  </a:lnTo>
                  <a:lnTo>
                    <a:pt x="16711" y="364"/>
                  </a:lnTo>
                  <a:lnTo>
                    <a:pt x="16756" y="376"/>
                  </a:lnTo>
                  <a:lnTo>
                    <a:pt x="16813" y="387"/>
                  </a:lnTo>
                  <a:lnTo>
                    <a:pt x="16859" y="376"/>
                  </a:lnTo>
                  <a:lnTo>
                    <a:pt x="16904" y="353"/>
                  </a:lnTo>
                  <a:lnTo>
                    <a:pt x="16938" y="330"/>
                  </a:lnTo>
                  <a:lnTo>
                    <a:pt x="16972" y="296"/>
                  </a:lnTo>
                  <a:lnTo>
                    <a:pt x="17962" y="865"/>
                  </a:lnTo>
                  <a:lnTo>
                    <a:pt x="17962" y="808"/>
                  </a:lnTo>
                  <a:lnTo>
                    <a:pt x="16995" y="251"/>
                  </a:lnTo>
                  <a:lnTo>
                    <a:pt x="16995" y="194"/>
                  </a:lnTo>
                  <a:lnTo>
                    <a:pt x="16995" y="160"/>
                  </a:lnTo>
                  <a:lnTo>
                    <a:pt x="16984" y="114"/>
                  </a:lnTo>
                  <a:lnTo>
                    <a:pt x="16972" y="91"/>
                  </a:lnTo>
                  <a:lnTo>
                    <a:pt x="16950" y="57"/>
                  </a:lnTo>
                  <a:lnTo>
                    <a:pt x="16916" y="34"/>
                  </a:lnTo>
                  <a:lnTo>
                    <a:pt x="16881" y="12"/>
                  </a:lnTo>
                  <a:lnTo>
                    <a:pt x="16847" y="0"/>
                  </a:lnTo>
                  <a:close/>
                </a:path>
              </a:pathLst>
            </a:custGeom>
            <a:gradFill>
              <a:gsLst>
                <a:gs pos="0">
                  <a:schemeClr val="dk1"/>
                </a:gs>
                <a:gs pos="9000">
                  <a:schemeClr val="dk1"/>
                </a:gs>
                <a:gs pos="100000">
                  <a:srgbClr val="FFFFFF">
                    <a:alpha val="45098"/>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6"/>
            <p:cNvSpPr/>
            <p:nvPr/>
          </p:nvSpPr>
          <p:spPr>
            <a:xfrm>
              <a:off x="7506755" y="0"/>
              <a:ext cx="1041940" cy="765624"/>
            </a:xfrm>
            <a:custGeom>
              <a:rect b="b" l="l" r="r" t="t"/>
              <a:pathLst>
                <a:path extrusionOk="0" h="7315" w="9955">
                  <a:moveTo>
                    <a:pt x="5222" y="1741"/>
                  </a:moveTo>
                  <a:lnTo>
                    <a:pt x="7179" y="2867"/>
                  </a:lnTo>
                  <a:lnTo>
                    <a:pt x="7156" y="2912"/>
                  </a:lnTo>
                  <a:lnTo>
                    <a:pt x="7156" y="2958"/>
                  </a:lnTo>
                  <a:lnTo>
                    <a:pt x="7156" y="3003"/>
                  </a:lnTo>
                  <a:lnTo>
                    <a:pt x="7167" y="3049"/>
                  </a:lnTo>
                  <a:lnTo>
                    <a:pt x="7190" y="3083"/>
                  </a:lnTo>
                  <a:lnTo>
                    <a:pt x="7213" y="3117"/>
                  </a:lnTo>
                  <a:lnTo>
                    <a:pt x="7247" y="3140"/>
                  </a:lnTo>
                  <a:lnTo>
                    <a:pt x="7281" y="3163"/>
                  </a:lnTo>
                  <a:lnTo>
                    <a:pt x="7315" y="3174"/>
                  </a:lnTo>
                  <a:lnTo>
                    <a:pt x="7361" y="3185"/>
                  </a:lnTo>
                  <a:lnTo>
                    <a:pt x="7361" y="5483"/>
                  </a:lnTo>
                  <a:lnTo>
                    <a:pt x="7315" y="5495"/>
                  </a:lnTo>
                  <a:lnTo>
                    <a:pt x="7270" y="5506"/>
                  </a:lnTo>
                  <a:lnTo>
                    <a:pt x="7236" y="5529"/>
                  </a:lnTo>
                  <a:lnTo>
                    <a:pt x="7202" y="5552"/>
                  </a:lnTo>
                  <a:lnTo>
                    <a:pt x="7179" y="5597"/>
                  </a:lnTo>
                  <a:lnTo>
                    <a:pt x="7156" y="5631"/>
                  </a:lnTo>
                  <a:lnTo>
                    <a:pt x="7145" y="5677"/>
                  </a:lnTo>
                  <a:lnTo>
                    <a:pt x="7133" y="5722"/>
                  </a:lnTo>
                  <a:lnTo>
                    <a:pt x="7145" y="5768"/>
                  </a:lnTo>
                  <a:lnTo>
                    <a:pt x="7156" y="5802"/>
                  </a:lnTo>
                  <a:lnTo>
                    <a:pt x="5211" y="6928"/>
                  </a:lnTo>
                  <a:lnTo>
                    <a:pt x="5177" y="6882"/>
                  </a:lnTo>
                  <a:lnTo>
                    <a:pt x="5131" y="6848"/>
                  </a:lnTo>
                  <a:lnTo>
                    <a:pt x="5074" y="6826"/>
                  </a:lnTo>
                  <a:lnTo>
                    <a:pt x="5006" y="6814"/>
                  </a:lnTo>
                  <a:lnTo>
                    <a:pt x="4949" y="6826"/>
                  </a:lnTo>
                  <a:lnTo>
                    <a:pt x="4892" y="6848"/>
                  </a:lnTo>
                  <a:lnTo>
                    <a:pt x="4847" y="6882"/>
                  </a:lnTo>
                  <a:lnTo>
                    <a:pt x="4801" y="6928"/>
                  </a:lnTo>
                  <a:lnTo>
                    <a:pt x="2867" y="5802"/>
                  </a:lnTo>
                  <a:lnTo>
                    <a:pt x="2879" y="5768"/>
                  </a:lnTo>
                  <a:lnTo>
                    <a:pt x="2879" y="5722"/>
                  </a:lnTo>
                  <a:lnTo>
                    <a:pt x="2879" y="5677"/>
                  </a:lnTo>
                  <a:lnTo>
                    <a:pt x="2867" y="5631"/>
                  </a:lnTo>
                  <a:lnTo>
                    <a:pt x="2845" y="5597"/>
                  </a:lnTo>
                  <a:lnTo>
                    <a:pt x="2822" y="5563"/>
                  </a:lnTo>
                  <a:lnTo>
                    <a:pt x="2788" y="5529"/>
                  </a:lnTo>
                  <a:lnTo>
                    <a:pt x="2754" y="5506"/>
                  </a:lnTo>
                  <a:lnTo>
                    <a:pt x="2708" y="5483"/>
                  </a:lnTo>
                  <a:lnTo>
                    <a:pt x="2663" y="5483"/>
                  </a:lnTo>
                  <a:lnTo>
                    <a:pt x="2663" y="3185"/>
                  </a:lnTo>
                  <a:lnTo>
                    <a:pt x="2708" y="3174"/>
                  </a:lnTo>
                  <a:lnTo>
                    <a:pt x="2742" y="3163"/>
                  </a:lnTo>
                  <a:lnTo>
                    <a:pt x="2776" y="3140"/>
                  </a:lnTo>
                  <a:lnTo>
                    <a:pt x="2811" y="3117"/>
                  </a:lnTo>
                  <a:lnTo>
                    <a:pt x="2833" y="3083"/>
                  </a:lnTo>
                  <a:lnTo>
                    <a:pt x="2845" y="3049"/>
                  </a:lnTo>
                  <a:lnTo>
                    <a:pt x="2856" y="3003"/>
                  </a:lnTo>
                  <a:lnTo>
                    <a:pt x="2867" y="2958"/>
                  </a:lnTo>
                  <a:lnTo>
                    <a:pt x="2856" y="2912"/>
                  </a:lnTo>
                  <a:lnTo>
                    <a:pt x="2845" y="2867"/>
                  </a:lnTo>
                  <a:lnTo>
                    <a:pt x="4790" y="1752"/>
                  </a:lnTo>
                  <a:lnTo>
                    <a:pt x="4835" y="1798"/>
                  </a:lnTo>
                  <a:lnTo>
                    <a:pt x="4881" y="1832"/>
                  </a:lnTo>
                  <a:lnTo>
                    <a:pt x="4938" y="1866"/>
                  </a:lnTo>
                  <a:lnTo>
                    <a:pt x="5074" y="1866"/>
                  </a:lnTo>
                  <a:lnTo>
                    <a:pt x="5131" y="1832"/>
                  </a:lnTo>
                  <a:lnTo>
                    <a:pt x="5188" y="1798"/>
                  </a:lnTo>
                  <a:lnTo>
                    <a:pt x="5222" y="1741"/>
                  </a:lnTo>
                  <a:close/>
                  <a:moveTo>
                    <a:pt x="251" y="0"/>
                  </a:moveTo>
                  <a:lnTo>
                    <a:pt x="251" y="1354"/>
                  </a:lnTo>
                  <a:lnTo>
                    <a:pt x="194" y="1354"/>
                  </a:lnTo>
                  <a:lnTo>
                    <a:pt x="149" y="1377"/>
                  </a:lnTo>
                  <a:lnTo>
                    <a:pt x="115" y="1400"/>
                  </a:lnTo>
                  <a:lnTo>
                    <a:pt x="69" y="1434"/>
                  </a:lnTo>
                  <a:lnTo>
                    <a:pt x="46" y="1468"/>
                  </a:lnTo>
                  <a:lnTo>
                    <a:pt x="24" y="1513"/>
                  </a:lnTo>
                  <a:lnTo>
                    <a:pt x="12" y="1559"/>
                  </a:lnTo>
                  <a:lnTo>
                    <a:pt x="1" y="1616"/>
                  </a:lnTo>
                  <a:lnTo>
                    <a:pt x="12" y="1673"/>
                  </a:lnTo>
                  <a:lnTo>
                    <a:pt x="24" y="1718"/>
                  </a:lnTo>
                  <a:lnTo>
                    <a:pt x="46" y="1764"/>
                  </a:lnTo>
                  <a:lnTo>
                    <a:pt x="81" y="1798"/>
                  </a:lnTo>
                  <a:lnTo>
                    <a:pt x="115" y="1832"/>
                  </a:lnTo>
                  <a:lnTo>
                    <a:pt x="160" y="1855"/>
                  </a:lnTo>
                  <a:lnTo>
                    <a:pt x="217" y="1877"/>
                  </a:lnTo>
                  <a:lnTo>
                    <a:pt x="342" y="1877"/>
                  </a:lnTo>
                  <a:lnTo>
                    <a:pt x="399" y="1843"/>
                  </a:lnTo>
                  <a:lnTo>
                    <a:pt x="456" y="1809"/>
                  </a:lnTo>
                  <a:lnTo>
                    <a:pt x="501" y="1752"/>
                  </a:lnTo>
                  <a:lnTo>
                    <a:pt x="2435" y="2867"/>
                  </a:lnTo>
                  <a:lnTo>
                    <a:pt x="2412" y="2912"/>
                  </a:lnTo>
                  <a:lnTo>
                    <a:pt x="2412" y="2958"/>
                  </a:lnTo>
                  <a:lnTo>
                    <a:pt x="2412" y="3003"/>
                  </a:lnTo>
                  <a:lnTo>
                    <a:pt x="2424" y="3049"/>
                  </a:lnTo>
                  <a:lnTo>
                    <a:pt x="2447" y="3083"/>
                  </a:lnTo>
                  <a:lnTo>
                    <a:pt x="2469" y="3117"/>
                  </a:lnTo>
                  <a:lnTo>
                    <a:pt x="2503" y="3140"/>
                  </a:lnTo>
                  <a:lnTo>
                    <a:pt x="2538" y="3163"/>
                  </a:lnTo>
                  <a:lnTo>
                    <a:pt x="2572" y="3185"/>
                  </a:lnTo>
                  <a:lnTo>
                    <a:pt x="2617" y="3185"/>
                  </a:lnTo>
                  <a:lnTo>
                    <a:pt x="2617" y="5483"/>
                  </a:lnTo>
                  <a:lnTo>
                    <a:pt x="2572" y="5483"/>
                  </a:lnTo>
                  <a:lnTo>
                    <a:pt x="2526" y="5506"/>
                  </a:lnTo>
                  <a:lnTo>
                    <a:pt x="2492" y="5529"/>
                  </a:lnTo>
                  <a:lnTo>
                    <a:pt x="2458" y="5552"/>
                  </a:lnTo>
                  <a:lnTo>
                    <a:pt x="2435" y="5586"/>
                  </a:lnTo>
                  <a:lnTo>
                    <a:pt x="2412" y="5631"/>
                  </a:lnTo>
                  <a:lnTo>
                    <a:pt x="2401" y="5677"/>
                  </a:lnTo>
                  <a:lnTo>
                    <a:pt x="2390" y="5722"/>
                  </a:lnTo>
                  <a:lnTo>
                    <a:pt x="2401" y="5768"/>
                  </a:lnTo>
                  <a:lnTo>
                    <a:pt x="2412" y="5813"/>
                  </a:lnTo>
                  <a:lnTo>
                    <a:pt x="2435" y="5859"/>
                  </a:lnTo>
                  <a:lnTo>
                    <a:pt x="2469" y="5893"/>
                  </a:lnTo>
                  <a:lnTo>
                    <a:pt x="2503" y="5927"/>
                  </a:lnTo>
                  <a:lnTo>
                    <a:pt x="2549" y="5950"/>
                  </a:lnTo>
                  <a:lnTo>
                    <a:pt x="2594" y="5961"/>
                  </a:lnTo>
                  <a:lnTo>
                    <a:pt x="2708" y="5961"/>
                  </a:lnTo>
                  <a:lnTo>
                    <a:pt x="2765" y="5938"/>
                  </a:lnTo>
                  <a:lnTo>
                    <a:pt x="2811" y="5893"/>
                  </a:lnTo>
                  <a:lnTo>
                    <a:pt x="2845" y="5847"/>
                  </a:lnTo>
                  <a:lnTo>
                    <a:pt x="4779" y="6962"/>
                  </a:lnTo>
                  <a:lnTo>
                    <a:pt x="4767" y="7008"/>
                  </a:lnTo>
                  <a:lnTo>
                    <a:pt x="4756" y="7064"/>
                  </a:lnTo>
                  <a:lnTo>
                    <a:pt x="4767" y="7121"/>
                  </a:lnTo>
                  <a:lnTo>
                    <a:pt x="4779" y="7167"/>
                  </a:lnTo>
                  <a:lnTo>
                    <a:pt x="4801" y="7212"/>
                  </a:lnTo>
                  <a:lnTo>
                    <a:pt x="4835" y="7246"/>
                  </a:lnTo>
                  <a:lnTo>
                    <a:pt x="4870" y="7281"/>
                  </a:lnTo>
                  <a:lnTo>
                    <a:pt x="4915" y="7303"/>
                  </a:lnTo>
                  <a:lnTo>
                    <a:pt x="4961" y="7315"/>
                  </a:lnTo>
                  <a:lnTo>
                    <a:pt x="5063" y="7315"/>
                  </a:lnTo>
                  <a:lnTo>
                    <a:pt x="5108" y="7303"/>
                  </a:lnTo>
                  <a:lnTo>
                    <a:pt x="5154" y="7281"/>
                  </a:lnTo>
                  <a:lnTo>
                    <a:pt x="5188" y="7246"/>
                  </a:lnTo>
                  <a:lnTo>
                    <a:pt x="5222" y="7212"/>
                  </a:lnTo>
                  <a:lnTo>
                    <a:pt x="5245" y="7167"/>
                  </a:lnTo>
                  <a:lnTo>
                    <a:pt x="5256" y="7121"/>
                  </a:lnTo>
                  <a:lnTo>
                    <a:pt x="5256" y="7064"/>
                  </a:lnTo>
                  <a:lnTo>
                    <a:pt x="5256" y="7019"/>
                  </a:lnTo>
                  <a:lnTo>
                    <a:pt x="5234" y="6962"/>
                  </a:lnTo>
                  <a:lnTo>
                    <a:pt x="7179" y="5847"/>
                  </a:lnTo>
                  <a:lnTo>
                    <a:pt x="7213" y="5893"/>
                  </a:lnTo>
                  <a:lnTo>
                    <a:pt x="7258" y="5927"/>
                  </a:lnTo>
                  <a:lnTo>
                    <a:pt x="7315" y="5950"/>
                  </a:lnTo>
                  <a:lnTo>
                    <a:pt x="7384" y="5961"/>
                  </a:lnTo>
                  <a:lnTo>
                    <a:pt x="7429" y="5961"/>
                  </a:lnTo>
                  <a:lnTo>
                    <a:pt x="7475" y="5938"/>
                  </a:lnTo>
                  <a:lnTo>
                    <a:pt x="7509" y="5916"/>
                  </a:lnTo>
                  <a:lnTo>
                    <a:pt x="7554" y="5893"/>
                  </a:lnTo>
                  <a:lnTo>
                    <a:pt x="7577" y="5859"/>
                  </a:lnTo>
                  <a:lnTo>
                    <a:pt x="7600" y="5813"/>
                  </a:lnTo>
                  <a:lnTo>
                    <a:pt x="7611" y="5768"/>
                  </a:lnTo>
                  <a:lnTo>
                    <a:pt x="7622" y="5722"/>
                  </a:lnTo>
                  <a:lnTo>
                    <a:pt x="7611" y="5677"/>
                  </a:lnTo>
                  <a:lnTo>
                    <a:pt x="7600" y="5631"/>
                  </a:lnTo>
                  <a:lnTo>
                    <a:pt x="7588" y="5597"/>
                  </a:lnTo>
                  <a:lnTo>
                    <a:pt x="7554" y="5563"/>
                  </a:lnTo>
                  <a:lnTo>
                    <a:pt x="7531" y="5529"/>
                  </a:lnTo>
                  <a:lnTo>
                    <a:pt x="7486" y="5506"/>
                  </a:lnTo>
                  <a:lnTo>
                    <a:pt x="7452" y="5495"/>
                  </a:lnTo>
                  <a:lnTo>
                    <a:pt x="7406" y="5483"/>
                  </a:lnTo>
                  <a:lnTo>
                    <a:pt x="7406" y="3185"/>
                  </a:lnTo>
                  <a:lnTo>
                    <a:pt x="7452" y="3174"/>
                  </a:lnTo>
                  <a:lnTo>
                    <a:pt x="7486" y="3163"/>
                  </a:lnTo>
                  <a:lnTo>
                    <a:pt x="7520" y="3140"/>
                  </a:lnTo>
                  <a:lnTo>
                    <a:pt x="7543" y="3117"/>
                  </a:lnTo>
                  <a:lnTo>
                    <a:pt x="7566" y="3083"/>
                  </a:lnTo>
                  <a:lnTo>
                    <a:pt x="7588" y="3049"/>
                  </a:lnTo>
                  <a:lnTo>
                    <a:pt x="7600" y="3003"/>
                  </a:lnTo>
                  <a:lnTo>
                    <a:pt x="7600" y="2958"/>
                  </a:lnTo>
                  <a:lnTo>
                    <a:pt x="7600" y="2912"/>
                  </a:lnTo>
                  <a:lnTo>
                    <a:pt x="7588" y="2878"/>
                  </a:lnTo>
                  <a:lnTo>
                    <a:pt x="9579" y="1718"/>
                  </a:lnTo>
                  <a:lnTo>
                    <a:pt x="9613" y="1764"/>
                  </a:lnTo>
                  <a:lnTo>
                    <a:pt x="9647" y="1786"/>
                  </a:lnTo>
                  <a:lnTo>
                    <a:pt x="9693" y="1809"/>
                  </a:lnTo>
                  <a:lnTo>
                    <a:pt x="9750" y="1820"/>
                  </a:lnTo>
                  <a:lnTo>
                    <a:pt x="9784" y="1809"/>
                  </a:lnTo>
                  <a:lnTo>
                    <a:pt x="9829" y="1798"/>
                  </a:lnTo>
                  <a:lnTo>
                    <a:pt x="9863" y="1786"/>
                  </a:lnTo>
                  <a:lnTo>
                    <a:pt x="9886" y="1752"/>
                  </a:lnTo>
                  <a:lnTo>
                    <a:pt x="9920" y="1729"/>
                  </a:lnTo>
                  <a:lnTo>
                    <a:pt x="9932" y="1695"/>
                  </a:lnTo>
                  <a:lnTo>
                    <a:pt x="9943" y="1661"/>
                  </a:lnTo>
                  <a:lnTo>
                    <a:pt x="9954" y="1616"/>
                  </a:lnTo>
                  <a:lnTo>
                    <a:pt x="9943" y="1582"/>
                  </a:lnTo>
                  <a:lnTo>
                    <a:pt x="9932" y="1547"/>
                  </a:lnTo>
                  <a:lnTo>
                    <a:pt x="9897" y="1479"/>
                  </a:lnTo>
                  <a:lnTo>
                    <a:pt x="9841" y="1445"/>
                  </a:lnTo>
                  <a:lnTo>
                    <a:pt x="9772" y="1422"/>
                  </a:lnTo>
                  <a:lnTo>
                    <a:pt x="9772" y="0"/>
                  </a:lnTo>
                  <a:lnTo>
                    <a:pt x="9727" y="0"/>
                  </a:lnTo>
                  <a:lnTo>
                    <a:pt x="9727" y="1411"/>
                  </a:lnTo>
                  <a:lnTo>
                    <a:pt x="9693" y="1422"/>
                  </a:lnTo>
                  <a:lnTo>
                    <a:pt x="9659" y="1434"/>
                  </a:lnTo>
                  <a:lnTo>
                    <a:pt x="9602" y="1479"/>
                  </a:lnTo>
                  <a:lnTo>
                    <a:pt x="9568" y="1536"/>
                  </a:lnTo>
                  <a:lnTo>
                    <a:pt x="9556" y="1582"/>
                  </a:lnTo>
                  <a:lnTo>
                    <a:pt x="9545" y="1616"/>
                  </a:lnTo>
                  <a:lnTo>
                    <a:pt x="9556" y="1684"/>
                  </a:lnTo>
                  <a:lnTo>
                    <a:pt x="7566" y="2833"/>
                  </a:lnTo>
                  <a:lnTo>
                    <a:pt x="7531" y="2799"/>
                  </a:lnTo>
                  <a:lnTo>
                    <a:pt x="7486" y="2765"/>
                  </a:lnTo>
                  <a:lnTo>
                    <a:pt x="7429" y="2742"/>
                  </a:lnTo>
                  <a:lnTo>
                    <a:pt x="7327" y="2742"/>
                  </a:lnTo>
                  <a:lnTo>
                    <a:pt x="7281" y="2765"/>
                  </a:lnTo>
                  <a:lnTo>
                    <a:pt x="7236" y="2787"/>
                  </a:lnTo>
                  <a:lnTo>
                    <a:pt x="7202" y="2833"/>
                  </a:lnTo>
                  <a:lnTo>
                    <a:pt x="5245" y="1707"/>
                  </a:lnTo>
                  <a:lnTo>
                    <a:pt x="5256" y="1661"/>
                  </a:lnTo>
                  <a:lnTo>
                    <a:pt x="5268" y="1616"/>
                  </a:lnTo>
                  <a:lnTo>
                    <a:pt x="5256" y="1570"/>
                  </a:lnTo>
                  <a:lnTo>
                    <a:pt x="5245" y="1525"/>
                  </a:lnTo>
                  <a:lnTo>
                    <a:pt x="5222" y="1479"/>
                  </a:lnTo>
                  <a:lnTo>
                    <a:pt x="5199" y="1445"/>
                  </a:lnTo>
                  <a:lnTo>
                    <a:pt x="5165" y="1411"/>
                  </a:lnTo>
                  <a:lnTo>
                    <a:pt x="5120" y="1388"/>
                  </a:lnTo>
                  <a:lnTo>
                    <a:pt x="5086" y="1377"/>
                  </a:lnTo>
                  <a:lnTo>
                    <a:pt x="5040" y="1365"/>
                  </a:lnTo>
                  <a:lnTo>
                    <a:pt x="5040" y="0"/>
                  </a:lnTo>
                  <a:lnTo>
                    <a:pt x="4995" y="0"/>
                  </a:lnTo>
                  <a:lnTo>
                    <a:pt x="4995" y="1365"/>
                  </a:lnTo>
                  <a:lnTo>
                    <a:pt x="4938" y="1365"/>
                  </a:lnTo>
                  <a:lnTo>
                    <a:pt x="4892" y="1388"/>
                  </a:lnTo>
                  <a:lnTo>
                    <a:pt x="4858" y="1411"/>
                  </a:lnTo>
                  <a:lnTo>
                    <a:pt x="4824" y="1445"/>
                  </a:lnTo>
                  <a:lnTo>
                    <a:pt x="4790" y="1479"/>
                  </a:lnTo>
                  <a:lnTo>
                    <a:pt x="4767" y="1525"/>
                  </a:lnTo>
                  <a:lnTo>
                    <a:pt x="4756" y="1570"/>
                  </a:lnTo>
                  <a:lnTo>
                    <a:pt x="4756" y="1616"/>
                  </a:lnTo>
                  <a:lnTo>
                    <a:pt x="4756" y="1661"/>
                  </a:lnTo>
                  <a:lnTo>
                    <a:pt x="4767" y="1707"/>
                  </a:lnTo>
                  <a:lnTo>
                    <a:pt x="2822" y="2833"/>
                  </a:lnTo>
                  <a:lnTo>
                    <a:pt x="2788" y="2799"/>
                  </a:lnTo>
                  <a:lnTo>
                    <a:pt x="2742" y="2765"/>
                  </a:lnTo>
                  <a:lnTo>
                    <a:pt x="2697" y="2742"/>
                  </a:lnTo>
                  <a:lnTo>
                    <a:pt x="2583" y="2742"/>
                  </a:lnTo>
                  <a:lnTo>
                    <a:pt x="2538" y="2765"/>
                  </a:lnTo>
                  <a:lnTo>
                    <a:pt x="2492" y="2787"/>
                  </a:lnTo>
                  <a:lnTo>
                    <a:pt x="2458" y="2833"/>
                  </a:lnTo>
                  <a:lnTo>
                    <a:pt x="513" y="1707"/>
                  </a:lnTo>
                  <a:lnTo>
                    <a:pt x="536" y="1661"/>
                  </a:lnTo>
                  <a:lnTo>
                    <a:pt x="536" y="1616"/>
                  </a:lnTo>
                  <a:lnTo>
                    <a:pt x="536" y="1570"/>
                  </a:lnTo>
                  <a:lnTo>
                    <a:pt x="513" y="1513"/>
                  </a:lnTo>
                  <a:lnTo>
                    <a:pt x="490" y="1479"/>
                  </a:lnTo>
                  <a:lnTo>
                    <a:pt x="467" y="1434"/>
                  </a:lnTo>
                  <a:lnTo>
                    <a:pt x="433" y="1400"/>
                  </a:lnTo>
                  <a:lnTo>
                    <a:pt x="388" y="1377"/>
                  </a:lnTo>
                  <a:lnTo>
                    <a:pt x="342" y="1354"/>
                  </a:lnTo>
                  <a:lnTo>
                    <a:pt x="297" y="1354"/>
                  </a:lnTo>
                  <a:lnTo>
                    <a:pt x="29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6"/>
            <p:cNvSpPr/>
            <p:nvPr/>
          </p:nvSpPr>
          <p:spPr>
            <a:xfrm>
              <a:off x="6516196" y="2293129"/>
              <a:ext cx="2627824" cy="2850342"/>
            </a:xfrm>
            <a:custGeom>
              <a:rect b="b" l="l" r="r" t="t"/>
              <a:pathLst>
                <a:path extrusionOk="0" h="27233" w="25107">
                  <a:moveTo>
                    <a:pt x="17041" y="353"/>
                  </a:moveTo>
                  <a:lnTo>
                    <a:pt x="19054" y="1513"/>
                  </a:lnTo>
                  <a:lnTo>
                    <a:pt x="19043" y="1582"/>
                  </a:lnTo>
                  <a:lnTo>
                    <a:pt x="19054" y="1638"/>
                  </a:lnTo>
                  <a:lnTo>
                    <a:pt x="19088" y="1695"/>
                  </a:lnTo>
                  <a:lnTo>
                    <a:pt x="19134" y="1729"/>
                  </a:lnTo>
                  <a:lnTo>
                    <a:pt x="19191" y="1752"/>
                  </a:lnTo>
                  <a:lnTo>
                    <a:pt x="19191" y="4141"/>
                  </a:lnTo>
                  <a:lnTo>
                    <a:pt x="19157" y="4141"/>
                  </a:lnTo>
                  <a:lnTo>
                    <a:pt x="19123" y="4152"/>
                  </a:lnTo>
                  <a:lnTo>
                    <a:pt x="19066" y="4198"/>
                  </a:lnTo>
                  <a:lnTo>
                    <a:pt x="19020" y="4266"/>
                  </a:lnTo>
                  <a:lnTo>
                    <a:pt x="19020" y="4300"/>
                  </a:lnTo>
                  <a:lnTo>
                    <a:pt x="19009" y="4334"/>
                  </a:lnTo>
                  <a:lnTo>
                    <a:pt x="19020" y="4369"/>
                  </a:lnTo>
                  <a:lnTo>
                    <a:pt x="19020" y="4403"/>
                  </a:lnTo>
                  <a:lnTo>
                    <a:pt x="17030" y="5563"/>
                  </a:lnTo>
                  <a:lnTo>
                    <a:pt x="16984" y="5529"/>
                  </a:lnTo>
                  <a:lnTo>
                    <a:pt x="16950" y="5495"/>
                  </a:lnTo>
                  <a:lnTo>
                    <a:pt x="16893" y="5472"/>
                  </a:lnTo>
                  <a:lnTo>
                    <a:pt x="16791" y="5472"/>
                  </a:lnTo>
                  <a:lnTo>
                    <a:pt x="16745" y="5495"/>
                  </a:lnTo>
                  <a:lnTo>
                    <a:pt x="16700" y="5517"/>
                  </a:lnTo>
                  <a:lnTo>
                    <a:pt x="16666" y="5563"/>
                  </a:lnTo>
                  <a:lnTo>
                    <a:pt x="14663" y="4403"/>
                  </a:lnTo>
                  <a:lnTo>
                    <a:pt x="14675" y="4334"/>
                  </a:lnTo>
                  <a:lnTo>
                    <a:pt x="14675" y="4300"/>
                  </a:lnTo>
                  <a:lnTo>
                    <a:pt x="14663" y="4266"/>
                  </a:lnTo>
                  <a:lnTo>
                    <a:pt x="14629" y="4198"/>
                  </a:lnTo>
                  <a:lnTo>
                    <a:pt x="14572" y="4164"/>
                  </a:lnTo>
                  <a:lnTo>
                    <a:pt x="14504" y="4141"/>
                  </a:lnTo>
                  <a:lnTo>
                    <a:pt x="14504" y="1775"/>
                  </a:lnTo>
                  <a:lnTo>
                    <a:pt x="14572" y="1764"/>
                  </a:lnTo>
                  <a:lnTo>
                    <a:pt x="14629" y="1718"/>
                  </a:lnTo>
                  <a:lnTo>
                    <a:pt x="14663" y="1650"/>
                  </a:lnTo>
                  <a:lnTo>
                    <a:pt x="14675" y="1616"/>
                  </a:lnTo>
                  <a:lnTo>
                    <a:pt x="14675" y="1582"/>
                  </a:lnTo>
                  <a:lnTo>
                    <a:pt x="14675" y="1536"/>
                  </a:lnTo>
                  <a:lnTo>
                    <a:pt x="14663" y="1502"/>
                  </a:lnTo>
                  <a:lnTo>
                    <a:pt x="16654" y="353"/>
                  </a:lnTo>
                  <a:lnTo>
                    <a:pt x="16688" y="398"/>
                  </a:lnTo>
                  <a:lnTo>
                    <a:pt x="16734" y="433"/>
                  </a:lnTo>
                  <a:lnTo>
                    <a:pt x="16779" y="455"/>
                  </a:lnTo>
                  <a:lnTo>
                    <a:pt x="16848" y="467"/>
                  </a:lnTo>
                  <a:lnTo>
                    <a:pt x="16904" y="455"/>
                  </a:lnTo>
                  <a:lnTo>
                    <a:pt x="16961" y="433"/>
                  </a:lnTo>
                  <a:lnTo>
                    <a:pt x="17007" y="398"/>
                  </a:lnTo>
                  <a:lnTo>
                    <a:pt x="17041" y="353"/>
                  </a:lnTo>
                  <a:close/>
                  <a:moveTo>
                    <a:pt x="9931" y="4460"/>
                  </a:moveTo>
                  <a:lnTo>
                    <a:pt x="11933" y="5620"/>
                  </a:lnTo>
                  <a:lnTo>
                    <a:pt x="11922" y="5688"/>
                  </a:lnTo>
                  <a:lnTo>
                    <a:pt x="11933" y="5756"/>
                  </a:lnTo>
                  <a:lnTo>
                    <a:pt x="11967" y="5802"/>
                  </a:lnTo>
                  <a:lnTo>
                    <a:pt x="12024" y="5847"/>
                  </a:lnTo>
                  <a:lnTo>
                    <a:pt x="12081" y="5859"/>
                  </a:lnTo>
                  <a:lnTo>
                    <a:pt x="12081" y="8248"/>
                  </a:lnTo>
                  <a:lnTo>
                    <a:pt x="12047" y="8248"/>
                  </a:lnTo>
                  <a:lnTo>
                    <a:pt x="12013" y="8259"/>
                  </a:lnTo>
                  <a:lnTo>
                    <a:pt x="11956" y="8304"/>
                  </a:lnTo>
                  <a:lnTo>
                    <a:pt x="11911" y="8373"/>
                  </a:lnTo>
                  <a:lnTo>
                    <a:pt x="11899" y="8407"/>
                  </a:lnTo>
                  <a:lnTo>
                    <a:pt x="11899" y="8441"/>
                  </a:lnTo>
                  <a:lnTo>
                    <a:pt x="11899" y="8475"/>
                  </a:lnTo>
                  <a:lnTo>
                    <a:pt x="11911" y="8509"/>
                  </a:lnTo>
                  <a:lnTo>
                    <a:pt x="9931" y="9658"/>
                  </a:lnTo>
                  <a:lnTo>
                    <a:pt x="9897" y="9613"/>
                  </a:lnTo>
                  <a:lnTo>
                    <a:pt x="9852" y="9578"/>
                  </a:lnTo>
                  <a:lnTo>
                    <a:pt x="9795" y="9556"/>
                  </a:lnTo>
                  <a:lnTo>
                    <a:pt x="9738" y="9544"/>
                  </a:lnTo>
                  <a:lnTo>
                    <a:pt x="9670" y="9556"/>
                  </a:lnTo>
                  <a:lnTo>
                    <a:pt x="9613" y="9578"/>
                  </a:lnTo>
                  <a:lnTo>
                    <a:pt x="9567" y="9613"/>
                  </a:lnTo>
                  <a:lnTo>
                    <a:pt x="9533" y="9658"/>
                  </a:lnTo>
                  <a:lnTo>
                    <a:pt x="7565" y="8521"/>
                  </a:lnTo>
                  <a:lnTo>
                    <a:pt x="7577" y="8475"/>
                  </a:lnTo>
                  <a:lnTo>
                    <a:pt x="7577" y="8441"/>
                  </a:lnTo>
                  <a:lnTo>
                    <a:pt x="7577" y="8407"/>
                  </a:lnTo>
                  <a:lnTo>
                    <a:pt x="7565" y="8361"/>
                  </a:lnTo>
                  <a:lnTo>
                    <a:pt x="7542" y="8327"/>
                  </a:lnTo>
                  <a:lnTo>
                    <a:pt x="7520" y="8304"/>
                  </a:lnTo>
                  <a:lnTo>
                    <a:pt x="7463" y="8259"/>
                  </a:lnTo>
                  <a:lnTo>
                    <a:pt x="7429" y="8236"/>
                  </a:lnTo>
                  <a:lnTo>
                    <a:pt x="7383" y="8236"/>
                  </a:lnTo>
                  <a:lnTo>
                    <a:pt x="7383" y="5927"/>
                  </a:lnTo>
                  <a:lnTo>
                    <a:pt x="7429" y="5927"/>
                  </a:lnTo>
                  <a:lnTo>
                    <a:pt x="7474" y="5904"/>
                  </a:lnTo>
                  <a:lnTo>
                    <a:pt x="7508" y="5881"/>
                  </a:lnTo>
                  <a:lnTo>
                    <a:pt x="7542" y="5847"/>
                  </a:lnTo>
                  <a:lnTo>
                    <a:pt x="7577" y="5813"/>
                  </a:lnTo>
                  <a:lnTo>
                    <a:pt x="7588" y="5779"/>
                  </a:lnTo>
                  <a:lnTo>
                    <a:pt x="7611" y="5734"/>
                  </a:lnTo>
                  <a:lnTo>
                    <a:pt x="7611" y="5688"/>
                  </a:lnTo>
                  <a:lnTo>
                    <a:pt x="7599" y="5631"/>
                  </a:lnTo>
                  <a:lnTo>
                    <a:pt x="7588" y="5586"/>
                  </a:lnTo>
                  <a:lnTo>
                    <a:pt x="9533" y="4471"/>
                  </a:lnTo>
                  <a:lnTo>
                    <a:pt x="9567" y="4505"/>
                  </a:lnTo>
                  <a:lnTo>
                    <a:pt x="9613" y="4539"/>
                  </a:lnTo>
                  <a:lnTo>
                    <a:pt x="9670" y="4562"/>
                  </a:lnTo>
                  <a:lnTo>
                    <a:pt x="9738" y="4573"/>
                  </a:lnTo>
                  <a:lnTo>
                    <a:pt x="9795" y="4562"/>
                  </a:lnTo>
                  <a:lnTo>
                    <a:pt x="9852" y="4539"/>
                  </a:lnTo>
                  <a:lnTo>
                    <a:pt x="9897" y="4505"/>
                  </a:lnTo>
                  <a:lnTo>
                    <a:pt x="9931" y="4460"/>
                  </a:lnTo>
                  <a:close/>
                  <a:moveTo>
                    <a:pt x="14641" y="4448"/>
                  </a:moveTo>
                  <a:lnTo>
                    <a:pt x="16643" y="5597"/>
                  </a:lnTo>
                  <a:lnTo>
                    <a:pt x="16631" y="5643"/>
                  </a:lnTo>
                  <a:lnTo>
                    <a:pt x="16620" y="5688"/>
                  </a:lnTo>
                  <a:lnTo>
                    <a:pt x="16631" y="5722"/>
                  </a:lnTo>
                  <a:lnTo>
                    <a:pt x="16643" y="5768"/>
                  </a:lnTo>
                  <a:lnTo>
                    <a:pt x="16654" y="5802"/>
                  </a:lnTo>
                  <a:lnTo>
                    <a:pt x="16677" y="5836"/>
                  </a:lnTo>
                  <a:lnTo>
                    <a:pt x="16711" y="5859"/>
                  </a:lnTo>
                  <a:lnTo>
                    <a:pt x="16745" y="5881"/>
                  </a:lnTo>
                  <a:lnTo>
                    <a:pt x="16779" y="5893"/>
                  </a:lnTo>
                  <a:lnTo>
                    <a:pt x="16825" y="5904"/>
                  </a:lnTo>
                  <a:lnTo>
                    <a:pt x="16825" y="8236"/>
                  </a:lnTo>
                  <a:lnTo>
                    <a:pt x="16779" y="8236"/>
                  </a:lnTo>
                  <a:lnTo>
                    <a:pt x="16745" y="8248"/>
                  </a:lnTo>
                  <a:lnTo>
                    <a:pt x="16711" y="8270"/>
                  </a:lnTo>
                  <a:lnTo>
                    <a:pt x="16688" y="8293"/>
                  </a:lnTo>
                  <a:lnTo>
                    <a:pt x="16666" y="8327"/>
                  </a:lnTo>
                  <a:lnTo>
                    <a:pt x="16643" y="8361"/>
                  </a:lnTo>
                  <a:lnTo>
                    <a:pt x="16631" y="8407"/>
                  </a:lnTo>
                  <a:lnTo>
                    <a:pt x="16631" y="8441"/>
                  </a:lnTo>
                  <a:lnTo>
                    <a:pt x="16631" y="8486"/>
                  </a:lnTo>
                  <a:lnTo>
                    <a:pt x="16643" y="8521"/>
                  </a:lnTo>
                  <a:lnTo>
                    <a:pt x="14663" y="9658"/>
                  </a:lnTo>
                  <a:lnTo>
                    <a:pt x="14629" y="9624"/>
                  </a:lnTo>
                  <a:lnTo>
                    <a:pt x="14584" y="9590"/>
                  </a:lnTo>
                  <a:lnTo>
                    <a:pt x="14527" y="9567"/>
                  </a:lnTo>
                  <a:lnTo>
                    <a:pt x="14470" y="9556"/>
                  </a:lnTo>
                  <a:lnTo>
                    <a:pt x="14413" y="9567"/>
                  </a:lnTo>
                  <a:lnTo>
                    <a:pt x="14368" y="9590"/>
                  </a:lnTo>
                  <a:lnTo>
                    <a:pt x="14322" y="9624"/>
                  </a:lnTo>
                  <a:lnTo>
                    <a:pt x="14288" y="9658"/>
                  </a:lnTo>
                  <a:lnTo>
                    <a:pt x="12297" y="8509"/>
                  </a:lnTo>
                  <a:lnTo>
                    <a:pt x="12309" y="8441"/>
                  </a:lnTo>
                  <a:lnTo>
                    <a:pt x="12297" y="8407"/>
                  </a:lnTo>
                  <a:lnTo>
                    <a:pt x="12297" y="8373"/>
                  </a:lnTo>
                  <a:lnTo>
                    <a:pt x="12252" y="8304"/>
                  </a:lnTo>
                  <a:lnTo>
                    <a:pt x="12195" y="8270"/>
                  </a:lnTo>
                  <a:lnTo>
                    <a:pt x="12127" y="8248"/>
                  </a:lnTo>
                  <a:lnTo>
                    <a:pt x="12127" y="5859"/>
                  </a:lnTo>
                  <a:lnTo>
                    <a:pt x="12195" y="5836"/>
                  </a:lnTo>
                  <a:lnTo>
                    <a:pt x="12240" y="5802"/>
                  </a:lnTo>
                  <a:lnTo>
                    <a:pt x="12275" y="5745"/>
                  </a:lnTo>
                  <a:lnTo>
                    <a:pt x="12286" y="5688"/>
                  </a:lnTo>
                  <a:lnTo>
                    <a:pt x="12275" y="5620"/>
                  </a:lnTo>
                  <a:lnTo>
                    <a:pt x="14299" y="4448"/>
                  </a:lnTo>
                  <a:lnTo>
                    <a:pt x="14334" y="4482"/>
                  </a:lnTo>
                  <a:lnTo>
                    <a:pt x="14379" y="4516"/>
                  </a:lnTo>
                  <a:lnTo>
                    <a:pt x="14425" y="4528"/>
                  </a:lnTo>
                  <a:lnTo>
                    <a:pt x="14470" y="4539"/>
                  </a:lnTo>
                  <a:lnTo>
                    <a:pt x="14527" y="4528"/>
                  </a:lnTo>
                  <a:lnTo>
                    <a:pt x="14572" y="4516"/>
                  </a:lnTo>
                  <a:lnTo>
                    <a:pt x="14607" y="4482"/>
                  </a:lnTo>
                  <a:lnTo>
                    <a:pt x="14641" y="4448"/>
                  </a:lnTo>
                  <a:close/>
                  <a:moveTo>
                    <a:pt x="19384" y="4448"/>
                  </a:moveTo>
                  <a:lnTo>
                    <a:pt x="21432" y="5620"/>
                  </a:lnTo>
                  <a:lnTo>
                    <a:pt x="21420" y="5688"/>
                  </a:lnTo>
                  <a:lnTo>
                    <a:pt x="21432" y="5745"/>
                  </a:lnTo>
                  <a:lnTo>
                    <a:pt x="21455" y="5802"/>
                  </a:lnTo>
                  <a:lnTo>
                    <a:pt x="21511" y="5836"/>
                  </a:lnTo>
                  <a:lnTo>
                    <a:pt x="21568" y="5847"/>
                  </a:lnTo>
                  <a:lnTo>
                    <a:pt x="21568" y="8259"/>
                  </a:lnTo>
                  <a:lnTo>
                    <a:pt x="21500" y="8282"/>
                  </a:lnTo>
                  <a:lnTo>
                    <a:pt x="21443" y="8316"/>
                  </a:lnTo>
                  <a:lnTo>
                    <a:pt x="21409" y="8373"/>
                  </a:lnTo>
                  <a:lnTo>
                    <a:pt x="21398" y="8441"/>
                  </a:lnTo>
                  <a:lnTo>
                    <a:pt x="21409" y="8509"/>
                  </a:lnTo>
                  <a:lnTo>
                    <a:pt x="19418" y="9658"/>
                  </a:lnTo>
                  <a:lnTo>
                    <a:pt x="19373" y="9613"/>
                  </a:lnTo>
                  <a:lnTo>
                    <a:pt x="19327" y="9578"/>
                  </a:lnTo>
                  <a:lnTo>
                    <a:pt x="19270" y="9556"/>
                  </a:lnTo>
                  <a:lnTo>
                    <a:pt x="19214" y="9544"/>
                  </a:lnTo>
                  <a:lnTo>
                    <a:pt x="19157" y="9556"/>
                  </a:lnTo>
                  <a:lnTo>
                    <a:pt x="19100" y="9578"/>
                  </a:lnTo>
                  <a:lnTo>
                    <a:pt x="19054" y="9613"/>
                  </a:lnTo>
                  <a:lnTo>
                    <a:pt x="19009" y="9658"/>
                  </a:lnTo>
                  <a:lnTo>
                    <a:pt x="17041" y="8521"/>
                  </a:lnTo>
                  <a:lnTo>
                    <a:pt x="17052" y="8475"/>
                  </a:lnTo>
                  <a:lnTo>
                    <a:pt x="17052" y="8441"/>
                  </a:lnTo>
                  <a:lnTo>
                    <a:pt x="17052" y="8407"/>
                  </a:lnTo>
                  <a:lnTo>
                    <a:pt x="17041" y="8361"/>
                  </a:lnTo>
                  <a:lnTo>
                    <a:pt x="17030" y="8327"/>
                  </a:lnTo>
                  <a:lnTo>
                    <a:pt x="17007" y="8304"/>
                  </a:lnTo>
                  <a:lnTo>
                    <a:pt x="16939" y="8259"/>
                  </a:lnTo>
                  <a:lnTo>
                    <a:pt x="16904" y="8236"/>
                  </a:lnTo>
                  <a:lnTo>
                    <a:pt x="16870" y="8236"/>
                  </a:lnTo>
                  <a:lnTo>
                    <a:pt x="16870" y="5904"/>
                  </a:lnTo>
                  <a:lnTo>
                    <a:pt x="16904" y="5893"/>
                  </a:lnTo>
                  <a:lnTo>
                    <a:pt x="16950" y="5881"/>
                  </a:lnTo>
                  <a:lnTo>
                    <a:pt x="16973" y="5859"/>
                  </a:lnTo>
                  <a:lnTo>
                    <a:pt x="17007" y="5825"/>
                  </a:lnTo>
                  <a:lnTo>
                    <a:pt x="17030" y="5802"/>
                  </a:lnTo>
                  <a:lnTo>
                    <a:pt x="17052" y="5768"/>
                  </a:lnTo>
                  <a:lnTo>
                    <a:pt x="17052" y="5722"/>
                  </a:lnTo>
                  <a:lnTo>
                    <a:pt x="17064" y="5688"/>
                  </a:lnTo>
                  <a:lnTo>
                    <a:pt x="17052" y="5643"/>
                  </a:lnTo>
                  <a:lnTo>
                    <a:pt x="17041" y="5608"/>
                  </a:lnTo>
                  <a:lnTo>
                    <a:pt x="19043" y="4448"/>
                  </a:lnTo>
                  <a:lnTo>
                    <a:pt x="19077" y="4482"/>
                  </a:lnTo>
                  <a:lnTo>
                    <a:pt x="19111" y="4516"/>
                  </a:lnTo>
                  <a:lnTo>
                    <a:pt x="19157" y="4528"/>
                  </a:lnTo>
                  <a:lnTo>
                    <a:pt x="19214" y="4539"/>
                  </a:lnTo>
                  <a:lnTo>
                    <a:pt x="19259" y="4528"/>
                  </a:lnTo>
                  <a:lnTo>
                    <a:pt x="19316" y="4516"/>
                  </a:lnTo>
                  <a:lnTo>
                    <a:pt x="19350" y="4482"/>
                  </a:lnTo>
                  <a:lnTo>
                    <a:pt x="19384" y="4448"/>
                  </a:lnTo>
                  <a:close/>
                  <a:moveTo>
                    <a:pt x="17018" y="8555"/>
                  </a:moveTo>
                  <a:lnTo>
                    <a:pt x="18986" y="9692"/>
                  </a:lnTo>
                  <a:lnTo>
                    <a:pt x="18975" y="9738"/>
                  </a:lnTo>
                  <a:lnTo>
                    <a:pt x="18975" y="9795"/>
                  </a:lnTo>
                  <a:lnTo>
                    <a:pt x="18975" y="9840"/>
                  </a:lnTo>
                  <a:lnTo>
                    <a:pt x="18986" y="9874"/>
                  </a:lnTo>
                  <a:lnTo>
                    <a:pt x="19009" y="9920"/>
                  </a:lnTo>
                  <a:lnTo>
                    <a:pt x="19032" y="9954"/>
                  </a:lnTo>
                  <a:lnTo>
                    <a:pt x="19066" y="9988"/>
                  </a:lnTo>
                  <a:lnTo>
                    <a:pt x="19111" y="10011"/>
                  </a:lnTo>
                  <a:lnTo>
                    <a:pt x="19145" y="10022"/>
                  </a:lnTo>
                  <a:lnTo>
                    <a:pt x="19191" y="10033"/>
                  </a:lnTo>
                  <a:lnTo>
                    <a:pt x="19191" y="12377"/>
                  </a:lnTo>
                  <a:lnTo>
                    <a:pt x="19134" y="12388"/>
                  </a:lnTo>
                  <a:lnTo>
                    <a:pt x="19088" y="12434"/>
                  </a:lnTo>
                  <a:lnTo>
                    <a:pt x="19054" y="12479"/>
                  </a:lnTo>
                  <a:lnTo>
                    <a:pt x="19043" y="12547"/>
                  </a:lnTo>
                  <a:lnTo>
                    <a:pt x="19054" y="12604"/>
                  </a:lnTo>
                  <a:lnTo>
                    <a:pt x="17018" y="13776"/>
                  </a:lnTo>
                  <a:lnTo>
                    <a:pt x="16984" y="13742"/>
                  </a:lnTo>
                  <a:lnTo>
                    <a:pt x="16950" y="13708"/>
                  </a:lnTo>
                  <a:lnTo>
                    <a:pt x="16893" y="13685"/>
                  </a:lnTo>
                  <a:lnTo>
                    <a:pt x="16791" y="13685"/>
                  </a:lnTo>
                  <a:lnTo>
                    <a:pt x="16745" y="13708"/>
                  </a:lnTo>
                  <a:lnTo>
                    <a:pt x="16700" y="13742"/>
                  </a:lnTo>
                  <a:lnTo>
                    <a:pt x="16666" y="13776"/>
                  </a:lnTo>
                  <a:lnTo>
                    <a:pt x="14652" y="12604"/>
                  </a:lnTo>
                  <a:lnTo>
                    <a:pt x="14663" y="12547"/>
                  </a:lnTo>
                  <a:lnTo>
                    <a:pt x="14652" y="12479"/>
                  </a:lnTo>
                  <a:lnTo>
                    <a:pt x="14618" y="12422"/>
                  </a:lnTo>
                  <a:lnTo>
                    <a:pt x="14561" y="12377"/>
                  </a:lnTo>
                  <a:lnTo>
                    <a:pt x="14504" y="12354"/>
                  </a:lnTo>
                  <a:lnTo>
                    <a:pt x="14504" y="10022"/>
                  </a:lnTo>
                  <a:lnTo>
                    <a:pt x="14538" y="10011"/>
                  </a:lnTo>
                  <a:lnTo>
                    <a:pt x="14584" y="9988"/>
                  </a:lnTo>
                  <a:lnTo>
                    <a:pt x="14618" y="9965"/>
                  </a:lnTo>
                  <a:lnTo>
                    <a:pt x="14641" y="9942"/>
                  </a:lnTo>
                  <a:lnTo>
                    <a:pt x="14663" y="9908"/>
                  </a:lnTo>
                  <a:lnTo>
                    <a:pt x="14686" y="9874"/>
                  </a:lnTo>
                  <a:lnTo>
                    <a:pt x="14698" y="9829"/>
                  </a:lnTo>
                  <a:lnTo>
                    <a:pt x="14698" y="9795"/>
                  </a:lnTo>
                  <a:lnTo>
                    <a:pt x="14698" y="9749"/>
                  </a:lnTo>
                  <a:lnTo>
                    <a:pt x="14686" y="9704"/>
                  </a:lnTo>
                  <a:lnTo>
                    <a:pt x="16666" y="8555"/>
                  </a:lnTo>
                  <a:lnTo>
                    <a:pt x="16700" y="8600"/>
                  </a:lnTo>
                  <a:lnTo>
                    <a:pt x="16745" y="8634"/>
                  </a:lnTo>
                  <a:lnTo>
                    <a:pt x="16791" y="8646"/>
                  </a:lnTo>
                  <a:lnTo>
                    <a:pt x="16848" y="8657"/>
                  </a:lnTo>
                  <a:lnTo>
                    <a:pt x="16893" y="8646"/>
                  </a:lnTo>
                  <a:lnTo>
                    <a:pt x="16950" y="8634"/>
                  </a:lnTo>
                  <a:lnTo>
                    <a:pt x="16995" y="8600"/>
                  </a:lnTo>
                  <a:lnTo>
                    <a:pt x="17018" y="8555"/>
                  </a:lnTo>
                  <a:close/>
                  <a:moveTo>
                    <a:pt x="21739" y="8543"/>
                  </a:moveTo>
                  <a:lnTo>
                    <a:pt x="23798" y="9726"/>
                  </a:lnTo>
                  <a:lnTo>
                    <a:pt x="23787" y="9795"/>
                  </a:lnTo>
                  <a:lnTo>
                    <a:pt x="23798" y="9851"/>
                  </a:lnTo>
                  <a:lnTo>
                    <a:pt x="23821" y="9908"/>
                  </a:lnTo>
                  <a:lnTo>
                    <a:pt x="23878" y="9942"/>
                  </a:lnTo>
                  <a:lnTo>
                    <a:pt x="23934" y="9965"/>
                  </a:lnTo>
                  <a:lnTo>
                    <a:pt x="23934" y="12309"/>
                  </a:lnTo>
                  <a:lnTo>
                    <a:pt x="23889" y="12320"/>
                  </a:lnTo>
                  <a:lnTo>
                    <a:pt x="23843" y="12331"/>
                  </a:lnTo>
                  <a:lnTo>
                    <a:pt x="23809" y="12354"/>
                  </a:lnTo>
                  <a:lnTo>
                    <a:pt x="23775" y="12388"/>
                  </a:lnTo>
                  <a:lnTo>
                    <a:pt x="23752" y="12422"/>
                  </a:lnTo>
                  <a:lnTo>
                    <a:pt x="23730" y="12456"/>
                  </a:lnTo>
                  <a:lnTo>
                    <a:pt x="23718" y="12502"/>
                  </a:lnTo>
                  <a:lnTo>
                    <a:pt x="23718" y="12547"/>
                  </a:lnTo>
                  <a:lnTo>
                    <a:pt x="23718" y="12593"/>
                  </a:lnTo>
                  <a:lnTo>
                    <a:pt x="23730" y="12638"/>
                  </a:lnTo>
                  <a:lnTo>
                    <a:pt x="21750" y="13787"/>
                  </a:lnTo>
                  <a:lnTo>
                    <a:pt x="21716" y="13753"/>
                  </a:lnTo>
                  <a:lnTo>
                    <a:pt x="21682" y="13719"/>
                  </a:lnTo>
                  <a:lnTo>
                    <a:pt x="21637" y="13708"/>
                  </a:lnTo>
                  <a:lnTo>
                    <a:pt x="21580" y="13696"/>
                  </a:lnTo>
                  <a:lnTo>
                    <a:pt x="21534" y="13708"/>
                  </a:lnTo>
                  <a:lnTo>
                    <a:pt x="21489" y="13719"/>
                  </a:lnTo>
                  <a:lnTo>
                    <a:pt x="21455" y="13742"/>
                  </a:lnTo>
                  <a:lnTo>
                    <a:pt x="21420" y="13776"/>
                  </a:lnTo>
                  <a:lnTo>
                    <a:pt x="19373" y="12604"/>
                  </a:lnTo>
                  <a:lnTo>
                    <a:pt x="19384" y="12547"/>
                  </a:lnTo>
                  <a:lnTo>
                    <a:pt x="19373" y="12491"/>
                  </a:lnTo>
                  <a:lnTo>
                    <a:pt x="19350" y="12434"/>
                  </a:lnTo>
                  <a:lnTo>
                    <a:pt x="19293" y="12400"/>
                  </a:lnTo>
                  <a:lnTo>
                    <a:pt x="19236" y="12377"/>
                  </a:lnTo>
                  <a:lnTo>
                    <a:pt x="19236" y="10033"/>
                  </a:lnTo>
                  <a:lnTo>
                    <a:pt x="19282" y="10022"/>
                  </a:lnTo>
                  <a:lnTo>
                    <a:pt x="19327" y="9999"/>
                  </a:lnTo>
                  <a:lnTo>
                    <a:pt x="19361" y="9977"/>
                  </a:lnTo>
                  <a:lnTo>
                    <a:pt x="19396" y="9954"/>
                  </a:lnTo>
                  <a:lnTo>
                    <a:pt x="19418" y="9920"/>
                  </a:lnTo>
                  <a:lnTo>
                    <a:pt x="19441" y="9874"/>
                  </a:lnTo>
                  <a:lnTo>
                    <a:pt x="19452" y="9840"/>
                  </a:lnTo>
                  <a:lnTo>
                    <a:pt x="19452" y="9795"/>
                  </a:lnTo>
                  <a:lnTo>
                    <a:pt x="19452" y="9738"/>
                  </a:lnTo>
                  <a:lnTo>
                    <a:pt x="19441" y="9692"/>
                  </a:lnTo>
                  <a:lnTo>
                    <a:pt x="21432" y="8543"/>
                  </a:lnTo>
                  <a:lnTo>
                    <a:pt x="21455" y="8577"/>
                  </a:lnTo>
                  <a:lnTo>
                    <a:pt x="21500" y="8600"/>
                  </a:lnTo>
                  <a:lnTo>
                    <a:pt x="21534" y="8623"/>
                  </a:lnTo>
                  <a:lnTo>
                    <a:pt x="21625" y="8623"/>
                  </a:lnTo>
                  <a:lnTo>
                    <a:pt x="21671" y="8600"/>
                  </a:lnTo>
                  <a:lnTo>
                    <a:pt x="21705" y="8577"/>
                  </a:lnTo>
                  <a:lnTo>
                    <a:pt x="21739" y="8543"/>
                  </a:lnTo>
                  <a:close/>
                  <a:moveTo>
                    <a:pt x="9909" y="12661"/>
                  </a:moveTo>
                  <a:lnTo>
                    <a:pt x="11911" y="13821"/>
                  </a:lnTo>
                  <a:lnTo>
                    <a:pt x="11899" y="13856"/>
                  </a:lnTo>
                  <a:lnTo>
                    <a:pt x="11899" y="13901"/>
                  </a:lnTo>
                  <a:lnTo>
                    <a:pt x="11899" y="13935"/>
                  </a:lnTo>
                  <a:lnTo>
                    <a:pt x="11911" y="13969"/>
                  </a:lnTo>
                  <a:lnTo>
                    <a:pt x="11922" y="14003"/>
                  </a:lnTo>
                  <a:lnTo>
                    <a:pt x="11945" y="14038"/>
                  </a:lnTo>
                  <a:lnTo>
                    <a:pt x="12013" y="14083"/>
                  </a:lnTo>
                  <a:lnTo>
                    <a:pt x="12047" y="14094"/>
                  </a:lnTo>
                  <a:lnTo>
                    <a:pt x="12081" y="14106"/>
                  </a:lnTo>
                  <a:lnTo>
                    <a:pt x="12081" y="16472"/>
                  </a:lnTo>
                  <a:lnTo>
                    <a:pt x="12024" y="16495"/>
                  </a:lnTo>
                  <a:lnTo>
                    <a:pt x="11967" y="16529"/>
                  </a:lnTo>
                  <a:lnTo>
                    <a:pt x="11933" y="16586"/>
                  </a:lnTo>
                  <a:lnTo>
                    <a:pt x="11922" y="16654"/>
                  </a:lnTo>
                  <a:lnTo>
                    <a:pt x="11933" y="16711"/>
                  </a:lnTo>
                  <a:lnTo>
                    <a:pt x="9954" y="17848"/>
                  </a:lnTo>
                  <a:lnTo>
                    <a:pt x="9920" y="17803"/>
                  </a:lnTo>
                  <a:lnTo>
                    <a:pt x="9863" y="17769"/>
                  </a:lnTo>
                  <a:lnTo>
                    <a:pt x="9806" y="17735"/>
                  </a:lnTo>
                  <a:lnTo>
                    <a:pt x="9670" y="17735"/>
                  </a:lnTo>
                  <a:lnTo>
                    <a:pt x="9601" y="17757"/>
                  </a:lnTo>
                  <a:lnTo>
                    <a:pt x="9545" y="17803"/>
                  </a:lnTo>
                  <a:lnTo>
                    <a:pt x="9510" y="17848"/>
                  </a:lnTo>
                  <a:lnTo>
                    <a:pt x="7611" y="16756"/>
                  </a:lnTo>
                  <a:lnTo>
                    <a:pt x="7622" y="16711"/>
                  </a:lnTo>
                  <a:lnTo>
                    <a:pt x="7633" y="16654"/>
                  </a:lnTo>
                  <a:lnTo>
                    <a:pt x="7622" y="16597"/>
                  </a:lnTo>
                  <a:lnTo>
                    <a:pt x="7611" y="16552"/>
                  </a:lnTo>
                  <a:lnTo>
                    <a:pt x="7588" y="16506"/>
                  </a:lnTo>
                  <a:lnTo>
                    <a:pt x="7565" y="16472"/>
                  </a:lnTo>
                  <a:lnTo>
                    <a:pt x="7520" y="16438"/>
                  </a:lnTo>
                  <a:lnTo>
                    <a:pt x="7486" y="16415"/>
                  </a:lnTo>
                  <a:lnTo>
                    <a:pt x="7440" y="16392"/>
                  </a:lnTo>
                  <a:lnTo>
                    <a:pt x="7383" y="16392"/>
                  </a:lnTo>
                  <a:lnTo>
                    <a:pt x="7383" y="14094"/>
                  </a:lnTo>
                  <a:lnTo>
                    <a:pt x="7451" y="14072"/>
                  </a:lnTo>
                  <a:lnTo>
                    <a:pt x="7508" y="14026"/>
                  </a:lnTo>
                  <a:lnTo>
                    <a:pt x="7554" y="13969"/>
                  </a:lnTo>
                  <a:lnTo>
                    <a:pt x="7565" y="13935"/>
                  </a:lnTo>
                  <a:lnTo>
                    <a:pt x="7565" y="13901"/>
                  </a:lnTo>
                  <a:lnTo>
                    <a:pt x="7554" y="13856"/>
                  </a:lnTo>
                  <a:lnTo>
                    <a:pt x="7554" y="13821"/>
                  </a:lnTo>
                  <a:lnTo>
                    <a:pt x="9556" y="12661"/>
                  </a:lnTo>
                  <a:lnTo>
                    <a:pt x="9590" y="12707"/>
                  </a:lnTo>
                  <a:lnTo>
                    <a:pt x="9636" y="12729"/>
                  </a:lnTo>
                  <a:lnTo>
                    <a:pt x="9681" y="12752"/>
                  </a:lnTo>
                  <a:lnTo>
                    <a:pt x="9783" y="12752"/>
                  </a:lnTo>
                  <a:lnTo>
                    <a:pt x="9829" y="12729"/>
                  </a:lnTo>
                  <a:lnTo>
                    <a:pt x="9874" y="12695"/>
                  </a:lnTo>
                  <a:lnTo>
                    <a:pt x="9909" y="12661"/>
                  </a:lnTo>
                  <a:close/>
                  <a:moveTo>
                    <a:pt x="14629" y="12650"/>
                  </a:moveTo>
                  <a:lnTo>
                    <a:pt x="16643" y="13810"/>
                  </a:lnTo>
                  <a:lnTo>
                    <a:pt x="16631" y="13856"/>
                  </a:lnTo>
                  <a:lnTo>
                    <a:pt x="16631" y="13901"/>
                  </a:lnTo>
                  <a:lnTo>
                    <a:pt x="16631" y="13935"/>
                  </a:lnTo>
                  <a:lnTo>
                    <a:pt x="16643" y="13969"/>
                  </a:lnTo>
                  <a:lnTo>
                    <a:pt x="16666" y="14003"/>
                  </a:lnTo>
                  <a:lnTo>
                    <a:pt x="16688" y="14038"/>
                  </a:lnTo>
                  <a:lnTo>
                    <a:pt x="16711" y="14060"/>
                  </a:lnTo>
                  <a:lnTo>
                    <a:pt x="16745" y="14083"/>
                  </a:lnTo>
                  <a:lnTo>
                    <a:pt x="16779" y="14094"/>
                  </a:lnTo>
                  <a:lnTo>
                    <a:pt x="16825" y="14106"/>
                  </a:lnTo>
                  <a:lnTo>
                    <a:pt x="16825" y="16449"/>
                  </a:lnTo>
                  <a:lnTo>
                    <a:pt x="16791" y="16449"/>
                  </a:lnTo>
                  <a:lnTo>
                    <a:pt x="16745" y="16461"/>
                  </a:lnTo>
                  <a:lnTo>
                    <a:pt x="16711" y="16483"/>
                  </a:lnTo>
                  <a:lnTo>
                    <a:pt x="16688" y="16506"/>
                  </a:lnTo>
                  <a:lnTo>
                    <a:pt x="16666" y="16540"/>
                  </a:lnTo>
                  <a:lnTo>
                    <a:pt x="16643" y="16574"/>
                  </a:lnTo>
                  <a:lnTo>
                    <a:pt x="16631" y="16608"/>
                  </a:lnTo>
                  <a:lnTo>
                    <a:pt x="16631" y="16654"/>
                  </a:lnTo>
                  <a:lnTo>
                    <a:pt x="16631" y="16688"/>
                  </a:lnTo>
                  <a:lnTo>
                    <a:pt x="16643" y="16734"/>
                  </a:lnTo>
                  <a:lnTo>
                    <a:pt x="14629" y="17894"/>
                  </a:lnTo>
                  <a:lnTo>
                    <a:pt x="14607" y="17860"/>
                  </a:lnTo>
                  <a:lnTo>
                    <a:pt x="14561" y="17826"/>
                  </a:lnTo>
                  <a:lnTo>
                    <a:pt x="14516" y="17814"/>
                  </a:lnTo>
                  <a:lnTo>
                    <a:pt x="14470" y="17803"/>
                  </a:lnTo>
                  <a:lnTo>
                    <a:pt x="14425" y="17814"/>
                  </a:lnTo>
                  <a:lnTo>
                    <a:pt x="14379" y="17826"/>
                  </a:lnTo>
                  <a:lnTo>
                    <a:pt x="14345" y="17860"/>
                  </a:lnTo>
                  <a:lnTo>
                    <a:pt x="14311" y="17894"/>
                  </a:lnTo>
                  <a:lnTo>
                    <a:pt x="12275" y="16711"/>
                  </a:lnTo>
                  <a:lnTo>
                    <a:pt x="12286" y="16654"/>
                  </a:lnTo>
                  <a:lnTo>
                    <a:pt x="12275" y="16586"/>
                  </a:lnTo>
                  <a:lnTo>
                    <a:pt x="12240" y="16540"/>
                  </a:lnTo>
                  <a:lnTo>
                    <a:pt x="12184" y="16495"/>
                  </a:lnTo>
                  <a:lnTo>
                    <a:pt x="12127" y="16472"/>
                  </a:lnTo>
                  <a:lnTo>
                    <a:pt x="12127" y="14094"/>
                  </a:lnTo>
                  <a:lnTo>
                    <a:pt x="12161" y="14094"/>
                  </a:lnTo>
                  <a:lnTo>
                    <a:pt x="12195" y="14072"/>
                  </a:lnTo>
                  <a:lnTo>
                    <a:pt x="12252" y="14038"/>
                  </a:lnTo>
                  <a:lnTo>
                    <a:pt x="12297" y="13969"/>
                  </a:lnTo>
                  <a:lnTo>
                    <a:pt x="12309" y="13935"/>
                  </a:lnTo>
                  <a:lnTo>
                    <a:pt x="12309" y="13901"/>
                  </a:lnTo>
                  <a:lnTo>
                    <a:pt x="12309" y="13856"/>
                  </a:lnTo>
                  <a:lnTo>
                    <a:pt x="12297" y="13821"/>
                  </a:lnTo>
                  <a:lnTo>
                    <a:pt x="14311" y="12650"/>
                  </a:lnTo>
                  <a:lnTo>
                    <a:pt x="14345" y="12684"/>
                  </a:lnTo>
                  <a:lnTo>
                    <a:pt x="14379" y="12718"/>
                  </a:lnTo>
                  <a:lnTo>
                    <a:pt x="14425" y="12729"/>
                  </a:lnTo>
                  <a:lnTo>
                    <a:pt x="14470" y="12741"/>
                  </a:lnTo>
                  <a:lnTo>
                    <a:pt x="14527" y="12729"/>
                  </a:lnTo>
                  <a:lnTo>
                    <a:pt x="14561" y="12718"/>
                  </a:lnTo>
                  <a:lnTo>
                    <a:pt x="14607" y="12684"/>
                  </a:lnTo>
                  <a:lnTo>
                    <a:pt x="14629" y="12650"/>
                  </a:lnTo>
                  <a:close/>
                  <a:moveTo>
                    <a:pt x="12252" y="16745"/>
                  </a:moveTo>
                  <a:lnTo>
                    <a:pt x="14288" y="17928"/>
                  </a:lnTo>
                  <a:lnTo>
                    <a:pt x="14288" y="17962"/>
                  </a:lnTo>
                  <a:lnTo>
                    <a:pt x="14277" y="17996"/>
                  </a:lnTo>
                  <a:lnTo>
                    <a:pt x="14288" y="18042"/>
                  </a:lnTo>
                  <a:lnTo>
                    <a:pt x="14288" y="18076"/>
                  </a:lnTo>
                  <a:lnTo>
                    <a:pt x="14334" y="18133"/>
                  </a:lnTo>
                  <a:lnTo>
                    <a:pt x="14390" y="18167"/>
                  </a:lnTo>
                  <a:lnTo>
                    <a:pt x="14459" y="18190"/>
                  </a:lnTo>
                  <a:lnTo>
                    <a:pt x="14459" y="20556"/>
                  </a:lnTo>
                  <a:lnTo>
                    <a:pt x="14413" y="20567"/>
                  </a:lnTo>
                  <a:lnTo>
                    <a:pt x="14379" y="20578"/>
                  </a:lnTo>
                  <a:lnTo>
                    <a:pt x="14322" y="20624"/>
                  </a:lnTo>
                  <a:lnTo>
                    <a:pt x="14299" y="20647"/>
                  </a:lnTo>
                  <a:lnTo>
                    <a:pt x="14288" y="20681"/>
                  </a:lnTo>
                  <a:lnTo>
                    <a:pt x="14277" y="20715"/>
                  </a:lnTo>
                  <a:lnTo>
                    <a:pt x="14265" y="20760"/>
                  </a:lnTo>
                  <a:lnTo>
                    <a:pt x="14277" y="20795"/>
                  </a:lnTo>
                  <a:lnTo>
                    <a:pt x="14288" y="20829"/>
                  </a:lnTo>
                  <a:lnTo>
                    <a:pt x="12286" y="21989"/>
                  </a:lnTo>
                  <a:lnTo>
                    <a:pt x="12252" y="21943"/>
                  </a:lnTo>
                  <a:lnTo>
                    <a:pt x="12206" y="21909"/>
                  </a:lnTo>
                  <a:lnTo>
                    <a:pt x="12161" y="21898"/>
                  </a:lnTo>
                  <a:lnTo>
                    <a:pt x="12104" y="21887"/>
                  </a:lnTo>
                  <a:lnTo>
                    <a:pt x="12047" y="21887"/>
                  </a:lnTo>
                  <a:lnTo>
                    <a:pt x="12002" y="21909"/>
                  </a:lnTo>
                  <a:lnTo>
                    <a:pt x="11956" y="21943"/>
                  </a:lnTo>
                  <a:lnTo>
                    <a:pt x="11922" y="21978"/>
                  </a:lnTo>
                  <a:lnTo>
                    <a:pt x="9931" y="20840"/>
                  </a:lnTo>
                  <a:lnTo>
                    <a:pt x="9943" y="20795"/>
                  </a:lnTo>
                  <a:lnTo>
                    <a:pt x="9954" y="20760"/>
                  </a:lnTo>
                  <a:lnTo>
                    <a:pt x="9943" y="20715"/>
                  </a:lnTo>
                  <a:lnTo>
                    <a:pt x="9931" y="20681"/>
                  </a:lnTo>
                  <a:lnTo>
                    <a:pt x="9920" y="20647"/>
                  </a:lnTo>
                  <a:lnTo>
                    <a:pt x="9897" y="20613"/>
                  </a:lnTo>
                  <a:lnTo>
                    <a:pt x="9863" y="20590"/>
                  </a:lnTo>
                  <a:lnTo>
                    <a:pt x="9829" y="20567"/>
                  </a:lnTo>
                  <a:lnTo>
                    <a:pt x="9795" y="20544"/>
                  </a:lnTo>
                  <a:lnTo>
                    <a:pt x="9761" y="20544"/>
                  </a:lnTo>
                  <a:lnTo>
                    <a:pt x="9761" y="18269"/>
                  </a:lnTo>
                  <a:lnTo>
                    <a:pt x="9806" y="18258"/>
                  </a:lnTo>
                  <a:lnTo>
                    <a:pt x="9852" y="18235"/>
                  </a:lnTo>
                  <a:lnTo>
                    <a:pt x="9897" y="18212"/>
                  </a:lnTo>
                  <a:lnTo>
                    <a:pt x="9931" y="18178"/>
                  </a:lnTo>
                  <a:lnTo>
                    <a:pt x="9965" y="18144"/>
                  </a:lnTo>
                  <a:lnTo>
                    <a:pt x="9988" y="18099"/>
                  </a:lnTo>
                  <a:lnTo>
                    <a:pt x="10000" y="18053"/>
                  </a:lnTo>
                  <a:lnTo>
                    <a:pt x="10000" y="17996"/>
                  </a:lnTo>
                  <a:lnTo>
                    <a:pt x="10000" y="17939"/>
                  </a:lnTo>
                  <a:lnTo>
                    <a:pt x="9977" y="17894"/>
                  </a:lnTo>
                  <a:lnTo>
                    <a:pt x="11956" y="16756"/>
                  </a:lnTo>
                  <a:lnTo>
                    <a:pt x="11979" y="16790"/>
                  </a:lnTo>
                  <a:lnTo>
                    <a:pt x="12013" y="16813"/>
                  </a:lnTo>
                  <a:lnTo>
                    <a:pt x="12058" y="16825"/>
                  </a:lnTo>
                  <a:lnTo>
                    <a:pt x="12104" y="16836"/>
                  </a:lnTo>
                  <a:lnTo>
                    <a:pt x="12149" y="16825"/>
                  </a:lnTo>
                  <a:lnTo>
                    <a:pt x="12184" y="16813"/>
                  </a:lnTo>
                  <a:lnTo>
                    <a:pt x="12229" y="16779"/>
                  </a:lnTo>
                  <a:lnTo>
                    <a:pt x="12252" y="16745"/>
                  </a:lnTo>
                  <a:close/>
                  <a:moveTo>
                    <a:pt x="2776" y="16756"/>
                  </a:moveTo>
                  <a:lnTo>
                    <a:pt x="4790" y="17917"/>
                  </a:lnTo>
                  <a:lnTo>
                    <a:pt x="4767" y="17951"/>
                  </a:lnTo>
                  <a:lnTo>
                    <a:pt x="4767" y="17996"/>
                  </a:lnTo>
                  <a:lnTo>
                    <a:pt x="4767" y="18042"/>
                  </a:lnTo>
                  <a:lnTo>
                    <a:pt x="4778" y="18087"/>
                  </a:lnTo>
                  <a:lnTo>
                    <a:pt x="4801" y="18121"/>
                  </a:lnTo>
                  <a:lnTo>
                    <a:pt x="4824" y="18155"/>
                  </a:lnTo>
                  <a:lnTo>
                    <a:pt x="4858" y="18178"/>
                  </a:lnTo>
                  <a:lnTo>
                    <a:pt x="4892" y="18201"/>
                  </a:lnTo>
                  <a:lnTo>
                    <a:pt x="4926" y="18212"/>
                  </a:lnTo>
                  <a:lnTo>
                    <a:pt x="4972" y="18224"/>
                  </a:lnTo>
                  <a:lnTo>
                    <a:pt x="4972" y="20567"/>
                  </a:lnTo>
                  <a:lnTo>
                    <a:pt x="4903" y="20590"/>
                  </a:lnTo>
                  <a:lnTo>
                    <a:pt x="4858" y="20635"/>
                  </a:lnTo>
                  <a:lnTo>
                    <a:pt x="4812" y="20692"/>
                  </a:lnTo>
                  <a:lnTo>
                    <a:pt x="4801" y="20760"/>
                  </a:lnTo>
                  <a:lnTo>
                    <a:pt x="4812" y="20817"/>
                  </a:lnTo>
                  <a:lnTo>
                    <a:pt x="2765" y="22000"/>
                  </a:lnTo>
                  <a:lnTo>
                    <a:pt x="2742" y="21978"/>
                  </a:lnTo>
                  <a:lnTo>
                    <a:pt x="2708" y="21943"/>
                  </a:lnTo>
                  <a:lnTo>
                    <a:pt x="2662" y="21932"/>
                  </a:lnTo>
                  <a:lnTo>
                    <a:pt x="2583" y="21932"/>
                  </a:lnTo>
                  <a:lnTo>
                    <a:pt x="2537" y="21943"/>
                  </a:lnTo>
                  <a:lnTo>
                    <a:pt x="2503" y="21978"/>
                  </a:lnTo>
                  <a:lnTo>
                    <a:pt x="2480" y="22000"/>
                  </a:lnTo>
                  <a:lnTo>
                    <a:pt x="490" y="20851"/>
                  </a:lnTo>
                  <a:lnTo>
                    <a:pt x="501" y="20806"/>
                  </a:lnTo>
                  <a:lnTo>
                    <a:pt x="501" y="20760"/>
                  </a:lnTo>
                  <a:lnTo>
                    <a:pt x="501" y="20715"/>
                  </a:lnTo>
                  <a:lnTo>
                    <a:pt x="490" y="20669"/>
                  </a:lnTo>
                  <a:lnTo>
                    <a:pt x="467" y="20624"/>
                  </a:lnTo>
                  <a:lnTo>
                    <a:pt x="433" y="20590"/>
                  </a:lnTo>
                  <a:lnTo>
                    <a:pt x="410" y="20556"/>
                  </a:lnTo>
                  <a:lnTo>
                    <a:pt x="365" y="20533"/>
                  </a:lnTo>
                  <a:lnTo>
                    <a:pt x="319" y="20522"/>
                  </a:lnTo>
                  <a:lnTo>
                    <a:pt x="274" y="20510"/>
                  </a:lnTo>
                  <a:lnTo>
                    <a:pt x="274" y="18212"/>
                  </a:lnTo>
                  <a:lnTo>
                    <a:pt x="319" y="18212"/>
                  </a:lnTo>
                  <a:lnTo>
                    <a:pt x="353" y="18190"/>
                  </a:lnTo>
                  <a:lnTo>
                    <a:pt x="387" y="18167"/>
                  </a:lnTo>
                  <a:lnTo>
                    <a:pt x="410" y="18144"/>
                  </a:lnTo>
                  <a:lnTo>
                    <a:pt x="444" y="18110"/>
                  </a:lnTo>
                  <a:lnTo>
                    <a:pt x="456" y="18076"/>
                  </a:lnTo>
                  <a:lnTo>
                    <a:pt x="467" y="18042"/>
                  </a:lnTo>
                  <a:lnTo>
                    <a:pt x="467" y="17996"/>
                  </a:lnTo>
                  <a:lnTo>
                    <a:pt x="467" y="17962"/>
                  </a:lnTo>
                  <a:lnTo>
                    <a:pt x="456" y="17917"/>
                  </a:lnTo>
                  <a:lnTo>
                    <a:pt x="2469" y="16756"/>
                  </a:lnTo>
                  <a:lnTo>
                    <a:pt x="2492" y="16790"/>
                  </a:lnTo>
                  <a:lnTo>
                    <a:pt x="2537" y="16825"/>
                  </a:lnTo>
                  <a:lnTo>
                    <a:pt x="2571" y="16836"/>
                  </a:lnTo>
                  <a:lnTo>
                    <a:pt x="2628" y="16847"/>
                  </a:lnTo>
                  <a:lnTo>
                    <a:pt x="2674" y="16836"/>
                  </a:lnTo>
                  <a:lnTo>
                    <a:pt x="2719" y="16825"/>
                  </a:lnTo>
                  <a:lnTo>
                    <a:pt x="2753" y="16790"/>
                  </a:lnTo>
                  <a:lnTo>
                    <a:pt x="2776" y="16756"/>
                  </a:lnTo>
                  <a:close/>
                  <a:moveTo>
                    <a:pt x="7588" y="16790"/>
                  </a:moveTo>
                  <a:lnTo>
                    <a:pt x="9488" y="17894"/>
                  </a:lnTo>
                  <a:lnTo>
                    <a:pt x="9465" y="17939"/>
                  </a:lnTo>
                  <a:lnTo>
                    <a:pt x="9465" y="17996"/>
                  </a:lnTo>
                  <a:lnTo>
                    <a:pt x="9465" y="18053"/>
                  </a:lnTo>
                  <a:lnTo>
                    <a:pt x="9488" y="18099"/>
                  </a:lnTo>
                  <a:lnTo>
                    <a:pt x="9510" y="18144"/>
                  </a:lnTo>
                  <a:lnTo>
                    <a:pt x="9533" y="18190"/>
                  </a:lnTo>
                  <a:lnTo>
                    <a:pt x="9567" y="18212"/>
                  </a:lnTo>
                  <a:lnTo>
                    <a:pt x="9613" y="18246"/>
                  </a:lnTo>
                  <a:lnTo>
                    <a:pt x="9658" y="18258"/>
                  </a:lnTo>
                  <a:lnTo>
                    <a:pt x="9715" y="18269"/>
                  </a:lnTo>
                  <a:lnTo>
                    <a:pt x="9715" y="20544"/>
                  </a:lnTo>
                  <a:lnTo>
                    <a:pt x="9670" y="20544"/>
                  </a:lnTo>
                  <a:lnTo>
                    <a:pt x="9636" y="20567"/>
                  </a:lnTo>
                  <a:lnTo>
                    <a:pt x="9601" y="20578"/>
                  </a:lnTo>
                  <a:lnTo>
                    <a:pt x="9567" y="20613"/>
                  </a:lnTo>
                  <a:lnTo>
                    <a:pt x="9545" y="20647"/>
                  </a:lnTo>
                  <a:lnTo>
                    <a:pt x="9533" y="20681"/>
                  </a:lnTo>
                  <a:lnTo>
                    <a:pt x="9522" y="20715"/>
                  </a:lnTo>
                  <a:lnTo>
                    <a:pt x="9510" y="20760"/>
                  </a:lnTo>
                  <a:lnTo>
                    <a:pt x="9522" y="20795"/>
                  </a:lnTo>
                  <a:lnTo>
                    <a:pt x="9533" y="20840"/>
                  </a:lnTo>
                  <a:lnTo>
                    <a:pt x="7508" y="22012"/>
                  </a:lnTo>
                  <a:lnTo>
                    <a:pt x="7486" y="21978"/>
                  </a:lnTo>
                  <a:lnTo>
                    <a:pt x="7451" y="21955"/>
                  </a:lnTo>
                  <a:lnTo>
                    <a:pt x="7406" y="21932"/>
                  </a:lnTo>
                  <a:lnTo>
                    <a:pt x="7315" y="21932"/>
                  </a:lnTo>
                  <a:lnTo>
                    <a:pt x="7281" y="21955"/>
                  </a:lnTo>
                  <a:lnTo>
                    <a:pt x="7247" y="21978"/>
                  </a:lnTo>
                  <a:lnTo>
                    <a:pt x="7224" y="22000"/>
                  </a:lnTo>
                  <a:lnTo>
                    <a:pt x="5165" y="20817"/>
                  </a:lnTo>
                  <a:lnTo>
                    <a:pt x="5176" y="20760"/>
                  </a:lnTo>
                  <a:lnTo>
                    <a:pt x="5165" y="20692"/>
                  </a:lnTo>
                  <a:lnTo>
                    <a:pt x="5131" y="20635"/>
                  </a:lnTo>
                  <a:lnTo>
                    <a:pt x="5085" y="20590"/>
                  </a:lnTo>
                  <a:lnTo>
                    <a:pt x="5017" y="20567"/>
                  </a:lnTo>
                  <a:lnTo>
                    <a:pt x="5017" y="18224"/>
                  </a:lnTo>
                  <a:lnTo>
                    <a:pt x="5063" y="18212"/>
                  </a:lnTo>
                  <a:lnTo>
                    <a:pt x="5097" y="18201"/>
                  </a:lnTo>
                  <a:lnTo>
                    <a:pt x="5131" y="18178"/>
                  </a:lnTo>
                  <a:lnTo>
                    <a:pt x="5165" y="18144"/>
                  </a:lnTo>
                  <a:lnTo>
                    <a:pt x="5188" y="18121"/>
                  </a:lnTo>
                  <a:lnTo>
                    <a:pt x="5199" y="18076"/>
                  </a:lnTo>
                  <a:lnTo>
                    <a:pt x="5210" y="18042"/>
                  </a:lnTo>
                  <a:lnTo>
                    <a:pt x="5222" y="17996"/>
                  </a:lnTo>
                  <a:lnTo>
                    <a:pt x="5210" y="17962"/>
                  </a:lnTo>
                  <a:lnTo>
                    <a:pt x="5199" y="17917"/>
                  </a:lnTo>
                  <a:lnTo>
                    <a:pt x="7133" y="16802"/>
                  </a:lnTo>
                  <a:lnTo>
                    <a:pt x="7178" y="16847"/>
                  </a:lnTo>
                  <a:lnTo>
                    <a:pt x="7235" y="16881"/>
                  </a:lnTo>
                  <a:lnTo>
                    <a:pt x="7292" y="16916"/>
                  </a:lnTo>
                  <a:lnTo>
                    <a:pt x="7429" y="16916"/>
                  </a:lnTo>
                  <a:lnTo>
                    <a:pt x="7497" y="16881"/>
                  </a:lnTo>
                  <a:lnTo>
                    <a:pt x="7542" y="16847"/>
                  </a:lnTo>
                  <a:lnTo>
                    <a:pt x="7588" y="16790"/>
                  </a:lnTo>
                  <a:close/>
                  <a:moveTo>
                    <a:pt x="21762" y="16768"/>
                  </a:moveTo>
                  <a:lnTo>
                    <a:pt x="23730" y="17905"/>
                  </a:lnTo>
                  <a:lnTo>
                    <a:pt x="23718" y="17951"/>
                  </a:lnTo>
                  <a:lnTo>
                    <a:pt x="23707" y="17996"/>
                  </a:lnTo>
                  <a:lnTo>
                    <a:pt x="23718" y="18042"/>
                  </a:lnTo>
                  <a:lnTo>
                    <a:pt x="23730" y="18087"/>
                  </a:lnTo>
                  <a:lnTo>
                    <a:pt x="23752" y="18133"/>
                  </a:lnTo>
                  <a:lnTo>
                    <a:pt x="23775" y="18167"/>
                  </a:lnTo>
                  <a:lnTo>
                    <a:pt x="23809" y="18190"/>
                  </a:lnTo>
                  <a:lnTo>
                    <a:pt x="23843" y="18224"/>
                  </a:lnTo>
                  <a:lnTo>
                    <a:pt x="23889" y="18235"/>
                  </a:lnTo>
                  <a:lnTo>
                    <a:pt x="23934" y="18246"/>
                  </a:lnTo>
                  <a:lnTo>
                    <a:pt x="23934" y="20556"/>
                  </a:lnTo>
                  <a:lnTo>
                    <a:pt x="23900" y="20556"/>
                  </a:lnTo>
                  <a:lnTo>
                    <a:pt x="23866" y="20578"/>
                  </a:lnTo>
                  <a:lnTo>
                    <a:pt x="23832" y="20590"/>
                  </a:lnTo>
                  <a:lnTo>
                    <a:pt x="23798" y="20613"/>
                  </a:lnTo>
                  <a:lnTo>
                    <a:pt x="23775" y="20647"/>
                  </a:lnTo>
                  <a:lnTo>
                    <a:pt x="23764" y="20681"/>
                  </a:lnTo>
                  <a:lnTo>
                    <a:pt x="23752" y="20715"/>
                  </a:lnTo>
                  <a:lnTo>
                    <a:pt x="23741" y="20760"/>
                  </a:lnTo>
                  <a:lnTo>
                    <a:pt x="23752" y="20795"/>
                  </a:lnTo>
                  <a:lnTo>
                    <a:pt x="23764" y="20829"/>
                  </a:lnTo>
                  <a:lnTo>
                    <a:pt x="21728" y="22012"/>
                  </a:lnTo>
                  <a:lnTo>
                    <a:pt x="21693" y="21978"/>
                  </a:lnTo>
                  <a:lnTo>
                    <a:pt x="21659" y="21955"/>
                  </a:lnTo>
                  <a:lnTo>
                    <a:pt x="21625" y="21943"/>
                  </a:lnTo>
                  <a:lnTo>
                    <a:pt x="21580" y="21932"/>
                  </a:lnTo>
                  <a:lnTo>
                    <a:pt x="21546" y="21943"/>
                  </a:lnTo>
                  <a:lnTo>
                    <a:pt x="21500" y="21955"/>
                  </a:lnTo>
                  <a:lnTo>
                    <a:pt x="21477" y="21978"/>
                  </a:lnTo>
                  <a:lnTo>
                    <a:pt x="21443" y="22012"/>
                  </a:lnTo>
                  <a:lnTo>
                    <a:pt x="19441" y="20851"/>
                  </a:lnTo>
                  <a:lnTo>
                    <a:pt x="19452" y="20806"/>
                  </a:lnTo>
                  <a:lnTo>
                    <a:pt x="19464" y="20760"/>
                  </a:lnTo>
                  <a:lnTo>
                    <a:pt x="19452" y="20715"/>
                  </a:lnTo>
                  <a:lnTo>
                    <a:pt x="19441" y="20669"/>
                  </a:lnTo>
                  <a:lnTo>
                    <a:pt x="19418" y="20624"/>
                  </a:lnTo>
                  <a:lnTo>
                    <a:pt x="19396" y="20590"/>
                  </a:lnTo>
                  <a:lnTo>
                    <a:pt x="19361" y="20556"/>
                  </a:lnTo>
                  <a:lnTo>
                    <a:pt x="19327" y="20533"/>
                  </a:lnTo>
                  <a:lnTo>
                    <a:pt x="19282" y="20522"/>
                  </a:lnTo>
                  <a:lnTo>
                    <a:pt x="19236" y="20510"/>
                  </a:lnTo>
                  <a:lnTo>
                    <a:pt x="19236" y="18178"/>
                  </a:lnTo>
                  <a:lnTo>
                    <a:pt x="19305" y="18155"/>
                  </a:lnTo>
                  <a:lnTo>
                    <a:pt x="19350" y="18110"/>
                  </a:lnTo>
                  <a:lnTo>
                    <a:pt x="19373" y="18064"/>
                  </a:lnTo>
                  <a:lnTo>
                    <a:pt x="19384" y="17996"/>
                  </a:lnTo>
                  <a:lnTo>
                    <a:pt x="19373" y="17939"/>
                  </a:lnTo>
                  <a:lnTo>
                    <a:pt x="21398" y="16779"/>
                  </a:lnTo>
                  <a:lnTo>
                    <a:pt x="21432" y="16813"/>
                  </a:lnTo>
                  <a:lnTo>
                    <a:pt x="21477" y="16847"/>
                  </a:lnTo>
                  <a:lnTo>
                    <a:pt x="21523" y="16859"/>
                  </a:lnTo>
                  <a:lnTo>
                    <a:pt x="21580" y="16870"/>
                  </a:lnTo>
                  <a:lnTo>
                    <a:pt x="21637" y="16859"/>
                  </a:lnTo>
                  <a:lnTo>
                    <a:pt x="21693" y="16847"/>
                  </a:lnTo>
                  <a:lnTo>
                    <a:pt x="21728" y="16813"/>
                  </a:lnTo>
                  <a:lnTo>
                    <a:pt x="21762" y="16768"/>
                  </a:lnTo>
                  <a:close/>
                  <a:moveTo>
                    <a:pt x="16848" y="0"/>
                  </a:moveTo>
                  <a:lnTo>
                    <a:pt x="16802" y="12"/>
                  </a:lnTo>
                  <a:lnTo>
                    <a:pt x="16757" y="23"/>
                  </a:lnTo>
                  <a:lnTo>
                    <a:pt x="16711" y="46"/>
                  </a:lnTo>
                  <a:lnTo>
                    <a:pt x="16677" y="69"/>
                  </a:lnTo>
                  <a:lnTo>
                    <a:pt x="16654" y="103"/>
                  </a:lnTo>
                  <a:lnTo>
                    <a:pt x="16631" y="148"/>
                  </a:lnTo>
                  <a:lnTo>
                    <a:pt x="16620" y="182"/>
                  </a:lnTo>
                  <a:lnTo>
                    <a:pt x="16609" y="228"/>
                  </a:lnTo>
                  <a:lnTo>
                    <a:pt x="16620" y="273"/>
                  </a:lnTo>
                  <a:lnTo>
                    <a:pt x="16631" y="319"/>
                  </a:lnTo>
                  <a:lnTo>
                    <a:pt x="14641" y="1468"/>
                  </a:lnTo>
                  <a:lnTo>
                    <a:pt x="14607" y="1422"/>
                  </a:lnTo>
                  <a:lnTo>
                    <a:pt x="14572" y="1400"/>
                  </a:lnTo>
                  <a:lnTo>
                    <a:pt x="14527" y="1377"/>
                  </a:lnTo>
                  <a:lnTo>
                    <a:pt x="14436" y="1377"/>
                  </a:lnTo>
                  <a:lnTo>
                    <a:pt x="14390" y="1388"/>
                  </a:lnTo>
                  <a:lnTo>
                    <a:pt x="14356" y="1411"/>
                  </a:lnTo>
                  <a:lnTo>
                    <a:pt x="14334" y="1434"/>
                  </a:lnTo>
                  <a:lnTo>
                    <a:pt x="14299" y="1468"/>
                  </a:lnTo>
                  <a:lnTo>
                    <a:pt x="14288" y="1502"/>
                  </a:lnTo>
                  <a:lnTo>
                    <a:pt x="14277" y="1536"/>
                  </a:lnTo>
                  <a:lnTo>
                    <a:pt x="14265" y="1582"/>
                  </a:lnTo>
                  <a:lnTo>
                    <a:pt x="14277" y="1616"/>
                  </a:lnTo>
                  <a:lnTo>
                    <a:pt x="14288" y="1650"/>
                  </a:lnTo>
                  <a:lnTo>
                    <a:pt x="14299" y="1684"/>
                  </a:lnTo>
                  <a:lnTo>
                    <a:pt x="14322" y="1718"/>
                  </a:lnTo>
                  <a:lnTo>
                    <a:pt x="14379" y="1764"/>
                  </a:lnTo>
                  <a:lnTo>
                    <a:pt x="14413" y="1775"/>
                  </a:lnTo>
                  <a:lnTo>
                    <a:pt x="14459" y="1786"/>
                  </a:lnTo>
                  <a:lnTo>
                    <a:pt x="14459" y="4141"/>
                  </a:lnTo>
                  <a:lnTo>
                    <a:pt x="14413" y="4141"/>
                  </a:lnTo>
                  <a:lnTo>
                    <a:pt x="14379" y="4152"/>
                  </a:lnTo>
                  <a:lnTo>
                    <a:pt x="14322" y="4198"/>
                  </a:lnTo>
                  <a:lnTo>
                    <a:pt x="14288" y="4266"/>
                  </a:lnTo>
                  <a:lnTo>
                    <a:pt x="14277" y="4300"/>
                  </a:lnTo>
                  <a:lnTo>
                    <a:pt x="14265" y="4334"/>
                  </a:lnTo>
                  <a:lnTo>
                    <a:pt x="14277" y="4369"/>
                  </a:lnTo>
                  <a:lnTo>
                    <a:pt x="14288" y="4403"/>
                  </a:lnTo>
                  <a:lnTo>
                    <a:pt x="12252" y="5586"/>
                  </a:lnTo>
                  <a:lnTo>
                    <a:pt x="12218" y="5552"/>
                  </a:lnTo>
                  <a:lnTo>
                    <a:pt x="12184" y="5529"/>
                  </a:lnTo>
                  <a:lnTo>
                    <a:pt x="12149" y="5506"/>
                  </a:lnTo>
                  <a:lnTo>
                    <a:pt x="12058" y="5506"/>
                  </a:lnTo>
                  <a:lnTo>
                    <a:pt x="12024" y="5529"/>
                  </a:lnTo>
                  <a:lnTo>
                    <a:pt x="11990" y="5552"/>
                  </a:lnTo>
                  <a:lnTo>
                    <a:pt x="11956" y="5574"/>
                  </a:lnTo>
                  <a:lnTo>
                    <a:pt x="9954" y="4425"/>
                  </a:lnTo>
                  <a:lnTo>
                    <a:pt x="9965" y="4380"/>
                  </a:lnTo>
                  <a:lnTo>
                    <a:pt x="9965" y="4334"/>
                  </a:lnTo>
                  <a:lnTo>
                    <a:pt x="9965" y="4289"/>
                  </a:lnTo>
                  <a:lnTo>
                    <a:pt x="9954" y="4243"/>
                  </a:lnTo>
                  <a:lnTo>
                    <a:pt x="9931" y="4198"/>
                  </a:lnTo>
                  <a:lnTo>
                    <a:pt x="9897" y="4164"/>
                  </a:lnTo>
                  <a:lnTo>
                    <a:pt x="9863" y="4141"/>
                  </a:lnTo>
                  <a:lnTo>
                    <a:pt x="9829" y="4118"/>
                  </a:lnTo>
                  <a:lnTo>
                    <a:pt x="9783" y="4107"/>
                  </a:lnTo>
                  <a:lnTo>
                    <a:pt x="9738" y="4095"/>
                  </a:lnTo>
                  <a:lnTo>
                    <a:pt x="9681" y="4107"/>
                  </a:lnTo>
                  <a:lnTo>
                    <a:pt x="9636" y="4118"/>
                  </a:lnTo>
                  <a:lnTo>
                    <a:pt x="9601" y="4141"/>
                  </a:lnTo>
                  <a:lnTo>
                    <a:pt x="9567" y="4164"/>
                  </a:lnTo>
                  <a:lnTo>
                    <a:pt x="9533" y="4198"/>
                  </a:lnTo>
                  <a:lnTo>
                    <a:pt x="9510" y="4243"/>
                  </a:lnTo>
                  <a:lnTo>
                    <a:pt x="9499" y="4289"/>
                  </a:lnTo>
                  <a:lnTo>
                    <a:pt x="9499" y="4334"/>
                  </a:lnTo>
                  <a:lnTo>
                    <a:pt x="9499" y="4380"/>
                  </a:lnTo>
                  <a:lnTo>
                    <a:pt x="9510" y="4425"/>
                  </a:lnTo>
                  <a:lnTo>
                    <a:pt x="7565" y="5552"/>
                  </a:lnTo>
                  <a:lnTo>
                    <a:pt x="7531" y="5506"/>
                  </a:lnTo>
                  <a:lnTo>
                    <a:pt x="7486" y="5472"/>
                  </a:lnTo>
                  <a:lnTo>
                    <a:pt x="7429" y="5449"/>
                  </a:lnTo>
                  <a:lnTo>
                    <a:pt x="7360" y="5438"/>
                  </a:lnTo>
                  <a:lnTo>
                    <a:pt x="7315" y="5438"/>
                  </a:lnTo>
                  <a:lnTo>
                    <a:pt x="7269" y="5461"/>
                  </a:lnTo>
                  <a:lnTo>
                    <a:pt x="7224" y="5483"/>
                  </a:lnTo>
                  <a:lnTo>
                    <a:pt x="7190" y="5506"/>
                  </a:lnTo>
                  <a:lnTo>
                    <a:pt x="7156" y="5552"/>
                  </a:lnTo>
                  <a:lnTo>
                    <a:pt x="7133" y="5586"/>
                  </a:lnTo>
                  <a:lnTo>
                    <a:pt x="7122" y="5631"/>
                  </a:lnTo>
                  <a:lnTo>
                    <a:pt x="7110" y="5688"/>
                  </a:lnTo>
                  <a:lnTo>
                    <a:pt x="7122" y="5734"/>
                  </a:lnTo>
                  <a:lnTo>
                    <a:pt x="7133" y="5779"/>
                  </a:lnTo>
                  <a:lnTo>
                    <a:pt x="7156" y="5813"/>
                  </a:lnTo>
                  <a:lnTo>
                    <a:pt x="7178" y="5859"/>
                  </a:lnTo>
                  <a:lnTo>
                    <a:pt x="7213" y="5881"/>
                  </a:lnTo>
                  <a:lnTo>
                    <a:pt x="7258" y="5904"/>
                  </a:lnTo>
                  <a:lnTo>
                    <a:pt x="7292" y="5927"/>
                  </a:lnTo>
                  <a:lnTo>
                    <a:pt x="7338" y="5927"/>
                  </a:lnTo>
                  <a:lnTo>
                    <a:pt x="7338" y="8225"/>
                  </a:lnTo>
                  <a:lnTo>
                    <a:pt x="7304" y="8236"/>
                  </a:lnTo>
                  <a:lnTo>
                    <a:pt x="7269" y="8248"/>
                  </a:lnTo>
                  <a:lnTo>
                    <a:pt x="7235" y="8270"/>
                  </a:lnTo>
                  <a:lnTo>
                    <a:pt x="7201" y="8293"/>
                  </a:lnTo>
                  <a:lnTo>
                    <a:pt x="7178" y="8327"/>
                  </a:lnTo>
                  <a:lnTo>
                    <a:pt x="7167" y="8361"/>
                  </a:lnTo>
                  <a:lnTo>
                    <a:pt x="7156" y="8407"/>
                  </a:lnTo>
                  <a:lnTo>
                    <a:pt x="7144" y="8441"/>
                  </a:lnTo>
                  <a:lnTo>
                    <a:pt x="7156" y="8486"/>
                  </a:lnTo>
                  <a:lnTo>
                    <a:pt x="7167" y="8521"/>
                  </a:lnTo>
                  <a:lnTo>
                    <a:pt x="7190" y="8566"/>
                  </a:lnTo>
                  <a:lnTo>
                    <a:pt x="7213" y="8589"/>
                  </a:lnTo>
                  <a:lnTo>
                    <a:pt x="7247" y="8623"/>
                  </a:lnTo>
                  <a:lnTo>
                    <a:pt x="7281" y="8646"/>
                  </a:lnTo>
                  <a:lnTo>
                    <a:pt x="7315" y="8657"/>
                  </a:lnTo>
                  <a:lnTo>
                    <a:pt x="7360" y="8657"/>
                  </a:lnTo>
                  <a:lnTo>
                    <a:pt x="7417" y="8646"/>
                  </a:lnTo>
                  <a:lnTo>
                    <a:pt x="7463" y="8634"/>
                  </a:lnTo>
                  <a:lnTo>
                    <a:pt x="7508" y="8600"/>
                  </a:lnTo>
                  <a:lnTo>
                    <a:pt x="7542" y="8555"/>
                  </a:lnTo>
                  <a:lnTo>
                    <a:pt x="9510" y="9692"/>
                  </a:lnTo>
                  <a:lnTo>
                    <a:pt x="9499" y="9738"/>
                  </a:lnTo>
                  <a:lnTo>
                    <a:pt x="9488" y="9795"/>
                  </a:lnTo>
                  <a:lnTo>
                    <a:pt x="9499" y="9840"/>
                  </a:lnTo>
                  <a:lnTo>
                    <a:pt x="9510" y="9886"/>
                  </a:lnTo>
                  <a:lnTo>
                    <a:pt x="9533" y="9920"/>
                  </a:lnTo>
                  <a:lnTo>
                    <a:pt x="9567" y="9965"/>
                  </a:lnTo>
                  <a:lnTo>
                    <a:pt x="9601" y="9988"/>
                  </a:lnTo>
                  <a:lnTo>
                    <a:pt x="9636" y="10011"/>
                  </a:lnTo>
                  <a:lnTo>
                    <a:pt x="9681" y="10022"/>
                  </a:lnTo>
                  <a:lnTo>
                    <a:pt x="9738" y="10033"/>
                  </a:lnTo>
                  <a:lnTo>
                    <a:pt x="9783" y="10022"/>
                  </a:lnTo>
                  <a:lnTo>
                    <a:pt x="9829" y="10011"/>
                  </a:lnTo>
                  <a:lnTo>
                    <a:pt x="9863" y="9988"/>
                  </a:lnTo>
                  <a:lnTo>
                    <a:pt x="9909" y="9965"/>
                  </a:lnTo>
                  <a:lnTo>
                    <a:pt x="9931" y="9920"/>
                  </a:lnTo>
                  <a:lnTo>
                    <a:pt x="9954" y="9886"/>
                  </a:lnTo>
                  <a:lnTo>
                    <a:pt x="9965" y="9840"/>
                  </a:lnTo>
                  <a:lnTo>
                    <a:pt x="9977" y="9795"/>
                  </a:lnTo>
                  <a:lnTo>
                    <a:pt x="9965" y="9738"/>
                  </a:lnTo>
                  <a:lnTo>
                    <a:pt x="9954" y="9692"/>
                  </a:lnTo>
                  <a:lnTo>
                    <a:pt x="11933" y="8555"/>
                  </a:lnTo>
                  <a:lnTo>
                    <a:pt x="11967" y="8589"/>
                  </a:lnTo>
                  <a:lnTo>
                    <a:pt x="12002" y="8623"/>
                  </a:lnTo>
                  <a:lnTo>
                    <a:pt x="12047" y="8634"/>
                  </a:lnTo>
                  <a:lnTo>
                    <a:pt x="12104" y="8646"/>
                  </a:lnTo>
                  <a:lnTo>
                    <a:pt x="12149" y="8634"/>
                  </a:lnTo>
                  <a:lnTo>
                    <a:pt x="12206" y="8623"/>
                  </a:lnTo>
                  <a:lnTo>
                    <a:pt x="12240" y="8589"/>
                  </a:lnTo>
                  <a:lnTo>
                    <a:pt x="12275" y="8555"/>
                  </a:lnTo>
                  <a:lnTo>
                    <a:pt x="14265" y="9704"/>
                  </a:lnTo>
                  <a:lnTo>
                    <a:pt x="14243" y="9738"/>
                  </a:lnTo>
                  <a:lnTo>
                    <a:pt x="14243" y="9795"/>
                  </a:lnTo>
                  <a:lnTo>
                    <a:pt x="14243" y="9829"/>
                  </a:lnTo>
                  <a:lnTo>
                    <a:pt x="14254" y="9874"/>
                  </a:lnTo>
                  <a:lnTo>
                    <a:pt x="14277" y="9908"/>
                  </a:lnTo>
                  <a:lnTo>
                    <a:pt x="14299" y="9942"/>
                  </a:lnTo>
                  <a:lnTo>
                    <a:pt x="14334" y="9977"/>
                  </a:lnTo>
                  <a:lnTo>
                    <a:pt x="14368" y="9999"/>
                  </a:lnTo>
                  <a:lnTo>
                    <a:pt x="14413" y="10011"/>
                  </a:lnTo>
                  <a:lnTo>
                    <a:pt x="14459" y="10022"/>
                  </a:lnTo>
                  <a:lnTo>
                    <a:pt x="14459" y="12354"/>
                  </a:lnTo>
                  <a:lnTo>
                    <a:pt x="14390" y="12377"/>
                  </a:lnTo>
                  <a:lnTo>
                    <a:pt x="14334" y="12422"/>
                  </a:lnTo>
                  <a:lnTo>
                    <a:pt x="14299" y="12479"/>
                  </a:lnTo>
                  <a:lnTo>
                    <a:pt x="14288" y="12513"/>
                  </a:lnTo>
                  <a:lnTo>
                    <a:pt x="14277" y="12547"/>
                  </a:lnTo>
                  <a:lnTo>
                    <a:pt x="14288" y="12616"/>
                  </a:lnTo>
                  <a:lnTo>
                    <a:pt x="12275" y="13776"/>
                  </a:lnTo>
                  <a:lnTo>
                    <a:pt x="12240" y="13742"/>
                  </a:lnTo>
                  <a:lnTo>
                    <a:pt x="12206" y="13719"/>
                  </a:lnTo>
                  <a:lnTo>
                    <a:pt x="12149" y="13696"/>
                  </a:lnTo>
                  <a:lnTo>
                    <a:pt x="12104" y="13685"/>
                  </a:lnTo>
                  <a:lnTo>
                    <a:pt x="12047" y="13696"/>
                  </a:lnTo>
                  <a:lnTo>
                    <a:pt x="12002" y="13708"/>
                  </a:lnTo>
                  <a:lnTo>
                    <a:pt x="11967" y="13742"/>
                  </a:lnTo>
                  <a:lnTo>
                    <a:pt x="11933" y="13776"/>
                  </a:lnTo>
                  <a:lnTo>
                    <a:pt x="9931" y="12616"/>
                  </a:lnTo>
                  <a:lnTo>
                    <a:pt x="9943" y="12582"/>
                  </a:lnTo>
                  <a:lnTo>
                    <a:pt x="9943" y="12547"/>
                  </a:lnTo>
                  <a:lnTo>
                    <a:pt x="9943" y="12502"/>
                  </a:lnTo>
                  <a:lnTo>
                    <a:pt x="9920" y="12468"/>
                  </a:lnTo>
                  <a:lnTo>
                    <a:pt x="9909" y="12434"/>
                  </a:lnTo>
                  <a:lnTo>
                    <a:pt x="9886" y="12400"/>
                  </a:lnTo>
                  <a:lnTo>
                    <a:pt x="9852" y="12377"/>
                  </a:lnTo>
                  <a:lnTo>
                    <a:pt x="9818" y="12354"/>
                  </a:lnTo>
                  <a:lnTo>
                    <a:pt x="9772" y="12343"/>
                  </a:lnTo>
                  <a:lnTo>
                    <a:pt x="9692" y="12343"/>
                  </a:lnTo>
                  <a:lnTo>
                    <a:pt x="9647" y="12354"/>
                  </a:lnTo>
                  <a:lnTo>
                    <a:pt x="9613" y="12377"/>
                  </a:lnTo>
                  <a:lnTo>
                    <a:pt x="9590" y="12400"/>
                  </a:lnTo>
                  <a:lnTo>
                    <a:pt x="9556" y="12434"/>
                  </a:lnTo>
                  <a:lnTo>
                    <a:pt x="9545" y="12468"/>
                  </a:lnTo>
                  <a:lnTo>
                    <a:pt x="9533" y="12502"/>
                  </a:lnTo>
                  <a:lnTo>
                    <a:pt x="9522" y="12547"/>
                  </a:lnTo>
                  <a:lnTo>
                    <a:pt x="9522" y="12582"/>
                  </a:lnTo>
                  <a:lnTo>
                    <a:pt x="9533" y="12627"/>
                  </a:lnTo>
                  <a:lnTo>
                    <a:pt x="7531" y="13787"/>
                  </a:lnTo>
                  <a:lnTo>
                    <a:pt x="7497" y="13742"/>
                  </a:lnTo>
                  <a:lnTo>
                    <a:pt x="7463" y="13719"/>
                  </a:lnTo>
                  <a:lnTo>
                    <a:pt x="7417" y="13696"/>
                  </a:lnTo>
                  <a:lnTo>
                    <a:pt x="7326" y="13696"/>
                  </a:lnTo>
                  <a:lnTo>
                    <a:pt x="7281" y="13708"/>
                  </a:lnTo>
                  <a:lnTo>
                    <a:pt x="7247" y="13730"/>
                  </a:lnTo>
                  <a:lnTo>
                    <a:pt x="7224" y="13753"/>
                  </a:lnTo>
                  <a:lnTo>
                    <a:pt x="7201" y="13787"/>
                  </a:lnTo>
                  <a:lnTo>
                    <a:pt x="7178" y="13821"/>
                  </a:lnTo>
                  <a:lnTo>
                    <a:pt x="7167" y="13856"/>
                  </a:lnTo>
                  <a:lnTo>
                    <a:pt x="7167" y="13901"/>
                  </a:lnTo>
                  <a:lnTo>
                    <a:pt x="7167" y="13935"/>
                  </a:lnTo>
                  <a:lnTo>
                    <a:pt x="7178" y="13969"/>
                  </a:lnTo>
                  <a:lnTo>
                    <a:pt x="7213" y="14026"/>
                  </a:lnTo>
                  <a:lnTo>
                    <a:pt x="7269" y="14072"/>
                  </a:lnTo>
                  <a:lnTo>
                    <a:pt x="7304" y="14083"/>
                  </a:lnTo>
                  <a:lnTo>
                    <a:pt x="7338" y="14094"/>
                  </a:lnTo>
                  <a:lnTo>
                    <a:pt x="7338" y="16381"/>
                  </a:lnTo>
                  <a:lnTo>
                    <a:pt x="7292" y="16392"/>
                  </a:lnTo>
                  <a:lnTo>
                    <a:pt x="7247" y="16415"/>
                  </a:lnTo>
                  <a:lnTo>
                    <a:pt x="7201" y="16438"/>
                  </a:lnTo>
                  <a:lnTo>
                    <a:pt x="7167" y="16472"/>
                  </a:lnTo>
                  <a:lnTo>
                    <a:pt x="7133" y="16506"/>
                  </a:lnTo>
                  <a:lnTo>
                    <a:pt x="7110" y="16552"/>
                  </a:lnTo>
                  <a:lnTo>
                    <a:pt x="7099" y="16597"/>
                  </a:lnTo>
                  <a:lnTo>
                    <a:pt x="7099" y="16654"/>
                  </a:lnTo>
                  <a:lnTo>
                    <a:pt x="7099" y="16711"/>
                  </a:lnTo>
                  <a:lnTo>
                    <a:pt x="7122" y="16756"/>
                  </a:lnTo>
                  <a:lnTo>
                    <a:pt x="5176" y="17871"/>
                  </a:lnTo>
                  <a:lnTo>
                    <a:pt x="5142" y="17837"/>
                  </a:lnTo>
                  <a:lnTo>
                    <a:pt x="5097" y="17803"/>
                  </a:lnTo>
                  <a:lnTo>
                    <a:pt x="5051" y="17780"/>
                  </a:lnTo>
                  <a:lnTo>
                    <a:pt x="4937" y="17780"/>
                  </a:lnTo>
                  <a:lnTo>
                    <a:pt x="4881" y="17803"/>
                  </a:lnTo>
                  <a:lnTo>
                    <a:pt x="4846" y="17837"/>
                  </a:lnTo>
                  <a:lnTo>
                    <a:pt x="4801" y="17871"/>
                  </a:lnTo>
                  <a:lnTo>
                    <a:pt x="2799" y="16711"/>
                  </a:lnTo>
                  <a:lnTo>
                    <a:pt x="2810" y="16654"/>
                  </a:lnTo>
                  <a:lnTo>
                    <a:pt x="2810" y="16620"/>
                  </a:lnTo>
                  <a:lnTo>
                    <a:pt x="2799" y="16574"/>
                  </a:lnTo>
                  <a:lnTo>
                    <a:pt x="2776" y="16552"/>
                  </a:lnTo>
                  <a:lnTo>
                    <a:pt x="2753" y="16517"/>
                  </a:lnTo>
                  <a:lnTo>
                    <a:pt x="2731" y="16495"/>
                  </a:lnTo>
                  <a:lnTo>
                    <a:pt x="2697" y="16483"/>
                  </a:lnTo>
                  <a:lnTo>
                    <a:pt x="2662" y="16472"/>
                  </a:lnTo>
                  <a:lnTo>
                    <a:pt x="2628" y="16461"/>
                  </a:lnTo>
                  <a:lnTo>
                    <a:pt x="2583" y="16472"/>
                  </a:lnTo>
                  <a:lnTo>
                    <a:pt x="2549" y="16483"/>
                  </a:lnTo>
                  <a:lnTo>
                    <a:pt x="2515" y="16495"/>
                  </a:lnTo>
                  <a:lnTo>
                    <a:pt x="2492" y="16517"/>
                  </a:lnTo>
                  <a:lnTo>
                    <a:pt x="2469" y="16552"/>
                  </a:lnTo>
                  <a:lnTo>
                    <a:pt x="2446" y="16574"/>
                  </a:lnTo>
                  <a:lnTo>
                    <a:pt x="2435" y="16620"/>
                  </a:lnTo>
                  <a:lnTo>
                    <a:pt x="2435" y="16654"/>
                  </a:lnTo>
                  <a:lnTo>
                    <a:pt x="2446" y="16722"/>
                  </a:lnTo>
                  <a:lnTo>
                    <a:pt x="433" y="17882"/>
                  </a:lnTo>
                  <a:lnTo>
                    <a:pt x="399" y="17837"/>
                  </a:lnTo>
                  <a:lnTo>
                    <a:pt x="353" y="17803"/>
                  </a:lnTo>
                  <a:lnTo>
                    <a:pt x="308" y="17791"/>
                  </a:lnTo>
                  <a:lnTo>
                    <a:pt x="251" y="17780"/>
                  </a:lnTo>
                  <a:lnTo>
                    <a:pt x="205" y="17780"/>
                  </a:lnTo>
                  <a:lnTo>
                    <a:pt x="171" y="17803"/>
                  </a:lnTo>
                  <a:lnTo>
                    <a:pt x="126" y="17814"/>
                  </a:lnTo>
                  <a:lnTo>
                    <a:pt x="103" y="17848"/>
                  </a:lnTo>
                  <a:lnTo>
                    <a:pt x="69" y="17882"/>
                  </a:lnTo>
                  <a:lnTo>
                    <a:pt x="46" y="17917"/>
                  </a:lnTo>
                  <a:lnTo>
                    <a:pt x="35" y="17951"/>
                  </a:lnTo>
                  <a:lnTo>
                    <a:pt x="35" y="17996"/>
                  </a:lnTo>
                  <a:lnTo>
                    <a:pt x="35" y="18042"/>
                  </a:lnTo>
                  <a:lnTo>
                    <a:pt x="46" y="18076"/>
                  </a:lnTo>
                  <a:lnTo>
                    <a:pt x="69" y="18110"/>
                  </a:lnTo>
                  <a:lnTo>
                    <a:pt x="92" y="18144"/>
                  </a:lnTo>
                  <a:lnTo>
                    <a:pt x="126" y="18178"/>
                  </a:lnTo>
                  <a:lnTo>
                    <a:pt x="148" y="18190"/>
                  </a:lnTo>
                  <a:lnTo>
                    <a:pt x="194" y="18212"/>
                  </a:lnTo>
                  <a:lnTo>
                    <a:pt x="228" y="18212"/>
                  </a:lnTo>
                  <a:lnTo>
                    <a:pt x="228" y="20510"/>
                  </a:lnTo>
                  <a:lnTo>
                    <a:pt x="183" y="20510"/>
                  </a:lnTo>
                  <a:lnTo>
                    <a:pt x="137" y="20533"/>
                  </a:lnTo>
                  <a:lnTo>
                    <a:pt x="103" y="20556"/>
                  </a:lnTo>
                  <a:lnTo>
                    <a:pt x="69" y="20590"/>
                  </a:lnTo>
                  <a:lnTo>
                    <a:pt x="35" y="20624"/>
                  </a:lnTo>
                  <a:lnTo>
                    <a:pt x="23" y="20669"/>
                  </a:lnTo>
                  <a:lnTo>
                    <a:pt x="1" y="20704"/>
                  </a:lnTo>
                  <a:lnTo>
                    <a:pt x="1" y="20760"/>
                  </a:lnTo>
                  <a:lnTo>
                    <a:pt x="12" y="20806"/>
                  </a:lnTo>
                  <a:lnTo>
                    <a:pt x="23" y="20851"/>
                  </a:lnTo>
                  <a:lnTo>
                    <a:pt x="46" y="20897"/>
                  </a:lnTo>
                  <a:lnTo>
                    <a:pt x="80" y="20931"/>
                  </a:lnTo>
                  <a:lnTo>
                    <a:pt x="114" y="20965"/>
                  </a:lnTo>
                  <a:lnTo>
                    <a:pt x="160" y="20988"/>
                  </a:lnTo>
                  <a:lnTo>
                    <a:pt x="205" y="20999"/>
                  </a:lnTo>
                  <a:lnTo>
                    <a:pt x="251" y="21011"/>
                  </a:lnTo>
                  <a:lnTo>
                    <a:pt x="319" y="20999"/>
                  </a:lnTo>
                  <a:lnTo>
                    <a:pt x="376" y="20977"/>
                  </a:lnTo>
                  <a:lnTo>
                    <a:pt x="421" y="20942"/>
                  </a:lnTo>
                  <a:lnTo>
                    <a:pt x="467" y="20897"/>
                  </a:lnTo>
                  <a:lnTo>
                    <a:pt x="2458" y="22046"/>
                  </a:lnTo>
                  <a:lnTo>
                    <a:pt x="2446" y="22103"/>
                  </a:lnTo>
                  <a:lnTo>
                    <a:pt x="2446" y="22137"/>
                  </a:lnTo>
                  <a:lnTo>
                    <a:pt x="2458" y="22171"/>
                  </a:lnTo>
                  <a:lnTo>
                    <a:pt x="2492" y="22228"/>
                  </a:lnTo>
                  <a:lnTo>
                    <a:pt x="2549" y="22273"/>
                  </a:lnTo>
                  <a:lnTo>
                    <a:pt x="2583" y="22285"/>
                  </a:lnTo>
                  <a:lnTo>
                    <a:pt x="2662" y="22285"/>
                  </a:lnTo>
                  <a:lnTo>
                    <a:pt x="2697" y="22273"/>
                  </a:lnTo>
                  <a:lnTo>
                    <a:pt x="2753" y="22228"/>
                  </a:lnTo>
                  <a:lnTo>
                    <a:pt x="2788" y="22171"/>
                  </a:lnTo>
                  <a:lnTo>
                    <a:pt x="2799" y="22137"/>
                  </a:lnTo>
                  <a:lnTo>
                    <a:pt x="2799" y="22103"/>
                  </a:lnTo>
                  <a:lnTo>
                    <a:pt x="2788" y="22046"/>
                  </a:lnTo>
                  <a:lnTo>
                    <a:pt x="4835" y="20863"/>
                  </a:lnTo>
                  <a:lnTo>
                    <a:pt x="4869" y="20897"/>
                  </a:lnTo>
                  <a:lnTo>
                    <a:pt x="4903" y="20920"/>
                  </a:lnTo>
                  <a:lnTo>
                    <a:pt x="4949" y="20942"/>
                  </a:lnTo>
                  <a:lnTo>
                    <a:pt x="5040" y="20942"/>
                  </a:lnTo>
                  <a:lnTo>
                    <a:pt x="5085" y="20920"/>
                  </a:lnTo>
                  <a:lnTo>
                    <a:pt x="5119" y="20897"/>
                  </a:lnTo>
                  <a:lnTo>
                    <a:pt x="5154" y="20863"/>
                  </a:lnTo>
                  <a:lnTo>
                    <a:pt x="7201" y="22046"/>
                  </a:lnTo>
                  <a:lnTo>
                    <a:pt x="7190" y="22103"/>
                  </a:lnTo>
                  <a:lnTo>
                    <a:pt x="7190" y="22137"/>
                  </a:lnTo>
                  <a:lnTo>
                    <a:pt x="7201" y="22171"/>
                  </a:lnTo>
                  <a:lnTo>
                    <a:pt x="7235" y="22228"/>
                  </a:lnTo>
                  <a:lnTo>
                    <a:pt x="7292" y="22273"/>
                  </a:lnTo>
                  <a:lnTo>
                    <a:pt x="7326" y="22273"/>
                  </a:lnTo>
                  <a:lnTo>
                    <a:pt x="7360" y="22285"/>
                  </a:lnTo>
                  <a:lnTo>
                    <a:pt x="7395" y="22273"/>
                  </a:lnTo>
                  <a:lnTo>
                    <a:pt x="7429" y="22273"/>
                  </a:lnTo>
                  <a:lnTo>
                    <a:pt x="7486" y="22228"/>
                  </a:lnTo>
                  <a:lnTo>
                    <a:pt x="7520" y="22171"/>
                  </a:lnTo>
                  <a:lnTo>
                    <a:pt x="7531" y="22137"/>
                  </a:lnTo>
                  <a:lnTo>
                    <a:pt x="7542" y="22103"/>
                  </a:lnTo>
                  <a:lnTo>
                    <a:pt x="7531" y="22046"/>
                  </a:lnTo>
                  <a:lnTo>
                    <a:pt x="9556" y="20874"/>
                  </a:lnTo>
                  <a:lnTo>
                    <a:pt x="9590" y="20920"/>
                  </a:lnTo>
                  <a:lnTo>
                    <a:pt x="9624" y="20954"/>
                  </a:lnTo>
                  <a:lnTo>
                    <a:pt x="9681" y="20965"/>
                  </a:lnTo>
                  <a:lnTo>
                    <a:pt x="9738" y="20977"/>
                  </a:lnTo>
                  <a:lnTo>
                    <a:pt x="9783" y="20965"/>
                  </a:lnTo>
                  <a:lnTo>
                    <a:pt x="9840" y="20954"/>
                  </a:lnTo>
                  <a:lnTo>
                    <a:pt x="9886" y="20920"/>
                  </a:lnTo>
                  <a:lnTo>
                    <a:pt x="9920" y="20874"/>
                  </a:lnTo>
                  <a:lnTo>
                    <a:pt x="11899" y="22023"/>
                  </a:lnTo>
                  <a:lnTo>
                    <a:pt x="11888" y="22057"/>
                  </a:lnTo>
                  <a:lnTo>
                    <a:pt x="11888" y="22103"/>
                  </a:lnTo>
                  <a:lnTo>
                    <a:pt x="11888" y="22148"/>
                  </a:lnTo>
                  <a:lnTo>
                    <a:pt x="11899" y="22194"/>
                  </a:lnTo>
                  <a:lnTo>
                    <a:pt x="11922" y="22228"/>
                  </a:lnTo>
                  <a:lnTo>
                    <a:pt x="11945" y="22262"/>
                  </a:lnTo>
                  <a:lnTo>
                    <a:pt x="11979" y="22285"/>
                  </a:lnTo>
                  <a:lnTo>
                    <a:pt x="12013" y="22307"/>
                  </a:lnTo>
                  <a:lnTo>
                    <a:pt x="12058" y="22319"/>
                  </a:lnTo>
                  <a:lnTo>
                    <a:pt x="12104" y="22330"/>
                  </a:lnTo>
                  <a:lnTo>
                    <a:pt x="12149" y="22319"/>
                  </a:lnTo>
                  <a:lnTo>
                    <a:pt x="12184" y="22307"/>
                  </a:lnTo>
                  <a:lnTo>
                    <a:pt x="12229" y="22285"/>
                  </a:lnTo>
                  <a:lnTo>
                    <a:pt x="12263" y="22262"/>
                  </a:lnTo>
                  <a:lnTo>
                    <a:pt x="12286" y="22228"/>
                  </a:lnTo>
                  <a:lnTo>
                    <a:pt x="12309" y="22194"/>
                  </a:lnTo>
                  <a:lnTo>
                    <a:pt x="12320" y="22148"/>
                  </a:lnTo>
                  <a:lnTo>
                    <a:pt x="12320" y="22103"/>
                  </a:lnTo>
                  <a:lnTo>
                    <a:pt x="12320" y="22069"/>
                  </a:lnTo>
                  <a:lnTo>
                    <a:pt x="12309" y="22023"/>
                  </a:lnTo>
                  <a:lnTo>
                    <a:pt x="14299" y="20874"/>
                  </a:lnTo>
                  <a:lnTo>
                    <a:pt x="14334" y="20908"/>
                  </a:lnTo>
                  <a:lnTo>
                    <a:pt x="14379" y="20942"/>
                  </a:lnTo>
                  <a:lnTo>
                    <a:pt x="14425" y="20954"/>
                  </a:lnTo>
                  <a:lnTo>
                    <a:pt x="14470" y="20965"/>
                  </a:lnTo>
                  <a:lnTo>
                    <a:pt x="14516" y="20954"/>
                  </a:lnTo>
                  <a:lnTo>
                    <a:pt x="14550" y="20942"/>
                  </a:lnTo>
                  <a:lnTo>
                    <a:pt x="14584" y="20931"/>
                  </a:lnTo>
                  <a:lnTo>
                    <a:pt x="14618" y="20897"/>
                  </a:lnTo>
                  <a:lnTo>
                    <a:pt x="14641" y="20874"/>
                  </a:lnTo>
                  <a:lnTo>
                    <a:pt x="14663" y="20840"/>
                  </a:lnTo>
                  <a:lnTo>
                    <a:pt x="14675" y="20795"/>
                  </a:lnTo>
                  <a:lnTo>
                    <a:pt x="14675" y="20760"/>
                  </a:lnTo>
                  <a:lnTo>
                    <a:pt x="14675" y="20715"/>
                  </a:lnTo>
                  <a:lnTo>
                    <a:pt x="14663" y="20681"/>
                  </a:lnTo>
                  <a:lnTo>
                    <a:pt x="14629" y="20624"/>
                  </a:lnTo>
                  <a:lnTo>
                    <a:pt x="14572" y="20578"/>
                  </a:lnTo>
                  <a:lnTo>
                    <a:pt x="14504" y="20556"/>
                  </a:lnTo>
                  <a:lnTo>
                    <a:pt x="14504" y="18190"/>
                  </a:lnTo>
                  <a:lnTo>
                    <a:pt x="14561" y="18167"/>
                  </a:lnTo>
                  <a:lnTo>
                    <a:pt x="14618" y="18121"/>
                  </a:lnTo>
                  <a:lnTo>
                    <a:pt x="14652" y="18064"/>
                  </a:lnTo>
                  <a:lnTo>
                    <a:pt x="14663" y="17996"/>
                  </a:lnTo>
                  <a:lnTo>
                    <a:pt x="14652" y="17928"/>
                  </a:lnTo>
                  <a:lnTo>
                    <a:pt x="16666" y="16768"/>
                  </a:lnTo>
                  <a:lnTo>
                    <a:pt x="16700" y="16813"/>
                  </a:lnTo>
                  <a:lnTo>
                    <a:pt x="16745" y="16836"/>
                  </a:lnTo>
                  <a:lnTo>
                    <a:pt x="16791" y="16859"/>
                  </a:lnTo>
                  <a:lnTo>
                    <a:pt x="16882" y="16859"/>
                  </a:lnTo>
                  <a:lnTo>
                    <a:pt x="16927" y="16847"/>
                  </a:lnTo>
                  <a:lnTo>
                    <a:pt x="16961" y="16825"/>
                  </a:lnTo>
                  <a:lnTo>
                    <a:pt x="16995" y="16802"/>
                  </a:lnTo>
                  <a:lnTo>
                    <a:pt x="17018" y="16768"/>
                  </a:lnTo>
                  <a:lnTo>
                    <a:pt x="17041" y="16734"/>
                  </a:lnTo>
                  <a:lnTo>
                    <a:pt x="17052" y="16699"/>
                  </a:lnTo>
                  <a:lnTo>
                    <a:pt x="17052" y="16654"/>
                  </a:lnTo>
                  <a:lnTo>
                    <a:pt x="17052" y="16608"/>
                  </a:lnTo>
                  <a:lnTo>
                    <a:pt x="17041" y="16574"/>
                  </a:lnTo>
                  <a:lnTo>
                    <a:pt x="16995" y="16517"/>
                  </a:lnTo>
                  <a:lnTo>
                    <a:pt x="16939" y="16472"/>
                  </a:lnTo>
                  <a:lnTo>
                    <a:pt x="16904" y="16449"/>
                  </a:lnTo>
                  <a:lnTo>
                    <a:pt x="16870" y="16449"/>
                  </a:lnTo>
                  <a:lnTo>
                    <a:pt x="16870" y="14106"/>
                  </a:lnTo>
                  <a:lnTo>
                    <a:pt x="16904" y="14094"/>
                  </a:lnTo>
                  <a:lnTo>
                    <a:pt x="16939" y="14083"/>
                  </a:lnTo>
                  <a:lnTo>
                    <a:pt x="17007" y="14038"/>
                  </a:lnTo>
                  <a:lnTo>
                    <a:pt x="17041" y="13969"/>
                  </a:lnTo>
                  <a:lnTo>
                    <a:pt x="17052" y="13935"/>
                  </a:lnTo>
                  <a:lnTo>
                    <a:pt x="17052" y="13901"/>
                  </a:lnTo>
                  <a:lnTo>
                    <a:pt x="17052" y="13856"/>
                  </a:lnTo>
                  <a:lnTo>
                    <a:pt x="17041" y="13821"/>
                  </a:lnTo>
                  <a:lnTo>
                    <a:pt x="19066" y="12650"/>
                  </a:lnTo>
                  <a:lnTo>
                    <a:pt x="19100" y="12673"/>
                  </a:lnTo>
                  <a:lnTo>
                    <a:pt x="19134" y="12695"/>
                  </a:lnTo>
                  <a:lnTo>
                    <a:pt x="19168" y="12718"/>
                  </a:lnTo>
                  <a:lnTo>
                    <a:pt x="19259" y="12718"/>
                  </a:lnTo>
                  <a:lnTo>
                    <a:pt x="19293" y="12695"/>
                  </a:lnTo>
                  <a:lnTo>
                    <a:pt x="19327" y="12673"/>
                  </a:lnTo>
                  <a:lnTo>
                    <a:pt x="19361" y="12638"/>
                  </a:lnTo>
                  <a:lnTo>
                    <a:pt x="21398" y="13821"/>
                  </a:lnTo>
                  <a:lnTo>
                    <a:pt x="21386" y="13856"/>
                  </a:lnTo>
                  <a:lnTo>
                    <a:pt x="21386" y="13901"/>
                  </a:lnTo>
                  <a:lnTo>
                    <a:pt x="21386" y="13935"/>
                  </a:lnTo>
                  <a:lnTo>
                    <a:pt x="21398" y="13969"/>
                  </a:lnTo>
                  <a:lnTo>
                    <a:pt x="21432" y="14026"/>
                  </a:lnTo>
                  <a:lnTo>
                    <a:pt x="21500" y="14072"/>
                  </a:lnTo>
                  <a:lnTo>
                    <a:pt x="21534" y="14083"/>
                  </a:lnTo>
                  <a:lnTo>
                    <a:pt x="21568" y="14094"/>
                  </a:lnTo>
                  <a:lnTo>
                    <a:pt x="21568" y="16438"/>
                  </a:lnTo>
                  <a:lnTo>
                    <a:pt x="21523" y="16449"/>
                  </a:lnTo>
                  <a:lnTo>
                    <a:pt x="21489" y="16461"/>
                  </a:lnTo>
                  <a:lnTo>
                    <a:pt x="21455" y="16483"/>
                  </a:lnTo>
                  <a:lnTo>
                    <a:pt x="21420" y="16506"/>
                  </a:lnTo>
                  <a:lnTo>
                    <a:pt x="21398" y="16540"/>
                  </a:lnTo>
                  <a:lnTo>
                    <a:pt x="21375" y="16574"/>
                  </a:lnTo>
                  <a:lnTo>
                    <a:pt x="21364" y="16608"/>
                  </a:lnTo>
                  <a:lnTo>
                    <a:pt x="21364" y="16654"/>
                  </a:lnTo>
                  <a:lnTo>
                    <a:pt x="21364" y="16699"/>
                  </a:lnTo>
                  <a:lnTo>
                    <a:pt x="21386" y="16734"/>
                  </a:lnTo>
                  <a:lnTo>
                    <a:pt x="19361" y="17905"/>
                  </a:lnTo>
                  <a:lnTo>
                    <a:pt x="19327" y="17871"/>
                  </a:lnTo>
                  <a:lnTo>
                    <a:pt x="19293" y="17848"/>
                  </a:lnTo>
                  <a:lnTo>
                    <a:pt x="19259" y="17826"/>
                  </a:lnTo>
                  <a:lnTo>
                    <a:pt x="19179" y="17826"/>
                  </a:lnTo>
                  <a:lnTo>
                    <a:pt x="19145" y="17837"/>
                  </a:lnTo>
                  <a:lnTo>
                    <a:pt x="19088" y="17871"/>
                  </a:lnTo>
                  <a:lnTo>
                    <a:pt x="19054" y="17928"/>
                  </a:lnTo>
                  <a:lnTo>
                    <a:pt x="19043" y="17962"/>
                  </a:lnTo>
                  <a:lnTo>
                    <a:pt x="19032" y="17996"/>
                  </a:lnTo>
                  <a:lnTo>
                    <a:pt x="19054" y="18064"/>
                  </a:lnTo>
                  <a:lnTo>
                    <a:pt x="19077" y="18121"/>
                  </a:lnTo>
                  <a:lnTo>
                    <a:pt x="19134" y="18155"/>
                  </a:lnTo>
                  <a:lnTo>
                    <a:pt x="19191" y="18178"/>
                  </a:lnTo>
                  <a:lnTo>
                    <a:pt x="19191" y="20510"/>
                  </a:lnTo>
                  <a:lnTo>
                    <a:pt x="19145" y="20522"/>
                  </a:lnTo>
                  <a:lnTo>
                    <a:pt x="19100" y="20533"/>
                  </a:lnTo>
                  <a:lnTo>
                    <a:pt x="19066" y="20556"/>
                  </a:lnTo>
                  <a:lnTo>
                    <a:pt x="19032" y="20590"/>
                  </a:lnTo>
                  <a:lnTo>
                    <a:pt x="19009" y="20624"/>
                  </a:lnTo>
                  <a:lnTo>
                    <a:pt x="18986" y="20669"/>
                  </a:lnTo>
                  <a:lnTo>
                    <a:pt x="18975" y="20715"/>
                  </a:lnTo>
                  <a:lnTo>
                    <a:pt x="18963" y="20760"/>
                  </a:lnTo>
                  <a:lnTo>
                    <a:pt x="18975" y="20806"/>
                  </a:lnTo>
                  <a:lnTo>
                    <a:pt x="18986" y="20851"/>
                  </a:lnTo>
                  <a:lnTo>
                    <a:pt x="19009" y="20897"/>
                  </a:lnTo>
                  <a:lnTo>
                    <a:pt x="19043" y="20931"/>
                  </a:lnTo>
                  <a:lnTo>
                    <a:pt x="19077" y="20965"/>
                  </a:lnTo>
                  <a:lnTo>
                    <a:pt x="19111" y="20988"/>
                  </a:lnTo>
                  <a:lnTo>
                    <a:pt x="19168" y="20999"/>
                  </a:lnTo>
                  <a:lnTo>
                    <a:pt x="19214" y="21011"/>
                  </a:lnTo>
                  <a:lnTo>
                    <a:pt x="19282" y="20999"/>
                  </a:lnTo>
                  <a:lnTo>
                    <a:pt x="19339" y="20977"/>
                  </a:lnTo>
                  <a:lnTo>
                    <a:pt x="19384" y="20942"/>
                  </a:lnTo>
                  <a:lnTo>
                    <a:pt x="19418" y="20886"/>
                  </a:lnTo>
                  <a:lnTo>
                    <a:pt x="21420" y="22046"/>
                  </a:lnTo>
                  <a:lnTo>
                    <a:pt x="21409" y="22103"/>
                  </a:lnTo>
                  <a:lnTo>
                    <a:pt x="21420" y="22171"/>
                  </a:lnTo>
                  <a:lnTo>
                    <a:pt x="21455" y="22216"/>
                  </a:lnTo>
                  <a:lnTo>
                    <a:pt x="21500" y="22262"/>
                  </a:lnTo>
                  <a:lnTo>
                    <a:pt x="21568" y="22273"/>
                  </a:lnTo>
                  <a:lnTo>
                    <a:pt x="21568" y="24628"/>
                  </a:lnTo>
                  <a:lnTo>
                    <a:pt x="21523" y="24639"/>
                  </a:lnTo>
                  <a:lnTo>
                    <a:pt x="21477" y="24651"/>
                  </a:lnTo>
                  <a:lnTo>
                    <a:pt x="21443" y="24674"/>
                  </a:lnTo>
                  <a:lnTo>
                    <a:pt x="21409" y="24696"/>
                  </a:lnTo>
                  <a:lnTo>
                    <a:pt x="21386" y="24730"/>
                  </a:lnTo>
                  <a:lnTo>
                    <a:pt x="21364" y="24776"/>
                  </a:lnTo>
                  <a:lnTo>
                    <a:pt x="21352" y="24821"/>
                  </a:lnTo>
                  <a:lnTo>
                    <a:pt x="21341" y="24867"/>
                  </a:lnTo>
                  <a:lnTo>
                    <a:pt x="21352" y="24912"/>
                  </a:lnTo>
                  <a:lnTo>
                    <a:pt x="21364" y="24958"/>
                  </a:lnTo>
                  <a:lnTo>
                    <a:pt x="19430" y="26073"/>
                  </a:lnTo>
                  <a:lnTo>
                    <a:pt x="19384" y="26027"/>
                  </a:lnTo>
                  <a:lnTo>
                    <a:pt x="19339" y="25993"/>
                  </a:lnTo>
                  <a:lnTo>
                    <a:pt x="19282" y="25970"/>
                  </a:lnTo>
                  <a:lnTo>
                    <a:pt x="19214" y="25959"/>
                  </a:lnTo>
                  <a:lnTo>
                    <a:pt x="19157" y="25959"/>
                  </a:lnTo>
                  <a:lnTo>
                    <a:pt x="19111" y="25982"/>
                  </a:lnTo>
                  <a:lnTo>
                    <a:pt x="19066" y="26004"/>
                  </a:lnTo>
                  <a:lnTo>
                    <a:pt x="19032" y="26027"/>
                  </a:lnTo>
                  <a:lnTo>
                    <a:pt x="18997" y="26073"/>
                  </a:lnTo>
                  <a:lnTo>
                    <a:pt x="18975" y="26107"/>
                  </a:lnTo>
                  <a:lnTo>
                    <a:pt x="18963" y="26164"/>
                  </a:lnTo>
                  <a:lnTo>
                    <a:pt x="18963" y="26209"/>
                  </a:lnTo>
                  <a:lnTo>
                    <a:pt x="18963" y="26255"/>
                  </a:lnTo>
                  <a:lnTo>
                    <a:pt x="18975" y="26300"/>
                  </a:lnTo>
                  <a:lnTo>
                    <a:pt x="18997" y="26346"/>
                  </a:lnTo>
                  <a:lnTo>
                    <a:pt x="19032" y="26380"/>
                  </a:lnTo>
                  <a:lnTo>
                    <a:pt x="19066" y="26414"/>
                  </a:lnTo>
                  <a:lnTo>
                    <a:pt x="19100" y="26437"/>
                  </a:lnTo>
                  <a:lnTo>
                    <a:pt x="19145" y="26459"/>
                  </a:lnTo>
                  <a:lnTo>
                    <a:pt x="19191" y="26459"/>
                  </a:lnTo>
                  <a:lnTo>
                    <a:pt x="19191" y="27233"/>
                  </a:lnTo>
                  <a:lnTo>
                    <a:pt x="19236" y="27233"/>
                  </a:lnTo>
                  <a:lnTo>
                    <a:pt x="19236" y="26459"/>
                  </a:lnTo>
                  <a:lnTo>
                    <a:pt x="19282" y="26448"/>
                  </a:lnTo>
                  <a:lnTo>
                    <a:pt x="19327" y="26437"/>
                  </a:lnTo>
                  <a:lnTo>
                    <a:pt x="19373" y="26414"/>
                  </a:lnTo>
                  <a:lnTo>
                    <a:pt x="19396" y="26380"/>
                  </a:lnTo>
                  <a:lnTo>
                    <a:pt x="19430" y="26346"/>
                  </a:lnTo>
                  <a:lnTo>
                    <a:pt x="19452" y="26300"/>
                  </a:lnTo>
                  <a:lnTo>
                    <a:pt x="19464" y="26255"/>
                  </a:lnTo>
                  <a:lnTo>
                    <a:pt x="19464" y="26209"/>
                  </a:lnTo>
                  <a:lnTo>
                    <a:pt x="19464" y="26164"/>
                  </a:lnTo>
                  <a:lnTo>
                    <a:pt x="19452" y="26118"/>
                  </a:lnTo>
                  <a:lnTo>
                    <a:pt x="21386" y="24992"/>
                  </a:lnTo>
                  <a:lnTo>
                    <a:pt x="21420" y="25038"/>
                  </a:lnTo>
                  <a:lnTo>
                    <a:pt x="21466" y="25072"/>
                  </a:lnTo>
                  <a:lnTo>
                    <a:pt x="21523" y="25094"/>
                  </a:lnTo>
                  <a:lnTo>
                    <a:pt x="21580" y="25106"/>
                  </a:lnTo>
                  <a:lnTo>
                    <a:pt x="21648" y="25094"/>
                  </a:lnTo>
                  <a:lnTo>
                    <a:pt x="21693" y="25072"/>
                  </a:lnTo>
                  <a:lnTo>
                    <a:pt x="21750" y="25038"/>
                  </a:lnTo>
                  <a:lnTo>
                    <a:pt x="21784" y="24992"/>
                  </a:lnTo>
                  <a:lnTo>
                    <a:pt x="23707" y="26107"/>
                  </a:lnTo>
                  <a:lnTo>
                    <a:pt x="23696" y="26152"/>
                  </a:lnTo>
                  <a:lnTo>
                    <a:pt x="23684" y="26209"/>
                  </a:lnTo>
                  <a:lnTo>
                    <a:pt x="23696" y="26266"/>
                  </a:lnTo>
                  <a:lnTo>
                    <a:pt x="23707" y="26312"/>
                  </a:lnTo>
                  <a:lnTo>
                    <a:pt x="23730" y="26357"/>
                  </a:lnTo>
                  <a:lnTo>
                    <a:pt x="23764" y="26391"/>
                  </a:lnTo>
                  <a:lnTo>
                    <a:pt x="23798" y="26425"/>
                  </a:lnTo>
                  <a:lnTo>
                    <a:pt x="23843" y="26448"/>
                  </a:lnTo>
                  <a:lnTo>
                    <a:pt x="23889" y="26459"/>
                  </a:lnTo>
                  <a:lnTo>
                    <a:pt x="23934" y="26471"/>
                  </a:lnTo>
                  <a:lnTo>
                    <a:pt x="23934" y="27233"/>
                  </a:lnTo>
                  <a:lnTo>
                    <a:pt x="23980" y="27233"/>
                  </a:lnTo>
                  <a:lnTo>
                    <a:pt x="23980" y="26471"/>
                  </a:lnTo>
                  <a:lnTo>
                    <a:pt x="24025" y="26459"/>
                  </a:lnTo>
                  <a:lnTo>
                    <a:pt x="24071" y="26448"/>
                  </a:lnTo>
                  <a:lnTo>
                    <a:pt x="24116" y="26414"/>
                  </a:lnTo>
                  <a:lnTo>
                    <a:pt x="24151" y="26391"/>
                  </a:lnTo>
                  <a:lnTo>
                    <a:pt x="24173" y="26346"/>
                  </a:lnTo>
                  <a:lnTo>
                    <a:pt x="24196" y="26312"/>
                  </a:lnTo>
                  <a:lnTo>
                    <a:pt x="24207" y="26255"/>
                  </a:lnTo>
                  <a:lnTo>
                    <a:pt x="24219" y="26209"/>
                  </a:lnTo>
                  <a:lnTo>
                    <a:pt x="24207" y="26164"/>
                  </a:lnTo>
                  <a:lnTo>
                    <a:pt x="24196" y="26107"/>
                  </a:lnTo>
                  <a:lnTo>
                    <a:pt x="25106" y="25584"/>
                  </a:lnTo>
                  <a:lnTo>
                    <a:pt x="25106" y="25527"/>
                  </a:lnTo>
                  <a:lnTo>
                    <a:pt x="24173" y="26073"/>
                  </a:lnTo>
                  <a:lnTo>
                    <a:pt x="24139" y="26016"/>
                  </a:lnTo>
                  <a:lnTo>
                    <a:pt x="24082" y="25982"/>
                  </a:lnTo>
                  <a:lnTo>
                    <a:pt x="24025" y="25959"/>
                  </a:lnTo>
                  <a:lnTo>
                    <a:pt x="23957" y="25948"/>
                  </a:lnTo>
                  <a:lnTo>
                    <a:pt x="23889" y="25959"/>
                  </a:lnTo>
                  <a:lnTo>
                    <a:pt x="23821" y="25982"/>
                  </a:lnTo>
                  <a:lnTo>
                    <a:pt x="23775" y="26016"/>
                  </a:lnTo>
                  <a:lnTo>
                    <a:pt x="23730" y="26061"/>
                  </a:lnTo>
                  <a:lnTo>
                    <a:pt x="21807" y="24947"/>
                  </a:lnTo>
                  <a:lnTo>
                    <a:pt x="21819" y="24912"/>
                  </a:lnTo>
                  <a:lnTo>
                    <a:pt x="21819" y="24867"/>
                  </a:lnTo>
                  <a:lnTo>
                    <a:pt x="21819" y="24821"/>
                  </a:lnTo>
                  <a:lnTo>
                    <a:pt x="21807" y="24776"/>
                  </a:lnTo>
                  <a:lnTo>
                    <a:pt x="21784" y="24742"/>
                  </a:lnTo>
                  <a:lnTo>
                    <a:pt x="21762" y="24708"/>
                  </a:lnTo>
                  <a:lnTo>
                    <a:pt x="21728" y="24674"/>
                  </a:lnTo>
                  <a:lnTo>
                    <a:pt x="21693" y="24651"/>
                  </a:lnTo>
                  <a:lnTo>
                    <a:pt x="21659" y="24639"/>
                  </a:lnTo>
                  <a:lnTo>
                    <a:pt x="21614" y="24628"/>
                  </a:lnTo>
                  <a:lnTo>
                    <a:pt x="21614" y="22273"/>
                  </a:lnTo>
                  <a:lnTo>
                    <a:pt x="21671" y="22251"/>
                  </a:lnTo>
                  <a:lnTo>
                    <a:pt x="21716" y="22216"/>
                  </a:lnTo>
                  <a:lnTo>
                    <a:pt x="21739" y="22171"/>
                  </a:lnTo>
                  <a:lnTo>
                    <a:pt x="21750" y="22103"/>
                  </a:lnTo>
                  <a:lnTo>
                    <a:pt x="21739" y="22057"/>
                  </a:lnTo>
                  <a:lnTo>
                    <a:pt x="23787" y="20874"/>
                  </a:lnTo>
                  <a:lnTo>
                    <a:pt x="23821" y="20908"/>
                  </a:lnTo>
                  <a:lnTo>
                    <a:pt x="23855" y="20942"/>
                  </a:lnTo>
                  <a:lnTo>
                    <a:pt x="23900" y="20954"/>
                  </a:lnTo>
                  <a:lnTo>
                    <a:pt x="23957" y="20965"/>
                  </a:lnTo>
                  <a:lnTo>
                    <a:pt x="24003" y="20954"/>
                  </a:lnTo>
                  <a:lnTo>
                    <a:pt x="24048" y="20942"/>
                  </a:lnTo>
                  <a:lnTo>
                    <a:pt x="24094" y="20908"/>
                  </a:lnTo>
                  <a:lnTo>
                    <a:pt x="24128" y="20874"/>
                  </a:lnTo>
                  <a:lnTo>
                    <a:pt x="25106" y="21432"/>
                  </a:lnTo>
                  <a:lnTo>
                    <a:pt x="25106" y="21386"/>
                  </a:lnTo>
                  <a:lnTo>
                    <a:pt x="24151" y="20829"/>
                  </a:lnTo>
                  <a:lnTo>
                    <a:pt x="24151" y="20795"/>
                  </a:lnTo>
                  <a:lnTo>
                    <a:pt x="24162" y="20760"/>
                  </a:lnTo>
                  <a:lnTo>
                    <a:pt x="24151" y="20715"/>
                  </a:lnTo>
                  <a:lnTo>
                    <a:pt x="24151" y="20681"/>
                  </a:lnTo>
                  <a:lnTo>
                    <a:pt x="24105" y="20624"/>
                  </a:lnTo>
                  <a:lnTo>
                    <a:pt x="24048" y="20578"/>
                  </a:lnTo>
                  <a:lnTo>
                    <a:pt x="23980" y="20556"/>
                  </a:lnTo>
                  <a:lnTo>
                    <a:pt x="23980" y="18235"/>
                  </a:lnTo>
                  <a:lnTo>
                    <a:pt x="24025" y="18235"/>
                  </a:lnTo>
                  <a:lnTo>
                    <a:pt x="24071" y="18212"/>
                  </a:lnTo>
                  <a:lnTo>
                    <a:pt x="24105" y="18190"/>
                  </a:lnTo>
                  <a:lnTo>
                    <a:pt x="24139" y="18167"/>
                  </a:lnTo>
                  <a:lnTo>
                    <a:pt x="24162" y="18121"/>
                  </a:lnTo>
                  <a:lnTo>
                    <a:pt x="24185" y="18087"/>
                  </a:lnTo>
                  <a:lnTo>
                    <a:pt x="24196" y="18042"/>
                  </a:lnTo>
                  <a:lnTo>
                    <a:pt x="24196" y="17996"/>
                  </a:lnTo>
                  <a:lnTo>
                    <a:pt x="24196" y="17951"/>
                  </a:lnTo>
                  <a:lnTo>
                    <a:pt x="24173" y="17905"/>
                  </a:lnTo>
                  <a:lnTo>
                    <a:pt x="25106" y="17371"/>
                  </a:lnTo>
                  <a:lnTo>
                    <a:pt x="25106" y="17325"/>
                  </a:lnTo>
                  <a:lnTo>
                    <a:pt x="24162" y="17871"/>
                  </a:lnTo>
                  <a:lnTo>
                    <a:pt x="24116" y="17826"/>
                  </a:lnTo>
                  <a:lnTo>
                    <a:pt x="24071" y="17791"/>
                  </a:lnTo>
                  <a:lnTo>
                    <a:pt x="24014" y="17769"/>
                  </a:lnTo>
                  <a:lnTo>
                    <a:pt x="23957" y="17757"/>
                  </a:lnTo>
                  <a:lnTo>
                    <a:pt x="23889" y="17769"/>
                  </a:lnTo>
                  <a:lnTo>
                    <a:pt x="23832" y="17780"/>
                  </a:lnTo>
                  <a:lnTo>
                    <a:pt x="23787" y="17814"/>
                  </a:lnTo>
                  <a:lnTo>
                    <a:pt x="23752" y="17860"/>
                  </a:lnTo>
                  <a:lnTo>
                    <a:pt x="21784" y="16734"/>
                  </a:lnTo>
                  <a:lnTo>
                    <a:pt x="21796" y="16688"/>
                  </a:lnTo>
                  <a:lnTo>
                    <a:pt x="21796" y="16654"/>
                  </a:lnTo>
                  <a:lnTo>
                    <a:pt x="21796" y="16608"/>
                  </a:lnTo>
                  <a:lnTo>
                    <a:pt x="21784" y="16574"/>
                  </a:lnTo>
                  <a:lnTo>
                    <a:pt x="21773" y="16540"/>
                  </a:lnTo>
                  <a:lnTo>
                    <a:pt x="21750" y="16506"/>
                  </a:lnTo>
                  <a:lnTo>
                    <a:pt x="21682" y="16461"/>
                  </a:lnTo>
                  <a:lnTo>
                    <a:pt x="21648" y="16449"/>
                  </a:lnTo>
                  <a:lnTo>
                    <a:pt x="21614" y="16438"/>
                  </a:lnTo>
                  <a:lnTo>
                    <a:pt x="21614" y="14094"/>
                  </a:lnTo>
                  <a:lnTo>
                    <a:pt x="21682" y="14072"/>
                  </a:lnTo>
                  <a:lnTo>
                    <a:pt x="21728" y="14026"/>
                  </a:lnTo>
                  <a:lnTo>
                    <a:pt x="21773" y="13969"/>
                  </a:lnTo>
                  <a:lnTo>
                    <a:pt x="21784" y="13901"/>
                  </a:lnTo>
                  <a:lnTo>
                    <a:pt x="21773" y="13856"/>
                  </a:lnTo>
                  <a:lnTo>
                    <a:pt x="21762" y="13821"/>
                  </a:lnTo>
                  <a:lnTo>
                    <a:pt x="23752" y="12684"/>
                  </a:lnTo>
                  <a:lnTo>
                    <a:pt x="23787" y="12718"/>
                  </a:lnTo>
                  <a:lnTo>
                    <a:pt x="23843" y="12752"/>
                  </a:lnTo>
                  <a:lnTo>
                    <a:pt x="23889" y="12775"/>
                  </a:lnTo>
                  <a:lnTo>
                    <a:pt x="23957" y="12786"/>
                  </a:lnTo>
                  <a:lnTo>
                    <a:pt x="24014" y="12775"/>
                  </a:lnTo>
                  <a:lnTo>
                    <a:pt x="24071" y="12752"/>
                  </a:lnTo>
                  <a:lnTo>
                    <a:pt x="24116" y="12718"/>
                  </a:lnTo>
                  <a:lnTo>
                    <a:pt x="24151" y="12673"/>
                  </a:lnTo>
                  <a:lnTo>
                    <a:pt x="25106" y="13219"/>
                  </a:lnTo>
                  <a:lnTo>
                    <a:pt x="25106" y="13173"/>
                  </a:lnTo>
                  <a:lnTo>
                    <a:pt x="24173" y="12638"/>
                  </a:lnTo>
                  <a:lnTo>
                    <a:pt x="24185" y="12593"/>
                  </a:lnTo>
                  <a:lnTo>
                    <a:pt x="24196" y="12547"/>
                  </a:lnTo>
                  <a:lnTo>
                    <a:pt x="24185" y="12502"/>
                  </a:lnTo>
                  <a:lnTo>
                    <a:pt x="24173" y="12456"/>
                  </a:lnTo>
                  <a:lnTo>
                    <a:pt x="24162" y="12422"/>
                  </a:lnTo>
                  <a:lnTo>
                    <a:pt x="24128" y="12388"/>
                  </a:lnTo>
                  <a:lnTo>
                    <a:pt x="24105" y="12354"/>
                  </a:lnTo>
                  <a:lnTo>
                    <a:pt x="24060" y="12331"/>
                  </a:lnTo>
                  <a:lnTo>
                    <a:pt x="24025" y="12320"/>
                  </a:lnTo>
                  <a:lnTo>
                    <a:pt x="23980" y="12309"/>
                  </a:lnTo>
                  <a:lnTo>
                    <a:pt x="23980" y="9954"/>
                  </a:lnTo>
                  <a:lnTo>
                    <a:pt x="24037" y="9942"/>
                  </a:lnTo>
                  <a:lnTo>
                    <a:pt x="24082" y="9897"/>
                  </a:lnTo>
                  <a:lnTo>
                    <a:pt x="24116" y="9851"/>
                  </a:lnTo>
                  <a:lnTo>
                    <a:pt x="24128" y="9795"/>
                  </a:lnTo>
                  <a:lnTo>
                    <a:pt x="24116" y="9738"/>
                  </a:lnTo>
                  <a:lnTo>
                    <a:pt x="25106" y="9158"/>
                  </a:lnTo>
                  <a:lnTo>
                    <a:pt x="25106" y="9112"/>
                  </a:lnTo>
                  <a:lnTo>
                    <a:pt x="24094" y="9692"/>
                  </a:lnTo>
                  <a:lnTo>
                    <a:pt x="24071" y="9658"/>
                  </a:lnTo>
                  <a:lnTo>
                    <a:pt x="24037" y="9635"/>
                  </a:lnTo>
                  <a:lnTo>
                    <a:pt x="23991" y="9624"/>
                  </a:lnTo>
                  <a:lnTo>
                    <a:pt x="23957" y="9613"/>
                  </a:lnTo>
                  <a:lnTo>
                    <a:pt x="23912" y="9624"/>
                  </a:lnTo>
                  <a:lnTo>
                    <a:pt x="23878" y="9635"/>
                  </a:lnTo>
                  <a:lnTo>
                    <a:pt x="23843" y="9658"/>
                  </a:lnTo>
                  <a:lnTo>
                    <a:pt x="23821" y="9692"/>
                  </a:lnTo>
                  <a:lnTo>
                    <a:pt x="21762" y="8498"/>
                  </a:lnTo>
                  <a:lnTo>
                    <a:pt x="21762" y="8441"/>
                  </a:lnTo>
                  <a:lnTo>
                    <a:pt x="21750" y="8373"/>
                  </a:lnTo>
                  <a:lnTo>
                    <a:pt x="21716" y="8327"/>
                  </a:lnTo>
                  <a:lnTo>
                    <a:pt x="21671" y="8282"/>
                  </a:lnTo>
                  <a:lnTo>
                    <a:pt x="21614" y="8259"/>
                  </a:lnTo>
                  <a:lnTo>
                    <a:pt x="21614" y="5847"/>
                  </a:lnTo>
                  <a:lnTo>
                    <a:pt x="21671" y="5825"/>
                  </a:lnTo>
                  <a:lnTo>
                    <a:pt x="21705" y="5790"/>
                  </a:lnTo>
                  <a:lnTo>
                    <a:pt x="21739" y="5745"/>
                  </a:lnTo>
                  <a:lnTo>
                    <a:pt x="21750" y="5688"/>
                  </a:lnTo>
                  <a:lnTo>
                    <a:pt x="21739" y="5620"/>
                  </a:lnTo>
                  <a:lnTo>
                    <a:pt x="21705" y="5563"/>
                  </a:lnTo>
                  <a:lnTo>
                    <a:pt x="21648" y="5529"/>
                  </a:lnTo>
                  <a:lnTo>
                    <a:pt x="21580" y="5517"/>
                  </a:lnTo>
                  <a:lnTo>
                    <a:pt x="21546" y="5529"/>
                  </a:lnTo>
                  <a:lnTo>
                    <a:pt x="21511" y="5540"/>
                  </a:lnTo>
                  <a:lnTo>
                    <a:pt x="21477" y="5563"/>
                  </a:lnTo>
                  <a:lnTo>
                    <a:pt x="21455" y="5586"/>
                  </a:lnTo>
                  <a:lnTo>
                    <a:pt x="19407" y="4403"/>
                  </a:lnTo>
                  <a:lnTo>
                    <a:pt x="19418" y="4334"/>
                  </a:lnTo>
                  <a:lnTo>
                    <a:pt x="19407" y="4300"/>
                  </a:lnTo>
                  <a:lnTo>
                    <a:pt x="19396" y="4266"/>
                  </a:lnTo>
                  <a:lnTo>
                    <a:pt x="19361" y="4209"/>
                  </a:lnTo>
                  <a:lnTo>
                    <a:pt x="19305" y="4164"/>
                  </a:lnTo>
                  <a:lnTo>
                    <a:pt x="19236" y="4141"/>
                  </a:lnTo>
                  <a:lnTo>
                    <a:pt x="19236" y="1752"/>
                  </a:lnTo>
                  <a:lnTo>
                    <a:pt x="19293" y="1729"/>
                  </a:lnTo>
                  <a:lnTo>
                    <a:pt x="19350" y="1695"/>
                  </a:lnTo>
                  <a:lnTo>
                    <a:pt x="19373" y="1638"/>
                  </a:lnTo>
                  <a:lnTo>
                    <a:pt x="19384" y="1582"/>
                  </a:lnTo>
                  <a:lnTo>
                    <a:pt x="19384" y="1547"/>
                  </a:lnTo>
                  <a:lnTo>
                    <a:pt x="19373" y="1513"/>
                  </a:lnTo>
                  <a:lnTo>
                    <a:pt x="19339" y="1456"/>
                  </a:lnTo>
                  <a:lnTo>
                    <a:pt x="19282" y="1422"/>
                  </a:lnTo>
                  <a:lnTo>
                    <a:pt x="19248" y="1411"/>
                  </a:lnTo>
                  <a:lnTo>
                    <a:pt x="19214" y="1400"/>
                  </a:lnTo>
                  <a:lnTo>
                    <a:pt x="19168" y="1411"/>
                  </a:lnTo>
                  <a:lnTo>
                    <a:pt x="19134" y="1422"/>
                  </a:lnTo>
                  <a:lnTo>
                    <a:pt x="19100" y="1445"/>
                  </a:lnTo>
                  <a:lnTo>
                    <a:pt x="19077" y="1479"/>
                  </a:lnTo>
                  <a:lnTo>
                    <a:pt x="17052" y="307"/>
                  </a:lnTo>
                  <a:lnTo>
                    <a:pt x="17064" y="273"/>
                  </a:lnTo>
                  <a:lnTo>
                    <a:pt x="17075" y="228"/>
                  </a:lnTo>
                  <a:lnTo>
                    <a:pt x="17064" y="182"/>
                  </a:lnTo>
                  <a:lnTo>
                    <a:pt x="17052" y="148"/>
                  </a:lnTo>
                  <a:lnTo>
                    <a:pt x="17030" y="103"/>
                  </a:lnTo>
                  <a:lnTo>
                    <a:pt x="17007" y="69"/>
                  </a:lnTo>
                  <a:lnTo>
                    <a:pt x="16973" y="46"/>
                  </a:lnTo>
                  <a:lnTo>
                    <a:pt x="16927" y="23"/>
                  </a:lnTo>
                  <a:lnTo>
                    <a:pt x="16893" y="12"/>
                  </a:lnTo>
                  <a:lnTo>
                    <a:pt x="16848" y="0"/>
                  </a:lnTo>
                  <a:close/>
                </a:path>
              </a:pathLst>
            </a:custGeom>
            <a:gradFill>
              <a:gsLst>
                <a:gs pos="0">
                  <a:srgbClr val="FFFFFF">
                    <a:alpha val="45098"/>
                  </a:srgbClr>
                </a:gs>
                <a:gs pos="100000">
                  <a:srgbClr val="FFFFFF">
                    <a:alpha val="1098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1" name="Google Shape;101;p6"/>
          <p:cNvSpPr/>
          <p:nvPr/>
        </p:nvSpPr>
        <p:spPr>
          <a:xfrm rot="-5400000">
            <a:off x="8613300" y="4612800"/>
            <a:ext cx="405300" cy="351300"/>
          </a:xfrm>
          <a:prstGeom prst="hexagon">
            <a:avLst>
              <a:gd fmla="val 25000" name="adj"/>
              <a:gd fmla="val 115470" name="vf"/>
            </a:avLst>
          </a:prstGeom>
          <a:solidFill>
            <a:schemeClr val="dk1"/>
          </a:solidFill>
          <a:ln>
            <a:noFill/>
          </a:ln>
          <a:effectLst>
            <a:outerShdw blurRad="171450" rotWithShape="0" algn="bl" dir="5400000" dist="19050">
              <a:schemeClr val="lt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6"/>
          <p:cNvSpPr txBox="1"/>
          <p:nvPr>
            <p:ph type="title"/>
          </p:nvPr>
        </p:nvSpPr>
        <p:spPr>
          <a:xfrm>
            <a:off x="1207850" y="855506"/>
            <a:ext cx="6728400" cy="351300"/>
          </a:xfrm>
          <a:prstGeom prst="rect">
            <a:avLst/>
          </a:prstGeom>
        </p:spPr>
        <p:txBody>
          <a:bodyPr anchorCtr="0" anchor="ctr" bIns="0" lIns="0" spcFirstLastPara="1" rIns="0" wrap="square" tIns="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103" name="Google Shape;103;p6"/>
          <p:cNvSpPr txBox="1"/>
          <p:nvPr>
            <p:ph idx="1" type="body"/>
          </p:nvPr>
        </p:nvSpPr>
        <p:spPr>
          <a:xfrm>
            <a:off x="1207774" y="1430150"/>
            <a:ext cx="3143700" cy="3265800"/>
          </a:xfrm>
          <a:prstGeom prst="rect">
            <a:avLst/>
          </a:prstGeom>
        </p:spPr>
        <p:txBody>
          <a:bodyPr anchorCtr="0" anchor="t" bIns="0" lIns="0" spcFirstLastPara="1" rIns="0" wrap="square" tIns="0">
            <a:noAutofit/>
          </a:bodyPr>
          <a:lstStyle>
            <a:lvl1pPr indent="-355600" lvl="0" marL="457200" rtl="0">
              <a:spcBef>
                <a:spcPts val="0"/>
              </a:spcBef>
              <a:spcAft>
                <a:spcPts val="0"/>
              </a:spcAft>
              <a:buSzPts val="2000"/>
              <a:buChar char="⬥"/>
              <a:defRPr sz="2000"/>
            </a:lvl1pPr>
            <a:lvl2pPr indent="-355600" lvl="1" marL="914400" rtl="0">
              <a:spcBef>
                <a:spcPts val="600"/>
              </a:spcBef>
              <a:spcAft>
                <a:spcPts val="0"/>
              </a:spcAft>
              <a:buSzPts val="2000"/>
              <a:buChar char="⬦"/>
              <a:defRPr sz="2000"/>
            </a:lvl2pPr>
            <a:lvl3pPr indent="-355600" lvl="2" marL="1371600" rtl="0">
              <a:spcBef>
                <a:spcPts val="600"/>
              </a:spcBef>
              <a:spcAft>
                <a:spcPts val="0"/>
              </a:spcAft>
              <a:buSzPts val="2000"/>
              <a:buChar char="⬩"/>
              <a:defRPr sz="2000"/>
            </a:lvl3pPr>
            <a:lvl4pPr indent="-355600" lvl="3" marL="1828800" rtl="0">
              <a:spcBef>
                <a:spcPts val="600"/>
              </a:spcBef>
              <a:spcAft>
                <a:spcPts val="0"/>
              </a:spcAft>
              <a:buSzPts val="2000"/>
              <a:buChar char="●"/>
              <a:defRPr sz="2000"/>
            </a:lvl4pPr>
            <a:lvl5pPr indent="-355600" lvl="4" marL="2286000" rtl="0">
              <a:spcBef>
                <a:spcPts val="600"/>
              </a:spcBef>
              <a:spcAft>
                <a:spcPts val="0"/>
              </a:spcAft>
              <a:buSzPts val="2000"/>
              <a:buChar char="○"/>
              <a:defRPr sz="2000"/>
            </a:lvl5pPr>
            <a:lvl6pPr indent="-355600" lvl="5" marL="2743200" rtl="0">
              <a:spcBef>
                <a:spcPts val="600"/>
              </a:spcBef>
              <a:spcAft>
                <a:spcPts val="0"/>
              </a:spcAft>
              <a:buSzPts val="2000"/>
              <a:buChar char="■"/>
              <a:defRPr sz="2000"/>
            </a:lvl6pPr>
            <a:lvl7pPr indent="-355600" lvl="6" marL="3200400" rtl="0">
              <a:spcBef>
                <a:spcPts val="600"/>
              </a:spcBef>
              <a:spcAft>
                <a:spcPts val="0"/>
              </a:spcAft>
              <a:buSzPts val="2000"/>
              <a:buChar char="●"/>
              <a:defRPr sz="2000"/>
            </a:lvl7pPr>
            <a:lvl8pPr indent="-355600" lvl="7" marL="3657600" rtl="0">
              <a:spcBef>
                <a:spcPts val="600"/>
              </a:spcBef>
              <a:spcAft>
                <a:spcPts val="0"/>
              </a:spcAft>
              <a:buSzPts val="2000"/>
              <a:buChar char="○"/>
              <a:defRPr sz="2000"/>
            </a:lvl8pPr>
            <a:lvl9pPr indent="-355600" lvl="8" marL="4114800" rtl="0">
              <a:spcBef>
                <a:spcPts val="600"/>
              </a:spcBef>
              <a:spcAft>
                <a:spcPts val="600"/>
              </a:spcAft>
              <a:buSzPts val="2000"/>
              <a:buChar char="■"/>
              <a:defRPr sz="2000"/>
            </a:lvl9pPr>
          </a:lstStyle>
          <a:p/>
        </p:txBody>
      </p:sp>
      <p:sp>
        <p:nvSpPr>
          <p:cNvPr id="104" name="Google Shape;104;p6"/>
          <p:cNvSpPr txBox="1"/>
          <p:nvPr>
            <p:ph idx="2" type="body"/>
          </p:nvPr>
        </p:nvSpPr>
        <p:spPr>
          <a:xfrm>
            <a:off x="4792488" y="1430150"/>
            <a:ext cx="3143700" cy="3265800"/>
          </a:xfrm>
          <a:prstGeom prst="rect">
            <a:avLst/>
          </a:prstGeom>
        </p:spPr>
        <p:txBody>
          <a:bodyPr anchorCtr="0" anchor="t" bIns="0" lIns="0" spcFirstLastPara="1" rIns="0" wrap="square" tIns="0">
            <a:noAutofit/>
          </a:bodyPr>
          <a:lstStyle>
            <a:lvl1pPr indent="-355600" lvl="0" marL="457200" rtl="0">
              <a:spcBef>
                <a:spcPts val="0"/>
              </a:spcBef>
              <a:spcAft>
                <a:spcPts val="0"/>
              </a:spcAft>
              <a:buSzPts val="2000"/>
              <a:buChar char="⬥"/>
              <a:defRPr sz="2000"/>
            </a:lvl1pPr>
            <a:lvl2pPr indent="-355600" lvl="1" marL="914400" rtl="0">
              <a:spcBef>
                <a:spcPts val="600"/>
              </a:spcBef>
              <a:spcAft>
                <a:spcPts val="0"/>
              </a:spcAft>
              <a:buSzPts val="2000"/>
              <a:buChar char="⬦"/>
              <a:defRPr sz="2000"/>
            </a:lvl2pPr>
            <a:lvl3pPr indent="-355600" lvl="2" marL="1371600" rtl="0">
              <a:spcBef>
                <a:spcPts val="600"/>
              </a:spcBef>
              <a:spcAft>
                <a:spcPts val="0"/>
              </a:spcAft>
              <a:buSzPts val="2000"/>
              <a:buChar char="⬩"/>
              <a:defRPr sz="2000"/>
            </a:lvl3pPr>
            <a:lvl4pPr indent="-355600" lvl="3" marL="1828800" rtl="0">
              <a:spcBef>
                <a:spcPts val="600"/>
              </a:spcBef>
              <a:spcAft>
                <a:spcPts val="0"/>
              </a:spcAft>
              <a:buSzPts val="2000"/>
              <a:buChar char="●"/>
              <a:defRPr sz="2000"/>
            </a:lvl4pPr>
            <a:lvl5pPr indent="-355600" lvl="4" marL="2286000" rtl="0">
              <a:spcBef>
                <a:spcPts val="600"/>
              </a:spcBef>
              <a:spcAft>
                <a:spcPts val="0"/>
              </a:spcAft>
              <a:buSzPts val="2000"/>
              <a:buChar char="○"/>
              <a:defRPr sz="2000"/>
            </a:lvl5pPr>
            <a:lvl6pPr indent="-355600" lvl="5" marL="2743200" rtl="0">
              <a:spcBef>
                <a:spcPts val="600"/>
              </a:spcBef>
              <a:spcAft>
                <a:spcPts val="0"/>
              </a:spcAft>
              <a:buSzPts val="2000"/>
              <a:buChar char="■"/>
              <a:defRPr sz="2000"/>
            </a:lvl6pPr>
            <a:lvl7pPr indent="-355600" lvl="6" marL="3200400" rtl="0">
              <a:spcBef>
                <a:spcPts val="600"/>
              </a:spcBef>
              <a:spcAft>
                <a:spcPts val="0"/>
              </a:spcAft>
              <a:buSzPts val="2000"/>
              <a:buChar char="●"/>
              <a:defRPr sz="2000"/>
            </a:lvl7pPr>
            <a:lvl8pPr indent="-355600" lvl="7" marL="3657600" rtl="0">
              <a:spcBef>
                <a:spcPts val="600"/>
              </a:spcBef>
              <a:spcAft>
                <a:spcPts val="0"/>
              </a:spcAft>
              <a:buSzPts val="2000"/>
              <a:buChar char="○"/>
              <a:defRPr sz="2000"/>
            </a:lvl8pPr>
            <a:lvl9pPr indent="-355600" lvl="8" marL="4114800" rtl="0">
              <a:spcBef>
                <a:spcPts val="600"/>
              </a:spcBef>
              <a:spcAft>
                <a:spcPts val="600"/>
              </a:spcAft>
              <a:buSzPts val="2000"/>
              <a:buChar char="■"/>
              <a:defRPr sz="2000"/>
            </a:lvl9pPr>
          </a:lstStyle>
          <a:p/>
        </p:txBody>
      </p:sp>
      <p:sp>
        <p:nvSpPr>
          <p:cNvPr id="105" name="Google Shape;105;p6"/>
          <p:cNvSpPr txBox="1"/>
          <p:nvPr>
            <p:ph idx="12" type="sldNum"/>
          </p:nvPr>
        </p:nvSpPr>
        <p:spPr>
          <a:xfrm>
            <a:off x="8640175" y="4585800"/>
            <a:ext cx="351300" cy="4053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grpSp>
        <p:nvGrpSpPr>
          <p:cNvPr id="106" name="Google Shape;106;p6"/>
          <p:cNvGrpSpPr/>
          <p:nvPr/>
        </p:nvGrpSpPr>
        <p:grpSpPr>
          <a:xfrm>
            <a:off x="2" y="870200"/>
            <a:ext cx="1055444" cy="306027"/>
            <a:chOff x="-429922" y="847489"/>
            <a:chExt cx="1211622" cy="351311"/>
          </a:xfrm>
        </p:grpSpPr>
        <p:sp>
          <p:nvSpPr>
            <p:cNvPr id="107" name="Google Shape;107;p6"/>
            <p:cNvSpPr/>
            <p:nvPr/>
          </p:nvSpPr>
          <p:spPr>
            <a:xfrm>
              <a:off x="-429922" y="847489"/>
              <a:ext cx="1062300" cy="351300"/>
            </a:xfrm>
            <a:prstGeom prst="rect">
              <a:avLst/>
            </a:prstGeom>
            <a:gradFill>
              <a:gsLst>
                <a:gs pos="0">
                  <a:srgbClr val="FFFFFF">
                    <a:alpha val="0"/>
                    <a:alpha val="32400"/>
                  </a:srgbClr>
                </a:gs>
                <a:gs pos="100000">
                  <a:srgbClr val="00FFEE">
                    <a:alpha val="31764"/>
                    <a:alpha val="3240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6"/>
            <p:cNvSpPr/>
            <p:nvPr/>
          </p:nvSpPr>
          <p:spPr>
            <a:xfrm rot="-5400000">
              <a:off x="453950" y="871050"/>
              <a:ext cx="351300" cy="304200"/>
            </a:xfrm>
            <a:prstGeom prst="hexagon">
              <a:avLst>
                <a:gd fmla="val 25000" name="adj"/>
                <a:gd fmla="val 115470" name="vf"/>
              </a:avLst>
            </a:prstGeom>
            <a:gradFill>
              <a:gsLst>
                <a:gs pos="0">
                  <a:schemeClr val="accent3"/>
                </a:gs>
                <a:gs pos="100000">
                  <a:schemeClr val="accent4"/>
                </a:gs>
              </a:gsLst>
              <a:lin ang="0" scaled="0"/>
            </a:gradFill>
            <a:ln>
              <a:noFill/>
            </a:ln>
            <a:effectLst>
              <a:outerShdw blurRad="142875" rotWithShape="0" algn="bl">
                <a:schemeClr val="lt1">
                  <a:alpha val="55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109" name="Shape 109"/>
        <p:cNvGrpSpPr/>
        <p:nvPr/>
      </p:nvGrpSpPr>
      <p:grpSpPr>
        <a:xfrm>
          <a:off x="0" y="0"/>
          <a:ext cx="0" cy="0"/>
          <a:chOff x="0" y="0"/>
          <a:chExt cx="0" cy="0"/>
        </a:xfrm>
      </p:grpSpPr>
      <p:grpSp>
        <p:nvGrpSpPr>
          <p:cNvPr id="110" name="Google Shape;110;p7"/>
          <p:cNvGrpSpPr/>
          <p:nvPr/>
        </p:nvGrpSpPr>
        <p:grpSpPr>
          <a:xfrm>
            <a:off x="0" y="0"/>
            <a:ext cx="9144036" cy="5143497"/>
            <a:chOff x="0" y="0"/>
            <a:chExt cx="9144036" cy="5143497"/>
          </a:xfrm>
        </p:grpSpPr>
        <p:sp>
          <p:nvSpPr>
            <p:cNvPr id="111" name="Google Shape;111;p7"/>
            <p:cNvSpPr/>
            <p:nvPr/>
          </p:nvSpPr>
          <p:spPr>
            <a:xfrm>
              <a:off x="8155685" y="1194135"/>
              <a:ext cx="988352" cy="615640"/>
            </a:xfrm>
            <a:custGeom>
              <a:rect b="b" l="l" r="r" t="t"/>
              <a:pathLst>
                <a:path extrusionOk="0" h="5882" w="9443">
                  <a:moveTo>
                    <a:pt x="2696" y="342"/>
                  </a:moveTo>
                  <a:lnTo>
                    <a:pt x="4687" y="1491"/>
                  </a:lnTo>
                  <a:lnTo>
                    <a:pt x="4676" y="1537"/>
                  </a:lnTo>
                  <a:lnTo>
                    <a:pt x="4664" y="1593"/>
                  </a:lnTo>
                  <a:lnTo>
                    <a:pt x="4676" y="1639"/>
                  </a:lnTo>
                  <a:lnTo>
                    <a:pt x="4687" y="1684"/>
                  </a:lnTo>
                  <a:lnTo>
                    <a:pt x="4710" y="1730"/>
                  </a:lnTo>
                  <a:lnTo>
                    <a:pt x="4733" y="1764"/>
                  </a:lnTo>
                  <a:lnTo>
                    <a:pt x="4767" y="1798"/>
                  </a:lnTo>
                  <a:lnTo>
                    <a:pt x="4801" y="1821"/>
                  </a:lnTo>
                  <a:lnTo>
                    <a:pt x="4846" y="1832"/>
                  </a:lnTo>
                  <a:lnTo>
                    <a:pt x="4892" y="1844"/>
                  </a:lnTo>
                  <a:lnTo>
                    <a:pt x="4892" y="4153"/>
                  </a:lnTo>
                  <a:lnTo>
                    <a:pt x="4858" y="4153"/>
                  </a:lnTo>
                  <a:lnTo>
                    <a:pt x="4824" y="4164"/>
                  </a:lnTo>
                  <a:lnTo>
                    <a:pt x="4767" y="4210"/>
                  </a:lnTo>
                  <a:lnTo>
                    <a:pt x="4744" y="4244"/>
                  </a:lnTo>
                  <a:lnTo>
                    <a:pt x="4721" y="4278"/>
                  </a:lnTo>
                  <a:lnTo>
                    <a:pt x="4710" y="4312"/>
                  </a:lnTo>
                  <a:lnTo>
                    <a:pt x="4710" y="4346"/>
                  </a:lnTo>
                  <a:lnTo>
                    <a:pt x="4710" y="4392"/>
                  </a:lnTo>
                  <a:lnTo>
                    <a:pt x="4721" y="4426"/>
                  </a:lnTo>
                  <a:lnTo>
                    <a:pt x="2685" y="5598"/>
                  </a:lnTo>
                  <a:lnTo>
                    <a:pt x="2651" y="5575"/>
                  </a:lnTo>
                  <a:lnTo>
                    <a:pt x="2628" y="5552"/>
                  </a:lnTo>
                  <a:lnTo>
                    <a:pt x="2583" y="5529"/>
                  </a:lnTo>
                  <a:lnTo>
                    <a:pt x="2503" y="5529"/>
                  </a:lnTo>
                  <a:lnTo>
                    <a:pt x="2469" y="5552"/>
                  </a:lnTo>
                  <a:lnTo>
                    <a:pt x="2435" y="5563"/>
                  </a:lnTo>
                  <a:lnTo>
                    <a:pt x="2412" y="5598"/>
                  </a:lnTo>
                  <a:lnTo>
                    <a:pt x="342" y="4403"/>
                  </a:lnTo>
                  <a:lnTo>
                    <a:pt x="353" y="4346"/>
                  </a:lnTo>
                  <a:lnTo>
                    <a:pt x="342" y="4289"/>
                  </a:lnTo>
                  <a:lnTo>
                    <a:pt x="308" y="4233"/>
                  </a:lnTo>
                  <a:lnTo>
                    <a:pt x="262" y="4198"/>
                  </a:lnTo>
                  <a:lnTo>
                    <a:pt x="205" y="4176"/>
                  </a:lnTo>
                  <a:lnTo>
                    <a:pt x="205" y="1764"/>
                  </a:lnTo>
                  <a:lnTo>
                    <a:pt x="262" y="1741"/>
                  </a:lnTo>
                  <a:lnTo>
                    <a:pt x="308" y="1707"/>
                  </a:lnTo>
                  <a:lnTo>
                    <a:pt x="330" y="1650"/>
                  </a:lnTo>
                  <a:lnTo>
                    <a:pt x="342" y="1593"/>
                  </a:lnTo>
                  <a:lnTo>
                    <a:pt x="330" y="1537"/>
                  </a:lnTo>
                  <a:lnTo>
                    <a:pt x="2389" y="342"/>
                  </a:lnTo>
                  <a:lnTo>
                    <a:pt x="2423" y="376"/>
                  </a:lnTo>
                  <a:lnTo>
                    <a:pt x="2458" y="410"/>
                  </a:lnTo>
                  <a:lnTo>
                    <a:pt x="2503" y="422"/>
                  </a:lnTo>
                  <a:lnTo>
                    <a:pt x="2549" y="433"/>
                  </a:lnTo>
                  <a:lnTo>
                    <a:pt x="2594" y="422"/>
                  </a:lnTo>
                  <a:lnTo>
                    <a:pt x="2628" y="399"/>
                  </a:lnTo>
                  <a:lnTo>
                    <a:pt x="2674" y="376"/>
                  </a:lnTo>
                  <a:lnTo>
                    <a:pt x="2696" y="342"/>
                  </a:lnTo>
                  <a:close/>
                  <a:moveTo>
                    <a:pt x="7235" y="1"/>
                  </a:moveTo>
                  <a:lnTo>
                    <a:pt x="7190" y="24"/>
                  </a:lnTo>
                  <a:lnTo>
                    <a:pt x="7144" y="46"/>
                  </a:lnTo>
                  <a:lnTo>
                    <a:pt x="7110" y="69"/>
                  </a:lnTo>
                  <a:lnTo>
                    <a:pt x="7076" y="103"/>
                  </a:lnTo>
                  <a:lnTo>
                    <a:pt x="7053" y="149"/>
                  </a:lnTo>
                  <a:lnTo>
                    <a:pt x="7042" y="194"/>
                  </a:lnTo>
                  <a:lnTo>
                    <a:pt x="7042" y="251"/>
                  </a:lnTo>
                  <a:lnTo>
                    <a:pt x="7042" y="297"/>
                  </a:lnTo>
                  <a:lnTo>
                    <a:pt x="7053" y="342"/>
                  </a:lnTo>
                  <a:lnTo>
                    <a:pt x="5119" y="1457"/>
                  </a:lnTo>
                  <a:lnTo>
                    <a:pt x="5085" y="1411"/>
                  </a:lnTo>
                  <a:lnTo>
                    <a:pt x="5028" y="1377"/>
                  </a:lnTo>
                  <a:lnTo>
                    <a:pt x="4972" y="1355"/>
                  </a:lnTo>
                  <a:lnTo>
                    <a:pt x="4915" y="1343"/>
                  </a:lnTo>
                  <a:lnTo>
                    <a:pt x="4858" y="1355"/>
                  </a:lnTo>
                  <a:lnTo>
                    <a:pt x="4801" y="1377"/>
                  </a:lnTo>
                  <a:lnTo>
                    <a:pt x="4755" y="1411"/>
                  </a:lnTo>
                  <a:lnTo>
                    <a:pt x="4710" y="1457"/>
                  </a:lnTo>
                  <a:lnTo>
                    <a:pt x="2719" y="297"/>
                  </a:lnTo>
                  <a:lnTo>
                    <a:pt x="2731" y="251"/>
                  </a:lnTo>
                  <a:lnTo>
                    <a:pt x="2719" y="206"/>
                  </a:lnTo>
                  <a:lnTo>
                    <a:pt x="2708" y="172"/>
                  </a:lnTo>
                  <a:lnTo>
                    <a:pt x="2674" y="115"/>
                  </a:lnTo>
                  <a:lnTo>
                    <a:pt x="2617" y="81"/>
                  </a:lnTo>
                  <a:lnTo>
                    <a:pt x="2583" y="69"/>
                  </a:lnTo>
                  <a:lnTo>
                    <a:pt x="2503" y="69"/>
                  </a:lnTo>
                  <a:lnTo>
                    <a:pt x="2469" y="81"/>
                  </a:lnTo>
                  <a:lnTo>
                    <a:pt x="2412" y="115"/>
                  </a:lnTo>
                  <a:lnTo>
                    <a:pt x="2378" y="172"/>
                  </a:lnTo>
                  <a:lnTo>
                    <a:pt x="2367" y="206"/>
                  </a:lnTo>
                  <a:lnTo>
                    <a:pt x="2367" y="251"/>
                  </a:lnTo>
                  <a:lnTo>
                    <a:pt x="2378" y="308"/>
                  </a:lnTo>
                  <a:lnTo>
                    <a:pt x="308" y="1491"/>
                  </a:lnTo>
                  <a:lnTo>
                    <a:pt x="285" y="1468"/>
                  </a:lnTo>
                  <a:lnTo>
                    <a:pt x="251" y="1446"/>
                  </a:lnTo>
                  <a:lnTo>
                    <a:pt x="217" y="1423"/>
                  </a:lnTo>
                  <a:lnTo>
                    <a:pt x="137" y="1423"/>
                  </a:lnTo>
                  <a:lnTo>
                    <a:pt x="103" y="1434"/>
                  </a:lnTo>
                  <a:lnTo>
                    <a:pt x="57" y="1468"/>
                  </a:lnTo>
                  <a:lnTo>
                    <a:pt x="12" y="1525"/>
                  </a:lnTo>
                  <a:lnTo>
                    <a:pt x="0" y="1559"/>
                  </a:lnTo>
                  <a:lnTo>
                    <a:pt x="0" y="1593"/>
                  </a:lnTo>
                  <a:lnTo>
                    <a:pt x="12" y="1662"/>
                  </a:lnTo>
                  <a:lnTo>
                    <a:pt x="46" y="1707"/>
                  </a:lnTo>
                  <a:lnTo>
                    <a:pt x="91" y="1741"/>
                  </a:lnTo>
                  <a:lnTo>
                    <a:pt x="160" y="1764"/>
                  </a:lnTo>
                  <a:lnTo>
                    <a:pt x="160" y="4176"/>
                  </a:lnTo>
                  <a:lnTo>
                    <a:pt x="91" y="4198"/>
                  </a:lnTo>
                  <a:lnTo>
                    <a:pt x="46" y="4233"/>
                  </a:lnTo>
                  <a:lnTo>
                    <a:pt x="12" y="4289"/>
                  </a:lnTo>
                  <a:lnTo>
                    <a:pt x="0" y="4346"/>
                  </a:lnTo>
                  <a:lnTo>
                    <a:pt x="0" y="4392"/>
                  </a:lnTo>
                  <a:lnTo>
                    <a:pt x="12" y="4415"/>
                  </a:lnTo>
                  <a:lnTo>
                    <a:pt x="46" y="4471"/>
                  </a:lnTo>
                  <a:lnTo>
                    <a:pt x="103" y="4517"/>
                  </a:lnTo>
                  <a:lnTo>
                    <a:pt x="137" y="4528"/>
                  </a:lnTo>
                  <a:lnTo>
                    <a:pt x="171" y="4528"/>
                  </a:lnTo>
                  <a:lnTo>
                    <a:pt x="217" y="4517"/>
                  </a:lnTo>
                  <a:lnTo>
                    <a:pt x="262" y="4506"/>
                  </a:lnTo>
                  <a:lnTo>
                    <a:pt x="296" y="4483"/>
                  </a:lnTo>
                  <a:lnTo>
                    <a:pt x="319" y="4449"/>
                  </a:lnTo>
                  <a:lnTo>
                    <a:pt x="2389" y="5632"/>
                  </a:lnTo>
                  <a:lnTo>
                    <a:pt x="2367" y="5700"/>
                  </a:lnTo>
                  <a:lnTo>
                    <a:pt x="2378" y="5734"/>
                  </a:lnTo>
                  <a:lnTo>
                    <a:pt x="2389" y="5768"/>
                  </a:lnTo>
                  <a:lnTo>
                    <a:pt x="2423" y="5825"/>
                  </a:lnTo>
                  <a:lnTo>
                    <a:pt x="2480" y="5859"/>
                  </a:lnTo>
                  <a:lnTo>
                    <a:pt x="2514" y="5871"/>
                  </a:lnTo>
                  <a:lnTo>
                    <a:pt x="2583" y="5871"/>
                  </a:lnTo>
                  <a:lnTo>
                    <a:pt x="2605" y="5859"/>
                  </a:lnTo>
                  <a:lnTo>
                    <a:pt x="2662" y="5825"/>
                  </a:lnTo>
                  <a:lnTo>
                    <a:pt x="2708" y="5768"/>
                  </a:lnTo>
                  <a:lnTo>
                    <a:pt x="2708" y="5734"/>
                  </a:lnTo>
                  <a:lnTo>
                    <a:pt x="2719" y="5700"/>
                  </a:lnTo>
                  <a:lnTo>
                    <a:pt x="2708" y="5643"/>
                  </a:lnTo>
                  <a:lnTo>
                    <a:pt x="4744" y="4460"/>
                  </a:lnTo>
                  <a:lnTo>
                    <a:pt x="4778" y="4506"/>
                  </a:lnTo>
                  <a:lnTo>
                    <a:pt x="4812" y="4528"/>
                  </a:lnTo>
                  <a:lnTo>
                    <a:pt x="4858" y="4551"/>
                  </a:lnTo>
                  <a:lnTo>
                    <a:pt x="4972" y="4551"/>
                  </a:lnTo>
                  <a:lnTo>
                    <a:pt x="5017" y="4528"/>
                  </a:lnTo>
                  <a:lnTo>
                    <a:pt x="5051" y="4494"/>
                  </a:lnTo>
                  <a:lnTo>
                    <a:pt x="5085" y="4460"/>
                  </a:lnTo>
                  <a:lnTo>
                    <a:pt x="7121" y="5632"/>
                  </a:lnTo>
                  <a:lnTo>
                    <a:pt x="7110" y="5666"/>
                  </a:lnTo>
                  <a:lnTo>
                    <a:pt x="7110" y="5700"/>
                  </a:lnTo>
                  <a:lnTo>
                    <a:pt x="7110" y="5734"/>
                  </a:lnTo>
                  <a:lnTo>
                    <a:pt x="7121" y="5768"/>
                  </a:lnTo>
                  <a:lnTo>
                    <a:pt x="7156" y="5825"/>
                  </a:lnTo>
                  <a:lnTo>
                    <a:pt x="7212" y="5859"/>
                  </a:lnTo>
                  <a:lnTo>
                    <a:pt x="7247" y="5871"/>
                  </a:lnTo>
                  <a:lnTo>
                    <a:pt x="7281" y="5882"/>
                  </a:lnTo>
                  <a:lnTo>
                    <a:pt x="7315" y="5871"/>
                  </a:lnTo>
                  <a:lnTo>
                    <a:pt x="7349" y="5859"/>
                  </a:lnTo>
                  <a:lnTo>
                    <a:pt x="7406" y="5825"/>
                  </a:lnTo>
                  <a:lnTo>
                    <a:pt x="7451" y="5768"/>
                  </a:lnTo>
                  <a:lnTo>
                    <a:pt x="7463" y="5734"/>
                  </a:lnTo>
                  <a:lnTo>
                    <a:pt x="7463" y="5700"/>
                  </a:lnTo>
                  <a:lnTo>
                    <a:pt x="7451" y="5643"/>
                  </a:lnTo>
                  <a:lnTo>
                    <a:pt x="9442" y="4483"/>
                  </a:lnTo>
                  <a:lnTo>
                    <a:pt x="9442" y="4437"/>
                  </a:lnTo>
                  <a:lnTo>
                    <a:pt x="7429" y="5598"/>
                  </a:lnTo>
                  <a:lnTo>
                    <a:pt x="7406" y="5563"/>
                  </a:lnTo>
                  <a:lnTo>
                    <a:pt x="7372" y="5541"/>
                  </a:lnTo>
                  <a:lnTo>
                    <a:pt x="7326" y="5529"/>
                  </a:lnTo>
                  <a:lnTo>
                    <a:pt x="7281" y="5518"/>
                  </a:lnTo>
                  <a:lnTo>
                    <a:pt x="7247" y="5529"/>
                  </a:lnTo>
                  <a:lnTo>
                    <a:pt x="7201" y="5541"/>
                  </a:lnTo>
                  <a:lnTo>
                    <a:pt x="7167" y="5563"/>
                  </a:lnTo>
                  <a:lnTo>
                    <a:pt x="7144" y="5598"/>
                  </a:lnTo>
                  <a:lnTo>
                    <a:pt x="5108" y="4415"/>
                  </a:lnTo>
                  <a:lnTo>
                    <a:pt x="5119" y="4346"/>
                  </a:lnTo>
                  <a:lnTo>
                    <a:pt x="5119" y="4312"/>
                  </a:lnTo>
                  <a:lnTo>
                    <a:pt x="5108" y="4278"/>
                  </a:lnTo>
                  <a:lnTo>
                    <a:pt x="5063" y="4221"/>
                  </a:lnTo>
                  <a:lnTo>
                    <a:pt x="5006" y="4176"/>
                  </a:lnTo>
                  <a:lnTo>
                    <a:pt x="4937" y="4153"/>
                  </a:lnTo>
                  <a:lnTo>
                    <a:pt x="4937" y="1844"/>
                  </a:lnTo>
                  <a:lnTo>
                    <a:pt x="4983" y="1832"/>
                  </a:lnTo>
                  <a:lnTo>
                    <a:pt x="5028" y="1810"/>
                  </a:lnTo>
                  <a:lnTo>
                    <a:pt x="5063" y="1787"/>
                  </a:lnTo>
                  <a:lnTo>
                    <a:pt x="5097" y="1764"/>
                  </a:lnTo>
                  <a:lnTo>
                    <a:pt x="5119" y="1719"/>
                  </a:lnTo>
                  <a:lnTo>
                    <a:pt x="5142" y="1684"/>
                  </a:lnTo>
                  <a:lnTo>
                    <a:pt x="5154" y="1639"/>
                  </a:lnTo>
                  <a:lnTo>
                    <a:pt x="5165" y="1593"/>
                  </a:lnTo>
                  <a:lnTo>
                    <a:pt x="5154" y="1548"/>
                  </a:lnTo>
                  <a:lnTo>
                    <a:pt x="5142" y="1491"/>
                  </a:lnTo>
                  <a:lnTo>
                    <a:pt x="7076" y="376"/>
                  </a:lnTo>
                  <a:lnTo>
                    <a:pt x="7110" y="422"/>
                  </a:lnTo>
                  <a:lnTo>
                    <a:pt x="7167" y="467"/>
                  </a:lnTo>
                  <a:lnTo>
                    <a:pt x="7224" y="490"/>
                  </a:lnTo>
                  <a:lnTo>
                    <a:pt x="7349" y="490"/>
                  </a:lnTo>
                  <a:lnTo>
                    <a:pt x="7406" y="467"/>
                  </a:lnTo>
                  <a:lnTo>
                    <a:pt x="7463" y="422"/>
                  </a:lnTo>
                  <a:lnTo>
                    <a:pt x="7497" y="376"/>
                  </a:lnTo>
                  <a:lnTo>
                    <a:pt x="9442" y="1502"/>
                  </a:lnTo>
                  <a:lnTo>
                    <a:pt x="9442" y="1446"/>
                  </a:lnTo>
                  <a:lnTo>
                    <a:pt x="7520" y="331"/>
                  </a:lnTo>
                  <a:lnTo>
                    <a:pt x="7531" y="297"/>
                  </a:lnTo>
                  <a:lnTo>
                    <a:pt x="7531" y="251"/>
                  </a:lnTo>
                  <a:lnTo>
                    <a:pt x="7531" y="194"/>
                  </a:lnTo>
                  <a:lnTo>
                    <a:pt x="7508" y="149"/>
                  </a:lnTo>
                  <a:lnTo>
                    <a:pt x="7485" y="103"/>
                  </a:lnTo>
                  <a:lnTo>
                    <a:pt x="7463" y="69"/>
                  </a:lnTo>
                  <a:lnTo>
                    <a:pt x="7417" y="46"/>
                  </a:lnTo>
                  <a:lnTo>
                    <a:pt x="7383" y="24"/>
                  </a:lnTo>
                  <a:lnTo>
                    <a:pt x="7338" y="1"/>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7"/>
            <p:cNvSpPr/>
            <p:nvPr/>
          </p:nvSpPr>
          <p:spPr>
            <a:xfrm>
              <a:off x="6162634" y="0"/>
              <a:ext cx="2981383" cy="1818136"/>
            </a:xfrm>
            <a:custGeom>
              <a:rect b="b" l="l" r="r" t="t"/>
              <a:pathLst>
                <a:path extrusionOk="0" h="17371" w="28485">
                  <a:moveTo>
                    <a:pt x="17052" y="3572"/>
                  </a:moveTo>
                  <a:lnTo>
                    <a:pt x="18986" y="4687"/>
                  </a:lnTo>
                  <a:lnTo>
                    <a:pt x="18974" y="4733"/>
                  </a:lnTo>
                  <a:lnTo>
                    <a:pt x="18963" y="4789"/>
                  </a:lnTo>
                  <a:lnTo>
                    <a:pt x="18974" y="4846"/>
                  </a:lnTo>
                  <a:lnTo>
                    <a:pt x="18986" y="4892"/>
                  </a:lnTo>
                  <a:lnTo>
                    <a:pt x="19008" y="4926"/>
                  </a:lnTo>
                  <a:lnTo>
                    <a:pt x="19031" y="4960"/>
                  </a:lnTo>
                  <a:lnTo>
                    <a:pt x="19065" y="4994"/>
                  </a:lnTo>
                  <a:lnTo>
                    <a:pt x="19111" y="5017"/>
                  </a:lnTo>
                  <a:lnTo>
                    <a:pt x="19145" y="5040"/>
                  </a:lnTo>
                  <a:lnTo>
                    <a:pt x="19202" y="5040"/>
                  </a:lnTo>
                  <a:lnTo>
                    <a:pt x="19202" y="7360"/>
                  </a:lnTo>
                  <a:lnTo>
                    <a:pt x="19133" y="7383"/>
                  </a:lnTo>
                  <a:lnTo>
                    <a:pt x="19077" y="7417"/>
                  </a:lnTo>
                  <a:lnTo>
                    <a:pt x="19031" y="7474"/>
                  </a:lnTo>
                  <a:lnTo>
                    <a:pt x="19031" y="7508"/>
                  </a:lnTo>
                  <a:lnTo>
                    <a:pt x="19020" y="7554"/>
                  </a:lnTo>
                  <a:lnTo>
                    <a:pt x="19031" y="7611"/>
                  </a:lnTo>
                  <a:lnTo>
                    <a:pt x="17063" y="8748"/>
                  </a:lnTo>
                  <a:lnTo>
                    <a:pt x="17029" y="8703"/>
                  </a:lnTo>
                  <a:lnTo>
                    <a:pt x="16972" y="8668"/>
                  </a:lnTo>
                  <a:lnTo>
                    <a:pt x="16915" y="8646"/>
                  </a:lnTo>
                  <a:lnTo>
                    <a:pt x="16847" y="8634"/>
                  </a:lnTo>
                  <a:lnTo>
                    <a:pt x="16779" y="8646"/>
                  </a:lnTo>
                  <a:lnTo>
                    <a:pt x="16722" y="8668"/>
                  </a:lnTo>
                  <a:lnTo>
                    <a:pt x="16665" y="8703"/>
                  </a:lnTo>
                  <a:lnTo>
                    <a:pt x="16631" y="8748"/>
                  </a:lnTo>
                  <a:lnTo>
                    <a:pt x="14708" y="7633"/>
                  </a:lnTo>
                  <a:lnTo>
                    <a:pt x="14720" y="7599"/>
                  </a:lnTo>
                  <a:lnTo>
                    <a:pt x="14720" y="7554"/>
                  </a:lnTo>
                  <a:lnTo>
                    <a:pt x="14720" y="7508"/>
                  </a:lnTo>
                  <a:lnTo>
                    <a:pt x="14708" y="7463"/>
                  </a:lnTo>
                  <a:lnTo>
                    <a:pt x="14686" y="7417"/>
                  </a:lnTo>
                  <a:lnTo>
                    <a:pt x="14663" y="7383"/>
                  </a:lnTo>
                  <a:lnTo>
                    <a:pt x="14629" y="7360"/>
                  </a:lnTo>
                  <a:lnTo>
                    <a:pt x="14583" y="7326"/>
                  </a:lnTo>
                  <a:lnTo>
                    <a:pt x="14549" y="7315"/>
                  </a:lnTo>
                  <a:lnTo>
                    <a:pt x="14504" y="7303"/>
                  </a:lnTo>
                  <a:lnTo>
                    <a:pt x="14504" y="4971"/>
                  </a:lnTo>
                  <a:lnTo>
                    <a:pt x="14561" y="4949"/>
                  </a:lnTo>
                  <a:lnTo>
                    <a:pt x="14606" y="4903"/>
                  </a:lnTo>
                  <a:lnTo>
                    <a:pt x="14640" y="4858"/>
                  </a:lnTo>
                  <a:lnTo>
                    <a:pt x="14652" y="4789"/>
                  </a:lnTo>
                  <a:lnTo>
                    <a:pt x="14640" y="4733"/>
                  </a:lnTo>
                  <a:lnTo>
                    <a:pt x="16642" y="3572"/>
                  </a:lnTo>
                  <a:lnTo>
                    <a:pt x="16676" y="3618"/>
                  </a:lnTo>
                  <a:lnTo>
                    <a:pt x="16722" y="3663"/>
                  </a:lnTo>
                  <a:lnTo>
                    <a:pt x="16779" y="3686"/>
                  </a:lnTo>
                  <a:lnTo>
                    <a:pt x="16915" y="3686"/>
                  </a:lnTo>
                  <a:lnTo>
                    <a:pt x="16972" y="3663"/>
                  </a:lnTo>
                  <a:lnTo>
                    <a:pt x="17018" y="3618"/>
                  </a:lnTo>
                  <a:lnTo>
                    <a:pt x="17052" y="3572"/>
                  </a:lnTo>
                  <a:close/>
                  <a:moveTo>
                    <a:pt x="12285" y="3561"/>
                  </a:moveTo>
                  <a:lnTo>
                    <a:pt x="14310" y="4721"/>
                  </a:lnTo>
                  <a:lnTo>
                    <a:pt x="14299" y="4755"/>
                  </a:lnTo>
                  <a:lnTo>
                    <a:pt x="14299" y="4789"/>
                  </a:lnTo>
                  <a:lnTo>
                    <a:pt x="14310" y="4858"/>
                  </a:lnTo>
                  <a:lnTo>
                    <a:pt x="14344" y="4915"/>
                  </a:lnTo>
                  <a:lnTo>
                    <a:pt x="14390" y="4949"/>
                  </a:lnTo>
                  <a:lnTo>
                    <a:pt x="14458" y="4971"/>
                  </a:lnTo>
                  <a:lnTo>
                    <a:pt x="14458" y="7303"/>
                  </a:lnTo>
                  <a:lnTo>
                    <a:pt x="14413" y="7315"/>
                  </a:lnTo>
                  <a:lnTo>
                    <a:pt x="14367" y="7326"/>
                  </a:lnTo>
                  <a:lnTo>
                    <a:pt x="14333" y="7349"/>
                  </a:lnTo>
                  <a:lnTo>
                    <a:pt x="14299" y="7383"/>
                  </a:lnTo>
                  <a:lnTo>
                    <a:pt x="14265" y="7417"/>
                  </a:lnTo>
                  <a:lnTo>
                    <a:pt x="14242" y="7463"/>
                  </a:lnTo>
                  <a:lnTo>
                    <a:pt x="14231" y="7508"/>
                  </a:lnTo>
                  <a:lnTo>
                    <a:pt x="14231" y="7554"/>
                  </a:lnTo>
                  <a:lnTo>
                    <a:pt x="14231" y="7599"/>
                  </a:lnTo>
                  <a:lnTo>
                    <a:pt x="14242" y="7645"/>
                  </a:lnTo>
                  <a:lnTo>
                    <a:pt x="12263" y="8782"/>
                  </a:lnTo>
                  <a:lnTo>
                    <a:pt x="12229" y="8748"/>
                  </a:lnTo>
                  <a:lnTo>
                    <a:pt x="12194" y="8725"/>
                  </a:lnTo>
                  <a:lnTo>
                    <a:pt x="12149" y="8714"/>
                  </a:lnTo>
                  <a:lnTo>
                    <a:pt x="12103" y="8703"/>
                  </a:lnTo>
                  <a:lnTo>
                    <a:pt x="12058" y="8714"/>
                  </a:lnTo>
                  <a:lnTo>
                    <a:pt x="12012" y="8725"/>
                  </a:lnTo>
                  <a:lnTo>
                    <a:pt x="11978" y="8748"/>
                  </a:lnTo>
                  <a:lnTo>
                    <a:pt x="11956" y="8782"/>
                  </a:lnTo>
                  <a:lnTo>
                    <a:pt x="9976" y="7645"/>
                  </a:lnTo>
                  <a:lnTo>
                    <a:pt x="9988" y="7599"/>
                  </a:lnTo>
                  <a:lnTo>
                    <a:pt x="9988" y="7554"/>
                  </a:lnTo>
                  <a:lnTo>
                    <a:pt x="9988" y="7497"/>
                  </a:lnTo>
                  <a:lnTo>
                    <a:pt x="9976" y="7451"/>
                  </a:lnTo>
                  <a:lnTo>
                    <a:pt x="9954" y="7417"/>
                  </a:lnTo>
                  <a:lnTo>
                    <a:pt x="9919" y="7383"/>
                  </a:lnTo>
                  <a:lnTo>
                    <a:pt x="9885" y="7349"/>
                  </a:lnTo>
                  <a:lnTo>
                    <a:pt x="9851" y="7326"/>
                  </a:lnTo>
                  <a:lnTo>
                    <a:pt x="9806" y="7303"/>
                  </a:lnTo>
                  <a:lnTo>
                    <a:pt x="9760" y="7292"/>
                  </a:lnTo>
                  <a:lnTo>
                    <a:pt x="9760" y="5040"/>
                  </a:lnTo>
                  <a:lnTo>
                    <a:pt x="9806" y="5028"/>
                  </a:lnTo>
                  <a:lnTo>
                    <a:pt x="9851" y="5006"/>
                  </a:lnTo>
                  <a:lnTo>
                    <a:pt x="9885" y="4983"/>
                  </a:lnTo>
                  <a:lnTo>
                    <a:pt x="9919" y="4960"/>
                  </a:lnTo>
                  <a:lnTo>
                    <a:pt x="9942" y="4926"/>
                  </a:lnTo>
                  <a:lnTo>
                    <a:pt x="9965" y="4880"/>
                  </a:lnTo>
                  <a:lnTo>
                    <a:pt x="9976" y="4835"/>
                  </a:lnTo>
                  <a:lnTo>
                    <a:pt x="9976" y="4789"/>
                  </a:lnTo>
                  <a:lnTo>
                    <a:pt x="9976" y="4744"/>
                  </a:lnTo>
                  <a:lnTo>
                    <a:pt x="9965" y="4698"/>
                  </a:lnTo>
                  <a:lnTo>
                    <a:pt x="11921" y="3561"/>
                  </a:lnTo>
                  <a:lnTo>
                    <a:pt x="11956" y="3606"/>
                  </a:lnTo>
                  <a:lnTo>
                    <a:pt x="12001" y="3629"/>
                  </a:lnTo>
                  <a:lnTo>
                    <a:pt x="12047" y="3652"/>
                  </a:lnTo>
                  <a:lnTo>
                    <a:pt x="12103" y="3663"/>
                  </a:lnTo>
                  <a:lnTo>
                    <a:pt x="12160" y="3652"/>
                  </a:lnTo>
                  <a:lnTo>
                    <a:pt x="12217" y="3629"/>
                  </a:lnTo>
                  <a:lnTo>
                    <a:pt x="12251" y="3595"/>
                  </a:lnTo>
                  <a:lnTo>
                    <a:pt x="12285" y="3561"/>
                  </a:lnTo>
                  <a:close/>
                  <a:moveTo>
                    <a:pt x="21795" y="3572"/>
                  </a:moveTo>
                  <a:lnTo>
                    <a:pt x="23763" y="4710"/>
                  </a:lnTo>
                  <a:lnTo>
                    <a:pt x="23741" y="4744"/>
                  </a:lnTo>
                  <a:lnTo>
                    <a:pt x="23741" y="4789"/>
                  </a:lnTo>
                  <a:lnTo>
                    <a:pt x="23741" y="4835"/>
                  </a:lnTo>
                  <a:lnTo>
                    <a:pt x="23752" y="4869"/>
                  </a:lnTo>
                  <a:lnTo>
                    <a:pt x="23775" y="4903"/>
                  </a:lnTo>
                  <a:lnTo>
                    <a:pt x="23797" y="4937"/>
                  </a:lnTo>
                  <a:lnTo>
                    <a:pt x="23832" y="4960"/>
                  </a:lnTo>
                  <a:lnTo>
                    <a:pt x="23866" y="4983"/>
                  </a:lnTo>
                  <a:lnTo>
                    <a:pt x="23900" y="4994"/>
                  </a:lnTo>
                  <a:lnTo>
                    <a:pt x="23934" y="5006"/>
                  </a:lnTo>
                  <a:lnTo>
                    <a:pt x="23934" y="7372"/>
                  </a:lnTo>
                  <a:lnTo>
                    <a:pt x="23877" y="7394"/>
                  </a:lnTo>
                  <a:lnTo>
                    <a:pt x="23832" y="7429"/>
                  </a:lnTo>
                  <a:lnTo>
                    <a:pt x="23797" y="7485"/>
                  </a:lnTo>
                  <a:lnTo>
                    <a:pt x="23786" y="7554"/>
                  </a:lnTo>
                  <a:lnTo>
                    <a:pt x="23786" y="7599"/>
                  </a:lnTo>
                  <a:lnTo>
                    <a:pt x="21761" y="8782"/>
                  </a:lnTo>
                  <a:lnTo>
                    <a:pt x="21727" y="8737"/>
                  </a:lnTo>
                  <a:lnTo>
                    <a:pt x="21682" y="8714"/>
                  </a:lnTo>
                  <a:lnTo>
                    <a:pt x="21636" y="8691"/>
                  </a:lnTo>
                  <a:lnTo>
                    <a:pt x="21534" y="8691"/>
                  </a:lnTo>
                  <a:lnTo>
                    <a:pt x="21488" y="8714"/>
                  </a:lnTo>
                  <a:lnTo>
                    <a:pt x="21454" y="8737"/>
                  </a:lnTo>
                  <a:lnTo>
                    <a:pt x="21420" y="8771"/>
                  </a:lnTo>
                  <a:lnTo>
                    <a:pt x="19395" y="7611"/>
                  </a:lnTo>
                  <a:lnTo>
                    <a:pt x="19406" y="7554"/>
                  </a:lnTo>
                  <a:lnTo>
                    <a:pt x="19395" y="7485"/>
                  </a:lnTo>
                  <a:lnTo>
                    <a:pt x="19361" y="7429"/>
                  </a:lnTo>
                  <a:lnTo>
                    <a:pt x="19304" y="7383"/>
                  </a:lnTo>
                  <a:lnTo>
                    <a:pt x="19247" y="7360"/>
                  </a:lnTo>
                  <a:lnTo>
                    <a:pt x="19247" y="5040"/>
                  </a:lnTo>
                  <a:lnTo>
                    <a:pt x="19293" y="5028"/>
                  </a:lnTo>
                  <a:lnTo>
                    <a:pt x="19327" y="5017"/>
                  </a:lnTo>
                  <a:lnTo>
                    <a:pt x="19372" y="4994"/>
                  </a:lnTo>
                  <a:lnTo>
                    <a:pt x="19406" y="4960"/>
                  </a:lnTo>
                  <a:lnTo>
                    <a:pt x="19429" y="4926"/>
                  </a:lnTo>
                  <a:lnTo>
                    <a:pt x="19452" y="4880"/>
                  </a:lnTo>
                  <a:lnTo>
                    <a:pt x="19463" y="4835"/>
                  </a:lnTo>
                  <a:lnTo>
                    <a:pt x="19463" y="4789"/>
                  </a:lnTo>
                  <a:lnTo>
                    <a:pt x="19463" y="4744"/>
                  </a:lnTo>
                  <a:lnTo>
                    <a:pt x="19441" y="4687"/>
                  </a:lnTo>
                  <a:lnTo>
                    <a:pt x="21386" y="3572"/>
                  </a:lnTo>
                  <a:lnTo>
                    <a:pt x="21420" y="3618"/>
                  </a:lnTo>
                  <a:lnTo>
                    <a:pt x="21465" y="3652"/>
                  </a:lnTo>
                  <a:lnTo>
                    <a:pt x="21522" y="3675"/>
                  </a:lnTo>
                  <a:lnTo>
                    <a:pt x="21591" y="3686"/>
                  </a:lnTo>
                  <a:lnTo>
                    <a:pt x="21647" y="3675"/>
                  </a:lnTo>
                  <a:lnTo>
                    <a:pt x="21704" y="3652"/>
                  </a:lnTo>
                  <a:lnTo>
                    <a:pt x="21750" y="3618"/>
                  </a:lnTo>
                  <a:lnTo>
                    <a:pt x="21795" y="3572"/>
                  </a:lnTo>
                  <a:close/>
                  <a:moveTo>
                    <a:pt x="14686" y="7679"/>
                  </a:moveTo>
                  <a:lnTo>
                    <a:pt x="16608" y="8782"/>
                  </a:lnTo>
                  <a:lnTo>
                    <a:pt x="16585" y="8839"/>
                  </a:lnTo>
                  <a:lnTo>
                    <a:pt x="16585" y="8896"/>
                  </a:lnTo>
                  <a:lnTo>
                    <a:pt x="16585" y="8953"/>
                  </a:lnTo>
                  <a:lnTo>
                    <a:pt x="16597" y="8998"/>
                  </a:lnTo>
                  <a:lnTo>
                    <a:pt x="16620" y="9044"/>
                  </a:lnTo>
                  <a:lnTo>
                    <a:pt x="16654" y="9078"/>
                  </a:lnTo>
                  <a:lnTo>
                    <a:pt x="16688" y="9112"/>
                  </a:lnTo>
                  <a:lnTo>
                    <a:pt x="16733" y="9135"/>
                  </a:lnTo>
                  <a:lnTo>
                    <a:pt x="16779" y="9158"/>
                  </a:lnTo>
                  <a:lnTo>
                    <a:pt x="16824" y="9169"/>
                  </a:lnTo>
                  <a:lnTo>
                    <a:pt x="16824" y="11478"/>
                  </a:lnTo>
                  <a:lnTo>
                    <a:pt x="16767" y="11501"/>
                  </a:lnTo>
                  <a:lnTo>
                    <a:pt x="16711" y="11535"/>
                  </a:lnTo>
                  <a:lnTo>
                    <a:pt x="16676" y="11592"/>
                  </a:lnTo>
                  <a:lnTo>
                    <a:pt x="16665" y="11660"/>
                  </a:lnTo>
                  <a:lnTo>
                    <a:pt x="16676" y="11717"/>
                  </a:lnTo>
                  <a:lnTo>
                    <a:pt x="14617" y="12900"/>
                  </a:lnTo>
                  <a:lnTo>
                    <a:pt x="14583" y="12877"/>
                  </a:lnTo>
                  <a:lnTo>
                    <a:pt x="14549" y="12855"/>
                  </a:lnTo>
                  <a:lnTo>
                    <a:pt x="14515" y="12832"/>
                  </a:lnTo>
                  <a:lnTo>
                    <a:pt x="14435" y="12832"/>
                  </a:lnTo>
                  <a:lnTo>
                    <a:pt x="14401" y="12855"/>
                  </a:lnTo>
                  <a:lnTo>
                    <a:pt x="14367" y="12877"/>
                  </a:lnTo>
                  <a:lnTo>
                    <a:pt x="14344" y="12900"/>
                  </a:lnTo>
                  <a:lnTo>
                    <a:pt x="12331" y="11740"/>
                  </a:lnTo>
                  <a:lnTo>
                    <a:pt x="12342" y="11694"/>
                  </a:lnTo>
                  <a:lnTo>
                    <a:pt x="12342" y="11660"/>
                  </a:lnTo>
                  <a:lnTo>
                    <a:pt x="12342" y="11615"/>
                  </a:lnTo>
                  <a:lnTo>
                    <a:pt x="12331" y="11569"/>
                  </a:lnTo>
                  <a:lnTo>
                    <a:pt x="12308" y="11535"/>
                  </a:lnTo>
                  <a:lnTo>
                    <a:pt x="12285" y="11501"/>
                  </a:lnTo>
                  <a:lnTo>
                    <a:pt x="12251" y="11467"/>
                  </a:lnTo>
                  <a:lnTo>
                    <a:pt x="12217" y="11444"/>
                  </a:lnTo>
                  <a:lnTo>
                    <a:pt x="12172" y="11433"/>
                  </a:lnTo>
                  <a:lnTo>
                    <a:pt x="12126" y="11421"/>
                  </a:lnTo>
                  <a:lnTo>
                    <a:pt x="12126" y="9089"/>
                  </a:lnTo>
                  <a:lnTo>
                    <a:pt x="12194" y="9067"/>
                  </a:lnTo>
                  <a:lnTo>
                    <a:pt x="12251" y="9021"/>
                  </a:lnTo>
                  <a:lnTo>
                    <a:pt x="12285" y="8964"/>
                  </a:lnTo>
                  <a:lnTo>
                    <a:pt x="12297" y="8896"/>
                  </a:lnTo>
                  <a:lnTo>
                    <a:pt x="12297" y="8862"/>
                  </a:lnTo>
                  <a:lnTo>
                    <a:pt x="12285" y="8828"/>
                  </a:lnTo>
                  <a:lnTo>
                    <a:pt x="14265" y="7679"/>
                  </a:lnTo>
                  <a:lnTo>
                    <a:pt x="14310" y="7724"/>
                  </a:lnTo>
                  <a:lnTo>
                    <a:pt x="14356" y="7770"/>
                  </a:lnTo>
                  <a:lnTo>
                    <a:pt x="14413" y="7793"/>
                  </a:lnTo>
                  <a:lnTo>
                    <a:pt x="14538" y="7793"/>
                  </a:lnTo>
                  <a:lnTo>
                    <a:pt x="14595" y="7758"/>
                  </a:lnTo>
                  <a:lnTo>
                    <a:pt x="14652" y="7724"/>
                  </a:lnTo>
                  <a:lnTo>
                    <a:pt x="14686" y="7679"/>
                  </a:lnTo>
                  <a:close/>
                  <a:moveTo>
                    <a:pt x="2764" y="11751"/>
                  </a:moveTo>
                  <a:lnTo>
                    <a:pt x="4755" y="12889"/>
                  </a:lnTo>
                  <a:lnTo>
                    <a:pt x="4744" y="12946"/>
                  </a:lnTo>
                  <a:lnTo>
                    <a:pt x="4732" y="13002"/>
                  </a:lnTo>
                  <a:lnTo>
                    <a:pt x="4732" y="13048"/>
                  </a:lnTo>
                  <a:lnTo>
                    <a:pt x="4755" y="13105"/>
                  </a:lnTo>
                  <a:lnTo>
                    <a:pt x="4778" y="13139"/>
                  </a:lnTo>
                  <a:lnTo>
                    <a:pt x="4800" y="13184"/>
                  </a:lnTo>
                  <a:lnTo>
                    <a:pt x="4835" y="13219"/>
                  </a:lnTo>
                  <a:lnTo>
                    <a:pt x="4880" y="13241"/>
                  </a:lnTo>
                  <a:lnTo>
                    <a:pt x="4926" y="13253"/>
                  </a:lnTo>
                  <a:lnTo>
                    <a:pt x="4971" y="13264"/>
                  </a:lnTo>
                  <a:lnTo>
                    <a:pt x="4971" y="15505"/>
                  </a:lnTo>
                  <a:lnTo>
                    <a:pt x="4926" y="15516"/>
                  </a:lnTo>
                  <a:lnTo>
                    <a:pt x="4880" y="15528"/>
                  </a:lnTo>
                  <a:lnTo>
                    <a:pt x="4846" y="15551"/>
                  </a:lnTo>
                  <a:lnTo>
                    <a:pt x="4800" y="15585"/>
                  </a:lnTo>
                  <a:lnTo>
                    <a:pt x="4778" y="15619"/>
                  </a:lnTo>
                  <a:lnTo>
                    <a:pt x="4755" y="15664"/>
                  </a:lnTo>
                  <a:lnTo>
                    <a:pt x="4744" y="15710"/>
                  </a:lnTo>
                  <a:lnTo>
                    <a:pt x="4732" y="15755"/>
                  </a:lnTo>
                  <a:lnTo>
                    <a:pt x="4744" y="15812"/>
                  </a:lnTo>
                  <a:lnTo>
                    <a:pt x="4755" y="15858"/>
                  </a:lnTo>
                  <a:lnTo>
                    <a:pt x="2833" y="16961"/>
                  </a:lnTo>
                  <a:lnTo>
                    <a:pt x="2798" y="16916"/>
                  </a:lnTo>
                  <a:lnTo>
                    <a:pt x="2742" y="16881"/>
                  </a:lnTo>
                  <a:lnTo>
                    <a:pt x="2685" y="16859"/>
                  </a:lnTo>
                  <a:lnTo>
                    <a:pt x="2560" y="16859"/>
                  </a:lnTo>
                  <a:lnTo>
                    <a:pt x="2503" y="16881"/>
                  </a:lnTo>
                  <a:lnTo>
                    <a:pt x="2457" y="16916"/>
                  </a:lnTo>
                  <a:lnTo>
                    <a:pt x="2412" y="16961"/>
                  </a:lnTo>
                  <a:lnTo>
                    <a:pt x="489" y="15846"/>
                  </a:lnTo>
                  <a:lnTo>
                    <a:pt x="501" y="15812"/>
                  </a:lnTo>
                  <a:lnTo>
                    <a:pt x="501" y="15755"/>
                  </a:lnTo>
                  <a:lnTo>
                    <a:pt x="501" y="15710"/>
                  </a:lnTo>
                  <a:lnTo>
                    <a:pt x="489" y="15664"/>
                  </a:lnTo>
                  <a:lnTo>
                    <a:pt x="466" y="15630"/>
                  </a:lnTo>
                  <a:lnTo>
                    <a:pt x="444" y="15596"/>
                  </a:lnTo>
                  <a:lnTo>
                    <a:pt x="410" y="15562"/>
                  </a:lnTo>
                  <a:lnTo>
                    <a:pt x="364" y="15539"/>
                  </a:lnTo>
                  <a:lnTo>
                    <a:pt x="330" y="15516"/>
                  </a:lnTo>
                  <a:lnTo>
                    <a:pt x="284" y="15516"/>
                  </a:lnTo>
                  <a:lnTo>
                    <a:pt x="284" y="13230"/>
                  </a:lnTo>
                  <a:lnTo>
                    <a:pt x="319" y="13219"/>
                  </a:lnTo>
                  <a:lnTo>
                    <a:pt x="364" y="13207"/>
                  </a:lnTo>
                  <a:lnTo>
                    <a:pt x="398" y="13184"/>
                  </a:lnTo>
                  <a:lnTo>
                    <a:pt x="421" y="13162"/>
                  </a:lnTo>
                  <a:lnTo>
                    <a:pt x="455" y="13128"/>
                  </a:lnTo>
                  <a:lnTo>
                    <a:pt x="466" y="13082"/>
                  </a:lnTo>
                  <a:lnTo>
                    <a:pt x="478" y="13048"/>
                  </a:lnTo>
                  <a:lnTo>
                    <a:pt x="489" y="13002"/>
                  </a:lnTo>
                  <a:lnTo>
                    <a:pt x="478" y="12957"/>
                  </a:lnTo>
                  <a:lnTo>
                    <a:pt x="466" y="12911"/>
                  </a:lnTo>
                  <a:lnTo>
                    <a:pt x="2480" y="11751"/>
                  </a:lnTo>
                  <a:lnTo>
                    <a:pt x="2514" y="11785"/>
                  </a:lnTo>
                  <a:lnTo>
                    <a:pt x="2548" y="11808"/>
                  </a:lnTo>
                  <a:lnTo>
                    <a:pt x="2582" y="11819"/>
                  </a:lnTo>
                  <a:lnTo>
                    <a:pt x="2628" y="11831"/>
                  </a:lnTo>
                  <a:lnTo>
                    <a:pt x="2673" y="11819"/>
                  </a:lnTo>
                  <a:lnTo>
                    <a:pt x="2707" y="11808"/>
                  </a:lnTo>
                  <a:lnTo>
                    <a:pt x="2742" y="11785"/>
                  </a:lnTo>
                  <a:lnTo>
                    <a:pt x="2764" y="11751"/>
                  </a:lnTo>
                  <a:close/>
                  <a:moveTo>
                    <a:pt x="7587" y="11797"/>
                  </a:moveTo>
                  <a:lnTo>
                    <a:pt x="9499" y="12889"/>
                  </a:lnTo>
                  <a:lnTo>
                    <a:pt x="9476" y="12946"/>
                  </a:lnTo>
                  <a:lnTo>
                    <a:pt x="9464" y="13002"/>
                  </a:lnTo>
                  <a:lnTo>
                    <a:pt x="9476" y="13059"/>
                  </a:lnTo>
                  <a:lnTo>
                    <a:pt x="9487" y="13105"/>
                  </a:lnTo>
                  <a:lnTo>
                    <a:pt x="9510" y="13150"/>
                  </a:lnTo>
                  <a:lnTo>
                    <a:pt x="9544" y="13184"/>
                  </a:lnTo>
                  <a:lnTo>
                    <a:pt x="9578" y="13219"/>
                  </a:lnTo>
                  <a:lnTo>
                    <a:pt x="9624" y="13241"/>
                  </a:lnTo>
                  <a:lnTo>
                    <a:pt x="9669" y="13264"/>
                  </a:lnTo>
                  <a:lnTo>
                    <a:pt x="9715" y="13264"/>
                  </a:lnTo>
                  <a:lnTo>
                    <a:pt x="9715" y="15516"/>
                  </a:lnTo>
                  <a:lnTo>
                    <a:pt x="9669" y="15528"/>
                  </a:lnTo>
                  <a:lnTo>
                    <a:pt x="9624" y="15539"/>
                  </a:lnTo>
                  <a:lnTo>
                    <a:pt x="9590" y="15562"/>
                  </a:lnTo>
                  <a:lnTo>
                    <a:pt x="9555" y="15596"/>
                  </a:lnTo>
                  <a:lnTo>
                    <a:pt x="9533" y="15630"/>
                  </a:lnTo>
                  <a:lnTo>
                    <a:pt x="9510" y="15664"/>
                  </a:lnTo>
                  <a:lnTo>
                    <a:pt x="9499" y="15710"/>
                  </a:lnTo>
                  <a:lnTo>
                    <a:pt x="9487" y="15755"/>
                  </a:lnTo>
                  <a:lnTo>
                    <a:pt x="9499" y="15812"/>
                  </a:lnTo>
                  <a:lnTo>
                    <a:pt x="9510" y="15846"/>
                  </a:lnTo>
                  <a:lnTo>
                    <a:pt x="7587" y="16961"/>
                  </a:lnTo>
                  <a:lnTo>
                    <a:pt x="7542" y="16916"/>
                  </a:lnTo>
                  <a:lnTo>
                    <a:pt x="7485" y="16881"/>
                  </a:lnTo>
                  <a:lnTo>
                    <a:pt x="7428" y="16859"/>
                  </a:lnTo>
                  <a:lnTo>
                    <a:pt x="7371" y="16847"/>
                  </a:lnTo>
                  <a:lnTo>
                    <a:pt x="7303" y="16859"/>
                  </a:lnTo>
                  <a:lnTo>
                    <a:pt x="7246" y="16881"/>
                  </a:lnTo>
                  <a:lnTo>
                    <a:pt x="7189" y="16916"/>
                  </a:lnTo>
                  <a:lnTo>
                    <a:pt x="7155" y="16961"/>
                  </a:lnTo>
                  <a:lnTo>
                    <a:pt x="5233" y="15858"/>
                  </a:lnTo>
                  <a:lnTo>
                    <a:pt x="5255" y="15812"/>
                  </a:lnTo>
                  <a:lnTo>
                    <a:pt x="5255" y="15755"/>
                  </a:lnTo>
                  <a:lnTo>
                    <a:pt x="5255" y="15710"/>
                  </a:lnTo>
                  <a:lnTo>
                    <a:pt x="5233" y="15664"/>
                  </a:lnTo>
                  <a:lnTo>
                    <a:pt x="5210" y="15619"/>
                  </a:lnTo>
                  <a:lnTo>
                    <a:pt x="5187" y="15585"/>
                  </a:lnTo>
                  <a:lnTo>
                    <a:pt x="5153" y="15551"/>
                  </a:lnTo>
                  <a:lnTo>
                    <a:pt x="5108" y="15528"/>
                  </a:lnTo>
                  <a:lnTo>
                    <a:pt x="5062" y="15516"/>
                  </a:lnTo>
                  <a:lnTo>
                    <a:pt x="5017" y="15505"/>
                  </a:lnTo>
                  <a:lnTo>
                    <a:pt x="5017" y="13264"/>
                  </a:lnTo>
                  <a:lnTo>
                    <a:pt x="5073" y="13253"/>
                  </a:lnTo>
                  <a:lnTo>
                    <a:pt x="5119" y="13241"/>
                  </a:lnTo>
                  <a:lnTo>
                    <a:pt x="5153" y="13219"/>
                  </a:lnTo>
                  <a:lnTo>
                    <a:pt x="5187" y="13184"/>
                  </a:lnTo>
                  <a:lnTo>
                    <a:pt x="5221" y="13139"/>
                  </a:lnTo>
                  <a:lnTo>
                    <a:pt x="5244" y="13105"/>
                  </a:lnTo>
                  <a:lnTo>
                    <a:pt x="5255" y="13048"/>
                  </a:lnTo>
                  <a:lnTo>
                    <a:pt x="5255" y="13002"/>
                  </a:lnTo>
                  <a:lnTo>
                    <a:pt x="5255" y="12946"/>
                  </a:lnTo>
                  <a:lnTo>
                    <a:pt x="5233" y="12900"/>
                  </a:lnTo>
                  <a:lnTo>
                    <a:pt x="7144" y="11797"/>
                  </a:lnTo>
                  <a:lnTo>
                    <a:pt x="7178" y="11842"/>
                  </a:lnTo>
                  <a:lnTo>
                    <a:pt x="7235" y="11888"/>
                  </a:lnTo>
                  <a:lnTo>
                    <a:pt x="7292" y="11910"/>
                  </a:lnTo>
                  <a:lnTo>
                    <a:pt x="7371" y="11922"/>
                  </a:lnTo>
                  <a:lnTo>
                    <a:pt x="7440" y="11910"/>
                  </a:lnTo>
                  <a:lnTo>
                    <a:pt x="7496" y="11888"/>
                  </a:lnTo>
                  <a:lnTo>
                    <a:pt x="7553" y="11842"/>
                  </a:lnTo>
                  <a:lnTo>
                    <a:pt x="7587" y="11797"/>
                  </a:lnTo>
                  <a:close/>
                  <a:moveTo>
                    <a:pt x="12308" y="11785"/>
                  </a:moveTo>
                  <a:lnTo>
                    <a:pt x="14322" y="12934"/>
                  </a:lnTo>
                  <a:lnTo>
                    <a:pt x="14310" y="13002"/>
                  </a:lnTo>
                  <a:lnTo>
                    <a:pt x="14322" y="13059"/>
                  </a:lnTo>
                  <a:lnTo>
                    <a:pt x="14344" y="13116"/>
                  </a:lnTo>
                  <a:lnTo>
                    <a:pt x="14401" y="13150"/>
                  </a:lnTo>
                  <a:lnTo>
                    <a:pt x="14458" y="13173"/>
                  </a:lnTo>
                  <a:lnTo>
                    <a:pt x="14458" y="15505"/>
                  </a:lnTo>
                  <a:lnTo>
                    <a:pt x="14413" y="15516"/>
                  </a:lnTo>
                  <a:lnTo>
                    <a:pt x="14367" y="15528"/>
                  </a:lnTo>
                  <a:lnTo>
                    <a:pt x="14322" y="15551"/>
                  </a:lnTo>
                  <a:lnTo>
                    <a:pt x="14288" y="15585"/>
                  </a:lnTo>
                  <a:lnTo>
                    <a:pt x="14253" y="15619"/>
                  </a:lnTo>
                  <a:lnTo>
                    <a:pt x="14231" y="15664"/>
                  </a:lnTo>
                  <a:lnTo>
                    <a:pt x="14219" y="15710"/>
                  </a:lnTo>
                  <a:lnTo>
                    <a:pt x="14219" y="15755"/>
                  </a:lnTo>
                  <a:lnTo>
                    <a:pt x="14219" y="15812"/>
                  </a:lnTo>
                  <a:lnTo>
                    <a:pt x="14231" y="15858"/>
                  </a:lnTo>
                  <a:lnTo>
                    <a:pt x="12285" y="16984"/>
                  </a:lnTo>
                  <a:lnTo>
                    <a:pt x="12251" y="16950"/>
                  </a:lnTo>
                  <a:lnTo>
                    <a:pt x="12206" y="16916"/>
                  </a:lnTo>
                  <a:lnTo>
                    <a:pt x="12160" y="16893"/>
                  </a:lnTo>
                  <a:lnTo>
                    <a:pt x="12058" y="16893"/>
                  </a:lnTo>
                  <a:lnTo>
                    <a:pt x="12001" y="16916"/>
                  </a:lnTo>
                  <a:lnTo>
                    <a:pt x="11967" y="16950"/>
                  </a:lnTo>
                  <a:lnTo>
                    <a:pt x="11933" y="16984"/>
                  </a:lnTo>
                  <a:lnTo>
                    <a:pt x="9965" y="15846"/>
                  </a:lnTo>
                  <a:lnTo>
                    <a:pt x="9976" y="15801"/>
                  </a:lnTo>
                  <a:lnTo>
                    <a:pt x="9988" y="15755"/>
                  </a:lnTo>
                  <a:lnTo>
                    <a:pt x="9976" y="15710"/>
                  </a:lnTo>
                  <a:lnTo>
                    <a:pt x="9965" y="15664"/>
                  </a:lnTo>
                  <a:lnTo>
                    <a:pt x="9942" y="15630"/>
                  </a:lnTo>
                  <a:lnTo>
                    <a:pt x="9919" y="15596"/>
                  </a:lnTo>
                  <a:lnTo>
                    <a:pt x="9885" y="15562"/>
                  </a:lnTo>
                  <a:lnTo>
                    <a:pt x="9851" y="15539"/>
                  </a:lnTo>
                  <a:lnTo>
                    <a:pt x="9806" y="15528"/>
                  </a:lnTo>
                  <a:lnTo>
                    <a:pt x="9760" y="15516"/>
                  </a:lnTo>
                  <a:lnTo>
                    <a:pt x="9760" y="13264"/>
                  </a:lnTo>
                  <a:lnTo>
                    <a:pt x="9806" y="13264"/>
                  </a:lnTo>
                  <a:lnTo>
                    <a:pt x="9851" y="13241"/>
                  </a:lnTo>
                  <a:lnTo>
                    <a:pt x="9897" y="13219"/>
                  </a:lnTo>
                  <a:lnTo>
                    <a:pt x="9931" y="13184"/>
                  </a:lnTo>
                  <a:lnTo>
                    <a:pt x="9965" y="13139"/>
                  </a:lnTo>
                  <a:lnTo>
                    <a:pt x="9988" y="13105"/>
                  </a:lnTo>
                  <a:lnTo>
                    <a:pt x="9999" y="13059"/>
                  </a:lnTo>
                  <a:lnTo>
                    <a:pt x="9999" y="13002"/>
                  </a:lnTo>
                  <a:lnTo>
                    <a:pt x="9999" y="12946"/>
                  </a:lnTo>
                  <a:lnTo>
                    <a:pt x="9976" y="12889"/>
                  </a:lnTo>
                  <a:lnTo>
                    <a:pt x="11899" y="11785"/>
                  </a:lnTo>
                  <a:lnTo>
                    <a:pt x="11944" y="11831"/>
                  </a:lnTo>
                  <a:lnTo>
                    <a:pt x="11990" y="11865"/>
                  </a:lnTo>
                  <a:lnTo>
                    <a:pt x="12047" y="11888"/>
                  </a:lnTo>
                  <a:lnTo>
                    <a:pt x="12103" y="11899"/>
                  </a:lnTo>
                  <a:lnTo>
                    <a:pt x="12172" y="11888"/>
                  </a:lnTo>
                  <a:lnTo>
                    <a:pt x="12229" y="11865"/>
                  </a:lnTo>
                  <a:lnTo>
                    <a:pt x="12274" y="11831"/>
                  </a:lnTo>
                  <a:lnTo>
                    <a:pt x="12308" y="11785"/>
                  </a:lnTo>
                  <a:close/>
                  <a:moveTo>
                    <a:pt x="3777" y="0"/>
                  </a:moveTo>
                  <a:lnTo>
                    <a:pt x="2787" y="569"/>
                  </a:lnTo>
                  <a:lnTo>
                    <a:pt x="2764" y="535"/>
                  </a:lnTo>
                  <a:lnTo>
                    <a:pt x="2719" y="501"/>
                  </a:lnTo>
                  <a:lnTo>
                    <a:pt x="2673" y="490"/>
                  </a:lnTo>
                  <a:lnTo>
                    <a:pt x="2628" y="478"/>
                  </a:lnTo>
                  <a:lnTo>
                    <a:pt x="2582" y="490"/>
                  </a:lnTo>
                  <a:lnTo>
                    <a:pt x="2548" y="501"/>
                  </a:lnTo>
                  <a:lnTo>
                    <a:pt x="2514" y="512"/>
                  </a:lnTo>
                  <a:lnTo>
                    <a:pt x="2480" y="546"/>
                  </a:lnTo>
                  <a:lnTo>
                    <a:pt x="2457" y="569"/>
                  </a:lnTo>
                  <a:lnTo>
                    <a:pt x="2434" y="603"/>
                  </a:lnTo>
                  <a:lnTo>
                    <a:pt x="2423" y="649"/>
                  </a:lnTo>
                  <a:lnTo>
                    <a:pt x="2423" y="683"/>
                  </a:lnTo>
                  <a:lnTo>
                    <a:pt x="2423" y="728"/>
                  </a:lnTo>
                  <a:lnTo>
                    <a:pt x="2434" y="763"/>
                  </a:lnTo>
                  <a:lnTo>
                    <a:pt x="2469" y="831"/>
                  </a:lnTo>
                  <a:lnTo>
                    <a:pt x="2537" y="876"/>
                  </a:lnTo>
                  <a:lnTo>
                    <a:pt x="2571" y="888"/>
                  </a:lnTo>
                  <a:lnTo>
                    <a:pt x="2605" y="888"/>
                  </a:lnTo>
                  <a:lnTo>
                    <a:pt x="2605" y="3231"/>
                  </a:lnTo>
                  <a:lnTo>
                    <a:pt x="2560" y="3231"/>
                  </a:lnTo>
                  <a:lnTo>
                    <a:pt x="2525" y="3254"/>
                  </a:lnTo>
                  <a:lnTo>
                    <a:pt x="2491" y="3265"/>
                  </a:lnTo>
                  <a:lnTo>
                    <a:pt x="2457" y="3299"/>
                  </a:lnTo>
                  <a:lnTo>
                    <a:pt x="2434" y="3333"/>
                  </a:lnTo>
                  <a:lnTo>
                    <a:pt x="2423" y="3367"/>
                  </a:lnTo>
                  <a:lnTo>
                    <a:pt x="2412" y="3402"/>
                  </a:lnTo>
                  <a:lnTo>
                    <a:pt x="2400" y="3447"/>
                  </a:lnTo>
                  <a:lnTo>
                    <a:pt x="2412" y="3493"/>
                  </a:lnTo>
                  <a:lnTo>
                    <a:pt x="2423" y="3527"/>
                  </a:lnTo>
                  <a:lnTo>
                    <a:pt x="2446" y="3572"/>
                  </a:lnTo>
                  <a:lnTo>
                    <a:pt x="2469" y="3606"/>
                  </a:lnTo>
                  <a:lnTo>
                    <a:pt x="2503" y="3629"/>
                  </a:lnTo>
                  <a:lnTo>
                    <a:pt x="2537" y="3652"/>
                  </a:lnTo>
                  <a:lnTo>
                    <a:pt x="2582" y="3663"/>
                  </a:lnTo>
                  <a:lnTo>
                    <a:pt x="2685" y="3663"/>
                  </a:lnTo>
                  <a:lnTo>
                    <a:pt x="2730" y="3641"/>
                  </a:lnTo>
                  <a:lnTo>
                    <a:pt x="2776" y="3606"/>
                  </a:lnTo>
                  <a:lnTo>
                    <a:pt x="2810" y="3561"/>
                  </a:lnTo>
                  <a:lnTo>
                    <a:pt x="4812" y="4710"/>
                  </a:lnTo>
                  <a:lnTo>
                    <a:pt x="4800" y="4755"/>
                  </a:lnTo>
                  <a:lnTo>
                    <a:pt x="4789" y="4789"/>
                  </a:lnTo>
                  <a:lnTo>
                    <a:pt x="4800" y="4835"/>
                  </a:lnTo>
                  <a:lnTo>
                    <a:pt x="4812" y="4869"/>
                  </a:lnTo>
                  <a:lnTo>
                    <a:pt x="4823" y="4903"/>
                  </a:lnTo>
                  <a:lnTo>
                    <a:pt x="4846" y="4937"/>
                  </a:lnTo>
                  <a:lnTo>
                    <a:pt x="4880" y="4960"/>
                  </a:lnTo>
                  <a:lnTo>
                    <a:pt x="4914" y="4983"/>
                  </a:lnTo>
                  <a:lnTo>
                    <a:pt x="4960" y="4994"/>
                  </a:lnTo>
                  <a:lnTo>
                    <a:pt x="5039" y="4994"/>
                  </a:lnTo>
                  <a:lnTo>
                    <a:pt x="5073" y="4983"/>
                  </a:lnTo>
                  <a:lnTo>
                    <a:pt x="5108" y="4960"/>
                  </a:lnTo>
                  <a:lnTo>
                    <a:pt x="5142" y="4937"/>
                  </a:lnTo>
                  <a:lnTo>
                    <a:pt x="5164" y="4903"/>
                  </a:lnTo>
                  <a:lnTo>
                    <a:pt x="5187" y="4869"/>
                  </a:lnTo>
                  <a:lnTo>
                    <a:pt x="5199" y="4835"/>
                  </a:lnTo>
                  <a:lnTo>
                    <a:pt x="5199" y="4789"/>
                  </a:lnTo>
                  <a:lnTo>
                    <a:pt x="5199" y="4755"/>
                  </a:lnTo>
                  <a:lnTo>
                    <a:pt x="5187" y="4710"/>
                  </a:lnTo>
                  <a:lnTo>
                    <a:pt x="7178" y="3561"/>
                  </a:lnTo>
                  <a:lnTo>
                    <a:pt x="7212" y="3606"/>
                  </a:lnTo>
                  <a:lnTo>
                    <a:pt x="7258" y="3641"/>
                  </a:lnTo>
                  <a:lnTo>
                    <a:pt x="7303" y="3663"/>
                  </a:lnTo>
                  <a:lnTo>
                    <a:pt x="7371" y="3675"/>
                  </a:lnTo>
                  <a:lnTo>
                    <a:pt x="7428" y="3663"/>
                  </a:lnTo>
                  <a:lnTo>
                    <a:pt x="7474" y="3641"/>
                  </a:lnTo>
                  <a:lnTo>
                    <a:pt x="7519" y="3606"/>
                  </a:lnTo>
                  <a:lnTo>
                    <a:pt x="7553" y="3561"/>
                  </a:lnTo>
                  <a:lnTo>
                    <a:pt x="9510" y="4687"/>
                  </a:lnTo>
                  <a:lnTo>
                    <a:pt x="9499" y="4744"/>
                  </a:lnTo>
                  <a:lnTo>
                    <a:pt x="9487" y="4789"/>
                  </a:lnTo>
                  <a:lnTo>
                    <a:pt x="9499" y="4835"/>
                  </a:lnTo>
                  <a:lnTo>
                    <a:pt x="9510" y="4880"/>
                  </a:lnTo>
                  <a:lnTo>
                    <a:pt x="9533" y="4926"/>
                  </a:lnTo>
                  <a:lnTo>
                    <a:pt x="9555" y="4960"/>
                  </a:lnTo>
                  <a:lnTo>
                    <a:pt x="9590" y="4983"/>
                  </a:lnTo>
                  <a:lnTo>
                    <a:pt x="9624" y="5017"/>
                  </a:lnTo>
                  <a:lnTo>
                    <a:pt x="9669" y="5028"/>
                  </a:lnTo>
                  <a:lnTo>
                    <a:pt x="9715" y="5040"/>
                  </a:lnTo>
                  <a:lnTo>
                    <a:pt x="9715" y="7292"/>
                  </a:lnTo>
                  <a:lnTo>
                    <a:pt x="9669" y="7303"/>
                  </a:lnTo>
                  <a:lnTo>
                    <a:pt x="9624" y="7326"/>
                  </a:lnTo>
                  <a:lnTo>
                    <a:pt x="9578" y="7349"/>
                  </a:lnTo>
                  <a:lnTo>
                    <a:pt x="9544" y="7372"/>
                  </a:lnTo>
                  <a:lnTo>
                    <a:pt x="9521" y="7417"/>
                  </a:lnTo>
                  <a:lnTo>
                    <a:pt x="9499" y="7451"/>
                  </a:lnTo>
                  <a:lnTo>
                    <a:pt x="9487" y="7497"/>
                  </a:lnTo>
                  <a:lnTo>
                    <a:pt x="9476" y="7554"/>
                  </a:lnTo>
                  <a:lnTo>
                    <a:pt x="9487" y="7599"/>
                  </a:lnTo>
                  <a:lnTo>
                    <a:pt x="9499" y="7645"/>
                  </a:lnTo>
                  <a:lnTo>
                    <a:pt x="9521" y="7690"/>
                  </a:lnTo>
                  <a:lnTo>
                    <a:pt x="9555" y="7736"/>
                  </a:lnTo>
                  <a:lnTo>
                    <a:pt x="9590" y="7758"/>
                  </a:lnTo>
                  <a:lnTo>
                    <a:pt x="9635" y="7781"/>
                  </a:lnTo>
                  <a:lnTo>
                    <a:pt x="9681" y="7804"/>
                  </a:lnTo>
                  <a:lnTo>
                    <a:pt x="9737" y="7804"/>
                  </a:lnTo>
                  <a:lnTo>
                    <a:pt x="9806" y="7793"/>
                  </a:lnTo>
                  <a:lnTo>
                    <a:pt x="9863" y="7770"/>
                  </a:lnTo>
                  <a:lnTo>
                    <a:pt x="9908" y="7736"/>
                  </a:lnTo>
                  <a:lnTo>
                    <a:pt x="9954" y="7679"/>
                  </a:lnTo>
                  <a:lnTo>
                    <a:pt x="11933" y="8828"/>
                  </a:lnTo>
                  <a:lnTo>
                    <a:pt x="11921" y="8862"/>
                  </a:lnTo>
                  <a:lnTo>
                    <a:pt x="11910" y="8896"/>
                  </a:lnTo>
                  <a:lnTo>
                    <a:pt x="11910" y="8930"/>
                  </a:lnTo>
                  <a:lnTo>
                    <a:pt x="11921" y="8964"/>
                  </a:lnTo>
                  <a:lnTo>
                    <a:pt x="11967" y="9032"/>
                  </a:lnTo>
                  <a:lnTo>
                    <a:pt x="12012" y="9067"/>
                  </a:lnTo>
                  <a:lnTo>
                    <a:pt x="12081" y="9089"/>
                  </a:lnTo>
                  <a:lnTo>
                    <a:pt x="12081" y="11421"/>
                  </a:lnTo>
                  <a:lnTo>
                    <a:pt x="12047" y="11433"/>
                  </a:lnTo>
                  <a:lnTo>
                    <a:pt x="12001" y="11444"/>
                  </a:lnTo>
                  <a:lnTo>
                    <a:pt x="11967" y="11467"/>
                  </a:lnTo>
                  <a:lnTo>
                    <a:pt x="11933" y="11490"/>
                  </a:lnTo>
                  <a:lnTo>
                    <a:pt x="11899" y="11524"/>
                  </a:lnTo>
                  <a:lnTo>
                    <a:pt x="11887" y="11569"/>
                  </a:lnTo>
                  <a:lnTo>
                    <a:pt x="11876" y="11615"/>
                  </a:lnTo>
                  <a:lnTo>
                    <a:pt x="11865" y="11660"/>
                  </a:lnTo>
                  <a:lnTo>
                    <a:pt x="11876" y="11706"/>
                  </a:lnTo>
                  <a:lnTo>
                    <a:pt x="11887" y="11740"/>
                  </a:lnTo>
                  <a:lnTo>
                    <a:pt x="9954" y="12855"/>
                  </a:lnTo>
                  <a:lnTo>
                    <a:pt x="9919" y="12809"/>
                  </a:lnTo>
                  <a:lnTo>
                    <a:pt x="9863" y="12764"/>
                  </a:lnTo>
                  <a:lnTo>
                    <a:pt x="9806" y="12741"/>
                  </a:lnTo>
                  <a:lnTo>
                    <a:pt x="9669" y="12741"/>
                  </a:lnTo>
                  <a:lnTo>
                    <a:pt x="9612" y="12764"/>
                  </a:lnTo>
                  <a:lnTo>
                    <a:pt x="9555" y="12809"/>
                  </a:lnTo>
                  <a:lnTo>
                    <a:pt x="9521" y="12855"/>
                  </a:lnTo>
                  <a:lnTo>
                    <a:pt x="7610" y="11751"/>
                  </a:lnTo>
                  <a:lnTo>
                    <a:pt x="7622" y="11706"/>
                  </a:lnTo>
                  <a:lnTo>
                    <a:pt x="7633" y="11660"/>
                  </a:lnTo>
                  <a:lnTo>
                    <a:pt x="7622" y="11603"/>
                  </a:lnTo>
                  <a:lnTo>
                    <a:pt x="7610" y="11558"/>
                  </a:lnTo>
                  <a:lnTo>
                    <a:pt x="7587" y="11512"/>
                  </a:lnTo>
                  <a:lnTo>
                    <a:pt x="7553" y="11467"/>
                  </a:lnTo>
                  <a:lnTo>
                    <a:pt x="7519" y="11433"/>
                  </a:lnTo>
                  <a:lnTo>
                    <a:pt x="7474" y="11410"/>
                  </a:lnTo>
                  <a:lnTo>
                    <a:pt x="7417" y="11399"/>
                  </a:lnTo>
                  <a:lnTo>
                    <a:pt x="7371" y="11387"/>
                  </a:lnTo>
                  <a:lnTo>
                    <a:pt x="7314" y="11399"/>
                  </a:lnTo>
                  <a:lnTo>
                    <a:pt x="7258" y="11410"/>
                  </a:lnTo>
                  <a:lnTo>
                    <a:pt x="7212" y="11433"/>
                  </a:lnTo>
                  <a:lnTo>
                    <a:pt x="7178" y="11467"/>
                  </a:lnTo>
                  <a:lnTo>
                    <a:pt x="7144" y="11512"/>
                  </a:lnTo>
                  <a:lnTo>
                    <a:pt x="7121" y="11558"/>
                  </a:lnTo>
                  <a:lnTo>
                    <a:pt x="7110" y="11603"/>
                  </a:lnTo>
                  <a:lnTo>
                    <a:pt x="7098" y="11660"/>
                  </a:lnTo>
                  <a:lnTo>
                    <a:pt x="7110" y="11706"/>
                  </a:lnTo>
                  <a:lnTo>
                    <a:pt x="7121" y="11751"/>
                  </a:lnTo>
                  <a:lnTo>
                    <a:pt x="5210" y="12855"/>
                  </a:lnTo>
                  <a:lnTo>
                    <a:pt x="5176" y="12809"/>
                  </a:lnTo>
                  <a:lnTo>
                    <a:pt x="5119" y="12775"/>
                  </a:lnTo>
                  <a:lnTo>
                    <a:pt x="5062" y="12752"/>
                  </a:lnTo>
                  <a:lnTo>
                    <a:pt x="4994" y="12741"/>
                  </a:lnTo>
                  <a:lnTo>
                    <a:pt x="4926" y="12752"/>
                  </a:lnTo>
                  <a:lnTo>
                    <a:pt x="4869" y="12775"/>
                  </a:lnTo>
                  <a:lnTo>
                    <a:pt x="4823" y="12809"/>
                  </a:lnTo>
                  <a:lnTo>
                    <a:pt x="4778" y="12855"/>
                  </a:lnTo>
                  <a:lnTo>
                    <a:pt x="2787" y="11706"/>
                  </a:lnTo>
                  <a:lnTo>
                    <a:pt x="2798" y="11660"/>
                  </a:lnTo>
                  <a:lnTo>
                    <a:pt x="2798" y="11626"/>
                  </a:lnTo>
                  <a:lnTo>
                    <a:pt x="2787" y="11592"/>
                  </a:lnTo>
                  <a:lnTo>
                    <a:pt x="2742" y="11535"/>
                  </a:lnTo>
                  <a:lnTo>
                    <a:pt x="2696" y="11501"/>
                  </a:lnTo>
                  <a:lnTo>
                    <a:pt x="2662" y="11490"/>
                  </a:lnTo>
                  <a:lnTo>
                    <a:pt x="2594" y="11490"/>
                  </a:lnTo>
                  <a:lnTo>
                    <a:pt x="2560" y="11501"/>
                  </a:lnTo>
                  <a:lnTo>
                    <a:pt x="2503" y="11535"/>
                  </a:lnTo>
                  <a:lnTo>
                    <a:pt x="2469" y="11592"/>
                  </a:lnTo>
                  <a:lnTo>
                    <a:pt x="2457" y="11626"/>
                  </a:lnTo>
                  <a:lnTo>
                    <a:pt x="2457" y="11660"/>
                  </a:lnTo>
                  <a:lnTo>
                    <a:pt x="2469" y="11706"/>
                  </a:lnTo>
                  <a:lnTo>
                    <a:pt x="444" y="12877"/>
                  </a:lnTo>
                  <a:lnTo>
                    <a:pt x="410" y="12832"/>
                  </a:lnTo>
                  <a:lnTo>
                    <a:pt x="364" y="12798"/>
                  </a:lnTo>
                  <a:lnTo>
                    <a:pt x="307" y="12775"/>
                  </a:lnTo>
                  <a:lnTo>
                    <a:pt x="205" y="12775"/>
                  </a:lnTo>
                  <a:lnTo>
                    <a:pt x="171" y="12786"/>
                  </a:lnTo>
                  <a:lnTo>
                    <a:pt x="125" y="12809"/>
                  </a:lnTo>
                  <a:lnTo>
                    <a:pt x="91" y="12843"/>
                  </a:lnTo>
                  <a:lnTo>
                    <a:pt x="68" y="12877"/>
                  </a:lnTo>
                  <a:lnTo>
                    <a:pt x="46" y="12911"/>
                  </a:lnTo>
                  <a:lnTo>
                    <a:pt x="34" y="12957"/>
                  </a:lnTo>
                  <a:lnTo>
                    <a:pt x="23" y="13002"/>
                  </a:lnTo>
                  <a:lnTo>
                    <a:pt x="34" y="13048"/>
                  </a:lnTo>
                  <a:lnTo>
                    <a:pt x="46" y="13082"/>
                  </a:lnTo>
                  <a:lnTo>
                    <a:pt x="57" y="13128"/>
                  </a:lnTo>
                  <a:lnTo>
                    <a:pt x="91" y="13162"/>
                  </a:lnTo>
                  <a:lnTo>
                    <a:pt x="114" y="13184"/>
                  </a:lnTo>
                  <a:lnTo>
                    <a:pt x="148" y="13207"/>
                  </a:lnTo>
                  <a:lnTo>
                    <a:pt x="193" y="13219"/>
                  </a:lnTo>
                  <a:lnTo>
                    <a:pt x="239" y="13230"/>
                  </a:lnTo>
                  <a:lnTo>
                    <a:pt x="239" y="15516"/>
                  </a:lnTo>
                  <a:lnTo>
                    <a:pt x="182" y="15516"/>
                  </a:lnTo>
                  <a:lnTo>
                    <a:pt x="148" y="15539"/>
                  </a:lnTo>
                  <a:lnTo>
                    <a:pt x="102" y="15562"/>
                  </a:lnTo>
                  <a:lnTo>
                    <a:pt x="68" y="15596"/>
                  </a:lnTo>
                  <a:lnTo>
                    <a:pt x="46" y="15630"/>
                  </a:lnTo>
                  <a:lnTo>
                    <a:pt x="23" y="15664"/>
                  </a:lnTo>
                  <a:lnTo>
                    <a:pt x="11" y="15710"/>
                  </a:lnTo>
                  <a:lnTo>
                    <a:pt x="0" y="15755"/>
                  </a:lnTo>
                  <a:lnTo>
                    <a:pt x="11" y="15812"/>
                  </a:lnTo>
                  <a:lnTo>
                    <a:pt x="23" y="15858"/>
                  </a:lnTo>
                  <a:lnTo>
                    <a:pt x="46" y="15903"/>
                  </a:lnTo>
                  <a:lnTo>
                    <a:pt x="80" y="15937"/>
                  </a:lnTo>
                  <a:lnTo>
                    <a:pt x="114" y="15971"/>
                  </a:lnTo>
                  <a:lnTo>
                    <a:pt x="159" y="15994"/>
                  </a:lnTo>
                  <a:lnTo>
                    <a:pt x="205" y="16006"/>
                  </a:lnTo>
                  <a:lnTo>
                    <a:pt x="319" y="16006"/>
                  </a:lnTo>
                  <a:lnTo>
                    <a:pt x="375" y="15983"/>
                  </a:lnTo>
                  <a:lnTo>
                    <a:pt x="432" y="15937"/>
                  </a:lnTo>
                  <a:lnTo>
                    <a:pt x="466" y="15892"/>
                  </a:lnTo>
                  <a:lnTo>
                    <a:pt x="2389" y="17007"/>
                  </a:lnTo>
                  <a:lnTo>
                    <a:pt x="2378" y="17052"/>
                  </a:lnTo>
                  <a:lnTo>
                    <a:pt x="2366" y="17109"/>
                  </a:lnTo>
                  <a:lnTo>
                    <a:pt x="2378" y="17166"/>
                  </a:lnTo>
                  <a:lnTo>
                    <a:pt x="2389" y="17211"/>
                  </a:lnTo>
                  <a:lnTo>
                    <a:pt x="2412" y="17245"/>
                  </a:lnTo>
                  <a:lnTo>
                    <a:pt x="2446" y="17291"/>
                  </a:lnTo>
                  <a:lnTo>
                    <a:pt x="2480" y="17325"/>
                  </a:lnTo>
                  <a:lnTo>
                    <a:pt x="2525" y="17348"/>
                  </a:lnTo>
                  <a:lnTo>
                    <a:pt x="2571" y="17359"/>
                  </a:lnTo>
                  <a:lnTo>
                    <a:pt x="2673" y="17359"/>
                  </a:lnTo>
                  <a:lnTo>
                    <a:pt x="2730" y="17348"/>
                  </a:lnTo>
                  <a:lnTo>
                    <a:pt x="2764" y="17325"/>
                  </a:lnTo>
                  <a:lnTo>
                    <a:pt x="2810" y="17291"/>
                  </a:lnTo>
                  <a:lnTo>
                    <a:pt x="2833" y="17245"/>
                  </a:lnTo>
                  <a:lnTo>
                    <a:pt x="2855" y="17211"/>
                  </a:lnTo>
                  <a:lnTo>
                    <a:pt x="2878" y="17166"/>
                  </a:lnTo>
                  <a:lnTo>
                    <a:pt x="2878" y="17109"/>
                  </a:lnTo>
                  <a:lnTo>
                    <a:pt x="2878" y="17052"/>
                  </a:lnTo>
                  <a:lnTo>
                    <a:pt x="2855" y="17007"/>
                  </a:lnTo>
                  <a:lnTo>
                    <a:pt x="4778" y="15903"/>
                  </a:lnTo>
                  <a:lnTo>
                    <a:pt x="4812" y="15949"/>
                  </a:lnTo>
                  <a:lnTo>
                    <a:pt x="4869" y="15983"/>
                  </a:lnTo>
                  <a:lnTo>
                    <a:pt x="4926" y="16006"/>
                  </a:lnTo>
                  <a:lnTo>
                    <a:pt x="4994" y="16017"/>
                  </a:lnTo>
                  <a:lnTo>
                    <a:pt x="5062" y="16006"/>
                  </a:lnTo>
                  <a:lnTo>
                    <a:pt x="5119" y="15983"/>
                  </a:lnTo>
                  <a:lnTo>
                    <a:pt x="5176" y="15949"/>
                  </a:lnTo>
                  <a:lnTo>
                    <a:pt x="5221" y="15892"/>
                  </a:lnTo>
                  <a:lnTo>
                    <a:pt x="7132" y="16995"/>
                  </a:lnTo>
                  <a:lnTo>
                    <a:pt x="7110" y="17052"/>
                  </a:lnTo>
                  <a:lnTo>
                    <a:pt x="7110" y="17109"/>
                  </a:lnTo>
                  <a:lnTo>
                    <a:pt x="7110" y="17166"/>
                  </a:lnTo>
                  <a:lnTo>
                    <a:pt x="7121" y="17211"/>
                  </a:lnTo>
                  <a:lnTo>
                    <a:pt x="7144" y="17257"/>
                  </a:lnTo>
                  <a:lnTo>
                    <a:pt x="7178" y="17291"/>
                  </a:lnTo>
                  <a:lnTo>
                    <a:pt x="7223" y="17325"/>
                  </a:lnTo>
                  <a:lnTo>
                    <a:pt x="7269" y="17348"/>
                  </a:lnTo>
                  <a:lnTo>
                    <a:pt x="7314" y="17371"/>
                  </a:lnTo>
                  <a:lnTo>
                    <a:pt x="7417" y="17371"/>
                  </a:lnTo>
                  <a:lnTo>
                    <a:pt x="7462" y="17348"/>
                  </a:lnTo>
                  <a:lnTo>
                    <a:pt x="7508" y="17325"/>
                  </a:lnTo>
                  <a:lnTo>
                    <a:pt x="7553" y="17291"/>
                  </a:lnTo>
                  <a:lnTo>
                    <a:pt x="7587" y="17257"/>
                  </a:lnTo>
                  <a:lnTo>
                    <a:pt x="7610" y="17211"/>
                  </a:lnTo>
                  <a:lnTo>
                    <a:pt x="7622" y="17166"/>
                  </a:lnTo>
                  <a:lnTo>
                    <a:pt x="7622" y="17109"/>
                  </a:lnTo>
                  <a:lnTo>
                    <a:pt x="7622" y="17052"/>
                  </a:lnTo>
                  <a:lnTo>
                    <a:pt x="7599" y="17007"/>
                  </a:lnTo>
                  <a:lnTo>
                    <a:pt x="9533" y="15892"/>
                  </a:lnTo>
                  <a:lnTo>
                    <a:pt x="9567" y="15937"/>
                  </a:lnTo>
                  <a:lnTo>
                    <a:pt x="9612" y="15971"/>
                  </a:lnTo>
                  <a:lnTo>
                    <a:pt x="9669" y="15994"/>
                  </a:lnTo>
                  <a:lnTo>
                    <a:pt x="9737" y="16006"/>
                  </a:lnTo>
                  <a:lnTo>
                    <a:pt x="9794" y="15994"/>
                  </a:lnTo>
                  <a:lnTo>
                    <a:pt x="9863" y="15971"/>
                  </a:lnTo>
                  <a:lnTo>
                    <a:pt x="9908" y="15937"/>
                  </a:lnTo>
                  <a:lnTo>
                    <a:pt x="9942" y="15892"/>
                  </a:lnTo>
                  <a:lnTo>
                    <a:pt x="11910" y="17018"/>
                  </a:lnTo>
                  <a:lnTo>
                    <a:pt x="11899" y="17063"/>
                  </a:lnTo>
                  <a:lnTo>
                    <a:pt x="11887" y="17109"/>
                  </a:lnTo>
                  <a:lnTo>
                    <a:pt x="11887" y="17154"/>
                  </a:lnTo>
                  <a:lnTo>
                    <a:pt x="11910" y="17189"/>
                  </a:lnTo>
                  <a:lnTo>
                    <a:pt x="11921" y="17234"/>
                  </a:lnTo>
                  <a:lnTo>
                    <a:pt x="11956" y="17268"/>
                  </a:lnTo>
                  <a:lnTo>
                    <a:pt x="11990" y="17291"/>
                  </a:lnTo>
                  <a:lnTo>
                    <a:pt x="12024" y="17314"/>
                  </a:lnTo>
                  <a:lnTo>
                    <a:pt x="12058" y="17325"/>
                  </a:lnTo>
                  <a:lnTo>
                    <a:pt x="12149" y="17325"/>
                  </a:lnTo>
                  <a:lnTo>
                    <a:pt x="12194" y="17314"/>
                  </a:lnTo>
                  <a:lnTo>
                    <a:pt x="12229" y="17291"/>
                  </a:lnTo>
                  <a:lnTo>
                    <a:pt x="12263" y="17268"/>
                  </a:lnTo>
                  <a:lnTo>
                    <a:pt x="12285" y="17234"/>
                  </a:lnTo>
                  <a:lnTo>
                    <a:pt x="12308" y="17189"/>
                  </a:lnTo>
                  <a:lnTo>
                    <a:pt x="12320" y="17154"/>
                  </a:lnTo>
                  <a:lnTo>
                    <a:pt x="12320" y="17109"/>
                  </a:lnTo>
                  <a:lnTo>
                    <a:pt x="12320" y="17063"/>
                  </a:lnTo>
                  <a:lnTo>
                    <a:pt x="12308" y="17029"/>
                  </a:lnTo>
                  <a:lnTo>
                    <a:pt x="14253" y="15903"/>
                  </a:lnTo>
                  <a:lnTo>
                    <a:pt x="14299" y="15949"/>
                  </a:lnTo>
                  <a:lnTo>
                    <a:pt x="14344" y="15983"/>
                  </a:lnTo>
                  <a:lnTo>
                    <a:pt x="14413" y="16006"/>
                  </a:lnTo>
                  <a:lnTo>
                    <a:pt x="14481" y="16017"/>
                  </a:lnTo>
                  <a:lnTo>
                    <a:pt x="14526" y="16017"/>
                  </a:lnTo>
                  <a:lnTo>
                    <a:pt x="14572" y="15994"/>
                  </a:lnTo>
                  <a:lnTo>
                    <a:pt x="14617" y="15971"/>
                  </a:lnTo>
                  <a:lnTo>
                    <a:pt x="14663" y="15949"/>
                  </a:lnTo>
                  <a:lnTo>
                    <a:pt x="14686" y="15903"/>
                  </a:lnTo>
                  <a:lnTo>
                    <a:pt x="14720" y="15858"/>
                  </a:lnTo>
                  <a:lnTo>
                    <a:pt x="14731" y="15812"/>
                  </a:lnTo>
                  <a:lnTo>
                    <a:pt x="14731" y="15755"/>
                  </a:lnTo>
                  <a:lnTo>
                    <a:pt x="14731" y="15710"/>
                  </a:lnTo>
                  <a:lnTo>
                    <a:pt x="14720" y="15664"/>
                  </a:lnTo>
                  <a:lnTo>
                    <a:pt x="14697" y="15619"/>
                  </a:lnTo>
                  <a:lnTo>
                    <a:pt x="14663" y="15585"/>
                  </a:lnTo>
                  <a:lnTo>
                    <a:pt x="14629" y="15551"/>
                  </a:lnTo>
                  <a:lnTo>
                    <a:pt x="14595" y="15528"/>
                  </a:lnTo>
                  <a:lnTo>
                    <a:pt x="14549" y="15516"/>
                  </a:lnTo>
                  <a:lnTo>
                    <a:pt x="14504" y="15505"/>
                  </a:lnTo>
                  <a:lnTo>
                    <a:pt x="14504" y="13173"/>
                  </a:lnTo>
                  <a:lnTo>
                    <a:pt x="14561" y="13150"/>
                  </a:lnTo>
                  <a:lnTo>
                    <a:pt x="14606" y="13116"/>
                  </a:lnTo>
                  <a:lnTo>
                    <a:pt x="14640" y="13059"/>
                  </a:lnTo>
                  <a:lnTo>
                    <a:pt x="14652" y="13002"/>
                  </a:lnTo>
                  <a:lnTo>
                    <a:pt x="14640" y="12946"/>
                  </a:lnTo>
                  <a:lnTo>
                    <a:pt x="16699" y="11751"/>
                  </a:lnTo>
                  <a:lnTo>
                    <a:pt x="16722" y="11785"/>
                  </a:lnTo>
                  <a:lnTo>
                    <a:pt x="16756" y="11819"/>
                  </a:lnTo>
                  <a:lnTo>
                    <a:pt x="16802" y="11831"/>
                  </a:lnTo>
                  <a:lnTo>
                    <a:pt x="16847" y="11842"/>
                  </a:lnTo>
                  <a:lnTo>
                    <a:pt x="16881" y="11831"/>
                  </a:lnTo>
                  <a:lnTo>
                    <a:pt x="16915" y="11819"/>
                  </a:lnTo>
                  <a:lnTo>
                    <a:pt x="16972" y="11785"/>
                  </a:lnTo>
                  <a:lnTo>
                    <a:pt x="17018" y="11728"/>
                  </a:lnTo>
                  <a:lnTo>
                    <a:pt x="17018" y="11694"/>
                  </a:lnTo>
                  <a:lnTo>
                    <a:pt x="17029" y="11660"/>
                  </a:lnTo>
                  <a:lnTo>
                    <a:pt x="17018" y="11592"/>
                  </a:lnTo>
                  <a:lnTo>
                    <a:pt x="16984" y="11535"/>
                  </a:lnTo>
                  <a:lnTo>
                    <a:pt x="16938" y="11501"/>
                  </a:lnTo>
                  <a:lnTo>
                    <a:pt x="16870" y="11478"/>
                  </a:lnTo>
                  <a:lnTo>
                    <a:pt x="16870" y="9158"/>
                  </a:lnTo>
                  <a:lnTo>
                    <a:pt x="16927" y="9158"/>
                  </a:lnTo>
                  <a:lnTo>
                    <a:pt x="16961" y="9135"/>
                  </a:lnTo>
                  <a:lnTo>
                    <a:pt x="17006" y="9112"/>
                  </a:lnTo>
                  <a:lnTo>
                    <a:pt x="17040" y="9078"/>
                  </a:lnTo>
                  <a:lnTo>
                    <a:pt x="17075" y="9044"/>
                  </a:lnTo>
                  <a:lnTo>
                    <a:pt x="17097" y="8998"/>
                  </a:lnTo>
                  <a:lnTo>
                    <a:pt x="17109" y="8953"/>
                  </a:lnTo>
                  <a:lnTo>
                    <a:pt x="17109" y="8896"/>
                  </a:lnTo>
                  <a:lnTo>
                    <a:pt x="17109" y="8839"/>
                  </a:lnTo>
                  <a:lnTo>
                    <a:pt x="17086" y="8794"/>
                  </a:lnTo>
                  <a:lnTo>
                    <a:pt x="19054" y="7656"/>
                  </a:lnTo>
                  <a:lnTo>
                    <a:pt x="19088" y="7690"/>
                  </a:lnTo>
                  <a:lnTo>
                    <a:pt x="19122" y="7724"/>
                  </a:lnTo>
                  <a:lnTo>
                    <a:pt x="19168" y="7736"/>
                  </a:lnTo>
                  <a:lnTo>
                    <a:pt x="19213" y="7747"/>
                  </a:lnTo>
                  <a:lnTo>
                    <a:pt x="19270" y="7736"/>
                  </a:lnTo>
                  <a:lnTo>
                    <a:pt x="19315" y="7713"/>
                  </a:lnTo>
                  <a:lnTo>
                    <a:pt x="19350" y="7690"/>
                  </a:lnTo>
                  <a:lnTo>
                    <a:pt x="19384" y="7656"/>
                  </a:lnTo>
                  <a:lnTo>
                    <a:pt x="21397" y="8816"/>
                  </a:lnTo>
                  <a:lnTo>
                    <a:pt x="21386" y="8850"/>
                  </a:lnTo>
                  <a:lnTo>
                    <a:pt x="21374" y="8896"/>
                  </a:lnTo>
                  <a:lnTo>
                    <a:pt x="21386" y="8941"/>
                  </a:lnTo>
                  <a:lnTo>
                    <a:pt x="21397" y="8976"/>
                  </a:lnTo>
                  <a:lnTo>
                    <a:pt x="21409" y="9021"/>
                  </a:lnTo>
                  <a:lnTo>
                    <a:pt x="21443" y="9044"/>
                  </a:lnTo>
                  <a:lnTo>
                    <a:pt x="21465" y="9078"/>
                  </a:lnTo>
                  <a:lnTo>
                    <a:pt x="21500" y="9089"/>
                  </a:lnTo>
                  <a:lnTo>
                    <a:pt x="21545" y="9101"/>
                  </a:lnTo>
                  <a:lnTo>
                    <a:pt x="21591" y="9112"/>
                  </a:lnTo>
                  <a:lnTo>
                    <a:pt x="21625" y="9101"/>
                  </a:lnTo>
                  <a:lnTo>
                    <a:pt x="21670" y="9089"/>
                  </a:lnTo>
                  <a:lnTo>
                    <a:pt x="21704" y="9078"/>
                  </a:lnTo>
                  <a:lnTo>
                    <a:pt x="21738" y="9044"/>
                  </a:lnTo>
                  <a:lnTo>
                    <a:pt x="21761" y="9021"/>
                  </a:lnTo>
                  <a:lnTo>
                    <a:pt x="21784" y="8976"/>
                  </a:lnTo>
                  <a:lnTo>
                    <a:pt x="21795" y="8941"/>
                  </a:lnTo>
                  <a:lnTo>
                    <a:pt x="21795" y="8896"/>
                  </a:lnTo>
                  <a:lnTo>
                    <a:pt x="21795" y="8862"/>
                  </a:lnTo>
                  <a:lnTo>
                    <a:pt x="21784" y="8816"/>
                  </a:lnTo>
                  <a:lnTo>
                    <a:pt x="23809" y="7645"/>
                  </a:lnTo>
                  <a:lnTo>
                    <a:pt x="23832" y="7679"/>
                  </a:lnTo>
                  <a:lnTo>
                    <a:pt x="23877" y="7702"/>
                  </a:lnTo>
                  <a:lnTo>
                    <a:pt x="23911" y="7724"/>
                  </a:lnTo>
                  <a:lnTo>
                    <a:pt x="23991" y="7724"/>
                  </a:lnTo>
                  <a:lnTo>
                    <a:pt x="24025" y="7713"/>
                  </a:lnTo>
                  <a:lnTo>
                    <a:pt x="24082" y="7679"/>
                  </a:lnTo>
                  <a:lnTo>
                    <a:pt x="24116" y="7622"/>
                  </a:lnTo>
                  <a:lnTo>
                    <a:pt x="24127" y="7588"/>
                  </a:lnTo>
                  <a:lnTo>
                    <a:pt x="24127" y="7554"/>
                  </a:lnTo>
                  <a:lnTo>
                    <a:pt x="24116" y="7485"/>
                  </a:lnTo>
                  <a:lnTo>
                    <a:pt x="24093" y="7440"/>
                  </a:lnTo>
                  <a:lnTo>
                    <a:pt x="24036" y="7394"/>
                  </a:lnTo>
                  <a:lnTo>
                    <a:pt x="23979" y="7383"/>
                  </a:lnTo>
                  <a:lnTo>
                    <a:pt x="23979" y="5006"/>
                  </a:lnTo>
                  <a:lnTo>
                    <a:pt x="24025" y="4994"/>
                  </a:lnTo>
                  <a:lnTo>
                    <a:pt x="24059" y="4983"/>
                  </a:lnTo>
                  <a:lnTo>
                    <a:pt x="24116" y="4937"/>
                  </a:lnTo>
                  <a:lnTo>
                    <a:pt x="24139" y="4903"/>
                  </a:lnTo>
                  <a:lnTo>
                    <a:pt x="24161" y="4869"/>
                  </a:lnTo>
                  <a:lnTo>
                    <a:pt x="24161" y="4835"/>
                  </a:lnTo>
                  <a:lnTo>
                    <a:pt x="24173" y="4789"/>
                  </a:lnTo>
                  <a:lnTo>
                    <a:pt x="24161" y="4755"/>
                  </a:lnTo>
                  <a:lnTo>
                    <a:pt x="24150" y="4710"/>
                  </a:lnTo>
                  <a:lnTo>
                    <a:pt x="26129" y="3572"/>
                  </a:lnTo>
                  <a:lnTo>
                    <a:pt x="26163" y="3618"/>
                  </a:lnTo>
                  <a:lnTo>
                    <a:pt x="26209" y="3652"/>
                  </a:lnTo>
                  <a:lnTo>
                    <a:pt x="26266" y="3675"/>
                  </a:lnTo>
                  <a:lnTo>
                    <a:pt x="26323" y="3686"/>
                  </a:lnTo>
                  <a:lnTo>
                    <a:pt x="26391" y="3675"/>
                  </a:lnTo>
                  <a:lnTo>
                    <a:pt x="26448" y="3652"/>
                  </a:lnTo>
                  <a:lnTo>
                    <a:pt x="26493" y="3618"/>
                  </a:lnTo>
                  <a:lnTo>
                    <a:pt x="26527" y="3572"/>
                  </a:lnTo>
                  <a:lnTo>
                    <a:pt x="28484" y="4698"/>
                  </a:lnTo>
                  <a:lnTo>
                    <a:pt x="28484" y="4642"/>
                  </a:lnTo>
                  <a:lnTo>
                    <a:pt x="26550" y="3527"/>
                  </a:lnTo>
                  <a:lnTo>
                    <a:pt x="26562" y="3481"/>
                  </a:lnTo>
                  <a:lnTo>
                    <a:pt x="26562" y="3447"/>
                  </a:lnTo>
                  <a:lnTo>
                    <a:pt x="26562" y="3402"/>
                  </a:lnTo>
                  <a:lnTo>
                    <a:pt x="26550" y="3356"/>
                  </a:lnTo>
                  <a:lnTo>
                    <a:pt x="26527" y="3322"/>
                  </a:lnTo>
                  <a:lnTo>
                    <a:pt x="26505" y="3288"/>
                  </a:lnTo>
                  <a:lnTo>
                    <a:pt x="26471" y="3265"/>
                  </a:lnTo>
                  <a:lnTo>
                    <a:pt x="26436" y="3242"/>
                  </a:lnTo>
                  <a:lnTo>
                    <a:pt x="26402" y="3220"/>
                  </a:lnTo>
                  <a:lnTo>
                    <a:pt x="26357" y="3208"/>
                  </a:lnTo>
                  <a:lnTo>
                    <a:pt x="26357" y="922"/>
                  </a:lnTo>
                  <a:lnTo>
                    <a:pt x="26402" y="910"/>
                  </a:lnTo>
                  <a:lnTo>
                    <a:pt x="26436" y="899"/>
                  </a:lnTo>
                  <a:lnTo>
                    <a:pt x="26471" y="876"/>
                  </a:lnTo>
                  <a:lnTo>
                    <a:pt x="26505" y="842"/>
                  </a:lnTo>
                  <a:lnTo>
                    <a:pt x="26527" y="808"/>
                  </a:lnTo>
                  <a:lnTo>
                    <a:pt x="26550" y="774"/>
                  </a:lnTo>
                  <a:lnTo>
                    <a:pt x="26562" y="728"/>
                  </a:lnTo>
                  <a:lnTo>
                    <a:pt x="26562" y="683"/>
                  </a:lnTo>
                  <a:lnTo>
                    <a:pt x="26562" y="637"/>
                  </a:lnTo>
                  <a:lnTo>
                    <a:pt x="26539" y="592"/>
                  </a:lnTo>
                  <a:lnTo>
                    <a:pt x="27574" y="0"/>
                  </a:lnTo>
                  <a:lnTo>
                    <a:pt x="27483" y="0"/>
                  </a:lnTo>
                  <a:lnTo>
                    <a:pt x="26516" y="558"/>
                  </a:lnTo>
                  <a:lnTo>
                    <a:pt x="26482" y="512"/>
                  </a:lnTo>
                  <a:lnTo>
                    <a:pt x="26436" y="478"/>
                  </a:lnTo>
                  <a:lnTo>
                    <a:pt x="26380" y="455"/>
                  </a:lnTo>
                  <a:lnTo>
                    <a:pt x="26266" y="455"/>
                  </a:lnTo>
                  <a:lnTo>
                    <a:pt x="26220" y="478"/>
                  </a:lnTo>
                  <a:lnTo>
                    <a:pt x="26175" y="512"/>
                  </a:lnTo>
                  <a:lnTo>
                    <a:pt x="26141" y="546"/>
                  </a:lnTo>
                  <a:lnTo>
                    <a:pt x="25185" y="0"/>
                  </a:lnTo>
                  <a:lnTo>
                    <a:pt x="25094" y="0"/>
                  </a:lnTo>
                  <a:lnTo>
                    <a:pt x="26107" y="592"/>
                  </a:lnTo>
                  <a:lnTo>
                    <a:pt x="26095" y="637"/>
                  </a:lnTo>
                  <a:lnTo>
                    <a:pt x="26084" y="683"/>
                  </a:lnTo>
                  <a:lnTo>
                    <a:pt x="26095" y="740"/>
                  </a:lnTo>
                  <a:lnTo>
                    <a:pt x="26107" y="774"/>
                  </a:lnTo>
                  <a:lnTo>
                    <a:pt x="26129" y="819"/>
                  </a:lnTo>
                  <a:lnTo>
                    <a:pt x="26152" y="854"/>
                  </a:lnTo>
                  <a:lnTo>
                    <a:pt x="26186" y="876"/>
                  </a:lnTo>
                  <a:lnTo>
                    <a:pt x="26220" y="899"/>
                  </a:lnTo>
                  <a:lnTo>
                    <a:pt x="26266" y="922"/>
                  </a:lnTo>
                  <a:lnTo>
                    <a:pt x="26311" y="922"/>
                  </a:lnTo>
                  <a:lnTo>
                    <a:pt x="26311" y="3208"/>
                  </a:lnTo>
                  <a:lnTo>
                    <a:pt x="26266" y="3220"/>
                  </a:lnTo>
                  <a:lnTo>
                    <a:pt x="26220" y="3231"/>
                  </a:lnTo>
                  <a:lnTo>
                    <a:pt x="26186" y="3254"/>
                  </a:lnTo>
                  <a:lnTo>
                    <a:pt x="26152" y="3288"/>
                  </a:lnTo>
                  <a:lnTo>
                    <a:pt x="26129" y="3322"/>
                  </a:lnTo>
                  <a:lnTo>
                    <a:pt x="26107" y="3356"/>
                  </a:lnTo>
                  <a:lnTo>
                    <a:pt x="26095" y="3402"/>
                  </a:lnTo>
                  <a:lnTo>
                    <a:pt x="26084" y="3447"/>
                  </a:lnTo>
                  <a:lnTo>
                    <a:pt x="26095" y="3493"/>
                  </a:lnTo>
                  <a:lnTo>
                    <a:pt x="26107" y="3527"/>
                  </a:lnTo>
                  <a:lnTo>
                    <a:pt x="24127" y="4664"/>
                  </a:lnTo>
                  <a:lnTo>
                    <a:pt x="24093" y="4630"/>
                  </a:lnTo>
                  <a:lnTo>
                    <a:pt x="24059" y="4607"/>
                  </a:lnTo>
                  <a:lnTo>
                    <a:pt x="24014" y="4585"/>
                  </a:lnTo>
                  <a:lnTo>
                    <a:pt x="23957" y="4573"/>
                  </a:lnTo>
                  <a:lnTo>
                    <a:pt x="23900" y="4585"/>
                  </a:lnTo>
                  <a:lnTo>
                    <a:pt x="23854" y="4607"/>
                  </a:lnTo>
                  <a:lnTo>
                    <a:pt x="23820" y="4630"/>
                  </a:lnTo>
                  <a:lnTo>
                    <a:pt x="23786" y="4664"/>
                  </a:lnTo>
                  <a:lnTo>
                    <a:pt x="21807" y="3527"/>
                  </a:lnTo>
                  <a:lnTo>
                    <a:pt x="21818" y="3493"/>
                  </a:lnTo>
                  <a:lnTo>
                    <a:pt x="21829" y="3447"/>
                  </a:lnTo>
                  <a:lnTo>
                    <a:pt x="21818" y="3402"/>
                  </a:lnTo>
                  <a:lnTo>
                    <a:pt x="21807" y="3356"/>
                  </a:lnTo>
                  <a:lnTo>
                    <a:pt x="21795" y="3322"/>
                  </a:lnTo>
                  <a:lnTo>
                    <a:pt x="21761" y="3288"/>
                  </a:lnTo>
                  <a:lnTo>
                    <a:pt x="21738" y="3254"/>
                  </a:lnTo>
                  <a:lnTo>
                    <a:pt x="21693" y="3231"/>
                  </a:lnTo>
                  <a:lnTo>
                    <a:pt x="21659" y="3220"/>
                  </a:lnTo>
                  <a:lnTo>
                    <a:pt x="21613" y="3208"/>
                  </a:lnTo>
                  <a:lnTo>
                    <a:pt x="21613" y="910"/>
                  </a:lnTo>
                  <a:lnTo>
                    <a:pt x="21659" y="899"/>
                  </a:lnTo>
                  <a:lnTo>
                    <a:pt x="21693" y="888"/>
                  </a:lnTo>
                  <a:lnTo>
                    <a:pt x="21727" y="865"/>
                  </a:lnTo>
                  <a:lnTo>
                    <a:pt x="21750" y="842"/>
                  </a:lnTo>
                  <a:lnTo>
                    <a:pt x="21773" y="808"/>
                  </a:lnTo>
                  <a:lnTo>
                    <a:pt x="21795" y="774"/>
                  </a:lnTo>
                  <a:lnTo>
                    <a:pt x="21807" y="728"/>
                  </a:lnTo>
                  <a:lnTo>
                    <a:pt x="21807" y="683"/>
                  </a:lnTo>
                  <a:lnTo>
                    <a:pt x="21807" y="637"/>
                  </a:lnTo>
                  <a:lnTo>
                    <a:pt x="21795" y="603"/>
                  </a:lnTo>
                  <a:lnTo>
                    <a:pt x="22830" y="0"/>
                  </a:lnTo>
                  <a:lnTo>
                    <a:pt x="22739" y="0"/>
                  </a:lnTo>
                  <a:lnTo>
                    <a:pt x="21773" y="558"/>
                  </a:lnTo>
                  <a:lnTo>
                    <a:pt x="21738" y="524"/>
                  </a:lnTo>
                  <a:lnTo>
                    <a:pt x="21693" y="490"/>
                  </a:lnTo>
                  <a:lnTo>
                    <a:pt x="21636" y="467"/>
                  </a:lnTo>
                  <a:lnTo>
                    <a:pt x="21534" y="467"/>
                  </a:lnTo>
                  <a:lnTo>
                    <a:pt x="21488" y="490"/>
                  </a:lnTo>
                  <a:lnTo>
                    <a:pt x="21443" y="512"/>
                  </a:lnTo>
                  <a:lnTo>
                    <a:pt x="21409" y="558"/>
                  </a:lnTo>
                  <a:lnTo>
                    <a:pt x="20442" y="0"/>
                  </a:lnTo>
                  <a:lnTo>
                    <a:pt x="20351" y="0"/>
                  </a:lnTo>
                  <a:lnTo>
                    <a:pt x="21386" y="592"/>
                  </a:lnTo>
                  <a:lnTo>
                    <a:pt x="21363" y="637"/>
                  </a:lnTo>
                  <a:lnTo>
                    <a:pt x="21363" y="683"/>
                  </a:lnTo>
                  <a:lnTo>
                    <a:pt x="21363" y="728"/>
                  </a:lnTo>
                  <a:lnTo>
                    <a:pt x="21374" y="774"/>
                  </a:lnTo>
                  <a:lnTo>
                    <a:pt x="21397" y="808"/>
                  </a:lnTo>
                  <a:lnTo>
                    <a:pt x="21420" y="842"/>
                  </a:lnTo>
                  <a:lnTo>
                    <a:pt x="21454" y="865"/>
                  </a:lnTo>
                  <a:lnTo>
                    <a:pt x="21488" y="888"/>
                  </a:lnTo>
                  <a:lnTo>
                    <a:pt x="21522" y="899"/>
                  </a:lnTo>
                  <a:lnTo>
                    <a:pt x="21568" y="910"/>
                  </a:lnTo>
                  <a:lnTo>
                    <a:pt x="21568" y="3208"/>
                  </a:lnTo>
                  <a:lnTo>
                    <a:pt x="21522" y="3220"/>
                  </a:lnTo>
                  <a:lnTo>
                    <a:pt x="21477" y="3231"/>
                  </a:lnTo>
                  <a:lnTo>
                    <a:pt x="21443" y="3254"/>
                  </a:lnTo>
                  <a:lnTo>
                    <a:pt x="21409" y="3276"/>
                  </a:lnTo>
                  <a:lnTo>
                    <a:pt x="21386" y="3322"/>
                  </a:lnTo>
                  <a:lnTo>
                    <a:pt x="21363" y="3356"/>
                  </a:lnTo>
                  <a:lnTo>
                    <a:pt x="21352" y="3402"/>
                  </a:lnTo>
                  <a:lnTo>
                    <a:pt x="21340" y="3447"/>
                  </a:lnTo>
                  <a:lnTo>
                    <a:pt x="21352" y="3493"/>
                  </a:lnTo>
                  <a:lnTo>
                    <a:pt x="21363" y="3527"/>
                  </a:lnTo>
                  <a:lnTo>
                    <a:pt x="19418" y="4653"/>
                  </a:lnTo>
                  <a:lnTo>
                    <a:pt x="19384" y="4607"/>
                  </a:lnTo>
                  <a:lnTo>
                    <a:pt x="19338" y="4573"/>
                  </a:lnTo>
                  <a:lnTo>
                    <a:pt x="19281" y="4551"/>
                  </a:lnTo>
                  <a:lnTo>
                    <a:pt x="19213" y="4539"/>
                  </a:lnTo>
                  <a:lnTo>
                    <a:pt x="19156" y="4551"/>
                  </a:lnTo>
                  <a:lnTo>
                    <a:pt x="19099" y="4573"/>
                  </a:lnTo>
                  <a:lnTo>
                    <a:pt x="19054" y="4607"/>
                  </a:lnTo>
                  <a:lnTo>
                    <a:pt x="19008" y="4653"/>
                  </a:lnTo>
                  <a:lnTo>
                    <a:pt x="17075" y="3527"/>
                  </a:lnTo>
                  <a:lnTo>
                    <a:pt x="17086" y="3493"/>
                  </a:lnTo>
                  <a:lnTo>
                    <a:pt x="17086" y="3447"/>
                  </a:lnTo>
                  <a:lnTo>
                    <a:pt x="17086" y="3402"/>
                  </a:lnTo>
                  <a:lnTo>
                    <a:pt x="17075" y="3356"/>
                  </a:lnTo>
                  <a:lnTo>
                    <a:pt x="17052" y="3322"/>
                  </a:lnTo>
                  <a:lnTo>
                    <a:pt x="17029" y="3288"/>
                  </a:lnTo>
                  <a:lnTo>
                    <a:pt x="16995" y="3254"/>
                  </a:lnTo>
                  <a:lnTo>
                    <a:pt x="16961" y="3231"/>
                  </a:lnTo>
                  <a:lnTo>
                    <a:pt x="16915" y="3208"/>
                  </a:lnTo>
                  <a:lnTo>
                    <a:pt x="16870" y="3208"/>
                  </a:lnTo>
                  <a:lnTo>
                    <a:pt x="16870" y="910"/>
                  </a:lnTo>
                  <a:lnTo>
                    <a:pt x="16915" y="899"/>
                  </a:lnTo>
                  <a:lnTo>
                    <a:pt x="16949" y="888"/>
                  </a:lnTo>
                  <a:lnTo>
                    <a:pt x="16984" y="865"/>
                  </a:lnTo>
                  <a:lnTo>
                    <a:pt x="17018" y="842"/>
                  </a:lnTo>
                  <a:lnTo>
                    <a:pt x="17040" y="808"/>
                  </a:lnTo>
                  <a:lnTo>
                    <a:pt x="17052" y="774"/>
                  </a:lnTo>
                  <a:lnTo>
                    <a:pt x="17063" y="728"/>
                  </a:lnTo>
                  <a:lnTo>
                    <a:pt x="17075" y="683"/>
                  </a:lnTo>
                  <a:lnTo>
                    <a:pt x="17063" y="637"/>
                  </a:lnTo>
                  <a:lnTo>
                    <a:pt x="17052" y="592"/>
                  </a:lnTo>
                  <a:lnTo>
                    <a:pt x="18087" y="0"/>
                  </a:lnTo>
                  <a:lnTo>
                    <a:pt x="17996" y="0"/>
                  </a:lnTo>
                  <a:lnTo>
                    <a:pt x="17029" y="558"/>
                  </a:lnTo>
                  <a:lnTo>
                    <a:pt x="16995" y="524"/>
                  </a:lnTo>
                  <a:lnTo>
                    <a:pt x="16949" y="490"/>
                  </a:lnTo>
                  <a:lnTo>
                    <a:pt x="16904" y="467"/>
                  </a:lnTo>
                  <a:lnTo>
                    <a:pt x="16790" y="467"/>
                  </a:lnTo>
                  <a:lnTo>
                    <a:pt x="16745" y="490"/>
                  </a:lnTo>
                  <a:lnTo>
                    <a:pt x="16699" y="512"/>
                  </a:lnTo>
                  <a:lnTo>
                    <a:pt x="16665" y="558"/>
                  </a:lnTo>
                  <a:lnTo>
                    <a:pt x="15698" y="0"/>
                  </a:lnTo>
                  <a:lnTo>
                    <a:pt x="15607" y="0"/>
                  </a:lnTo>
                  <a:lnTo>
                    <a:pt x="16642" y="592"/>
                  </a:lnTo>
                  <a:lnTo>
                    <a:pt x="16620" y="637"/>
                  </a:lnTo>
                  <a:lnTo>
                    <a:pt x="16620" y="683"/>
                  </a:lnTo>
                  <a:lnTo>
                    <a:pt x="16620" y="728"/>
                  </a:lnTo>
                  <a:lnTo>
                    <a:pt x="16631" y="774"/>
                  </a:lnTo>
                  <a:lnTo>
                    <a:pt x="16654" y="808"/>
                  </a:lnTo>
                  <a:lnTo>
                    <a:pt x="16676" y="842"/>
                  </a:lnTo>
                  <a:lnTo>
                    <a:pt x="16711" y="865"/>
                  </a:lnTo>
                  <a:lnTo>
                    <a:pt x="16745" y="888"/>
                  </a:lnTo>
                  <a:lnTo>
                    <a:pt x="16779" y="910"/>
                  </a:lnTo>
                  <a:lnTo>
                    <a:pt x="16824" y="910"/>
                  </a:lnTo>
                  <a:lnTo>
                    <a:pt x="16824" y="3208"/>
                  </a:lnTo>
                  <a:lnTo>
                    <a:pt x="16779" y="3208"/>
                  </a:lnTo>
                  <a:lnTo>
                    <a:pt x="16733" y="3231"/>
                  </a:lnTo>
                  <a:lnTo>
                    <a:pt x="16699" y="3254"/>
                  </a:lnTo>
                  <a:lnTo>
                    <a:pt x="16665" y="3276"/>
                  </a:lnTo>
                  <a:lnTo>
                    <a:pt x="16642" y="3311"/>
                  </a:lnTo>
                  <a:lnTo>
                    <a:pt x="16620" y="3356"/>
                  </a:lnTo>
                  <a:lnTo>
                    <a:pt x="16608" y="3402"/>
                  </a:lnTo>
                  <a:lnTo>
                    <a:pt x="16597" y="3447"/>
                  </a:lnTo>
                  <a:lnTo>
                    <a:pt x="16608" y="3493"/>
                  </a:lnTo>
                  <a:lnTo>
                    <a:pt x="16620" y="3538"/>
                  </a:lnTo>
                  <a:lnTo>
                    <a:pt x="14617" y="4687"/>
                  </a:lnTo>
                  <a:lnTo>
                    <a:pt x="14595" y="4653"/>
                  </a:lnTo>
                  <a:lnTo>
                    <a:pt x="14561" y="4630"/>
                  </a:lnTo>
                  <a:lnTo>
                    <a:pt x="14515" y="4619"/>
                  </a:lnTo>
                  <a:lnTo>
                    <a:pt x="14435" y="4619"/>
                  </a:lnTo>
                  <a:lnTo>
                    <a:pt x="14401" y="4630"/>
                  </a:lnTo>
                  <a:lnTo>
                    <a:pt x="14367" y="4653"/>
                  </a:lnTo>
                  <a:lnTo>
                    <a:pt x="14333" y="4687"/>
                  </a:lnTo>
                  <a:lnTo>
                    <a:pt x="12308" y="3515"/>
                  </a:lnTo>
                  <a:lnTo>
                    <a:pt x="12320" y="3447"/>
                  </a:lnTo>
                  <a:lnTo>
                    <a:pt x="12320" y="3402"/>
                  </a:lnTo>
                  <a:lnTo>
                    <a:pt x="12308" y="3367"/>
                  </a:lnTo>
                  <a:lnTo>
                    <a:pt x="12285" y="3333"/>
                  </a:lnTo>
                  <a:lnTo>
                    <a:pt x="12263" y="3299"/>
                  </a:lnTo>
                  <a:lnTo>
                    <a:pt x="12240" y="3276"/>
                  </a:lnTo>
                  <a:lnTo>
                    <a:pt x="12206" y="3254"/>
                  </a:lnTo>
                  <a:lnTo>
                    <a:pt x="12172" y="3242"/>
                  </a:lnTo>
                  <a:lnTo>
                    <a:pt x="12126" y="3231"/>
                  </a:lnTo>
                  <a:lnTo>
                    <a:pt x="12126" y="933"/>
                  </a:lnTo>
                  <a:lnTo>
                    <a:pt x="12172" y="922"/>
                  </a:lnTo>
                  <a:lnTo>
                    <a:pt x="12217" y="899"/>
                  </a:lnTo>
                  <a:lnTo>
                    <a:pt x="12251" y="876"/>
                  </a:lnTo>
                  <a:lnTo>
                    <a:pt x="12285" y="854"/>
                  </a:lnTo>
                  <a:lnTo>
                    <a:pt x="12308" y="819"/>
                  </a:lnTo>
                  <a:lnTo>
                    <a:pt x="12331" y="774"/>
                  </a:lnTo>
                  <a:lnTo>
                    <a:pt x="12342" y="740"/>
                  </a:lnTo>
                  <a:lnTo>
                    <a:pt x="12354" y="683"/>
                  </a:lnTo>
                  <a:lnTo>
                    <a:pt x="12342" y="637"/>
                  </a:lnTo>
                  <a:lnTo>
                    <a:pt x="12331" y="592"/>
                  </a:lnTo>
                  <a:lnTo>
                    <a:pt x="13343" y="0"/>
                  </a:lnTo>
                  <a:lnTo>
                    <a:pt x="13252" y="0"/>
                  </a:lnTo>
                  <a:lnTo>
                    <a:pt x="12308" y="546"/>
                  </a:lnTo>
                  <a:lnTo>
                    <a:pt x="12263" y="501"/>
                  </a:lnTo>
                  <a:lnTo>
                    <a:pt x="12217" y="478"/>
                  </a:lnTo>
                  <a:lnTo>
                    <a:pt x="12160" y="455"/>
                  </a:lnTo>
                  <a:lnTo>
                    <a:pt x="12103" y="444"/>
                  </a:lnTo>
                  <a:lnTo>
                    <a:pt x="12047" y="455"/>
                  </a:lnTo>
                  <a:lnTo>
                    <a:pt x="11990" y="478"/>
                  </a:lnTo>
                  <a:lnTo>
                    <a:pt x="11944" y="501"/>
                  </a:lnTo>
                  <a:lnTo>
                    <a:pt x="11910" y="546"/>
                  </a:lnTo>
                  <a:lnTo>
                    <a:pt x="10966" y="0"/>
                  </a:lnTo>
                  <a:lnTo>
                    <a:pt x="10875" y="0"/>
                  </a:lnTo>
                  <a:lnTo>
                    <a:pt x="11887" y="581"/>
                  </a:lnTo>
                  <a:lnTo>
                    <a:pt x="11865" y="637"/>
                  </a:lnTo>
                  <a:lnTo>
                    <a:pt x="11865" y="683"/>
                  </a:lnTo>
                  <a:lnTo>
                    <a:pt x="11865" y="740"/>
                  </a:lnTo>
                  <a:lnTo>
                    <a:pt x="11876" y="774"/>
                  </a:lnTo>
                  <a:lnTo>
                    <a:pt x="11899" y="819"/>
                  </a:lnTo>
                  <a:lnTo>
                    <a:pt x="11921" y="854"/>
                  </a:lnTo>
                  <a:lnTo>
                    <a:pt x="11956" y="888"/>
                  </a:lnTo>
                  <a:lnTo>
                    <a:pt x="12001" y="910"/>
                  </a:lnTo>
                  <a:lnTo>
                    <a:pt x="12035" y="922"/>
                  </a:lnTo>
                  <a:lnTo>
                    <a:pt x="12081" y="933"/>
                  </a:lnTo>
                  <a:lnTo>
                    <a:pt x="12081" y="3231"/>
                  </a:lnTo>
                  <a:lnTo>
                    <a:pt x="12047" y="3242"/>
                  </a:lnTo>
                  <a:lnTo>
                    <a:pt x="12012" y="3254"/>
                  </a:lnTo>
                  <a:lnTo>
                    <a:pt x="11978" y="3276"/>
                  </a:lnTo>
                  <a:lnTo>
                    <a:pt x="11944" y="3299"/>
                  </a:lnTo>
                  <a:lnTo>
                    <a:pt x="11921" y="3333"/>
                  </a:lnTo>
                  <a:lnTo>
                    <a:pt x="11899" y="3367"/>
                  </a:lnTo>
                  <a:lnTo>
                    <a:pt x="11887" y="3402"/>
                  </a:lnTo>
                  <a:lnTo>
                    <a:pt x="11887" y="3447"/>
                  </a:lnTo>
                  <a:lnTo>
                    <a:pt x="11887" y="3481"/>
                  </a:lnTo>
                  <a:lnTo>
                    <a:pt x="11899" y="3515"/>
                  </a:lnTo>
                  <a:lnTo>
                    <a:pt x="9942" y="4653"/>
                  </a:lnTo>
                  <a:lnTo>
                    <a:pt x="9897" y="4607"/>
                  </a:lnTo>
                  <a:lnTo>
                    <a:pt x="9851" y="4573"/>
                  </a:lnTo>
                  <a:lnTo>
                    <a:pt x="9794" y="4551"/>
                  </a:lnTo>
                  <a:lnTo>
                    <a:pt x="9681" y="4551"/>
                  </a:lnTo>
                  <a:lnTo>
                    <a:pt x="9624" y="4573"/>
                  </a:lnTo>
                  <a:lnTo>
                    <a:pt x="9578" y="4607"/>
                  </a:lnTo>
                  <a:lnTo>
                    <a:pt x="9533" y="4653"/>
                  </a:lnTo>
                  <a:lnTo>
                    <a:pt x="7576" y="3527"/>
                  </a:lnTo>
                  <a:lnTo>
                    <a:pt x="7587" y="3481"/>
                  </a:lnTo>
                  <a:lnTo>
                    <a:pt x="7587" y="3447"/>
                  </a:lnTo>
                  <a:lnTo>
                    <a:pt x="7587" y="3402"/>
                  </a:lnTo>
                  <a:lnTo>
                    <a:pt x="7576" y="3367"/>
                  </a:lnTo>
                  <a:lnTo>
                    <a:pt x="7553" y="3322"/>
                  </a:lnTo>
                  <a:lnTo>
                    <a:pt x="7531" y="3299"/>
                  </a:lnTo>
                  <a:lnTo>
                    <a:pt x="7508" y="3265"/>
                  </a:lnTo>
                  <a:lnTo>
                    <a:pt x="7474" y="3242"/>
                  </a:lnTo>
                  <a:lnTo>
                    <a:pt x="7428" y="3231"/>
                  </a:lnTo>
                  <a:lnTo>
                    <a:pt x="7394" y="3220"/>
                  </a:lnTo>
                  <a:lnTo>
                    <a:pt x="7394" y="933"/>
                  </a:lnTo>
                  <a:lnTo>
                    <a:pt x="7440" y="922"/>
                  </a:lnTo>
                  <a:lnTo>
                    <a:pt x="7474" y="910"/>
                  </a:lnTo>
                  <a:lnTo>
                    <a:pt x="7519" y="888"/>
                  </a:lnTo>
                  <a:lnTo>
                    <a:pt x="7553" y="854"/>
                  </a:lnTo>
                  <a:lnTo>
                    <a:pt x="7576" y="819"/>
                  </a:lnTo>
                  <a:lnTo>
                    <a:pt x="7599" y="785"/>
                  </a:lnTo>
                  <a:lnTo>
                    <a:pt x="7610" y="740"/>
                  </a:lnTo>
                  <a:lnTo>
                    <a:pt x="7610" y="683"/>
                  </a:lnTo>
                  <a:lnTo>
                    <a:pt x="7610" y="637"/>
                  </a:lnTo>
                  <a:lnTo>
                    <a:pt x="7587" y="581"/>
                  </a:lnTo>
                  <a:lnTo>
                    <a:pt x="8600" y="0"/>
                  </a:lnTo>
                  <a:lnTo>
                    <a:pt x="8509" y="0"/>
                  </a:lnTo>
                  <a:lnTo>
                    <a:pt x="7565" y="546"/>
                  </a:lnTo>
                  <a:lnTo>
                    <a:pt x="7531" y="501"/>
                  </a:lnTo>
                  <a:lnTo>
                    <a:pt x="7485" y="467"/>
                  </a:lnTo>
                  <a:lnTo>
                    <a:pt x="7428" y="444"/>
                  </a:lnTo>
                  <a:lnTo>
                    <a:pt x="7303" y="444"/>
                  </a:lnTo>
                  <a:lnTo>
                    <a:pt x="7246" y="467"/>
                  </a:lnTo>
                  <a:lnTo>
                    <a:pt x="7201" y="501"/>
                  </a:lnTo>
                  <a:lnTo>
                    <a:pt x="7167" y="546"/>
                  </a:lnTo>
                  <a:lnTo>
                    <a:pt x="6222" y="0"/>
                  </a:lnTo>
                  <a:lnTo>
                    <a:pt x="6131" y="0"/>
                  </a:lnTo>
                  <a:lnTo>
                    <a:pt x="7144" y="581"/>
                  </a:lnTo>
                  <a:lnTo>
                    <a:pt x="7121" y="637"/>
                  </a:lnTo>
                  <a:lnTo>
                    <a:pt x="7121" y="683"/>
                  </a:lnTo>
                  <a:lnTo>
                    <a:pt x="7121" y="740"/>
                  </a:lnTo>
                  <a:lnTo>
                    <a:pt x="7132" y="785"/>
                  </a:lnTo>
                  <a:lnTo>
                    <a:pt x="7155" y="819"/>
                  </a:lnTo>
                  <a:lnTo>
                    <a:pt x="7178" y="854"/>
                  </a:lnTo>
                  <a:lnTo>
                    <a:pt x="7212" y="888"/>
                  </a:lnTo>
                  <a:lnTo>
                    <a:pt x="7258" y="910"/>
                  </a:lnTo>
                  <a:lnTo>
                    <a:pt x="7303" y="922"/>
                  </a:lnTo>
                  <a:lnTo>
                    <a:pt x="7349" y="933"/>
                  </a:lnTo>
                  <a:lnTo>
                    <a:pt x="7349" y="3220"/>
                  </a:lnTo>
                  <a:lnTo>
                    <a:pt x="7303" y="3231"/>
                  </a:lnTo>
                  <a:lnTo>
                    <a:pt x="7269" y="3242"/>
                  </a:lnTo>
                  <a:lnTo>
                    <a:pt x="7235" y="3265"/>
                  </a:lnTo>
                  <a:lnTo>
                    <a:pt x="7201" y="3299"/>
                  </a:lnTo>
                  <a:lnTo>
                    <a:pt x="7178" y="3322"/>
                  </a:lnTo>
                  <a:lnTo>
                    <a:pt x="7155" y="3367"/>
                  </a:lnTo>
                  <a:lnTo>
                    <a:pt x="7144" y="3402"/>
                  </a:lnTo>
                  <a:lnTo>
                    <a:pt x="7144" y="3447"/>
                  </a:lnTo>
                  <a:lnTo>
                    <a:pt x="7144" y="3481"/>
                  </a:lnTo>
                  <a:lnTo>
                    <a:pt x="7155" y="3527"/>
                  </a:lnTo>
                  <a:lnTo>
                    <a:pt x="5164" y="4676"/>
                  </a:lnTo>
                  <a:lnTo>
                    <a:pt x="5130" y="4642"/>
                  </a:lnTo>
                  <a:lnTo>
                    <a:pt x="5085" y="4607"/>
                  </a:lnTo>
                  <a:lnTo>
                    <a:pt x="5051" y="4596"/>
                  </a:lnTo>
                  <a:lnTo>
                    <a:pt x="4994" y="4585"/>
                  </a:lnTo>
                  <a:lnTo>
                    <a:pt x="4948" y="4596"/>
                  </a:lnTo>
                  <a:lnTo>
                    <a:pt x="4903" y="4607"/>
                  </a:lnTo>
                  <a:lnTo>
                    <a:pt x="4857" y="4642"/>
                  </a:lnTo>
                  <a:lnTo>
                    <a:pt x="4835" y="4676"/>
                  </a:lnTo>
                  <a:lnTo>
                    <a:pt x="2833" y="3515"/>
                  </a:lnTo>
                  <a:lnTo>
                    <a:pt x="2844" y="3481"/>
                  </a:lnTo>
                  <a:lnTo>
                    <a:pt x="2844" y="3447"/>
                  </a:lnTo>
                  <a:lnTo>
                    <a:pt x="2844" y="3402"/>
                  </a:lnTo>
                  <a:lnTo>
                    <a:pt x="2833" y="3367"/>
                  </a:lnTo>
                  <a:lnTo>
                    <a:pt x="2810" y="3333"/>
                  </a:lnTo>
                  <a:lnTo>
                    <a:pt x="2787" y="3299"/>
                  </a:lnTo>
                  <a:lnTo>
                    <a:pt x="2764" y="3276"/>
                  </a:lnTo>
                  <a:lnTo>
                    <a:pt x="2730" y="3254"/>
                  </a:lnTo>
                  <a:lnTo>
                    <a:pt x="2685" y="3231"/>
                  </a:lnTo>
                  <a:lnTo>
                    <a:pt x="2651" y="3231"/>
                  </a:lnTo>
                  <a:lnTo>
                    <a:pt x="2651" y="888"/>
                  </a:lnTo>
                  <a:lnTo>
                    <a:pt x="2685" y="888"/>
                  </a:lnTo>
                  <a:lnTo>
                    <a:pt x="2719" y="876"/>
                  </a:lnTo>
                  <a:lnTo>
                    <a:pt x="2776" y="831"/>
                  </a:lnTo>
                  <a:lnTo>
                    <a:pt x="2821" y="763"/>
                  </a:lnTo>
                  <a:lnTo>
                    <a:pt x="2833" y="728"/>
                  </a:lnTo>
                  <a:lnTo>
                    <a:pt x="2833" y="683"/>
                  </a:lnTo>
                  <a:lnTo>
                    <a:pt x="2833" y="649"/>
                  </a:lnTo>
                  <a:lnTo>
                    <a:pt x="2810" y="603"/>
                  </a:lnTo>
                  <a:lnTo>
                    <a:pt x="3868" y="0"/>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7"/>
            <p:cNvSpPr/>
            <p:nvPr/>
          </p:nvSpPr>
          <p:spPr>
            <a:xfrm>
              <a:off x="0" y="3342092"/>
              <a:ext cx="1751464" cy="1801389"/>
            </a:xfrm>
            <a:custGeom>
              <a:rect b="b" l="l" r="r" t="t"/>
              <a:pathLst>
                <a:path extrusionOk="0" h="17211" w="16734">
                  <a:moveTo>
                    <a:pt x="11933" y="387"/>
                  </a:moveTo>
                  <a:lnTo>
                    <a:pt x="13912" y="1524"/>
                  </a:lnTo>
                  <a:lnTo>
                    <a:pt x="13901" y="1558"/>
                  </a:lnTo>
                  <a:lnTo>
                    <a:pt x="13889" y="1604"/>
                  </a:lnTo>
                  <a:lnTo>
                    <a:pt x="13901" y="1638"/>
                  </a:lnTo>
                  <a:lnTo>
                    <a:pt x="13912" y="1672"/>
                  </a:lnTo>
                  <a:lnTo>
                    <a:pt x="13946" y="1729"/>
                  </a:lnTo>
                  <a:lnTo>
                    <a:pt x="14003" y="1775"/>
                  </a:lnTo>
                  <a:lnTo>
                    <a:pt x="14037" y="1786"/>
                  </a:lnTo>
                  <a:lnTo>
                    <a:pt x="14071" y="1797"/>
                  </a:lnTo>
                  <a:lnTo>
                    <a:pt x="14071" y="4084"/>
                  </a:lnTo>
                  <a:lnTo>
                    <a:pt x="14026" y="4095"/>
                  </a:lnTo>
                  <a:lnTo>
                    <a:pt x="13980" y="4118"/>
                  </a:lnTo>
                  <a:lnTo>
                    <a:pt x="13935" y="4141"/>
                  </a:lnTo>
                  <a:lnTo>
                    <a:pt x="13901" y="4175"/>
                  </a:lnTo>
                  <a:lnTo>
                    <a:pt x="13867" y="4209"/>
                  </a:lnTo>
                  <a:lnTo>
                    <a:pt x="13844" y="4254"/>
                  </a:lnTo>
                  <a:lnTo>
                    <a:pt x="13832" y="4300"/>
                  </a:lnTo>
                  <a:lnTo>
                    <a:pt x="13821" y="4357"/>
                  </a:lnTo>
                  <a:lnTo>
                    <a:pt x="13832" y="4414"/>
                  </a:lnTo>
                  <a:lnTo>
                    <a:pt x="13844" y="4459"/>
                  </a:lnTo>
                  <a:lnTo>
                    <a:pt x="11910" y="5574"/>
                  </a:lnTo>
                  <a:lnTo>
                    <a:pt x="11876" y="5540"/>
                  </a:lnTo>
                  <a:lnTo>
                    <a:pt x="11830" y="5506"/>
                  </a:lnTo>
                  <a:lnTo>
                    <a:pt x="11785" y="5483"/>
                  </a:lnTo>
                  <a:lnTo>
                    <a:pt x="11671" y="5483"/>
                  </a:lnTo>
                  <a:lnTo>
                    <a:pt x="11614" y="5506"/>
                  </a:lnTo>
                  <a:lnTo>
                    <a:pt x="11569" y="5540"/>
                  </a:lnTo>
                  <a:lnTo>
                    <a:pt x="11535" y="5574"/>
                  </a:lnTo>
                  <a:lnTo>
                    <a:pt x="9533" y="4414"/>
                  </a:lnTo>
                  <a:lnTo>
                    <a:pt x="9544" y="4357"/>
                  </a:lnTo>
                  <a:lnTo>
                    <a:pt x="9533" y="4289"/>
                  </a:lnTo>
                  <a:lnTo>
                    <a:pt x="9498" y="4232"/>
                  </a:lnTo>
                  <a:lnTo>
                    <a:pt x="9442" y="4186"/>
                  </a:lnTo>
                  <a:lnTo>
                    <a:pt x="9373" y="4163"/>
                  </a:lnTo>
                  <a:lnTo>
                    <a:pt x="9373" y="1820"/>
                  </a:lnTo>
                  <a:lnTo>
                    <a:pt x="9419" y="1809"/>
                  </a:lnTo>
                  <a:lnTo>
                    <a:pt x="9453" y="1797"/>
                  </a:lnTo>
                  <a:lnTo>
                    <a:pt x="9487" y="1775"/>
                  </a:lnTo>
                  <a:lnTo>
                    <a:pt x="9521" y="1740"/>
                  </a:lnTo>
                  <a:lnTo>
                    <a:pt x="9544" y="1718"/>
                  </a:lnTo>
                  <a:lnTo>
                    <a:pt x="9555" y="1684"/>
                  </a:lnTo>
                  <a:lnTo>
                    <a:pt x="9567" y="1638"/>
                  </a:lnTo>
                  <a:lnTo>
                    <a:pt x="9578" y="1604"/>
                  </a:lnTo>
                  <a:lnTo>
                    <a:pt x="9567" y="1558"/>
                  </a:lnTo>
                  <a:lnTo>
                    <a:pt x="9555" y="1513"/>
                  </a:lnTo>
                  <a:lnTo>
                    <a:pt x="11512" y="387"/>
                  </a:lnTo>
                  <a:lnTo>
                    <a:pt x="11546" y="432"/>
                  </a:lnTo>
                  <a:lnTo>
                    <a:pt x="11603" y="466"/>
                  </a:lnTo>
                  <a:lnTo>
                    <a:pt x="11660" y="489"/>
                  </a:lnTo>
                  <a:lnTo>
                    <a:pt x="11728" y="501"/>
                  </a:lnTo>
                  <a:lnTo>
                    <a:pt x="11785" y="489"/>
                  </a:lnTo>
                  <a:lnTo>
                    <a:pt x="11842" y="466"/>
                  </a:lnTo>
                  <a:lnTo>
                    <a:pt x="11899" y="432"/>
                  </a:lnTo>
                  <a:lnTo>
                    <a:pt x="11933" y="387"/>
                  </a:lnTo>
                  <a:close/>
                  <a:moveTo>
                    <a:pt x="4755" y="4448"/>
                  </a:moveTo>
                  <a:lnTo>
                    <a:pt x="6780" y="5619"/>
                  </a:lnTo>
                  <a:lnTo>
                    <a:pt x="6768" y="5665"/>
                  </a:lnTo>
                  <a:lnTo>
                    <a:pt x="6768" y="5699"/>
                  </a:lnTo>
                  <a:lnTo>
                    <a:pt x="6768" y="5745"/>
                  </a:lnTo>
                  <a:lnTo>
                    <a:pt x="6780" y="5779"/>
                  </a:lnTo>
                  <a:lnTo>
                    <a:pt x="6802" y="5813"/>
                  </a:lnTo>
                  <a:lnTo>
                    <a:pt x="6825" y="5847"/>
                  </a:lnTo>
                  <a:lnTo>
                    <a:pt x="6848" y="5881"/>
                  </a:lnTo>
                  <a:lnTo>
                    <a:pt x="6882" y="5893"/>
                  </a:lnTo>
                  <a:lnTo>
                    <a:pt x="6916" y="5915"/>
                  </a:lnTo>
                  <a:lnTo>
                    <a:pt x="6962" y="5915"/>
                  </a:lnTo>
                  <a:lnTo>
                    <a:pt x="6962" y="8213"/>
                  </a:lnTo>
                  <a:lnTo>
                    <a:pt x="6916" y="8213"/>
                  </a:lnTo>
                  <a:lnTo>
                    <a:pt x="6871" y="8236"/>
                  </a:lnTo>
                  <a:lnTo>
                    <a:pt x="6837" y="8259"/>
                  </a:lnTo>
                  <a:lnTo>
                    <a:pt x="6802" y="8293"/>
                  </a:lnTo>
                  <a:lnTo>
                    <a:pt x="6768" y="8327"/>
                  </a:lnTo>
                  <a:lnTo>
                    <a:pt x="6746" y="8372"/>
                  </a:lnTo>
                  <a:lnTo>
                    <a:pt x="6734" y="8406"/>
                  </a:lnTo>
                  <a:lnTo>
                    <a:pt x="6734" y="8463"/>
                  </a:lnTo>
                  <a:lnTo>
                    <a:pt x="6734" y="8509"/>
                  </a:lnTo>
                  <a:lnTo>
                    <a:pt x="6757" y="8554"/>
                  </a:lnTo>
                  <a:lnTo>
                    <a:pt x="4789" y="9692"/>
                  </a:lnTo>
                  <a:lnTo>
                    <a:pt x="4755" y="9658"/>
                  </a:lnTo>
                  <a:lnTo>
                    <a:pt x="4709" y="9624"/>
                  </a:lnTo>
                  <a:lnTo>
                    <a:pt x="4664" y="9612"/>
                  </a:lnTo>
                  <a:lnTo>
                    <a:pt x="4618" y="9601"/>
                  </a:lnTo>
                  <a:lnTo>
                    <a:pt x="4562" y="9612"/>
                  </a:lnTo>
                  <a:lnTo>
                    <a:pt x="4516" y="9624"/>
                  </a:lnTo>
                  <a:lnTo>
                    <a:pt x="4471" y="9658"/>
                  </a:lnTo>
                  <a:lnTo>
                    <a:pt x="4448" y="9692"/>
                  </a:lnTo>
                  <a:lnTo>
                    <a:pt x="2400" y="8509"/>
                  </a:lnTo>
                  <a:lnTo>
                    <a:pt x="2412" y="8463"/>
                  </a:lnTo>
                  <a:lnTo>
                    <a:pt x="2400" y="8406"/>
                  </a:lnTo>
                  <a:lnTo>
                    <a:pt x="2366" y="8350"/>
                  </a:lnTo>
                  <a:lnTo>
                    <a:pt x="2321" y="8315"/>
                  </a:lnTo>
                  <a:lnTo>
                    <a:pt x="2264" y="8293"/>
                  </a:lnTo>
                  <a:lnTo>
                    <a:pt x="2264" y="5972"/>
                  </a:lnTo>
                  <a:lnTo>
                    <a:pt x="2321" y="5961"/>
                  </a:lnTo>
                  <a:lnTo>
                    <a:pt x="2366" y="5938"/>
                  </a:lnTo>
                  <a:lnTo>
                    <a:pt x="2400" y="5915"/>
                  </a:lnTo>
                  <a:lnTo>
                    <a:pt x="2434" y="5881"/>
                  </a:lnTo>
                  <a:lnTo>
                    <a:pt x="2468" y="5847"/>
                  </a:lnTo>
                  <a:lnTo>
                    <a:pt x="2491" y="5802"/>
                  </a:lnTo>
                  <a:lnTo>
                    <a:pt x="2503" y="5756"/>
                  </a:lnTo>
                  <a:lnTo>
                    <a:pt x="2514" y="5699"/>
                  </a:lnTo>
                  <a:lnTo>
                    <a:pt x="2503" y="5642"/>
                  </a:lnTo>
                  <a:lnTo>
                    <a:pt x="2491" y="5597"/>
                  </a:lnTo>
                  <a:lnTo>
                    <a:pt x="4471" y="4448"/>
                  </a:lnTo>
                  <a:lnTo>
                    <a:pt x="4493" y="4482"/>
                  </a:lnTo>
                  <a:lnTo>
                    <a:pt x="4527" y="4505"/>
                  </a:lnTo>
                  <a:lnTo>
                    <a:pt x="4573" y="4527"/>
                  </a:lnTo>
                  <a:lnTo>
                    <a:pt x="4653" y="4527"/>
                  </a:lnTo>
                  <a:lnTo>
                    <a:pt x="4698" y="4505"/>
                  </a:lnTo>
                  <a:lnTo>
                    <a:pt x="4732" y="4482"/>
                  </a:lnTo>
                  <a:lnTo>
                    <a:pt x="4755" y="4448"/>
                  </a:lnTo>
                  <a:close/>
                  <a:moveTo>
                    <a:pt x="9510" y="4459"/>
                  </a:moveTo>
                  <a:lnTo>
                    <a:pt x="11512" y="5619"/>
                  </a:lnTo>
                  <a:lnTo>
                    <a:pt x="11501" y="5654"/>
                  </a:lnTo>
                  <a:lnTo>
                    <a:pt x="11501" y="5699"/>
                  </a:lnTo>
                  <a:lnTo>
                    <a:pt x="11501" y="5745"/>
                  </a:lnTo>
                  <a:lnTo>
                    <a:pt x="11512" y="5790"/>
                  </a:lnTo>
                  <a:lnTo>
                    <a:pt x="11535" y="5824"/>
                  </a:lnTo>
                  <a:lnTo>
                    <a:pt x="11557" y="5858"/>
                  </a:lnTo>
                  <a:lnTo>
                    <a:pt x="11592" y="5881"/>
                  </a:lnTo>
                  <a:lnTo>
                    <a:pt x="11626" y="5904"/>
                  </a:lnTo>
                  <a:lnTo>
                    <a:pt x="11660" y="5915"/>
                  </a:lnTo>
                  <a:lnTo>
                    <a:pt x="11705" y="5927"/>
                  </a:lnTo>
                  <a:lnTo>
                    <a:pt x="11705" y="8270"/>
                  </a:lnTo>
                  <a:lnTo>
                    <a:pt x="11637" y="8293"/>
                  </a:lnTo>
                  <a:lnTo>
                    <a:pt x="11580" y="8338"/>
                  </a:lnTo>
                  <a:lnTo>
                    <a:pt x="11546" y="8395"/>
                  </a:lnTo>
                  <a:lnTo>
                    <a:pt x="11535" y="8463"/>
                  </a:lnTo>
                  <a:lnTo>
                    <a:pt x="11546" y="8520"/>
                  </a:lnTo>
                  <a:lnTo>
                    <a:pt x="9498" y="9703"/>
                  </a:lnTo>
                  <a:lnTo>
                    <a:pt x="9476" y="9681"/>
                  </a:lnTo>
                  <a:lnTo>
                    <a:pt x="9442" y="9646"/>
                  </a:lnTo>
                  <a:lnTo>
                    <a:pt x="9396" y="9635"/>
                  </a:lnTo>
                  <a:lnTo>
                    <a:pt x="9305" y="9635"/>
                  </a:lnTo>
                  <a:lnTo>
                    <a:pt x="9271" y="9646"/>
                  </a:lnTo>
                  <a:lnTo>
                    <a:pt x="9237" y="9681"/>
                  </a:lnTo>
                  <a:lnTo>
                    <a:pt x="9203" y="9703"/>
                  </a:lnTo>
                  <a:lnTo>
                    <a:pt x="7212" y="8554"/>
                  </a:lnTo>
                  <a:lnTo>
                    <a:pt x="7235" y="8509"/>
                  </a:lnTo>
                  <a:lnTo>
                    <a:pt x="7235" y="8463"/>
                  </a:lnTo>
                  <a:lnTo>
                    <a:pt x="7235" y="8418"/>
                  </a:lnTo>
                  <a:lnTo>
                    <a:pt x="7212" y="8372"/>
                  </a:lnTo>
                  <a:lnTo>
                    <a:pt x="7201" y="8327"/>
                  </a:lnTo>
                  <a:lnTo>
                    <a:pt x="7167" y="8293"/>
                  </a:lnTo>
                  <a:lnTo>
                    <a:pt x="7132" y="8259"/>
                  </a:lnTo>
                  <a:lnTo>
                    <a:pt x="7098" y="8236"/>
                  </a:lnTo>
                  <a:lnTo>
                    <a:pt x="7053" y="8224"/>
                  </a:lnTo>
                  <a:lnTo>
                    <a:pt x="7007" y="8213"/>
                  </a:lnTo>
                  <a:lnTo>
                    <a:pt x="7007" y="5915"/>
                  </a:lnTo>
                  <a:lnTo>
                    <a:pt x="7053" y="5915"/>
                  </a:lnTo>
                  <a:lnTo>
                    <a:pt x="7087" y="5893"/>
                  </a:lnTo>
                  <a:lnTo>
                    <a:pt x="7121" y="5870"/>
                  </a:lnTo>
                  <a:lnTo>
                    <a:pt x="7144" y="5847"/>
                  </a:lnTo>
                  <a:lnTo>
                    <a:pt x="7167" y="5813"/>
                  </a:lnTo>
                  <a:lnTo>
                    <a:pt x="7189" y="5779"/>
                  </a:lnTo>
                  <a:lnTo>
                    <a:pt x="7201" y="5745"/>
                  </a:lnTo>
                  <a:lnTo>
                    <a:pt x="7201" y="5699"/>
                  </a:lnTo>
                  <a:lnTo>
                    <a:pt x="7201" y="5665"/>
                  </a:lnTo>
                  <a:lnTo>
                    <a:pt x="7189" y="5619"/>
                  </a:lnTo>
                  <a:lnTo>
                    <a:pt x="9191" y="4459"/>
                  </a:lnTo>
                  <a:lnTo>
                    <a:pt x="9225" y="4493"/>
                  </a:lnTo>
                  <a:lnTo>
                    <a:pt x="9260" y="4527"/>
                  </a:lnTo>
                  <a:lnTo>
                    <a:pt x="9305" y="4539"/>
                  </a:lnTo>
                  <a:lnTo>
                    <a:pt x="9351" y="4550"/>
                  </a:lnTo>
                  <a:lnTo>
                    <a:pt x="9396" y="4539"/>
                  </a:lnTo>
                  <a:lnTo>
                    <a:pt x="9442" y="4527"/>
                  </a:lnTo>
                  <a:lnTo>
                    <a:pt x="9487" y="4493"/>
                  </a:lnTo>
                  <a:lnTo>
                    <a:pt x="9510" y="4459"/>
                  </a:lnTo>
                  <a:close/>
                  <a:moveTo>
                    <a:pt x="14322" y="4493"/>
                  </a:moveTo>
                  <a:lnTo>
                    <a:pt x="16221" y="5597"/>
                  </a:lnTo>
                  <a:lnTo>
                    <a:pt x="16199" y="5642"/>
                  </a:lnTo>
                  <a:lnTo>
                    <a:pt x="16199" y="5699"/>
                  </a:lnTo>
                  <a:lnTo>
                    <a:pt x="16199" y="5756"/>
                  </a:lnTo>
                  <a:lnTo>
                    <a:pt x="16210" y="5802"/>
                  </a:lnTo>
                  <a:lnTo>
                    <a:pt x="16233" y="5847"/>
                  </a:lnTo>
                  <a:lnTo>
                    <a:pt x="16267" y="5893"/>
                  </a:lnTo>
                  <a:lnTo>
                    <a:pt x="16301" y="5915"/>
                  </a:lnTo>
                  <a:lnTo>
                    <a:pt x="16346" y="5949"/>
                  </a:lnTo>
                  <a:lnTo>
                    <a:pt x="16392" y="5961"/>
                  </a:lnTo>
                  <a:lnTo>
                    <a:pt x="16449" y="5972"/>
                  </a:lnTo>
                  <a:lnTo>
                    <a:pt x="16449" y="8247"/>
                  </a:lnTo>
                  <a:lnTo>
                    <a:pt x="16403" y="8247"/>
                  </a:lnTo>
                  <a:lnTo>
                    <a:pt x="16369" y="8270"/>
                  </a:lnTo>
                  <a:lnTo>
                    <a:pt x="16335" y="8281"/>
                  </a:lnTo>
                  <a:lnTo>
                    <a:pt x="16301" y="8315"/>
                  </a:lnTo>
                  <a:lnTo>
                    <a:pt x="16278" y="8350"/>
                  </a:lnTo>
                  <a:lnTo>
                    <a:pt x="16255" y="8384"/>
                  </a:lnTo>
                  <a:lnTo>
                    <a:pt x="16244" y="8418"/>
                  </a:lnTo>
                  <a:lnTo>
                    <a:pt x="16244" y="8463"/>
                  </a:lnTo>
                  <a:lnTo>
                    <a:pt x="16244" y="8497"/>
                  </a:lnTo>
                  <a:lnTo>
                    <a:pt x="16255" y="8543"/>
                  </a:lnTo>
                  <a:lnTo>
                    <a:pt x="14242" y="9715"/>
                  </a:lnTo>
                  <a:lnTo>
                    <a:pt x="14208" y="9681"/>
                  </a:lnTo>
                  <a:lnTo>
                    <a:pt x="14174" y="9658"/>
                  </a:lnTo>
                  <a:lnTo>
                    <a:pt x="14140" y="9635"/>
                  </a:lnTo>
                  <a:lnTo>
                    <a:pt x="14049" y="9635"/>
                  </a:lnTo>
                  <a:lnTo>
                    <a:pt x="14014" y="9658"/>
                  </a:lnTo>
                  <a:lnTo>
                    <a:pt x="13980" y="9681"/>
                  </a:lnTo>
                  <a:lnTo>
                    <a:pt x="13946" y="9703"/>
                  </a:lnTo>
                  <a:lnTo>
                    <a:pt x="11899" y="8520"/>
                  </a:lnTo>
                  <a:lnTo>
                    <a:pt x="11910" y="8463"/>
                  </a:lnTo>
                  <a:lnTo>
                    <a:pt x="11899" y="8395"/>
                  </a:lnTo>
                  <a:lnTo>
                    <a:pt x="11865" y="8338"/>
                  </a:lnTo>
                  <a:lnTo>
                    <a:pt x="11808" y="8293"/>
                  </a:lnTo>
                  <a:lnTo>
                    <a:pt x="11751" y="8270"/>
                  </a:lnTo>
                  <a:lnTo>
                    <a:pt x="11751" y="5927"/>
                  </a:lnTo>
                  <a:lnTo>
                    <a:pt x="11785" y="5915"/>
                  </a:lnTo>
                  <a:lnTo>
                    <a:pt x="11830" y="5904"/>
                  </a:lnTo>
                  <a:lnTo>
                    <a:pt x="11865" y="5881"/>
                  </a:lnTo>
                  <a:lnTo>
                    <a:pt x="11887" y="5847"/>
                  </a:lnTo>
                  <a:lnTo>
                    <a:pt x="11910" y="5824"/>
                  </a:lnTo>
                  <a:lnTo>
                    <a:pt x="11933" y="5779"/>
                  </a:lnTo>
                  <a:lnTo>
                    <a:pt x="11944" y="5745"/>
                  </a:lnTo>
                  <a:lnTo>
                    <a:pt x="11944" y="5699"/>
                  </a:lnTo>
                  <a:lnTo>
                    <a:pt x="11944" y="5665"/>
                  </a:lnTo>
                  <a:lnTo>
                    <a:pt x="11933" y="5619"/>
                  </a:lnTo>
                  <a:lnTo>
                    <a:pt x="13867" y="4505"/>
                  </a:lnTo>
                  <a:lnTo>
                    <a:pt x="13912" y="4550"/>
                  </a:lnTo>
                  <a:lnTo>
                    <a:pt x="13969" y="4584"/>
                  </a:lnTo>
                  <a:lnTo>
                    <a:pt x="14026" y="4618"/>
                  </a:lnTo>
                  <a:lnTo>
                    <a:pt x="14162" y="4618"/>
                  </a:lnTo>
                  <a:lnTo>
                    <a:pt x="14219" y="4584"/>
                  </a:lnTo>
                  <a:lnTo>
                    <a:pt x="14276" y="4550"/>
                  </a:lnTo>
                  <a:lnTo>
                    <a:pt x="14322" y="4493"/>
                  </a:lnTo>
                  <a:close/>
                  <a:moveTo>
                    <a:pt x="11671" y="0"/>
                  </a:moveTo>
                  <a:lnTo>
                    <a:pt x="11626" y="11"/>
                  </a:lnTo>
                  <a:lnTo>
                    <a:pt x="11580" y="34"/>
                  </a:lnTo>
                  <a:lnTo>
                    <a:pt x="11546" y="68"/>
                  </a:lnTo>
                  <a:lnTo>
                    <a:pt x="11512" y="114"/>
                  </a:lnTo>
                  <a:lnTo>
                    <a:pt x="11489" y="148"/>
                  </a:lnTo>
                  <a:lnTo>
                    <a:pt x="11478" y="193"/>
                  </a:lnTo>
                  <a:lnTo>
                    <a:pt x="11466" y="250"/>
                  </a:lnTo>
                  <a:lnTo>
                    <a:pt x="11478" y="296"/>
                  </a:lnTo>
                  <a:lnTo>
                    <a:pt x="11489" y="353"/>
                  </a:lnTo>
                  <a:lnTo>
                    <a:pt x="9533" y="1479"/>
                  </a:lnTo>
                  <a:lnTo>
                    <a:pt x="9498" y="1433"/>
                  </a:lnTo>
                  <a:lnTo>
                    <a:pt x="9453" y="1399"/>
                  </a:lnTo>
                  <a:lnTo>
                    <a:pt x="9407" y="1388"/>
                  </a:lnTo>
                  <a:lnTo>
                    <a:pt x="9351" y="1376"/>
                  </a:lnTo>
                  <a:lnTo>
                    <a:pt x="9305" y="1388"/>
                  </a:lnTo>
                  <a:lnTo>
                    <a:pt x="9271" y="1399"/>
                  </a:lnTo>
                  <a:lnTo>
                    <a:pt x="9225" y="1411"/>
                  </a:lnTo>
                  <a:lnTo>
                    <a:pt x="9203" y="1445"/>
                  </a:lnTo>
                  <a:lnTo>
                    <a:pt x="9169" y="1479"/>
                  </a:lnTo>
                  <a:lnTo>
                    <a:pt x="9146" y="1513"/>
                  </a:lnTo>
                  <a:lnTo>
                    <a:pt x="9134" y="1558"/>
                  </a:lnTo>
                  <a:lnTo>
                    <a:pt x="9134" y="1604"/>
                  </a:lnTo>
                  <a:lnTo>
                    <a:pt x="9134" y="1638"/>
                  </a:lnTo>
                  <a:lnTo>
                    <a:pt x="9146" y="1684"/>
                  </a:lnTo>
                  <a:lnTo>
                    <a:pt x="9169" y="1718"/>
                  </a:lnTo>
                  <a:lnTo>
                    <a:pt x="9191" y="1752"/>
                  </a:lnTo>
                  <a:lnTo>
                    <a:pt x="9225" y="1775"/>
                  </a:lnTo>
                  <a:lnTo>
                    <a:pt x="9260" y="1797"/>
                  </a:lnTo>
                  <a:lnTo>
                    <a:pt x="9294" y="1809"/>
                  </a:lnTo>
                  <a:lnTo>
                    <a:pt x="9328" y="1820"/>
                  </a:lnTo>
                  <a:lnTo>
                    <a:pt x="9328" y="4163"/>
                  </a:lnTo>
                  <a:lnTo>
                    <a:pt x="9271" y="4186"/>
                  </a:lnTo>
                  <a:lnTo>
                    <a:pt x="9214" y="4232"/>
                  </a:lnTo>
                  <a:lnTo>
                    <a:pt x="9180" y="4289"/>
                  </a:lnTo>
                  <a:lnTo>
                    <a:pt x="9169" y="4357"/>
                  </a:lnTo>
                  <a:lnTo>
                    <a:pt x="9180" y="4425"/>
                  </a:lnTo>
                  <a:lnTo>
                    <a:pt x="7167" y="5585"/>
                  </a:lnTo>
                  <a:lnTo>
                    <a:pt x="7132" y="5540"/>
                  </a:lnTo>
                  <a:lnTo>
                    <a:pt x="7087" y="5506"/>
                  </a:lnTo>
                  <a:lnTo>
                    <a:pt x="7041" y="5494"/>
                  </a:lnTo>
                  <a:lnTo>
                    <a:pt x="6984" y="5483"/>
                  </a:lnTo>
                  <a:lnTo>
                    <a:pt x="6928" y="5494"/>
                  </a:lnTo>
                  <a:lnTo>
                    <a:pt x="6882" y="5506"/>
                  </a:lnTo>
                  <a:lnTo>
                    <a:pt x="6837" y="5540"/>
                  </a:lnTo>
                  <a:lnTo>
                    <a:pt x="6802" y="5585"/>
                  </a:lnTo>
                  <a:lnTo>
                    <a:pt x="4778" y="4414"/>
                  </a:lnTo>
                  <a:lnTo>
                    <a:pt x="4789" y="4357"/>
                  </a:lnTo>
                  <a:lnTo>
                    <a:pt x="4778" y="4289"/>
                  </a:lnTo>
                  <a:lnTo>
                    <a:pt x="4744" y="4243"/>
                  </a:lnTo>
                  <a:lnTo>
                    <a:pt x="4698" y="4209"/>
                  </a:lnTo>
                  <a:lnTo>
                    <a:pt x="4641" y="4186"/>
                  </a:lnTo>
                  <a:lnTo>
                    <a:pt x="4641" y="1831"/>
                  </a:lnTo>
                  <a:lnTo>
                    <a:pt x="4675" y="1831"/>
                  </a:lnTo>
                  <a:lnTo>
                    <a:pt x="4721" y="1809"/>
                  </a:lnTo>
                  <a:lnTo>
                    <a:pt x="4755" y="1786"/>
                  </a:lnTo>
                  <a:lnTo>
                    <a:pt x="4789" y="1763"/>
                  </a:lnTo>
                  <a:lnTo>
                    <a:pt x="4812" y="1729"/>
                  </a:lnTo>
                  <a:lnTo>
                    <a:pt x="4835" y="1684"/>
                  </a:lnTo>
                  <a:lnTo>
                    <a:pt x="4846" y="1638"/>
                  </a:lnTo>
                  <a:lnTo>
                    <a:pt x="4857" y="1604"/>
                  </a:lnTo>
                  <a:lnTo>
                    <a:pt x="4846" y="1547"/>
                  </a:lnTo>
                  <a:lnTo>
                    <a:pt x="4835" y="1502"/>
                  </a:lnTo>
                  <a:lnTo>
                    <a:pt x="4812" y="1467"/>
                  </a:lnTo>
                  <a:lnTo>
                    <a:pt x="4778" y="1433"/>
                  </a:lnTo>
                  <a:lnTo>
                    <a:pt x="4744" y="1399"/>
                  </a:lnTo>
                  <a:lnTo>
                    <a:pt x="4709" y="1376"/>
                  </a:lnTo>
                  <a:lnTo>
                    <a:pt x="4664" y="1365"/>
                  </a:lnTo>
                  <a:lnTo>
                    <a:pt x="4550" y="1365"/>
                  </a:lnTo>
                  <a:lnTo>
                    <a:pt x="4505" y="1388"/>
                  </a:lnTo>
                  <a:lnTo>
                    <a:pt x="4448" y="1422"/>
                  </a:lnTo>
                  <a:lnTo>
                    <a:pt x="4414" y="1467"/>
                  </a:lnTo>
                  <a:lnTo>
                    <a:pt x="2423" y="319"/>
                  </a:lnTo>
                  <a:lnTo>
                    <a:pt x="2434" y="250"/>
                  </a:lnTo>
                  <a:lnTo>
                    <a:pt x="2434" y="216"/>
                  </a:lnTo>
                  <a:lnTo>
                    <a:pt x="2423" y="171"/>
                  </a:lnTo>
                  <a:lnTo>
                    <a:pt x="2400" y="137"/>
                  </a:lnTo>
                  <a:lnTo>
                    <a:pt x="2377" y="114"/>
                  </a:lnTo>
                  <a:lnTo>
                    <a:pt x="2355" y="91"/>
                  </a:lnTo>
                  <a:lnTo>
                    <a:pt x="2321" y="68"/>
                  </a:lnTo>
                  <a:lnTo>
                    <a:pt x="2286" y="57"/>
                  </a:lnTo>
                  <a:lnTo>
                    <a:pt x="2207" y="57"/>
                  </a:lnTo>
                  <a:lnTo>
                    <a:pt x="2173" y="68"/>
                  </a:lnTo>
                  <a:lnTo>
                    <a:pt x="2139" y="91"/>
                  </a:lnTo>
                  <a:lnTo>
                    <a:pt x="2104" y="114"/>
                  </a:lnTo>
                  <a:lnTo>
                    <a:pt x="2082" y="137"/>
                  </a:lnTo>
                  <a:lnTo>
                    <a:pt x="2059" y="171"/>
                  </a:lnTo>
                  <a:lnTo>
                    <a:pt x="2048" y="216"/>
                  </a:lnTo>
                  <a:lnTo>
                    <a:pt x="2048" y="250"/>
                  </a:lnTo>
                  <a:lnTo>
                    <a:pt x="2059" y="319"/>
                  </a:lnTo>
                  <a:lnTo>
                    <a:pt x="34" y="1490"/>
                  </a:lnTo>
                  <a:lnTo>
                    <a:pt x="0" y="1445"/>
                  </a:lnTo>
                  <a:lnTo>
                    <a:pt x="0" y="1752"/>
                  </a:lnTo>
                  <a:lnTo>
                    <a:pt x="34" y="1718"/>
                  </a:lnTo>
                  <a:lnTo>
                    <a:pt x="57" y="1684"/>
                  </a:lnTo>
                  <a:lnTo>
                    <a:pt x="68" y="1638"/>
                  </a:lnTo>
                  <a:lnTo>
                    <a:pt x="68" y="1604"/>
                  </a:lnTo>
                  <a:lnTo>
                    <a:pt x="68" y="1558"/>
                  </a:lnTo>
                  <a:lnTo>
                    <a:pt x="57" y="1524"/>
                  </a:lnTo>
                  <a:lnTo>
                    <a:pt x="2082" y="353"/>
                  </a:lnTo>
                  <a:lnTo>
                    <a:pt x="2116" y="398"/>
                  </a:lnTo>
                  <a:lnTo>
                    <a:pt x="2150" y="421"/>
                  </a:lnTo>
                  <a:lnTo>
                    <a:pt x="2195" y="432"/>
                  </a:lnTo>
                  <a:lnTo>
                    <a:pt x="2241" y="444"/>
                  </a:lnTo>
                  <a:lnTo>
                    <a:pt x="2298" y="432"/>
                  </a:lnTo>
                  <a:lnTo>
                    <a:pt x="2332" y="421"/>
                  </a:lnTo>
                  <a:lnTo>
                    <a:pt x="2377" y="387"/>
                  </a:lnTo>
                  <a:lnTo>
                    <a:pt x="2400" y="353"/>
                  </a:lnTo>
                  <a:lnTo>
                    <a:pt x="4391" y="1502"/>
                  </a:lnTo>
                  <a:lnTo>
                    <a:pt x="4380" y="1547"/>
                  </a:lnTo>
                  <a:lnTo>
                    <a:pt x="4380" y="1604"/>
                  </a:lnTo>
                  <a:lnTo>
                    <a:pt x="4380" y="1649"/>
                  </a:lnTo>
                  <a:lnTo>
                    <a:pt x="4391" y="1684"/>
                  </a:lnTo>
                  <a:lnTo>
                    <a:pt x="4414" y="1729"/>
                  </a:lnTo>
                  <a:lnTo>
                    <a:pt x="4436" y="1763"/>
                  </a:lnTo>
                  <a:lnTo>
                    <a:pt x="4471" y="1786"/>
                  </a:lnTo>
                  <a:lnTo>
                    <a:pt x="4505" y="1809"/>
                  </a:lnTo>
                  <a:lnTo>
                    <a:pt x="4550" y="1831"/>
                  </a:lnTo>
                  <a:lnTo>
                    <a:pt x="4596" y="1831"/>
                  </a:lnTo>
                  <a:lnTo>
                    <a:pt x="4596" y="4186"/>
                  </a:lnTo>
                  <a:lnTo>
                    <a:pt x="4527" y="4198"/>
                  </a:lnTo>
                  <a:lnTo>
                    <a:pt x="4482" y="4243"/>
                  </a:lnTo>
                  <a:lnTo>
                    <a:pt x="4448" y="4289"/>
                  </a:lnTo>
                  <a:lnTo>
                    <a:pt x="4436" y="4357"/>
                  </a:lnTo>
                  <a:lnTo>
                    <a:pt x="4448" y="4414"/>
                  </a:lnTo>
                  <a:lnTo>
                    <a:pt x="2468" y="5551"/>
                  </a:lnTo>
                  <a:lnTo>
                    <a:pt x="2423" y="5506"/>
                  </a:lnTo>
                  <a:lnTo>
                    <a:pt x="2377" y="5472"/>
                  </a:lnTo>
                  <a:lnTo>
                    <a:pt x="2309" y="5449"/>
                  </a:lnTo>
                  <a:lnTo>
                    <a:pt x="2241" y="5437"/>
                  </a:lnTo>
                  <a:lnTo>
                    <a:pt x="2173" y="5449"/>
                  </a:lnTo>
                  <a:lnTo>
                    <a:pt x="2116" y="5472"/>
                  </a:lnTo>
                  <a:lnTo>
                    <a:pt x="2059" y="5506"/>
                  </a:lnTo>
                  <a:lnTo>
                    <a:pt x="2025" y="5551"/>
                  </a:lnTo>
                  <a:lnTo>
                    <a:pt x="80" y="4436"/>
                  </a:lnTo>
                  <a:lnTo>
                    <a:pt x="91" y="4402"/>
                  </a:lnTo>
                  <a:lnTo>
                    <a:pt x="91" y="4357"/>
                  </a:lnTo>
                  <a:lnTo>
                    <a:pt x="91" y="4300"/>
                  </a:lnTo>
                  <a:lnTo>
                    <a:pt x="68" y="4254"/>
                  </a:lnTo>
                  <a:lnTo>
                    <a:pt x="34" y="4209"/>
                  </a:lnTo>
                  <a:lnTo>
                    <a:pt x="0" y="4175"/>
                  </a:lnTo>
                  <a:lnTo>
                    <a:pt x="0" y="4539"/>
                  </a:lnTo>
                  <a:lnTo>
                    <a:pt x="34" y="4505"/>
                  </a:lnTo>
                  <a:lnTo>
                    <a:pt x="57" y="4482"/>
                  </a:lnTo>
                  <a:lnTo>
                    <a:pt x="2002" y="5597"/>
                  </a:lnTo>
                  <a:lnTo>
                    <a:pt x="1979" y="5642"/>
                  </a:lnTo>
                  <a:lnTo>
                    <a:pt x="1979" y="5699"/>
                  </a:lnTo>
                  <a:lnTo>
                    <a:pt x="1979" y="5756"/>
                  </a:lnTo>
                  <a:lnTo>
                    <a:pt x="1991" y="5802"/>
                  </a:lnTo>
                  <a:lnTo>
                    <a:pt x="2013" y="5847"/>
                  </a:lnTo>
                  <a:lnTo>
                    <a:pt x="2048" y="5881"/>
                  </a:lnTo>
                  <a:lnTo>
                    <a:pt x="2082" y="5915"/>
                  </a:lnTo>
                  <a:lnTo>
                    <a:pt x="2127" y="5938"/>
                  </a:lnTo>
                  <a:lnTo>
                    <a:pt x="2173" y="5961"/>
                  </a:lnTo>
                  <a:lnTo>
                    <a:pt x="2218" y="5972"/>
                  </a:lnTo>
                  <a:lnTo>
                    <a:pt x="2218" y="8293"/>
                  </a:lnTo>
                  <a:lnTo>
                    <a:pt x="2161" y="8315"/>
                  </a:lnTo>
                  <a:lnTo>
                    <a:pt x="2116" y="8350"/>
                  </a:lnTo>
                  <a:lnTo>
                    <a:pt x="2093" y="8406"/>
                  </a:lnTo>
                  <a:lnTo>
                    <a:pt x="2082" y="8463"/>
                  </a:lnTo>
                  <a:lnTo>
                    <a:pt x="2093" y="8509"/>
                  </a:lnTo>
                  <a:lnTo>
                    <a:pt x="91" y="9669"/>
                  </a:lnTo>
                  <a:lnTo>
                    <a:pt x="46" y="9624"/>
                  </a:lnTo>
                  <a:lnTo>
                    <a:pt x="0" y="9590"/>
                  </a:lnTo>
                  <a:lnTo>
                    <a:pt x="0" y="10033"/>
                  </a:lnTo>
                  <a:lnTo>
                    <a:pt x="57" y="9988"/>
                  </a:lnTo>
                  <a:lnTo>
                    <a:pt x="91" y="9942"/>
                  </a:lnTo>
                  <a:lnTo>
                    <a:pt x="125" y="9874"/>
                  </a:lnTo>
                  <a:lnTo>
                    <a:pt x="137" y="9806"/>
                  </a:lnTo>
                  <a:lnTo>
                    <a:pt x="125" y="9760"/>
                  </a:lnTo>
                  <a:lnTo>
                    <a:pt x="114" y="9703"/>
                  </a:lnTo>
                  <a:lnTo>
                    <a:pt x="2104" y="8554"/>
                  </a:lnTo>
                  <a:lnTo>
                    <a:pt x="2139" y="8588"/>
                  </a:lnTo>
                  <a:lnTo>
                    <a:pt x="2161" y="8611"/>
                  </a:lnTo>
                  <a:lnTo>
                    <a:pt x="2207" y="8623"/>
                  </a:lnTo>
                  <a:lnTo>
                    <a:pt x="2286" y="8623"/>
                  </a:lnTo>
                  <a:lnTo>
                    <a:pt x="2321" y="8611"/>
                  </a:lnTo>
                  <a:lnTo>
                    <a:pt x="2355" y="8588"/>
                  </a:lnTo>
                  <a:lnTo>
                    <a:pt x="2377" y="8554"/>
                  </a:lnTo>
                  <a:lnTo>
                    <a:pt x="4425" y="9737"/>
                  </a:lnTo>
                  <a:lnTo>
                    <a:pt x="4414" y="9772"/>
                  </a:lnTo>
                  <a:lnTo>
                    <a:pt x="4402" y="9806"/>
                  </a:lnTo>
                  <a:lnTo>
                    <a:pt x="4414" y="9851"/>
                  </a:lnTo>
                  <a:lnTo>
                    <a:pt x="4425" y="9885"/>
                  </a:lnTo>
                  <a:lnTo>
                    <a:pt x="4459" y="9942"/>
                  </a:lnTo>
                  <a:lnTo>
                    <a:pt x="4516" y="9988"/>
                  </a:lnTo>
                  <a:lnTo>
                    <a:pt x="4550" y="10010"/>
                  </a:lnTo>
                  <a:lnTo>
                    <a:pt x="4596" y="10010"/>
                  </a:lnTo>
                  <a:lnTo>
                    <a:pt x="4596" y="12331"/>
                  </a:lnTo>
                  <a:lnTo>
                    <a:pt x="4550" y="12331"/>
                  </a:lnTo>
                  <a:lnTo>
                    <a:pt x="4505" y="12354"/>
                  </a:lnTo>
                  <a:lnTo>
                    <a:pt x="4471" y="12376"/>
                  </a:lnTo>
                  <a:lnTo>
                    <a:pt x="4436" y="12399"/>
                  </a:lnTo>
                  <a:lnTo>
                    <a:pt x="4414" y="12433"/>
                  </a:lnTo>
                  <a:lnTo>
                    <a:pt x="4391" y="12479"/>
                  </a:lnTo>
                  <a:lnTo>
                    <a:pt x="4380" y="12524"/>
                  </a:lnTo>
                  <a:lnTo>
                    <a:pt x="4368" y="12570"/>
                  </a:lnTo>
                  <a:lnTo>
                    <a:pt x="4380" y="12615"/>
                  </a:lnTo>
                  <a:lnTo>
                    <a:pt x="4391" y="12661"/>
                  </a:lnTo>
                  <a:lnTo>
                    <a:pt x="2446" y="13776"/>
                  </a:lnTo>
                  <a:lnTo>
                    <a:pt x="2412" y="13730"/>
                  </a:lnTo>
                  <a:lnTo>
                    <a:pt x="2366" y="13696"/>
                  </a:lnTo>
                  <a:lnTo>
                    <a:pt x="2309" y="13673"/>
                  </a:lnTo>
                  <a:lnTo>
                    <a:pt x="2184" y="13673"/>
                  </a:lnTo>
                  <a:lnTo>
                    <a:pt x="2127" y="13696"/>
                  </a:lnTo>
                  <a:lnTo>
                    <a:pt x="2082" y="13730"/>
                  </a:lnTo>
                  <a:lnTo>
                    <a:pt x="2036" y="13776"/>
                  </a:lnTo>
                  <a:lnTo>
                    <a:pt x="68" y="12638"/>
                  </a:lnTo>
                  <a:lnTo>
                    <a:pt x="80" y="12604"/>
                  </a:lnTo>
                  <a:lnTo>
                    <a:pt x="91" y="12570"/>
                  </a:lnTo>
                  <a:lnTo>
                    <a:pt x="80" y="12513"/>
                  </a:lnTo>
                  <a:lnTo>
                    <a:pt x="57" y="12467"/>
                  </a:lnTo>
                  <a:lnTo>
                    <a:pt x="34" y="12433"/>
                  </a:lnTo>
                  <a:lnTo>
                    <a:pt x="0" y="12399"/>
                  </a:lnTo>
                  <a:lnTo>
                    <a:pt x="0" y="12740"/>
                  </a:lnTo>
                  <a:lnTo>
                    <a:pt x="46" y="12684"/>
                  </a:lnTo>
                  <a:lnTo>
                    <a:pt x="2013" y="13821"/>
                  </a:lnTo>
                  <a:lnTo>
                    <a:pt x="2002" y="13867"/>
                  </a:lnTo>
                  <a:lnTo>
                    <a:pt x="2002" y="13912"/>
                  </a:lnTo>
                  <a:lnTo>
                    <a:pt x="2002" y="13958"/>
                  </a:lnTo>
                  <a:lnTo>
                    <a:pt x="2013" y="14003"/>
                  </a:lnTo>
                  <a:lnTo>
                    <a:pt x="2036" y="14037"/>
                  </a:lnTo>
                  <a:lnTo>
                    <a:pt x="2059" y="14083"/>
                  </a:lnTo>
                  <a:lnTo>
                    <a:pt x="2093" y="14106"/>
                  </a:lnTo>
                  <a:lnTo>
                    <a:pt x="2139" y="14128"/>
                  </a:lnTo>
                  <a:lnTo>
                    <a:pt x="2173" y="14151"/>
                  </a:lnTo>
                  <a:lnTo>
                    <a:pt x="2218" y="14151"/>
                  </a:lnTo>
                  <a:lnTo>
                    <a:pt x="2218" y="16449"/>
                  </a:lnTo>
                  <a:lnTo>
                    <a:pt x="2184" y="16460"/>
                  </a:lnTo>
                  <a:lnTo>
                    <a:pt x="2139" y="16472"/>
                  </a:lnTo>
                  <a:lnTo>
                    <a:pt x="2104" y="16494"/>
                  </a:lnTo>
                  <a:lnTo>
                    <a:pt x="2082" y="16517"/>
                  </a:lnTo>
                  <a:lnTo>
                    <a:pt x="2059" y="16551"/>
                  </a:lnTo>
                  <a:lnTo>
                    <a:pt x="2036" y="16585"/>
                  </a:lnTo>
                  <a:lnTo>
                    <a:pt x="2025" y="16631"/>
                  </a:lnTo>
                  <a:lnTo>
                    <a:pt x="2025" y="16665"/>
                  </a:lnTo>
                  <a:lnTo>
                    <a:pt x="2025" y="16710"/>
                  </a:lnTo>
                  <a:lnTo>
                    <a:pt x="2036" y="16756"/>
                  </a:lnTo>
                  <a:lnTo>
                    <a:pt x="1251" y="17211"/>
                  </a:lnTo>
                  <a:lnTo>
                    <a:pt x="1342" y="17211"/>
                  </a:lnTo>
                  <a:lnTo>
                    <a:pt x="2059" y="16790"/>
                  </a:lnTo>
                  <a:lnTo>
                    <a:pt x="2093" y="16836"/>
                  </a:lnTo>
                  <a:lnTo>
                    <a:pt x="2139" y="16870"/>
                  </a:lnTo>
                  <a:lnTo>
                    <a:pt x="2184" y="16881"/>
                  </a:lnTo>
                  <a:lnTo>
                    <a:pt x="2241" y="16892"/>
                  </a:lnTo>
                  <a:lnTo>
                    <a:pt x="2298" y="16881"/>
                  </a:lnTo>
                  <a:lnTo>
                    <a:pt x="2355" y="16870"/>
                  </a:lnTo>
                  <a:lnTo>
                    <a:pt x="2389" y="16836"/>
                  </a:lnTo>
                  <a:lnTo>
                    <a:pt x="2434" y="16790"/>
                  </a:lnTo>
                  <a:lnTo>
                    <a:pt x="3151" y="17211"/>
                  </a:lnTo>
                  <a:lnTo>
                    <a:pt x="3242" y="17211"/>
                  </a:lnTo>
                  <a:lnTo>
                    <a:pt x="2446" y="16756"/>
                  </a:lnTo>
                  <a:lnTo>
                    <a:pt x="2457" y="16710"/>
                  </a:lnTo>
                  <a:lnTo>
                    <a:pt x="2468" y="16665"/>
                  </a:lnTo>
                  <a:lnTo>
                    <a:pt x="2457" y="16631"/>
                  </a:lnTo>
                  <a:lnTo>
                    <a:pt x="2446" y="16585"/>
                  </a:lnTo>
                  <a:lnTo>
                    <a:pt x="2434" y="16551"/>
                  </a:lnTo>
                  <a:lnTo>
                    <a:pt x="2412" y="16517"/>
                  </a:lnTo>
                  <a:lnTo>
                    <a:pt x="2377" y="16494"/>
                  </a:lnTo>
                  <a:lnTo>
                    <a:pt x="2343" y="16472"/>
                  </a:lnTo>
                  <a:lnTo>
                    <a:pt x="2309" y="16460"/>
                  </a:lnTo>
                  <a:lnTo>
                    <a:pt x="2264" y="16449"/>
                  </a:lnTo>
                  <a:lnTo>
                    <a:pt x="2264" y="14151"/>
                  </a:lnTo>
                  <a:lnTo>
                    <a:pt x="2309" y="14151"/>
                  </a:lnTo>
                  <a:lnTo>
                    <a:pt x="2355" y="14128"/>
                  </a:lnTo>
                  <a:lnTo>
                    <a:pt x="2389" y="14106"/>
                  </a:lnTo>
                  <a:lnTo>
                    <a:pt x="2423" y="14071"/>
                  </a:lnTo>
                  <a:lnTo>
                    <a:pt x="2446" y="14037"/>
                  </a:lnTo>
                  <a:lnTo>
                    <a:pt x="2468" y="14003"/>
                  </a:lnTo>
                  <a:lnTo>
                    <a:pt x="2480" y="13958"/>
                  </a:lnTo>
                  <a:lnTo>
                    <a:pt x="2491" y="13912"/>
                  </a:lnTo>
                  <a:lnTo>
                    <a:pt x="2480" y="13867"/>
                  </a:lnTo>
                  <a:lnTo>
                    <a:pt x="2468" y="13821"/>
                  </a:lnTo>
                  <a:lnTo>
                    <a:pt x="4414" y="12695"/>
                  </a:lnTo>
                  <a:lnTo>
                    <a:pt x="4448" y="12740"/>
                  </a:lnTo>
                  <a:lnTo>
                    <a:pt x="4493" y="12775"/>
                  </a:lnTo>
                  <a:lnTo>
                    <a:pt x="4550" y="12797"/>
                  </a:lnTo>
                  <a:lnTo>
                    <a:pt x="4618" y="12809"/>
                  </a:lnTo>
                  <a:lnTo>
                    <a:pt x="4675" y="12797"/>
                  </a:lnTo>
                  <a:lnTo>
                    <a:pt x="4732" y="12775"/>
                  </a:lnTo>
                  <a:lnTo>
                    <a:pt x="4778" y="12740"/>
                  </a:lnTo>
                  <a:lnTo>
                    <a:pt x="4812" y="12695"/>
                  </a:lnTo>
                  <a:lnTo>
                    <a:pt x="6780" y="13833"/>
                  </a:lnTo>
                  <a:lnTo>
                    <a:pt x="6768" y="13867"/>
                  </a:lnTo>
                  <a:lnTo>
                    <a:pt x="6768" y="13912"/>
                  </a:lnTo>
                  <a:lnTo>
                    <a:pt x="6768" y="13958"/>
                  </a:lnTo>
                  <a:lnTo>
                    <a:pt x="6780" y="13992"/>
                  </a:lnTo>
                  <a:lnTo>
                    <a:pt x="6791" y="14026"/>
                  </a:lnTo>
                  <a:lnTo>
                    <a:pt x="6825" y="14060"/>
                  </a:lnTo>
                  <a:lnTo>
                    <a:pt x="6848" y="14083"/>
                  </a:lnTo>
                  <a:lnTo>
                    <a:pt x="6882" y="14106"/>
                  </a:lnTo>
                  <a:lnTo>
                    <a:pt x="6916" y="14128"/>
                  </a:lnTo>
                  <a:lnTo>
                    <a:pt x="6962" y="14128"/>
                  </a:lnTo>
                  <a:lnTo>
                    <a:pt x="6962" y="16449"/>
                  </a:lnTo>
                  <a:lnTo>
                    <a:pt x="6916" y="16460"/>
                  </a:lnTo>
                  <a:lnTo>
                    <a:pt x="6882" y="16472"/>
                  </a:lnTo>
                  <a:lnTo>
                    <a:pt x="6848" y="16494"/>
                  </a:lnTo>
                  <a:lnTo>
                    <a:pt x="6825" y="16517"/>
                  </a:lnTo>
                  <a:lnTo>
                    <a:pt x="6791" y="16551"/>
                  </a:lnTo>
                  <a:lnTo>
                    <a:pt x="6780" y="16585"/>
                  </a:lnTo>
                  <a:lnTo>
                    <a:pt x="6768" y="16631"/>
                  </a:lnTo>
                  <a:lnTo>
                    <a:pt x="6768" y="16665"/>
                  </a:lnTo>
                  <a:lnTo>
                    <a:pt x="6768" y="16710"/>
                  </a:lnTo>
                  <a:lnTo>
                    <a:pt x="6780" y="16756"/>
                  </a:lnTo>
                  <a:lnTo>
                    <a:pt x="5983" y="17211"/>
                  </a:lnTo>
                  <a:lnTo>
                    <a:pt x="6074" y="17211"/>
                  </a:lnTo>
                  <a:lnTo>
                    <a:pt x="6802" y="16790"/>
                  </a:lnTo>
                  <a:lnTo>
                    <a:pt x="6837" y="16836"/>
                  </a:lnTo>
                  <a:lnTo>
                    <a:pt x="6882" y="16870"/>
                  </a:lnTo>
                  <a:lnTo>
                    <a:pt x="6928" y="16881"/>
                  </a:lnTo>
                  <a:lnTo>
                    <a:pt x="6984" y="16892"/>
                  </a:lnTo>
                  <a:lnTo>
                    <a:pt x="7030" y="16881"/>
                  </a:lnTo>
                  <a:lnTo>
                    <a:pt x="7064" y="16870"/>
                  </a:lnTo>
                  <a:lnTo>
                    <a:pt x="7110" y="16858"/>
                  </a:lnTo>
                  <a:lnTo>
                    <a:pt x="7144" y="16824"/>
                  </a:lnTo>
                  <a:lnTo>
                    <a:pt x="7167" y="16790"/>
                  </a:lnTo>
                  <a:lnTo>
                    <a:pt x="7189" y="16756"/>
                  </a:lnTo>
                  <a:lnTo>
                    <a:pt x="7201" y="16710"/>
                  </a:lnTo>
                  <a:lnTo>
                    <a:pt x="7201" y="16665"/>
                  </a:lnTo>
                  <a:lnTo>
                    <a:pt x="7201" y="16631"/>
                  </a:lnTo>
                  <a:lnTo>
                    <a:pt x="7189" y="16585"/>
                  </a:lnTo>
                  <a:lnTo>
                    <a:pt x="7167" y="16551"/>
                  </a:lnTo>
                  <a:lnTo>
                    <a:pt x="7144" y="16528"/>
                  </a:lnTo>
                  <a:lnTo>
                    <a:pt x="7121" y="16494"/>
                  </a:lnTo>
                  <a:lnTo>
                    <a:pt x="7087" y="16472"/>
                  </a:lnTo>
                  <a:lnTo>
                    <a:pt x="7053" y="16460"/>
                  </a:lnTo>
                  <a:lnTo>
                    <a:pt x="7007" y="16449"/>
                  </a:lnTo>
                  <a:lnTo>
                    <a:pt x="7007" y="14128"/>
                  </a:lnTo>
                  <a:lnTo>
                    <a:pt x="7053" y="14117"/>
                  </a:lnTo>
                  <a:lnTo>
                    <a:pt x="7087" y="14106"/>
                  </a:lnTo>
                  <a:lnTo>
                    <a:pt x="7121" y="14083"/>
                  </a:lnTo>
                  <a:lnTo>
                    <a:pt x="7144" y="14060"/>
                  </a:lnTo>
                  <a:lnTo>
                    <a:pt x="7167" y="14026"/>
                  </a:lnTo>
                  <a:lnTo>
                    <a:pt x="7189" y="13992"/>
                  </a:lnTo>
                  <a:lnTo>
                    <a:pt x="7201" y="13958"/>
                  </a:lnTo>
                  <a:lnTo>
                    <a:pt x="7201" y="13912"/>
                  </a:lnTo>
                  <a:lnTo>
                    <a:pt x="7201" y="13867"/>
                  </a:lnTo>
                  <a:lnTo>
                    <a:pt x="7189" y="13833"/>
                  </a:lnTo>
                  <a:lnTo>
                    <a:pt x="7167" y="13787"/>
                  </a:lnTo>
                  <a:lnTo>
                    <a:pt x="7144" y="13753"/>
                  </a:lnTo>
                  <a:lnTo>
                    <a:pt x="7110" y="13730"/>
                  </a:lnTo>
                  <a:lnTo>
                    <a:pt x="7064" y="13707"/>
                  </a:lnTo>
                  <a:lnTo>
                    <a:pt x="7030" y="13696"/>
                  </a:lnTo>
                  <a:lnTo>
                    <a:pt x="6928" y="13696"/>
                  </a:lnTo>
                  <a:lnTo>
                    <a:pt x="6882" y="13719"/>
                  </a:lnTo>
                  <a:lnTo>
                    <a:pt x="6837" y="13753"/>
                  </a:lnTo>
                  <a:lnTo>
                    <a:pt x="6802" y="13787"/>
                  </a:lnTo>
                  <a:lnTo>
                    <a:pt x="4835" y="12661"/>
                  </a:lnTo>
                  <a:lnTo>
                    <a:pt x="4846" y="12615"/>
                  </a:lnTo>
                  <a:lnTo>
                    <a:pt x="4857" y="12570"/>
                  </a:lnTo>
                  <a:lnTo>
                    <a:pt x="4846" y="12524"/>
                  </a:lnTo>
                  <a:lnTo>
                    <a:pt x="4835" y="12479"/>
                  </a:lnTo>
                  <a:lnTo>
                    <a:pt x="4823" y="12433"/>
                  </a:lnTo>
                  <a:lnTo>
                    <a:pt x="4789" y="12399"/>
                  </a:lnTo>
                  <a:lnTo>
                    <a:pt x="4755" y="12376"/>
                  </a:lnTo>
                  <a:lnTo>
                    <a:pt x="4721" y="12354"/>
                  </a:lnTo>
                  <a:lnTo>
                    <a:pt x="4687" y="12331"/>
                  </a:lnTo>
                  <a:lnTo>
                    <a:pt x="4641" y="12331"/>
                  </a:lnTo>
                  <a:lnTo>
                    <a:pt x="4641" y="10010"/>
                  </a:lnTo>
                  <a:lnTo>
                    <a:pt x="4675" y="10010"/>
                  </a:lnTo>
                  <a:lnTo>
                    <a:pt x="4709" y="9988"/>
                  </a:lnTo>
                  <a:lnTo>
                    <a:pt x="4766" y="9942"/>
                  </a:lnTo>
                  <a:lnTo>
                    <a:pt x="4800" y="9885"/>
                  </a:lnTo>
                  <a:lnTo>
                    <a:pt x="4812" y="9851"/>
                  </a:lnTo>
                  <a:lnTo>
                    <a:pt x="4823" y="9806"/>
                  </a:lnTo>
                  <a:lnTo>
                    <a:pt x="4812" y="9772"/>
                  </a:lnTo>
                  <a:lnTo>
                    <a:pt x="4800" y="9737"/>
                  </a:lnTo>
                  <a:lnTo>
                    <a:pt x="6768" y="8600"/>
                  </a:lnTo>
                  <a:lnTo>
                    <a:pt x="6814" y="8645"/>
                  </a:lnTo>
                  <a:lnTo>
                    <a:pt x="6859" y="8679"/>
                  </a:lnTo>
                  <a:lnTo>
                    <a:pt x="6916" y="8702"/>
                  </a:lnTo>
                  <a:lnTo>
                    <a:pt x="6984" y="8714"/>
                  </a:lnTo>
                  <a:lnTo>
                    <a:pt x="7053" y="8702"/>
                  </a:lnTo>
                  <a:lnTo>
                    <a:pt x="7110" y="8679"/>
                  </a:lnTo>
                  <a:lnTo>
                    <a:pt x="7155" y="8645"/>
                  </a:lnTo>
                  <a:lnTo>
                    <a:pt x="7189" y="8600"/>
                  </a:lnTo>
                  <a:lnTo>
                    <a:pt x="9191" y="9749"/>
                  </a:lnTo>
                  <a:lnTo>
                    <a:pt x="9180" y="9806"/>
                  </a:lnTo>
                  <a:lnTo>
                    <a:pt x="9180" y="9840"/>
                  </a:lnTo>
                  <a:lnTo>
                    <a:pt x="9191" y="9874"/>
                  </a:lnTo>
                  <a:lnTo>
                    <a:pt x="9225" y="9931"/>
                  </a:lnTo>
                  <a:lnTo>
                    <a:pt x="9282" y="9976"/>
                  </a:lnTo>
                  <a:lnTo>
                    <a:pt x="9316" y="9988"/>
                  </a:lnTo>
                  <a:lnTo>
                    <a:pt x="9385" y="9988"/>
                  </a:lnTo>
                  <a:lnTo>
                    <a:pt x="9419" y="9976"/>
                  </a:lnTo>
                  <a:lnTo>
                    <a:pt x="9476" y="9931"/>
                  </a:lnTo>
                  <a:lnTo>
                    <a:pt x="9521" y="9874"/>
                  </a:lnTo>
                  <a:lnTo>
                    <a:pt x="9533" y="9840"/>
                  </a:lnTo>
                  <a:lnTo>
                    <a:pt x="9533" y="9806"/>
                  </a:lnTo>
                  <a:lnTo>
                    <a:pt x="9521" y="9749"/>
                  </a:lnTo>
                  <a:lnTo>
                    <a:pt x="11569" y="8566"/>
                  </a:lnTo>
                  <a:lnTo>
                    <a:pt x="11603" y="8600"/>
                  </a:lnTo>
                  <a:lnTo>
                    <a:pt x="11637" y="8623"/>
                  </a:lnTo>
                  <a:lnTo>
                    <a:pt x="11671" y="8645"/>
                  </a:lnTo>
                  <a:lnTo>
                    <a:pt x="11774" y="8645"/>
                  </a:lnTo>
                  <a:lnTo>
                    <a:pt x="11819" y="8623"/>
                  </a:lnTo>
                  <a:lnTo>
                    <a:pt x="11853" y="8600"/>
                  </a:lnTo>
                  <a:lnTo>
                    <a:pt x="11876" y="8566"/>
                  </a:lnTo>
                  <a:lnTo>
                    <a:pt x="13923" y="9749"/>
                  </a:lnTo>
                  <a:lnTo>
                    <a:pt x="13912" y="9806"/>
                  </a:lnTo>
                  <a:lnTo>
                    <a:pt x="13923" y="9840"/>
                  </a:lnTo>
                  <a:lnTo>
                    <a:pt x="13935" y="9874"/>
                  </a:lnTo>
                  <a:lnTo>
                    <a:pt x="13969" y="9931"/>
                  </a:lnTo>
                  <a:lnTo>
                    <a:pt x="14026" y="9976"/>
                  </a:lnTo>
                  <a:lnTo>
                    <a:pt x="14060" y="9976"/>
                  </a:lnTo>
                  <a:lnTo>
                    <a:pt x="14094" y="9988"/>
                  </a:lnTo>
                  <a:lnTo>
                    <a:pt x="14128" y="9976"/>
                  </a:lnTo>
                  <a:lnTo>
                    <a:pt x="14162" y="9976"/>
                  </a:lnTo>
                  <a:lnTo>
                    <a:pt x="14219" y="9931"/>
                  </a:lnTo>
                  <a:lnTo>
                    <a:pt x="14253" y="9874"/>
                  </a:lnTo>
                  <a:lnTo>
                    <a:pt x="14265" y="9840"/>
                  </a:lnTo>
                  <a:lnTo>
                    <a:pt x="14265" y="9806"/>
                  </a:lnTo>
                  <a:lnTo>
                    <a:pt x="14253" y="9749"/>
                  </a:lnTo>
                  <a:lnTo>
                    <a:pt x="16278" y="8577"/>
                  </a:lnTo>
                  <a:lnTo>
                    <a:pt x="16312" y="8623"/>
                  </a:lnTo>
                  <a:lnTo>
                    <a:pt x="16358" y="8657"/>
                  </a:lnTo>
                  <a:lnTo>
                    <a:pt x="16403" y="8668"/>
                  </a:lnTo>
                  <a:lnTo>
                    <a:pt x="16460" y="8679"/>
                  </a:lnTo>
                  <a:lnTo>
                    <a:pt x="16506" y="8679"/>
                  </a:lnTo>
                  <a:lnTo>
                    <a:pt x="16551" y="8657"/>
                  </a:lnTo>
                  <a:lnTo>
                    <a:pt x="16585" y="8645"/>
                  </a:lnTo>
                  <a:lnTo>
                    <a:pt x="16619" y="8611"/>
                  </a:lnTo>
                  <a:lnTo>
                    <a:pt x="16642" y="8577"/>
                  </a:lnTo>
                  <a:lnTo>
                    <a:pt x="16665" y="8543"/>
                  </a:lnTo>
                  <a:lnTo>
                    <a:pt x="16676" y="8509"/>
                  </a:lnTo>
                  <a:lnTo>
                    <a:pt x="16676" y="8463"/>
                  </a:lnTo>
                  <a:lnTo>
                    <a:pt x="16676" y="8418"/>
                  </a:lnTo>
                  <a:lnTo>
                    <a:pt x="16665" y="8384"/>
                  </a:lnTo>
                  <a:lnTo>
                    <a:pt x="16654" y="8350"/>
                  </a:lnTo>
                  <a:lnTo>
                    <a:pt x="16631" y="8315"/>
                  </a:lnTo>
                  <a:lnTo>
                    <a:pt x="16597" y="8293"/>
                  </a:lnTo>
                  <a:lnTo>
                    <a:pt x="16563" y="8270"/>
                  </a:lnTo>
                  <a:lnTo>
                    <a:pt x="16528" y="8247"/>
                  </a:lnTo>
                  <a:lnTo>
                    <a:pt x="16494" y="8247"/>
                  </a:lnTo>
                  <a:lnTo>
                    <a:pt x="16494" y="5972"/>
                  </a:lnTo>
                  <a:lnTo>
                    <a:pt x="16540" y="5961"/>
                  </a:lnTo>
                  <a:lnTo>
                    <a:pt x="16585" y="5938"/>
                  </a:lnTo>
                  <a:lnTo>
                    <a:pt x="16631" y="5915"/>
                  </a:lnTo>
                  <a:lnTo>
                    <a:pt x="16665" y="5881"/>
                  </a:lnTo>
                  <a:lnTo>
                    <a:pt x="16688" y="5847"/>
                  </a:lnTo>
                  <a:lnTo>
                    <a:pt x="16710" y="5802"/>
                  </a:lnTo>
                  <a:lnTo>
                    <a:pt x="16733" y="5756"/>
                  </a:lnTo>
                  <a:lnTo>
                    <a:pt x="16733" y="5699"/>
                  </a:lnTo>
                  <a:lnTo>
                    <a:pt x="16733" y="5654"/>
                  </a:lnTo>
                  <a:lnTo>
                    <a:pt x="16710" y="5597"/>
                  </a:lnTo>
                  <a:lnTo>
                    <a:pt x="16688" y="5551"/>
                  </a:lnTo>
                  <a:lnTo>
                    <a:pt x="16654" y="5517"/>
                  </a:lnTo>
                  <a:lnTo>
                    <a:pt x="16619" y="5483"/>
                  </a:lnTo>
                  <a:lnTo>
                    <a:pt x="16574" y="5449"/>
                  </a:lnTo>
                  <a:lnTo>
                    <a:pt x="16517" y="5437"/>
                  </a:lnTo>
                  <a:lnTo>
                    <a:pt x="16392" y="5437"/>
                  </a:lnTo>
                  <a:lnTo>
                    <a:pt x="16335" y="5460"/>
                  </a:lnTo>
                  <a:lnTo>
                    <a:pt x="16278" y="5506"/>
                  </a:lnTo>
                  <a:lnTo>
                    <a:pt x="16233" y="5551"/>
                  </a:lnTo>
                  <a:lnTo>
                    <a:pt x="14344" y="4459"/>
                  </a:lnTo>
                  <a:lnTo>
                    <a:pt x="14356" y="4414"/>
                  </a:lnTo>
                  <a:lnTo>
                    <a:pt x="14356" y="4357"/>
                  </a:lnTo>
                  <a:lnTo>
                    <a:pt x="14356" y="4300"/>
                  </a:lnTo>
                  <a:lnTo>
                    <a:pt x="14344" y="4254"/>
                  </a:lnTo>
                  <a:lnTo>
                    <a:pt x="14322" y="4209"/>
                  </a:lnTo>
                  <a:lnTo>
                    <a:pt x="14288" y="4175"/>
                  </a:lnTo>
                  <a:lnTo>
                    <a:pt x="14253" y="4141"/>
                  </a:lnTo>
                  <a:lnTo>
                    <a:pt x="14219" y="4118"/>
                  </a:lnTo>
                  <a:lnTo>
                    <a:pt x="14174" y="4095"/>
                  </a:lnTo>
                  <a:lnTo>
                    <a:pt x="14117" y="4095"/>
                  </a:lnTo>
                  <a:lnTo>
                    <a:pt x="14117" y="1797"/>
                  </a:lnTo>
                  <a:lnTo>
                    <a:pt x="14185" y="1775"/>
                  </a:lnTo>
                  <a:lnTo>
                    <a:pt x="14242" y="1729"/>
                  </a:lnTo>
                  <a:lnTo>
                    <a:pt x="14276" y="1672"/>
                  </a:lnTo>
                  <a:lnTo>
                    <a:pt x="14288" y="1638"/>
                  </a:lnTo>
                  <a:lnTo>
                    <a:pt x="14299" y="1604"/>
                  </a:lnTo>
                  <a:lnTo>
                    <a:pt x="14288" y="1558"/>
                  </a:lnTo>
                  <a:lnTo>
                    <a:pt x="14276" y="1524"/>
                  </a:lnTo>
                  <a:lnTo>
                    <a:pt x="14265" y="1490"/>
                  </a:lnTo>
                  <a:lnTo>
                    <a:pt x="14231" y="1456"/>
                  </a:lnTo>
                  <a:lnTo>
                    <a:pt x="14208" y="1433"/>
                  </a:lnTo>
                  <a:lnTo>
                    <a:pt x="14174" y="1411"/>
                  </a:lnTo>
                  <a:lnTo>
                    <a:pt x="14128" y="1399"/>
                  </a:lnTo>
                  <a:lnTo>
                    <a:pt x="14049" y="1399"/>
                  </a:lnTo>
                  <a:lnTo>
                    <a:pt x="14003" y="1422"/>
                  </a:lnTo>
                  <a:lnTo>
                    <a:pt x="13958" y="1445"/>
                  </a:lnTo>
                  <a:lnTo>
                    <a:pt x="13935" y="1479"/>
                  </a:lnTo>
                  <a:lnTo>
                    <a:pt x="11956" y="341"/>
                  </a:lnTo>
                  <a:lnTo>
                    <a:pt x="11967" y="296"/>
                  </a:lnTo>
                  <a:lnTo>
                    <a:pt x="11978" y="250"/>
                  </a:lnTo>
                  <a:lnTo>
                    <a:pt x="11967" y="193"/>
                  </a:lnTo>
                  <a:lnTo>
                    <a:pt x="11956" y="148"/>
                  </a:lnTo>
                  <a:lnTo>
                    <a:pt x="11933" y="114"/>
                  </a:lnTo>
                  <a:lnTo>
                    <a:pt x="11899" y="68"/>
                  </a:lnTo>
                  <a:lnTo>
                    <a:pt x="11865" y="34"/>
                  </a:lnTo>
                  <a:lnTo>
                    <a:pt x="11819" y="11"/>
                  </a:lnTo>
                  <a:lnTo>
                    <a:pt x="11774" y="0"/>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7"/>
            <p:cNvSpPr/>
            <p:nvPr/>
          </p:nvSpPr>
          <p:spPr>
            <a:xfrm>
              <a:off x="1947836" y="4206425"/>
              <a:ext cx="794198" cy="937066"/>
            </a:xfrm>
            <a:custGeom>
              <a:rect b="b" l="l" r="r" t="t"/>
              <a:pathLst>
                <a:path extrusionOk="0" h="8953" w="7588">
                  <a:moveTo>
                    <a:pt x="2764" y="319"/>
                  </a:moveTo>
                  <a:lnTo>
                    <a:pt x="4732" y="1457"/>
                  </a:lnTo>
                  <a:lnTo>
                    <a:pt x="4721" y="1502"/>
                  </a:lnTo>
                  <a:lnTo>
                    <a:pt x="4721" y="1548"/>
                  </a:lnTo>
                  <a:lnTo>
                    <a:pt x="4721" y="1593"/>
                  </a:lnTo>
                  <a:lnTo>
                    <a:pt x="4732" y="1639"/>
                  </a:lnTo>
                  <a:lnTo>
                    <a:pt x="4755" y="1684"/>
                  </a:lnTo>
                  <a:lnTo>
                    <a:pt x="4778" y="1718"/>
                  </a:lnTo>
                  <a:lnTo>
                    <a:pt x="4812" y="1752"/>
                  </a:lnTo>
                  <a:lnTo>
                    <a:pt x="4857" y="1775"/>
                  </a:lnTo>
                  <a:lnTo>
                    <a:pt x="4903" y="1787"/>
                  </a:lnTo>
                  <a:lnTo>
                    <a:pt x="4948" y="1798"/>
                  </a:lnTo>
                  <a:lnTo>
                    <a:pt x="4948" y="4050"/>
                  </a:lnTo>
                  <a:lnTo>
                    <a:pt x="4892" y="4050"/>
                  </a:lnTo>
                  <a:lnTo>
                    <a:pt x="4846" y="4073"/>
                  </a:lnTo>
                  <a:lnTo>
                    <a:pt x="4812" y="4096"/>
                  </a:lnTo>
                  <a:lnTo>
                    <a:pt x="4766" y="4130"/>
                  </a:lnTo>
                  <a:lnTo>
                    <a:pt x="4744" y="4164"/>
                  </a:lnTo>
                  <a:lnTo>
                    <a:pt x="4721" y="4209"/>
                  </a:lnTo>
                  <a:lnTo>
                    <a:pt x="4710" y="4255"/>
                  </a:lnTo>
                  <a:lnTo>
                    <a:pt x="4698" y="4312"/>
                  </a:lnTo>
                  <a:lnTo>
                    <a:pt x="4710" y="4357"/>
                  </a:lnTo>
                  <a:lnTo>
                    <a:pt x="4721" y="4414"/>
                  </a:lnTo>
                  <a:lnTo>
                    <a:pt x="2730" y="5563"/>
                  </a:lnTo>
                  <a:lnTo>
                    <a:pt x="2707" y="5529"/>
                  </a:lnTo>
                  <a:lnTo>
                    <a:pt x="2673" y="5506"/>
                  </a:lnTo>
                  <a:lnTo>
                    <a:pt x="2639" y="5495"/>
                  </a:lnTo>
                  <a:lnTo>
                    <a:pt x="2594" y="5484"/>
                  </a:lnTo>
                  <a:lnTo>
                    <a:pt x="2548" y="5495"/>
                  </a:lnTo>
                  <a:lnTo>
                    <a:pt x="2514" y="5506"/>
                  </a:lnTo>
                  <a:lnTo>
                    <a:pt x="2480" y="5529"/>
                  </a:lnTo>
                  <a:lnTo>
                    <a:pt x="2457" y="5563"/>
                  </a:lnTo>
                  <a:lnTo>
                    <a:pt x="387" y="4369"/>
                  </a:lnTo>
                  <a:lnTo>
                    <a:pt x="398" y="4312"/>
                  </a:lnTo>
                  <a:lnTo>
                    <a:pt x="387" y="4244"/>
                  </a:lnTo>
                  <a:lnTo>
                    <a:pt x="353" y="4187"/>
                  </a:lnTo>
                  <a:lnTo>
                    <a:pt x="307" y="4153"/>
                  </a:lnTo>
                  <a:lnTo>
                    <a:pt x="250" y="4130"/>
                  </a:lnTo>
                  <a:lnTo>
                    <a:pt x="250" y="1764"/>
                  </a:lnTo>
                  <a:lnTo>
                    <a:pt x="285" y="1764"/>
                  </a:lnTo>
                  <a:lnTo>
                    <a:pt x="330" y="1741"/>
                  </a:lnTo>
                  <a:lnTo>
                    <a:pt x="364" y="1718"/>
                  </a:lnTo>
                  <a:lnTo>
                    <a:pt x="387" y="1696"/>
                  </a:lnTo>
                  <a:lnTo>
                    <a:pt x="410" y="1661"/>
                  </a:lnTo>
                  <a:lnTo>
                    <a:pt x="432" y="1627"/>
                  </a:lnTo>
                  <a:lnTo>
                    <a:pt x="444" y="1593"/>
                  </a:lnTo>
                  <a:lnTo>
                    <a:pt x="444" y="1548"/>
                  </a:lnTo>
                  <a:lnTo>
                    <a:pt x="444" y="1514"/>
                  </a:lnTo>
                  <a:lnTo>
                    <a:pt x="432" y="1468"/>
                  </a:lnTo>
                  <a:lnTo>
                    <a:pt x="2423" y="319"/>
                  </a:lnTo>
                  <a:lnTo>
                    <a:pt x="2457" y="353"/>
                  </a:lnTo>
                  <a:lnTo>
                    <a:pt x="2491" y="387"/>
                  </a:lnTo>
                  <a:lnTo>
                    <a:pt x="2548" y="399"/>
                  </a:lnTo>
                  <a:lnTo>
                    <a:pt x="2594" y="410"/>
                  </a:lnTo>
                  <a:lnTo>
                    <a:pt x="2651" y="399"/>
                  </a:lnTo>
                  <a:lnTo>
                    <a:pt x="2696" y="376"/>
                  </a:lnTo>
                  <a:lnTo>
                    <a:pt x="2730" y="353"/>
                  </a:lnTo>
                  <a:lnTo>
                    <a:pt x="2764" y="319"/>
                  </a:lnTo>
                  <a:close/>
                  <a:moveTo>
                    <a:pt x="2548" y="1"/>
                  </a:moveTo>
                  <a:lnTo>
                    <a:pt x="2514" y="12"/>
                  </a:lnTo>
                  <a:lnTo>
                    <a:pt x="2480" y="35"/>
                  </a:lnTo>
                  <a:lnTo>
                    <a:pt x="2446" y="57"/>
                  </a:lnTo>
                  <a:lnTo>
                    <a:pt x="2423" y="92"/>
                  </a:lnTo>
                  <a:lnTo>
                    <a:pt x="2400" y="126"/>
                  </a:lnTo>
                  <a:lnTo>
                    <a:pt x="2389" y="160"/>
                  </a:lnTo>
                  <a:lnTo>
                    <a:pt x="2389" y="205"/>
                  </a:lnTo>
                  <a:lnTo>
                    <a:pt x="2389" y="239"/>
                  </a:lnTo>
                  <a:lnTo>
                    <a:pt x="2400" y="274"/>
                  </a:lnTo>
                  <a:lnTo>
                    <a:pt x="410" y="1434"/>
                  </a:lnTo>
                  <a:lnTo>
                    <a:pt x="376" y="1388"/>
                  </a:lnTo>
                  <a:lnTo>
                    <a:pt x="330" y="1354"/>
                  </a:lnTo>
                  <a:lnTo>
                    <a:pt x="285" y="1343"/>
                  </a:lnTo>
                  <a:lnTo>
                    <a:pt x="228" y="1332"/>
                  </a:lnTo>
                  <a:lnTo>
                    <a:pt x="182" y="1332"/>
                  </a:lnTo>
                  <a:lnTo>
                    <a:pt x="137" y="1343"/>
                  </a:lnTo>
                  <a:lnTo>
                    <a:pt x="103" y="1366"/>
                  </a:lnTo>
                  <a:lnTo>
                    <a:pt x="68" y="1400"/>
                  </a:lnTo>
                  <a:lnTo>
                    <a:pt x="46" y="1423"/>
                  </a:lnTo>
                  <a:lnTo>
                    <a:pt x="23" y="1468"/>
                  </a:lnTo>
                  <a:lnTo>
                    <a:pt x="12" y="1502"/>
                  </a:lnTo>
                  <a:lnTo>
                    <a:pt x="0" y="1548"/>
                  </a:lnTo>
                  <a:lnTo>
                    <a:pt x="12" y="1593"/>
                  </a:lnTo>
                  <a:lnTo>
                    <a:pt x="23" y="1627"/>
                  </a:lnTo>
                  <a:lnTo>
                    <a:pt x="34" y="1673"/>
                  </a:lnTo>
                  <a:lnTo>
                    <a:pt x="57" y="1696"/>
                  </a:lnTo>
                  <a:lnTo>
                    <a:pt x="91" y="1730"/>
                  </a:lnTo>
                  <a:lnTo>
                    <a:pt x="125" y="1752"/>
                  </a:lnTo>
                  <a:lnTo>
                    <a:pt x="159" y="1764"/>
                  </a:lnTo>
                  <a:lnTo>
                    <a:pt x="205" y="1764"/>
                  </a:lnTo>
                  <a:lnTo>
                    <a:pt x="205" y="4130"/>
                  </a:lnTo>
                  <a:lnTo>
                    <a:pt x="137" y="4153"/>
                  </a:lnTo>
                  <a:lnTo>
                    <a:pt x="91" y="4187"/>
                  </a:lnTo>
                  <a:lnTo>
                    <a:pt x="57" y="4244"/>
                  </a:lnTo>
                  <a:lnTo>
                    <a:pt x="46" y="4312"/>
                  </a:lnTo>
                  <a:lnTo>
                    <a:pt x="46" y="4346"/>
                  </a:lnTo>
                  <a:lnTo>
                    <a:pt x="57" y="4380"/>
                  </a:lnTo>
                  <a:lnTo>
                    <a:pt x="103" y="4437"/>
                  </a:lnTo>
                  <a:lnTo>
                    <a:pt x="159" y="4471"/>
                  </a:lnTo>
                  <a:lnTo>
                    <a:pt x="182" y="4482"/>
                  </a:lnTo>
                  <a:lnTo>
                    <a:pt x="273" y="4482"/>
                  </a:lnTo>
                  <a:lnTo>
                    <a:pt x="307" y="4460"/>
                  </a:lnTo>
                  <a:lnTo>
                    <a:pt x="341" y="4437"/>
                  </a:lnTo>
                  <a:lnTo>
                    <a:pt x="376" y="4403"/>
                  </a:lnTo>
                  <a:lnTo>
                    <a:pt x="2434" y="5597"/>
                  </a:lnTo>
                  <a:lnTo>
                    <a:pt x="2423" y="5654"/>
                  </a:lnTo>
                  <a:lnTo>
                    <a:pt x="2434" y="5711"/>
                  </a:lnTo>
                  <a:lnTo>
                    <a:pt x="2469" y="5768"/>
                  </a:lnTo>
                  <a:lnTo>
                    <a:pt x="2514" y="5802"/>
                  </a:lnTo>
                  <a:lnTo>
                    <a:pt x="2571" y="5825"/>
                  </a:lnTo>
                  <a:lnTo>
                    <a:pt x="2571" y="8248"/>
                  </a:lnTo>
                  <a:lnTo>
                    <a:pt x="2514" y="8259"/>
                  </a:lnTo>
                  <a:lnTo>
                    <a:pt x="2469" y="8305"/>
                  </a:lnTo>
                  <a:lnTo>
                    <a:pt x="2434" y="8350"/>
                  </a:lnTo>
                  <a:lnTo>
                    <a:pt x="2423" y="8407"/>
                  </a:lnTo>
                  <a:lnTo>
                    <a:pt x="2434" y="8441"/>
                  </a:lnTo>
                  <a:lnTo>
                    <a:pt x="2434" y="8475"/>
                  </a:lnTo>
                  <a:lnTo>
                    <a:pt x="2480" y="8532"/>
                  </a:lnTo>
                  <a:lnTo>
                    <a:pt x="2525" y="8566"/>
                  </a:lnTo>
                  <a:lnTo>
                    <a:pt x="2560" y="8578"/>
                  </a:lnTo>
                  <a:lnTo>
                    <a:pt x="2639" y="8578"/>
                  </a:lnTo>
                  <a:lnTo>
                    <a:pt x="2673" y="8555"/>
                  </a:lnTo>
                  <a:lnTo>
                    <a:pt x="2707" y="8532"/>
                  </a:lnTo>
                  <a:lnTo>
                    <a:pt x="2730" y="8509"/>
                  </a:lnTo>
                  <a:lnTo>
                    <a:pt x="3504" y="8953"/>
                  </a:lnTo>
                  <a:lnTo>
                    <a:pt x="3595" y="8953"/>
                  </a:lnTo>
                  <a:lnTo>
                    <a:pt x="2753" y="8464"/>
                  </a:lnTo>
                  <a:lnTo>
                    <a:pt x="2764" y="8407"/>
                  </a:lnTo>
                  <a:lnTo>
                    <a:pt x="2753" y="8350"/>
                  </a:lnTo>
                  <a:lnTo>
                    <a:pt x="2719" y="8305"/>
                  </a:lnTo>
                  <a:lnTo>
                    <a:pt x="2673" y="8270"/>
                  </a:lnTo>
                  <a:lnTo>
                    <a:pt x="2616" y="8248"/>
                  </a:lnTo>
                  <a:lnTo>
                    <a:pt x="2616" y="5825"/>
                  </a:lnTo>
                  <a:lnTo>
                    <a:pt x="2673" y="5802"/>
                  </a:lnTo>
                  <a:lnTo>
                    <a:pt x="2719" y="5768"/>
                  </a:lnTo>
                  <a:lnTo>
                    <a:pt x="2753" y="5711"/>
                  </a:lnTo>
                  <a:lnTo>
                    <a:pt x="2764" y="5654"/>
                  </a:lnTo>
                  <a:lnTo>
                    <a:pt x="2753" y="5597"/>
                  </a:lnTo>
                  <a:lnTo>
                    <a:pt x="4744" y="4448"/>
                  </a:lnTo>
                  <a:lnTo>
                    <a:pt x="4789" y="4505"/>
                  </a:lnTo>
                  <a:lnTo>
                    <a:pt x="4835" y="4539"/>
                  </a:lnTo>
                  <a:lnTo>
                    <a:pt x="4892" y="4562"/>
                  </a:lnTo>
                  <a:lnTo>
                    <a:pt x="4960" y="4573"/>
                  </a:lnTo>
                  <a:lnTo>
                    <a:pt x="5028" y="4562"/>
                  </a:lnTo>
                  <a:lnTo>
                    <a:pt x="5096" y="4539"/>
                  </a:lnTo>
                  <a:lnTo>
                    <a:pt x="5142" y="4505"/>
                  </a:lnTo>
                  <a:lnTo>
                    <a:pt x="5187" y="4448"/>
                  </a:lnTo>
                  <a:lnTo>
                    <a:pt x="7098" y="5552"/>
                  </a:lnTo>
                  <a:lnTo>
                    <a:pt x="7087" y="5609"/>
                  </a:lnTo>
                  <a:lnTo>
                    <a:pt x="7076" y="5654"/>
                  </a:lnTo>
                  <a:lnTo>
                    <a:pt x="7087" y="5700"/>
                  </a:lnTo>
                  <a:lnTo>
                    <a:pt x="7098" y="5745"/>
                  </a:lnTo>
                  <a:lnTo>
                    <a:pt x="7121" y="5791"/>
                  </a:lnTo>
                  <a:lnTo>
                    <a:pt x="7144" y="5825"/>
                  </a:lnTo>
                  <a:lnTo>
                    <a:pt x="7178" y="5859"/>
                  </a:lnTo>
                  <a:lnTo>
                    <a:pt x="7224" y="5882"/>
                  </a:lnTo>
                  <a:lnTo>
                    <a:pt x="7269" y="5904"/>
                  </a:lnTo>
                  <a:lnTo>
                    <a:pt x="7315" y="5904"/>
                  </a:lnTo>
                  <a:lnTo>
                    <a:pt x="7315" y="8202"/>
                  </a:lnTo>
                  <a:lnTo>
                    <a:pt x="7280" y="8202"/>
                  </a:lnTo>
                  <a:lnTo>
                    <a:pt x="7235" y="8225"/>
                  </a:lnTo>
                  <a:lnTo>
                    <a:pt x="7201" y="8236"/>
                  </a:lnTo>
                  <a:lnTo>
                    <a:pt x="7178" y="8270"/>
                  </a:lnTo>
                  <a:lnTo>
                    <a:pt x="7155" y="8293"/>
                  </a:lnTo>
                  <a:lnTo>
                    <a:pt x="7133" y="8327"/>
                  </a:lnTo>
                  <a:lnTo>
                    <a:pt x="7121" y="8373"/>
                  </a:lnTo>
                  <a:lnTo>
                    <a:pt x="7121" y="8407"/>
                  </a:lnTo>
                  <a:lnTo>
                    <a:pt x="7121" y="8452"/>
                  </a:lnTo>
                  <a:lnTo>
                    <a:pt x="7133" y="8498"/>
                  </a:lnTo>
                  <a:lnTo>
                    <a:pt x="6336" y="8953"/>
                  </a:lnTo>
                  <a:lnTo>
                    <a:pt x="6427" y="8953"/>
                  </a:lnTo>
                  <a:lnTo>
                    <a:pt x="7155" y="8532"/>
                  </a:lnTo>
                  <a:lnTo>
                    <a:pt x="7189" y="8578"/>
                  </a:lnTo>
                  <a:lnTo>
                    <a:pt x="7235" y="8600"/>
                  </a:lnTo>
                  <a:lnTo>
                    <a:pt x="7280" y="8623"/>
                  </a:lnTo>
                  <a:lnTo>
                    <a:pt x="7371" y="8623"/>
                  </a:lnTo>
                  <a:lnTo>
                    <a:pt x="7417" y="8612"/>
                  </a:lnTo>
                  <a:lnTo>
                    <a:pt x="7451" y="8589"/>
                  </a:lnTo>
                  <a:lnTo>
                    <a:pt x="7485" y="8566"/>
                  </a:lnTo>
                  <a:lnTo>
                    <a:pt x="7508" y="8532"/>
                  </a:lnTo>
                  <a:lnTo>
                    <a:pt x="7531" y="8498"/>
                  </a:lnTo>
                  <a:lnTo>
                    <a:pt x="7542" y="8452"/>
                  </a:lnTo>
                  <a:lnTo>
                    <a:pt x="7553" y="8407"/>
                  </a:lnTo>
                  <a:lnTo>
                    <a:pt x="7542" y="8373"/>
                  </a:lnTo>
                  <a:lnTo>
                    <a:pt x="7531" y="8339"/>
                  </a:lnTo>
                  <a:lnTo>
                    <a:pt x="7519" y="8305"/>
                  </a:lnTo>
                  <a:lnTo>
                    <a:pt x="7497" y="8270"/>
                  </a:lnTo>
                  <a:lnTo>
                    <a:pt x="7440" y="8225"/>
                  </a:lnTo>
                  <a:lnTo>
                    <a:pt x="7394" y="8214"/>
                  </a:lnTo>
                  <a:lnTo>
                    <a:pt x="7360" y="8202"/>
                  </a:lnTo>
                  <a:lnTo>
                    <a:pt x="7360" y="5904"/>
                  </a:lnTo>
                  <a:lnTo>
                    <a:pt x="7406" y="5893"/>
                  </a:lnTo>
                  <a:lnTo>
                    <a:pt x="7451" y="5882"/>
                  </a:lnTo>
                  <a:lnTo>
                    <a:pt x="7485" y="5859"/>
                  </a:lnTo>
                  <a:lnTo>
                    <a:pt x="7519" y="5825"/>
                  </a:lnTo>
                  <a:lnTo>
                    <a:pt x="7553" y="5791"/>
                  </a:lnTo>
                  <a:lnTo>
                    <a:pt x="7565" y="5745"/>
                  </a:lnTo>
                  <a:lnTo>
                    <a:pt x="7588" y="5700"/>
                  </a:lnTo>
                  <a:lnTo>
                    <a:pt x="7588" y="5654"/>
                  </a:lnTo>
                  <a:lnTo>
                    <a:pt x="7576" y="5609"/>
                  </a:lnTo>
                  <a:lnTo>
                    <a:pt x="7565" y="5552"/>
                  </a:lnTo>
                  <a:lnTo>
                    <a:pt x="7542" y="5518"/>
                  </a:lnTo>
                  <a:lnTo>
                    <a:pt x="7508" y="5472"/>
                  </a:lnTo>
                  <a:lnTo>
                    <a:pt x="7474" y="5449"/>
                  </a:lnTo>
                  <a:lnTo>
                    <a:pt x="7428" y="5427"/>
                  </a:lnTo>
                  <a:lnTo>
                    <a:pt x="7383" y="5404"/>
                  </a:lnTo>
                  <a:lnTo>
                    <a:pt x="7337" y="5404"/>
                  </a:lnTo>
                  <a:lnTo>
                    <a:pt x="7269" y="5415"/>
                  </a:lnTo>
                  <a:lnTo>
                    <a:pt x="7212" y="5438"/>
                  </a:lnTo>
                  <a:lnTo>
                    <a:pt x="7167" y="5472"/>
                  </a:lnTo>
                  <a:lnTo>
                    <a:pt x="7121" y="5518"/>
                  </a:lnTo>
                  <a:lnTo>
                    <a:pt x="5210" y="4414"/>
                  </a:lnTo>
                  <a:lnTo>
                    <a:pt x="5221" y="4357"/>
                  </a:lnTo>
                  <a:lnTo>
                    <a:pt x="5233" y="4312"/>
                  </a:lnTo>
                  <a:lnTo>
                    <a:pt x="5221" y="4255"/>
                  </a:lnTo>
                  <a:lnTo>
                    <a:pt x="5210" y="4209"/>
                  </a:lnTo>
                  <a:lnTo>
                    <a:pt x="5187" y="4164"/>
                  </a:lnTo>
                  <a:lnTo>
                    <a:pt x="5165" y="4130"/>
                  </a:lnTo>
                  <a:lnTo>
                    <a:pt x="5119" y="4096"/>
                  </a:lnTo>
                  <a:lnTo>
                    <a:pt x="5085" y="4073"/>
                  </a:lnTo>
                  <a:lnTo>
                    <a:pt x="5039" y="4050"/>
                  </a:lnTo>
                  <a:lnTo>
                    <a:pt x="4994" y="4050"/>
                  </a:lnTo>
                  <a:lnTo>
                    <a:pt x="4994" y="1798"/>
                  </a:lnTo>
                  <a:lnTo>
                    <a:pt x="5039" y="1787"/>
                  </a:lnTo>
                  <a:lnTo>
                    <a:pt x="5074" y="1775"/>
                  </a:lnTo>
                  <a:lnTo>
                    <a:pt x="5119" y="1741"/>
                  </a:lnTo>
                  <a:lnTo>
                    <a:pt x="5142" y="1718"/>
                  </a:lnTo>
                  <a:lnTo>
                    <a:pt x="5176" y="1684"/>
                  </a:lnTo>
                  <a:lnTo>
                    <a:pt x="5199" y="1639"/>
                  </a:lnTo>
                  <a:lnTo>
                    <a:pt x="5210" y="1593"/>
                  </a:lnTo>
                  <a:lnTo>
                    <a:pt x="5210" y="1548"/>
                  </a:lnTo>
                  <a:lnTo>
                    <a:pt x="5210" y="1502"/>
                  </a:lnTo>
                  <a:lnTo>
                    <a:pt x="5187" y="1457"/>
                  </a:lnTo>
                  <a:lnTo>
                    <a:pt x="5165" y="1411"/>
                  </a:lnTo>
                  <a:lnTo>
                    <a:pt x="5142" y="1377"/>
                  </a:lnTo>
                  <a:lnTo>
                    <a:pt x="5096" y="1343"/>
                  </a:lnTo>
                  <a:lnTo>
                    <a:pt x="5062" y="1320"/>
                  </a:lnTo>
                  <a:lnTo>
                    <a:pt x="5017" y="1309"/>
                  </a:lnTo>
                  <a:lnTo>
                    <a:pt x="4903" y="1309"/>
                  </a:lnTo>
                  <a:lnTo>
                    <a:pt x="4846" y="1332"/>
                  </a:lnTo>
                  <a:lnTo>
                    <a:pt x="4801" y="1366"/>
                  </a:lnTo>
                  <a:lnTo>
                    <a:pt x="4755" y="1411"/>
                  </a:lnTo>
                  <a:lnTo>
                    <a:pt x="2787" y="274"/>
                  </a:lnTo>
                  <a:lnTo>
                    <a:pt x="2799" y="239"/>
                  </a:lnTo>
                  <a:lnTo>
                    <a:pt x="2799" y="205"/>
                  </a:lnTo>
                  <a:lnTo>
                    <a:pt x="2799" y="160"/>
                  </a:lnTo>
                  <a:lnTo>
                    <a:pt x="2787" y="126"/>
                  </a:lnTo>
                  <a:lnTo>
                    <a:pt x="2764" y="92"/>
                  </a:lnTo>
                  <a:lnTo>
                    <a:pt x="2742" y="57"/>
                  </a:lnTo>
                  <a:lnTo>
                    <a:pt x="2707" y="35"/>
                  </a:lnTo>
                  <a:lnTo>
                    <a:pt x="2673" y="12"/>
                  </a:lnTo>
                  <a:lnTo>
                    <a:pt x="2639" y="1"/>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7"/>
            <p:cNvSpPr/>
            <p:nvPr/>
          </p:nvSpPr>
          <p:spPr>
            <a:xfrm>
              <a:off x="1065501" y="0"/>
              <a:ext cx="543107" cy="335870"/>
            </a:xfrm>
            <a:custGeom>
              <a:rect b="b" l="l" r="r" t="t"/>
              <a:pathLst>
                <a:path extrusionOk="0" h="3209" w="5189">
                  <a:moveTo>
                    <a:pt x="160" y="0"/>
                  </a:moveTo>
                  <a:lnTo>
                    <a:pt x="160" y="1445"/>
                  </a:lnTo>
                  <a:lnTo>
                    <a:pt x="92" y="1456"/>
                  </a:lnTo>
                  <a:lnTo>
                    <a:pt x="46" y="1502"/>
                  </a:lnTo>
                  <a:lnTo>
                    <a:pt x="12" y="1547"/>
                  </a:lnTo>
                  <a:lnTo>
                    <a:pt x="1" y="1616"/>
                  </a:lnTo>
                  <a:lnTo>
                    <a:pt x="1" y="1650"/>
                  </a:lnTo>
                  <a:lnTo>
                    <a:pt x="12" y="1684"/>
                  </a:lnTo>
                  <a:lnTo>
                    <a:pt x="58" y="1741"/>
                  </a:lnTo>
                  <a:lnTo>
                    <a:pt x="115" y="1775"/>
                  </a:lnTo>
                  <a:lnTo>
                    <a:pt x="137" y="1786"/>
                  </a:lnTo>
                  <a:lnTo>
                    <a:pt x="183" y="1798"/>
                  </a:lnTo>
                  <a:lnTo>
                    <a:pt x="228" y="1786"/>
                  </a:lnTo>
                  <a:lnTo>
                    <a:pt x="263" y="1764"/>
                  </a:lnTo>
                  <a:lnTo>
                    <a:pt x="297" y="1741"/>
                  </a:lnTo>
                  <a:lnTo>
                    <a:pt x="331" y="1707"/>
                  </a:lnTo>
                  <a:lnTo>
                    <a:pt x="2333" y="2856"/>
                  </a:lnTo>
                  <a:lnTo>
                    <a:pt x="2310" y="2912"/>
                  </a:lnTo>
                  <a:lnTo>
                    <a:pt x="2299" y="2958"/>
                  </a:lnTo>
                  <a:lnTo>
                    <a:pt x="2310" y="3015"/>
                  </a:lnTo>
                  <a:lnTo>
                    <a:pt x="2322" y="3060"/>
                  </a:lnTo>
                  <a:lnTo>
                    <a:pt x="2344" y="3094"/>
                  </a:lnTo>
                  <a:lnTo>
                    <a:pt x="2378" y="3140"/>
                  </a:lnTo>
                  <a:lnTo>
                    <a:pt x="2413" y="3163"/>
                  </a:lnTo>
                  <a:lnTo>
                    <a:pt x="2458" y="3185"/>
                  </a:lnTo>
                  <a:lnTo>
                    <a:pt x="2504" y="3197"/>
                  </a:lnTo>
                  <a:lnTo>
                    <a:pt x="2549" y="3208"/>
                  </a:lnTo>
                  <a:lnTo>
                    <a:pt x="2595" y="3197"/>
                  </a:lnTo>
                  <a:lnTo>
                    <a:pt x="2640" y="3185"/>
                  </a:lnTo>
                  <a:lnTo>
                    <a:pt x="2686" y="3163"/>
                  </a:lnTo>
                  <a:lnTo>
                    <a:pt x="2720" y="3140"/>
                  </a:lnTo>
                  <a:lnTo>
                    <a:pt x="2754" y="3094"/>
                  </a:lnTo>
                  <a:lnTo>
                    <a:pt x="2777" y="3060"/>
                  </a:lnTo>
                  <a:lnTo>
                    <a:pt x="2788" y="3015"/>
                  </a:lnTo>
                  <a:lnTo>
                    <a:pt x="2788" y="2958"/>
                  </a:lnTo>
                  <a:lnTo>
                    <a:pt x="2788" y="2912"/>
                  </a:lnTo>
                  <a:lnTo>
                    <a:pt x="2765" y="2867"/>
                  </a:lnTo>
                  <a:lnTo>
                    <a:pt x="4688" y="1752"/>
                  </a:lnTo>
                  <a:lnTo>
                    <a:pt x="4733" y="1809"/>
                  </a:lnTo>
                  <a:lnTo>
                    <a:pt x="4790" y="1843"/>
                  </a:lnTo>
                  <a:lnTo>
                    <a:pt x="4847" y="1877"/>
                  </a:lnTo>
                  <a:lnTo>
                    <a:pt x="4972" y="1877"/>
                  </a:lnTo>
                  <a:lnTo>
                    <a:pt x="5018" y="1855"/>
                  </a:lnTo>
                  <a:lnTo>
                    <a:pt x="5063" y="1832"/>
                  </a:lnTo>
                  <a:lnTo>
                    <a:pt x="5109" y="1798"/>
                  </a:lnTo>
                  <a:lnTo>
                    <a:pt x="5143" y="1764"/>
                  </a:lnTo>
                  <a:lnTo>
                    <a:pt x="5165" y="1718"/>
                  </a:lnTo>
                  <a:lnTo>
                    <a:pt x="5177" y="1673"/>
                  </a:lnTo>
                  <a:lnTo>
                    <a:pt x="5188" y="1616"/>
                  </a:lnTo>
                  <a:lnTo>
                    <a:pt x="5177" y="1570"/>
                  </a:lnTo>
                  <a:lnTo>
                    <a:pt x="5165" y="1513"/>
                  </a:lnTo>
                  <a:lnTo>
                    <a:pt x="5143" y="1479"/>
                  </a:lnTo>
                  <a:lnTo>
                    <a:pt x="5120" y="1434"/>
                  </a:lnTo>
                  <a:lnTo>
                    <a:pt x="5074" y="1400"/>
                  </a:lnTo>
                  <a:lnTo>
                    <a:pt x="5040" y="1377"/>
                  </a:lnTo>
                  <a:lnTo>
                    <a:pt x="4995" y="1354"/>
                  </a:lnTo>
                  <a:lnTo>
                    <a:pt x="4949" y="1354"/>
                  </a:lnTo>
                  <a:lnTo>
                    <a:pt x="4949" y="0"/>
                  </a:lnTo>
                  <a:lnTo>
                    <a:pt x="4904" y="0"/>
                  </a:lnTo>
                  <a:lnTo>
                    <a:pt x="4904" y="1354"/>
                  </a:lnTo>
                  <a:lnTo>
                    <a:pt x="4847" y="1354"/>
                  </a:lnTo>
                  <a:lnTo>
                    <a:pt x="4801" y="1377"/>
                  </a:lnTo>
                  <a:lnTo>
                    <a:pt x="4756" y="1400"/>
                  </a:lnTo>
                  <a:lnTo>
                    <a:pt x="4722" y="1434"/>
                  </a:lnTo>
                  <a:lnTo>
                    <a:pt x="4699" y="1468"/>
                  </a:lnTo>
                  <a:lnTo>
                    <a:pt x="4676" y="1513"/>
                  </a:lnTo>
                  <a:lnTo>
                    <a:pt x="4654" y="1559"/>
                  </a:lnTo>
                  <a:lnTo>
                    <a:pt x="4654" y="1616"/>
                  </a:lnTo>
                  <a:lnTo>
                    <a:pt x="4654" y="1661"/>
                  </a:lnTo>
                  <a:lnTo>
                    <a:pt x="4676" y="1718"/>
                  </a:lnTo>
                  <a:lnTo>
                    <a:pt x="2742" y="2821"/>
                  </a:lnTo>
                  <a:lnTo>
                    <a:pt x="2708" y="2776"/>
                  </a:lnTo>
                  <a:lnTo>
                    <a:pt x="2663" y="2753"/>
                  </a:lnTo>
                  <a:lnTo>
                    <a:pt x="2606" y="2730"/>
                  </a:lnTo>
                  <a:lnTo>
                    <a:pt x="2549" y="2719"/>
                  </a:lnTo>
                  <a:lnTo>
                    <a:pt x="2492" y="2730"/>
                  </a:lnTo>
                  <a:lnTo>
                    <a:pt x="2435" y="2753"/>
                  </a:lnTo>
                  <a:lnTo>
                    <a:pt x="2390" y="2776"/>
                  </a:lnTo>
                  <a:lnTo>
                    <a:pt x="2356" y="2821"/>
                  </a:lnTo>
                  <a:lnTo>
                    <a:pt x="342" y="1661"/>
                  </a:lnTo>
                  <a:lnTo>
                    <a:pt x="354" y="1616"/>
                  </a:lnTo>
                  <a:lnTo>
                    <a:pt x="342" y="1547"/>
                  </a:lnTo>
                  <a:lnTo>
                    <a:pt x="308" y="1502"/>
                  </a:lnTo>
                  <a:lnTo>
                    <a:pt x="263" y="1456"/>
                  </a:lnTo>
                  <a:lnTo>
                    <a:pt x="206" y="1445"/>
                  </a:lnTo>
                  <a:lnTo>
                    <a:pt x="206" y="0"/>
                  </a:lnTo>
                  <a:close/>
                </a:path>
              </a:pathLst>
            </a:custGeom>
            <a:solidFill>
              <a:srgbClr val="FFFFFF">
                <a:alpha val="1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7"/>
            <p:cNvSpPr/>
            <p:nvPr/>
          </p:nvSpPr>
          <p:spPr>
            <a:xfrm>
              <a:off x="0" y="0"/>
              <a:ext cx="2102615" cy="1626494"/>
            </a:xfrm>
            <a:custGeom>
              <a:rect b="b" l="l" r="r" t="t"/>
              <a:pathLst>
                <a:path extrusionOk="0" h="15540" w="20089">
                  <a:moveTo>
                    <a:pt x="5824" y="1741"/>
                  </a:moveTo>
                  <a:lnTo>
                    <a:pt x="7758" y="2856"/>
                  </a:lnTo>
                  <a:lnTo>
                    <a:pt x="7747" y="2912"/>
                  </a:lnTo>
                  <a:lnTo>
                    <a:pt x="7735" y="2958"/>
                  </a:lnTo>
                  <a:lnTo>
                    <a:pt x="7747" y="3015"/>
                  </a:lnTo>
                  <a:lnTo>
                    <a:pt x="7758" y="3060"/>
                  </a:lnTo>
                  <a:lnTo>
                    <a:pt x="7781" y="3094"/>
                  </a:lnTo>
                  <a:lnTo>
                    <a:pt x="7804" y="3129"/>
                  </a:lnTo>
                  <a:lnTo>
                    <a:pt x="7838" y="3163"/>
                  </a:lnTo>
                  <a:lnTo>
                    <a:pt x="7883" y="3185"/>
                  </a:lnTo>
                  <a:lnTo>
                    <a:pt x="7917" y="3197"/>
                  </a:lnTo>
                  <a:lnTo>
                    <a:pt x="7963" y="3208"/>
                  </a:lnTo>
                  <a:lnTo>
                    <a:pt x="7963" y="5495"/>
                  </a:lnTo>
                  <a:lnTo>
                    <a:pt x="7929" y="5506"/>
                  </a:lnTo>
                  <a:lnTo>
                    <a:pt x="7883" y="5517"/>
                  </a:lnTo>
                  <a:lnTo>
                    <a:pt x="7849" y="5540"/>
                  </a:lnTo>
                  <a:lnTo>
                    <a:pt x="7826" y="5574"/>
                  </a:lnTo>
                  <a:lnTo>
                    <a:pt x="7792" y="5597"/>
                  </a:lnTo>
                  <a:lnTo>
                    <a:pt x="7781" y="5643"/>
                  </a:lnTo>
                  <a:lnTo>
                    <a:pt x="7769" y="5677"/>
                  </a:lnTo>
                  <a:lnTo>
                    <a:pt x="7758" y="5722"/>
                  </a:lnTo>
                  <a:lnTo>
                    <a:pt x="7769" y="5756"/>
                  </a:lnTo>
                  <a:lnTo>
                    <a:pt x="7781" y="5802"/>
                  </a:lnTo>
                  <a:lnTo>
                    <a:pt x="5779" y="6951"/>
                  </a:lnTo>
                  <a:lnTo>
                    <a:pt x="5756" y="6917"/>
                  </a:lnTo>
                  <a:lnTo>
                    <a:pt x="5710" y="6882"/>
                  </a:lnTo>
                  <a:lnTo>
                    <a:pt x="5665" y="6871"/>
                  </a:lnTo>
                  <a:lnTo>
                    <a:pt x="5619" y="6860"/>
                  </a:lnTo>
                  <a:lnTo>
                    <a:pt x="5574" y="6871"/>
                  </a:lnTo>
                  <a:lnTo>
                    <a:pt x="5528" y="6882"/>
                  </a:lnTo>
                  <a:lnTo>
                    <a:pt x="5483" y="6917"/>
                  </a:lnTo>
                  <a:lnTo>
                    <a:pt x="5449" y="6951"/>
                  </a:lnTo>
                  <a:lnTo>
                    <a:pt x="3458" y="5790"/>
                  </a:lnTo>
                  <a:lnTo>
                    <a:pt x="3469" y="5756"/>
                  </a:lnTo>
                  <a:lnTo>
                    <a:pt x="3469" y="5722"/>
                  </a:lnTo>
                  <a:lnTo>
                    <a:pt x="3469" y="5677"/>
                  </a:lnTo>
                  <a:lnTo>
                    <a:pt x="3458" y="5643"/>
                  </a:lnTo>
                  <a:lnTo>
                    <a:pt x="3435" y="5608"/>
                  </a:lnTo>
                  <a:lnTo>
                    <a:pt x="3413" y="5574"/>
                  </a:lnTo>
                  <a:lnTo>
                    <a:pt x="3378" y="5552"/>
                  </a:lnTo>
                  <a:lnTo>
                    <a:pt x="3344" y="5529"/>
                  </a:lnTo>
                  <a:lnTo>
                    <a:pt x="3310" y="5506"/>
                  </a:lnTo>
                  <a:lnTo>
                    <a:pt x="3276" y="5506"/>
                  </a:lnTo>
                  <a:lnTo>
                    <a:pt x="3276" y="3163"/>
                  </a:lnTo>
                  <a:lnTo>
                    <a:pt x="3310" y="3163"/>
                  </a:lnTo>
                  <a:lnTo>
                    <a:pt x="3344" y="3151"/>
                  </a:lnTo>
                  <a:lnTo>
                    <a:pt x="3401" y="3106"/>
                  </a:lnTo>
                  <a:lnTo>
                    <a:pt x="3435" y="3038"/>
                  </a:lnTo>
                  <a:lnTo>
                    <a:pt x="3447" y="3003"/>
                  </a:lnTo>
                  <a:lnTo>
                    <a:pt x="3458" y="2958"/>
                  </a:lnTo>
                  <a:lnTo>
                    <a:pt x="3447" y="2924"/>
                  </a:lnTo>
                  <a:lnTo>
                    <a:pt x="3435" y="2878"/>
                  </a:lnTo>
                  <a:lnTo>
                    <a:pt x="5415" y="1741"/>
                  </a:lnTo>
                  <a:lnTo>
                    <a:pt x="5449" y="1786"/>
                  </a:lnTo>
                  <a:lnTo>
                    <a:pt x="5494" y="1820"/>
                  </a:lnTo>
                  <a:lnTo>
                    <a:pt x="5551" y="1843"/>
                  </a:lnTo>
                  <a:lnTo>
                    <a:pt x="5619" y="1855"/>
                  </a:lnTo>
                  <a:lnTo>
                    <a:pt x="5676" y="1843"/>
                  </a:lnTo>
                  <a:lnTo>
                    <a:pt x="5733" y="1820"/>
                  </a:lnTo>
                  <a:lnTo>
                    <a:pt x="5790" y="1786"/>
                  </a:lnTo>
                  <a:lnTo>
                    <a:pt x="5824" y="1741"/>
                  </a:lnTo>
                  <a:close/>
                  <a:moveTo>
                    <a:pt x="17677" y="5847"/>
                  </a:moveTo>
                  <a:lnTo>
                    <a:pt x="19611" y="6962"/>
                  </a:lnTo>
                  <a:lnTo>
                    <a:pt x="19588" y="7008"/>
                  </a:lnTo>
                  <a:lnTo>
                    <a:pt x="19588" y="7064"/>
                  </a:lnTo>
                  <a:lnTo>
                    <a:pt x="19588" y="7121"/>
                  </a:lnTo>
                  <a:lnTo>
                    <a:pt x="19600" y="7167"/>
                  </a:lnTo>
                  <a:lnTo>
                    <a:pt x="19623" y="7201"/>
                  </a:lnTo>
                  <a:lnTo>
                    <a:pt x="19657" y="7235"/>
                  </a:lnTo>
                  <a:lnTo>
                    <a:pt x="19691" y="7269"/>
                  </a:lnTo>
                  <a:lnTo>
                    <a:pt x="19725" y="7292"/>
                  </a:lnTo>
                  <a:lnTo>
                    <a:pt x="19770" y="7315"/>
                  </a:lnTo>
                  <a:lnTo>
                    <a:pt x="19816" y="7315"/>
                  </a:lnTo>
                  <a:lnTo>
                    <a:pt x="19816" y="9635"/>
                  </a:lnTo>
                  <a:lnTo>
                    <a:pt x="19748" y="9658"/>
                  </a:lnTo>
                  <a:lnTo>
                    <a:pt x="19691" y="9692"/>
                  </a:lnTo>
                  <a:lnTo>
                    <a:pt x="19657" y="9749"/>
                  </a:lnTo>
                  <a:lnTo>
                    <a:pt x="19645" y="9783"/>
                  </a:lnTo>
                  <a:lnTo>
                    <a:pt x="19645" y="9829"/>
                  </a:lnTo>
                  <a:lnTo>
                    <a:pt x="19657" y="9886"/>
                  </a:lnTo>
                  <a:lnTo>
                    <a:pt x="17689" y="11023"/>
                  </a:lnTo>
                  <a:lnTo>
                    <a:pt x="17643" y="10978"/>
                  </a:lnTo>
                  <a:lnTo>
                    <a:pt x="17598" y="10943"/>
                  </a:lnTo>
                  <a:lnTo>
                    <a:pt x="17529" y="10921"/>
                  </a:lnTo>
                  <a:lnTo>
                    <a:pt x="17473" y="10909"/>
                  </a:lnTo>
                  <a:lnTo>
                    <a:pt x="17404" y="10921"/>
                  </a:lnTo>
                  <a:lnTo>
                    <a:pt x="17347" y="10943"/>
                  </a:lnTo>
                  <a:lnTo>
                    <a:pt x="17291" y="10978"/>
                  </a:lnTo>
                  <a:lnTo>
                    <a:pt x="17256" y="11023"/>
                  </a:lnTo>
                  <a:lnTo>
                    <a:pt x="15334" y="9908"/>
                  </a:lnTo>
                  <a:lnTo>
                    <a:pt x="15345" y="9874"/>
                  </a:lnTo>
                  <a:lnTo>
                    <a:pt x="15345" y="9829"/>
                  </a:lnTo>
                  <a:lnTo>
                    <a:pt x="15345" y="9783"/>
                  </a:lnTo>
                  <a:lnTo>
                    <a:pt x="15323" y="9738"/>
                  </a:lnTo>
                  <a:lnTo>
                    <a:pt x="15311" y="9692"/>
                  </a:lnTo>
                  <a:lnTo>
                    <a:pt x="15277" y="9658"/>
                  </a:lnTo>
                  <a:lnTo>
                    <a:pt x="15243" y="9635"/>
                  </a:lnTo>
                  <a:lnTo>
                    <a:pt x="15209" y="9601"/>
                  </a:lnTo>
                  <a:lnTo>
                    <a:pt x="15175" y="9590"/>
                  </a:lnTo>
                  <a:lnTo>
                    <a:pt x="15129" y="9578"/>
                  </a:lnTo>
                  <a:lnTo>
                    <a:pt x="15129" y="7246"/>
                  </a:lnTo>
                  <a:lnTo>
                    <a:pt x="15186" y="7224"/>
                  </a:lnTo>
                  <a:lnTo>
                    <a:pt x="15232" y="7178"/>
                  </a:lnTo>
                  <a:lnTo>
                    <a:pt x="15266" y="7133"/>
                  </a:lnTo>
                  <a:lnTo>
                    <a:pt x="15277" y="7064"/>
                  </a:lnTo>
                  <a:lnTo>
                    <a:pt x="15266" y="7008"/>
                  </a:lnTo>
                  <a:lnTo>
                    <a:pt x="17256" y="5847"/>
                  </a:lnTo>
                  <a:lnTo>
                    <a:pt x="17302" y="5893"/>
                  </a:lnTo>
                  <a:lnTo>
                    <a:pt x="17347" y="5938"/>
                  </a:lnTo>
                  <a:lnTo>
                    <a:pt x="17404" y="5961"/>
                  </a:lnTo>
                  <a:lnTo>
                    <a:pt x="17529" y="5961"/>
                  </a:lnTo>
                  <a:lnTo>
                    <a:pt x="17586" y="5938"/>
                  </a:lnTo>
                  <a:lnTo>
                    <a:pt x="17643" y="5893"/>
                  </a:lnTo>
                  <a:lnTo>
                    <a:pt x="17677" y="5847"/>
                  </a:lnTo>
                  <a:close/>
                  <a:moveTo>
                    <a:pt x="8179" y="5836"/>
                  </a:moveTo>
                  <a:lnTo>
                    <a:pt x="10135" y="6962"/>
                  </a:lnTo>
                  <a:lnTo>
                    <a:pt x="10124" y="7019"/>
                  </a:lnTo>
                  <a:lnTo>
                    <a:pt x="10113" y="7064"/>
                  </a:lnTo>
                  <a:lnTo>
                    <a:pt x="10113" y="7110"/>
                  </a:lnTo>
                  <a:lnTo>
                    <a:pt x="10135" y="7155"/>
                  </a:lnTo>
                  <a:lnTo>
                    <a:pt x="10147" y="7201"/>
                  </a:lnTo>
                  <a:lnTo>
                    <a:pt x="10181" y="7235"/>
                  </a:lnTo>
                  <a:lnTo>
                    <a:pt x="10215" y="7258"/>
                  </a:lnTo>
                  <a:lnTo>
                    <a:pt x="10249" y="7292"/>
                  </a:lnTo>
                  <a:lnTo>
                    <a:pt x="10295" y="7303"/>
                  </a:lnTo>
                  <a:lnTo>
                    <a:pt x="10340" y="7315"/>
                  </a:lnTo>
                  <a:lnTo>
                    <a:pt x="10340" y="9567"/>
                  </a:lnTo>
                  <a:lnTo>
                    <a:pt x="10295" y="9578"/>
                  </a:lnTo>
                  <a:lnTo>
                    <a:pt x="10249" y="9601"/>
                  </a:lnTo>
                  <a:lnTo>
                    <a:pt x="10204" y="9624"/>
                  </a:lnTo>
                  <a:lnTo>
                    <a:pt x="10170" y="9647"/>
                  </a:lnTo>
                  <a:lnTo>
                    <a:pt x="10147" y="9692"/>
                  </a:lnTo>
                  <a:lnTo>
                    <a:pt x="10124" y="9726"/>
                  </a:lnTo>
                  <a:lnTo>
                    <a:pt x="10113" y="9772"/>
                  </a:lnTo>
                  <a:lnTo>
                    <a:pt x="10101" y="9829"/>
                  </a:lnTo>
                  <a:lnTo>
                    <a:pt x="10113" y="9874"/>
                  </a:lnTo>
                  <a:lnTo>
                    <a:pt x="10124" y="9920"/>
                  </a:lnTo>
                  <a:lnTo>
                    <a:pt x="8156" y="11057"/>
                  </a:lnTo>
                  <a:lnTo>
                    <a:pt x="8122" y="11023"/>
                  </a:lnTo>
                  <a:lnTo>
                    <a:pt x="8077" y="10989"/>
                  </a:lnTo>
                  <a:lnTo>
                    <a:pt x="8042" y="10978"/>
                  </a:lnTo>
                  <a:lnTo>
                    <a:pt x="7986" y="10966"/>
                  </a:lnTo>
                  <a:lnTo>
                    <a:pt x="7940" y="10978"/>
                  </a:lnTo>
                  <a:lnTo>
                    <a:pt x="7895" y="10989"/>
                  </a:lnTo>
                  <a:lnTo>
                    <a:pt x="7860" y="11023"/>
                  </a:lnTo>
                  <a:lnTo>
                    <a:pt x="7826" y="11057"/>
                  </a:lnTo>
                  <a:lnTo>
                    <a:pt x="5813" y="9897"/>
                  </a:lnTo>
                  <a:lnTo>
                    <a:pt x="5824" y="9829"/>
                  </a:lnTo>
                  <a:lnTo>
                    <a:pt x="5824" y="9783"/>
                  </a:lnTo>
                  <a:lnTo>
                    <a:pt x="5813" y="9749"/>
                  </a:lnTo>
                  <a:lnTo>
                    <a:pt x="5767" y="9692"/>
                  </a:lnTo>
                  <a:lnTo>
                    <a:pt x="5710" y="9647"/>
                  </a:lnTo>
                  <a:lnTo>
                    <a:pt x="5676" y="9635"/>
                  </a:lnTo>
                  <a:lnTo>
                    <a:pt x="5642" y="9624"/>
                  </a:lnTo>
                  <a:lnTo>
                    <a:pt x="5642" y="7269"/>
                  </a:lnTo>
                  <a:lnTo>
                    <a:pt x="5676" y="7258"/>
                  </a:lnTo>
                  <a:lnTo>
                    <a:pt x="5710" y="7246"/>
                  </a:lnTo>
                  <a:lnTo>
                    <a:pt x="5767" y="7201"/>
                  </a:lnTo>
                  <a:lnTo>
                    <a:pt x="5813" y="7144"/>
                  </a:lnTo>
                  <a:lnTo>
                    <a:pt x="5824" y="7110"/>
                  </a:lnTo>
                  <a:lnTo>
                    <a:pt x="5824" y="7064"/>
                  </a:lnTo>
                  <a:lnTo>
                    <a:pt x="5824" y="7030"/>
                  </a:lnTo>
                  <a:lnTo>
                    <a:pt x="5801" y="6985"/>
                  </a:lnTo>
                  <a:lnTo>
                    <a:pt x="7792" y="5836"/>
                  </a:lnTo>
                  <a:lnTo>
                    <a:pt x="7826" y="5881"/>
                  </a:lnTo>
                  <a:lnTo>
                    <a:pt x="7872" y="5916"/>
                  </a:lnTo>
                  <a:lnTo>
                    <a:pt x="7929" y="5938"/>
                  </a:lnTo>
                  <a:lnTo>
                    <a:pt x="7986" y="5950"/>
                  </a:lnTo>
                  <a:lnTo>
                    <a:pt x="8042" y="5938"/>
                  </a:lnTo>
                  <a:lnTo>
                    <a:pt x="8099" y="5916"/>
                  </a:lnTo>
                  <a:lnTo>
                    <a:pt x="8145" y="5881"/>
                  </a:lnTo>
                  <a:lnTo>
                    <a:pt x="8179" y="5836"/>
                  </a:lnTo>
                  <a:close/>
                  <a:moveTo>
                    <a:pt x="12911" y="5836"/>
                  </a:moveTo>
                  <a:lnTo>
                    <a:pt x="14936" y="6996"/>
                  </a:lnTo>
                  <a:lnTo>
                    <a:pt x="14925" y="7030"/>
                  </a:lnTo>
                  <a:lnTo>
                    <a:pt x="14925" y="7064"/>
                  </a:lnTo>
                  <a:lnTo>
                    <a:pt x="14936" y="7133"/>
                  </a:lnTo>
                  <a:lnTo>
                    <a:pt x="14970" y="7190"/>
                  </a:lnTo>
                  <a:lnTo>
                    <a:pt x="15016" y="7224"/>
                  </a:lnTo>
                  <a:lnTo>
                    <a:pt x="15084" y="7246"/>
                  </a:lnTo>
                  <a:lnTo>
                    <a:pt x="15084" y="9578"/>
                  </a:lnTo>
                  <a:lnTo>
                    <a:pt x="15038" y="9590"/>
                  </a:lnTo>
                  <a:lnTo>
                    <a:pt x="14993" y="9601"/>
                  </a:lnTo>
                  <a:lnTo>
                    <a:pt x="14947" y="9624"/>
                  </a:lnTo>
                  <a:lnTo>
                    <a:pt x="14913" y="9658"/>
                  </a:lnTo>
                  <a:lnTo>
                    <a:pt x="14890" y="9692"/>
                  </a:lnTo>
                  <a:lnTo>
                    <a:pt x="14868" y="9738"/>
                  </a:lnTo>
                  <a:lnTo>
                    <a:pt x="14856" y="9783"/>
                  </a:lnTo>
                  <a:lnTo>
                    <a:pt x="14856" y="9829"/>
                  </a:lnTo>
                  <a:lnTo>
                    <a:pt x="14856" y="9874"/>
                  </a:lnTo>
                  <a:lnTo>
                    <a:pt x="14868" y="9920"/>
                  </a:lnTo>
                  <a:lnTo>
                    <a:pt x="12888" y="11057"/>
                  </a:lnTo>
                  <a:lnTo>
                    <a:pt x="12854" y="11023"/>
                  </a:lnTo>
                  <a:lnTo>
                    <a:pt x="12820" y="11000"/>
                  </a:lnTo>
                  <a:lnTo>
                    <a:pt x="12775" y="10989"/>
                  </a:lnTo>
                  <a:lnTo>
                    <a:pt x="12729" y="10978"/>
                  </a:lnTo>
                  <a:lnTo>
                    <a:pt x="12684" y="10989"/>
                  </a:lnTo>
                  <a:lnTo>
                    <a:pt x="12638" y="11000"/>
                  </a:lnTo>
                  <a:lnTo>
                    <a:pt x="12604" y="11023"/>
                  </a:lnTo>
                  <a:lnTo>
                    <a:pt x="12570" y="11057"/>
                  </a:lnTo>
                  <a:lnTo>
                    <a:pt x="10602" y="9920"/>
                  </a:lnTo>
                  <a:lnTo>
                    <a:pt x="10613" y="9874"/>
                  </a:lnTo>
                  <a:lnTo>
                    <a:pt x="10613" y="9829"/>
                  </a:lnTo>
                  <a:lnTo>
                    <a:pt x="10613" y="9772"/>
                  </a:lnTo>
                  <a:lnTo>
                    <a:pt x="10590" y="9726"/>
                  </a:lnTo>
                  <a:lnTo>
                    <a:pt x="10579" y="9692"/>
                  </a:lnTo>
                  <a:lnTo>
                    <a:pt x="10545" y="9658"/>
                  </a:lnTo>
                  <a:lnTo>
                    <a:pt x="10511" y="9624"/>
                  </a:lnTo>
                  <a:lnTo>
                    <a:pt x="10477" y="9601"/>
                  </a:lnTo>
                  <a:lnTo>
                    <a:pt x="10431" y="9578"/>
                  </a:lnTo>
                  <a:lnTo>
                    <a:pt x="10386" y="9567"/>
                  </a:lnTo>
                  <a:lnTo>
                    <a:pt x="10386" y="7315"/>
                  </a:lnTo>
                  <a:lnTo>
                    <a:pt x="10431" y="7303"/>
                  </a:lnTo>
                  <a:lnTo>
                    <a:pt x="10465" y="7281"/>
                  </a:lnTo>
                  <a:lnTo>
                    <a:pt x="10511" y="7258"/>
                  </a:lnTo>
                  <a:lnTo>
                    <a:pt x="10545" y="7235"/>
                  </a:lnTo>
                  <a:lnTo>
                    <a:pt x="10568" y="7201"/>
                  </a:lnTo>
                  <a:lnTo>
                    <a:pt x="10590" y="7155"/>
                  </a:lnTo>
                  <a:lnTo>
                    <a:pt x="10602" y="7110"/>
                  </a:lnTo>
                  <a:lnTo>
                    <a:pt x="10602" y="7064"/>
                  </a:lnTo>
                  <a:lnTo>
                    <a:pt x="10602" y="7019"/>
                  </a:lnTo>
                  <a:lnTo>
                    <a:pt x="10579" y="6973"/>
                  </a:lnTo>
                  <a:lnTo>
                    <a:pt x="12547" y="5836"/>
                  </a:lnTo>
                  <a:lnTo>
                    <a:pt x="12581" y="5881"/>
                  </a:lnTo>
                  <a:lnTo>
                    <a:pt x="12627" y="5904"/>
                  </a:lnTo>
                  <a:lnTo>
                    <a:pt x="12672" y="5927"/>
                  </a:lnTo>
                  <a:lnTo>
                    <a:pt x="12729" y="5938"/>
                  </a:lnTo>
                  <a:lnTo>
                    <a:pt x="12786" y="5927"/>
                  </a:lnTo>
                  <a:lnTo>
                    <a:pt x="12831" y="5904"/>
                  </a:lnTo>
                  <a:lnTo>
                    <a:pt x="12877" y="5870"/>
                  </a:lnTo>
                  <a:lnTo>
                    <a:pt x="12911" y="5836"/>
                  </a:lnTo>
                  <a:close/>
                  <a:moveTo>
                    <a:pt x="10579" y="9954"/>
                  </a:moveTo>
                  <a:lnTo>
                    <a:pt x="12547" y="11103"/>
                  </a:lnTo>
                  <a:lnTo>
                    <a:pt x="12536" y="11137"/>
                  </a:lnTo>
                  <a:lnTo>
                    <a:pt x="12536" y="11171"/>
                  </a:lnTo>
                  <a:lnTo>
                    <a:pt x="12536" y="11205"/>
                  </a:lnTo>
                  <a:lnTo>
                    <a:pt x="12547" y="11239"/>
                  </a:lnTo>
                  <a:lnTo>
                    <a:pt x="12581" y="11308"/>
                  </a:lnTo>
                  <a:lnTo>
                    <a:pt x="12638" y="11342"/>
                  </a:lnTo>
                  <a:lnTo>
                    <a:pt x="12706" y="11364"/>
                  </a:lnTo>
                  <a:lnTo>
                    <a:pt x="12706" y="13696"/>
                  </a:lnTo>
                  <a:lnTo>
                    <a:pt x="12661" y="13708"/>
                  </a:lnTo>
                  <a:lnTo>
                    <a:pt x="12627" y="13719"/>
                  </a:lnTo>
                  <a:lnTo>
                    <a:pt x="12581" y="13742"/>
                  </a:lnTo>
                  <a:lnTo>
                    <a:pt x="12558" y="13765"/>
                  </a:lnTo>
                  <a:lnTo>
                    <a:pt x="12524" y="13799"/>
                  </a:lnTo>
                  <a:lnTo>
                    <a:pt x="12502" y="13844"/>
                  </a:lnTo>
                  <a:lnTo>
                    <a:pt x="12490" y="13890"/>
                  </a:lnTo>
                  <a:lnTo>
                    <a:pt x="12490" y="13935"/>
                  </a:lnTo>
                  <a:lnTo>
                    <a:pt x="12490" y="13981"/>
                  </a:lnTo>
                  <a:lnTo>
                    <a:pt x="12502" y="14015"/>
                  </a:lnTo>
                  <a:lnTo>
                    <a:pt x="10579" y="15130"/>
                  </a:lnTo>
                  <a:lnTo>
                    <a:pt x="10534" y="15084"/>
                  </a:lnTo>
                  <a:lnTo>
                    <a:pt x="10488" y="15039"/>
                  </a:lnTo>
                  <a:lnTo>
                    <a:pt x="10420" y="15016"/>
                  </a:lnTo>
                  <a:lnTo>
                    <a:pt x="10295" y="15016"/>
                  </a:lnTo>
                  <a:lnTo>
                    <a:pt x="10238" y="15039"/>
                  </a:lnTo>
                  <a:lnTo>
                    <a:pt x="10181" y="15084"/>
                  </a:lnTo>
                  <a:lnTo>
                    <a:pt x="10135" y="15130"/>
                  </a:lnTo>
                  <a:lnTo>
                    <a:pt x="8236" y="14026"/>
                  </a:lnTo>
                  <a:lnTo>
                    <a:pt x="8247" y="13981"/>
                  </a:lnTo>
                  <a:lnTo>
                    <a:pt x="8259" y="13935"/>
                  </a:lnTo>
                  <a:lnTo>
                    <a:pt x="8247" y="13878"/>
                  </a:lnTo>
                  <a:lnTo>
                    <a:pt x="8236" y="13833"/>
                  </a:lnTo>
                  <a:lnTo>
                    <a:pt x="8213" y="13787"/>
                  </a:lnTo>
                  <a:lnTo>
                    <a:pt x="8179" y="13753"/>
                  </a:lnTo>
                  <a:lnTo>
                    <a:pt x="8145" y="13719"/>
                  </a:lnTo>
                  <a:lnTo>
                    <a:pt x="8111" y="13696"/>
                  </a:lnTo>
                  <a:lnTo>
                    <a:pt x="8065" y="13674"/>
                  </a:lnTo>
                  <a:lnTo>
                    <a:pt x="8008" y="13662"/>
                  </a:lnTo>
                  <a:lnTo>
                    <a:pt x="8008" y="11376"/>
                  </a:lnTo>
                  <a:lnTo>
                    <a:pt x="8088" y="11353"/>
                  </a:lnTo>
                  <a:lnTo>
                    <a:pt x="8145" y="11308"/>
                  </a:lnTo>
                  <a:lnTo>
                    <a:pt x="8179" y="11251"/>
                  </a:lnTo>
                  <a:lnTo>
                    <a:pt x="8190" y="11217"/>
                  </a:lnTo>
                  <a:lnTo>
                    <a:pt x="8190" y="11171"/>
                  </a:lnTo>
                  <a:lnTo>
                    <a:pt x="8190" y="11137"/>
                  </a:lnTo>
                  <a:lnTo>
                    <a:pt x="8179" y="11091"/>
                  </a:lnTo>
                  <a:lnTo>
                    <a:pt x="10147" y="9965"/>
                  </a:lnTo>
                  <a:lnTo>
                    <a:pt x="10181" y="10011"/>
                  </a:lnTo>
                  <a:lnTo>
                    <a:pt x="10238" y="10045"/>
                  </a:lnTo>
                  <a:lnTo>
                    <a:pt x="10295" y="10068"/>
                  </a:lnTo>
                  <a:lnTo>
                    <a:pt x="10363" y="10079"/>
                  </a:lnTo>
                  <a:lnTo>
                    <a:pt x="10420" y="10068"/>
                  </a:lnTo>
                  <a:lnTo>
                    <a:pt x="10488" y="10045"/>
                  </a:lnTo>
                  <a:lnTo>
                    <a:pt x="10534" y="10011"/>
                  </a:lnTo>
                  <a:lnTo>
                    <a:pt x="10579" y="9954"/>
                  </a:lnTo>
                  <a:close/>
                  <a:moveTo>
                    <a:pt x="853" y="0"/>
                  </a:moveTo>
                  <a:lnTo>
                    <a:pt x="853" y="1434"/>
                  </a:lnTo>
                  <a:lnTo>
                    <a:pt x="796" y="1456"/>
                  </a:lnTo>
                  <a:lnTo>
                    <a:pt x="739" y="1491"/>
                  </a:lnTo>
                  <a:lnTo>
                    <a:pt x="705" y="1547"/>
                  </a:lnTo>
                  <a:lnTo>
                    <a:pt x="694" y="1616"/>
                  </a:lnTo>
                  <a:lnTo>
                    <a:pt x="705" y="1673"/>
                  </a:lnTo>
                  <a:lnTo>
                    <a:pt x="0" y="2071"/>
                  </a:lnTo>
                  <a:lnTo>
                    <a:pt x="0" y="2128"/>
                  </a:lnTo>
                  <a:lnTo>
                    <a:pt x="728" y="1707"/>
                  </a:lnTo>
                  <a:lnTo>
                    <a:pt x="751" y="1741"/>
                  </a:lnTo>
                  <a:lnTo>
                    <a:pt x="785" y="1775"/>
                  </a:lnTo>
                  <a:lnTo>
                    <a:pt x="830" y="1786"/>
                  </a:lnTo>
                  <a:lnTo>
                    <a:pt x="876" y="1798"/>
                  </a:lnTo>
                  <a:lnTo>
                    <a:pt x="921" y="1786"/>
                  </a:lnTo>
                  <a:lnTo>
                    <a:pt x="967" y="1775"/>
                  </a:lnTo>
                  <a:lnTo>
                    <a:pt x="1001" y="1741"/>
                  </a:lnTo>
                  <a:lnTo>
                    <a:pt x="1035" y="1707"/>
                  </a:lnTo>
                  <a:lnTo>
                    <a:pt x="3060" y="2878"/>
                  </a:lnTo>
                  <a:lnTo>
                    <a:pt x="3049" y="2924"/>
                  </a:lnTo>
                  <a:lnTo>
                    <a:pt x="3037" y="2958"/>
                  </a:lnTo>
                  <a:lnTo>
                    <a:pt x="3049" y="3003"/>
                  </a:lnTo>
                  <a:lnTo>
                    <a:pt x="3060" y="3038"/>
                  </a:lnTo>
                  <a:lnTo>
                    <a:pt x="3094" y="3106"/>
                  </a:lnTo>
                  <a:lnTo>
                    <a:pt x="3151" y="3151"/>
                  </a:lnTo>
                  <a:lnTo>
                    <a:pt x="3185" y="3163"/>
                  </a:lnTo>
                  <a:lnTo>
                    <a:pt x="3231" y="3163"/>
                  </a:lnTo>
                  <a:lnTo>
                    <a:pt x="3231" y="5506"/>
                  </a:lnTo>
                  <a:lnTo>
                    <a:pt x="3185" y="5506"/>
                  </a:lnTo>
                  <a:lnTo>
                    <a:pt x="3151" y="5529"/>
                  </a:lnTo>
                  <a:lnTo>
                    <a:pt x="3117" y="5540"/>
                  </a:lnTo>
                  <a:lnTo>
                    <a:pt x="3083" y="5574"/>
                  </a:lnTo>
                  <a:lnTo>
                    <a:pt x="3060" y="5608"/>
                  </a:lnTo>
                  <a:lnTo>
                    <a:pt x="3037" y="5643"/>
                  </a:lnTo>
                  <a:lnTo>
                    <a:pt x="3026" y="5677"/>
                  </a:lnTo>
                  <a:lnTo>
                    <a:pt x="3026" y="5722"/>
                  </a:lnTo>
                  <a:lnTo>
                    <a:pt x="3026" y="5756"/>
                  </a:lnTo>
                  <a:lnTo>
                    <a:pt x="3037" y="5790"/>
                  </a:lnTo>
                  <a:lnTo>
                    <a:pt x="1081" y="6928"/>
                  </a:lnTo>
                  <a:lnTo>
                    <a:pt x="1035" y="6882"/>
                  </a:lnTo>
                  <a:lnTo>
                    <a:pt x="990" y="6860"/>
                  </a:lnTo>
                  <a:lnTo>
                    <a:pt x="933" y="6837"/>
                  </a:lnTo>
                  <a:lnTo>
                    <a:pt x="876" y="6826"/>
                  </a:lnTo>
                  <a:lnTo>
                    <a:pt x="819" y="6837"/>
                  </a:lnTo>
                  <a:lnTo>
                    <a:pt x="762" y="6860"/>
                  </a:lnTo>
                  <a:lnTo>
                    <a:pt x="717" y="6882"/>
                  </a:lnTo>
                  <a:lnTo>
                    <a:pt x="683" y="6928"/>
                  </a:lnTo>
                  <a:lnTo>
                    <a:pt x="0" y="6541"/>
                  </a:lnTo>
                  <a:lnTo>
                    <a:pt x="0" y="6587"/>
                  </a:lnTo>
                  <a:lnTo>
                    <a:pt x="660" y="6973"/>
                  </a:lnTo>
                  <a:lnTo>
                    <a:pt x="648" y="7019"/>
                  </a:lnTo>
                  <a:lnTo>
                    <a:pt x="637" y="7064"/>
                  </a:lnTo>
                  <a:lnTo>
                    <a:pt x="637" y="7121"/>
                  </a:lnTo>
                  <a:lnTo>
                    <a:pt x="660" y="7167"/>
                  </a:lnTo>
                  <a:lnTo>
                    <a:pt x="683" y="7201"/>
                  </a:lnTo>
                  <a:lnTo>
                    <a:pt x="705" y="7235"/>
                  </a:lnTo>
                  <a:lnTo>
                    <a:pt x="739" y="7269"/>
                  </a:lnTo>
                  <a:lnTo>
                    <a:pt x="785" y="7292"/>
                  </a:lnTo>
                  <a:lnTo>
                    <a:pt x="830" y="7303"/>
                  </a:lnTo>
                  <a:lnTo>
                    <a:pt x="921" y="7303"/>
                  </a:lnTo>
                  <a:lnTo>
                    <a:pt x="967" y="7292"/>
                  </a:lnTo>
                  <a:lnTo>
                    <a:pt x="1012" y="7269"/>
                  </a:lnTo>
                  <a:lnTo>
                    <a:pt x="1047" y="7235"/>
                  </a:lnTo>
                  <a:lnTo>
                    <a:pt x="1081" y="7201"/>
                  </a:lnTo>
                  <a:lnTo>
                    <a:pt x="1103" y="7167"/>
                  </a:lnTo>
                  <a:lnTo>
                    <a:pt x="1115" y="7121"/>
                  </a:lnTo>
                  <a:lnTo>
                    <a:pt x="1115" y="7064"/>
                  </a:lnTo>
                  <a:lnTo>
                    <a:pt x="1115" y="7019"/>
                  </a:lnTo>
                  <a:lnTo>
                    <a:pt x="1103" y="6973"/>
                  </a:lnTo>
                  <a:lnTo>
                    <a:pt x="3060" y="5836"/>
                  </a:lnTo>
                  <a:lnTo>
                    <a:pt x="3094" y="5881"/>
                  </a:lnTo>
                  <a:lnTo>
                    <a:pt x="3140" y="5916"/>
                  </a:lnTo>
                  <a:lnTo>
                    <a:pt x="3185" y="5938"/>
                  </a:lnTo>
                  <a:lnTo>
                    <a:pt x="3310" y="5938"/>
                  </a:lnTo>
                  <a:lnTo>
                    <a:pt x="3356" y="5916"/>
                  </a:lnTo>
                  <a:lnTo>
                    <a:pt x="3401" y="5881"/>
                  </a:lnTo>
                  <a:lnTo>
                    <a:pt x="3435" y="5836"/>
                  </a:lnTo>
                  <a:lnTo>
                    <a:pt x="5426" y="6985"/>
                  </a:lnTo>
                  <a:lnTo>
                    <a:pt x="5415" y="7030"/>
                  </a:lnTo>
                  <a:lnTo>
                    <a:pt x="5415" y="7064"/>
                  </a:lnTo>
                  <a:lnTo>
                    <a:pt x="5415" y="7110"/>
                  </a:lnTo>
                  <a:lnTo>
                    <a:pt x="5426" y="7144"/>
                  </a:lnTo>
                  <a:lnTo>
                    <a:pt x="5472" y="7201"/>
                  </a:lnTo>
                  <a:lnTo>
                    <a:pt x="5528" y="7246"/>
                  </a:lnTo>
                  <a:lnTo>
                    <a:pt x="5563" y="7258"/>
                  </a:lnTo>
                  <a:lnTo>
                    <a:pt x="5597" y="7269"/>
                  </a:lnTo>
                  <a:lnTo>
                    <a:pt x="5597" y="9624"/>
                  </a:lnTo>
                  <a:lnTo>
                    <a:pt x="5563" y="9624"/>
                  </a:lnTo>
                  <a:lnTo>
                    <a:pt x="5528" y="9647"/>
                  </a:lnTo>
                  <a:lnTo>
                    <a:pt x="5460" y="9692"/>
                  </a:lnTo>
                  <a:lnTo>
                    <a:pt x="5426" y="9749"/>
                  </a:lnTo>
                  <a:lnTo>
                    <a:pt x="5415" y="9783"/>
                  </a:lnTo>
                  <a:lnTo>
                    <a:pt x="5415" y="9829"/>
                  </a:lnTo>
                  <a:lnTo>
                    <a:pt x="5415" y="9863"/>
                  </a:lnTo>
                  <a:lnTo>
                    <a:pt x="5426" y="9908"/>
                  </a:lnTo>
                  <a:lnTo>
                    <a:pt x="5449" y="9942"/>
                  </a:lnTo>
                  <a:lnTo>
                    <a:pt x="5472" y="9965"/>
                  </a:lnTo>
                  <a:lnTo>
                    <a:pt x="5506" y="9999"/>
                  </a:lnTo>
                  <a:lnTo>
                    <a:pt x="5540" y="10011"/>
                  </a:lnTo>
                  <a:lnTo>
                    <a:pt x="5574" y="10022"/>
                  </a:lnTo>
                  <a:lnTo>
                    <a:pt x="5619" y="10033"/>
                  </a:lnTo>
                  <a:lnTo>
                    <a:pt x="5676" y="10022"/>
                  </a:lnTo>
                  <a:lnTo>
                    <a:pt x="5722" y="9999"/>
                  </a:lnTo>
                  <a:lnTo>
                    <a:pt x="5756" y="9977"/>
                  </a:lnTo>
                  <a:lnTo>
                    <a:pt x="5790" y="9931"/>
                  </a:lnTo>
                  <a:lnTo>
                    <a:pt x="7804" y="11091"/>
                  </a:lnTo>
                  <a:lnTo>
                    <a:pt x="7792" y="11137"/>
                  </a:lnTo>
                  <a:lnTo>
                    <a:pt x="7781" y="11171"/>
                  </a:lnTo>
                  <a:lnTo>
                    <a:pt x="7792" y="11217"/>
                  </a:lnTo>
                  <a:lnTo>
                    <a:pt x="7804" y="11251"/>
                  </a:lnTo>
                  <a:lnTo>
                    <a:pt x="7838" y="11308"/>
                  </a:lnTo>
                  <a:lnTo>
                    <a:pt x="7895" y="11353"/>
                  </a:lnTo>
                  <a:lnTo>
                    <a:pt x="7929" y="11364"/>
                  </a:lnTo>
                  <a:lnTo>
                    <a:pt x="7963" y="11376"/>
                  </a:lnTo>
                  <a:lnTo>
                    <a:pt x="7963" y="13662"/>
                  </a:lnTo>
                  <a:lnTo>
                    <a:pt x="7917" y="13674"/>
                  </a:lnTo>
                  <a:lnTo>
                    <a:pt x="7872" y="13696"/>
                  </a:lnTo>
                  <a:lnTo>
                    <a:pt x="7826" y="13719"/>
                  </a:lnTo>
                  <a:lnTo>
                    <a:pt x="7792" y="13753"/>
                  </a:lnTo>
                  <a:lnTo>
                    <a:pt x="7758" y="13787"/>
                  </a:lnTo>
                  <a:lnTo>
                    <a:pt x="7747" y="13833"/>
                  </a:lnTo>
                  <a:lnTo>
                    <a:pt x="7724" y="13878"/>
                  </a:lnTo>
                  <a:lnTo>
                    <a:pt x="7724" y="13935"/>
                  </a:lnTo>
                  <a:lnTo>
                    <a:pt x="7724" y="13981"/>
                  </a:lnTo>
                  <a:lnTo>
                    <a:pt x="7747" y="14038"/>
                  </a:lnTo>
                  <a:lnTo>
                    <a:pt x="7769" y="14083"/>
                  </a:lnTo>
                  <a:lnTo>
                    <a:pt x="7804" y="14117"/>
                  </a:lnTo>
                  <a:lnTo>
                    <a:pt x="7838" y="14151"/>
                  </a:lnTo>
                  <a:lnTo>
                    <a:pt x="7883" y="14174"/>
                  </a:lnTo>
                  <a:lnTo>
                    <a:pt x="7940" y="14197"/>
                  </a:lnTo>
                  <a:lnTo>
                    <a:pt x="7986" y="14197"/>
                  </a:lnTo>
                  <a:lnTo>
                    <a:pt x="8054" y="14185"/>
                  </a:lnTo>
                  <a:lnTo>
                    <a:pt x="8122" y="14163"/>
                  </a:lnTo>
                  <a:lnTo>
                    <a:pt x="8179" y="14117"/>
                  </a:lnTo>
                  <a:lnTo>
                    <a:pt x="8213" y="14072"/>
                  </a:lnTo>
                  <a:lnTo>
                    <a:pt x="10113" y="15164"/>
                  </a:lnTo>
                  <a:lnTo>
                    <a:pt x="10101" y="15221"/>
                  </a:lnTo>
                  <a:lnTo>
                    <a:pt x="10090" y="15278"/>
                  </a:lnTo>
                  <a:lnTo>
                    <a:pt x="10101" y="15334"/>
                  </a:lnTo>
                  <a:lnTo>
                    <a:pt x="10113" y="15380"/>
                  </a:lnTo>
                  <a:lnTo>
                    <a:pt x="10135" y="15425"/>
                  </a:lnTo>
                  <a:lnTo>
                    <a:pt x="10170" y="15471"/>
                  </a:lnTo>
                  <a:lnTo>
                    <a:pt x="10215" y="15494"/>
                  </a:lnTo>
                  <a:lnTo>
                    <a:pt x="10249" y="15528"/>
                  </a:lnTo>
                  <a:lnTo>
                    <a:pt x="10306" y="15539"/>
                  </a:lnTo>
                  <a:lnTo>
                    <a:pt x="10408" y="15539"/>
                  </a:lnTo>
                  <a:lnTo>
                    <a:pt x="10465" y="15528"/>
                  </a:lnTo>
                  <a:lnTo>
                    <a:pt x="10511" y="15494"/>
                  </a:lnTo>
                  <a:lnTo>
                    <a:pt x="10545" y="15471"/>
                  </a:lnTo>
                  <a:lnTo>
                    <a:pt x="10579" y="15425"/>
                  </a:lnTo>
                  <a:lnTo>
                    <a:pt x="10602" y="15380"/>
                  </a:lnTo>
                  <a:lnTo>
                    <a:pt x="10625" y="15334"/>
                  </a:lnTo>
                  <a:lnTo>
                    <a:pt x="10625" y="15278"/>
                  </a:lnTo>
                  <a:lnTo>
                    <a:pt x="10613" y="15221"/>
                  </a:lnTo>
                  <a:lnTo>
                    <a:pt x="10602" y="15164"/>
                  </a:lnTo>
                  <a:lnTo>
                    <a:pt x="12524" y="14060"/>
                  </a:lnTo>
                  <a:lnTo>
                    <a:pt x="12558" y="14106"/>
                  </a:lnTo>
                  <a:lnTo>
                    <a:pt x="12615" y="14140"/>
                  </a:lnTo>
                  <a:lnTo>
                    <a:pt x="12672" y="14163"/>
                  </a:lnTo>
                  <a:lnTo>
                    <a:pt x="12729" y="14174"/>
                  </a:lnTo>
                  <a:lnTo>
                    <a:pt x="12775" y="14163"/>
                  </a:lnTo>
                  <a:lnTo>
                    <a:pt x="12820" y="14151"/>
                  </a:lnTo>
                  <a:lnTo>
                    <a:pt x="12866" y="14129"/>
                  </a:lnTo>
                  <a:lnTo>
                    <a:pt x="12900" y="14106"/>
                  </a:lnTo>
                  <a:lnTo>
                    <a:pt x="12922" y="14060"/>
                  </a:lnTo>
                  <a:lnTo>
                    <a:pt x="12945" y="14026"/>
                  </a:lnTo>
                  <a:lnTo>
                    <a:pt x="12968" y="13981"/>
                  </a:lnTo>
                  <a:lnTo>
                    <a:pt x="12968" y="13935"/>
                  </a:lnTo>
                  <a:lnTo>
                    <a:pt x="12968" y="13890"/>
                  </a:lnTo>
                  <a:lnTo>
                    <a:pt x="12945" y="13844"/>
                  </a:lnTo>
                  <a:lnTo>
                    <a:pt x="12934" y="13810"/>
                  </a:lnTo>
                  <a:lnTo>
                    <a:pt x="12911" y="13776"/>
                  </a:lnTo>
                  <a:lnTo>
                    <a:pt x="12877" y="13742"/>
                  </a:lnTo>
                  <a:lnTo>
                    <a:pt x="12843" y="13719"/>
                  </a:lnTo>
                  <a:lnTo>
                    <a:pt x="12797" y="13708"/>
                  </a:lnTo>
                  <a:lnTo>
                    <a:pt x="12752" y="13696"/>
                  </a:lnTo>
                  <a:lnTo>
                    <a:pt x="12752" y="11364"/>
                  </a:lnTo>
                  <a:lnTo>
                    <a:pt x="12820" y="11342"/>
                  </a:lnTo>
                  <a:lnTo>
                    <a:pt x="12877" y="11296"/>
                  </a:lnTo>
                  <a:lnTo>
                    <a:pt x="12911" y="11239"/>
                  </a:lnTo>
                  <a:lnTo>
                    <a:pt x="12922" y="11171"/>
                  </a:lnTo>
                  <a:lnTo>
                    <a:pt x="12922" y="11137"/>
                  </a:lnTo>
                  <a:lnTo>
                    <a:pt x="12911" y="11103"/>
                  </a:lnTo>
                  <a:lnTo>
                    <a:pt x="14890" y="9954"/>
                  </a:lnTo>
                  <a:lnTo>
                    <a:pt x="14925" y="9999"/>
                  </a:lnTo>
                  <a:lnTo>
                    <a:pt x="14981" y="10045"/>
                  </a:lnTo>
                  <a:lnTo>
                    <a:pt x="15038" y="10068"/>
                  </a:lnTo>
                  <a:lnTo>
                    <a:pt x="15163" y="10068"/>
                  </a:lnTo>
                  <a:lnTo>
                    <a:pt x="15220" y="10033"/>
                  </a:lnTo>
                  <a:lnTo>
                    <a:pt x="15266" y="9999"/>
                  </a:lnTo>
                  <a:lnTo>
                    <a:pt x="15311" y="9954"/>
                  </a:lnTo>
                  <a:lnTo>
                    <a:pt x="17234" y="11057"/>
                  </a:lnTo>
                  <a:lnTo>
                    <a:pt x="17211" y="11114"/>
                  </a:lnTo>
                  <a:lnTo>
                    <a:pt x="17200" y="11171"/>
                  </a:lnTo>
                  <a:lnTo>
                    <a:pt x="17211" y="11228"/>
                  </a:lnTo>
                  <a:lnTo>
                    <a:pt x="17222" y="11273"/>
                  </a:lnTo>
                  <a:lnTo>
                    <a:pt x="17245" y="11319"/>
                  </a:lnTo>
                  <a:lnTo>
                    <a:pt x="17279" y="11364"/>
                  </a:lnTo>
                  <a:lnTo>
                    <a:pt x="17325" y="11399"/>
                  </a:lnTo>
                  <a:lnTo>
                    <a:pt x="17370" y="11421"/>
                  </a:lnTo>
                  <a:lnTo>
                    <a:pt x="17416" y="11433"/>
                  </a:lnTo>
                  <a:lnTo>
                    <a:pt x="17473" y="11444"/>
                  </a:lnTo>
                  <a:lnTo>
                    <a:pt x="17518" y="11433"/>
                  </a:lnTo>
                  <a:lnTo>
                    <a:pt x="17575" y="11421"/>
                  </a:lnTo>
                  <a:lnTo>
                    <a:pt x="17620" y="11399"/>
                  </a:lnTo>
                  <a:lnTo>
                    <a:pt x="17655" y="11364"/>
                  </a:lnTo>
                  <a:lnTo>
                    <a:pt x="17689" y="11319"/>
                  </a:lnTo>
                  <a:lnTo>
                    <a:pt x="17711" y="11273"/>
                  </a:lnTo>
                  <a:lnTo>
                    <a:pt x="17723" y="11228"/>
                  </a:lnTo>
                  <a:lnTo>
                    <a:pt x="17734" y="11171"/>
                  </a:lnTo>
                  <a:lnTo>
                    <a:pt x="17723" y="11114"/>
                  </a:lnTo>
                  <a:lnTo>
                    <a:pt x="17711" y="11069"/>
                  </a:lnTo>
                  <a:lnTo>
                    <a:pt x="19679" y="9931"/>
                  </a:lnTo>
                  <a:lnTo>
                    <a:pt x="19702" y="9965"/>
                  </a:lnTo>
                  <a:lnTo>
                    <a:pt x="19748" y="9999"/>
                  </a:lnTo>
                  <a:lnTo>
                    <a:pt x="19793" y="10011"/>
                  </a:lnTo>
                  <a:lnTo>
                    <a:pt x="19839" y="10022"/>
                  </a:lnTo>
                  <a:lnTo>
                    <a:pt x="19873" y="10011"/>
                  </a:lnTo>
                  <a:lnTo>
                    <a:pt x="19918" y="9999"/>
                  </a:lnTo>
                  <a:lnTo>
                    <a:pt x="19941" y="9988"/>
                  </a:lnTo>
                  <a:lnTo>
                    <a:pt x="19975" y="9965"/>
                  </a:lnTo>
                  <a:lnTo>
                    <a:pt x="19998" y="9931"/>
                  </a:lnTo>
                  <a:lnTo>
                    <a:pt x="20021" y="9897"/>
                  </a:lnTo>
                  <a:lnTo>
                    <a:pt x="20032" y="9863"/>
                  </a:lnTo>
                  <a:lnTo>
                    <a:pt x="20032" y="9829"/>
                  </a:lnTo>
                  <a:lnTo>
                    <a:pt x="20021" y="9760"/>
                  </a:lnTo>
                  <a:lnTo>
                    <a:pt x="19987" y="9704"/>
                  </a:lnTo>
                  <a:lnTo>
                    <a:pt x="19930" y="9658"/>
                  </a:lnTo>
                  <a:lnTo>
                    <a:pt x="19861" y="9635"/>
                  </a:lnTo>
                  <a:lnTo>
                    <a:pt x="19861" y="7315"/>
                  </a:lnTo>
                  <a:lnTo>
                    <a:pt x="19907" y="7303"/>
                  </a:lnTo>
                  <a:lnTo>
                    <a:pt x="19952" y="7292"/>
                  </a:lnTo>
                  <a:lnTo>
                    <a:pt x="19987" y="7269"/>
                  </a:lnTo>
                  <a:lnTo>
                    <a:pt x="20021" y="7235"/>
                  </a:lnTo>
                  <a:lnTo>
                    <a:pt x="20055" y="7201"/>
                  </a:lnTo>
                  <a:lnTo>
                    <a:pt x="20078" y="7155"/>
                  </a:lnTo>
                  <a:lnTo>
                    <a:pt x="20089" y="7110"/>
                  </a:lnTo>
                  <a:lnTo>
                    <a:pt x="20089" y="7064"/>
                  </a:lnTo>
                  <a:lnTo>
                    <a:pt x="20089" y="7019"/>
                  </a:lnTo>
                  <a:lnTo>
                    <a:pt x="20066" y="6973"/>
                  </a:lnTo>
                  <a:lnTo>
                    <a:pt x="20043" y="6928"/>
                  </a:lnTo>
                  <a:lnTo>
                    <a:pt x="20021" y="6894"/>
                  </a:lnTo>
                  <a:lnTo>
                    <a:pt x="19975" y="6860"/>
                  </a:lnTo>
                  <a:lnTo>
                    <a:pt x="19941" y="6837"/>
                  </a:lnTo>
                  <a:lnTo>
                    <a:pt x="19884" y="6826"/>
                  </a:lnTo>
                  <a:lnTo>
                    <a:pt x="19839" y="6814"/>
                  </a:lnTo>
                  <a:lnTo>
                    <a:pt x="19782" y="6826"/>
                  </a:lnTo>
                  <a:lnTo>
                    <a:pt x="19725" y="6848"/>
                  </a:lnTo>
                  <a:lnTo>
                    <a:pt x="19668" y="6882"/>
                  </a:lnTo>
                  <a:lnTo>
                    <a:pt x="19634" y="6928"/>
                  </a:lnTo>
                  <a:lnTo>
                    <a:pt x="17700" y="5802"/>
                  </a:lnTo>
                  <a:lnTo>
                    <a:pt x="17711" y="5768"/>
                  </a:lnTo>
                  <a:lnTo>
                    <a:pt x="17711" y="5722"/>
                  </a:lnTo>
                  <a:lnTo>
                    <a:pt x="17711" y="5677"/>
                  </a:lnTo>
                  <a:lnTo>
                    <a:pt x="17689" y="5631"/>
                  </a:lnTo>
                  <a:lnTo>
                    <a:pt x="17666" y="5586"/>
                  </a:lnTo>
                  <a:lnTo>
                    <a:pt x="17643" y="5552"/>
                  </a:lnTo>
                  <a:lnTo>
                    <a:pt x="17609" y="5517"/>
                  </a:lnTo>
                  <a:lnTo>
                    <a:pt x="17564" y="5495"/>
                  </a:lnTo>
                  <a:lnTo>
                    <a:pt x="17518" y="5483"/>
                  </a:lnTo>
                  <a:lnTo>
                    <a:pt x="17473" y="5472"/>
                  </a:lnTo>
                  <a:lnTo>
                    <a:pt x="17416" y="5483"/>
                  </a:lnTo>
                  <a:lnTo>
                    <a:pt x="17370" y="5495"/>
                  </a:lnTo>
                  <a:lnTo>
                    <a:pt x="17336" y="5517"/>
                  </a:lnTo>
                  <a:lnTo>
                    <a:pt x="17291" y="5552"/>
                  </a:lnTo>
                  <a:lnTo>
                    <a:pt x="17268" y="5586"/>
                  </a:lnTo>
                  <a:lnTo>
                    <a:pt x="17245" y="5631"/>
                  </a:lnTo>
                  <a:lnTo>
                    <a:pt x="17234" y="5677"/>
                  </a:lnTo>
                  <a:lnTo>
                    <a:pt x="17222" y="5722"/>
                  </a:lnTo>
                  <a:lnTo>
                    <a:pt x="17234" y="5768"/>
                  </a:lnTo>
                  <a:lnTo>
                    <a:pt x="17245" y="5813"/>
                  </a:lnTo>
                  <a:lnTo>
                    <a:pt x="15243" y="6962"/>
                  </a:lnTo>
                  <a:lnTo>
                    <a:pt x="15209" y="6928"/>
                  </a:lnTo>
                  <a:lnTo>
                    <a:pt x="15175" y="6905"/>
                  </a:lnTo>
                  <a:lnTo>
                    <a:pt x="15141" y="6894"/>
                  </a:lnTo>
                  <a:lnTo>
                    <a:pt x="15061" y="6894"/>
                  </a:lnTo>
                  <a:lnTo>
                    <a:pt x="15016" y="6905"/>
                  </a:lnTo>
                  <a:lnTo>
                    <a:pt x="14981" y="6928"/>
                  </a:lnTo>
                  <a:lnTo>
                    <a:pt x="14959" y="6962"/>
                  </a:lnTo>
                  <a:lnTo>
                    <a:pt x="12934" y="5790"/>
                  </a:lnTo>
                  <a:lnTo>
                    <a:pt x="12945" y="5722"/>
                  </a:lnTo>
                  <a:lnTo>
                    <a:pt x="12945" y="5677"/>
                  </a:lnTo>
                  <a:lnTo>
                    <a:pt x="12922" y="5631"/>
                  </a:lnTo>
                  <a:lnTo>
                    <a:pt x="12911" y="5597"/>
                  </a:lnTo>
                  <a:lnTo>
                    <a:pt x="12877" y="5563"/>
                  </a:lnTo>
                  <a:lnTo>
                    <a:pt x="12854" y="5540"/>
                  </a:lnTo>
                  <a:lnTo>
                    <a:pt x="12809" y="5517"/>
                  </a:lnTo>
                  <a:lnTo>
                    <a:pt x="12775" y="5506"/>
                  </a:lnTo>
                  <a:lnTo>
                    <a:pt x="12684" y="5506"/>
                  </a:lnTo>
                  <a:lnTo>
                    <a:pt x="12649" y="5517"/>
                  </a:lnTo>
                  <a:lnTo>
                    <a:pt x="12604" y="5540"/>
                  </a:lnTo>
                  <a:lnTo>
                    <a:pt x="12570" y="5563"/>
                  </a:lnTo>
                  <a:lnTo>
                    <a:pt x="12547" y="5597"/>
                  </a:lnTo>
                  <a:lnTo>
                    <a:pt x="12524" y="5631"/>
                  </a:lnTo>
                  <a:lnTo>
                    <a:pt x="12513" y="5677"/>
                  </a:lnTo>
                  <a:lnTo>
                    <a:pt x="12513" y="5722"/>
                  </a:lnTo>
                  <a:lnTo>
                    <a:pt x="12513" y="5756"/>
                  </a:lnTo>
                  <a:lnTo>
                    <a:pt x="12524" y="5790"/>
                  </a:lnTo>
                  <a:lnTo>
                    <a:pt x="10556" y="6928"/>
                  </a:lnTo>
                  <a:lnTo>
                    <a:pt x="10522" y="6882"/>
                  </a:lnTo>
                  <a:lnTo>
                    <a:pt x="10477" y="6848"/>
                  </a:lnTo>
                  <a:lnTo>
                    <a:pt x="10420" y="6826"/>
                  </a:lnTo>
                  <a:lnTo>
                    <a:pt x="10295" y="6826"/>
                  </a:lnTo>
                  <a:lnTo>
                    <a:pt x="10249" y="6848"/>
                  </a:lnTo>
                  <a:lnTo>
                    <a:pt x="10192" y="6882"/>
                  </a:lnTo>
                  <a:lnTo>
                    <a:pt x="10158" y="6928"/>
                  </a:lnTo>
                  <a:lnTo>
                    <a:pt x="8202" y="5802"/>
                  </a:lnTo>
                  <a:lnTo>
                    <a:pt x="8213" y="5756"/>
                  </a:lnTo>
                  <a:lnTo>
                    <a:pt x="8213" y="5722"/>
                  </a:lnTo>
                  <a:lnTo>
                    <a:pt x="8213" y="5677"/>
                  </a:lnTo>
                  <a:lnTo>
                    <a:pt x="8202" y="5643"/>
                  </a:lnTo>
                  <a:lnTo>
                    <a:pt x="8179" y="5597"/>
                  </a:lnTo>
                  <a:lnTo>
                    <a:pt x="8156" y="5574"/>
                  </a:lnTo>
                  <a:lnTo>
                    <a:pt x="8122" y="5540"/>
                  </a:lnTo>
                  <a:lnTo>
                    <a:pt x="8088" y="5517"/>
                  </a:lnTo>
                  <a:lnTo>
                    <a:pt x="8054" y="5506"/>
                  </a:lnTo>
                  <a:lnTo>
                    <a:pt x="8008" y="5495"/>
                  </a:lnTo>
                  <a:lnTo>
                    <a:pt x="8008" y="3208"/>
                  </a:lnTo>
                  <a:lnTo>
                    <a:pt x="8054" y="3197"/>
                  </a:lnTo>
                  <a:lnTo>
                    <a:pt x="8099" y="3185"/>
                  </a:lnTo>
                  <a:lnTo>
                    <a:pt x="8133" y="3163"/>
                  </a:lnTo>
                  <a:lnTo>
                    <a:pt x="8168" y="3129"/>
                  </a:lnTo>
                  <a:lnTo>
                    <a:pt x="8202" y="3094"/>
                  </a:lnTo>
                  <a:lnTo>
                    <a:pt x="8224" y="3060"/>
                  </a:lnTo>
                  <a:lnTo>
                    <a:pt x="8236" y="3015"/>
                  </a:lnTo>
                  <a:lnTo>
                    <a:pt x="8236" y="2958"/>
                  </a:lnTo>
                  <a:lnTo>
                    <a:pt x="8236" y="2912"/>
                  </a:lnTo>
                  <a:lnTo>
                    <a:pt x="8213" y="2867"/>
                  </a:lnTo>
                  <a:lnTo>
                    <a:pt x="8190" y="2821"/>
                  </a:lnTo>
                  <a:lnTo>
                    <a:pt x="8168" y="2787"/>
                  </a:lnTo>
                  <a:lnTo>
                    <a:pt x="8122" y="2753"/>
                  </a:lnTo>
                  <a:lnTo>
                    <a:pt x="8088" y="2730"/>
                  </a:lnTo>
                  <a:lnTo>
                    <a:pt x="8042" y="2719"/>
                  </a:lnTo>
                  <a:lnTo>
                    <a:pt x="7929" y="2719"/>
                  </a:lnTo>
                  <a:lnTo>
                    <a:pt x="7872" y="2742"/>
                  </a:lnTo>
                  <a:lnTo>
                    <a:pt x="7826" y="2776"/>
                  </a:lnTo>
                  <a:lnTo>
                    <a:pt x="7781" y="2821"/>
                  </a:lnTo>
                  <a:lnTo>
                    <a:pt x="5847" y="1695"/>
                  </a:lnTo>
                  <a:lnTo>
                    <a:pt x="5858" y="1661"/>
                  </a:lnTo>
                  <a:lnTo>
                    <a:pt x="5858" y="1616"/>
                  </a:lnTo>
                  <a:lnTo>
                    <a:pt x="5858" y="1570"/>
                  </a:lnTo>
                  <a:lnTo>
                    <a:pt x="5836" y="1525"/>
                  </a:lnTo>
                  <a:lnTo>
                    <a:pt x="5824" y="1491"/>
                  </a:lnTo>
                  <a:lnTo>
                    <a:pt x="5790" y="1456"/>
                  </a:lnTo>
                  <a:lnTo>
                    <a:pt x="5767" y="1422"/>
                  </a:lnTo>
                  <a:lnTo>
                    <a:pt x="5722" y="1400"/>
                  </a:lnTo>
                  <a:lnTo>
                    <a:pt x="5688" y="1388"/>
                  </a:lnTo>
                  <a:lnTo>
                    <a:pt x="5642" y="1377"/>
                  </a:lnTo>
                  <a:lnTo>
                    <a:pt x="5642" y="0"/>
                  </a:lnTo>
                  <a:lnTo>
                    <a:pt x="5597" y="0"/>
                  </a:lnTo>
                  <a:lnTo>
                    <a:pt x="5597" y="1377"/>
                  </a:lnTo>
                  <a:lnTo>
                    <a:pt x="5551" y="1388"/>
                  </a:lnTo>
                  <a:lnTo>
                    <a:pt x="5517" y="1400"/>
                  </a:lnTo>
                  <a:lnTo>
                    <a:pt x="5472" y="1422"/>
                  </a:lnTo>
                  <a:lnTo>
                    <a:pt x="5437" y="1456"/>
                  </a:lnTo>
                  <a:lnTo>
                    <a:pt x="5415" y="1491"/>
                  </a:lnTo>
                  <a:lnTo>
                    <a:pt x="5392" y="1525"/>
                  </a:lnTo>
                  <a:lnTo>
                    <a:pt x="5381" y="1570"/>
                  </a:lnTo>
                  <a:lnTo>
                    <a:pt x="5381" y="1616"/>
                  </a:lnTo>
                  <a:lnTo>
                    <a:pt x="5381" y="1661"/>
                  </a:lnTo>
                  <a:lnTo>
                    <a:pt x="5392" y="1695"/>
                  </a:lnTo>
                  <a:lnTo>
                    <a:pt x="3413" y="2844"/>
                  </a:lnTo>
                  <a:lnTo>
                    <a:pt x="3378" y="2810"/>
                  </a:lnTo>
                  <a:lnTo>
                    <a:pt x="3344" y="2776"/>
                  </a:lnTo>
                  <a:lnTo>
                    <a:pt x="3299" y="2765"/>
                  </a:lnTo>
                  <a:lnTo>
                    <a:pt x="3253" y="2753"/>
                  </a:lnTo>
                  <a:lnTo>
                    <a:pt x="3196" y="2765"/>
                  </a:lnTo>
                  <a:lnTo>
                    <a:pt x="3151" y="2776"/>
                  </a:lnTo>
                  <a:lnTo>
                    <a:pt x="3117" y="2810"/>
                  </a:lnTo>
                  <a:lnTo>
                    <a:pt x="3083" y="2844"/>
                  </a:lnTo>
                  <a:lnTo>
                    <a:pt x="1047" y="1673"/>
                  </a:lnTo>
                  <a:lnTo>
                    <a:pt x="1058" y="1616"/>
                  </a:lnTo>
                  <a:lnTo>
                    <a:pt x="1047" y="1547"/>
                  </a:lnTo>
                  <a:lnTo>
                    <a:pt x="1012" y="1491"/>
                  </a:lnTo>
                  <a:lnTo>
                    <a:pt x="967" y="1456"/>
                  </a:lnTo>
                  <a:lnTo>
                    <a:pt x="899" y="1434"/>
                  </a:lnTo>
                  <a:lnTo>
                    <a:pt x="899" y="0"/>
                  </a:lnTo>
                  <a:close/>
                </a:path>
              </a:pathLst>
            </a:custGeom>
            <a:solidFill>
              <a:srgbClr val="FFFFFF">
                <a:alpha val="1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7"/>
            <p:cNvSpPr/>
            <p:nvPr/>
          </p:nvSpPr>
          <p:spPr>
            <a:xfrm>
              <a:off x="0" y="1440624"/>
              <a:ext cx="1108507" cy="1470543"/>
            </a:xfrm>
            <a:custGeom>
              <a:rect b="b" l="l" r="r" t="t"/>
              <a:pathLst>
                <a:path extrusionOk="0" h="14050" w="10591">
                  <a:moveTo>
                    <a:pt x="3390" y="262"/>
                  </a:moveTo>
                  <a:lnTo>
                    <a:pt x="5381" y="1400"/>
                  </a:lnTo>
                  <a:lnTo>
                    <a:pt x="5358" y="1457"/>
                  </a:lnTo>
                  <a:lnTo>
                    <a:pt x="5358" y="1514"/>
                  </a:lnTo>
                  <a:lnTo>
                    <a:pt x="5358" y="1559"/>
                  </a:lnTo>
                  <a:lnTo>
                    <a:pt x="5369" y="1616"/>
                  </a:lnTo>
                  <a:lnTo>
                    <a:pt x="5392" y="1650"/>
                  </a:lnTo>
                  <a:lnTo>
                    <a:pt x="5426" y="1696"/>
                  </a:lnTo>
                  <a:lnTo>
                    <a:pt x="5460" y="1730"/>
                  </a:lnTo>
                  <a:lnTo>
                    <a:pt x="5506" y="1752"/>
                  </a:lnTo>
                  <a:lnTo>
                    <a:pt x="5551" y="1764"/>
                  </a:lnTo>
                  <a:lnTo>
                    <a:pt x="5597" y="1775"/>
                  </a:lnTo>
                  <a:lnTo>
                    <a:pt x="5597" y="4016"/>
                  </a:lnTo>
                  <a:lnTo>
                    <a:pt x="5551" y="4027"/>
                  </a:lnTo>
                  <a:lnTo>
                    <a:pt x="5506" y="4039"/>
                  </a:lnTo>
                  <a:lnTo>
                    <a:pt x="5460" y="4062"/>
                  </a:lnTo>
                  <a:lnTo>
                    <a:pt x="5426" y="4096"/>
                  </a:lnTo>
                  <a:lnTo>
                    <a:pt x="5403" y="4130"/>
                  </a:lnTo>
                  <a:lnTo>
                    <a:pt x="5381" y="4175"/>
                  </a:lnTo>
                  <a:lnTo>
                    <a:pt x="5369" y="4221"/>
                  </a:lnTo>
                  <a:lnTo>
                    <a:pt x="5358" y="4266"/>
                  </a:lnTo>
                  <a:lnTo>
                    <a:pt x="5369" y="4323"/>
                  </a:lnTo>
                  <a:lnTo>
                    <a:pt x="5381" y="4369"/>
                  </a:lnTo>
                  <a:lnTo>
                    <a:pt x="3458" y="5472"/>
                  </a:lnTo>
                  <a:lnTo>
                    <a:pt x="3413" y="5427"/>
                  </a:lnTo>
                  <a:lnTo>
                    <a:pt x="3367" y="5393"/>
                  </a:lnTo>
                  <a:lnTo>
                    <a:pt x="3310" y="5370"/>
                  </a:lnTo>
                  <a:lnTo>
                    <a:pt x="3185" y="5370"/>
                  </a:lnTo>
                  <a:lnTo>
                    <a:pt x="3128" y="5393"/>
                  </a:lnTo>
                  <a:lnTo>
                    <a:pt x="3083" y="5427"/>
                  </a:lnTo>
                  <a:lnTo>
                    <a:pt x="3037" y="5472"/>
                  </a:lnTo>
                  <a:lnTo>
                    <a:pt x="1115" y="4357"/>
                  </a:lnTo>
                  <a:lnTo>
                    <a:pt x="1126" y="4323"/>
                  </a:lnTo>
                  <a:lnTo>
                    <a:pt x="1126" y="4266"/>
                  </a:lnTo>
                  <a:lnTo>
                    <a:pt x="1126" y="4221"/>
                  </a:lnTo>
                  <a:lnTo>
                    <a:pt x="1115" y="4175"/>
                  </a:lnTo>
                  <a:lnTo>
                    <a:pt x="1092" y="4141"/>
                  </a:lnTo>
                  <a:lnTo>
                    <a:pt x="1058" y="4107"/>
                  </a:lnTo>
                  <a:lnTo>
                    <a:pt x="1024" y="4073"/>
                  </a:lnTo>
                  <a:lnTo>
                    <a:pt x="990" y="4050"/>
                  </a:lnTo>
                  <a:lnTo>
                    <a:pt x="944" y="4027"/>
                  </a:lnTo>
                  <a:lnTo>
                    <a:pt x="899" y="4027"/>
                  </a:lnTo>
                  <a:lnTo>
                    <a:pt x="899" y="1741"/>
                  </a:lnTo>
                  <a:lnTo>
                    <a:pt x="944" y="1730"/>
                  </a:lnTo>
                  <a:lnTo>
                    <a:pt x="978" y="1718"/>
                  </a:lnTo>
                  <a:lnTo>
                    <a:pt x="1012" y="1696"/>
                  </a:lnTo>
                  <a:lnTo>
                    <a:pt x="1047" y="1673"/>
                  </a:lnTo>
                  <a:lnTo>
                    <a:pt x="1069" y="1639"/>
                  </a:lnTo>
                  <a:lnTo>
                    <a:pt x="1092" y="1593"/>
                  </a:lnTo>
                  <a:lnTo>
                    <a:pt x="1103" y="1559"/>
                  </a:lnTo>
                  <a:lnTo>
                    <a:pt x="1103" y="1514"/>
                  </a:lnTo>
                  <a:lnTo>
                    <a:pt x="1103" y="1468"/>
                  </a:lnTo>
                  <a:lnTo>
                    <a:pt x="1092" y="1423"/>
                  </a:lnTo>
                  <a:lnTo>
                    <a:pt x="3105" y="262"/>
                  </a:lnTo>
                  <a:lnTo>
                    <a:pt x="3128" y="296"/>
                  </a:lnTo>
                  <a:lnTo>
                    <a:pt x="3162" y="319"/>
                  </a:lnTo>
                  <a:lnTo>
                    <a:pt x="3208" y="330"/>
                  </a:lnTo>
                  <a:lnTo>
                    <a:pt x="3253" y="342"/>
                  </a:lnTo>
                  <a:lnTo>
                    <a:pt x="3287" y="330"/>
                  </a:lnTo>
                  <a:lnTo>
                    <a:pt x="3333" y="319"/>
                  </a:lnTo>
                  <a:lnTo>
                    <a:pt x="3367" y="296"/>
                  </a:lnTo>
                  <a:lnTo>
                    <a:pt x="3390" y="262"/>
                  </a:lnTo>
                  <a:close/>
                  <a:moveTo>
                    <a:pt x="3447" y="8498"/>
                  </a:moveTo>
                  <a:lnTo>
                    <a:pt x="5437" y="9658"/>
                  </a:lnTo>
                  <a:lnTo>
                    <a:pt x="5426" y="9692"/>
                  </a:lnTo>
                  <a:lnTo>
                    <a:pt x="5426" y="9727"/>
                  </a:lnTo>
                  <a:lnTo>
                    <a:pt x="5437" y="9795"/>
                  </a:lnTo>
                  <a:lnTo>
                    <a:pt x="5472" y="9852"/>
                  </a:lnTo>
                  <a:lnTo>
                    <a:pt x="5528" y="9897"/>
                  </a:lnTo>
                  <a:lnTo>
                    <a:pt x="5597" y="9909"/>
                  </a:lnTo>
                  <a:lnTo>
                    <a:pt x="5597" y="12240"/>
                  </a:lnTo>
                  <a:lnTo>
                    <a:pt x="5551" y="12252"/>
                  </a:lnTo>
                  <a:lnTo>
                    <a:pt x="5506" y="12263"/>
                  </a:lnTo>
                  <a:lnTo>
                    <a:pt x="5472" y="12286"/>
                  </a:lnTo>
                  <a:lnTo>
                    <a:pt x="5437" y="12320"/>
                  </a:lnTo>
                  <a:lnTo>
                    <a:pt x="5415" y="12354"/>
                  </a:lnTo>
                  <a:lnTo>
                    <a:pt x="5392" y="12388"/>
                  </a:lnTo>
                  <a:lnTo>
                    <a:pt x="5381" y="12434"/>
                  </a:lnTo>
                  <a:lnTo>
                    <a:pt x="5381" y="12479"/>
                  </a:lnTo>
                  <a:lnTo>
                    <a:pt x="5381" y="12525"/>
                  </a:lnTo>
                  <a:lnTo>
                    <a:pt x="5392" y="12570"/>
                  </a:lnTo>
                  <a:lnTo>
                    <a:pt x="3424" y="13708"/>
                  </a:lnTo>
                  <a:lnTo>
                    <a:pt x="3390" y="13662"/>
                  </a:lnTo>
                  <a:lnTo>
                    <a:pt x="3356" y="13640"/>
                  </a:lnTo>
                  <a:lnTo>
                    <a:pt x="3299" y="13617"/>
                  </a:lnTo>
                  <a:lnTo>
                    <a:pt x="3253" y="13606"/>
                  </a:lnTo>
                  <a:lnTo>
                    <a:pt x="3196" y="13617"/>
                  </a:lnTo>
                  <a:lnTo>
                    <a:pt x="3151" y="13640"/>
                  </a:lnTo>
                  <a:lnTo>
                    <a:pt x="3105" y="13662"/>
                  </a:lnTo>
                  <a:lnTo>
                    <a:pt x="3071" y="13708"/>
                  </a:lnTo>
                  <a:lnTo>
                    <a:pt x="1058" y="12548"/>
                  </a:lnTo>
                  <a:lnTo>
                    <a:pt x="1069" y="12479"/>
                  </a:lnTo>
                  <a:lnTo>
                    <a:pt x="1069" y="12445"/>
                  </a:lnTo>
                  <a:lnTo>
                    <a:pt x="1058" y="12411"/>
                  </a:lnTo>
                  <a:lnTo>
                    <a:pt x="1024" y="12354"/>
                  </a:lnTo>
                  <a:lnTo>
                    <a:pt x="967" y="12309"/>
                  </a:lnTo>
                  <a:lnTo>
                    <a:pt x="899" y="12286"/>
                  </a:lnTo>
                  <a:lnTo>
                    <a:pt x="899" y="9977"/>
                  </a:lnTo>
                  <a:lnTo>
                    <a:pt x="944" y="9965"/>
                  </a:lnTo>
                  <a:lnTo>
                    <a:pt x="990" y="9943"/>
                  </a:lnTo>
                  <a:lnTo>
                    <a:pt x="1024" y="9920"/>
                  </a:lnTo>
                  <a:lnTo>
                    <a:pt x="1058" y="9897"/>
                  </a:lnTo>
                  <a:lnTo>
                    <a:pt x="1092" y="9863"/>
                  </a:lnTo>
                  <a:lnTo>
                    <a:pt x="1115" y="9818"/>
                  </a:lnTo>
                  <a:lnTo>
                    <a:pt x="1126" y="9772"/>
                  </a:lnTo>
                  <a:lnTo>
                    <a:pt x="1126" y="9727"/>
                  </a:lnTo>
                  <a:lnTo>
                    <a:pt x="1126" y="9670"/>
                  </a:lnTo>
                  <a:lnTo>
                    <a:pt x="1103" y="9624"/>
                  </a:lnTo>
                  <a:lnTo>
                    <a:pt x="3049" y="8498"/>
                  </a:lnTo>
                  <a:lnTo>
                    <a:pt x="3083" y="8543"/>
                  </a:lnTo>
                  <a:lnTo>
                    <a:pt x="3128" y="8589"/>
                  </a:lnTo>
                  <a:lnTo>
                    <a:pt x="3185" y="8612"/>
                  </a:lnTo>
                  <a:lnTo>
                    <a:pt x="3253" y="8612"/>
                  </a:lnTo>
                  <a:lnTo>
                    <a:pt x="3310" y="8600"/>
                  </a:lnTo>
                  <a:lnTo>
                    <a:pt x="3367" y="8589"/>
                  </a:lnTo>
                  <a:lnTo>
                    <a:pt x="3413" y="8543"/>
                  </a:lnTo>
                  <a:lnTo>
                    <a:pt x="3447" y="8498"/>
                  </a:lnTo>
                  <a:close/>
                  <a:moveTo>
                    <a:pt x="8202" y="8509"/>
                  </a:moveTo>
                  <a:lnTo>
                    <a:pt x="10158" y="9636"/>
                  </a:lnTo>
                  <a:lnTo>
                    <a:pt x="10147" y="9681"/>
                  </a:lnTo>
                  <a:lnTo>
                    <a:pt x="10147" y="9727"/>
                  </a:lnTo>
                  <a:lnTo>
                    <a:pt x="10147" y="9761"/>
                  </a:lnTo>
                  <a:lnTo>
                    <a:pt x="10158" y="9806"/>
                  </a:lnTo>
                  <a:lnTo>
                    <a:pt x="10170" y="9840"/>
                  </a:lnTo>
                  <a:lnTo>
                    <a:pt x="10204" y="9874"/>
                  </a:lnTo>
                  <a:lnTo>
                    <a:pt x="10226" y="9897"/>
                  </a:lnTo>
                  <a:lnTo>
                    <a:pt x="10261" y="9920"/>
                  </a:lnTo>
                  <a:lnTo>
                    <a:pt x="10295" y="9931"/>
                  </a:lnTo>
                  <a:lnTo>
                    <a:pt x="10340" y="9943"/>
                  </a:lnTo>
                  <a:lnTo>
                    <a:pt x="10340" y="12252"/>
                  </a:lnTo>
                  <a:lnTo>
                    <a:pt x="10295" y="12263"/>
                  </a:lnTo>
                  <a:lnTo>
                    <a:pt x="10261" y="12275"/>
                  </a:lnTo>
                  <a:lnTo>
                    <a:pt x="10226" y="12297"/>
                  </a:lnTo>
                  <a:lnTo>
                    <a:pt x="10192" y="12331"/>
                  </a:lnTo>
                  <a:lnTo>
                    <a:pt x="10170" y="12366"/>
                  </a:lnTo>
                  <a:lnTo>
                    <a:pt x="10147" y="12400"/>
                  </a:lnTo>
                  <a:lnTo>
                    <a:pt x="10135" y="12434"/>
                  </a:lnTo>
                  <a:lnTo>
                    <a:pt x="10135" y="12479"/>
                  </a:lnTo>
                  <a:lnTo>
                    <a:pt x="10135" y="12525"/>
                  </a:lnTo>
                  <a:lnTo>
                    <a:pt x="10147" y="12559"/>
                  </a:lnTo>
                  <a:lnTo>
                    <a:pt x="8145" y="13719"/>
                  </a:lnTo>
                  <a:lnTo>
                    <a:pt x="8111" y="13685"/>
                  </a:lnTo>
                  <a:lnTo>
                    <a:pt x="8077" y="13662"/>
                  </a:lnTo>
                  <a:lnTo>
                    <a:pt x="8031" y="13651"/>
                  </a:lnTo>
                  <a:lnTo>
                    <a:pt x="7986" y="13640"/>
                  </a:lnTo>
                  <a:lnTo>
                    <a:pt x="7940" y="13651"/>
                  </a:lnTo>
                  <a:lnTo>
                    <a:pt x="7906" y="13662"/>
                  </a:lnTo>
                  <a:lnTo>
                    <a:pt x="7860" y="13685"/>
                  </a:lnTo>
                  <a:lnTo>
                    <a:pt x="7838" y="13719"/>
                  </a:lnTo>
                  <a:lnTo>
                    <a:pt x="5836" y="12570"/>
                  </a:lnTo>
                  <a:lnTo>
                    <a:pt x="5858" y="12525"/>
                  </a:lnTo>
                  <a:lnTo>
                    <a:pt x="5858" y="12479"/>
                  </a:lnTo>
                  <a:lnTo>
                    <a:pt x="5858" y="12434"/>
                  </a:lnTo>
                  <a:lnTo>
                    <a:pt x="5836" y="12388"/>
                  </a:lnTo>
                  <a:lnTo>
                    <a:pt x="5824" y="12354"/>
                  </a:lnTo>
                  <a:lnTo>
                    <a:pt x="5790" y="12320"/>
                  </a:lnTo>
                  <a:lnTo>
                    <a:pt x="5767" y="12297"/>
                  </a:lnTo>
                  <a:lnTo>
                    <a:pt x="5722" y="12275"/>
                  </a:lnTo>
                  <a:lnTo>
                    <a:pt x="5688" y="12252"/>
                  </a:lnTo>
                  <a:lnTo>
                    <a:pt x="5642" y="12240"/>
                  </a:lnTo>
                  <a:lnTo>
                    <a:pt x="5642" y="9909"/>
                  </a:lnTo>
                  <a:lnTo>
                    <a:pt x="5710" y="9897"/>
                  </a:lnTo>
                  <a:lnTo>
                    <a:pt x="5756" y="9852"/>
                  </a:lnTo>
                  <a:lnTo>
                    <a:pt x="5801" y="9795"/>
                  </a:lnTo>
                  <a:lnTo>
                    <a:pt x="5813" y="9727"/>
                  </a:lnTo>
                  <a:lnTo>
                    <a:pt x="5801" y="9692"/>
                  </a:lnTo>
                  <a:lnTo>
                    <a:pt x="5790" y="9658"/>
                  </a:lnTo>
                  <a:lnTo>
                    <a:pt x="7769" y="8509"/>
                  </a:lnTo>
                  <a:lnTo>
                    <a:pt x="7815" y="8555"/>
                  </a:lnTo>
                  <a:lnTo>
                    <a:pt x="7860" y="8600"/>
                  </a:lnTo>
                  <a:lnTo>
                    <a:pt x="7929" y="8623"/>
                  </a:lnTo>
                  <a:lnTo>
                    <a:pt x="7986" y="8634"/>
                  </a:lnTo>
                  <a:lnTo>
                    <a:pt x="8054" y="8623"/>
                  </a:lnTo>
                  <a:lnTo>
                    <a:pt x="8111" y="8600"/>
                  </a:lnTo>
                  <a:lnTo>
                    <a:pt x="8168" y="8555"/>
                  </a:lnTo>
                  <a:lnTo>
                    <a:pt x="8202" y="8509"/>
                  </a:lnTo>
                  <a:close/>
                  <a:moveTo>
                    <a:pt x="3219" y="1"/>
                  </a:moveTo>
                  <a:lnTo>
                    <a:pt x="3185" y="12"/>
                  </a:lnTo>
                  <a:lnTo>
                    <a:pt x="3128" y="46"/>
                  </a:lnTo>
                  <a:lnTo>
                    <a:pt x="3094" y="103"/>
                  </a:lnTo>
                  <a:lnTo>
                    <a:pt x="3083" y="137"/>
                  </a:lnTo>
                  <a:lnTo>
                    <a:pt x="3083" y="171"/>
                  </a:lnTo>
                  <a:lnTo>
                    <a:pt x="3083" y="217"/>
                  </a:lnTo>
                  <a:lnTo>
                    <a:pt x="1069" y="1388"/>
                  </a:lnTo>
                  <a:lnTo>
                    <a:pt x="1035" y="1343"/>
                  </a:lnTo>
                  <a:lnTo>
                    <a:pt x="990" y="1309"/>
                  </a:lnTo>
                  <a:lnTo>
                    <a:pt x="933" y="1286"/>
                  </a:lnTo>
                  <a:lnTo>
                    <a:pt x="819" y="1286"/>
                  </a:lnTo>
                  <a:lnTo>
                    <a:pt x="774" y="1309"/>
                  </a:lnTo>
                  <a:lnTo>
                    <a:pt x="728" y="1343"/>
                  </a:lnTo>
                  <a:lnTo>
                    <a:pt x="694" y="1377"/>
                  </a:lnTo>
                  <a:lnTo>
                    <a:pt x="0" y="979"/>
                  </a:lnTo>
                  <a:lnTo>
                    <a:pt x="0" y="1036"/>
                  </a:lnTo>
                  <a:lnTo>
                    <a:pt x="671" y="1423"/>
                  </a:lnTo>
                  <a:lnTo>
                    <a:pt x="648" y="1468"/>
                  </a:lnTo>
                  <a:lnTo>
                    <a:pt x="648" y="1514"/>
                  </a:lnTo>
                  <a:lnTo>
                    <a:pt x="648" y="1559"/>
                  </a:lnTo>
                  <a:lnTo>
                    <a:pt x="660" y="1593"/>
                  </a:lnTo>
                  <a:lnTo>
                    <a:pt x="683" y="1639"/>
                  </a:lnTo>
                  <a:lnTo>
                    <a:pt x="705" y="1673"/>
                  </a:lnTo>
                  <a:lnTo>
                    <a:pt x="739" y="1696"/>
                  </a:lnTo>
                  <a:lnTo>
                    <a:pt x="774" y="1718"/>
                  </a:lnTo>
                  <a:lnTo>
                    <a:pt x="819" y="1730"/>
                  </a:lnTo>
                  <a:lnTo>
                    <a:pt x="853" y="1741"/>
                  </a:lnTo>
                  <a:lnTo>
                    <a:pt x="853" y="4027"/>
                  </a:lnTo>
                  <a:lnTo>
                    <a:pt x="808" y="4027"/>
                  </a:lnTo>
                  <a:lnTo>
                    <a:pt x="762" y="4050"/>
                  </a:lnTo>
                  <a:lnTo>
                    <a:pt x="728" y="4073"/>
                  </a:lnTo>
                  <a:lnTo>
                    <a:pt x="694" y="4107"/>
                  </a:lnTo>
                  <a:lnTo>
                    <a:pt x="671" y="4141"/>
                  </a:lnTo>
                  <a:lnTo>
                    <a:pt x="648" y="4175"/>
                  </a:lnTo>
                  <a:lnTo>
                    <a:pt x="637" y="4221"/>
                  </a:lnTo>
                  <a:lnTo>
                    <a:pt x="626" y="4266"/>
                  </a:lnTo>
                  <a:lnTo>
                    <a:pt x="637" y="4323"/>
                  </a:lnTo>
                  <a:lnTo>
                    <a:pt x="648" y="4369"/>
                  </a:lnTo>
                  <a:lnTo>
                    <a:pt x="0" y="4733"/>
                  </a:lnTo>
                  <a:lnTo>
                    <a:pt x="0" y="4790"/>
                  </a:lnTo>
                  <a:lnTo>
                    <a:pt x="671" y="4403"/>
                  </a:lnTo>
                  <a:lnTo>
                    <a:pt x="705" y="4448"/>
                  </a:lnTo>
                  <a:lnTo>
                    <a:pt x="751" y="4494"/>
                  </a:lnTo>
                  <a:lnTo>
                    <a:pt x="819" y="4517"/>
                  </a:lnTo>
                  <a:lnTo>
                    <a:pt x="944" y="4517"/>
                  </a:lnTo>
                  <a:lnTo>
                    <a:pt x="1001" y="4494"/>
                  </a:lnTo>
                  <a:lnTo>
                    <a:pt x="1047" y="4448"/>
                  </a:lnTo>
                  <a:lnTo>
                    <a:pt x="1092" y="4403"/>
                  </a:lnTo>
                  <a:lnTo>
                    <a:pt x="3014" y="5518"/>
                  </a:lnTo>
                  <a:lnTo>
                    <a:pt x="3003" y="5563"/>
                  </a:lnTo>
                  <a:lnTo>
                    <a:pt x="2992" y="5620"/>
                  </a:lnTo>
                  <a:lnTo>
                    <a:pt x="3003" y="5666"/>
                  </a:lnTo>
                  <a:lnTo>
                    <a:pt x="3014" y="5711"/>
                  </a:lnTo>
                  <a:lnTo>
                    <a:pt x="3037" y="5757"/>
                  </a:lnTo>
                  <a:lnTo>
                    <a:pt x="3060" y="5791"/>
                  </a:lnTo>
                  <a:lnTo>
                    <a:pt x="3094" y="5825"/>
                  </a:lnTo>
                  <a:lnTo>
                    <a:pt x="3140" y="5848"/>
                  </a:lnTo>
                  <a:lnTo>
                    <a:pt x="3174" y="5859"/>
                  </a:lnTo>
                  <a:lnTo>
                    <a:pt x="3231" y="5870"/>
                  </a:lnTo>
                  <a:lnTo>
                    <a:pt x="3231" y="8145"/>
                  </a:lnTo>
                  <a:lnTo>
                    <a:pt x="3185" y="8157"/>
                  </a:lnTo>
                  <a:lnTo>
                    <a:pt x="3140" y="8168"/>
                  </a:lnTo>
                  <a:lnTo>
                    <a:pt x="3105" y="8191"/>
                  </a:lnTo>
                  <a:lnTo>
                    <a:pt x="3071" y="8214"/>
                  </a:lnTo>
                  <a:lnTo>
                    <a:pt x="3049" y="8248"/>
                  </a:lnTo>
                  <a:lnTo>
                    <a:pt x="3026" y="8293"/>
                  </a:lnTo>
                  <a:lnTo>
                    <a:pt x="3014" y="8327"/>
                  </a:lnTo>
                  <a:lnTo>
                    <a:pt x="3014" y="8373"/>
                  </a:lnTo>
                  <a:lnTo>
                    <a:pt x="3014" y="8418"/>
                  </a:lnTo>
                  <a:lnTo>
                    <a:pt x="3026" y="8464"/>
                  </a:lnTo>
                  <a:lnTo>
                    <a:pt x="1081" y="9579"/>
                  </a:lnTo>
                  <a:lnTo>
                    <a:pt x="1047" y="9533"/>
                  </a:lnTo>
                  <a:lnTo>
                    <a:pt x="1001" y="9499"/>
                  </a:lnTo>
                  <a:lnTo>
                    <a:pt x="944" y="9476"/>
                  </a:lnTo>
                  <a:lnTo>
                    <a:pt x="819" y="9476"/>
                  </a:lnTo>
                  <a:lnTo>
                    <a:pt x="762" y="9499"/>
                  </a:lnTo>
                  <a:lnTo>
                    <a:pt x="705" y="9533"/>
                  </a:lnTo>
                  <a:lnTo>
                    <a:pt x="671" y="9579"/>
                  </a:lnTo>
                  <a:lnTo>
                    <a:pt x="0" y="9192"/>
                  </a:lnTo>
                  <a:lnTo>
                    <a:pt x="0" y="9249"/>
                  </a:lnTo>
                  <a:lnTo>
                    <a:pt x="648" y="9624"/>
                  </a:lnTo>
                  <a:lnTo>
                    <a:pt x="637" y="9670"/>
                  </a:lnTo>
                  <a:lnTo>
                    <a:pt x="626" y="9727"/>
                  </a:lnTo>
                  <a:lnTo>
                    <a:pt x="637" y="9772"/>
                  </a:lnTo>
                  <a:lnTo>
                    <a:pt x="648" y="9818"/>
                  </a:lnTo>
                  <a:lnTo>
                    <a:pt x="671" y="9863"/>
                  </a:lnTo>
                  <a:lnTo>
                    <a:pt x="694" y="9897"/>
                  </a:lnTo>
                  <a:lnTo>
                    <a:pt x="728" y="9920"/>
                  </a:lnTo>
                  <a:lnTo>
                    <a:pt x="762" y="9954"/>
                  </a:lnTo>
                  <a:lnTo>
                    <a:pt x="808" y="9965"/>
                  </a:lnTo>
                  <a:lnTo>
                    <a:pt x="853" y="9977"/>
                  </a:lnTo>
                  <a:lnTo>
                    <a:pt x="853" y="12286"/>
                  </a:lnTo>
                  <a:lnTo>
                    <a:pt x="785" y="12309"/>
                  </a:lnTo>
                  <a:lnTo>
                    <a:pt x="728" y="12354"/>
                  </a:lnTo>
                  <a:lnTo>
                    <a:pt x="694" y="12411"/>
                  </a:lnTo>
                  <a:lnTo>
                    <a:pt x="683" y="12445"/>
                  </a:lnTo>
                  <a:lnTo>
                    <a:pt x="683" y="12479"/>
                  </a:lnTo>
                  <a:lnTo>
                    <a:pt x="694" y="12548"/>
                  </a:lnTo>
                  <a:lnTo>
                    <a:pt x="0" y="12946"/>
                  </a:lnTo>
                  <a:lnTo>
                    <a:pt x="0" y="13003"/>
                  </a:lnTo>
                  <a:lnTo>
                    <a:pt x="717" y="12593"/>
                  </a:lnTo>
                  <a:lnTo>
                    <a:pt x="751" y="12627"/>
                  </a:lnTo>
                  <a:lnTo>
                    <a:pt x="785" y="12650"/>
                  </a:lnTo>
                  <a:lnTo>
                    <a:pt x="830" y="12673"/>
                  </a:lnTo>
                  <a:lnTo>
                    <a:pt x="933" y="12673"/>
                  </a:lnTo>
                  <a:lnTo>
                    <a:pt x="967" y="12650"/>
                  </a:lnTo>
                  <a:lnTo>
                    <a:pt x="1012" y="12627"/>
                  </a:lnTo>
                  <a:lnTo>
                    <a:pt x="1047" y="12582"/>
                  </a:lnTo>
                  <a:lnTo>
                    <a:pt x="3049" y="13742"/>
                  </a:lnTo>
                  <a:lnTo>
                    <a:pt x="3037" y="13788"/>
                  </a:lnTo>
                  <a:lnTo>
                    <a:pt x="3026" y="13833"/>
                  </a:lnTo>
                  <a:lnTo>
                    <a:pt x="3037" y="13879"/>
                  </a:lnTo>
                  <a:lnTo>
                    <a:pt x="3049" y="13913"/>
                  </a:lnTo>
                  <a:lnTo>
                    <a:pt x="3071" y="13958"/>
                  </a:lnTo>
                  <a:lnTo>
                    <a:pt x="3094" y="13981"/>
                  </a:lnTo>
                  <a:lnTo>
                    <a:pt x="3128" y="14015"/>
                  </a:lnTo>
                  <a:lnTo>
                    <a:pt x="3162" y="14038"/>
                  </a:lnTo>
                  <a:lnTo>
                    <a:pt x="3208" y="14049"/>
                  </a:lnTo>
                  <a:lnTo>
                    <a:pt x="3287" y="14049"/>
                  </a:lnTo>
                  <a:lnTo>
                    <a:pt x="3333" y="14038"/>
                  </a:lnTo>
                  <a:lnTo>
                    <a:pt x="3367" y="14015"/>
                  </a:lnTo>
                  <a:lnTo>
                    <a:pt x="3401" y="13981"/>
                  </a:lnTo>
                  <a:lnTo>
                    <a:pt x="3435" y="13958"/>
                  </a:lnTo>
                  <a:lnTo>
                    <a:pt x="3447" y="13913"/>
                  </a:lnTo>
                  <a:lnTo>
                    <a:pt x="3458" y="13879"/>
                  </a:lnTo>
                  <a:lnTo>
                    <a:pt x="3469" y="13833"/>
                  </a:lnTo>
                  <a:lnTo>
                    <a:pt x="3458" y="13788"/>
                  </a:lnTo>
                  <a:lnTo>
                    <a:pt x="3447" y="13742"/>
                  </a:lnTo>
                  <a:lnTo>
                    <a:pt x="5415" y="12616"/>
                  </a:lnTo>
                  <a:lnTo>
                    <a:pt x="5449" y="12661"/>
                  </a:lnTo>
                  <a:lnTo>
                    <a:pt x="5506" y="12696"/>
                  </a:lnTo>
                  <a:lnTo>
                    <a:pt x="5563" y="12718"/>
                  </a:lnTo>
                  <a:lnTo>
                    <a:pt x="5676" y="12718"/>
                  </a:lnTo>
                  <a:lnTo>
                    <a:pt x="5733" y="12696"/>
                  </a:lnTo>
                  <a:lnTo>
                    <a:pt x="5779" y="12650"/>
                  </a:lnTo>
                  <a:lnTo>
                    <a:pt x="5824" y="12605"/>
                  </a:lnTo>
                  <a:lnTo>
                    <a:pt x="7815" y="13765"/>
                  </a:lnTo>
                  <a:lnTo>
                    <a:pt x="7804" y="13799"/>
                  </a:lnTo>
                  <a:lnTo>
                    <a:pt x="7804" y="13833"/>
                  </a:lnTo>
                  <a:lnTo>
                    <a:pt x="7804" y="13867"/>
                  </a:lnTo>
                  <a:lnTo>
                    <a:pt x="7815" y="13901"/>
                  </a:lnTo>
                  <a:lnTo>
                    <a:pt x="7826" y="13935"/>
                  </a:lnTo>
                  <a:lnTo>
                    <a:pt x="7849" y="13970"/>
                  </a:lnTo>
                  <a:lnTo>
                    <a:pt x="7883" y="13992"/>
                  </a:lnTo>
                  <a:lnTo>
                    <a:pt x="7917" y="14004"/>
                  </a:lnTo>
                  <a:lnTo>
                    <a:pt x="7951" y="14015"/>
                  </a:lnTo>
                  <a:lnTo>
                    <a:pt x="8031" y="14015"/>
                  </a:lnTo>
                  <a:lnTo>
                    <a:pt x="8065" y="14004"/>
                  </a:lnTo>
                  <a:lnTo>
                    <a:pt x="8099" y="13992"/>
                  </a:lnTo>
                  <a:lnTo>
                    <a:pt x="8122" y="13970"/>
                  </a:lnTo>
                  <a:lnTo>
                    <a:pt x="8145" y="13935"/>
                  </a:lnTo>
                  <a:lnTo>
                    <a:pt x="8168" y="13901"/>
                  </a:lnTo>
                  <a:lnTo>
                    <a:pt x="8179" y="13867"/>
                  </a:lnTo>
                  <a:lnTo>
                    <a:pt x="8179" y="13833"/>
                  </a:lnTo>
                  <a:lnTo>
                    <a:pt x="8179" y="13799"/>
                  </a:lnTo>
                  <a:lnTo>
                    <a:pt x="8168" y="13765"/>
                  </a:lnTo>
                  <a:lnTo>
                    <a:pt x="10170" y="12605"/>
                  </a:lnTo>
                  <a:lnTo>
                    <a:pt x="10204" y="12650"/>
                  </a:lnTo>
                  <a:lnTo>
                    <a:pt x="10249" y="12684"/>
                  </a:lnTo>
                  <a:lnTo>
                    <a:pt x="10295" y="12707"/>
                  </a:lnTo>
                  <a:lnTo>
                    <a:pt x="10408" y="12707"/>
                  </a:lnTo>
                  <a:lnTo>
                    <a:pt x="10443" y="12696"/>
                  </a:lnTo>
                  <a:lnTo>
                    <a:pt x="10488" y="12673"/>
                  </a:lnTo>
                  <a:lnTo>
                    <a:pt x="10522" y="12639"/>
                  </a:lnTo>
                  <a:lnTo>
                    <a:pt x="10545" y="12605"/>
                  </a:lnTo>
                  <a:lnTo>
                    <a:pt x="10568" y="12570"/>
                  </a:lnTo>
                  <a:lnTo>
                    <a:pt x="10579" y="12525"/>
                  </a:lnTo>
                  <a:lnTo>
                    <a:pt x="10590" y="12479"/>
                  </a:lnTo>
                  <a:lnTo>
                    <a:pt x="10579" y="12434"/>
                  </a:lnTo>
                  <a:lnTo>
                    <a:pt x="10568" y="12400"/>
                  </a:lnTo>
                  <a:lnTo>
                    <a:pt x="10556" y="12366"/>
                  </a:lnTo>
                  <a:lnTo>
                    <a:pt x="10522" y="12331"/>
                  </a:lnTo>
                  <a:lnTo>
                    <a:pt x="10499" y="12297"/>
                  </a:lnTo>
                  <a:lnTo>
                    <a:pt x="10465" y="12286"/>
                  </a:lnTo>
                  <a:lnTo>
                    <a:pt x="10420" y="12263"/>
                  </a:lnTo>
                  <a:lnTo>
                    <a:pt x="10386" y="12252"/>
                  </a:lnTo>
                  <a:lnTo>
                    <a:pt x="10386" y="9943"/>
                  </a:lnTo>
                  <a:lnTo>
                    <a:pt x="10420" y="9931"/>
                  </a:lnTo>
                  <a:lnTo>
                    <a:pt x="10454" y="9920"/>
                  </a:lnTo>
                  <a:lnTo>
                    <a:pt x="10488" y="9897"/>
                  </a:lnTo>
                  <a:lnTo>
                    <a:pt x="10522" y="9863"/>
                  </a:lnTo>
                  <a:lnTo>
                    <a:pt x="10545" y="9840"/>
                  </a:lnTo>
                  <a:lnTo>
                    <a:pt x="10556" y="9806"/>
                  </a:lnTo>
                  <a:lnTo>
                    <a:pt x="10568" y="9761"/>
                  </a:lnTo>
                  <a:lnTo>
                    <a:pt x="10579" y="9727"/>
                  </a:lnTo>
                  <a:lnTo>
                    <a:pt x="10568" y="9681"/>
                  </a:lnTo>
                  <a:lnTo>
                    <a:pt x="10556" y="9636"/>
                  </a:lnTo>
                  <a:lnTo>
                    <a:pt x="10534" y="9601"/>
                  </a:lnTo>
                  <a:lnTo>
                    <a:pt x="10511" y="9567"/>
                  </a:lnTo>
                  <a:lnTo>
                    <a:pt x="10477" y="9545"/>
                  </a:lnTo>
                  <a:lnTo>
                    <a:pt x="10443" y="9522"/>
                  </a:lnTo>
                  <a:lnTo>
                    <a:pt x="10397" y="9510"/>
                  </a:lnTo>
                  <a:lnTo>
                    <a:pt x="10306" y="9510"/>
                  </a:lnTo>
                  <a:lnTo>
                    <a:pt x="10261" y="9533"/>
                  </a:lnTo>
                  <a:lnTo>
                    <a:pt x="10215" y="9567"/>
                  </a:lnTo>
                  <a:lnTo>
                    <a:pt x="10181" y="9601"/>
                  </a:lnTo>
                  <a:lnTo>
                    <a:pt x="8224" y="8475"/>
                  </a:lnTo>
                  <a:lnTo>
                    <a:pt x="8236" y="8430"/>
                  </a:lnTo>
                  <a:lnTo>
                    <a:pt x="8236" y="8373"/>
                  </a:lnTo>
                  <a:lnTo>
                    <a:pt x="8236" y="8327"/>
                  </a:lnTo>
                  <a:lnTo>
                    <a:pt x="8224" y="8282"/>
                  </a:lnTo>
                  <a:lnTo>
                    <a:pt x="8202" y="8236"/>
                  </a:lnTo>
                  <a:lnTo>
                    <a:pt x="8168" y="8202"/>
                  </a:lnTo>
                  <a:lnTo>
                    <a:pt x="8133" y="8168"/>
                  </a:lnTo>
                  <a:lnTo>
                    <a:pt x="8088" y="8145"/>
                  </a:lnTo>
                  <a:lnTo>
                    <a:pt x="8042" y="8134"/>
                  </a:lnTo>
                  <a:lnTo>
                    <a:pt x="7986" y="8123"/>
                  </a:lnTo>
                  <a:lnTo>
                    <a:pt x="7940" y="8134"/>
                  </a:lnTo>
                  <a:lnTo>
                    <a:pt x="7895" y="8145"/>
                  </a:lnTo>
                  <a:lnTo>
                    <a:pt x="7849" y="8168"/>
                  </a:lnTo>
                  <a:lnTo>
                    <a:pt x="7815" y="8202"/>
                  </a:lnTo>
                  <a:lnTo>
                    <a:pt x="7781" y="8236"/>
                  </a:lnTo>
                  <a:lnTo>
                    <a:pt x="7758" y="8282"/>
                  </a:lnTo>
                  <a:lnTo>
                    <a:pt x="7735" y="8327"/>
                  </a:lnTo>
                  <a:lnTo>
                    <a:pt x="7735" y="8373"/>
                  </a:lnTo>
                  <a:lnTo>
                    <a:pt x="7735" y="8430"/>
                  </a:lnTo>
                  <a:lnTo>
                    <a:pt x="7758" y="8475"/>
                  </a:lnTo>
                  <a:lnTo>
                    <a:pt x="5779" y="9613"/>
                  </a:lnTo>
                  <a:lnTo>
                    <a:pt x="5745" y="9579"/>
                  </a:lnTo>
                  <a:lnTo>
                    <a:pt x="5710" y="9556"/>
                  </a:lnTo>
                  <a:lnTo>
                    <a:pt x="5665" y="9545"/>
                  </a:lnTo>
                  <a:lnTo>
                    <a:pt x="5619" y="9533"/>
                  </a:lnTo>
                  <a:lnTo>
                    <a:pt x="5574" y="9545"/>
                  </a:lnTo>
                  <a:lnTo>
                    <a:pt x="5528" y="9556"/>
                  </a:lnTo>
                  <a:lnTo>
                    <a:pt x="5494" y="9579"/>
                  </a:lnTo>
                  <a:lnTo>
                    <a:pt x="5460" y="9613"/>
                  </a:lnTo>
                  <a:lnTo>
                    <a:pt x="3469" y="8464"/>
                  </a:lnTo>
                  <a:lnTo>
                    <a:pt x="3481" y="8418"/>
                  </a:lnTo>
                  <a:lnTo>
                    <a:pt x="3481" y="8373"/>
                  </a:lnTo>
                  <a:lnTo>
                    <a:pt x="3481" y="8327"/>
                  </a:lnTo>
                  <a:lnTo>
                    <a:pt x="3469" y="8293"/>
                  </a:lnTo>
                  <a:lnTo>
                    <a:pt x="3447" y="8248"/>
                  </a:lnTo>
                  <a:lnTo>
                    <a:pt x="3424" y="8214"/>
                  </a:lnTo>
                  <a:lnTo>
                    <a:pt x="3390" y="8191"/>
                  </a:lnTo>
                  <a:lnTo>
                    <a:pt x="3356" y="8168"/>
                  </a:lnTo>
                  <a:lnTo>
                    <a:pt x="3310" y="8157"/>
                  </a:lnTo>
                  <a:lnTo>
                    <a:pt x="3276" y="8145"/>
                  </a:lnTo>
                  <a:lnTo>
                    <a:pt x="3276" y="5870"/>
                  </a:lnTo>
                  <a:lnTo>
                    <a:pt x="3322" y="5859"/>
                  </a:lnTo>
                  <a:lnTo>
                    <a:pt x="3367" y="5848"/>
                  </a:lnTo>
                  <a:lnTo>
                    <a:pt x="3401" y="5825"/>
                  </a:lnTo>
                  <a:lnTo>
                    <a:pt x="3435" y="5791"/>
                  </a:lnTo>
                  <a:lnTo>
                    <a:pt x="3458" y="5757"/>
                  </a:lnTo>
                  <a:lnTo>
                    <a:pt x="3481" y="5711"/>
                  </a:lnTo>
                  <a:lnTo>
                    <a:pt x="3492" y="5666"/>
                  </a:lnTo>
                  <a:lnTo>
                    <a:pt x="3504" y="5620"/>
                  </a:lnTo>
                  <a:lnTo>
                    <a:pt x="3492" y="5563"/>
                  </a:lnTo>
                  <a:lnTo>
                    <a:pt x="3481" y="5518"/>
                  </a:lnTo>
                  <a:lnTo>
                    <a:pt x="5403" y="4414"/>
                  </a:lnTo>
                  <a:lnTo>
                    <a:pt x="5437" y="4460"/>
                  </a:lnTo>
                  <a:lnTo>
                    <a:pt x="5494" y="4494"/>
                  </a:lnTo>
                  <a:lnTo>
                    <a:pt x="5551" y="4517"/>
                  </a:lnTo>
                  <a:lnTo>
                    <a:pt x="5619" y="4528"/>
                  </a:lnTo>
                  <a:lnTo>
                    <a:pt x="5665" y="4528"/>
                  </a:lnTo>
                  <a:lnTo>
                    <a:pt x="5722" y="4505"/>
                  </a:lnTo>
                  <a:lnTo>
                    <a:pt x="5767" y="4482"/>
                  </a:lnTo>
                  <a:lnTo>
                    <a:pt x="5801" y="4460"/>
                  </a:lnTo>
                  <a:lnTo>
                    <a:pt x="5836" y="4414"/>
                  </a:lnTo>
                  <a:lnTo>
                    <a:pt x="5858" y="4369"/>
                  </a:lnTo>
                  <a:lnTo>
                    <a:pt x="5870" y="4323"/>
                  </a:lnTo>
                  <a:lnTo>
                    <a:pt x="5881" y="4266"/>
                  </a:lnTo>
                  <a:lnTo>
                    <a:pt x="5870" y="4221"/>
                  </a:lnTo>
                  <a:lnTo>
                    <a:pt x="5858" y="4175"/>
                  </a:lnTo>
                  <a:lnTo>
                    <a:pt x="5836" y="4130"/>
                  </a:lnTo>
                  <a:lnTo>
                    <a:pt x="5813" y="4096"/>
                  </a:lnTo>
                  <a:lnTo>
                    <a:pt x="5779" y="4062"/>
                  </a:lnTo>
                  <a:lnTo>
                    <a:pt x="5733" y="4039"/>
                  </a:lnTo>
                  <a:lnTo>
                    <a:pt x="5688" y="4027"/>
                  </a:lnTo>
                  <a:lnTo>
                    <a:pt x="5642" y="4016"/>
                  </a:lnTo>
                  <a:lnTo>
                    <a:pt x="5642" y="1775"/>
                  </a:lnTo>
                  <a:lnTo>
                    <a:pt x="5688" y="1764"/>
                  </a:lnTo>
                  <a:lnTo>
                    <a:pt x="5733" y="1752"/>
                  </a:lnTo>
                  <a:lnTo>
                    <a:pt x="5779" y="1730"/>
                  </a:lnTo>
                  <a:lnTo>
                    <a:pt x="5813" y="1696"/>
                  </a:lnTo>
                  <a:lnTo>
                    <a:pt x="5847" y="1650"/>
                  </a:lnTo>
                  <a:lnTo>
                    <a:pt x="5858" y="1616"/>
                  </a:lnTo>
                  <a:lnTo>
                    <a:pt x="5881" y="1559"/>
                  </a:lnTo>
                  <a:lnTo>
                    <a:pt x="5881" y="1514"/>
                  </a:lnTo>
                  <a:lnTo>
                    <a:pt x="5881" y="1457"/>
                  </a:lnTo>
                  <a:lnTo>
                    <a:pt x="5858" y="1411"/>
                  </a:lnTo>
                  <a:lnTo>
                    <a:pt x="5836" y="1366"/>
                  </a:lnTo>
                  <a:lnTo>
                    <a:pt x="5801" y="1332"/>
                  </a:lnTo>
                  <a:lnTo>
                    <a:pt x="5767" y="1297"/>
                  </a:lnTo>
                  <a:lnTo>
                    <a:pt x="5722" y="1275"/>
                  </a:lnTo>
                  <a:lnTo>
                    <a:pt x="5676" y="1252"/>
                  </a:lnTo>
                  <a:lnTo>
                    <a:pt x="5619" y="1252"/>
                  </a:lnTo>
                  <a:lnTo>
                    <a:pt x="5551" y="1263"/>
                  </a:lnTo>
                  <a:lnTo>
                    <a:pt x="5494" y="1286"/>
                  </a:lnTo>
                  <a:lnTo>
                    <a:pt x="5437" y="1320"/>
                  </a:lnTo>
                  <a:lnTo>
                    <a:pt x="5403" y="1366"/>
                  </a:lnTo>
                  <a:lnTo>
                    <a:pt x="3413" y="217"/>
                  </a:lnTo>
                  <a:lnTo>
                    <a:pt x="3424" y="171"/>
                  </a:lnTo>
                  <a:lnTo>
                    <a:pt x="3413" y="137"/>
                  </a:lnTo>
                  <a:lnTo>
                    <a:pt x="3401" y="103"/>
                  </a:lnTo>
                  <a:lnTo>
                    <a:pt x="3367" y="46"/>
                  </a:lnTo>
                  <a:lnTo>
                    <a:pt x="3310" y="12"/>
                  </a:lnTo>
                  <a:lnTo>
                    <a:pt x="3287" y="1"/>
                  </a:lnTo>
                  <a:close/>
                </a:path>
              </a:pathLst>
            </a:custGeom>
            <a:solidFill>
              <a:srgbClr val="FFFFFF">
                <a:alpha val="1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7"/>
            <p:cNvSpPr/>
            <p:nvPr/>
          </p:nvSpPr>
          <p:spPr>
            <a:xfrm>
              <a:off x="7021000" y="4871996"/>
              <a:ext cx="1027601" cy="271501"/>
            </a:xfrm>
            <a:custGeom>
              <a:rect b="b" l="l" r="r" t="t"/>
              <a:pathLst>
                <a:path extrusionOk="0" h="2594" w="9818">
                  <a:moveTo>
                    <a:pt x="2537" y="0"/>
                  </a:moveTo>
                  <a:lnTo>
                    <a:pt x="2492" y="12"/>
                  </a:lnTo>
                  <a:lnTo>
                    <a:pt x="2458" y="23"/>
                  </a:lnTo>
                  <a:lnTo>
                    <a:pt x="2412" y="46"/>
                  </a:lnTo>
                  <a:lnTo>
                    <a:pt x="2390" y="69"/>
                  </a:lnTo>
                  <a:lnTo>
                    <a:pt x="2355" y="103"/>
                  </a:lnTo>
                  <a:lnTo>
                    <a:pt x="2333" y="137"/>
                  </a:lnTo>
                  <a:lnTo>
                    <a:pt x="2321" y="182"/>
                  </a:lnTo>
                  <a:lnTo>
                    <a:pt x="2321" y="228"/>
                  </a:lnTo>
                  <a:lnTo>
                    <a:pt x="2321" y="262"/>
                  </a:lnTo>
                  <a:lnTo>
                    <a:pt x="2333" y="308"/>
                  </a:lnTo>
                  <a:lnTo>
                    <a:pt x="308" y="1479"/>
                  </a:lnTo>
                  <a:lnTo>
                    <a:pt x="285" y="1445"/>
                  </a:lnTo>
                  <a:lnTo>
                    <a:pt x="251" y="1422"/>
                  </a:lnTo>
                  <a:lnTo>
                    <a:pt x="217" y="1411"/>
                  </a:lnTo>
                  <a:lnTo>
                    <a:pt x="171" y="1400"/>
                  </a:lnTo>
                  <a:lnTo>
                    <a:pt x="137" y="1411"/>
                  </a:lnTo>
                  <a:lnTo>
                    <a:pt x="103" y="1411"/>
                  </a:lnTo>
                  <a:lnTo>
                    <a:pt x="46" y="1456"/>
                  </a:lnTo>
                  <a:lnTo>
                    <a:pt x="12" y="1502"/>
                  </a:lnTo>
                  <a:lnTo>
                    <a:pt x="1" y="1536"/>
                  </a:lnTo>
                  <a:lnTo>
                    <a:pt x="1" y="1570"/>
                  </a:lnTo>
                  <a:lnTo>
                    <a:pt x="12" y="1627"/>
                  </a:lnTo>
                  <a:lnTo>
                    <a:pt x="46" y="1684"/>
                  </a:lnTo>
                  <a:lnTo>
                    <a:pt x="92" y="1718"/>
                  </a:lnTo>
                  <a:lnTo>
                    <a:pt x="149" y="1741"/>
                  </a:lnTo>
                  <a:lnTo>
                    <a:pt x="149" y="2594"/>
                  </a:lnTo>
                  <a:lnTo>
                    <a:pt x="194" y="2594"/>
                  </a:lnTo>
                  <a:lnTo>
                    <a:pt x="194" y="1741"/>
                  </a:lnTo>
                  <a:lnTo>
                    <a:pt x="251" y="1718"/>
                  </a:lnTo>
                  <a:lnTo>
                    <a:pt x="296" y="1684"/>
                  </a:lnTo>
                  <a:lnTo>
                    <a:pt x="331" y="1627"/>
                  </a:lnTo>
                  <a:lnTo>
                    <a:pt x="342" y="1570"/>
                  </a:lnTo>
                  <a:lnTo>
                    <a:pt x="331" y="1513"/>
                  </a:lnTo>
                  <a:lnTo>
                    <a:pt x="2355" y="342"/>
                  </a:lnTo>
                  <a:lnTo>
                    <a:pt x="2390" y="387"/>
                  </a:lnTo>
                  <a:lnTo>
                    <a:pt x="2435" y="421"/>
                  </a:lnTo>
                  <a:lnTo>
                    <a:pt x="2481" y="433"/>
                  </a:lnTo>
                  <a:lnTo>
                    <a:pt x="2537" y="444"/>
                  </a:lnTo>
                  <a:lnTo>
                    <a:pt x="2594" y="433"/>
                  </a:lnTo>
                  <a:lnTo>
                    <a:pt x="2640" y="410"/>
                  </a:lnTo>
                  <a:lnTo>
                    <a:pt x="2685" y="387"/>
                  </a:lnTo>
                  <a:lnTo>
                    <a:pt x="2719" y="342"/>
                  </a:lnTo>
                  <a:lnTo>
                    <a:pt x="4699" y="1491"/>
                  </a:lnTo>
                  <a:lnTo>
                    <a:pt x="4687" y="1525"/>
                  </a:lnTo>
                  <a:lnTo>
                    <a:pt x="4687" y="1570"/>
                  </a:lnTo>
                  <a:lnTo>
                    <a:pt x="4687" y="1616"/>
                  </a:lnTo>
                  <a:lnTo>
                    <a:pt x="4699" y="1650"/>
                  </a:lnTo>
                  <a:lnTo>
                    <a:pt x="4722" y="1695"/>
                  </a:lnTo>
                  <a:lnTo>
                    <a:pt x="4744" y="1718"/>
                  </a:lnTo>
                  <a:lnTo>
                    <a:pt x="4778" y="1752"/>
                  </a:lnTo>
                  <a:lnTo>
                    <a:pt x="4813" y="1775"/>
                  </a:lnTo>
                  <a:lnTo>
                    <a:pt x="4847" y="1786"/>
                  </a:lnTo>
                  <a:lnTo>
                    <a:pt x="4892" y="1798"/>
                  </a:lnTo>
                  <a:lnTo>
                    <a:pt x="4892" y="2594"/>
                  </a:lnTo>
                  <a:lnTo>
                    <a:pt x="4938" y="2594"/>
                  </a:lnTo>
                  <a:lnTo>
                    <a:pt x="4938" y="1798"/>
                  </a:lnTo>
                  <a:lnTo>
                    <a:pt x="4972" y="1786"/>
                  </a:lnTo>
                  <a:lnTo>
                    <a:pt x="5017" y="1775"/>
                  </a:lnTo>
                  <a:lnTo>
                    <a:pt x="5051" y="1752"/>
                  </a:lnTo>
                  <a:lnTo>
                    <a:pt x="5074" y="1718"/>
                  </a:lnTo>
                  <a:lnTo>
                    <a:pt x="5097" y="1684"/>
                  </a:lnTo>
                  <a:lnTo>
                    <a:pt x="5120" y="1650"/>
                  </a:lnTo>
                  <a:lnTo>
                    <a:pt x="5131" y="1616"/>
                  </a:lnTo>
                  <a:lnTo>
                    <a:pt x="5131" y="1570"/>
                  </a:lnTo>
                  <a:lnTo>
                    <a:pt x="5131" y="1525"/>
                  </a:lnTo>
                  <a:lnTo>
                    <a:pt x="5120" y="1491"/>
                  </a:lnTo>
                  <a:lnTo>
                    <a:pt x="7133" y="330"/>
                  </a:lnTo>
                  <a:lnTo>
                    <a:pt x="7167" y="353"/>
                  </a:lnTo>
                  <a:lnTo>
                    <a:pt x="7201" y="376"/>
                  </a:lnTo>
                  <a:lnTo>
                    <a:pt x="7235" y="399"/>
                  </a:lnTo>
                  <a:lnTo>
                    <a:pt x="7326" y="399"/>
                  </a:lnTo>
                  <a:lnTo>
                    <a:pt x="7361" y="376"/>
                  </a:lnTo>
                  <a:lnTo>
                    <a:pt x="7395" y="353"/>
                  </a:lnTo>
                  <a:lnTo>
                    <a:pt x="7429" y="319"/>
                  </a:lnTo>
                  <a:lnTo>
                    <a:pt x="9488" y="1513"/>
                  </a:lnTo>
                  <a:lnTo>
                    <a:pt x="9476" y="1570"/>
                  </a:lnTo>
                  <a:lnTo>
                    <a:pt x="9488" y="1627"/>
                  </a:lnTo>
                  <a:lnTo>
                    <a:pt x="9522" y="1684"/>
                  </a:lnTo>
                  <a:lnTo>
                    <a:pt x="9567" y="1718"/>
                  </a:lnTo>
                  <a:lnTo>
                    <a:pt x="9636" y="1741"/>
                  </a:lnTo>
                  <a:lnTo>
                    <a:pt x="9636" y="2594"/>
                  </a:lnTo>
                  <a:lnTo>
                    <a:pt x="9681" y="2594"/>
                  </a:lnTo>
                  <a:lnTo>
                    <a:pt x="9681" y="1741"/>
                  </a:lnTo>
                  <a:lnTo>
                    <a:pt x="9738" y="1718"/>
                  </a:lnTo>
                  <a:lnTo>
                    <a:pt x="9784" y="1684"/>
                  </a:lnTo>
                  <a:lnTo>
                    <a:pt x="9806" y="1627"/>
                  </a:lnTo>
                  <a:lnTo>
                    <a:pt x="9818" y="1570"/>
                  </a:lnTo>
                  <a:lnTo>
                    <a:pt x="9818" y="1536"/>
                  </a:lnTo>
                  <a:lnTo>
                    <a:pt x="9806" y="1502"/>
                  </a:lnTo>
                  <a:lnTo>
                    <a:pt x="9772" y="1456"/>
                  </a:lnTo>
                  <a:lnTo>
                    <a:pt x="9715" y="1411"/>
                  </a:lnTo>
                  <a:lnTo>
                    <a:pt x="9681" y="1411"/>
                  </a:lnTo>
                  <a:lnTo>
                    <a:pt x="9647" y="1400"/>
                  </a:lnTo>
                  <a:lnTo>
                    <a:pt x="9613" y="1411"/>
                  </a:lnTo>
                  <a:lnTo>
                    <a:pt x="9567" y="1422"/>
                  </a:lnTo>
                  <a:lnTo>
                    <a:pt x="9533" y="1445"/>
                  </a:lnTo>
                  <a:lnTo>
                    <a:pt x="9511" y="1479"/>
                  </a:lnTo>
                  <a:lnTo>
                    <a:pt x="7452" y="285"/>
                  </a:lnTo>
                  <a:lnTo>
                    <a:pt x="7452" y="228"/>
                  </a:lnTo>
                  <a:lnTo>
                    <a:pt x="7452" y="194"/>
                  </a:lnTo>
                  <a:lnTo>
                    <a:pt x="7440" y="160"/>
                  </a:lnTo>
                  <a:lnTo>
                    <a:pt x="7406" y="103"/>
                  </a:lnTo>
                  <a:lnTo>
                    <a:pt x="7349" y="57"/>
                  </a:lnTo>
                  <a:lnTo>
                    <a:pt x="7315" y="46"/>
                  </a:lnTo>
                  <a:lnTo>
                    <a:pt x="7247" y="46"/>
                  </a:lnTo>
                  <a:lnTo>
                    <a:pt x="7213" y="57"/>
                  </a:lnTo>
                  <a:lnTo>
                    <a:pt x="7156" y="103"/>
                  </a:lnTo>
                  <a:lnTo>
                    <a:pt x="7122" y="160"/>
                  </a:lnTo>
                  <a:lnTo>
                    <a:pt x="7110" y="194"/>
                  </a:lnTo>
                  <a:lnTo>
                    <a:pt x="7099" y="228"/>
                  </a:lnTo>
                  <a:lnTo>
                    <a:pt x="7110" y="285"/>
                  </a:lnTo>
                  <a:lnTo>
                    <a:pt x="5097" y="1445"/>
                  </a:lnTo>
                  <a:lnTo>
                    <a:pt x="5063" y="1411"/>
                  </a:lnTo>
                  <a:lnTo>
                    <a:pt x="5017" y="1377"/>
                  </a:lnTo>
                  <a:lnTo>
                    <a:pt x="4972" y="1354"/>
                  </a:lnTo>
                  <a:lnTo>
                    <a:pt x="4915" y="1343"/>
                  </a:lnTo>
                  <a:lnTo>
                    <a:pt x="4858" y="1354"/>
                  </a:lnTo>
                  <a:lnTo>
                    <a:pt x="4801" y="1377"/>
                  </a:lnTo>
                  <a:lnTo>
                    <a:pt x="4756" y="1400"/>
                  </a:lnTo>
                  <a:lnTo>
                    <a:pt x="4722" y="1445"/>
                  </a:lnTo>
                  <a:lnTo>
                    <a:pt x="2742" y="308"/>
                  </a:lnTo>
                  <a:lnTo>
                    <a:pt x="2754" y="262"/>
                  </a:lnTo>
                  <a:lnTo>
                    <a:pt x="2754" y="228"/>
                  </a:lnTo>
                  <a:lnTo>
                    <a:pt x="2754" y="182"/>
                  </a:lnTo>
                  <a:lnTo>
                    <a:pt x="2742" y="137"/>
                  </a:lnTo>
                  <a:lnTo>
                    <a:pt x="2719" y="103"/>
                  </a:lnTo>
                  <a:lnTo>
                    <a:pt x="2697" y="69"/>
                  </a:lnTo>
                  <a:lnTo>
                    <a:pt x="2663" y="46"/>
                  </a:lnTo>
                  <a:lnTo>
                    <a:pt x="2628" y="23"/>
                  </a:lnTo>
                  <a:lnTo>
                    <a:pt x="2583" y="12"/>
                  </a:lnTo>
                  <a:lnTo>
                    <a:pt x="2537" y="0"/>
                  </a:lnTo>
                  <a:close/>
                </a:path>
              </a:pathLst>
            </a:custGeom>
            <a:solidFill>
              <a:srgbClr val="FFFFFF">
                <a:alpha val="1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7"/>
            <p:cNvSpPr/>
            <p:nvPr/>
          </p:nvSpPr>
          <p:spPr>
            <a:xfrm>
              <a:off x="7263930" y="148835"/>
              <a:ext cx="1880097" cy="2330052"/>
            </a:xfrm>
            <a:custGeom>
              <a:rect b="b" l="l" r="r" t="t"/>
              <a:pathLst>
                <a:path extrusionOk="0" h="22262" w="17963">
                  <a:moveTo>
                    <a:pt x="14640" y="4425"/>
                  </a:moveTo>
                  <a:lnTo>
                    <a:pt x="16654" y="5574"/>
                  </a:lnTo>
                  <a:lnTo>
                    <a:pt x="16643" y="5608"/>
                  </a:lnTo>
                  <a:lnTo>
                    <a:pt x="16631" y="5642"/>
                  </a:lnTo>
                  <a:lnTo>
                    <a:pt x="16654" y="5711"/>
                  </a:lnTo>
                  <a:lnTo>
                    <a:pt x="16677" y="5756"/>
                  </a:lnTo>
                  <a:lnTo>
                    <a:pt x="16734" y="5802"/>
                  </a:lnTo>
                  <a:lnTo>
                    <a:pt x="16790" y="5813"/>
                  </a:lnTo>
                  <a:lnTo>
                    <a:pt x="16790" y="8168"/>
                  </a:lnTo>
                  <a:lnTo>
                    <a:pt x="16745" y="8168"/>
                  </a:lnTo>
                  <a:lnTo>
                    <a:pt x="16699" y="8191"/>
                  </a:lnTo>
                  <a:lnTo>
                    <a:pt x="16665" y="8213"/>
                  </a:lnTo>
                  <a:lnTo>
                    <a:pt x="16631" y="8236"/>
                  </a:lnTo>
                  <a:lnTo>
                    <a:pt x="16608" y="8270"/>
                  </a:lnTo>
                  <a:lnTo>
                    <a:pt x="16586" y="8316"/>
                  </a:lnTo>
                  <a:lnTo>
                    <a:pt x="16574" y="8361"/>
                  </a:lnTo>
                  <a:lnTo>
                    <a:pt x="16563" y="8407"/>
                  </a:lnTo>
                  <a:lnTo>
                    <a:pt x="16574" y="8452"/>
                  </a:lnTo>
                  <a:lnTo>
                    <a:pt x="16586" y="8486"/>
                  </a:lnTo>
                  <a:lnTo>
                    <a:pt x="14595" y="9635"/>
                  </a:lnTo>
                  <a:lnTo>
                    <a:pt x="14561" y="9601"/>
                  </a:lnTo>
                  <a:lnTo>
                    <a:pt x="14527" y="9578"/>
                  </a:lnTo>
                  <a:lnTo>
                    <a:pt x="14481" y="9567"/>
                  </a:lnTo>
                  <a:lnTo>
                    <a:pt x="14436" y="9556"/>
                  </a:lnTo>
                  <a:lnTo>
                    <a:pt x="14390" y="9567"/>
                  </a:lnTo>
                  <a:lnTo>
                    <a:pt x="14356" y="9578"/>
                  </a:lnTo>
                  <a:lnTo>
                    <a:pt x="14311" y="9601"/>
                  </a:lnTo>
                  <a:lnTo>
                    <a:pt x="14288" y="9635"/>
                  </a:lnTo>
                  <a:lnTo>
                    <a:pt x="12240" y="8452"/>
                  </a:lnTo>
                  <a:lnTo>
                    <a:pt x="12240" y="8407"/>
                  </a:lnTo>
                  <a:lnTo>
                    <a:pt x="12229" y="8338"/>
                  </a:lnTo>
                  <a:lnTo>
                    <a:pt x="12206" y="8293"/>
                  </a:lnTo>
                  <a:lnTo>
                    <a:pt x="12149" y="8247"/>
                  </a:lnTo>
                  <a:lnTo>
                    <a:pt x="12092" y="8236"/>
                  </a:lnTo>
                  <a:lnTo>
                    <a:pt x="12092" y="5859"/>
                  </a:lnTo>
                  <a:lnTo>
                    <a:pt x="12138" y="5847"/>
                  </a:lnTo>
                  <a:lnTo>
                    <a:pt x="12172" y="5836"/>
                  </a:lnTo>
                  <a:lnTo>
                    <a:pt x="12229" y="5790"/>
                  </a:lnTo>
                  <a:lnTo>
                    <a:pt x="12252" y="5756"/>
                  </a:lnTo>
                  <a:lnTo>
                    <a:pt x="12274" y="5722"/>
                  </a:lnTo>
                  <a:lnTo>
                    <a:pt x="12274" y="5688"/>
                  </a:lnTo>
                  <a:lnTo>
                    <a:pt x="12286" y="5642"/>
                  </a:lnTo>
                  <a:lnTo>
                    <a:pt x="12274" y="5608"/>
                  </a:lnTo>
                  <a:lnTo>
                    <a:pt x="12263" y="5563"/>
                  </a:lnTo>
                  <a:lnTo>
                    <a:pt x="14242" y="4425"/>
                  </a:lnTo>
                  <a:lnTo>
                    <a:pt x="14276" y="4471"/>
                  </a:lnTo>
                  <a:lnTo>
                    <a:pt x="14322" y="4505"/>
                  </a:lnTo>
                  <a:lnTo>
                    <a:pt x="14379" y="4528"/>
                  </a:lnTo>
                  <a:lnTo>
                    <a:pt x="14436" y="4539"/>
                  </a:lnTo>
                  <a:lnTo>
                    <a:pt x="14504" y="4528"/>
                  </a:lnTo>
                  <a:lnTo>
                    <a:pt x="14561" y="4505"/>
                  </a:lnTo>
                  <a:lnTo>
                    <a:pt x="14606" y="4471"/>
                  </a:lnTo>
                  <a:lnTo>
                    <a:pt x="14640" y="4425"/>
                  </a:lnTo>
                  <a:close/>
                  <a:moveTo>
                    <a:pt x="5108" y="12604"/>
                  </a:moveTo>
                  <a:lnTo>
                    <a:pt x="7167" y="13787"/>
                  </a:lnTo>
                  <a:lnTo>
                    <a:pt x="7155" y="13856"/>
                  </a:lnTo>
                  <a:lnTo>
                    <a:pt x="7167" y="13924"/>
                  </a:lnTo>
                  <a:lnTo>
                    <a:pt x="7201" y="13969"/>
                  </a:lnTo>
                  <a:lnTo>
                    <a:pt x="7246" y="14003"/>
                  </a:lnTo>
                  <a:lnTo>
                    <a:pt x="7315" y="14026"/>
                  </a:lnTo>
                  <a:lnTo>
                    <a:pt x="7315" y="16438"/>
                  </a:lnTo>
                  <a:lnTo>
                    <a:pt x="7246" y="16460"/>
                  </a:lnTo>
                  <a:lnTo>
                    <a:pt x="7201" y="16495"/>
                  </a:lnTo>
                  <a:lnTo>
                    <a:pt x="7167" y="16551"/>
                  </a:lnTo>
                  <a:lnTo>
                    <a:pt x="7155" y="16608"/>
                  </a:lnTo>
                  <a:lnTo>
                    <a:pt x="7167" y="16665"/>
                  </a:lnTo>
                  <a:lnTo>
                    <a:pt x="5176" y="17814"/>
                  </a:lnTo>
                  <a:lnTo>
                    <a:pt x="5131" y="17769"/>
                  </a:lnTo>
                  <a:lnTo>
                    <a:pt x="5085" y="17735"/>
                  </a:lnTo>
                  <a:lnTo>
                    <a:pt x="5028" y="17712"/>
                  </a:lnTo>
                  <a:lnTo>
                    <a:pt x="4960" y="17700"/>
                  </a:lnTo>
                  <a:lnTo>
                    <a:pt x="4892" y="17712"/>
                  </a:lnTo>
                  <a:lnTo>
                    <a:pt x="4835" y="17735"/>
                  </a:lnTo>
                  <a:lnTo>
                    <a:pt x="4778" y="17769"/>
                  </a:lnTo>
                  <a:lnTo>
                    <a:pt x="4744" y="17814"/>
                  </a:lnTo>
                  <a:lnTo>
                    <a:pt x="2833" y="16711"/>
                  </a:lnTo>
                  <a:lnTo>
                    <a:pt x="2844" y="16665"/>
                  </a:lnTo>
                  <a:lnTo>
                    <a:pt x="2844" y="16608"/>
                  </a:lnTo>
                  <a:lnTo>
                    <a:pt x="2844" y="16563"/>
                  </a:lnTo>
                  <a:lnTo>
                    <a:pt x="2833" y="16517"/>
                  </a:lnTo>
                  <a:lnTo>
                    <a:pt x="2810" y="16472"/>
                  </a:lnTo>
                  <a:lnTo>
                    <a:pt x="2776" y="16438"/>
                  </a:lnTo>
                  <a:lnTo>
                    <a:pt x="2742" y="16404"/>
                  </a:lnTo>
                  <a:lnTo>
                    <a:pt x="2708" y="16381"/>
                  </a:lnTo>
                  <a:lnTo>
                    <a:pt x="2662" y="16369"/>
                  </a:lnTo>
                  <a:lnTo>
                    <a:pt x="2617" y="16358"/>
                  </a:lnTo>
                  <a:lnTo>
                    <a:pt x="2617" y="14026"/>
                  </a:lnTo>
                  <a:lnTo>
                    <a:pt x="2674" y="14003"/>
                  </a:lnTo>
                  <a:lnTo>
                    <a:pt x="2719" y="13969"/>
                  </a:lnTo>
                  <a:lnTo>
                    <a:pt x="2753" y="13912"/>
                  </a:lnTo>
                  <a:lnTo>
                    <a:pt x="2765" y="13856"/>
                  </a:lnTo>
                  <a:lnTo>
                    <a:pt x="2753" y="13799"/>
                  </a:lnTo>
                  <a:lnTo>
                    <a:pt x="4812" y="12604"/>
                  </a:lnTo>
                  <a:lnTo>
                    <a:pt x="4835" y="12638"/>
                  </a:lnTo>
                  <a:lnTo>
                    <a:pt x="4869" y="12672"/>
                  </a:lnTo>
                  <a:lnTo>
                    <a:pt x="4914" y="12684"/>
                  </a:lnTo>
                  <a:lnTo>
                    <a:pt x="4960" y="12695"/>
                  </a:lnTo>
                  <a:lnTo>
                    <a:pt x="5005" y="12684"/>
                  </a:lnTo>
                  <a:lnTo>
                    <a:pt x="5051" y="12661"/>
                  </a:lnTo>
                  <a:lnTo>
                    <a:pt x="5085" y="12638"/>
                  </a:lnTo>
                  <a:lnTo>
                    <a:pt x="5108" y="12604"/>
                  </a:lnTo>
                  <a:close/>
                  <a:moveTo>
                    <a:pt x="9851" y="12604"/>
                  </a:moveTo>
                  <a:lnTo>
                    <a:pt x="11842" y="13753"/>
                  </a:lnTo>
                  <a:lnTo>
                    <a:pt x="11831" y="13799"/>
                  </a:lnTo>
                  <a:lnTo>
                    <a:pt x="11819" y="13856"/>
                  </a:lnTo>
                  <a:lnTo>
                    <a:pt x="11831" y="13901"/>
                  </a:lnTo>
                  <a:lnTo>
                    <a:pt x="11842" y="13947"/>
                  </a:lnTo>
                  <a:lnTo>
                    <a:pt x="11865" y="13992"/>
                  </a:lnTo>
                  <a:lnTo>
                    <a:pt x="11888" y="14026"/>
                  </a:lnTo>
                  <a:lnTo>
                    <a:pt x="11922" y="14060"/>
                  </a:lnTo>
                  <a:lnTo>
                    <a:pt x="11956" y="14083"/>
                  </a:lnTo>
                  <a:lnTo>
                    <a:pt x="12001" y="14094"/>
                  </a:lnTo>
                  <a:lnTo>
                    <a:pt x="12047" y="14106"/>
                  </a:lnTo>
                  <a:lnTo>
                    <a:pt x="12047" y="16415"/>
                  </a:lnTo>
                  <a:lnTo>
                    <a:pt x="12013" y="16415"/>
                  </a:lnTo>
                  <a:lnTo>
                    <a:pt x="11979" y="16426"/>
                  </a:lnTo>
                  <a:lnTo>
                    <a:pt x="11922" y="16472"/>
                  </a:lnTo>
                  <a:lnTo>
                    <a:pt x="11899" y="16506"/>
                  </a:lnTo>
                  <a:lnTo>
                    <a:pt x="11876" y="16540"/>
                  </a:lnTo>
                  <a:lnTo>
                    <a:pt x="11865" y="16574"/>
                  </a:lnTo>
                  <a:lnTo>
                    <a:pt x="11865" y="16608"/>
                  </a:lnTo>
                  <a:lnTo>
                    <a:pt x="11865" y="16654"/>
                  </a:lnTo>
                  <a:lnTo>
                    <a:pt x="11876" y="16688"/>
                  </a:lnTo>
                  <a:lnTo>
                    <a:pt x="9840" y="17860"/>
                  </a:lnTo>
                  <a:lnTo>
                    <a:pt x="9806" y="17837"/>
                  </a:lnTo>
                  <a:lnTo>
                    <a:pt x="9783" y="17814"/>
                  </a:lnTo>
                  <a:lnTo>
                    <a:pt x="9738" y="17791"/>
                  </a:lnTo>
                  <a:lnTo>
                    <a:pt x="9658" y="17791"/>
                  </a:lnTo>
                  <a:lnTo>
                    <a:pt x="9624" y="17814"/>
                  </a:lnTo>
                  <a:lnTo>
                    <a:pt x="9590" y="17826"/>
                  </a:lnTo>
                  <a:lnTo>
                    <a:pt x="9567" y="17860"/>
                  </a:lnTo>
                  <a:lnTo>
                    <a:pt x="7497" y="16665"/>
                  </a:lnTo>
                  <a:lnTo>
                    <a:pt x="7508" y="16608"/>
                  </a:lnTo>
                  <a:lnTo>
                    <a:pt x="7497" y="16551"/>
                  </a:lnTo>
                  <a:lnTo>
                    <a:pt x="7463" y="16495"/>
                  </a:lnTo>
                  <a:lnTo>
                    <a:pt x="7417" y="16460"/>
                  </a:lnTo>
                  <a:lnTo>
                    <a:pt x="7360" y="16438"/>
                  </a:lnTo>
                  <a:lnTo>
                    <a:pt x="7360" y="14026"/>
                  </a:lnTo>
                  <a:lnTo>
                    <a:pt x="7417" y="14003"/>
                  </a:lnTo>
                  <a:lnTo>
                    <a:pt x="7463" y="13969"/>
                  </a:lnTo>
                  <a:lnTo>
                    <a:pt x="7485" y="13912"/>
                  </a:lnTo>
                  <a:lnTo>
                    <a:pt x="7497" y="13856"/>
                  </a:lnTo>
                  <a:lnTo>
                    <a:pt x="7485" y="13799"/>
                  </a:lnTo>
                  <a:lnTo>
                    <a:pt x="9544" y="12604"/>
                  </a:lnTo>
                  <a:lnTo>
                    <a:pt x="9578" y="12638"/>
                  </a:lnTo>
                  <a:lnTo>
                    <a:pt x="9613" y="12672"/>
                  </a:lnTo>
                  <a:lnTo>
                    <a:pt x="9658" y="12684"/>
                  </a:lnTo>
                  <a:lnTo>
                    <a:pt x="9704" y="12695"/>
                  </a:lnTo>
                  <a:lnTo>
                    <a:pt x="9749" y="12684"/>
                  </a:lnTo>
                  <a:lnTo>
                    <a:pt x="9783" y="12661"/>
                  </a:lnTo>
                  <a:lnTo>
                    <a:pt x="9829" y="12638"/>
                  </a:lnTo>
                  <a:lnTo>
                    <a:pt x="9851" y="12604"/>
                  </a:lnTo>
                  <a:close/>
                  <a:moveTo>
                    <a:pt x="14652" y="12638"/>
                  </a:moveTo>
                  <a:lnTo>
                    <a:pt x="16643" y="13787"/>
                  </a:lnTo>
                  <a:lnTo>
                    <a:pt x="16631" y="13821"/>
                  </a:lnTo>
                  <a:lnTo>
                    <a:pt x="16631" y="13856"/>
                  </a:lnTo>
                  <a:lnTo>
                    <a:pt x="16643" y="13924"/>
                  </a:lnTo>
                  <a:lnTo>
                    <a:pt x="16677" y="13981"/>
                  </a:lnTo>
                  <a:lnTo>
                    <a:pt x="16734" y="14015"/>
                  </a:lnTo>
                  <a:lnTo>
                    <a:pt x="16790" y="14038"/>
                  </a:lnTo>
                  <a:lnTo>
                    <a:pt x="16790" y="16404"/>
                  </a:lnTo>
                  <a:lnTo>
                    <a:pt x="16756" y="16415"/>
                  </a:lnTo>
                  <a:lnTo>
                    <a:pt x="16722" y="16426"/>
                  </a:lnTo>
                  <a:lnTo>
                    <a:pt x="16688" y="16449"/>
                  </a:lnTo>
                  <a:lnTo>
                    <a:pt x="16654" y="16472"/>
                  </a:lnTo>
                  <a:lnTo>
                    <a:pt x="16631" y="16506"/>
                  </a:lnTo>
                  <a:lnTo>
                    <a:pt x="16620" y="16540"/>
                  </a:lnTo>
                  <a:lnTo>
                    <a:pt x="16608" y="16574"/>
                  </a:lnTo>
                  <a:lnTo>
                    <a:pt x="16608" y="16608"/>
                  </a:lnTo>
                  <a:lnTo>
                    <a:pt x="16608" y="16654"/>
                  </a:lnTo>
                  <a:lnTo>
                    <a:pt x="16620" y="16688"/>
                  </a:lnTo>
                  <a:lnTo>
                    <a:pt x="14584" y="17860"/>
                  </a:lnTo>
                  <a:lnTo>
                    <a:pt x="14561" y="17826"/>
                  </a:lnTo>
                  <a:lnTo>
                    <a:pt x="14527" y="17803"/>
                  </a:lnTo>
                  <a:lnTo>
                    <a:pt x="14481" y="17791"/>
                  </a:lnTo>
                  <a:lnTo>
                    <a:pt x="14436" y="17780"/>
                  </a:lnTo>
                  <a:lnTo>
                    <a:pt x="14402" y="17791"/>
                  </a:lnTo>
                  <a:lnTo>
                    <a:pt x="14356" y="17803"/>
                  </a:lnTo>
                  <a:lnTo>
                    <a:pt x="14322" y="17826"/>
                  </a:lnTo>
                  <a:lnTo>
                    <a:pt x="14299" y="17860"/>
                  </a:lnTo>
                  <a:lnTo>
                    <a:pt x="12263" y="16677"/>
                  </a:lnTo>
                  <a:lnTo>
                    <a:pt x="12274" y="16608"/>
                  </a:lnTo>
                  <a:lnTo>
                    <a:pt x="12274" y="16574"/>
                  </a:lnTo>
                  <a:lnTo>
                    <a:pt x="12263" y="16540"/>
                  </a:lnTo>
                  <a:lnTo>
                    <a:pt x="12217" y="16483"/>
                  </a:lnTo>
                  <a:lnTo>
                    <a:pt x="12161" y="16438"/>
                  </a:lnTo>
                  <a:lnTo>
                    <a:pt x="12092" y="16415"/>
                  </a:lnTo>
                  <a:lnTo>
                    <a:pt x="12092" y="14106"/>
                  </a:lnTo>
                  <a:lnTo>
                    <a:pt x="12138" y="14094"/>
                  </a:lnTo>
                  <a:lnTo>
                    <a:pt x="12183" y="14072"/>
                  </a:lnTo>
                  <a:lnTo>
                    <a:pt x="12217" y="14049"/>
                  </a:lnTo>
                  <a:lnTo>
                    <a:pt x="12252" y="14026"/>
                  </a:lnTo>
                  <a:lnTo>
                    <a:pt x="12274" y="13981"/>
                  </a:lnTo>
                  <a:lnTo>
                    <a:pt x="12297" y="13947"/>
                  </a:lnTo>
                  <a:lnTo>
                    <a:pt x="12308" y="13901"/>
                  </a:lnTo>
                  <a:lnTo>
                    <a:pt x="12320" y="13856"/>
                  </a:lnTo>
                  <a:lnTo>
                    <a:pt x="12308" y="13810"/>
                  </a:lnTo>
                  <a:lnTo>
                    <a:pt x="12297" y="13753"/>
                  </a:lnTo>
                  <a:lnTo>
                    <a:pt x="14231" y="12638"/>
                  </a:lnTo>
                  <a:lnTo>
                    <a:pt x="14265" y="12684"/>
                  </a:lnTo>
                  <a:lnTo>
                    <a:pt x="14322" y="12729"/>
                  </a:lnTo>
                  <a:lnTo>
                    <a:pt x="14379" y="12752"/>
                  </a:lnTo>
                  <a:lnTo>
                    <a:pt x="14504" y="12752"/>
                  </a:lnTo>
                  <a:lnTo>
                    <a:pt x="14561" y="12729"/>
                  </a:lnTo>
                  <a:lnTo>
                    <a:pt x="14618" y="12684"/>
                  </a:lnTo>
                  <a:lnTo>
                    <a:pt x="14652" y="12638"/>
                  </a:lnTo>
                  <a:close/>
                  <a:moveTo>
                    <a:pt x="2810" y="16745"/>
                  </a:moveTo>
                  <a:lnTo>
                    <a:pt x="4721" y="17848"/>
                  </a:lnTo>
                  <a:lnTo>
                    <a:pt x="4698" y="17905"/>
                  </a:lnTo>
                  <a:lnTo>
                    <a:pt x="4698" y="17962"/>
                  </a:lnTo>
                  <a:lnTo>
                    <a:pt x="4698" y="18008"/>
                  </a:lnTo>
                  <a:lnTo>
                    <a:pt x="4710" y="18064"/>
                  </a:lnTo>
                  <a:lnTo>
                    <a:pt x="4732" y="18099"/>
                  </a:lnTo>
                  <a:lnTo>
                    <a:pt x="4767" y="18144"/>
                  </a:lnTo>
                  <a:lnTo>
                    <a:pt x="4801" y="18178"/>
                  </a:lnTo>
                  <a:lnTo>
                    <a:pt x="4846" y="18201"/>
                  </a:lnTo>
                  <a:lnTo>
                    <a:pt x="4892" y="18212"/>
                  </a:lnTo>
                  <a:lnTo>
                    <a:pt x="4937" y="18224"/>
                  </a:lnTo>
                  <a:lnTo>
                    <a:pt x="4937" y="20521"/>
                  </a:lnTo>
                  <a:lnTo>
                    <a:pt x="4903" y="20533"/>
                  </a:lnTo>
                  <a:lnTo>
                    <a:pt x="4869" y="20544"/>
                  </a:lnTo>
                  <a:lnTo>
                    <a:pt x="4812" y="20590"/>
                  </a:lnTo>
                  <a:lnTo>
                    <a:pt x="4778" y="20647"/>
                  </a:lnTo>
                  <a:lnTo>
                    <a:pt x="4767" y="20681"/>
                  </a:lnTo>
                  <a:lnTo>
                    <a:pt x="4755" y="20715"/>
                  </a:lnTo>
                  <a:lnTo>
                    <a:pt x="4767" y="20783"/>
                  </a:lnTo>
                  <a:lnTo>
                    <a:pt x="2753" y="21955"/>
                  </a:lnTo>
                  <a:lnTo>
                    <a:pt x="2719" y="21921"/>
                  </a:lnTo>
                  <a:lnTo>
                    <a:pt x="2685" y="21887"/>
                  </a:lnTo>
                  <a:lnTo>
                    <a:pt x="2639" y="21875"/>
                  </a:lnTo>
                  <a:lnTo>
                    <a:pt x="2594" y="21864"/>
                  </a:lnTo>
                  <a:lnTo>
                    <a:pt x="2537" y="21875"/>
                  </a:lnTo>
                  <a:lnTo>
                    <a:pt x="2492" y="21887"/>
                  </a:lnTo>
                  <a:lnTo>
                    <a:pt x="2457" y="21921"/>
                  </a:lnTo>
                  <a:lnTo>
                    <a:pt x="2423" y="21955"/>
                  </a:lnTo>
                  <a:lnTo>
                    <a:pt x="398" y="20783"/>
                  </a:lnTo>
                  <a:lnTo>
                    <a:pt x="410" y="20715"/>
                  </a:lnTo>
                  <a:lnTo>
                    <a:pt x="398" y="20647"/>
                  </a:lnTo>
                  <a:lnTo>
                    <a:pt x="364" y="20590"/>
                  </a:lnTo>
                  <a:lnTo>
                    <a:pt x="307" y="20556"/>
                  </a:lnTo>
                  <a:lnTo>
                    <a:pt x="239" y="20533"/>
                  </a:lnTo>
                  <a:lnTo>
                    <a:pt x="239" y="18178"/>
                  </a:lnTo>
                  <a:lnTo>
                    <a:pt x="285" y="18167"/>
                  </a:lnTo>
                  <a:lnTo>
                    <a:pt x="319" y="18155"/>
                  </a:lnTo>
                  <a:lnTo>
                    <a:pt x="353" y="18133"/>
                  </a:lnTo>
                  <a:lnTo>
                    <a:pt x="376" y="18110"/>
                  </a:lnTo>
                  <a:lnTo>
                    <a:pt x="398" y="18076"/>
                  </a:lnTo>
                  <a:lnTo>
                    <a:pt x="421" y="18042"/>
                  </a:lnTo>
                  <a:lnTo>
                    <a:pt x="433" y="18008"/>
                  </a:lnTo>
                  <a:lnTo>
                    <a:pt x="433" y="17962"/>
                  </a:lnTo>
                  <a:lnTo>
                    <a:pt x="433" y="17917"/>
                  </a:lnTo>
                  <a:lnTo>
                    <a:pt x="421" y="17882"/>
                  </a:lnTo>
                  <a:lnTo>
                    <a:pt x="2366" y="16756"/>
                  </a:lnTo>
                  <a:lnTo>
                    <a:pt x="2412" y="16802"/>
                  </a:lnTo>
                  <a:lnTo>
                    <a:pt x="2457" y="16836"/>
                  </a:lnTo>
                  <a:lnTo>
                    <a:pt x="2526" y="16859"/>
                  </a:lnTo>
                  <a:lnTo>
                    <a:pt x="2594" y="16870"/>
                  </a:lnTo>
                  <a:lnTo>
                    <a:pt x="2651" y="16859"/>
                  </a:lnTo>
                  <a:lnTo>
                    <a:pt x="2719" y="16836"/>
                  </a:lnTo>
                  <a:lnTo>
                    <a:pt x="2765" y="16802"/>
                  </a:lnTo>
                  <a:lnTo>
                    <a:pt x="2810" y="16745"/>
                  </a:lnTo>
                  <a:close/>
                  <a:moveTo>
                    <a:pt x="16768" y="0"/>
                  </a:moveTo>
                  <a:lnTo>
                    <a:pt x="16734" y="12"/>
                  </a:lnTo>
                  <a:lnTo>
                    <a:pt x="16699" y="34"/>
                  </a:lnTo>
                  <a:lnTo>
                    <a:pt x="16677" y="57"/>
                  </a:lnTo>
                  <a:lnTo>
                    <a:pt x="16654" y="91"/>
                  </a:lnTo>
                  <a:lnTo>
                    <a:pt x="16631" y="114"/>
                  </a:lnTo>
                  <a:lnTo>
                    <a:pt x="16620" y="160"/>
                  </a:lnTo>
                  <a:lnTo>
                    <a:pt x="16620" y="194"/>
                  </a:lnTo>
                  <a:lnTo>
                    <a:pt x="16631" y="251"/>
                  </a:lnTo>
                  <a:lnTo>
                    <a:pt x="14629" y="1411"/>
                  </a:lnTo>
                  <a:lnTo>
                    <a:pt x="14595" y="1365"/>
                  </a:lnTo>
                  <a:lnTo>
                    <a:pt x="14549" y="1331"/>
                  </a:lnTo>
                  <a:lnTo>
                    <a:pt x="14493" y="1308"/>
                  </a:lnTo>
                  <a:lnTo>
                    <a:pt x="14390" y="1308"/>
                  </a:lnTo>
                  <a:lnTo>
                    <a:pt x="14345" y="1320"/>
                  </a:lnTo>
                  <a:lnTo>
                    <a:pt x="14311" y="1343"/>
                  </a:lnTo>
                  <a:lnTo>
                    <a:pt x="14276" y="1377"/>
                  </a:lnTo>
                  <a:lnTo>
                    <a:pt x="14242" y="1411"/>
                  </a:lnTo>
                  <a:lnTo>
                    <a:pt x="14220" y="1445"/>
                  </a:lnTo>
                  <a:lnTo>
                    <a:pt x="14208" y="1490"/>
                  </a:lnTo>
                  <a:lnTo>
                    <a:pt x="14197" y="1536"/>
                  </a:lnTo>
                  <a:lnTo>
                    <a:pt x="14208" y="1593"/>
                  </a:lnTo>
                  <a:lnTo>
                    <a:pt x="14220" y="1627"/>
                  </a:lnTo>
                  <a:lnTo>
                    <a:pt x="14242" y="1672"/>
                  </a:lnTo>
                  <a:lnTo>
                    <a:pt x="14265" y="1707"/>
                  </a:lnTo>
                  <a:lnTo>
                    <a:pt x="14299" y="1729"/>
                  </a:lnTo>
                  <a:lnTo>
                    <a:pt x="14333" y="1752"/>
                  </a:lnTo>
                  <a:lnTo>
                    <a:pt x="14379" y="1775"/>
                  </a:lnTo>
                  <a:lnTo>
                    <a:pt x="14424" y="1775"/>
                  </a:lnTo>
                  <a:lnTo>
                    <a:pt x="14424" y="4061"/>
                  </a:lnTo>
                  <a:lnTo>
                    <a:pt x="14379" y="4073"/>
                  </a:lnTo>
                  <a:lnTo>
                    <a:pt x="14333" y="4084"/>
                  </a:lnTo>
                  <a:lnTo>
                    <a:pt x="14299" y="4107"/>
                  </a:lnTo>
                  <a:lnTo>
                    <a:pt x="14265" y="4141"/>
                  </a:lnTo>
                  <a:lnTo>
                    <a:pt x="14242" y="4175"/>
                  </a:lnTo>
                  <a:lnTo>
                    <a:pt x="14220" y="4209"/>
                  </a:lnTo>
                  <a:lnTo>
                    <a:pt x="14208" y="4255"/>
                  </a:lnTo>
                  <a:lnTo>
                    <a:pt x="14197" y="4300"/>
                  </a:lnTo>
                  <a:lnTo>
                    <a:pt x="14208" y="4346"/>
                  </a:lnTo>
                  <a:lnTo>
                    <a:pt x="14220" y="4380"/>
                  </a:lnTo>
                  <a:lnTo>
                    <a:pt x="12240" y="5517"/>
                  </a:lnTo>
                  <a:lnTo>
                    <a:pt x="12206" y="5483"/>
                  </a:lnTo>
                  <a:lnTo>
                    <a:pt x="12172" y="5460"/>
                  </a:lnTo>
                  <a:lnTo>
                    <a:pt x="12126" y="5438"/>
                  </a:lnTo>
                  <a:lnTo>
                    <a:pt x="12070" y="5426"/>
                  </a:lnTo>
                  <a:lnTo>
                    <a:pt x="12024" y="5438"/>
                  </a:lnTo>
                  <a:lnTo>
                    <a:pt x="11990" y="5449"/>
                  </a:lnTo>
                  <a:lnTo>
                    <a:pt x="11944" y="5472"/>
                  </a:lnTo>
                  <a:lnTo>
                    <a:pt x="11922" y="5495"/>
                  </a:lnTo>
                  <a:lnTo>
                    <a:pt x="11888" y="5529"/>
                  </a:lnTo>
                  <a:lnTo>
                    <a:pt x="11876" y="5563"/>
                  </a:lnTo>
                  <a:lnTo>
                    <a:pt x="11853" y="5597"/>
                  </a:lnTo>
                  <a:lnTo>
                    <a:pt x="11853" y="5642"/>
                  </a:lnTo>
                  <a:lnTo>
                    <a:pt x="11853" y="5688"/>
                  </a:lnTo>
                  <a:lnTo>
                    <a:pt x="11865" y="5722"/>
                  </a:lnTo>
                  <a:lnTo>
                    <a:pt x="11888" y="5756"/>
                  </a:lnTo>
                  <a:lnTo>
                    <a:pt x="11910" y="5790"/>
                  </a:lnTo>
                  <a:lnTo>
                    <a:pt x="11944" y="5813"/>
                  </a:lnTo>
                  <a:lnTo>
                    <a:pt x="11979" y="5836"/>
                  </a:lnTo>
                  <a:lnTo>
                    <a:pt x="12013" y="5847"/>
                  </a:lnTo>
                  <a:lnTo>
                    <a:pt x="12047" y="5859"/>
                  </a:lnTo>
                  <a:lnTo>
                    <a:pt x="12047" y="8225"/>
                  </a:lnTo>
                  <a:lnTo>
                    <a:pt x="11990" y="8247"/>
                  </a:lnTo>
                  <a:lnTo>
                    <a:pt x="11944" y="8282"/>
                  </a:lnTo>
                  <a:lnTo>
                    <a:pt x="11910" y="8338"/>
                  </a:lnTo>
                  <a:lnTo>
                    <a:pt x="11899" y="8407"/>
                  </a:lnTo>
                  <a:lnTo>
                    <a:pt x="11899" y="8441"/>
                  </a:lnTo>
                  <a:lnTo>
                    <a:pt x="11910" y="8475"/>
                  </a:lnTo>
                  <a:lnTo>
                    <a:pt x="11944" y="8532"/>
                  </a:lnTo>
                  <a:lnTo>
                    <a:pt x="12001" y="8566"/>
                  </a:lnTo>
                  <a:lnTo>
                    <a:pt x="12035" y="8577"/>
                  </a:lnTo>
                  <a:lnTo>
                    <a:pt x="12115" y="8577"/>
                  </a:lnTo>
                  <a:lnTo>
                    <a:pt x="12161" y="8555"/>
                  </a:lnTo>
                  <a:lnTo>
                    <a:pt x="12195" y="8532"/>
                  </a:lnTo>
                  <a:lnTo>
                    <a:pt x="12217" y="8498"/>
                  </a:lnTo>
                  <a:lnTo>
                    <a:pt x="14265" y="9669"/>
                  </a:lnTo>
                  <a:lnTo>
                    <a:pt x="14254" y="9715"/>
                  </a:lnTo>
                  <a:lnTo>
                    <a:pt x="14242" y="9749"/>
                  </a:lnTo>
                  <a:lnTo>
                    <a:pt x="14254" y="9783"/>
                  </a:lnTo>
                  <a:lnTo>
                    <a:pt x="14265" y="9829"/>
                  </a:lnTo>
                  <a:lnTo>
                    <a:pt x="14299" y="9886"/>
                  </a:lnTo>
                  <a:lnTo>
                    <a:pt x="14356" y="9920"/>
                  </a:lnTo>
                  <a:lnTo>
                    <a:pt x="14424" y="9942"/>
                  </a:lnTo>
                  <a:lnTo>
                    <a:pt x="14424" y="12263"/>
                  </a:lnTo>
                  <a:lnTo>
                    <a:pt x="14379" y="12274"/>
                  </a:lnTo>
                  <a:lnTo>
                    <a:pt x="14333" y="12286"/>
                  </a:lnTo>
                  <a:lnTo>
                    <a:pt x="14288" y="12308"/>
                  </a:lnTo>
                  <a:lnTo>
                    <a:pt x="14254" y="12343"/>
                  </a:lnTo>
                  <a:lnTo>
                    <a:pt x="14231" y="12377"/>
                  </a:lnTo>
                  <a:lnTo>
                    <a:pt x="14208" y="12422"/>
                  </a:lnTo>
                  <a:lnTo>
                    <a:pt x="14197" y="12456"/>
                  </a:lnTo>
                  <a:lnTo>
                    <a:pt x="14197" y="12513"/>
                  </a:lnTo>
                  <a:lnTo>
                    <a:pt x="14197" y="12559"/>
                  </a:lnTo>
                  <a:lnTo>
                    <a:pt x="14208" y="12604"/>
                  </a:lnTo>
                  <a:lnTo>
                    <a:pt x="12274" y="13719"/>
                  </a:lnTo>
                  <a:lnTo>
                    <a:pt x="12240" y="13674"/>
                  </a:lnTo>
                  <a:lnTo>
                    <a:pt x="12183" y="13639"/>
                  </a:lnTo>
                  <a:lnTo>
                    <a:pt x="12126" y="13617"/>
                  </a:lnTo>
                  <a:lnTo>
                    <a:pt x="12070" y="13605"/>
                  </a:lnTo>
                  <a:lnTo>
                    <a:pt x="12013" y="13617"/>
                  </a:lnTo>
                  <a:lnTo>
                    <a:pt x="11956" y="13639"/>
                  </a:lnTo>
                  <a:lnTo>
                    <a:pt x="11910" y="13674"/>
                  </a:lnTo>
                  <a:lnTo>
                    <a:pt x="11865" y="13719"/>
                  </a:lnTo>
                  <a:lnTo>
                    <a:pt x="9874" y="12559"/>
                  </a:lnTo>
                  <a:lnTo>
                    <a:pt x="9886" y="12513"/>
                  </a:lnTo>
                  <a:lnTo>
                    <a:pt x="9874" y="12468"/>
                  </a:lnTo>
                  <a:lnTo>
                    <a:pt x="9863" y="12434"/>
                  </a:lnTo>
                  <a:lnTo>
                    <a:pt x="9829" y="12377"/>
                  </a:lnTo>
                  <a:lnTo>
                    <a:pt x="9772" y="12343"/>
                  </a:lnTo>
                  <a:lnTo>
                    <a:pt x="9738" y="12331"/>
                  </a:lnTo>
                  <a:lnTo>
                    <a:pt x="9658" y="12331"/>
                  </a:lnTo>
                  <a:lnTo>
                    <a:pt x="9624" y="12343"/>
                  </a:lnTo>
                  <a:lnTo>
                    <a:pt x="9567" y="12377"/>
                  </a:lnTo>
                  <a:lnTo>
                    <a:pt x="9533" y="12434"/>
                  </a:lnTo>
                  <a:lnTo>
                    <a:pt x="9522" y="12468"/>
                  </a:lnTo>
                  <a:lnTo>
                    <a:pt x="9522" y="12513"/>
                  </a:lnTo>
                  <a:lnTo>
                    <a:pt x="9533" y="12570"/>
                  </a:lnTo>
                  <a:lnTo>
                    <a:pt x="7463" y="13753"/>
                  </a:lnTo>
                  <a:lnTo>
                    <a:pt x="7440" y="13730"/>
                  </a:lnTo>
                  <a:lnTo>
                    <a:pt x="7406" y="13708"/>
                  </a:lnTo>
                  <a:lnTo>
                    <a:pt x="7372" y="13685"/>
                  </a:lnTo>
                  <a:lnTo>
                    <a:pt x="7292" y="13685"/>
                  </a:lnTo>
                  <a:lnTo>
                    <a:pt x="7246" y="13708"/>
                  </a:lnTo>
                  <a:lnTo>
                    <a:pt x="7224" y="13719"/>
                  </a:lnTo>
                  <a:lnTo>
                    <a:pt x="7190" y="13753"/>
                  </a:lnTo>
                  <a:lnTo>
                    <a:pt x="5131" y="12559"/>
                  </a:lnTo>
                  <a:lnTo>
                    <a:pt x="5142" y="12513"/>
                  </a:lnTo>
                  <a:lnTo>
                    <a:pt x="5131" y="12468"/>
                  </a:lnTo>
                  <a:lnTo>
                    <a:pt x="5131" y="12434"/>
                  </a:lnTo>
                  <a:lnTo>
                    <a:pt x="5085" y="12377"/>
                  </a:lnTo>
                  <a:lnTo>
                    <a:pt x="5028" y="12343"/>
                  </a:lnTo>
                  <a:lnTo>
                    <a:pt x="4994" y="12331"/>
                  </a:lnTo>
                  <a:lnTo>
                    <a:pt x="4926" y="12331"/>
                  </a:lnTo>
                  <a:lnTo>
                    <a:pt x="4892" y="12343"/>
                  </a:lnTo>
                  <a:lnTo>
                    <a:pt x="4835" y="12377"/>
                  </a:lnTo>
                  <a:lnTo>
                    <a:pt x="4789" y="12434"/>
                  </a:lnTo>
                  <a:lnTo>
                    <a:pt x="4778" y="12468"/>
                  </a:lnTo>
                  <a:lnTo>
                    <a:pt x="4778" y="12513"/>
                  </a:lnTo>
                  <a:lnTo>
                    <a:pt x="4789" y="12570"/>
                  </a:lnTo>
                  <a:lnTo>
                    <a:pt x="2730" y="13753"/>
                  </a:lnTo>
                  <a:lnTo>
                    <a:pt x="2696" y="13730"/>
                  </a:lnTo>
                  <a:lnTo>
                    <a:pt x="2662" y="13708"/>
                  </a:lnTo>
                  <a:lnTo>
                    <a:pt x="2628" y="13685"/>
                  </a:lnTo>
                  <a:lnTo>
                    <a:pt x="2560" y="13685"/>
                  </a:lnTo>
                  <a:lnTo>
                    <a:pt x="2526" y="13696"/>
                  </a:lnTo>
                  <a:lnTo>
                    <a:pt x="2469" y="13730"/>
                  </a:lnTo>
                  <a:lnTo>
                    <a:pt x="2435" y="13787"/>
                  </a:lnTo>
                  <a:lnTo>
                    <a:pt x="2423" y="13821"/>
                  </a:lnTo>
                  <a:lnTo>
                    <a:pt x="2423" y="13856"/>
                  </a:lnTo>
                  <a:lnTo>
                    <a:pt x="2435" y="13912"/>
                  </a:lnTo>
                  <a:lnTo>
                    <a:pt x="2457" y="13969"/>
                  </a:lnTo>
                  <a:lnTo>
                    <a:pt x="2514" y="14003"/>
                  </a:lnTo>
                  <a:lnTo>
                    <a:pt x="2571" y="14026"/>
                  </a:lnTo>
                  <a:lnTo>
                    <a:pt x="2571" y="16358"/>
                  </a:lnTo>
                  <a:lnTo>
                    <a:pt x="2526" y="16369"/>
                  </a:lnTo>
                  <a:lnTo>
                    <a:pt x="2480" y="16381"/>
                  </a:lnTo>
                  <a:lnTo>
                    <a:pt x="2435" y="16404"/>
                  </a:lnTo>
                  <a:lnTo>
                    <a:pt x="2401" y="16438"/>
                  </a:lnTo>
                  <a:lnTo>
                    <a:pt x="2366" y="16472"/>
                  </a:lnTo>
                  <a:lnTo>
                    <a:pt x="2344" y="16517"/>
                  </a:lnTo>
                  <a:lnTo>
                    <a:pt x="2332" y="16563"/>
                  </a:lnTo>
                  <a:lnTo>
                    <a:pt x="2332" y="16608"/>
                  </a:lnTo>
                  <a:lnTo>
                    <a:pt x="2332" y="16665"/>
                  </a:lnTo>
                  <a:lnTo>
                    <a:pt x="2344" y="16711"/>
                  </a:lnTo>
                  <a:lnTo>
                    <a:pt x="398" y="17837"/>
                  </a:lnTo>
                  <a:lnTo>
                    <a:pt x="364" y="17803"/>
                  </a:lnTo>
                  <a:lnTo>
                    <a:pt x="319" y="17769"/>
                  </a:lnTo>
                  <a:lnTo>
                    <a:pt x="273" y="17746"/>
                  </a:lnTo>
                  <a:lnTo>
                    <a:pt x="171" y="17746"/>
                  </a:lnTo>
                  <a:lnTo>
                    <a:pt x="137" y="17757"/>
                  </a:lnTo>
                  <a:lnTo>
                    <a:pt x="103" y="17780"/>
                  </a:lnTo>
                  <a:lnTo>
                    <a:pt x="69" y="17814"/>
                  </a:lnTo>
                  <a:lnTo>
                    <a:pt x="34" y="17837"/>
                  </a:lnTo>
                  <a:lnTo>
                    <a:pt x="23" y="17882"/>
                  </a:lnTo>
                  <a:lnTo>
                    <a:pt x="0" y="17917"/>
                  </a:lnTo>
                  <a:lnTo>
                    <a:pt x="0" y="17962"/>
                  </a:lnTo>
                  <a:lnTo>
                    <a:pt x="0" y="18008"/>
                  </a:lnTo>
                  <a:lnTo>
                    <a:pt x="12" y="18042"/>
                  </a:lnTo>
                  <a:lnTo>
                    <a:pt x="34" y="18076"/>
                  </a:lnTo>
                  <a:lnTo>
                    <a:pt x="57" y="18110"/>
                  </a:lnTo>
                  <a:lnTo>
                    <a:pt x="91" y="18133"/>
                  </a:lnTo>
                  <a:lnTo>
                    <a:pt x="125" y="18155"/>
                  </a:lnTo>
                  <a:lnTo>
                    <a:pt x="160" y="18167"/>
                  </a:lnTo>
                  <a:lnTo>
                    <a:pt x="194" y="18178"/>
                  </a:lnTo>
                  <a:lnTo>
                    <a:pt x="194" y="20533"/>
                  </a:lnTo>
                  <a:lnTo>
                    <a:pt x="137" y="20556"/>
                  </a:lnTo>
                  <a:lnTo>
                    <a:pt x="80" y="20590"/>
                  </a:lnTo>
                  <a:lnTo>
                    <a:pt x="46" y="20647"/>
                  </a:lnTo>
                  <a:lnTo>
                    <a:pt x="34" y="20715"/>
                  </a:lnTo>
                  <a:lnTo>
                    <a:pt x="34" y="20760"/>
                  </a:lnTo>
                  <a:lnTo>
                    <a:pt x="46" y="20794"/>
                  </a:lnTo>
                  <a:lnTo>
                    <a:pt x="57" y="20829"/>
                  </a:lnTo>
                  <a:lnTo>
                    <a:pt x="80" y="20851"/>
                  </a:lnTo>
                  <a:lnTo>
                    <a:pt x="114" y="20874"/>
                  </a:lnTo>
                  <a:lnTo>
                    <a:pt x="148" y="20897"/>
                  </a:lnTo>
                  <a:lnTo>
                    <a:pt x="182" y="20908"/>
                  </a:lnTo>
                  <a:lnTo>
                    <a:pt x="216" y="20908"/>
                  </a:lnTo>
                  <a:lnTo>
                    <a:pt x="262" y="20897"/>
                  </a:lnTo>
                  <a:lnTo>
                    <a:pt x="307" y="20885"/>
                  </a:lnTo>
                  <a:lnTo>
                    <a:pt x="353" y="20851"/>
                  </a:lnTo>
                  <a:lnTo>
                    <a:pt x="376" y="20817"/>
                  </a:lnTo>
                  <a:lnTo>
                    <a:pt x="2401" y="21989"/>
                  </a:lnTo>
                  <a:lnTo>
                    <a:pt x="2389" y="22023"/>
                  </a:lnTo>
                  <a:lnTo>
                    <a:pt x="2389" y="22069"/>
                  </a:lnTo>
                  <a:lnTo>
                    <a:pt x="2389" y="22103"/>
                  </a:lnTo>
                  <a:lnTo>
                    <a:pt x="2401" y="22148"/>
                  </a:lnTo>
                  <a:lnTo>
                    <a:pt x="2423" y="22182"/>
                  </a:lnTo>
                  <a:lnTo>
                    <a:pt x="2446" y="22205"/>
                  </a:lnTo>
                  <a:lnTo>
                    <a:pt x="2480" y="22228"/>
                  </a:lnTo>
                  <a:lnTo>
                    <a:pt x="2514" y="22251"/>
                  </a:lnTo>
                  <a:lnTo>
                    <a:pt x="2548" y="22262"/>
                  </a:lnTo>
                  <a:lnTo>
                    <a:pt x="2628" y="22262"/>
                  </a:lnTo>
                  <a:lnTo>
                    <a:pt x="2662" y="22251"/>
                  </a:lnTo>
                  <a:lnTo>
                    <a:pt x="2696" y="22228"/>
                  </a:lnTo>
                  <a:lnTo>
                    <a:pt x="2730" y="22205"/>
                  </a:lnTo>
                  <a:lnTo>
                    <a:pt x="2753" y="22182"/>
                  </a:lnTo>
                  <a:lnTo>
                    <a:pt x="2776" y="22148"/>
                  </a:lnTo>
                  <a:lnTo>
                    <a:pt x="2787" y="22103"/>
                  </a:lnTo>
                  <a:lnTo>
                    <a:pt x="2787" y="22069"/>
                  </a:lnTo>
                  <a:lnTo>
                    <a:pt x="2787" y="22023"/>
                  </a:lnTo>
                  <a:lnTo>
                    <a:pt x="2776" y="21989"/>
                  </a:lnTo>
                  <a:lnTo>
                    <a:pt x="4789" y="20829"/>
                  </a:lnTo>
                  <a:lnTo>
                    <a:pt x="4823" y="20863"/>
                  </a:lnTo>
                  <a:lnTo>
                    <a:pt x="4858" y="20897"/>
                  </a:lnTo>
                  <a:lnTo>
                    <a:pt x="4903" y="20908"/>
                  </a:lnTo>
                  <a:lnTo>
                    <a:pt x="4960" y="20920"/>
                  </a:lnTo>
                  <a:lnTo>
                    <a:pt x="4994" y="20920"/>
                  </a:lnTo>
                  <a:lnTo>
                    <a:pt x="5040" y="20908"/>
                  </a:lnTo>
                  <a:lnTo>
                    <a:pt x="5074" y="20885"/>
                  </a:lnTo>
                  <a:lnTo>
                    <a:pt x="5096" y="20863"/>
                  </a:lnTo>
                  <a:lnTo>
                    <a:pt x="5119" y="20829"/>
                  </a:lnTo>
                  <a:lnTo>
                    <a:pt x="5142" y="20794"/>
                  </a:lnTo>
                  <a:lnTo>
                    <a:pt x="5153" y="20760"/>
                  </a:lnTo>
                  <a:lnTo>
                    <a:pt x="5153" y="20715"/>
                  </a:lnTo>
                  <a:lnTo>
                    <a:pt x="5153" y="20681"/>
                  </a:lnTo>
                  <a:lnTo>
                    <a:pt x="5142" y="20647"/>
                  </a:lnTo>
                  <a:lnTo>
                    <a:pt x="5108" y="20590"/>
                  </a:lnTo>
                  <a:lnTo>
                    <a:pt x="5051" y="20544"/>
                  </a:lnTo>
                  <a:lnTo>
                    <a:pt x="4983" y="20521"/>
                  </a:lnTo>
                  <a:lnTo>
                    <a:pt x="4983" y="18224"/>
                  </a:lnTo>
                  <a:lnTo>
                    <a:pt x="5028" y="18212"/>
                  </a:lnTo>
                  <a:lnTo>
                    <a:pt x="5074" y="18201"/>
                  </a:lnTo>
                  <a:lnTo>
                    <a:pt x="5119" y="18167"/>
                  </a:lnTo>
                  <a:lnTo>
                    <a:pt x="5153" y="18144"/>
                  </a:lnTo>
                  <a:lnTo>
                    <a:pt x="5187" y="18099"/>
                  </a:lnTo>
                  <a:lnTo>
                    <a:pt x="5199" y="18064"/>
                  </a:lnTo>
                  <a:lnTo>
                    <a:pt x="5222" y="18008"/>
                  </a:lnTo>
                  <a:lnTo>
                    <a:pt x="5222" y="17962"/>
                  </a:lnTo>
                  <a:lnTo>
                    <a:pt x="5222" y="17905"/>
                  </a:lnTo>
                  <a:lnTo>
                    <a:pt x="5199" y="17860"/>
                  </a:lnTo>
                  <a:lnTo>
                    <a:pt x="7178" y="16711"/>
                  </a:lnTo>
                  <a:lnTo>
                    <a:pt x="7212" y="16745"/>
                  </a:lnTo>
                  <a:lnTo>
                    <a:pt x="7246" y="16768"/>
                  </a:lnTo>
                  <a:lnTo>
                    <a:pt x="7281" y="16779"/>
                  </a:lnTo>
                  <a:lnTo>
                    <a:pt x="7326" y="16790"/>
                  </a:lnTo>
                  <a:lnTo>
                    <a:pt x="7372" y="16779"/>
                  </a:lnTo>
                  <a:lnTo>
                    <a:pt x="7417" y="16768"/>
                  </a:lnTo>
                  <a:lnTo>
                    <a:pt x="7451" y="16745"/>
                  </a:lnTo>
                  <a:lnTo>
                    <a:pt x="7474" y="16711"/>
                  </a:lnTo>
                  <a:lnTo>
                    <a:pt x="9544" y="17894"/>
                  </a:lnTo>
                  <a:lnTo>
                    <a:pt x="9522" y="17962"/>
                  </a:lnTo>
                  <a:lnTo>
                    <a:pt x="9533" y="17996"/>
                  </a:lnTo>
                  <a:lnTo>
                    <a:pt x="9544" y="18030"/>
                  </a:lnTo>
                  <a:lnTo>
                    <a:pt x="9578" y="18087"/>
                  </a:lnTo>
                  <a:lnTo>
                    <a:pt x="9635" y="18121"/>
                  </a:lnTo>
                  <a:lnTo>
                    <a:pt x="9669" y="18133"/>
                  </a:lnTo>
                  <a:lnTo>
                    <a:pt x="9738" y="18133"/>
                  </a:lnTo>
                  <a:lnTo>
                    <a:pt x="9760" y="18121"/>
                  </a:lnTo>
                  <a:lnTo>
                    <a:pt x="9817" y="18087"/>
                  </a:lnTo>
                  <a:lnTo>
                    <a:pt x="9863" y="18030"/>
                  </a:lnTo>
                  <a:lnTo>
                    <a:pt x="9863" y="17996"/>
                  </a:lnTo>
                  <a:lnTo>
                    <a:pt x="9874" y="17962"/>
                  </a:lnTo>
                  <a:lnTo>
                    <a:pt x="9863" y="17905"/>
                  </a:lnTo>
                  <a:lnTo>
                    <a:pt x="11899" y="16722"/>
                  </a:lnTo>
                  <a:lnTo>
                    <a:pt x="11933" y="16768"/>
                  </a:lnTo>
                  <a:lnTo>
                    <a:pt x="11967" y="16790"/>
                  </a:lnTo>
                  <a:lnTo>
                    <a:pt x="12013" y="16813"/>
                  </a:lnTo>
                  <a:lnTo>
                    <a:pt x="12126" y="16813"/>
                  </a:lnTo>
                  <a:lnTo>
                    <a:pt x="12172" y="16790"/>
                  </a:lnTo>
                  <a:lnTo>
                    <a:pt x="12206" y="16756"/>
                  </a:lnTo>
                  <a:lnTo>
                    <a:pt x="12240" y="16722"/>
                  </a:lnTo>
                  <a:lnTo>
                    <a:pt x="14276" y="17894"/>
                  </a:lnTo>
                  <a:lnTo>
                    <a:pt x="14265" y="17928"/>
                  </a:lnTo>
                  <a:lnTo>
                    <a:pt x="14265" y="17962"/>
                  </a:lnTo>
                  <a:lnTo>
                    <a:pt x="14276" y="18030"/>
                  </a:lnTo>
                  <a:lnTo>
                    <a:pt x="14311" y="18076"/>
                  </a:lnTo>
                  <a:lnTo>
                    <a:pt x="14356" y="18121"/>
                  </a:lnTo>
                  <a:lnTo>
                    <a:pt x="14424" y="18133"/>
                  </a:lnTo>
                  <a:lnTo>
                    <a:pt x="14424" y="20533"/>
                  </a:lnTo>
                  <a:lnTo>
                    <a:pt x="14356" y="20544"/>
                  </a:lnTo>
                  <a:lnTo>
                    <a:pt x="14299" y="20590"/>
                  </a:lnTo>
                  <a:lnTo>
                    <a:pt x="14265" y="20647"/>
                  </a:lnTo>
                  <a:lnTo>
                    <a:pt x="14254" y="20681"/>
                  </a:lnTo>
                  <a:lnTo>
                    <a:pt x="14242" y="20715"/>
                  </a:lnTo>
                  <a:lnTo>
                    <a:pt x="14254" y="20760"/>
                  </a:lnTo>
                  <a:lnTo>
                    <a:pt x="14265" y="20794"/>
                  </a:lnTo>
                  <a:lnTo>
                    <a:pt x="14276" y="20829"/>
                  </a:lnTo>
                  <a:lnTo>
                    <a:pt x="14299" y="20851"/>
                  </a:lnTo>
                  <a:lnTo>
                    <a:pt x="14333" y="20874"/>
                  </a:lnTo>
                  <a:lnTo>
                    <a:pt x="14367" y="20897"/>
                  </a:lnTo>
                  <a:lnTo>
                    <a:pt x="14402" y="20908"/>
                  </a:lnTo>
                  <a:lnTo>
                    <a:pt x="14493" y="20908"/>
                  </a:lnTo>
                  <a:lnTo>
                    <a:pt x="14538" y="20885"/>
                  </a:lnTo>
                  <a:lnTo>
                    <a:pt x="14572" y="20851"/>
                  </a:lnTo>
                  <a:lnTo>
                    <a:pt x="14595" y="20817"/>
                  </a:lnTo>
                  <a:lnTo>
                    <a:pt x="16643" y="22000"/>
                  </a:lnTo>
                  <a:lnTo>
                    <a:pt x="16631" y="22034"/>
                  </a:lnTo>
                  <a:lnTo>
                    <a:pt x="16631" y="22069"/>
                  </a:lnTo>
                  <a:lnTo>
                    <a:pt x="16631" y="22103"/>
                  </a:lnTo>
                  <a:lnTo>
                    <a:pt x="16643" y="22137"/>
                  </a:lnTo>
                  <a:lnTo>
                    <a:pt x="16654" y="22171"/>
                  </a:lnTo>
                  <a:lnTo>
                    <a:pt x="16677" y="22194"/>
                  </a:lnTo>
                  <a:lnTo>
                    <a:pt x="16711" y="22216"/>
                  </a:lnTo>
                  <a:lnTo>
                    <a:pt x="16734" y="22239"/>
                  </a:lnTo>
                  <a:lnTo>
                    <a:pt x="16768" y="22251"/>
                  </a:lnTo>
                  <a:lnTo>
                    <a:pt x="16847" y="22251"/>
                  </a:lnTo>
                  <a:lnTo>
                    <a:pt x="16881" y="22239"/>
                  </a:lnTo>
                  <a:lnTo>
                    <a:pt x="16916" y="22216"/>
                  </a:lnTo>
                  <a:lnTo>
                    <a:pt x="16938" y="22194"/>
                  </a:lnTo>
                  <a:lnTo>
                    <a:pt x="16961" y="22171"/>
                  </a:lnTo>
                  <a:lnTo>
                    <a:pt x="16972" y="22137"/>
                  </a:lnTo>
                  <a:lnTo>
                    <a:pt x="16984" y="22103"/>
                  </a:lnTo>
                  <a:lnTo>
                    <a:pt x="16995" y="22069"/>
                  </a:lnTo>
                  <a:lnTo>
                    <a:pt x="16984" y="22000"/>
                  </a:lnTo>
                  <a:lnTo>
                    <a:pt x="17962" y="21432"/>
                  </a:lnTo>
                  <a:lnTo>
                    <a:pt x="17962" y="21386"/>
                  </a:lnTo>
                  <a:lnTo>
                    <a:pt x="16961" y="21966"/>
                  </a:lnTo>
                  <a:lnTo>
                    <a:pt x="16927" y="21932"/>
                  </a:lnTo>
                  <a:lnTo>
                    <a:pt x="16893" y="21909"/>
                  </a:lnTo>
                  <a:lnTo>
                    <a:pt x="16859" y="21887"/>
                  </a:lnTo>
                  <a:lnTo>
                    <a:pt x="16768" y="21887"/>
                  </a:lnTo>
                  <a:lnTo>
                    <a:pt x="16722" y="21898"/>
                  </a:lnTo>
                  <a:lnTo>
                    <a:pt x="16688" y="21932"/>
                  </a:lnTo>
                  <a:lnTo>
                    <a:pt x="16665" y="21955"/>
                  </a:lnTo>
                  <a:lnTo>
                    <a:pt x="14618" y="20783"/>
                  </a:lnTo>
                  <a:lnTo>
                    <a:pt x="14629" y="20715"/>
                  </a:lnTo>
                  <a:lnTo>
                    <a:pt x="14618" y="20647"/>
                  </a:lnTo>
                  <a:lnTo>
                    <a:pt x="14584" y="20590"/>
                  </a:lnTo>
                  <a:lnTo>
                    <a:pt x="14527" y="20556"/>
                  </a:lnTo>
                  <a:lnTo>
                    <a:pt x="14470" y="20533"/>
                  </a:lnTo>
                  <a:lnTo>
                    <a:pt x="14470" y="18133"/>
                  </a:lnTo>
                  <a:lnTo>
                    <a:pt x="14527" y="18121"/>
                  </a:lnTo>
                  <a:lnTo>
                    <a:pt x="14572" y="18076"/>
                  </a:lnTo>
                  <a:lnTo>
                    <a:pt x="14606" y="18030"/>
                  </a:lnTo>
                  <a:lnTo>
                    <a:pt x="14618" y="17962"/>
                  </a:lnTo>
                  <a:lnTo>
                    <a:pt x="14606" y="17905"/>
                  </a:lnTo>
                  <a:lnTo>
                    <a:pt x="16631" y="16722"/>
                  </a:lnTo>
                  <a:lnTo>
                    <a:pt x="16665" y="16768"/>
                  </a:lnTo>
                  <a:lnTo>
                    <a:pt x="16711" y="16790"/>
                  </a:lnTo>
                  <a:lnTo>
                    <a:pt x="16756" y="16813"/>
                  </a:lnTo>
                  <a:lnTo>
                    <a:pt x="16813" y="16824"/>
                  </a:lnTo>
                  <a:lnTo>
                    <a:pt x="16859" y="16813"/>
                  </a:lnTo>
                  <a:lnTo>
                    <a:pt x="16916" y="16790"/>
                  </a:lnTo>
                  <a:lnTo>
                    <a:pt x="16950" y="16756"/>
                  </a:lnTo>
                  <a:lnTo>
                    <a:pt x="16984" y="16722"/>
                  </a:lnTo>
                  <a:lnTo>
                    <a:pt x="17962" y="17291"/>
                  </a:lnTo>
                  <a:lnTo>
                    <a:pt x="17962" y="17234"/>
                  </a:lnTo>
                  <a:lnTo>
                    <a:pt x="17007" y="16677"/>
                  </a:lnTo>
                  <a:lnTo>
                    <a:pt x="17018" y="16608"/>
                  </a:lnTo>
                  <a:lnTo>
                    <a:pt x="17007" y="16574"/>
                  </a:lnTo>
                  <a:lnTo>
                    <a:pt x="17007" y="16540"/>
                  </a:lnTo>
                  <a:lnTo>
                    <a:pt x="16961" y="16483"/>
                  </a:lnTo>
                  <a:lnTo>
                    <a:pt x="16904" y="16438"/>
                  </a:lnTo>
                  <a:lnTo>
                    <a:pt x="16836" y="16415"/>
                  </a:lnTo>
                  <a:lnTo>
                    <a:pt x="16836" y="14026"/>
                  </a:lnTo>
                  <a:lnTo>
                    <a:pt x="16893" y="14015"/>
                  </a:lnTo>
                  <a:lnTo>
                    <a:pt x="16938" y="13969"/>
                  </a:lnTo>
                  <a:lnTo>
                    <a:pt x="16972" y="13924"/>
                  </a:lnTo>
                  <a:lnTo>
                    <a:pt x="16984" y="13856"/>
                  </a:lnTo>
                  <a:lnTo>
                    <a:pt x="16972" y="13799"/>
                  </a:lnTo>
                  <a:lnTo>
                    <a:pt x="17962" y="13218"/>
                  </a:lnTo>
                  <a:lnTo>
                    <a:pt x="17962" y="13173"/>
                  </a:lnTo>
                  <a:lnTo>
                    <a:pt x="16950" y="13753"/>
                  </a:lnTo>
                  <a:lnTo>
                    <a:pt x="16927" y="13719"/>
                  </a:lnTo>
                  <a:lnTo>
                    <a:pt x="16893" y="13696"/>
                  </a:lnTo>
                  <a:lnTo>
                    <a:pt x="16847" y="13685"/>
                  </a:lnTo>
                  <a:lnTo>
                    <a:pt x="16813" y="13674"/>
                  </a:lnTo>
                  <a:lnTo>
                    <a:pt x="16768" y="13685"/>
                  </a:lnTo>
                  <a:lnTo>
                    <a:pt x="16734" y="13696"/>
                  </a:lnTo>
                  <a:lnTo>
                    <a:pt x="16699" y="13719"/>
                  </a:lnTo>
                  <a:lnTo>
                    <a:pt x="16665" y="13753"/>
                  </a:lnTo>
                  <a:lnTo>
                    <a:pt x="14675" y="12593"/>
                  </a:lnTo>
                  <a:lnTo>
                    <a:pt x="14686" y="12559"/>
                  </a:lnTo>
                  <a:lnTo>
                    <a:pt x="14686" y="12513"/>
                  </a:lnTo>
                  <a:lnTo>
                    <a:pt x="14686" y="12468"/>
                  </a:lnTo>
                  <a:lnTo>
                    <a:pt x="14675" y="12422"/>
                  </a:lnTo>
                  <a:lnTo>
                    <a:pt x="14652" y="12377"/>
                  </a:lnTo>
                  <a:lnTo>
                    <a:pt x="14618" y="12343"/>
                  </a:lnTo>
                  <a:lnTo>
                    <a:pt x="14595" y="12308"/>
                  </a:lnTo>
                  <a:lnTo>
                    <a:pt x="14549" y="12286"/>
                  </a:lnTo>
                  <a:lnTo>
                    <a:pt x="14515" y="12274"/>
                  </a:lnTo>
                  <a:lnTo>
                    <a:pt x="14470" y="12263"/>
                  </a:lnTo>
                  <a:lnTo>
                    <a:pt x="14470" y="9942"/>
                  </a:lnTo>
                  <a:lnTo>
                    <a:pt x="14527" y="9920"/>
                  </a:lnTo>
                  <a:lnTo>
                    <a:pt x="14584" y="9874"/>
                  </a:lnTo>
                  <a:lnTo>
                    <a:pt x="14618" y="9817"/>
                  </a:lnTo>
                  <a:lnTo>
                    <a:pt x="14629" y="9749"/>
                  </a:lnTo>
                  <a:lnTo>
                    <a:pt x="14629" y="9715"/>
                  </a:lnTo>
                  <a:lnTo>
                    <a:pt x="14618" y="9681"/>
                  </a:lnTo>
                  <a:lnTo>
                    <a:pt x="16608" y="8532"/>
                  </a:lnTo>
                  <a:lnTo>
                    <a:pt x="16643" y="8577"/>
                  </a:lnTo>
                  <a:lnTo>
                    <a:pt x="16688" y="8611"/>
                  </a:lnTo>
                  <a:lnTo>
                    <a:pt x="16745" y="8634"/>
                  </a:lnTo>
                  <a:lnTo>
                    <a:pt x="16813" y="8646"/>
                  </a:lnTo>
                  <a:lnTo>
                    <a:pt x="16870" y="8634"/>
                  </a:lnTo>
                  <a:lnTo>
                    <a:pt x="16927" y="8611"/>
                  </a:lnTo>
                  <a:lnTo>
                    <a:pt x="16972" y="8577"/>
                  </a:lnTo>
                  <a:lnTo>
                    <a:pt x="17018" y="8532"/>
                  </a:lnTo>
                  <a:lnTo>
                    <a:pt x="17962" y="9078"/>
                  </a:lnTo>
                  <a:lnTo>
                    <a:pt x="17962" y="9021"/>
                  </a:lnTo>
                  <a:lnTo>
                    <a:pt x="17029" y="8486"/>
                  </a:lnTo>
                  <a:lnTo>
                    <a:pt x="17041" y="8441"/>
                  </a:lnTo>
                  <a:lnTo>
                    <a:pt x="17052" y="8407"/>
                  </a:lnTo>
                  <a:lnTo>
                    <a:pt x="17041" y="8361"/>
                  </a:lnTo>
                  <a:lnTo>
                    <a:pt x="17029" y="8316"/>
                  </a:lnTo>
                  <a:lnTo>
                    <a:pt x="17018" y="8282"/>
                  </a:lnTo>
                  <a:lnTo>
                    <a:pt x="16984" y="8247"/>
                  </a:lnTo>
                  <a:lnTo>
                    <a:pt x="16961" y="8213"/>
                  </a:lnTo>
                  <a:lnTo>
                    <a:pt x="16916" y="8191"/>
                  </a:lnTo>
                  <a:lnTo>
                    <a:pt x="16881" y="8179"/>
                  </a:lnTo>
                  <a:lnTo>
                    <a:pt x="16836" y="8168"/>
                  </a:lnTo>
                  <a:lnTo>
                    <a:pt x="16836" y="5813"/>
                  </a:lnTo>
                  <a:lnTo>
                    <a:pt x="16893" y="5790"/>
                  </a:lnTo>
                  <a:lnTo>
                    <a:pt x="16938" y="5756"/>
                  </a:lnTo>
                  <a:lnTo>
                    <a:pt x="16972" y="5711"/>
                  </a:lnTo>
                  <a:lnTo>
                    <a:pt x="16984" y="5642"/>
                  </a:lnTo>
                  <a:lnTo>
                    <a:pt x="16972" y="5586"/>
                  </a:lnTo>
                  <a:lnTo>
                    <a:pt x="17962" y="5017"/>
                  </a:lnTo>
                  <a:lnTo>
                    <a:pt x="17962" y="4960"/>
                  </a:lnTo>
                  <a:lnTo>
                    <a:pt x="16950" y="5540"/>
                  </a:lnTo>
                  <a:lnTo>
                    <a:pt x="16916" y="5517"/>
                  </a:lnTo>
                  <a:lnTo>
                    <a:pt x="16893" y="5495"/>
                  </a:lnTo>
                  <a:lnTo>
                    <a:pt x="16847" y="5483"/>
                  </a:lnTo>
                  <a:lnTo>
                    <a:pt x="16813" y="5472"/>
                  </a:lnTo>
                  <a:lnTo>
                    <a:pt x="16768" y="5483"/>
                  </a:lnTo>
                  <a:lnTo>
                    <a:pt x="16734" y="5495"/>
                  </a:lnTo>
                  <a:lnTo>
                    <a:pt x="16699" y="5517"/>
                  </a:lnTo>
                  <a:lnTo>
                    <a:pt x="16677" y="5540"/>
                  </a:lnTo>
                  <a:lnTo>
                    <a:pt x="14663" y="4380"/>
                  </a:lnTo>
                  <a:lnTo>
                    <a:pt x="14675" y="4334"/>
                  </a:lnTo>
                  <a:lnTo>
                    <a:pt x="14675" y="4300"/>
                  </a:lnTo>
                  <a:lnTo>
                    <a:pt x="14675" y="4255"/>
                  </a:lnTo>
                  <a:lnTo>
                    <a:pt x="14663" y="4209"/>
                  </a:lnTo>
                  <a:lnTo>
                    <a:pt x="14640" y="4175"/>
                  </a:lnTo>
                  <a:lnTo>
                    <a:pt x="14618" y="4141"/>
                  </a:lnTo>
                  <a:lnTo>
                    <a:pt x="14584" y="4118"/>
                  </a:lnTo>
                  <a:lnTo>
                    <a:pt x="14549" y="4095"/>
                  </a:lnTo>
                  <a:lnTo>
                    <a:pt x="14515" y="4073"/>
                  </a:lnTo>
                  <a:lnTo>
                    <a:pt x="14470" y="4061"/>
                  </a:lnTo>
                  <a:lnTo>
                    <a:pt x="14470" y="1775"/>
                  </a:lnTo>
                  <a:lnTo>
                    <a:pt x="14515" y="1763"/>
                  </a:lnTo>
                  <a:lnTo>
                    <a:pt x="14549" y="1752"/>
                  </a:lnTo>
                  <a:lnTo>
                    <a:pt x="14584" y="1729"/>
                  </a:lnTo>
                  <a:lnTo>
                    <a:pt x="14618" y="1695"/>
                  </a:lnTo>
                  <a:lnTo>
                    <a:pt x="14640" y="1661"/>
                  </a:lnTo>
                  <a:lnTo>
                    <a:pt x="14663" y="1627"/>
                  </a:lnTo>
                  <a:lnTo>
                    <a:pt x="14675" y="1581"/>
                  </a:lnTo>
                  <a:lnTo>
                    <a:pt x="14675" y="1536"/>
                  </a:lnTo>
                  <a:lnTo>
                    <a:pt x="14675" y="1490"/>
                  </a:lnTo>
                  <a:lnTo>
                    <a:pt x="14652" y="1445"/>
                  </a:lnTo>
                  <a:lnTo>
                    <a:pt x="16643" y="296"/>
                  </a:lnTo>
                  <a:lnTo>
                    <a:pt x="16677" y="330"/>
                  </a:lnTo>
                  <a:lnTo>
                    <a:pt x="16711" y="364"/>
                  </a:lnTo>
                  <a:lnTo>
                    <a:pt x="16756" y="376"/>
                  </a:lnTo>
                  <a:lnTo>
                    <a:pt x="16813" y="387"/>
                  </a:lnTo>
                  <a:lnTo>
                    <a:pt x="16859" y="376"/>
                  </a:lnTo>
                  <a:lnTo>
                    <a:pt x="16904" y="353"/>
                  </a:lnTo>
                  <a:lnTo>
                    <a:pt x="16938" y="330"/>
                  </a:lnTo>
                  <a:lnTo>
                    <a:pt x="16972" y="296"/>
                  </a:lnTo>
                  <a:lnTo>
                    <a:pt x="17962" y="865"/>
                  </a:lnTo>
                  <a:lnTo>
                    <a:pt x="17962" y="808"/>
                  </a:lnTo>
                  <a:lnTo>
                    <a:pt x="16995" y="251"/>
                  </a:lnTo>
                  <a:lnTo>
                    <a:pt x="16995" y="194"/>
                  </a:lnTo>
                  <a:lnTo>
                    <a:pt x="16995" y="160"/>
                  </a:lnTo>
                  <a:lnTo>
                    <a:pt x="16984" y="114"/>
                  </a:lnTo>
                  <a:lnTo>
                    <a:pt x="16972" y="91"/>
                  </a:lnTo>
                  <a:lnTo>
                    <a:pt x="16950" y="57"/>
                  </a:lnTo>
                  <a:lnTo>
                    <a:pt x="16916" y="34"/>
                  </a:lnTo>
                  <a:lnTo>
                    <a:pt x="16881" y="12"/>
                  </a:lnTo>
                  <a:lnTo>
                    <a:pt x="16847" y="0"/>
                  </a:lnTo>
                  <a:close/>
                </a:path>
              </a:pathLst>
            </a:custGeom>
            <a:gradFill>
              <a:gsLst>
                <a:gs pos="0">
                  <a:schemeClr val="dk1"/>
                </a:gs>
                <a:gs pos="9000">
                  <a:schemeClr val="dk1"/>
                </a:gs>
                <a:gs pos="100000">
                  <a:srgbClr val="FFFFFF">
                    <a:alpha val="45098"/>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7"/>
            <p:cNvSpPr/>
            <p:nvPr/>
          </p:nvSpPr>
          <p:spPr>
            <a:xfrm>
              <a:off x="7506755" y="0"/>
              <a:ext cx="1041940" cy="765624"/>
            </a:xfrm>
            <a:custGeom>
              <a:rect b="b" l="l" r="r" t="t"/>
              <a:pathLst>
                <a:path extrusionOk="0" h="7315" w="9955">
                  <a:moveTo>
                    <a:pt x="5222" y="1741"/>
                  </a:moveTo>
                  <a:lnTo>
                    <a:pt x="7179" y="2867"/>
                  </a:lnTo>
                  <a:lnTo>
                    <a:pt x="7156" y="2912"/>
                  </a:lnTo>
                  <a:lnTo>
                    <a:pt x="7156" y="2958"/>
                  </a:lnTo>
                  <a:lnTo>
                    <a:pt x="7156" y="3003"/>
                  </a:lnTo>
                  <a:lnTo>
                    <a:pt x="7167" y="3049"/>
                  </a:lnTo>
                  <a:lnTo>
                    <a:pt x="7190" y="3083"/>
                  </a:lnTo>
                  <a:lnTo>
                    <a:pt x="7213" y="3117"/>
                  </a:lnTo>
                  <a:lnTo>
                    <a:pt x="7247" y="3140"/>
                  </a:lnTo>
                  <a:lnTo>
                    <a:pt x="7281" y="3163"/>
                  </a:lnTo>
                  <a:lnTo>
                    <a:pt x="7315" y="3174"/>
                  </a:lnTo>
                  <a:lnTo>
                    <a:pt x="7361" y="3185"/>
                  </a:lnTo>
                  <a:lnTo>
                    <a:pt x="7361" y="5483"/>
                  </a:lnTo>
                  <a:lnTo>
                    <a:pt x="7315" y="5495"/>
                  </a:lnTo>
                  <a:lnTo>
                    <a:pt x="7270" y="5506"/>
                  </a:lnTo>
                  <a:lnTo>
                    <a:pt x="7236" y="5529"/>
                  </a:lnTo>
                  <a:lnTo>
                    <a:pt x="7202" y="5552"/>
                  </a:lnTo>
                  <a:lnTo>
                    <a:pt x="7179" y="5597"/>
                  </a:lnTo>
                  <a:lnTo>
                    <a:pt x="7156" y="5631"/>
                  </a:lnTo>
                  <a:lnTo>
                    <a:pt x="7145" y="5677"/>
                  </a:lnTo>
                  <a:lnTo>
                    <a:pt x="7133" y="5722"/>
                  </a:lnTo>
                  <a:lnTo>
                    <a:pt x="7145" y="5768"/>
                  </a:lnTo>
                  <a:lnTo>
                    <a:pt x="7156" y="5802"/>
                  </a:lnTo>
                  <a:lnTo>
                    <a:pt x="5211" y="6928"/>
                  </a:lnTo>
                  <a:lnTo>
                    <a:pt x="5177" y="6882"/>
                  </a:lnTo>
                  <a:lnTo>
                    <a:pt x="5131" y="6848"/>
                  </a:lnTo>
                  <a:lnTo>
                    <a:pt x="5074" y="6826"/>
                  </a:lnTo>
                  <a:lnTo>
                    <a:pt x="5006" y="6814"/>
                  </a:lnTo>
                  <a:lnTo>
                    <a:pt x="4949" y="6826"/>
                  </a:lnTo>
                  <a:lnTo>
                    <a:pt x="4892" y="6848"/>
                  </a:lnTo>
                  <a:lnTo>
                    <a:pt x="4847" y="6882"/>
                  </a:lnTo>
                  <a:lnTo>
                    <a:pt x="4801" y="6928"/>
                  </a:lnTo>
                  <a:lnTo>
                    <a:pt x="2867" y="5802"/>
                  </a:lnTo>
                  <a:lnTo>
                    <a:pt x="2879" y="5768"/>
                  </a:lnTo>
                  <a:lnTo>
                    <a:pt x="2879" y="5722"/>
                  </a:lnTo>
                  <a:lnTo>
                    <a:pt x="2879" y="5677"/>
                  </a:lnTo>
                  <a:lnTo>
                    <a:pt x="2867" y="5631"/>
                  </a:lnTo>
                  <a:lnTo>
                    <a:pt x="2845" y="5597"/>
                  </a:lnTo>
                  <a:lnTo>
                    <a:pt x="2822" y="5563"/>
                  </a:lnTo>
                  <a:lnTo>
                    <a:pt x="2788" y="5529"/>
                  </a:lnTo>
                  <a:lnTo>
                    <a:pt x="2754" y="5506"/>
                  </a:lnTo>
                  <a:lnTo>
                    <a:pt x="2708" y="5483"/>
                  </a:lnTo>
                  <a:lnTo>
                    <a:pt x="2663" y="5483"/>
                  </a:lnTo>
                  <a:lnTo>
                    <a:pt x="2663" y="3185"/>
                  </a:lnTo>
                  <a:lnTo>
                    <a:pt x="2708" y="3174"/>
                  </a:lnTo>
                  <a:lnTo>
                    <a:pt x="2742" y="3163"/>
                  </a:lnTo>
                  <a:lnTo>
                    <a:pt x="2776" y="3140"/>
                  </a:lnTo>
                  <a:lnTo>
                    <a:pt x="2811" y="3117"/>
                  </a:lnTo>
                  <a:lnTo>
                    <a:pt x="2833" y="3083"/>
                  </a:lnTo>
                  <a:lnTo>
                    <a:pt x="2845" y="3049"/>
                  </a:lnTo>
                  <a:lnTo>
                    <a:pt x="2856" y="3003"/>
                  </a:lnTo>
                  <a:lnTo>
                    <a:pt x="2867" y="2958"/>
                  </a:lnTo>
                  <a:lnTo>
                    <a:pt x="2856" y="2912"/>
                  </a:lnTo>
                  <a:lnTo>
                    <a:pt x="2845" y="2867"/>
                  </a:lnTo>
                  <a:lnTo>
                    <a:pt x="4790" y="1752"/>
                  </a:lnTo>
                  <a:lnTo>
                    <a:pt x="4835" y="1798"/>
                  </a:lnTo>
                  <a:lnTo>
                    <a:pt x="4881" y="1832"/>
                  </a:lnTo>
                  <a:lnTo>
                    <a:pt x="4938" y="1866"/>
                  </a:lnTo>
                  <a:lnTo>
                    <a:pt x="5074" y="1866"/>
                  </a:lnTo>
                  <a:lnTo>
                    <a:pt x="5131" y="1832"/>
                  </a:lnTo>
                  <a:lnTo>
                    <a:pt x="5188" y="1798"/>
                  </a:lnTo>
                  <a:lnTo>
                    <a:pt x="5222" y="1741"/>
                  </a:lnTo>
                  <a:close/>
                  <a:moveTo>
                    <a:pt x="251" y="0"/>
                  </a:moveTo>
                  <a:lnTo>
                    <a:pt x="251" y="1354"/>
                  </a:lnTo>
                  <a:lnTo>
                    <a:pt x="194" y="1354"/>
                  </a:lnTo>
                  <a:lnTo>
                    <a:pt x="149" y="1377"/>
                  </a:lnTo>
                  <a:lnTo>
                    <a:pt x="115" y="1400"/>
                  </a:lnTo>
                  <a:lnTo>
                    <a:pt x="69" y="1434"/>
                  </a:lnTo>
                  <a:lnTo>
                    <a:pt x="46" y="1468"/>
                  </a:lnTo>
                  <a:lnTo>
                    <a:pt x="24" y="1513"/>
                  </a:lnTo>
                  <a:lnTo>
                    <a:pt x="12" y="1559"/>
                  </a:lnTo>
                  <a:lnTo>
                    <a:pt x="1" y="1616"/>
                  </a:lnTo>
                  <a:lnTo>
                    <a:pt x="12" y="1673"/>
                  </a:lnTo>
                  <a:lnTo>
                    <a:pt x="24" y="1718"/>
                  </a:lnTo>
                  <a:lnTo>
                    <a:pt x="46" y="1764"/>
                  </a:lnTo>
                  <a:lnTo>
                    <a:pt x="81" y="1798"/>
                  </a:lnTo>
                  <a:lnTo>
                    <a:pt x="115" y="1832"/>
                  </a:lnTo>
                  <a:lnTo>
                    <a:pt x="160" y="1855"/>
                  </a:lnTo>
                  <a:lnTo>
                    <a:pt x="217" y="1877"/>
                  </a:lnTo>
                  <a:lnTo>
                    <a:pt x="342" y="1877"/>
                  </a:lnTo>
                  <a:lnTo>
                    <a:pt x="399" y="1843"/>
                  </a:lnTo>
                  <a:lnTo>
                    <a:pt x="456" y="1809"/>
                  </a:lnTo>
                  <a:lnTo>
                    <a:pt x="501" y="1752"/>
                  </a:lnTo>
                  <a:lnTo>
                    <a:pt x="2435" y="2867"/>
                  </a:lnTo>
                  <a:lnTo>
                    <a:pt x="2412" y="2912"/>
                  </a:lnTo>
                  <a:lnTo>
                    <a:pt x="2412" y="2958"/>
                  </a:lnTo>
                  <a:lnTo>
                    <a:pt x="2412" y="3003"/>
                  </a:lnTo>
                  <a:lnTo>
                    <a:pt x="2424" y="3049"/>
                  </a:lnTo>
                  <a:lnTo>
                    <a:pt x="2447" y="3083"/>
                  </a:lnTo>
                  <a:lnTo>
                    <a:pt x="2469" y="3117"/>
                  </a:lnTo>
                  <a:lnTo>
                    <a:pt x="2503" y="3140"/>
                  </a:lnTo>
                  <a:lnTo>
                    <a:pt x="2538" y="3163"/>
                  </a:lnTo>
                  <a:lnTo>
                    <a:pt x="2572" y="3185"/>
                  </a:lnTo>
                  <a:lnTo>
                    <a:pt x="2617" y="3185"/>
                  </a:lnTo>
                  <a:lnTo>
                    <a:pt x="2617" y="5483"/>
                  </a:lnTo>
                  <a:lnTo>
                    <a:pt x="2572" y="5483"/>
                  </a:lnTo>
                  <a:lnTo>
                    <a:pt x="2526" y="5506"/>
                  </a:lnTo>
                  <a:lnTo>
                    <a:pt x="2492" y="5529"/>
                  </a:lnTo>
                  <a:lnTo>
                    <a:pt x="2458" y="5552"/>
                  </a:lnTo>
                  <a:lnTo>
                    <a:pt x="2435" y="5586"/>
                  </a:lnTo>
                  <a:lnTo>
                    <a:pt x="2412" y="5631"/>
                  </a:lnTo>
                  <a:lnTo>
                    <a:pt x="2401" y="5677"/>
                  </a:lnTo>
                  <a:lnTo>
                    <a:pt x="2390" y="5722"/>
                  </a:lnTo>
                  <a:lnTo>
                    <a:pt x="2401" y="5768"/>
                  </a:lnTo>
                  <a:lnTo>
                    <a:pt x="2412" y="5813"/>
                  </a:lnTo>
                  <a:lnTo>
                    <a:pt x="2435" y="5859"/>
                  </a:lnTo>
                  <a:lnTo>
                    <a:pt x="2469" y="5893"/>
                  </a:lnTo>
                  <a:lnTo>
                    <a:pt x="2503" y="5927"/>
                  </a:lnTo>
                  <a:lnTo>
                    <a:pt x="2549" y="5950"/>
                  </a:lnTo>
                  <a:lnTo>
                    <a:pt x="2594" y="5961"/>
                  </a:lnTo>
                  <a:lnTo>
                    <a:pt x="2708" y="5961"/>
                  </a:lnTo>
                  <a:lnTo>
                    <a:pt x="2765" y="5938"/>
                  </a:lnTo>
                  <a:lnTo>
                    <a:pt x="2811" y="5893"/>
                  </a:lnTo>
                  <a:lnTo>
                    <a:pt x="2845" y="5847"/>
                  </a:lnTo>
                  <a:lnTo>
                    <a:pt x="4779" y="6962"/>
                  </a:lnTo>
                  <a:lnTo>
                    <a:pt x="4767" y="7008"/>
                  </a:lnTo>
                  <a:lnTo>
                    <a:pt x="4756" y="7064"/>
                  </a:lnTo>
                  <a:lnTo>
                    <a:pt x="4767" y="7121"/>
                  </a:lnTo>
                  <a:lnTo>
                    <a:pt x="4779" y="7167"/>
                  </a:lnTo>
                  <a:lnTo>
                    <a:pt x="4801" y="7212"/>
                  </a:lnTo>
                  <a:lnTo>
                    <a:pt x="4835" y="7246"/>
                  </a:lnTo>
                  <a:lnTo>
                    <a:pt x="4870" y="7281"/>
                  </a:lnTo>
                  <a:lnTo>
                    <a:pt x="4915" y="7303"/>
                  </a:lnTo>
                  <a:lnTo>
                    <a:pt x="4961" y="7315"/>
                  </a:lnTo>
                  <a:lnTo>
                    <a:pt x="5063" y="7315"/>
                  </a:lnTo>
                  <a:lnTo>
                    <a:pt x="5108" y="7303"/>
                  </a:lnTo>
                  <a:lnTo>
                    <a:pt x="5154" y="7281"/>
                  </a:lnTo>
                  <a:lnTo>
                    <a:pt x="5188" y="7246"/>
                  </a:lnTo>
                  <a:lnTo>
                    <a:pt x="5222" y="7212"/>
                  </a:lnTo>
                  <a:lnTo>
                    <a:pt x="5245" y="7167"/>
                  </a:lnTo>
                  <a:lnTo>
                    <a:pt x="5256" y="7121"/>
                  </a:lnTo>
                  <a:lnTo>
                    <a:pt x="5256" y="7064"/>
                  </a:lnTo>
                  <a:lnTo>
                    <a:pt x="5256" y="7019"/>
                  </a:lnTo>
                  <a:lnTo>
                    <a:pt x="5234" y="6962"/>
                  </a:lnTo>
                  <a:lnTo>
                    <a:pt x="7179" y="5847"/>
                  </a:lnTo>
                  <a:lnTo>
                    <a:pt x="7213" y="5893"/>
                  </a:lnTo>
                  <a:lnTo>
                    <a:pt x="7258" y="5927"/>
                  </a:lnTo>
                  <a:lnTo>
                    <a:pt x="7315" y="5950"/>
                  </a:lnTo>
                  <a:lnTo>
                    <a:pt x="7384" y="5961"/>
                  </a:lnTo>
                  <a:lnTo>
                    <a:pt x="7429" y="5961"/>
                  </a:lnTo>
                  <a:lnTo>
                    <a:pt x="7475" y="5938"/>
                  </a:lnTo>
                  <a:lnTo>
                    <a:pt x="7509" y="5916"/>
                  </a:lnTo>
                  <a:lnTo>
                    <a:pt x="7554" y="5893"/>
                  </a:lnTo>
                  <a:lnTo>
                    <a:pt x="7577" y="5859"/>
                  </a:lnTo>
                  <a:lnTo>
                    <a:pt x="7600" y="5813"/>
                  </a:lnTo>
                  <a:lnTo>
                    <a:pt x="7611" y="5768"/>
                  </a:lnTo>
                  <a:lnTo>
                    <a:pt x="7622" y="5722"/>
                  </a:lnTo>
                  <a:lnTo>
                    <a:pt x="7611" y="5677"/>
                  </a:lnTo>
                  <a:lnTo>
                    <a:pt x="7600" y="5631"/>
                  </a:lnTo>
                  <a:lnTo>
                    <a:pt x="7588" y="5597"/>
                  </a:lnTo>
                  <a:lnTo>
                    <a:pt x="7554" y="5563"/>
                  </a:lnTo>
                  <a:lnTo>
                    <a:pt x="7531" y="5529"/>
                  </a:lnTo>
                  <a:lnTo>
                    <a:pt x="7486" y="5506"/>
                  </a:lnTo>
                  <a:lnTo>
                    <a:pt x="7452" y="5495"/>
                  </a:lnTo>
                  <a:lnTo>
                    <a:pt x="7406" y="5483"/>
                  </a:lnTo>
                  <a:lnTo>
                    <a:pt x="7406" y="3185"/>
                  </a:lnTo>
                  <a:lnTo>
                    <a:pt x="7452" y="3174"/>
                  </a:lnTo>
                  <a:lnTo>
                    <a:pt x="7486" y="3163"/>
                  </a:lnTo>
                  <a:lnTo>
                    <a:pt x="7520" y="3140"/>
                  </a:lnTo>
                  <a:lnTo>
                    <a:pt x="7543" y="3117"/>
                  </a:lnTo>
                  <a:lnTo>
                    <a:pt x="7566" y="3083"/>
                  </a:lnTo>
                  <a:lnTo>
                    <a:pt x="7588" y="3049"/>
                  </a:lnTo>
                  <a:lnTo>
                    <a:pt x="7600" y="3003"/>
                  </a:lnTo>
                  <a:lnTo>
                    <a:pt x="7600" y="2958"/>
                  </a:lnTo>
                  <a:lnTo>
                    <a:pt x="7600" y="2912"/>
                  </a:lnTo>
                  <a:lnTo>
                    <a:pt x="7588" y="2878"/>
                  </a:lnTo>
                  <a:lnTo>
                    <a:pt x="9579" y="1718"/>
                  </a:lnTo>
                  <a:lnTo>
                    <a:pt x="9613" y="1764"/>
                  </a:lnTo>
                  <a:lnTo>
                    <a:pt x="9647" y="1786"/>
                  </a:lnTo>
                  <a:lnTo>
                    <a:pt x="9693" y="1809"/>
                  </a:lnTo>
                  <a:lnTo>
                    <a:pt x="9750" y="1820"/>
                  </a:lnTo>
                  <a:lnTo>
                    <a:pt x="9784" y="1809"/>
                  </a:lnTo>
                  <a:lnTo>
                    <a:pt x="9829" y="1798"/>
                  </a:lnTo>
                  <a:lnTo>
                    <a:pt x="9863" y="1786"/>
                  </a:lnTo>
                  <a:lnTo>
                    <a:pt x="9886" y="1752"/>
                  </a:lnTo>
                  <a:lnTo>
                    <a:pt x="9920" y="1729"/>
                  </a:lnTo>
                  <a:lnTo>
                    <a:pt x="9932" y="1695"/>
                  </a:lnTo>
                  <a:lnTo>
                    <a:pt x="9943" y="1661"/>
                  </a:lnTo>
                  <a:lnTo>
                    <a:pt x="9954" y="1616"/>
                  </a:lnTo>
                  <a:lnTo>
                    <a:pt x="9943" y="1582"/>
                  </a:lnTo>
                  <a:lnTo>
                    <a:pt x="9932" y="1547"/>
                  </a:lnTo>
                  <a:lnTo>
                    <a:pt x="9897" y="1479"/>
                  </a:lnTo>
                  <a:lnTo>
                    <a:pt x="9841" y="1445"/>
                  </a:lnTo>
                  <a:lnTo>
                    <a:pt x="9772" y="1422"/>
                  </a:lnTo>
                  <a:lnTo>
                    <a:pt x="9772" y="0"/>
                  </a:lnTo>
                  <a:lnTo>
                    <a:pt x="9727" y="0"/>
                  </a:lnTo>
                  <a:lnTo>
                    <a:pt x="9727" y="1411"/>
                  </a:lnTo>
                  <a:lnTo>
                    <a:pt x="9693" y="1422"/>
                  </a:lnTo>
                  <a:lnTo>
                    <a:pt x="9659" y="1434"/>
                  </a:lnTo>
                  <a:lnTo>
                    <a:pt x="9602" y="1479"/>
                  </a:lnTo>
                  <a:lnTo>
                    <a:pt x="9568" y="1536"/>
                  </a:lnTo>
                  <a:lnTo>
                    <a:pt x="9556" y="1582"/>
                  </a:lnTo>
                  <a:lnTo>
                    <a:pt x="9545" y="1616"/>
                  </a:lnTo>
                  <a:lnTo>
                    <a:pt x="9556" y="1684"/>
                  </a:lnTo>
                  <a:lnTo>
                    <a:pt x="7566" y="2833"/>
                  </a:lnTo>
                  <a:lnTo>
                    <a:pt x="7531" y="2799"/>
                  </a:lnTo>
                  <a:lnTo>
                    <a:pt x="7486" y="2765"/>
                  </a:lnTo>
                  <a:lnTo>
                    <a:pt x="7429" y="2742"/>
                  </a:lnTo>
                  <a:lnTo>
                    <a:pt x="7327" y="2742"/>
                  </a:lnTo>
                  <a:lnTo>
                    <a:pt x="7281" y="2765"/>
                  </a:lnTo>
                  <a:lnTo>
                    <a:pt x="7236" y="2787"/>
                  </a:lnTo>
                  <a:lnTo>
                    <a:pt x="7202" y="2833"/>
                  </a:lnTo>
                  <a:lnTo>
                    <a:pt x="5245" y="1707"/>
                  </a:lnTo>
                  <a:lnTo>
                    <a:pt x="5256" y="1661"/>
                  </a:lnTo>
                  <a:lnTo>
                    <a:pt x="5268" y="1616"/>
                  </a:lnTo>
                  <a:lnTo>
                    <a:pt x="5256" y="1570"/>
                  </a:lnTo>
                  <a:lnTo>
                    <a:pt x="5245" y="1525"/>
                  </a:lnTo>
                  <a:lnTo>
                    <a:pt x="5222" y="1479"/>
                  </a:lnTo>
                  <a:lnTo>
                    <a:pt x="5199" y="1445"/>
                  </a:lnTo>
                  <a:lnTo>
                    <a:pt x="5165" y="1411"/>
                  </a:lnTo>
                  <a:lnTo>
                    <a:pt x="5120" y="1388"/>
                  </a:lnTo>
                  <a:lnTo>
                    <a:pt x="5086" y="1377"/>
                  </a:lnTo>
                  <a:lnTo>
                    <a:pt x="5040" y="1365"/>
                  </a:lnTo>
                  <a:lnTo>
                    <a:pt x="5040" y="0"/>
                  </a:lnTo>
                  <a:lnTo>
                    <a:pt x="4995" y="0"/>
                  </a:lnTo>
                  <a:lnTo>
                    <a:pt x="4995" y="1365"/>
                  </a:lnTo>
                  <a:lnTo>
                    <a:pt x="4938" y="1365"/>
                  </a:lnTo>
                  <a:lnTo>
                    <a:pt x="4892" y="1388"/>
                  </a:lnTo>
                  <a:lnTo>
                    <a:pt x="4858" y="1411"/>
                  </a:lnTo>
                  <a:lnTo>
                    <a:pt x="4824" y="1445"/>
                  </a:lnTo>
                  <a:lnTo>
                    <a:pt x="4790" y="1479"/>
                  </a:lnTo>
                  <a:lnTo>
                    <a:pt x="4767" y="1525"/>
                  </a:lnTo>
                  <a:lnTo>
                    <a:pt x="4756" y="1570"/>
                  </a:lnTo>
                  <a:lnTo>
                    <a:pt x="4756" y="1616"/>
                  </a:lnTo>
                  <a:lnTo>
                    <a:pt x="4756" y="1661"/>
                  </a:lnTo>
                  <a:lnTo>
                    <a:pt x="4767" y="1707"/>
                  </a:lnTo>
                  <a:lnTo>
                    <a:pt x="2822" y="2833"/>
                  </a:lnTo>
                  <a:lnTo>
                    <a:pt x="2788" y="2799"/>
                  </a:lnTo>
                  <a:lnTo>
                    <a:pt x="2742" y="2765"/>
                  </a:lnTo>
                  <a:lnTo>
                    <a:pt x="2697" y="2742"/>
                  </a:lnTo>
                  <a:lnTo>
                    <a:pt x="2583" y="2742"/>
                  </a:lnTo>
                  <a:lnTo>
                    <a:pt x="2538" y="2765"/>
                  </a:lnTo>
                  <a:lnTo>
                    <a:pt x="2492" y="2787"/>
                  </a:lnTo>
                  <a:lnTo>
                    <a:pt x="2458" y="2833"/>
                  </a:lnTo>
                  <a:lnTo>
                    <a:pt x="513" y="1707"/>
                  </a:lnTo>
                  <a:lnTo>
                    <a:pt x="536" y="1661"/>
                  </a:lnTo>
                  <a:lnTo>
                    <a:pt x="536" y="1616"/>
                  </a:lnTo>
                  <a:lnTo>
                    <a:pt x="536" y="1570"/>
                  </a:lnTo>
                  <a:lnTo>
                    <a:pt x="513" y="1513"/>
                  </a:lnTo>
                  <a:lnTo>
                    <a:pt x="490" y="1479"/>
                  </a:lnTo>
                  <a:lnTo>
                    <a:pt x="467" y="1434"/>
                  </a:lnTo>
                  <a:lnTo>
                    <a:pt x="433" y="1400"/>
                  </a:lnTo>
                  <a:lnTo>
                    <a:pt x="388" y="1377"/>
                  </a:lnTo>
                  <a:lnTo>
                    <a:pt x="342" y="1354"/>
                  </a:lnTo>
                  <a:lnTo>
                    <a:pt x="297" y="1354"/>
                  </a:lnTo>
                  <a:lnTo>
                    <a:pt x="29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7"/>
            <p:cNvSpPr/>
            <p:nvPr/>
          </p:nvSpPr>
          <p:spPr>
            <a:xfrm>
              <a:off x="6516196" y="2293129"/>
              <a:ext cx="2627824" cy="2850342"/>
            </a:xfrm>
            <a:custGeom>
              <a:rect b="b" l="l" r="r" t="t"/>
              <a:pathLst>
                <a:path extrusionOk="0" h="27233" w="25107">
                  <a:moveTo>
                    <a:pt x="17041" y="353"/>
                  </a:moveTo>
                  <a:lnTo>
                    <a:pt x="19054" y="1513"/>
                  </a:lnTo>
                  <a:lnTo>
                    <a:pt x="19043" y="1582"/>
                  </a:lnTo>
                  <a:lnTo>
                    <a:pt x="19054" y="1638"/>
                  </a:lnTo>
                  <a:lnTo>
                    <a:pt x="19088" y="1695"/>
                  </a:lnTo>
                  <a:lnTo>
                    <a:pt x="19134" y="1729"/>
                  </a:lnTo>
                  <a:lnTo>
                    <a:pt x="19191" y="1752"/>
                  </a:lnTo>
                  <a:lnTo>
                    <a:pt x="19191" y="4141"/>
                  </a:lnTo>
                  <a:lnTo>
                    <a:pt x="19157" y="4141"/>
                  </a:lnTo>
                  <a:lnTo>
                    <a:pt x="19123" y="4152"/>
                  </a:lnTo>
                  <a:lnTo>
                    <a:pt x="19066" y="4198"/>
                  </a:lnTo>
                  <a:lnTo>
                    <a:pt x="19020" y="4266"/>
                  </a:lnTo>
                  <a:lnTo>
                    <a:pt x="19020" y="4300"/>
                  </a:lnTo>
                  <a:lnTo>
                    <a:pt x="19009" y="4334"/>
                  </a:lnTo>
                  <a:lnTo>
                    <a:pt x="19020" y="4369"/>
                  </a:lnTo>
                  <a:lnTo>
                    <a:pt x="19020" y="4403"/>
                  </a:lnTo>
                  <a:lnTo>
                    <a:pt x="17030" y="5563"/>
                  </a:lnTo>
                  <a:lnTo>
                    <a:pt x="16984" y="5529"/>
                  </a:lnTo>
                  <a:lnTo>
                    <a:pt x="16950" y="5495"/>
                  </a:lnTo>
                  <a:lnTo>
                    <a:pt x="16893" y="5472"/>
                  </a:lnTo>
                  <a:lnTo>
                    <a:pt x="16791" y="5472"/>
                  </a:lnTo>
                  <a:lnTo>
                    <a:pt x="16745" y="5495"/>
                  </a:lnTo>
                  <a:lnTo>
                    <a:pt x="16700" y="5517"/>
                  </a:lnTo>
                  <a:lnTo>
                    <a:pt x="16666" y="5563"/>
                  </a:lnTo>
                  <a:lnTo>
                    <a:pt x="14663" y="4403"/>
                  </a:lnTo>
                  <a:lnTo>
                    <a:pt x="14675" y="4334"/>
                  </a:lnTo>
                  <a:lnTo>
                    <a:pt x="14675" y="4300"/>
                  </a:lnTo>
                  <a:lnTo>
                    <a:pt x="14663" y="4266"/>
                  </a:lnTo>
                  <a:lnTo>
                    <a:pt x="14629" y="4198"/>
                  </a:lnTo>
                  <a:lnTo>
                    <a:pt x="14572" y="4164"/>
                  </a:lnTo>
                  <a:lnTo>
                    <a:pt x="14504" y="4141"/>
                  </a:lnTo>
                  <a:lnTo>
                    <a:pt x="14504" y="1775"/>
                  </a:lnTo>
                  <a:lnTo>
                    <a:pt x="14572" y="1764"/>
                  </a:lnTo>
                  <a:lnTo>
                    <a:pt x="14629" y="1718"/>
                  </a:lnTo>
                  <a:lnTo>
                    <a:pt x="14663" y="1650"/>
                  </a:lnTo>
                  <a:lnTo>
                    <a:pt x="14675" y="1616"/>
                  </a:lnTo>
                  <a:lnTo>
                    <a:pt x="14675" y="1582"/>
                  </a:lnTo>
                  <a:lnTo>
                    <a:pt x="14675" y="1536"/>
                  </a:lnTo>
                  <a:lnTo>
                    <a:pt x="14663" y="1502"/>
                  </a:lnTo>
                  <a:lnTo>
                    <a:pt x="16654" y="353"/>
                  </a:lnTo>
                  <a:lnTo>
                    <a:pt x="16688" y="398"/>
                  </a:lnTo>
                  <a:lnTo>
                    <a:pt x="16734" y="433"/>
                  </a:lnTo>
                  <a:lnTo>
                    <a:pt x="16779" y="455"/>
                  </a:lnTo>
                  <a:lnTo>
                    <a:pt x="16848" y="467"/>
                  </a:lnTo>
                  <a:lnTo>
                    <a:pt x="16904" y="455"/>
                  </a:lnTo>
                  <a:lnTo>
                    <a:pt x="16961" y="433"/>
                  </a:lnTo>
                  <a:lnTo>
                    <a:pt x="17007" y="398"/>
                  </a:lnTo>
                  <a:lnTo>
                    <a:pt x="17041" y="353"/>
                  </a:lnTo>
                  <a:close/>
                  <a:moveTo>
                    <a:pt x="9931" y="4460"/>
                  </a:moveTo>
                  <a:lnTo>
                    <a:pt x="11933" y="5620"/>
                  </a:lnTo>
                  <a:lnTo>
                    <a:pt x="11922" y="5688"/>
                  </a:lnTo>
                  <a:lnTo>
                    <a:pt x="11933" y="5756"/>
                  </a:lnTo>
                  <a:lnTo>
                    <a:pt x="11967" y="5802"/>
                  </a:lnTo>
                  <a:lnTo>
                    <a:pt x="12024" y="5847"/>
                  </a:lnTo>
                  <a:lnTo>
                    <a:pt x="12081" y="5859"/>
                  </a:lnTo>
                  <a:lnTo>
                    <a:pt x="12081" y="8248"/>
                  </a:lnTo>
                  <a:lnTo>
                    <a:pt x="12047" y="8248"/>
                  </a:lnTo>
                  <a:lnTo>
                    <a:pt x="12013" y="8259"/>
                  </a:lnTo>
                  <a:lnTo>
                    <a:pt x="11956" y="8304"/>
                  </a:lnTo>
                  <a:lnTo>
                    <a:pt x="11911" y="8373"/>
                  </a:lnTo>
                  <a:lnTo>
                    <a:pt x="11899" y="8407"/>
                  </a:lnTo>
                  <a:lnTo>
                    <a:pt x="11899" y="8441"/>
                  </a:lnTo>
                  <a:lnTo>
                    <a:pt x="11899" y="8475"/>
                  </a:lnTo>
                  <a:lnTo>
                    <a:pt x="11911" y="8509"/>
                  </a:lnTo>
                  <a:lnTo>
                    <a:pt x="9931" y="9658"/>
                  </a:lnTo>
                  <a:lnTo>
                    <a:pt x="9897" y="9613"/>
                  </a:lnTo>
                  <a:lnTo>
                    <a:pt x="9852" y="9578"/>
                  </a:lnTo>
                  <a:lnTo>
                    <a:pt x="9795" y="9556"/>
                  </a:lnTo>
                  <a:lnTo>
                    <a:pt x="9738" y="9544"/>
                  </a:lnTo>
                  <a:lnTo>
                    <a:pt x="9670" y="9556"/>
                  </a:lnTo>
                  <a:lnTo>
                    <a:pt x="9613" y="9578"/>
                  </a:lnTo>
                  <a:lnTo>
                    <a:pt x="9567" y="9613"/>
                  </a:lnTo>
                  <a:lnTo>
                    <a:pt x="9533" y="9658"/>
                  </a:lnTo>
                  <a:lnTo>
                    <a:pt x="7565" y="8521"/>
                  </a:lnTo>
                  <a:lnTo>
                    <a:pt x="7577" y="8475"/>
                  </a:lnTo>
                  <a:lnTo>
                    <a:pt x="7577" y="8441"/>
                  </a:lnTo>
                  <a:lnTo>
                    <a:pt x="7577" y="8407"/>
                  </a:lnTo>
                  <a:lnTo>
                    <a:pt x="7565" y="8361"/>
                  </a:lnTo>
                  <a:lnTo>
                    <a:pt x="7542" y="8327"/>
                  </a:lnTo>
                  <a:lnTo>
                    <a:pt x="7520" y="8304"/>
                  </a:lnTo>
                  <a:lnTo>
                    <a:pt x="7463" y="8259"/>
                  </a:lnTo>
                  <a:lnTo>
                    <a:pt x="7429" y="8236"/>
                  </a:lnTo>
                  <a:lnTo>
                    <a:pt x="7383" y="8236"/>
                  </a:lnTo>
                  <a:lnTo>
                    <a:pt x="7383" y="5927"/>
                  </a:lnTo>
                  <a:lnTo>
                    <a:pt x="7429" y="5927"/>
                  </a:lnTo>
                  <a:lnTo>
                    <a:pt x="7474" y="5904"/>
                  </a:lnTo>
                  <a:lnTo>
                    <a:pt x="7508" y="5881"/>
                  </a:lnTo>
                  <a:lnTo>
                    <a:pt x="7542" y="5847"/>
                  </a:lnTo>
                  <a:lnTo>
                    <a:pt x="7577" y="5813"/>
                  </a:lnTo>
                  <a:lnTo>
                    <a:pt x="7588" y="5779"/>
                  </a:lnTo>
                  <a:lnTo>
                    <a:pt x="7611" y="5734"/>
                  </a:lnTo>
                  <a:lnTo>
                    <a:pt x="7611" y="5688"/>
                  </a:lnTo>
                  <a:lnTo>
                    <a:pt x="7599" y="5631"/>
                  </a:lnTo>
                  <a:lnTo>
                    <a:pt x="7588" y="5586"/>
                  </a:lnTo>
                  <a:lnTo>
                    <a:pt x="9533" y="4471"/>
                  </a:lnTo>
                  <a:lnTo>
                    <a:pt x="9567" y="4505"/>
                  </a:lnTo>
                  <a:lnTo>
                    <a:pt x="9613" y="4539"/>
                  </a:lnTo>
                  <a:lnTo>
                    <a:pt x="9670" y="4562"/>
                  </a:lnTo>
                  <a:lnTo>
                    <a:pt x="9738" y="4573"/>
                  </a:lnTo>
                  <a:lnTo>
                    <a:pt x="9795" y="4562"/>
                  </a:lnTo>
                  <a:lnTo>
                    <a:pt x="9852" y="4539"/>
                  </a:lnTo>
                  <a:lnTo>
                    <a:pt x="9897" y="4505"/>
                  </a:lnTo>
                  <a:lnTo>
                    <a:pt x="9931" y="4460"/>
                  </a:lnTo>
                  <a:close/>
                  <a:moveTo>
                    <a:pt x="14641" y="4448"/>
                  </a:moveTo>
                  <a:lnTo>
                    <a:pt x="16643" y="5597"/>
                  </a:lnTo>
                  <a:lnTo>
                    <a:pt x="16631" y="5643"/>
                  </a:lnTo>
                  <a:lnTo>
                    <a:pt x="16620" y="5688"/>
                  </a:lnTo>
                  <a:lnTo>
                    <a:pt x="16631" y="5722"/>
                  </a:lnTo>
                  <a:lnTo>
                    <a:pt x="16643" y="5768"/>
                  </a:lnTo>
                  <a:lnTo>
                    <a:pt x="16654" y="5802"/>
                  </a:lnTo>
                  <a:lnTo>
                    <a:pt x="16677" y="5836"/>
                  </a:lnTo>
                  <a:lnTo>
                    <a:pt x="16711" y="5859"/>
                  </a:lnTo>
                  <a:lnTo>
                    <a:pt x="16745" y="5881"/>
                  </a:lnTo>
                  <a:lnTo>
                    <a:pt x="16779" y="5893"/>
                  </a:lnTo>
                  <a:lnTo>
                    <a:pt x="16825" y="5904"/>
                  </a:lnTo>
                  <a:lnTo>
                    <a:pt x="16825" y="8236"/>
                  </a:lnTo>
                  <a:lnTo>
                    <a:pt x="16779" y="8236"/>
                  </a:lnTo>
                  <a:lnTo>
                    <a:pt x="16745" y="8248"/>
                  </a:lnTo>
                  <a:lnTo>
                    <a:pt x="16711" y="8270"/>
                  </a:lnTo>
                  <a:lnTo>
                    <a:pt x="16688" y="8293"/>
                  </a:lnTo>
                  <a:lnTo>
                    <a:pt x="16666" y="8327"/>
                  </a:lnTo>
                  <a:lnTo>
                    <a:pt x="16643" y="8361"/>
                  </a:lnTo>
                  <a:lnTo>
                    <a:pt x="16631" y="8407"/>
                  </a:lnTo>
                  <a:lnTo>
                    <a:pt x="16631" y="8441"/>
                  </a:lnTo>
                  <a:lnTo>
                    <a:pt x="16631" y="8486"/>
                  </a:lnTo>
                  <a:lnTo>
                    <a:pt x="16643" y="8521"/>
                  </a:lnTo>
                  <a:lnTo>
                    <a:pt x="14663" y="9658"/>
                  </a:lnTo>
                  <a:lnTo>
                    <a:pt x="14629" y="9624"/>
                  </a:lnTo>
                  <a:lnTo>
                    <a:pt x="14584" y="9590"/>
                  </a:lnTo>
                  <a:lnTo>
                    <a:pt x="14527" y="9567"/>
                  </a:lnTo>
                  <a:lnTo>
                    <a:pt x="14470" y="9556"/>
                  </a:lnTo>
                  <a:lnTo>
                    <a:pt x="14413" y="9567"/>
                  </a:lnTo>
                  <a:lnTo>
                    <a:pt x="14368" y="9590"/>
                  </a:lnTo>
                  <a:lnTo>
                    <a:pt x="14322" y="9624"/>
                  </a:lnTo>
                  <a:lnTo>
                    <a:pt x="14288" y="9658"/>
                  </a:lnTo>
                  <a:lnTo>
                    <a:pt x="12297" y="8509"/>
                  </a:lnTo>
                  <a:lnTo>
                    <a:pt x="12309" y="8441"/>
                  </a:lnTo>
                  <a:lnTo>
                    <a:pt x="12297" y="8407"/>
                  </a:lnTo>
                  <a:lnTo>
                    <a:pt x="12297" y="8373"/>
                  </a:lnTo>
                  <a:lnTo>
                    <a:pt x="12252" y="8304"/>
                  </a:lnTo>
                  <a:lnTo>
                    <a:pt x="12195" y="8270"/>
                  </a:lnTo>
                  <a:lnTo>
                    <a:pt x="12127" y="8248"/>
                  </a:lnTo>
                  <a:lnTo>
                    <a:pt x="12127" y="5859"/>
                  </a:lnTo>
                  <a:lnTo>
                    <a:pt x="12195" y="5836"/>
                  </a:lnTo>
                  <a:lnTo>
                    <a:pt x="12240" y="5802"/>
                  </a:lnTo>
                  <a:lnTo>
                    <a:pt x="12275" y="5745"/>
                  </a:lnTo>
                  <a:lnTo>
                    <a:pt x="12286" y="5688"/>
                  </a:lnTo>
                  <a:lnTo>
                    <a:pt x="12275" y="5620"/>
                  </a:lnTo>
                  <a:lnTo>
                    <a:pt x="14299" y="4448"/>
                  </a:lnTo>
                  <a:lnTo>
                    <a:pt x="14334" y="4482"/>
                  </a:lnTo>
                  <a:lnTo>
                    <a:pt x="14379" y="4516"/>
                  </a:lnTo>
                  <a:lnTo>
                    <a:pt x="14425" y="4528"/>
                  </a:lnTo>
                  <a:lnTo>
                    <a:pt x="14470" y="4539"/>
                  </a:lnTo>
                  <a:lnTo>
                    <a:pt x="14527" y="4528"/>
                  </a:lnTo>
                  <a:lnTo>
                    <a:pt x="14572" y="4516"/>
                  </a:lnTo>
                  <a:lnTo>
                    <a:pt x="14607" y="4482"/>
                  </a:lnTo>
                  <a:lnTo>
                    <a:pt x="14641" y="4448"/>
                  </a:lnTo>
                  <a:close/>
                  <a:moveTo>
                    <a:pt x="19384" y="4448"/>
                  </a:moveTo>
                  <a:lnTo>
                    <a:pt x="21432" y="5620"/>
                  </a:lnTo>
                  <a:lnTo>
                    <a:pt x="21420" y="5688"/>
                  </a:lnTo>
                  <a:lnTo>
                    <a:pt x="21432" y="5745"/>
                  </a:lnTo>
                  <a:lnTo>
                    <a:pt x="21455" y="5802"/>
                  </a:lnTo>
                  <a:lnTo>
                    <a:pt x="21511" y="5836"/>
                  </a:lnTo>
                  <a:lnTo>
                    <a:pt x="21568" y="5847"/>
                  </a:lnTo>
                  <a:lnTo>
                    <a:pt x="21568" y="8259"/>
                  </a:lnTo>
                  <a:lnTo>
                    <a:pt x="21500" y="8282"/>
                  </a:lnTo>
                  <a:lnTo>
                    <a:pt x="21443" y="8316"/>
                  </a:lnTo>
                  <a:lnTo>
                    <a:pt x="21409" y="8373"/>
                  </a:lnTo>
                  <a:lnTo>
                    <a:pt x="21398" y="8441"/>
                  </a:lnTo>
                  <a:lnTo>
                    <a:pt x="21409" y="8509"/>
                  </a:lnTo>
                  <a:lnTo>
                    <a:pt x="19418" y="9658"/>
                  </a:lnTo>
                  <a:lnTo>
                    <a:pt x="19373" y="9613"/>
                  </a:lnTo>
                  <a:lnTo>
                    <a:pt x="19327" y="9578"/>
                  </a:lnTo>
                  <a:lnTo>
                    <a:pt x="19270" y="9556"/>
                  </a:lnTo>
                  <a:lnTo>
                    <a:pt x="19214" y="9544"/>
                  </a:lnTo>
                  <a:lnTo>
                    <a:pt x="19157" y="9556"/>
                  </a:lnTo>
                  <a:lnTo>
                    <a:pt x="19100" y="9578"/>
                  </a:lnTo>
                  <a:lnTo>
                    <a:pt x="19054" y="9613"/>
                  </a:lnTo>
                  <a:lnTo>
                    <a:pt x="19009" y="9658"/>
                  </a:lnTo>
                  <a:lnTo>
                    <a:pt x="17041" y="8521"/>
                  </a:lnTo>
                  <a:lnTo>
                    <a:pt x="17052" y="8475"/>
                  </a:lnTo>
                  <a:lnTo>
                    <a:pt x="17052" y="8441"/>
                  </a:lnTo>
                  <a:lnTo>
                    <a:pt x="17052" y="8407"/>
                  </a:lnTo>
                  <a:lnTo>
                    <a:pt x="17041" y="8361"/>
                  </a:lnTo>
                  <a:lnTo>
                    <a:pt x="17030" y="8327"/>
                  </a:lnTo>
                  <a:lnTo>
                    <a:pt x="17007" y="8304"/>
                  </a:lnTo>
                  <a:lnTo>
                    <a:pt x="16939" y="8259"/>
                  </a:lnTo>
                  <a:lnTo>
                    <a:pt x="16904" y="8236"/>
                  </a:lnTo>
                  <a:lnTo>
                    <a:pt x="16870" y="8236"/>
                  </a:lnTo>
                  <a:lnTo>
                    <a:pt x="16870" y="5904"/>
                  </a:lnTo>
                  <a:lnTo>
                    <a:pt x="16904" y="5893"/>
                  </a:lnTo>
                  <a:lnTo>
                    <a:pt x="16950" y="5881"/>
                  </a:lnTo>
                  <a:lnTo>
                    <a:pt x="16973" y="5859"/>
                  </a:lnTo>
                  <a:lnTo>
                    <a:pt x="17007" y="5825"/>
                  </a:lnTo>
                  <a:lnTo>
                    <a:pt x="17030" y="5802"/>
                  </a:lnTo>
                  <a:lnTo>
                    <a:pt x="17052" y="5768"/>
                  </a:lnTo>
                  <a:lnTo>
                    <a:pt x="17052" y="5722"/>
                  </a:lnTo>
                  <a:lnTo>
                    <a:pt x="17064" y="5688"/>
                  </a:lnTo>
                  <a:lnTo>
                    <a:pt x="17052" y="5643"/>
                  </a:lnTo>
                  <a:lnTo>
                    <a:pt x="17041" y="5608"/>
                  </a:lnTo>
                  <a:lnTo>
                    <a:pt x="19043" y="4448"/>
                  </a:lnTo>
                  <a:lnTo>
                    <a:pt x="19077" y="4482"/>
                  </a:lnTo>
                  <a:lnTo>
                    <a:pt x="19111" y="4516"/>
                  </a:lnTo>
                  <a:lnTo>
                    <a:pt x="19157" y="4528"/>
                  </a:lnTo>
                  <a:lnTo>
                    <a:pt x="19214" y="4539"/>
                  </a:lnTo>
                  <a:lnTo>
                    <a:pt x="19259" y="4528"/>
                  </a:lnTo>
                  <a:lnTo>
                    <a:pt x="19316" y="4516"/>
                  </a:lnTo>
                  <a:lnTo>
                    <a:pt x="19350" y="4482"/>
                  </a:lnTo>
                  <a:lnTo>
                    <a:pt x="19384" y="4448"/>
                  </a:lnTo>
                  <a:close/>
                  <a:moveTo>
                    <a:pt x="17018" y="8555"/>
                  </a:moveTo>
                  <a:lnTo>
                    <a:pt x="18986" y="9692"/>
                  </a:lnTo>
                  <a:lnTo>
                    <a:pt x="18975" y="9738"/>
                  </a:lnTo>
                  <a:lnTo>
                    <a:pt x="18975" y="9795"/>
                  </a:lnTo>
                  <a:lnTo>
                    <a:pt x="18975" y="9840"/>
                  </a:lnTo>
                  <a:lnTo>
                    <a:pt x="18986" y="9874"/>
                  </a:lnTo>
                  <a:lnTo>
                    <a:pt x="19009" y="9920"/>
                  </a:lnTo>
                  <a:lnTo>
                    <a:pt x="19032" y="9954"/>
                  </a:lnTo>
                  <a:lnTo>
                    <a:pt x="19066" y="9988"/>
                  </a:lnTo>
                  <a:lnTo>
                    <a:pt x="19111" y="10011"/>
                  </a:lnTo>
                  <a:lnTo>
                    <a:pt x="19145" y="10022"/>
                  </a:lnTo>
                  <a:lnTo>
                    <a:pt x="19191" y="10033"/>
                  </a:lnTo>
                  <a:lnTo>
                    <a:pt x="19191" y="12377"/>
                  </a:lnTo>
                  <a:lnTo>
                    <a:pt x="19134" y="12388"/>
                  </a:lnTo>
                  <a:lnTo>
                    <a:pt x="19088" y="12434"/>
                  </a:lnTo>
                  <a:lnTo>
                    <a:pt x="19054" y="12479"/>
                  </a:lnTo>
                  <a:lnTo>
                    <a:pt x="19043" y="12547"/>
                  </a:lnTo>
                  <a:lnTo>
                    <a:pt x="19054" y="12604"/>
                  </a:lnTo>
                  <a:lnTo>
                    <a:pt x="17018" y="13776"/>
                  </a:lnTo>
                  <a:lnTo>
                    <a:pt x="16984" y="13742"/>
                  </a:lnTo>
                  <a:lnTo>
                    <a:pt x="16950" y="13708"/>
                  </a:lnTo>
                  <a:lnTo>
                    <a:pt x="16893" y="13685"/>
                  </a:lnTo>
                  <a:lnTo>
                    <a:pt x="16791" y="13685"/>
                  </a:lnTo>
                  <a:lnTo>
                    <a:pt x="16745" y="13708"/>
                  </a:lnTo>
                  <a:lnTo>
                    <a:pt x="16700" y="13742"/>
                  </a:lnTo>
                  <a:lnTo>
                    <a:pt x="16666" y="13776"/>
                  </a:lnTo>
                  <a:lnTo>
                    <a:pt x="14652" y="12604"/>
                  </a:lnTo>
                  <a:lnTo>
                    <a:pt x="14663" y="12547"/>
                  </a:lnTo>
                  <a:lnTo>
                    <a:pt x="14652" y="12479"/>
                  </a:lnTo>
                  <a:lnTo>
                    <a:pt x="14618" y="12422"/>
                  </a:lnTo>
                  <a:lnTo>
                    <a:pt x="14561" y="12377"/>
                  </a:lnTo>
                  <a:lnTo>
                    <a:pt x="14504" y="12354"/>
                  </a:lnTo>
                  <a:lnTo>
                    <a:pt x="14504" y="10022"/>
                  </a:lnTo>
                  <a:lnTo>
                    <a:pt x="14538" y="10011"/>
                  </a:lnTo>
                  <a:lnTo>
                    <a:pt x="14584" y="9988"/>
                  </a:lnTo>
                  <a:lnTo>
                    <a:pt x="14618" y="9965"/>
                  </a:lnTo>
                  <a:lnTo>
                    <a:pt x="14641" y="9942"/>
                  </a:lnTo>
                  <a:lnTo>
                    <a:pt x="14663" y="9908"/>
                  </a:lnTo>
                  <a:lnTo>
                    <a:pt x="14686" y="9874"/>
                  </a:lnTo>
                  <a:lnTo>
                    <a:pt x="14698" y="9829"/>
                  </a:lnTo>
                  <a:lnTo>
                    <a:pt x="14698" y="9795"/>
                  </a:lnTo>
                  <a:lnTo>
                    <a:pt x="14698" y="9749"/>
                  </a:lnTo>
                  <a:lnTo>
                    <a:pt x="14686" y="9704"/>
                  </a:lnTo>
                  <a:lnTo>
                    <a:pt x="16666" y="8555"/>
                  </a:lnTo>
                  <a:lnTo>
                    <a:pt x="16700" y="8600"/>
                  </a:lnTo>
                  <a:lnTo>
                    <a:pt x="16745" y="8634"/>
                  </a:lnTo>
                  <a:lnTo>
                    <a:pt x="16791" y="8646"/>
                  </a:lnTo>
                  <a:lnTo>
                    <a:pt x="16848" y="8657"/>
                  </a:lnTo>
                  <a:lnTo>
                    <a:pt x="16893" y="8646"/>
                  </a:lnTo>
                  <a:lnTo>
                    <a:pt x="16950" y="8634"/>
                  </a:lnTo>
                  <a:lnTo>
                    <a:pt x="16995" y="8600"/>
                  </a:lnTo>
                  <a:lnTo>
                    <a:pt x="17018" y="8555"/>
                  </a:lnTo>
                  <a:close/>
                  <a:moveTo>
                    <a:pt x="21739" y="8543"/>
                  </a:moveTo>
                  <a:lnTo>
                    <a:pt x="23798" y="9726"/>
                  </a:lnTo>
                  <a:lnTo>
                    <a:pt x="23787" y="9795"/>
                  </a:lnTo>
                  <a:lnTo>
                    <a:pt x="23798" y="9851"/>
                  </a:lnTo>
                  <a:lnTo>
                    <a:pt x="23821" y="9908"/>
                  </a:lnTo>
                  <a:lnTo>
                    <a:pt x="23878" y="9942"/>
                  </a:lnTo>
                  <a:lnTo>
                    <a:pt x="23934" y="9965"/>
                  </a:lnTo>
                  <a:lnTo>
                    <a:pt x="23934" y="12309"/>
                  </a:lnTo>
                  <a:lnTo>
                    <a:pt x="23889" y="12320"/>
                  </a:lnTo>
                  <a:lnTo>
                    <a:pt x="23843" y="12331"/>
                  </a:lnTo>
                  <a:lnTo>
                    <a:pt x="23809" y="12354"/>
                  </a:lnTo>
                  <a:lnTo>
                    <a:pt x="23775" y="12388"/>
                  </a:lnTo>
                  <a:lnTo>
                    <a:pt x="23752" y="12422"/>
                  </a:lnTo>
                  <a:lnTo>
                    <a:pt x="23730" y="12456"/>
                  </a:lnTo>
                  <a:lnTo>
                    <a:pt x="23718" y="12502"/>
                  </a:lnTo>
                  <a:lnTo>
                    <a:pt x="23718" y="12547"/>
                  </a:lnTo>
                  <a:lnTo>
                    <a:pt x="23718" y="12593"/>
                  </a:lnTo>
                  <a:lnTo>
                    <a:pt x="23730" y="12638"/>
                  </a:lnTo>
                  <a:lnTo>
                    <a:pt x="21750" y="13787"/>
                  </a:lnTo>
                  <a:lnTo>
                    <a:pt x="21716" y="13753"/>
                  </a:lnTo>
                  <a:lnTo>
                    <a:pt x="21682" y="13719"/>
                  </a:lnTo>
                  <a:lnTo>
                    <a:pt x="21637" y="13708"/>
                  </a:lnTo>
                  <a:lnTo>
                    <a:pt x="21580" y="13696"/>
                  </a:lnTo>
                  <a:lnTo>
                    <a:pt x="21534" y="13708"/>
                  </a:lnTo>
                  <a:lnTo>
                    <a:pt x="21489" y="13719"/>
                  </a:lnTo>
                  <a:lnTo>
                    <a:pt x="21455" y="13742"/>
                  </a:lnTo>
                  <a:lnTo>
                    <a:pt x="21420" y="13776"/>
                  </a:lnTo>
                  <a:lnTo>
                    <a:pt x="19373" y="12604"/>
                  </a:lnTo>
                  <a:lnTo>
                    <a:pt x="19384" y="12547"/>
                  </a:lnTo>
                  <a:lnTo>
                    <a:pt x="19373" y="12491"/>
                  </a:lnTo>
                  <a:lnTo>
                    <a:pt x="19350" y="12434"/>
                  </a:lnTo>
                  <a:lnTo>
                    <a:pt x="19293" y="12400"/>
                  </a:lnTo>
                  <a:lnTo>
                    <a:pt x="19236" y="12377"/>
                  </a:lnTo>
                  <a:lnTo>
                    <a:pt x="19236" y="10033"/>
                  </a:lnTo>
                  <a:lnTo>
                    <a:pt x="19282" y="10022"/>
                  </a:lnTo>
                  <a:lnTo>
                    <a:pt x="19327" y="9999"/>
                  </a:lnTo>
                  <a:lnTo>
                    <a:pt x="19361" y="9977"/>
                  </a:lnTo>
                  <a:lnTo>
                    <a:pt x="19396" y="9954"/>
                  </a:lnTo>
                  <a:lnTo>
                    <a:pt x="19418" y="9920"/>
                  </a:lnTo>
                  <a:lnTo>
                    <a:pt x="19441" y="9874"/>
                  </a:lnTo>
                  <a:lnTo>
                    <a:pt x="19452" y="9840"/>
                  </a:lnTo>
                  <a:lnTo>
                    <a:pt x="19452" y="9795"/>
                  </a:lnTo>
                  <a:lnTo>
                    <a:pt x="19452" y="9738"/>
                  </a:lnTo>
                  <a:lnTo>
                    <a:pt x="19441" y="9692"/>
                  </a:lnTo>
                  <a:lnTo>
                    <a:pt x="21432" y="8543"/>
                  </a:lnTo>
                  <a:lnTo>
                    <a:pt x="21455" y="8577"/>
                  </a:lnTo>
                  <a:lnTo>
                    <a:pt x="21500" y="8600"/>
                  </a:lnTo>
                  <a:lnTo>
                    <a:pt x="21534" y="8623"/>
                  </a:lnTo>
                  <a:lnTo>
                    <a:pt x="21625" y="8623"/>
                  </a:lnTo>
                  <a:lnTo>
                    <a:pt x="21671" y="8600"/>
                  </a:lnTo>
                  <a:lnTo>
                    <a:pt x="21705" y="8577"/>
                  </a:lnTo>
                  <a:lnTo>
                    <a:pt x="21739" y="8543"/>
                  </a:lnTo>
                  <a:close/>
                  <a:moveTo>
                    <a:pt x="9909" y="12661"/>
                  </a:moveTo>
                  <a:lnTo>
                    <a:pt x="11911" y="13821"/>
                  </a:lnTo>
                  <a:lnTo>
                    <a:pt x="11899" y="13856"/>
                  </a:lnTo>
                  <a:lnTo>
                    <a:pt x="11899" y="13901"/>
                  </a:lnTo>
                  <a:lnTo>
                    <a:pt x="11899" y="13935"/>
                  </a:lnTo>
                  <a:lnTo>
                    <a:pt x="11911" y="13969"/>
                  </a:lnTo>
                  <a:lnTo>
                    <a:pt x="11922" y="14003"/>
                  </a:lnTo>
                  <a:lnTo>
                    <a:pt x="11945" y="14038"/>
                  </a:lnTo>
                  <a:lnTo>
                    <a:pt x="12013" y="14083"/>
                  </a:lnTo>
                  <a:lnTo>
                    <a:pt x="12047" y="14094"/>
                  </a:lnTo>
                  <a:lnTo>
                    <a:pt x="12081" y="14106"/>
                  </a:lnTo>
                  <a:lnTo>
                    <a:pt x="12081" y="16472"/>
                  </a:lnTo>
                  <a:lnTo>
                    <a:pt x="12024" y="16495"/>
                  </a:lnTo>
                  <a:lnTo>
                    <a:pt x="11967" y="16529"/>
                  </a:lnTo>
                  <a:lnTo>
                    <a:pt x="11933" y="16586"/>
                  </a:lnTo>
                  <a:lnTo>
                    <a:pt x="11922" y="16654"/>
                  </a:lnTo>
                  <a:lnTo>
                    <a:pt x="11933" y="16711"/>
                  </a:lnTo>
                  <a:lnTo>
                    <a:pt x="9954" y="17848"/>
                  </a:lnTo>
                  <a:lnTo>
                    <a:pt x="9920" y="17803"/>
                  </a:lnTo>
                  <a:lnTo>
                    <a:pt x="9863" y="17769"/>
                  </a:lnTo>
                  <a:lnTo>
                    <a:pt x="9806" y="17735"/>
                  </a:lnTo>
                  <a:lnTo>
                    <a:pt x="9670" y="17735"/>
                  </a:lnTo>
                  <a:lnTo>
                    <a:pt x="9601" y="17757"/>
                  </a:lnTo>
                  <a:lnTo>
                    <a:pt x="9545" y="17803"/>
                  </a:lnTo>
                  <a:lnTo>
                    <a:pt x="9510" y="17848"/>
                  </a:lnTo>
                  <a:lnTo>
                    <a:pt x="7611" y="16756"/>
                  </a:lnTo>
                  <a:lnTo>
                    <a:pt x="7622" y="16711"/>
                  </a:lnTo>
                  <a:lnTo>
                    <a:pt x="7633" y="16654"/>
                  </a:lnTo>
                  <a:lnTo>
                    <a:pt x="7622" y="16597"/>
                  </a:lnTo>
                  <a:lnTo>
                    <a:pt x="7611" y="16552"/>
                  </a:lnTo>
                  <a:lnTo>
                    <a:pt x="7588" y="16506"/>
                  </a:lnTo>
                  <a:lnTo>
                    <a:pt x="7565" y="16472"/>
                  </a:lnTo>
                  <a:lnTo>
                    <a:pt x="7520" y="16438"/>
                  </a:lnTo>
                  <a:lnTo>
                    <a:pt x="7486" y="16415"/>
                  </a:lnTo>
                  <a:lnTo>
                    <a:pt x="7440" y="16392"/>
                  </a:lnTo>
                  <a:lnTo>
                    <a:pt x="7383" y="16392"/>
                  </a:lnTo>
                  <a:lnTo>
                    <a:pt x="7383" y="14094"/>
                  </a:lnTo>
                  <a:lnTo>
                    <a:pt x="7451" y="14072"/>
                  </a:lnTo>
                  <a:lnTo>
                    <a:pt x="7508" y="14026"/>
                  </a:lnTo>
                  <a:lnTo>
                    <a:pt x="7554" y="13969"/>
                  </a:lnTo>
                  <a:lnTo>
                    <a:pt x="7565" y="13935"/>
                  </a:lnTo>
                  <a:lnTo>
                    <a:pt x="7565" y="13901"/>
                  </a:lnTo>
                  <a:lnTo>
                    <a:pt x="7554" y="13856"/>
                  </a:lnTo>
                  <a:lnTo>
                    <a:pt x="7554" y="13821"/>
                  </a:lnTo>
                  <a:lnTo>
                    <a:pt x="9556" y="12661"/>
                  </a:lnTo>
                  <a:lnTo>
                    <a:pt x="9590" y="12707"/>
                  </a:lnTo>
                  <a:lnTo>
                    <a:pt x="9636" y="12729"/>
                  </a:lnTo>
                  <a:lnTo>
                    <a:pt x="9681" y="12752"/>
                  </a:lnTo>
                  <a:lnTo>
                    <a:pt x="9783" y="12752"/>
                  </a:lnTo>
                  <a:lnTo>
                    <a:pt x="9829" y="12729"/>
                  </a:lnTo>
                  <a:lnTo>
                    <a:pt x="9874" y="12695"/>
                  </a:lnTo>
                  <a:lnTo>
                    <a:pt x="9909" y="12661"/>
                  </a:lnTo>
                  <a:close/>
                  <a:moveTo>
                    <a:pt x="14629" y="12650"/>
                  </a:moveTo>
                  <a:lnTo>
                    <a:pt x="16643" y="13810"/>
                  </a:lnTo>
                  <a:lnTo>
                    <a:pt x="16631" y="13856"/>
                  </a:lnTo>
                  <a:lnTo>
                    <a:pt x="16631" y="13901"/>
                  </a:lnTo>
                  <a:lnTo>
                    <a:pt x="16631" y="13935"/>
                  </a:lnTo>
                  <a:lnTo>
                    <a:pt x="16643" y="13969"/>
                  </a:lnTo>
                  <a:lnTo>
                    <a:pt x="16666" y="14003"/>
                  </a:lnTo>
                  <a:lnTo>
                    <a:pt x="16688" y="14038"/>
                  </a:lnTo>
                  <a:lnTo>
                    <a:pt x="16711" y="14060"/>
                  </a:lnTo>
                  <a:lnTo>
                    <a:pt x="16745" y="14083"/>
                  </a:lnTo>
                  <a:lnTo>
                    <a:pt x="16779" y="14094"/>
                  </a:lnTo>
                  <a:lnTo>
                    <a:pt x="16825" y="14106"/>
                  </a:lnTo>
                  <a:lnTo>
                    <a:pt x="16825" y="16449"/>
                  </a:lnTo>
                  <a:lnTo>
                    <a:pt x="16791" y="16449"/>
                  </a:lnTo>
                  <a:lnTo>
                    <a:pt x="16745" y="16461"/>
                  </a:lnTo>
                  <a:lnTo>
                    <a:pt x="16711" y="16483"/>
                  </a:lnTo>
                  <a:lnTo>
                    <a:pt x="16688" y="16506"/>
                  </a:lnTo>
                  <a:lnTo>
                    <a:pt x="16666" y="16540"/>
                  </a:lnTo>
                  <a:lnTo>
                    <a:pt x="16643" y="16574"/>
                  </a:lnTo>
                  <a:lnTo>
                    <a:pt x="16631" y="16608"/>
                  </a:lnTo>
                  <a:lnTo>
                    <a:pt x="16631" y="16654"/>
                  </a:lnTo>
                  <a:lnTo>
                    <a:pt x="16631" y="16688"/>
                  </a:lnTo>
                  <a:lnTo>
                    <a:pt x="16643" y="16734"/>
                  </a:lnTo>
                  <a:lnTo>
                    <a:pt x="14629" y="17894"/>
                  </a:lnTo>
                  <a:lnTo>
                    <a:pt x="14607" y="17860"/>
                  </a:lnTo>
                  <a:lnTo>
                    <a:pt x="14561" y="17826"/>
                  </a:lnTo>
                  <a:lnTo>
                    <a:pt x="14516" y="17814"/>
                  </a:lnTo>
                  <a:lnTo>
                    <a:pt x="14470" y="17803"/>
                  </a:lnTo>
                  <a:lnTo>
                    <a:pt x="14425" y="17814"/>
                  </a:lnTo>
                  <a:lnTo>
                    <a:pt x="14379" y="17826"/>
                  </a:lnTo>
                  <a:lnTo>
                    <a:pt x="14345" y="17860"/>
                  </a:lnTo>
                  <a:lnTo>
                    <a:pt x="14311" y="17894"/>
                  </a:lnTo>
                  <a:lnTo>
                    <a:pt x="12275" y="16711"/>
                  </a:lnTo>
                  <a:lnTo>
                    <a:pt x="12286" y="16654"/>
                  </a:lnTo>
                  <a:lnTo>
                    <a:pt x="12275" y="16586"/>
                  </a:lnTo>
                  <a:lnTo>
                    <a:pt x="12240" y="16540"/>
                  </a:lnTo>
                  <a:lnTo>
                    <a:pt x="12184" y="16495"/>
                  </a:lnTo>
                  <a:lnTo>
                    <a:pt x="12127" y="16472"/>
                  </a:lnTo>
                  <a:lnTo>
                    <a:pt x="12127" y="14094"/>
                  </a:lnTo>
                  <a:lnTo>
                    <a:pt x="12161" y="14094"/>
                  </a:lnTo>
                  <a:lnTo>
                    <a:pt x="12195" y="14072"/>
                  </a:lnTo>
                  <a:lnTo>
                    <a:pt x="12252" y="14038"/>
                  </a:lnTo>
                  <a:lnTo>
                    <a:pt x="12297" y="13969"/>
                  </a:lnTo>
                  <a:lnTo>
                    <a:pt x="12309" y="13935"/>
                  </a:lnTo>
                  <a:lnTo>
                    <a:pt x="12309" y="13901"/>
                  </a:lnTo>
                  <a:lnTo>
                    <a:pt x="12309" y="13856"/>
                  </a:lnTo>
                  <a:lnTo>
                    <a:pt x="12297" y="13821"/>
                  </a:lnTo>
                  <a:lnTo>
                    <a:pt x="14311" y="12650"/>
                  </a:lnTo>
                  <a:lnTo>
                    <a:pt x="14345" y="12684"/>
                  </a:lnTo>
                  <a:lnTo>
                    <a:pt x="14379" y="12718"/>
                  </a:lnTo>
                  <a:lnTo>
                    <a:pt x="14425" y="12729"/>
                  </a:lnTo>
                  <a:lnTo>
                    <a:pt x="14470" y="12741"/>
                  </a:lnTo>
                  <a:lnTo>
                    <a:pt x="14527" y="12729"/>
                  </a:lnTo>
                  <a:lnTo>
                    <a:pt x="14561" y="12718"/>
                  </a:lnTo>
                  <a:lnTo>
                    <a:pt x="14607" y="12684"/>
                  </a:lnTo>
                  <a:lnTo>
                    <a:pt x="14629" y="12650"/>
                  </a:lnTo>
                  <a:close/>
                  <a:moveTo>
                    <a:pt x="12252" y="16745"/>
                  </a:moveTo>
                  <a:lnTo>
                    <a:pt x="14288" y="17928"/>
                  </a:lnTo>
                  <a:lnTo>
                    <a:pt x="14288" y="17962"/>
                  </a:lnTo>
                  <a:lnTo>
                    <a:pt x="14277" y="17996"/>
                  </a:lnTo>
                  <a:lnTo>
                    <a:pt x="14288" y="18042"/>
                  </a:lnTo>
                  <a:lnTo>
                    <a:pt x="14288" y="18076"/>
                  </a:lnTo>
                  <a:lnTo>
                    <a:pt x="14334" y="18133"/>
                  </a:lnTo>
                  <a:lnTo>
                    <a:pt x="14390" y="18167"/>
                  </a:lnTo>
                  <a:lnTo>
                    <a:pt x="14459" y="18190"/>
                  </a:lnTo>
                  <a:lnTo>
                    <a:pt x="14459" y="20556"/>
                  </a:lnTo>
                  <a:lnTo>
                    <a:pt x="14413" y="20567"/>
                  </a:lnTo>
                  <a:lnTo>
                    <a:pt x="14379" y="20578"/>
                  </a:lnTo>
                  <a:lnTo>
                    <a:pt x="14322" y="20624"/>
                  </a:lnTo>
                  <a:lnTo>
                    <a:pt x="14299" y="20647"/>
                  </a:lnTo>
                  <a:lnTo>
                    <a:pt x="14288" y="20681"/>
                  </a:lnTo>
                  <a:lnTo>
                    <a:pt x="14277" y="20715"/>
                  </a:lnTo>
                  <a:lnTo>
                    <a:pt x="14265" y="20760"/>
                  </a:lnTo>
                  <a:lnTo>
                    <a:pt x="14277" y="20795"/>
                  </a:lnTo>
                  <a:lnTo>
                    <a:pt x="14288" y="20829"/>
                  </a:lnTo>
                  <a:lnTo>
                    <a:pt x="12286" y="21989"/>
                  </a:lnTo>
                  <a:lnTo>
                    <a:pt x="12252" y="21943"/>
                  </a:lnTo>
                  <a:lnTo>
                    <a:pt x="12206" y="21909"/>
                  </a:lnTo>
                  <a:lnTo>
                    <a:pt x="12161" y="21898"/>
                  </a:lnTo>
                  <a:lnTo>
                    <a:pt x="12104" y="21887"/>
                  </a:lnTo>
                  <a:lnTo>
                    <a:pt x="12047" y="21887"/>
                  </a:lnTo>
                  <a:lnTo>
                    <a:pt x="12002" y="21909"/>
                  </a:lnTo>
                  <a:lnTo>
                    <a:pt x="11956" y="21943"/>
                  </a:lnTo>
                  <a:lnTo>
                    <a:pt x="11922" y="21978"/>
                  </a:lnTo>
                  <a:lnTo>
                    <a:pt x="9931" y="20840"/>
                  </a:lnTo>
                  <a:lnTo>
                    <a:pt x="9943" y="20795"/>
                  </a:lnTo>
                  <a:lnTo>
                    <a:pt x="9954" y="20760"/>
                  </a:lnTo>
                  <a:lnTo>
                    <a:pt x="9943" y="20715"/>
                  </a:lnTo>
                  <a:lnTo>
                    <a:pt x="9931" y="20681"/>
                  </a:lnTo>
                  <a:lnTo>
                    <a:pt x="9920" y="20647"/>
                  </a:lnTo>
                  <a:lnTo>
                    <a:pt x="9897" y="20613"/>
                  </a:lnTo>
                  <a:lnTo>
                    <a:pt x="9863" y="20590"/>
                  </a:lnTo>
                  <a:lnTo>
                    <a:pt x="9829" y="20567"/>
                  </a:lnTo>
                  <a:lnTo>
                    <a:pt x="9795" y="20544"/>
                  </a:lnTo>
                  <a:lnTo>
                    <a:pt x="9761" y="20544"/>
                  </a:lnTo>
                  <a:lnTo>
                    <a:pt x="9761" y="18269"/>
                  </a:lnTo>
                  <a:lnTo>
                    <a:pt x="9806" y="18258"/>
                  </a:lnTo>
                  <a:lnTo>
                    <a:pt x="9852" y="18235"/>
                  </a:lnTo>
                  <a:lnTo>
                    <a:pt x="9897" y="18212"/>
                  </a:lnTo>
                  <a:lnTo>
                    <a:pt x="9931" y="18178"/>
                  </a:lnTo>
                  <a:lnTo>
                    <a:pt x="9965" y="18144"/>
                  </a:lnTo>
                  <a:lnTo>
                    <a:pt x="9988" y="18099"/>
                  </a:lnTo>
                  <a:lnTo>
                    <a:pt x="10000" y="18053"/>
                  </a:lnTo>
                  <a:lnTo>
                    <a:pt x="10000" y="17996"/>
                  </a:lnTo>
                  <a:lnTo>
                    <a:pt x="10000" y="17939"/>
                  </a:lnTo>
                  <a:lnTo>
                    <a:pt x="9977" y="17894"/>
                  </a:lnTo>
                  <a:lnTo>
                    <a:pt x="11956" y="16756"/>
                  </a:lnTo>
                  <a:lnTo>
                    <a:pt x="11979" y="16790"/>
                  </a:lnTo>
                  <a:lnTo>
                    <a:pt x="12013" y="16813"/>
                  </a:lnTo>
                  <a:lnTo>
                    <a:pt x="12058" y="16825"/>
                  </a:lnTo>
                  <a:lnTo>
                    <a:pt x="12104" y="16836"/>
                  </a:lnTo>
                  <a:lnTo>
                    <a:pt x="12149" y="16825"/>
                  </a:lnTo>
                  <a:lnTo>
                    <a:pt x="12184" y="16813"/>
                  </a:lnTo>
                  <a:lnTo>
                    <a:pt x="12229" y="16779"/>
                  </a:lnTo>
                  <a:lnTo>
                    <a:pt x="12252" y="16745"/>
                  </a:lnTo>
                  <a:close/>
                  <a:moveTo>
                    <a:pt x="2776" y="16756"/>
                  </a:moveTo>
                  <a:lnTo>
                    <a:pt x="4790" y="17917"/>
                  </a:lnTo>
                  <a:lnTo>
                    <a:pt x="4767" y="17951"/>
                  </a:lnTo>
                  <a:lnTo>
                    <a:pt x="4767" y="17996"/>
                  </a:lnTo>
                  <a:lnTo>
                    <a:pt x="4767" y="18042"/>
                  </a:lnTo>
                  <a:lnTo>
                    <a:pt x="4778" y="18087"/>
                  </a:lnTo>
                  <a:lnTo>
                    <a:pt x="4801" y="18121"/>
                  </a:lnTo>
                  <a:lnTo>
                    <a:pt x="4824" y="18155"/>
                  </a:lnTo>
                  <a:lnTo>
                    <a:pt x="4858" y="18178"/>
                  </a:lnTo>
                  <a:lnTo>
                    <a:pt x="4892" y="18201"/>
                  </a:lnTo>
                  <a:lnTo>
                    <a:pt x="4926" y="18212"/>
                  </a:lnTo>
                  <a:lnTo>
                    <a:pt x="4972" y="18224"/>
                  </a:lnTo>
                  <a:lnTo>
                    <a:pt x="4972" y="20567"/>
                  </a:lnTo>
                  <a:lnTo>
                    <a:pt x="4903" y="20590"/>
                  </a:lnTo>
                  <a:lnTo>
                    <a:pt x="4858" y="20635"/>
                  </a:lnTo>
                  <a:lnTo>
                    <a:pt x="4812" y="20692"/>
                  </a:lnTo>
                  <a:lnTo>
                    <a:pt x="4801" y="20760"/>
                  </a:lnTo>
                  <a:lnTo>
                    <a:pt x="4812" y="20817"/>
                  </a:lnTo>
                  <a:lnTo>
                    <a:pt x="2765" y="22000"/>
                  </a:lnTo>
                  <a:lnTo>
                    <a:pt x="2742" y="21978"/>
                  </a:lnTo>
                  <a:lnTo>
                    <a:pt x="2708" y="21943"/>
                  </a:lnTo>
                  <a:lnTo>
                    <a:pt x="2662" y="21932"/>
                  </a:lnTo>
                  <a:lnTo>
                    <a:pt x="2583" y="21932"/>
                  </a:lnTo>
                  <a:lnTo>
                    <a:pt x="2537" y="21943"/>
                  </a:lnTo>
                  <a:lnTo>
                    <a:pt x="2503" y="21978"/>
                  </a:lnTo>
                  <a:lnTo>
                    <a:pt x="2480" y="22000"/>
                  </a:lnTo>
                  <a:lnTo>
                    <a:pt x="490" y="20851"/>
                  </a:lnTo>
                  <a:lnTo>
                    <a:pt x="501" y="20806"/>
                  </a:lnTo>
                  <a:lnTo>
                    <a:pt x="501" y="20760"/>
                  </a:lnTo>
                  <a:lnTo>
                    <a:pt x="501" y="20715"/>
                  </a:lnTo>
                  <a:lnTo>
                    <a:pt x="490" y="20669"/>
                  </a:lnTo>
                  <a:lnTo>
                    <a:pt x="467" y="20624"/>
                  </a:lnTo>
                  <a:lnTo>
                    <a:pt x="433" y="20590"/>
                  </a:lnTo>
                  <a:lnTo>
                    <a:pt x="410" y="20556"/>
                  </a:lnTo>
                  <a:lnTo>
                    <a:pt x="365" y="20533"/>
                  </a:lnTo>
                  <a:lnTo>
                    <a:pt x="319" y="20522"/>
                  </a:lnTo>
                  <a:lnTo>
                    <a:pt x="274" y="20510"/>
                  </a:lnTo>
                  <a:lnTo>
                    <a:pt x="274" y="18212"/>
                  </a:lnTo>
                  <a:lnTo>
                    <a:pt x="319" y="18212"/>
                  </a:lnTo>
                  <a:lnTo>
                    <a:pt x="353" y="18190"/>
                  </a:lnTo>
                  <a:lnTo>
                    <a:pt x="387" y="18167"/>
                  </a:lnTo>
                  <a:lnTo>
                    <a:pt x="410" y="18144"/>
                  </a:lnTo>
                  <a:lnTo>
                    <a:pt x="444" y="18110"/>
                  </a:lnTo>
                  <a:lnTo>
                    <a:pt x="456" y="18076"/>
                  </a:lnTo>
                  <a:lnTo>
                    <a:pt x="467" y="18042"/>
                  </a:lnTo>
                  <a:lnTo>
                    <a:pt x="467" y="17996"/>
                  </a:lnTo>
                  <a:lnTo>
                    <a:pt x="467" y="17962"/>
                  </a:lnTo>
                  <a:lnTo>
                    <a:pt x="456" y="17917"/>
                  </a:lnTo>
                  <a:lnTo>
                    <a:pt x="2469" y="16756"/>
                  </a:lnTo>
                  <a:lnTo>
                    <a:pt x="2492" y="16790"/>
                  </a:lnTo>
                  <a:lnTo>
                    <a:pt x="2537" y="16825"/>
                  </a:lnTo>
                  <a:lnTo>
                    <a:pt x="2571" y="16836"/>
                  </a:lnTo>
                  <a:lnTo>
                    <a:pt x="2628" y="16847"/>
                  </a:lnTo>
                  <a:lnTo>
                    <a:pt x="2674" y="16836"/>
                  </a:lnTo>
                  <a:lnTo>
                    <a:pt x="2719" y="16825"/>
                  </a:lnTo>
                  <a:lnTo>
                    <a:pt x="2753" y="16790"/>
                  </a:lnTo>
                  <a:lnTo>
                    <a:pt x="2776" y="16756"/>
                  </a:lnTo>
                  <a:close/>
                  <a:moveTo>
                    <a:pt x="7588" y="16790"/>
                  </a:moveTo>
                  <a:lnTo>
                    <a:pt x="9488" y="17894"/>
                  </a:lnTo>
                  <a:lnTo>
                    <a:pt x="9465" y="17939"/>
                  </a:lnTo>
                  <a:lnTo>
                    <a:pt x="9465" y="17996"/>
                  </a:lnTo>
                  <a:lnTo>
                    <a:pt x="9465" y="18053"/>
                  </a:lnTo>
                  <a:lnTo>
                    <a:pt x="9488" y="18099"/>
                  </a:lnTo>
                  <a:lnTo>
                    <a:pt x="9510" y="18144"/>
                  </a:lnTo>
                  <a:lnTo>
                    <a:pt x="9533" y="18190"/>
                  </a:lnTo>
                  <a:lnTo>
                    <a:pt x="9567" y="18212"/>
                  </a:lnTo>
                  <a:lnTo>
                    <a:pt x="9613" y="18246"/>
                  </a:lnTo>
                  <a:lnTo>
                    <a:pt x="9658" y="18258"/>
                  </a:lnTo>
                  <a:lnTo>
                    <a:pt x="9715" y="18269"/>
                  </a:lnTo>
                  <a:lnTo>
                    <a:pt x="9715" y="20544"/>
                  </a:lnTo>
                  <a:lnTo>
                    <a:pt x="9670" y="20544"/>
                  </a:lnTo>
                  <a:lnTo>
                    <a:pt x="9636" y="20567"/>
                  </a:lnTo>
                  <a:lnTo>
                    <a:pt x="9601" y="20578"/>
                  </a:lnTo>
                  <a:lnTo>
                    <a:pt x="9567" y="20613"/>
                  </a:lnTo>
                  <a:lnTo>
                    <a:pt x="9545" y="20647"/>
                  </a:lnTo>
                  <a:lnTo>
                    <a:pt x="9533" y="20681"/>
                  </a:lnTo>
                  <a:lnTo>
                    <a:pt x="9522" y="20715"/>
                  </a:lnTo>
                  <a:lnTo>
                    <a:pt x="9510" y="20760"/>
                  </a:lnTo>
                  <a:lnTo>
                    <a:pt x="9522" y="20795"/>
                  </a:lnTo>
                  <a:lnTo>
                    <a:pt x="9533" y="20840"/>
                  </a:lnTo>
                  <a:lnTo>
                    <a:pt x="7508" y="22012"/>
                  </a:lnTo>
                  <a:lnTo>
                    <a:pt x="7486" y="21978"/>
                  </a:lnTo>
                  <a:lnTo>
                    <a:pt x="7451" y="21955"/>
                  </a:lnTo>
                  <a:lnTo>
                    <a:pt x="7406" y="21932"/>
                  </a:lnTo>
                  <a:lnTo>
                    <a:pt x="7315" y="21932"/>
                  </a:lnTo>
                  <a:lnTo>
                    <a:pt x="7281" y="21955"/>
                  </a:lnTo>
                  <a:lnTo>
                    <a:pt x="7247" y="21978"/>
                  </a:lnTo>
                  <a:lnTo>
                    <a:pt x="7224" y="22000"/>
                  </a:lnTo>
                  <a:lnTo>
                    <a:pt x="5165" y="20817"/>
                  </a:lnTo>
                  <a:lnTo>
                    <a:pt x="5176" y="20760"/>
                  </a:lnTo>
                  <a:lnTo>
                    <a:pt x="5165" y="20692"/>
                  </a:lnTo>
                  <a:lnTo>
                    <a:pt x="5131" y="20635"/>
                  </a:lnTo>
                  <a:lnTo>
                    <a:pt x="5085" y="20590"/>
                  </a:lnTo>
                  <a:lnTo>
                    <a:pt x="5017" y="20567"/>
                  </a:lnTo>
                  <a:lnTo>
                    <a:pt x="5017" y="18224"/>
                  </a:lnTo>
                  <a:lnTo>
                    <a:pt x="5063" y="18212"/>
                  </a:lnTo>
                  <a:lnTo>
                    <a:pt x="5097" y="18201"/>
                  </a:lnTo>
                  <a:lnTo>
                    <a:pt x="5131" y="18178"/>
                  </a:lnTo>
                  <a:lnTo>
                    <a:pt x="5165" y="18144"/>
                  </a:lnTo>
                  <a:lnTo>
                    <a:pt x="5188" y="18121"/>
                  </a:lnTo>
                  <a:lnTo>
                    <a:pt x="5199" y="18076"/>
                  </a:lnTo>
                  <a:lnTo>
                    <a:pt x="5210" y="18042"/>
                  </a:lnTo>
                  <a:lnTo>
                    <a:pt x="5222" y="17996"/>
                  </a:lnTo>
                  <a:lnTo>
                    <a:pt x="5210" y="17962"/>
                  </a:lnTo>
                  <a:lnTo>
                    <a:pt x="5199" y="17917"/>
                  </a:lnTo>
                  <a:lnTo>
                    <a:pt x="7133" y="16802"/>
                  </a:lnTo>
                  <a:lnTo>
                    <a:pt x="7178" y="16847"/>
                  </a:lnTo>
                  <a:lnTo>
                    <a:pt x="7235" y="16881"/>
                  </a:lnTo>
                  <a:lnTo>
                    <a:pt x="7292" y="16916"/>
                  </a:lnTo>
                  <a:lnTo>
                    <a:pt x="7429" y="16916"/>
                  </a:lnTo>
                  <a:lnTo>
                    <a:pt x="7497" y="16881"/>
                  </a:lnTo>
                  <a:lnTo>
                    <a:pt x="7542" y="16847"/>
                  </a:lnTo>
                  <a:lnTo>
                    <a:pt x="7588" y="16790"/>
                  </a:lnTo>
                  <a:close/>
                  <a:moveTo>
                    <a:pt x="21762" y="16768"/>
                  </a:moveTo>
                  <a:lnTo>
                    <a:pt x="23730" y="17905"/>
                  </a:lnTo>
                  <a:lnTo>
                    <a:pt x="23718" y="17951"/>
                  </a:lnTo>
                  <a:lnTo>
                    <a:pt x="23707" y="17996"/>
                  </a:lnTo>
                  <a:lnTo>
                    <a:pt x="23718" y="18042"/>
                  </a:lnTo>
                  <a:lnTo>
                    <a:pt x="23730" y="18087"/>
                  </a:lnTo>
                  <a:lnTo>
                    <a:pt x="23752" y="18133"/>
                  </a:lnTo>
                  <a:lnTo>
                    <a:pt x="23775" y="18167"/>
                  </a:lnTo>
                  <a:lnTo>
                    <a:pt x="23809" y="18190"/>
                  </a:lnTo>
                  <a:lnTo>
                    <a:pt x="23843" y="18224"/>
                  </a:lnTo>
                  <a:lnTo>
                    <a:pt x="23889" y="18235"/>
                  </a:lnTo>
                  <a:lnTo>
                    <a:pt x="23934" y="18246"/>
                  </a:lnTo>
                  <a:lnTo>
                    <a:pt x="23934" y="20556"/>
                  </a:lnTo>
                  <a:lnTo>
                    <a:pt x="23900" y="20556"/>
                  </a:lnTo>
                  <a:lnTo>
                    <a:pt x="23866" y="20578"/>
                  </a:lnTo>
                  <a:lnTo>
                    <a:pt x="23832" y="20590"/>
                  </a:lnTo>
                  <a:lnTo>
                    <a:pt x="23798" y="20613"/>
                  </a:lnTo>
                  <a:lnTo>
                    <a:pt x="23775" y="20647"/>
                  </a:lnTo>
                  <a:lnTo>
                    <a:pt x="23764" y="20681"/>
                  </a:lnTo>
                  <a:lnTo>
                    <a:pt x="23752" y="20715"/>
                  </a:lnTo>
                  <a:lnTo>
                    <a:pt x="23741" y="20760"/>
                  </a:lnTo>
                  <a:lnTo>
                    <a:pt x="23752" y="20795"/>
                  </a:lnTo>
                  <a:lnTo>
                    <a:pt x="23764" y="20829"/>
                  </a:lnTo>
                  <a:lnTo>
                    <a:pt x="21728" y="22012"/>
                  </a:lnTo>
                  <a:lnTo>
                    <a:pt x="21693" y="21978"/>
                  </a:lnTo>
                  <a:lnTo>
                    <a:pt x="21659" y="21955"/>
                  </a:lnTo>
                  <a:lnTo>
                    <a:pt x="21625" y="21943"/>
                  </a:lnTo>
                  <a:lnTo>
                    <a:pt x="21580" y="21932"/>
                  </a:lnTo>
                  <a:lnTo>
                    <a:pt x="21546" y="21943"/>
                  </a:lnTo>
                  <a:lnTo>
                    <a:pt x="21500" y="21955"/>
                  </a:lnTo>
                  <a:lnTo>
                    <a:pt x="21477" y="21978"/>
                  </a:lnTo>
                  <a:lnTo>
                    <a:pt x="21443" y="22012"/>
                  </a:lnTo>
                  <a:lnTo>
                    <a:pt x="19441" y="20851"/>
                  </a:lnTo>
                  <a:lnTo>
                    <a:pt x="19452" y="20806"/>
                  </a:lnTo>
                  <a:lnTo>
                    <a:pt x="19464" y="20760"/>
                  </a:lnTo>
                  <a:lnTo>
                    <a:pt x="19452" y="20715"/>
                  </a:lnTo>
                  <a:lnTo>
                    <a:pt x="19441" y="20669"/>
                  </a:lnTo>
                  <a:lnTo>
                    <a:pt x="19418" y="20624"/>
                  </a:lnTo>
                  <a:lnTo>
                    <a:pt x="19396" y="20590"/>
                  </a:lnTo>
                  <a:lnTo>
                    <a:pt x="19361" y="20556"/>
                  </a:lnTo>
                  <a:lnTo>
                    <a:pt x="19327" y="20533"/>
                  </a:lnTo>
                  <a:lnTo>
                    <a:pt x="19282" y="20522"/>
                  </a:lnTo>
                  <a:lnTo>
                    <a:pt x="19236" y="20510"/>
                  </a:lnTo>
                  <a:lnTo>
                    <a:pt x="19236" y="18178"/>
                  </a:lnTo>
                  <a:lnTo>
                    <a:pt x="19305" y="18155"/>
                  </a:lnTo>
                  <a:lnTo>
                    <a:pt x="19350" y="18110"/>
                  </a:lnTo>
                  <a:lnTo>
                    <a:pt x="19373" y="18064"/>
                  </a:lnTo>
                  <a:lnTo>
                    <a:pt x="19384" y="17996"/>
                  </a:lnTo>
                  <a:lnTo>
                    <a:pt x="19373" y="17939"/>
                  </a:lnTo>
                  <a:lnTo>
                    <a:pt x="21398" y="16779"/>
                  </a:lnTo>
                  <a:lnTo>
                    <a:pt x="21432" y="16813"/>
                  </a:lnTo>
                  <a:lnTo>
                    <a:pt x="21477" y="16847"/>
                  </a:lnTo>
                  <a:lnTo>
                    <a:pt x="21523" y="16859"/>
                  </a:lnTo>
                  <a:lnTo>
                    <a:pt x="21580" y="16870"/>
                  </a:lnTo>
                  <a:lnTo>
                    <a:pt x="21637" y="16859"/>
                  </a:lnTo>
                  <a:lnTo>
                    <a:pt x="21693" y="16847"/>
                  </a:lnTo>
                  <a:lnTo>
                    <a:pt x="21728" y="16813"/>
                  </a:lnTo>
                  <a:lnTo>
                    <a:pt x="21762" y="16768"/>
                  </a:lnTo>
                  <a:close/>
                  <a:moveTo>
                    <a:pt x="16848" y="0"/>
                  </a:moveTo>
                  <a:lnTo>
                    <a:pt x="16802" y="12"/>
                  </a:lnTo>
                  <a:lnTo>
                    <a:pt x="16757" y="23"/>
                  </a:lnTo>
                  <a:lnTo>
                    <a:pt x="16711" y="46"/>
                  </a:lnTo>
                  <a:lnTo>
                    <a:pt x="16677" y="69"/>
                  </a:lnTo>
                  <a:lnTo>
                    <a:pt x="16654" y="103"/>
                  </a:lnTo>
                  <a:lnTo>
                    <a:pt x="16631" y="148"/>
                  </a:lnTo>
                  <a:lnTo>
                    <a:pt x="16620" y="182"/>
                  </a:lnTo>
                  <a:lnTo>
                    <a:pt x="16609" y="228"/>
                  </a:lnTo>
                  <a:lnTo>
                    <a:pt x="16620" y="273"/>
                  </a:lnTo>
                  <a:lnTo>
                    <a:pt x="16631" y="319"/>
                  </a:lnTo>
                  <a:lnTo>
                    <a:pt x="14641" y="1468"/>
                  </a:lnTo>
                  <a:lnTo>
                    <a:pt x="14607" y="1422"/>
                  </a:lnTo>
                  <a:lnTo>
                    <a:pt x="14572" y="1400"/>
                  </a:lnTo>
                  <a:lnTo>
                    <a:pt x="14527" y="1377"/>
                  </a:lnTo>
                  <a:lnTo>
                    <a:pt x="14436" y="1377"/>
                  </a:lnTo>
                  <a:lnTo>
                    <a:pt x="14390" y="1388"/>
                  </a:lnTo>
                  <a:lnTo>
                    <a:pt x="14356" y="1411"/>
                  </a:lnTo>
                  <a:lnTo>
                    <a:pt x="14334" y="1434"/>
                  </a:lnTo>
                  <a:lnTo>
                    <a:pt x="14299" y="1468"/>
                  </a:lnTo>
                  <a:lnTo>
                    <a:pt x="14288" y="1502"/>
                  </a:lnTo>
                  <a:lnTo>
                    <a:pt x="14277" y="1536"/>
                  </a:lnTo>
                  <a:lnTo>
                    <a:pt x="14265" y="1582"/>
                  </a:lnTo>
                  <a:lnTo>
                    <a:pt x="14277" y="1616"/>
                  </a:lnTo>
                  <a:lnTo>
                    <a:pt x="14288" y="1650"/>
                  </a:lnTo>
                  <a:lnTo>
                    <a:pt x="14299" y="1684"/>
                  </a:lnTo>
                  <a:lnTo>
                    <a:pt x="14322" y="1718"/>
                  </a:lnTo>
                  <a:lnTo>
                    <a:pt x="14379" y="1764"/>
                  </a:lnTo>
                  <a:lnTo>
                    <a:pt x="14413" y="1775"/>
                  </a:lnTo>
                  <a:lnTo>
                    <a:pt x="14459" y="1786"/>
                  </a:lnTo>
                  <a:lnTo>
                    <a:pt x="14459" y="4141"/>
                  </a:lnTo>
                  <a:lnTo>
                    <a:pt x="14413" y="4141"/>
                  </a:lnTo>
                  <a:lnTo>
                    <a:pt x="14379" y="4152"/>
                  </a:lnTo>
                  <a:lnTo>
                    <a:pt x="14322" y="4198"/>
                  </a:lnTo>
                  <a:lnTo>
                    <a:pt x="14288" y="4266"/>
                  </a:lnTo>
                  <a:lnTo>
                    <a:pt x="14277" y="4300"/>
                  </a:lnTo>
                  <a:lnTo>
                    <a:pt x="14265" y="4334"/>
                  </a:lnTo>
                  <a:lnTo>
                    <a:pt x="14277" y="4369"/>
                  </a:lnTo>
                  <a:lnTo>
                    <a:pt x="14288" y="4403"/>
                  </a:lnTo>
                  <a:lnTo>
                    <a:pt x="12252" y="5586"/>
                  </a:lnTo>
                  <a:lnTo>
                    <a:pt x="12218" y="5552"/>
                  </a:lnTo>
                  <a:lnTo>
                    <a:pt x="12184" y="5529"/>
                  </a:lnTo>
                  <a:lnTo>
                    <a:pt x="12149" y="5506"/>
                  </a:lnTo>
                  <a:lnTo>
                    <a:pt x="12058" y="5506"/>
                  </a:lnTo>
                  <a:lnTo>
                    <a:pt x="12024" y="5529"/>
                  </a:lnTo>
                  <a:lnTo>
                    <a:pt x="11990" y="5552"/>
                  </a:lnTo>
                  <a:lnTo>
                    <a:pt x="11956" y="5574"/>
                  </a:lnTo>
                  <a:lnTo>
                    <a:pt x="9954" y="4425"/>
                  </a:lnTo>
                  <a:lnTo>
                    <a:pt x="9965" y="4380"/>
                  </a:lnTo>
                  <a:lnTo>
                    <a:pt x="9965" y="4334"/>
                  </a:lnTo>
                  <a:lnTo>
                    <a:pt x="9965" y="4289"/>
                  </a:lnTo>
                  <a:lnTo>
                    <a:pt x="9954" y="4243"/>
                  </a:lnTo>
                  <a:lnTo>
                    <a:pt x="9931" y="4198"/>
                  </a:lnTo>
                  <a:lnTo>
                    <a:pt x="9897" y="4164"/>
                  </a:lnTo>
                  <a:lnTo>
                    <a:pt x="9863" y="4141"/>
                  </a:lnTo>
                  <a:lnTo>
                    <a:pt x="9829" y="4118"/>
                  </a:lnTo>
                  <a:lnTo>
                    <a:pt x="9783" y="4107"/>
                  </a:lnTo>
                  <a:lnTo>
                    <a:pt x="9738" y="4095"/>
                  </a:lnTo>
                  <a:lnTo>
                    <a:pt x="9681" y="4107"/>
                  </a:lnTo>
                  <a:lnTo>
                    <a:pt x="9636" y="4118"/>
                  </a:lnTo>
                  <a:lnTo>
                    <a:pt x="9601" y="4141"/>
                  </a:lnTo>
                  <a:lnTo>
                    <a:pt x="9567" y="4164"/>
                  </a:lnTo>
                  <a:lnTo>
                    <a:pt x="9533" y="4198"/>
                  </a:lnTo>
                  <a:lnTo>
                    <a:pt x="9510" y="4243"/>
                  </a:lnTo>
                  <a:lnTo>
                    <a:pt x="9499" y="4289"/>
                  </a:lnTo>
                  <a:lnTo>
                    <a:pt x="9499" y="4334"/>
                  </a:lnTo>
                  <a:lnTo>
                    <a:pt x="9499" y="4380"/>
                  </a:lnTo>
                  <a:lnTo>
                    <a:pt x="9510" y="4425"/>
                  </a:lnTo>
                  <a:lnTo>
                    <a:pt x="7565" y="5552"/>
                  </a:lnTo>
                  <a:lnTo>
                    <a:pt x="7531" y="5506"/>
                  </a:lnTo>
                  <a:lnTo>
                    <a:pt x="7486" y="5472"/>
                  </a:lnTo>
                  <a:lnTo>
                    <a:pt x="7429" y="5449"/>
                  </a:lnTo>
                  <a:lnTo>
                    <a:pt x="7360" y="5438"/>
                  </a:lnTo>
                  <a:lnTo>
                    <a:pt x="7315" y="5438"/>
                  </a:lnTo>
                  <a:lnTo>
                    <a:pt x="7269" y="5461"/>
                  </a:lnTo>
                  <a:lnTo>
                    <a:pt x="7224" y="5483"/>
                  </a:lnTo>
                  <a:lnTo>
                    <a:pt x="7190" y="5506"/>
                  </a:lnTo>
                  <a:lnTo>
                    <a:pt x="7156" y="5552"/>
                  </a:lnTo>
                  <a:lnTo>
                    <a:pt x="7133" y="5586"/>
                  </a:lnTo>
                  <a:lnTo>
                    <a:pt x="7122" y="5631"/>
                  </a:lnTo>
                  <a:lnTo>
                    <a:pt x="7110" y="5688"/>
                  </a:lnTo>
                  <a:lnTo>
                    <a:pt x="7122" y="5734"/>
                  </a:lnTo>
                  <a:lnTo>
                    <a:pt x="7133" y="5779"/>
                  </a:lnTo>
                  <a:lnTo>
                    <a:pt x="7156" y="5813"/>
                  </a:lnTo>
                  <a:lnTo>
                    <a:pt x="7178" y="5859"/>
                  </a:lnTo>
                  <a:lnTo>
                    <a:pt x="7213" y="5881"/>
                  </a:lnTo>
                  <a:lnTo>
                    <a:pt x="7258" y="5904"/>
                  </a:lnTo>
                  <a:lnTo>
                    <a:pt x="7292" y="5927"/>
                  </a:lnTo>
                  <a:lnTo>
                    <a:pt x="7338" y="5927"/>
                  </a:lnTo>
                  <a:lnTo>
                    <a:pt x="7338" y="8225"/>
                  </a:lnTo>
                  <a:lnTo>
                    <a:pt x="7304" y="8236"/>
                  </a:lnTo>
                  <a:lnTo>
                    <a:pt x="7269" y="8248"/>
                  </a:lnTo>
                  <a:lnTo>
                    <a:pt x="7235" y="8270"/>
                  </a:lnTo>
                  <a:lnTo>
                    <a:pt x="7201" y="8293"/>
                  </a:lnTo>
                  <a:lnTo>
                    <a:pt x="7178" y="8327"/>
                  </a:lnTo>
                  <a:lnTo>
                    <a:pt x="7167" y="8361"/>
                  </a:lnTo>
                  <a:lnTo>
                    <a:pt x="7156" y="8407"/>
                  </a:lnTo>
                  <a:lnTo>
                    <a:pt x="7144" y="8441"/>
                  </a:lnTo>
                  <a:lnTo>
                    <a:pt x="7156" y="8486"/>
                  </a:lnTo>
                  <a:lnTo>
                    <a:pt x="7167" y="8521"/>
                  </a:lnTo>
                  <a:lnTo>
                    <a:pt x="7190" y="8566"/>
                  </a:lnTo>
                  <a:lnTo>
                    <a:pt x="7213" y="8589"/>
                  </a:lnTo>
                  <a:lnTo>
                    <a:pt x="7247" y="8623"/>
                  </a:lnTo>
                  <a:lnTo>
                    <a:pt x="7281" y="8646"/>
                  </a:lnTo>
                  <a:lnTo>
                    <a:pt x="7315" y="8657"/>
                  </a:lnTo>
                  <a:lnTo>
                    <a:pt x="7360" y="8657"/>
                  </a:lnTo>
                  <a:lnTo>
                    <a:pt x="7417" y="8646"/>
                  </a:lnTo>
                  <a:lnTo>
                    <a:pt x="7463" y="8634"/>
                  </a:lnTo>
                  <a:lnTo>
                    <a:pt x="7508" y="8600"/>
                  </a:lnTo>
                  <a:lnTo>
                    <a:pt x="7542" y="8555"/>
                  </a:lnTo>
                  <a:lnTo>
                    <a:pt x="9510" y="9692"/>
                  </a:lnTo>
                  <a:lnTo>
                    <a:pt x="9499" y="9738"/>
                  </a:lnTo>
                  <a:lnTo>
                    <a:pt x="9488" y="9795"/>
                  </a:lnTo>
                  <a:lnTo>
                    <a:pt x="9499" y="9840"/>
                  </a:lnTo>
                  <a:lnTo>
                    <a:pt x="9510" y="9886"/>
                  </a:lnTo>
                  <a:lnTo>
                    <a:pt x="9533" y="9920"/>
                  </a:lnTo>
                  <a:lnTo>
                    <a:pt x="9567" y="9965"/>
                  </a:lnTo>
                  <a:lnTo>
                    <a:pt x="9601" y="9988"/>
                  </a:lnTo>
                  <a:lnTo>
                    <a:pt x="9636" y="10011"/>
                  </a:lnTo>
                  <a:lnTo>
                    <a:pt x="9681" y="10022"/>
                  </a:lnTo>
                  <a:lnTo>
                    <a:pt x="9738" y="10033"/>
                  </a:lnTo>
                  <a:lnTo>
                    <a:pt x="9783" y="10022"/>
                  </a:lnTo>
                  <a:lnTo>
                    <a:pt x="9829" y="10011"/>
                  </a:lnTo>
                  <a:lnTo>
                    <a:pt x="9863" y="9988"/>
                  </a:lnTo>
                  <a:lnTo>
                    <a:pt x="9909" y="9965"/>
                  </a:lnTo>
                  <a:lnTo>
                    <a:pt x="9931" y="9920"/>
                  </a:lnTo>
                  <a:lnTo>
                    <a:pt x="9954" y="9886"/>
                  </a:lnTo>
                  <a:lnTo>
                    <a:pt x="9965" y="9840"/>
                  </a:lnTo>
                  <a:lnTo>
                    <a:pt x="9977" y="9795"/>
                  </a:lnTo>
                  <a:lnTo>
                    <a:pt x="9965" y="9738"/>
                  </a:lnTo>
                  <a:lnTo>
                    <a:pt x="9954" y="9692"/>
                  </a:lnTo>
                  <a:lnTo>
                    <a:pt x="11933" y="8555"/>
                  </a:lnTo>
                  <a:lnTo>
                    <a:pt x="11967" y="8589"/>
                  </a:lnTo>
                  <a:lnTo>
                    <a:pt x="12002" y="8623"/>
                  </a:lnTo>
                  <a:lnTo>
                    <a:pt x="12047" y="8634"/>
                  </a:lnTo>
                  <a:lnTo>
                    <a:pt x="12104" y="8646"/>
                  </a:lnTo>
                  <a:lnTo>
                    <a:pt x="12149" y="8634"/>
                  </a:lnTo>
                  <a:lnTo>
                    <a:pt x="12206" y="8623"/>
                  </a:lnTo>
                  <a:lnTo>
                    <a:pt x="12240" y="8589"/>
                  </a:lnTo>
                  <a:lnTo>
                    <a:pt x="12275" y="8555"/>
                  </a:lnTo>
                  <a:lnTo>
                    <a:pt x="14265" y="9704"/>
                  </a:lnTo>
                  <a:lnTo>
                    <a:pt x="14243" y="9738"/>
                  </a:lnTo>
                  <a:lnTo>
                    <a:pt x="14243" y="9795"/>
                  </a:lnTo>
                  <a:lnTo>
                    <a:pt x="14243" y="9829"/>
                  </a:lnTo>
                  <a:lnTo>
                    <a:pt x="14254" y="9874"/>
                  </a:lnTo>
                  <a:lnTo>
                    <a:pt x="14277" y="9908"/>
                  </a:lnTo>
                  <a:lnTo>
                    <a:pt x="14299" y="9942"/>
                  </a:lnTo>
                  <a:lnTo>
                    <a:pt x="14334" y="9977"/>
                  </a:lnTo>
                  <a:lnTo>
                    <a:pt x="14368" y="9999"/>
                  </a:lnTo>
                  <a:lnTo>
                    <a:pt x="14413" y="10011"/>
                  </a:lnTo>
                  <a:lnTo>
                    <a:pt x="14459" y="10022"/>
                  </a:lnTo>
                  <a:lnTo>
                    <a:pt x="14459" y="12354"/>
                  </a:lnTo>
                  <a:lnTo>
                    <a:pt x="14390" y="12377"/>
                  </a:lnTo>
                  <a:lnTo>
                    <a:pt x="14334" y="12422"/>
                  </a:lnTo>
                  <a:lnTo>
                    <a:pt x="14299" y="12479"/>
                  </a:lnTo>
                  <a:lnTo>
                    <a:pt x="14288" y="12513"/>
                  </a:lnTo>
                  <a:lnTo>
                    <a:pt x="14277" y="12547"/>
                  </a:lnTo>
                  <a:lnTo>
                    <a:pt x="14288" y="12616"/>
                  </a:lnTo>
                  <a:lnTo>
                    <a:pt x="12275" y="13776"/>
                  </a:lnTo>
                  <a:lnTo>
                    <a:pt x="12240" y="13742"/>
                  </a:lnTo>
                  <a:lnTo>
                    <a:pt x="12206" y="13719"/>
                  </a:lnTo>
                  <a:lnTo>
                    <a:pt x="12149" y="13696"/>
                  </a:lnTo>
                  <a:lnTo>
                    <a:pt x="12104" y="13685"/>
                  </a:lnTo>
                  <a:lnTo>
                    <a:pt x="12047" y="13696"/>
                  </a:lnTo>
                  <a:lnTo>
                    <a:pt x="12002" y="13708"/>
                  </a:lnTo>
                  <a:lnTo>
                    <a:pt x="11967" y="13742"/>
                  </a:lnTo>
                  <a:lnTo>
                    <a:pt x="11933" y="13776"/>
                  </a:lnTo>
                  <a:lnTo>
                    <a:pt x="9931" y="12616"/>
                  </a:lnTo>
                  <a:lnTo>
                    <a:pt x="9943" y="12582"/>
                  </a:lnTo>
                  <a:lnTo>
                    <a:pt x="9943" y="12547"/>
                  </a:lnTo>
                  <a:lnTo>
                    <a:pt x="9943" y="12502"/>
                  </a:lnTo>
                  <a:lnTo>
                    <a:pt x="9920" y="12468"/>
                  </a:lnTo>
                  <a:lnTo>
                    <a:pt x="9909" y="12434"/>
                  </a:lnTo>
                  <a:lnTo>
                    <a:pt x="9886" y="12400"/>
                  </a:lnTo>
                  <a:lnTo>
                    <a:pt x="9852" y="12377"/>
                  </a:lnTo>
                  <a:lnTo>
                    <a:pt x="9818" y="12354"/>
                  </a:lnTo>
                  <a:lnTo>
                    <a:pt x="9772" y="12343"/>
                  </a:lnTo>
                  <a:lnTo>
                    <a:pt x="9692" y="12343"/>
                  </a:lnTo>
                  <a:lnTo>
                    <a:pt x="9647" y="12354"/>
                  </a:lnTo>
                  <a:lnTo>
                    <a:pt x="9613" y="12377"/>
                  </a:lnTo>
                  <a:lnTo>
                    <a:pt x="9590" y="12400"/>
                  </a:lnTo>
                  <a:lnTo>
                    <a:pt x="9556" y="12434"/>
                  </a:lnTo>
                  <a:lnTo>
                    <a:pt x="9545" y="12468"/>
                  </a:lnTo>
                  <a:lnTo>
                    <a:pt x="9533" y="12502"/>
                  </a:lnTo>
                  <a:lnTo>
                    <a:pt x="9522" y="12547"/>
                  </a:lnTo>
                  <a:lnTo>
                    <a:pt x="9522" y="12582"/>
                  </a:lnTo>
                  <a:lnTo>
                    <a:pt x="9533" y="12627"/>
                  </a:lnTo>
                  <a:lnTo>
                    <a:pt x="7531" y="13787"/>
                  </a:lnTo>
                  <a:lnTo>
                    <a:pt x="7497" y="13742"/>
                  </a:lnTo>
                  <a:lnTo>
                    <a:pt x="7463" y="13719"/>
                  </a:lnTo>
                  <a:lnTo>
                    <a:pt x="7417" y="13696"/>
                  </a:lnTo>
                  <a:lnTo>
                    <a:pt x="7326" y="13696"/>
                  </a:lnTo>
                  <a:lnTo>
                    <a:pt x="7281" y="13708"/>
                  </a:lnTo>
                  <a:lnTo>
                    <a:pt x="7247" y="13730"/>
                  </a:lnTo>
                  <a:lnTo>
                    <a:pt x="7224" y="13753"/>
                  </a:lnTo>
                  <a:lnTo>
                    <a:pt x="7201" y="13787"/>
                  </a:lnTo>
                  <a:lnTo>
                    <a:pt x="7178" y="13821"/>
                  </a:lnTo>
                  <a:lnTo>
                    <a:pt x="7167" y="13856"/>
                  </a:lnTo>
                  <a:lnTo>
                    <a:pt x="7167" y="13901"/>
                  </a:lnTo>
                  <a:lnTo>
                    <a:pt x="7167" y="13935"/>
                  </a:lnTo>
                  <a:lnTo>
                    <a:pt x="7178" y="13969"/>
                  </a:lnTo>
                  <a:lnTo>
                    <a:pt x="7213" y="14026"/>
                  </a:lnTo>
                  <a:lnTo>
                    <a:pt x="7269" y="14072"/>
                  </a:lnTo>
                  <a:lnTo>
                    <a:pt x="7304" y="14083"/>
                  </a:lnTo>
                  <a:lnTo>
                    <a:pt x="7338" y="14094"/>
                  </a:lnTo>
                  <a:lnTo>
                    <a:pt x="7338" y="16381"/>
                  </a:lnTo>
                  <a:lnTo>
                    <a:pt x="7292" y="16392"/>
                  </a:lnTo>
                  <a:lnTo>
                    <a:pt x="7247" y="16415"/>
                  </a:lnTo>
                  <a:lnTo>
                    <a:pt x="7201" y="16438"/>
                  </a:lnTo>
                  <a:lnTo>
                    <a:pt x="7167" y="16472"/>
                  </a:lnTo>
                  <a:lnTo>
                    <a:pt x="7133" y="16506"/>
                  </a:lnTo>
                  <a:lnTo>
                    <a:pt x="7110" y="16552"/>
                  </a:lnTo>
                  <a:lnTo>
                    <a:pt x="7099" y="16597"/>
                  </a:lnTo>
                  <a:lnTo>
                    <a:pt x="7099" y="16654"/>
                  </a:lnTo>
                  <a:lnTo>
                    <a:pt x="7099" y="16711"/>
                  </a:lnTo>
                  <a:lnTo>
                    <a:pt x="7122" y="16756"/>
                  </a:lnTo>
                  <a:lnTo>
                    <a:pt x="5176" y="17871"/>
                  </a:lnTo>
                  <a:lnTo>
                    <a:pt x="5142" y="17837"/>
                  </a:lnTo>
                  <a:lnTo>
                    <a:pt x="5097" y="17803"/>
                  </a:lnTo>
                  <a:lnTo>
                    <a:pt x="5051" y="17780"/>
                  </a:lnTo>
                  <a:lnTo>
                    <a:pt x="4937" y="17780"/>
                  </a:lnTo>
                  <a:lnTo>
                    <a:pt x="4881" y="17803"/>
                  </a:lnTo>
                  <a:lnTo>
                    <a:pt x="4846" y="17837"/>
                  </a:lnTo>
                  <a:lnTo>
                    <a:pt x="4801" y="17871"/>
                  </a:lnTo>
                  <a:lnTo>
                    <a:pt x="2799" y="16711"/>
                  </a:lnTo>
                  <a:lnTo>
                    <a:pt x="2810" y="16654"/>
                  </a:lnTo>
                  <a:lnTo>
                    <a:pt x="2810" y="16620"/>
                  </a:lnTo>
                  <a:lnTo>
                    <a:pt x="2799" y="16574"/>
                  </a:lnTo>
                  <a:lnTo>
                    <a:pt x="2776" y="16552"/>
                  </a:lnTo>
                  <a:lnTo>
                    <a:pt x="2753" y="16517"/>
                  </a:lnTo>
                  <a:lnTo>
                    <a:pt x="2731" y="16495"/>
                  </a:lnTo>
                  <a:lnTo>
                    <a:pt x="2697" y="16483"/>
                  </a:lnTo>
                  <a:lnTo>
                    <a:pt x="2662" y="16472"/>
                  </a:lnTo>
                  <a:lnTo>
                    <a:pt x="2628" y="16461"/>
                  </a:lnTo>
                  <a:lnTo>
                    <a:pt x="2583" y="16472"/>
                  </a:lnTo>
                  <a:lnTo>
                    <a:pt x="2549" y="16483"/>
                  </a:lnTo>
                  <a:lnTo>
                    <a:pt x="2515" y="16495"/>
                  </a:lnTo>
                  <a:lnTo>
                    <a:pt x="2492" y="16517"/>
                  </a:lnTo>
                  <a:lnTo>
                    <a:pt x="2469" y="16552"/>
                  </a:lnTo>
                  <a:lnTo>
                    <a:pt x="2446" y="16574"/>
                  </a:lnTo>
                  <a:lnTo>
                    <a:pt x="2435" y="16620"/>
                  </a:lnTo>
                  <a:lnTo>
                    <a:pt x="2435" y="16654"/>
                  </a:lnTo>
                  <a:lnTo>
                    <a:pt x="2446" y="16722"/>
                  </a:lnTo>
                  <a:lnTo>
                    <a:pt x="433" y="17882"/>
                  </a:lnTo>
                  <a:lnTo>
                    <a:pt x="399" y="17837"/>
                  </a:lnTo>
                  <a:lnTo>
                    <a:pt x="353" y="17803"/>
                  </a:lnTo>
                  <a:lnTo>
                    <a:pt x="308" y="17791"/>
                  </a:lnTo>
                  <a:lnTo>
                    <a:pt x="251" y="17780"/>
                  </a:lnTo>
                  <a:lnTo>
                    <a:pt x="205" y="17780"/>
                  </a:lnTo>
                  <a:lnTo>
                    <a:pt x="171" y="17803"/>
                  </a:lnTo>
                  <a:lnTo>
                    <a:pt x="126" y="17814"/>
                  </a:lnTo>
                  <a:lnTo>
                    <a:pt x="103" y="17848"/>
                  </a:lnTo>
                  <a:lnTo>
                    <a:pt x="69" y="17882"/>
                  </a:lnTo>
                  <a:lnTo>
                    <a:pt x="46" y="17917"/>
                  </a:lnTo>
                  <a:lnTo>
                    <a:pt x="35" y="17951"/>
                  </a:lnTo>
                  <a:lnTo>
                    <a:pt x="35" y="17996"/>
                  </a:lnTo>
                  <a:lnTo>
                    <a:pt x="35" y="18042"/>
                  </a:lnTo>
                  <a:lnTo>
                    <a:pt x="46" y="18076"/>
                  </a:lnTo>
                  <a:lnTo>
                    <a:pt x="69" y="18110"/>
                  </a:lnTo>
                  <a:lnTo>
                    <a:pt x="92" y="18144"/>
                  </a:lnTo>
                  <a:lnTo>
                    <a:pt x="126" y="18178"/>
                  </a:lnTo>
                  <a:lnTo>
                    <a:pt x="148" y="18190"/>
                  </a:lnTo>
                  <a:lnTo>
                    <a:pt x="194" y="18212"/>
                  </a:lnTo>
                  <a:lnTo>
                    <a:pt x="228" y="18212"/>
                  </a:lnTo>
                  <a:lnTo>
                    <a:pt x="228" y="20510"/>
                  </a:lnTo>
                  <a:lnTo>
                    <a:pt x="183" y="20510"/>
                  </a:lnTo>
                  <a:lnTo>
                    <a:pt x="137" y="20533"/>
                  </a:lnTo>
                  <a:lnTo>
                    <a:pt x="103" y="20556"/>
                  </a:lnTo>
                  <a:lnTo>
                    <a:pt x="69" y="20590"/>
                  </a:lnTo>
                  <a:lnTo>
                    <a:pt x="35" y="20624"/>
                  </a:lnTo>
                  <a:lnTo>
                    <a:pt x="23" y="20669"/>
                  </a:lnTo>
                  <a:lnTo>
                    <a:pt x="1" y="20704"/>
                  </a:lnTo>
                  <a:lnTo>
                    <a:pt x="1" y="20760"/>
                  </a:lnTo>
                  <a:lnTo>
                    <a:pt x="12" y="20806"/>
                  </a:lnTo>
                  <a:lnTo>
                    <a:pt x="23" y="20851"/>
                  </a:lnTo>
                  <a:lnTo>
                    <a:pt x="46" y="20897"/>
                  </a:lnTo>
                  <a:lnTo>
                    <a:pt x="80" y="20931"/>
                  </a:lnTo>
                  <a:lnTo>
                    <a:pt x="114" y="20965"/>
                  </a:lnTo>
                  <a:lnTo>
                    <a:pt x="160" y="20988"/>
                  </a:lnTo>
                  <a:lnTo>
                    <a:pt x="205" y="20999"/>
                  </a:lnTo>
                  <a:lnTo>
                    <a:pt x="251" y="21011"/>
                  </a:lnTo>
                  <a:lnTo>
                    <a:pt x="319" y="20999"/>
                  </a:lnTo>
                  <a:lnTo>
                    <a:pt x="376" y="20977"/>
                  </a:lnTo>
                  <a:lnTo>
                    <a:pt x="421" y="20942"/>
                  </a:lnTo>
                  <a:lnTo>
                    <a:pt x="467" y="20897"/>
                  </a:lnTo>
                  <a:lnTo>
                    <a:pt x="2458" y="22046"/>
                  </a:lnTo>
                  <a:lnTo>
                    <a:pt x="2446" y="22103"/>
                  </a:lnTo>
                  <a:lnTo>
                    <a:pt x="2446" y="22137"/>
                  </a:lnTo>
                  <a:lnTo>
                    <a:pt x="2458" y="22171"/>
                  </a:lnTo>
                  <a:lnTo>
                    <a:pt x="2492" y="22228"/>
                  </a:lnTo>
                  <a:lnTo>
                    <a:pt x="2549" y="22273"/>
                  </a:lnTo>
                  <a:lnTo>
                    <a:pt x="2583" y="22285"/>
                  </a:lnTo>
                  <a:lnTo>
                    <a:pt x="2662" y="22285"/>
                  </a:lnTo>
                  <a:lnTo>
                    <a:pt x="2697" y="22273"/>
                  </a:lnTo>
                  <a:lnTo>
                    <a:pt x="2753" y="22228"/>
                  </a:lnTo>
                  <a:lnTo>
                    <a:pt x="2788" y="22171"/>
                  </a:lnTo>
                  <a:lnTo>
                    <a:pt x="2799" y="22137"/>
                  </a:lnTo>
                  <a:lnTo>
                    <a:pt x="2799" y="22103"/>
                  </a:lnTo>
                  <a:lnTo>
                    <a:pt x="2788" y="22046"/>
                  </a:lnTo>
                  <a:lnTo>
                    <a:pt x="4835" y="20863"/>
                  </a:lnTo>
                  <a:lnTo>
                    <a:pt x="4869" y="20897"/>
                  </a:lnTo>
                  <a:lnTo>
                    <a:pt x="4903" y="20920"/>
                  </a:lnTo>
                  <a:lnTo>
                    <a:pt x="4949" y="20942"/>
                  </a:lnTo>
                  <a:lnTo>
                    <a:pt x="5040" y="20942"/>
                  </a:lnTo>
                  <a:lnTo>
                    <a:pt x="5085" y="20920"/>
                  </a:lnTo>
                  <a:lnTo>
                    <a:pt x="5119" y="20897"/>
                  </a:lnTo>
                  <a:lnTo>
                    <a:pt x="5154" y="20863"/>
                  </a:lnTo>
                  <a:lnTo>
                    <a:pt x="7201" y="22046"/>
                  </a:lnTo>
                  <a:lnTo>
                    <a:pt x="7190" y="22103"/>
                  </a:lnTo>
                  <a:lnTo>
                    <a:pt x="7190" y="22137"/>
                  </a:lnTo>
                  <a:lnTo>
                    <a:pt x="7201" y="22171"/>
                  </a:lnTo>
                  <a:lnTo>
                    <a:pt x="7235" y="22228"/>
                  </a:lnTo>
                  <a:lnTo>
                    <a:pt x="7292" y="22273"/>
                  </a:lnTo>
                  <a:lnTo>
                    <a:pt x="7326" y="22273"/>
                  </a:lnTo>
                  <a:lnTo>
                    <a:pt x="7360" y="22285"/>
                  </a:lnTo>
                  <a:lnTo>
                    <a:pt x="7395" y="22273"/>
                  </a:lnTo>
                  <a:lnTo>
                    <a:pt x="7429" y="22273"/>
                  </a:lnTo>
                  <a:lnTo>
                    <a:pt x="7486" y="22228"/>
                  </a:lnTo>
                  <a:lnTo>
                    <a:pt x="7520" y="22171"/>
                  </a:lnTo>
                  <a:lnTo>
                    <a:pt x="7531" y="22137"/>
                  </a:lnTo>
                  <a:lnTo>
                    <a:pt x="7542" y="22103"/>
                  </a:lnTo>
                  <a:lnTo>
                    <a:pt x="7531" y="22046"/>
                  </a:lnTo>
                  <a:lnTo>
                    <a:pt x="9556" y="20874"/>
                  </a:lnTo>
                  <a:lnTo>
                    <a:pt x="9590" y="20920"/>
                  </a:lnTo>
                  <a:lnTo>
                    <a:pt x="9624" y="20954"/>
                  </a:lnTo>
                  <a:lnTo>
                    <a:pt x="9681" y="20965"/>
                  </a:lnTo>
                  <a:lnTo>
                    <a:pt x="9738" y="20977"/>
                  </a:lnTo>
                  <a:lnTo>
                    <a:pt x="9783" y="20965"/>
                  </a:lnTo>
                  <a:lnTo>
                    <a:pt x="9840" y="20954"/>
                  </a:lnTo>
                  <a:lnTo>
                    <a:pt x="9886" y="20920"/>
                  </a:lnTo>
                  <a:lnTo>
                    <a:pt x="9920" y="20874"/>
                  </a:lnTo>
                  <a:lnTo>
                    <a:pt x="11899" y="22023"/>
                  </a:lnTo>
                  <a:lnTo>
                    <a:pt x="11888" y="22057"/>
                  </a:lnTo>
                  <a:lnTo>
                    <a:pt x="11888" y="22103"/>
                  </a:lnTo>
                  <a:lnTo>
                    <a:pt x="11888" y="22148"/>
                  </a:lnTo>
                  <a:lnTo>
                    <a:pt x="11899" y="22194"/>
                  </a:lnTo>
                  <a:lnTo>
                    <a:pt x="11922" y="22228"/>
                  </a:lnTo>
                  <a:lnTo>
                    <a:pt x="11945" y="22262"/>
                  </a:lnTo>
                  <a:lnTo>
                    <a:pt x="11979" y="22285"/>
                  </a:lnTo>
                  <a:lnTo>
                    <a:pt x="12013" y="22307"/>
                  </a:lnTo>
                  <a:lnTo>
                    <a:pt x="12058" y="22319"/>
                  </a:lnTo>
                  <a:lnTo>
                    <a:pt x="12104" y="22330"/>
                  </a:lnTo>
                  <a:lnTo>
                    <a:pt x="12149" y="22319"/>
                  </a:lnTo>
                  <a:lnTo>
                    <a:pt x="12184" y="22307"/>
                  </a:lnTo>
                  <a:lnTo>
                    <a:pt x="12229" y="22285"/>
                  </a:lnTo>
                  <a:lnTo>
                    <a:pt x="12263" y="22262"/>
                  </a:lnTo>
                  <a:lnTo>
                    <a:pt x="12286" y="22228"/>
                  </a:lnTo>
                  <a:lnTo>
                    <a:pt x="12309" y="22194"/>
                  </a:lnTo>
                  <a:lnTo>
                    <a:pt x="12320" y="22148"/>
                  </a:lnTo>
                  <a:lnTo>
                    <a:pt x="12320" y="22103"/>
                  </a:lnTo>
                  <a:lnTo>
                    <a:pt x="12320" y="22069"/>
                  </a:lnTo>
                  <a:lnTo>
                    <a:pt x="12309" y="22023"/>
                  </a:lnTo>
                  <a:lnTo>
                    <a:pt x="14299" y="20874"/>
                  </a:lnTo>
                  <a:lnTo>
                    <a:pt x="14334" y="20908"/>
                  </a:lnTo>
                  <a:lnTo>
                    <a:pt x="14379" y="20942"/>
                  </a:lnTo>
                  <a:lnTo>
                    <a:pt x="14425" y="20954"/>
                  </a:lnTo>
                  <a:lnTo>
                    <a:pt x="14470" y="20965"/>
                  </a:lnTo>
                  <a:lnTo>
                    <a:pt x="14516" y="20954"/>
                  </a:lnTo>
                  <a:lnTo>
                    <a:pt x="14550" y="20942"/>
                  </a:lnTo>
                  <a:lnTo>
                    <a:pt x="14584" y="20931"/>
                  </a:lnTo>
                  <a:lnTo>
                    <a:pt x="14618" y="20897"/>
                  </a:lnTo>
                  <a:lnTo>
                    <a:pt x="14641" y="20874"/>
                  </a:lnTo>
                  <a:lnTo>
                    <a:pt x="14663" y="20840"/>
                  </a:lnTo>
                  <a:lnTo>
                    <a:pt x="14675" y="20795"/>
                  </a:lnTo>
                  <a:lnTo>
                    <a:pt x="14675" y="20760"/>
                  </a:lnTo>
                  <a:lnTo>
                    <a:pt x="14675" y="20715"/>
                  </a:lnTo>
                  <a:lnTo>
                    <a:pt x="14663" y="20681"/>
                  </a:lnTo>
                  <a:lnTo>
                    <a:pt x="14629" y="20624"/>
                  </a:lnTo>
                  <a:lnTo>
                    <a:pt x="14572" y="20578"/>
                  </a:lnTo>
                  <a:lnTo>
                    <a:pt x="14504" y="20556"/>
                  </a:lnTo>
                  <a:lnTo>
                    <a:pt x="14504" y="18190"/>
                  </a:lnTo>
                  <a:lnTo>
                    <a:pt x="14561" y="18167"/>
                  </a:lnTo>
                  <a:lnTo>
                    <a:pt x="14618" y="18121"/>
                  </a:lnTo>
                  <a:lnTo>
                    <a:pt x="14652" y="18064"/>
                  </a:lnTo>
                  <a:lnTo>
                    <a:pt x="14663" y="17996"/>
                  </a:lnTo>
                  <a:lnTo>
                    <a:pt x="14652" y="17928"/>
                  </a:lnTo>
                  <a:lnTo>
                    <a:pt x="16666" y="16768"/>
                  </a:lnTo>
                  <a:lnTo>
                    <a:pt x="16700" y="16813"/>
                  </a:lnTo>
                  <a:lnTo>
                    <a:pt x="16745" y="16836"/>
                  </a:lnTo>
                  <a:lnTo>
                    <a:pt x="16791" y="16859"/>
                  </a:lnTo>
                  <a:lnTo>
                    <a:pt x="16882" y="16859"/>
                  </a:lnTo>
                  <a:lnTo>
                    <a:pt x="16927" y="16847"/>
                  </a:lnTo>
                  <a:lnTo>
                    <a:pt x="16961" y="16825"/>
                  </a:lnTo>
                  <a:lnTo>
                    <a:pt x="16995" y="16802"/>
                  </a:lnTo>
                  <a:lnTo>
                    <a:pt x="17018" y="16768"/>
                  </a:lnTo>
                  <a:lnTo>
                    <a:pt x="17041" y="16734"/>
                  </a:lnTo>
                  <a:lnTo>
                    <a:pt x="17052" y="16699"/>
                  </a:lnTo>
                  <a:lnTo>
                    <a:pt x="17052" y="16654"/>
                  </a:lnTo>
                  <a:lnTo>
                    <a:pt x="17052" y="16608"/>
                  </a:lnTo>
                  <a:lnTo>
                    <a:pt x="17041" y="16574"/>
                  </a:lnTo>
                  <a:lnTo>
                    <a:pt x="16995" y="16517"/>
                  </a:lnTo>
                  <a:lnTo>
                    <a:pt x="16939" y="16472"/>
                  </a:lnTo>
                  <a:lnTo>
                    <a:pt x="16904" y="16449"/>
                  </a:lnTo>
                  <a:lnTo>
                    <a:pt x="16870" y="16449"/>
                  </a:lnTo>
                  <a:lnTo>
                    <a:pt x="16870" y="14106"/>
                  </a:lnTo>
                  <a:lnTo>
                    <a:pt x="16904" y="14094"/>
                  </a:lnTo>
                  <a:lnTo>
                    <a:pt x="16939" y="14083"/>
                  </a:lnTo>
                  <a:lnTo>
                    <a:pt x="17007" y="14038"/>
                  </a:lnTo>
                  <a:lnTo>
                    <a:pt x="17041" y="13969"/>
                  </a:lnTo>
                  <a:lnTo>
                    <a:pt x="17052" y="13935"/>
                  </a:lnTo>
                  <a:lnTo>
                    <a:pt x="17052" y="13901"/>
                  </a:lnTo>
                  <a:lnTo>
                    <a:pt x="17052" y="13856"/>
                  </a:lnTo>
                  <a:lnTo>
                    <a:pt x="17041" y="13821"/>
                  </a:lnTo>
                  <a:lnTo>
                    <a:pt x="19066" y="12650"/>
                  </a:lnTo>
                  <a:lnTo>
                    <a:pt x="19100" y="12673"/>
                  </a:lnTo>
                  <a:lnTo>
                    <a:pt x="19134" y="12695"/>
                  </a:lnTo>
                  <a:lnTo>
                    <a:pt x="19168" y="12718"/>
                  </a:lnTo>
                  <a:lnTo>
                    <a:pt x="19259" y="12718"/>
                  </a:lnTo>
                  <a:lnTo>
                    <a:pt x="19293" y="12695"/>
                  </a:lnTo>
                  <a:lnTo>
                    <a:pt x="19327" y="12673"/>
                  </a:lnTo>
                  <a:lnTo>
                    <a:pt x="19361" y="12638"/>
                  </a:lnTo>
                  <a:lnTo>
                    <a:pt x="21398" y="13821"/>
                  </a:lnTo>
                  <a:lnTo>
                    <a:pt x="21386" y="13856"/>
                  </a:lnTo>
                  <a:lnTo>
                    <a:pt x="21386" y="13901"/>
                  </a:lnTo>
                  <a:lnTo>
                    <a:pt x="21386" y="13935"/>
                  </a:lnTo>
                  <a:lnTo>
                    <a:pt x="21398" y="13969"/>
                  </a:lnTo>
                  <a:lnTo>
                    <a:pt x="21432" y="14026"/>
                  </a:lnTo>
                  <a:lnTo>
                    <a:pt x="21500" y="14072"/>
                  </a:lnTo>
                  <a:lnTo>
                    <a:pt x="21534" y="14083"/>
                  </a:lnTo>
                  <a:lnTo>
                    <a:pt x="21568" y="14094"/>
                  </a:lnTo>
                  <a:lnTo>
                    <a:pt x="21568" y="16438"/>
                  </a:lnTo>
                  <a:lnTo>
                    <a:pt x="21523" y="16449"/>
                  </a:lnTo>
                  <a:lnTo>
                    <a:pt x="21489" y="16461"/>
                  </a:lnTo>
                  <a:lnTo>
                    <a:pt x="21455" y="16483"/>
                  </a:lnTo>
                  <a:lnTo>
                    <a:pt x="21420" y="16506"/>
                  </a:lnTo>
                  <a:lnTo>
                    <a:pt x="21398" y="16540"/>
                  </a:lnTo>
                  <a:lnTo>
                    <a:pt x="21375" y="16574"/>
                  </a:lnTo>
                  <a:lnTo>
                    <a:pt x="21364" y="16608"/>
                  </a:lnTo>
                  <a:lnTo>
                    <a:pt x="21364" y="16654"/>
                  </a:lnTo>
                  <a:lnTo>
                    <a:pt x="21364" y="16699"/>
                  </a:lnTo>
                  <a:lnTo>
                    <a:pt x="21386" y="16734"/>
                  </a:lnTo>
                  <a:lnTo>
                    <a:pt x="19361" y="17905"/>
                  </a:lnTo>
                  <a:lnTo>
                    <a:pt x="19327" y="17871"/>
                  </a:lnTo>
                  <a:lnTo>
                    <a:pt x="19293" y="17848"/>
                  </a:lnTo>
                  <a:lnTo>
                    <a:pt x="19259" y="17826"/>
                  </a:lnTo>
                  <a:lnTo>
                    <a:pt x="19179" y="17826"/>
                  </a:lnTo>
                  <a:lnTo>
                    <a:pt x="19145" y="17837"/>
                  </a:lnTo>
                  <a:lnTo>
                    <a:pt x="19088" y="17871"/>
                  </a:lnTo>
                  <a:lnTo>
                    <a:pt x="19054" y="17928"/>
                  </a:lnTo>
                  <a:lnTo>
                    <a:pt x="19043" y="17962"/>
                  </a:lnTo>
                  <a:lnTo>
                    <a:pt x="19032" y="17996"/>
                  </a:lnTo>
                  <a:lnTo>
                    <a:pt x="19054" y="18064"/>
                  </a:lnTo>
                  <a:lnTo>
                    <a:pt x="19077" y="18121"/>
                  </a:lnTo>
                  <a:lnTo>
                    <a:pt x="19134" y="18155"/>
                  </a:lnTo>
                  <a:lnTo>
                    <a:pt x="19191" y="18178"/>
                  </a:lnTo>
                  <a:lnTo>
                    <a:pt x="19191" y="20510"/>
                  </a:lnTo>
                  <a:lnTo>
                    <a:pt x="19145" y="20522"/>
                  </a:lnTo>
                  <a:lnTo>
                    <a:pt x="19100" y="20533"/>
                  </a:lnTo>
                  <a:lnTo>
                    <a:pt x="19066" y="20556"/>
                  </a:lnTo>
                  <a:lnTo>
                    <a:pt x="19032" y="20590"/>
                  </a:lnTo>
                  <a:lnTo>
                    <a:pt x="19009" y="20624"/>
                  </a:lnTo>
                  <a:lnTo>
                    <a:pt x="18986" y="20669"/>
                  </a:lnTo>
                  <a:lnTo>
                    <a:pt x="18975" y="20715"/>
                  </a:lnTo>
                  <a:lnTo>
                    <a:pt x="18963" y="20760"/>
                  </a:lnTo>
                  <a:lnTo>
                    <a:pt x="18975" y="20806"/>
                  </a:lnTo>
                  <a:lnTo>
                    <a:pt x="18986" y="20851"/>
                  </a:lnTo>
                  <a:lnTo>
                    <a:pt x="19009" y="20897"/>
                  </a:lnTo>
                  <a:lnTo>
                    <a:pt x="19043" y="20931"/>
                  </a:lnTo>
                  <a:lnTo>
                    <a:pt x="19077" y="20965"/>
                  </a:lnTo>
                  <a:lnTo>
                    <a:pt x="19111" y="20988"/>
                  </a:lnTo>
                  <a:lnTo>
                    <a:pt x="19168" y="20999"/>
                  </a:lnTo>
                  <a:lnTo>
                    <a:pt x="19214" y="21011"/>
                  </a:lnTo>
                  <a:lnTo>
                    <a:pt x="19282" y="20999"/>
                  </a:lnTo>
                  <a:lnTo>
                    <a:pt x="19339" y="20977"/>
                  </a:lnTo>
                  <a:lnTo>
                    <a:pt x="19384" y="20942"/>
                  </a:lnTo>
                  <a:lnTo>
                    <a:pt x="19418" y="20886"/>
                  </a:lnTo>
                  <a:lnTo>
                    <a:pt x="21420" y="22046"/>
                  </a:lnTo>
                  <a:lnTo>
                    <a:pt x="21409" y="22103"/>
                  </a:lnTo>
                  <a:lnTo>
                    <a:pt x="21420" y="22171"/>
                  </a:lnTo>
                  <a:lnTo>
                    <a:pt x="21455" y="22216"/>
                  </a:lnTo>
                  <a:lnTo>
                    <a:pt x="21500" y="22262"/>
                  </a:lnTo>
                  <a:lnTo>
                    <a:pt x="21568" y="22273"/>
                  </a:lnTo>
                  <a:lnTo>
                    <a:pt x="21568" y="24628"/>
                  </a:lnTo>
                  <a:lnTo>
                    <a:pt x="21523" y="24639"/>
                  </a:lnTo>
                  <a:lnTo>
                    <a:pt x="21477" y="24651"/>
                  </a:lnTo>
                  <a:lnTo>
                    <a:pt x="21443" y="24674"/>
                  </a:lnTo>
                  <a:lnTo>
                    <a:pt x="21409" y="24696"/>
                  </a:lnTo>
                  <a:lnTo>
                    <a:pt x="21386" y="24730"/>
                  </a:lnTo>
                  <a:lnTo>
                    <a:pt x="21364" y="24776"/>
                  </a:lnTo>
                  <a:lnTo>
                    <a:pt x="21352" y="24821"/>
                  </a:lnTo>
                  <a:lnTo>
                    <a:pt x="21341" y="24867"/>
                  </a:lnTo>
                  <a:lnTo>
                    <a:pt x="21352" y="24912"/>
                  </a:lnTo>
                  <a:lnTo>
                    <a:pt x="21364" y="24958"/>
                  </a:lnTo>
                  <a:lnTo>
                    <a:pt x="19430" y="26073"/>
                  </a:lnTo>
                  <a:lnTo>
                    <a:pt x="19384" y="26027"/>
                  </a:lnTo>
                  <a:lnTo>
                    <a:pt x="19339" y="25993"/>
                  </a:lnTo>
                  <a:lnTo>
                    <a:pt x="19282" y="25970"/>
                  </a:lnTo>
                  <a:lnTo>
                    <a:pt x="19214" y="25959"/>
                  </a:lnTo>
                  <a:lnTo>
                    <a:pt x="19157" y="25959"/>
                  </a:lnTo>
                  <a:lnTo>
                    <a:pt x="19111" y="25982"/>
                  </a:lnTo>
                  <a:lnTo>
                    <a:pt x="19066" y="26004"/>
                  </a:lnTo>
                  <a:lnTo>
                    <a:pt x="19032" y="26027"/>
                  </a:lnTo>
                  <a:lnTo>
                    <a:pt x="18997" y="26073"/>
                  </a:lnTo>
                  <a:lnTo>
                    <a:pt x="18975" y="26107"/>
                  </a:lnTo>
                  <a:lnTo>
                    <a:pt x="18963" y="26164"/>
                  </a:lnTo>
                  <a:lnTo>
                    <a:pt x="18963" y="26209"/>
                  </a:lnTo>
                  <a:lnTo>
                    <a:pt x="18963" y="26255"/>
                  </a:lnTo>
                  <a:lnTo>
                    <a:pt x="18975" y="26300"/>
                  </a:lnTo>
                  <a:lnTo>
                    <a:pt x="18997" y="26346"/>
                  </a:lnTo>
                  <a:lnTo>
                    <a:pt x="19032" y="26380"/>
                  </a:lnTo>
                  <a:lnTo>
                    <a:pt x="19066" y="26414"/>
                  </a:lnTo>
                  <a:lnTo>
                    <a:pt x="19100" y="26437"/>
                  </a:lnTo>
                  <a:lnTo>
                    <a:pt x="19145" y="26459"/>
                  </a:lnTo>
                  <a:lnTo>
                    <a:pt x="19191" y="26459"/>
                  </a:lnTo>
                  <a:lnTo>
                    <a:pt x="19191" y="27233"/>
                  </a:lnTo>
                  <a:lnTo>
                    <a:pt x="19236" y="27233"/>
                  </a:lnTo>
                  <a:lnTo>
                    <a:pt x="19236" y="26459"/>
                  </a:lnTo>
                  <a:lnTo>
                    <a:pt x="19282" y="26448"/>
                  </a:lnTo>
                  <a:lnTo>
                    <a:pt x="19327" y="26437"/>
                  </a:lnTo>
                  <a:lnTo>
                    <a:pt x="19373" y="26414"/>
                  </a:lnTo>
                  <a:lnTo>
                    <a:pt x="19396" y="26380"/>
                  </a:lnTo>
                  <a:lnTo>
                    <a:pt x="19430" y="26346"/>
                  </a:lnTo>
                  <a:lnTo>
                    <a:pt x="19452" y="26300"/>
                  </a:lnTo>
                  <a:lnTo>
                    <a:pt x="19464" y="26255"/>
                  </a:lnTo>
                  <a:lnTo>
                    <a:pt x="19464" y="26209"/>
                  </a:lnTo>
                  <a:lnTo>
                    <a:pt x="19464" y="26164"/>
                  </a:lnTo>
                  <a:lnTo>
                    <a:pt x="19452" y="26118"/>
                  </a:lnTo>
                  <a:lnTo>
                    <a:pt x="21386" y="24992"/>
                  </a:lnTo>
                  <a:lnTo>
                    <a:pt x="21420" y="25038"/>
                  </a:lnTo>
                  <a:lnTo>
                    <a:pt x="21466" y="25072"/>
                  </a:lnTo>
                  <a:lnTo>
                    <a:pt x="21523" y="25094"/>
                  </a:lnTo>
                  <a:lnTo>
                    <a:pt x="21580" y="25106"/>
                  </a:lnTo>
                  <a:lnTo>
                    <a:pt x="21648" y="25094"/>
                  </a:lnTo>
                  <a:lnTo>
                    <a:pt x="21693" y="25072"/>
                  </a:lnTo>
                  <a:lnTo>
                    <a:pt x="21750" y="25038"/>
                  </a:lnTo>
                  <a:lnTo>
                    <a:pt x="21784" y="24992"/>
                  </a:lnTo>
                  <a:lnTo>
                    <a:pt x="23707" y="26107"/>
                  </a:lnTo>
                  <a:lnTo>
                    <a:pt x="23696" y="26152"/>
                  </a:lnTo>
                  <a:lnTo>
                    <a:pt x="23684" y="26209"/>
                  </a:lnTo>
                  <a:lnTo>
                    <a:pt x="23696" y="26266"/>
                  </a:lnTo>
                  <a:lnTo>
                    <a:pt x="23707" y="26312"/>
                  </a:lnTo>
                  <a:lnTo>
                    <a:pt x="23730" y="26357"/>
                  </a:lnTo>
                  <a:lnTo>
                    <a:pt x="23764" y="26391"/>
                  </a:lnTo>
                  <a:lnTo>
                    <a:pt x="23798" y="26425"/>
                  </a:lnTo>
                  <a:lnTo>
                    <a:pt x="23843" y="26448"/>
                  </a:lnTo>
                  <a:lnTo>
                    <a:pt x="23889" y="26459"/>
                  </a:lnTo>
                  <a:lnTo>
                    <a:pt x="23934" y="26471"/>
                  </a:lnTo>
                  <a:lnTo>
                    <a:pt x="23934" y="27233"/>
                  </a:lnTo>
                  <a:lnTo>
                    <a:pt x="23980" y="27233"/>
                  </a:lnTo>
                  <a:lnTo>
                    <a:pt x="23980" y="26471"/>
                  </a:lnTo>
                  <a:lnTo>
                    <a:pt x="24025" y="26459"/>
                  </a:lnTo>
                  <a:lnTo>
                    <a:pt x="24071" y="26448"/>
                  </a:lnTo>
                  <a:lnTo>
                    <a:pt x="24116" y="26414"/>
                  </a:lnTo>
                  <a:lnTo>
                    <a:pt x="24151" y="26391"/>
                  </a:lnTo>
                  <a:lnTo>
                    <a:pt x="24173" y="26346"/>
                  </a:lnTo>
                  <a:lnTo>
                    <a:pt x="24196" y="26312"/>
                  </a:lnTo>
                  <a:lnTo>
                    <a:pt x="24207" y="26255"/>
                  </a:lnTo>
                  <a:lnTo>
                    <a:pt x="24219" y="26209"/>
                  </a:lnTo>
                  <a:lnTo>
                    <a:pt x="24207" y="26164"/>
                  </a:lnTo>
                  <a:lnTo>
                    <a:pt x="24196" y="26107"/>
                  </a:lnTo>
                  <a:lnTo>
                    <a:pt x="25106" y="25584"/>
                  </a:lnTo>
                  <a:lnTo>
                    <a:pt x="25106" y="25527"/>
                  </a:lnTo>
                  <a:lnTo>
                    <a:pt x="24173" y="26073"/>
                  </a:lnTo>
                  <a:lnTo>
                    <a:pt x="24139" y="26016"/>
                  </a:lnTo>
                  <a:lnTo>
                    <a:pt x="24082" y="25982"/>
                  </a:lnTo>
                  <a:lnTo>
                    <a:pt x="24025" y="25959"/>
                  </a:lnTo>
                  <a:lnTo>
                    <a:pt x="23957" y="25948"/>
                  </a:lnTo>
                  <a:lnTo>
                    <a:pt x="23889" y="25959"/>
                  </a:lnTo>
                  <a:lnTo>
                    <a:pt x="23821" y="25982"/>
                  </a:lnTo>
                  <a:lnTo>
                    <a:pt x="23775" y="26016"/>
                  </a:lnTo>
                  <a:lnTo>
                    <a:pt x="23730" y="26061"/>
                  </a:lnTo>
                  <a:lnTo>
                    <a:pt x="21807" y="24947"/>
                  </a:lnTo>
                  <a:lnTo>
                    <a:pt x="21819" y="24912"/>
                  </a:lnTo>
                  <a:lnTo>
                    <a:pt x="21819" y="24867"/>
                  </a:lnTo>
                  <a:lnTo>
                    <a:pt x="21819" y="24821"/>
                  </a:lnTo>
                  <a:lnTo>
                    <a:pt x="21807" y="24776"/>
                  </a:lnTo>
                  <a:lnTo>
                    <a:pt x="21784" y="24742"/>
                  </a:lnTo>
                  <a:lnTo>
                    <a:pt x="21762" y="24708"/>
                  </a:lnTo>
                  <a:lnTo>
                    <a:pt x="21728" y="24674"/>
                  </a:lnTo>
                  <a:lnTo>
                    <a:pt x="21693" y="24651"/>
                  </a:lnTo>
                  <a:lnTo>
                    <a:pt x="21659" y="24639"/>
                  </a:lnTo>
                  <a:lnTo>
                    <a:pt x="21614" y="24628"/>
                  </a:lnTo>
                  <a:lnTo>
                    <a:pt x="21614" y="22273"/>
                  </a:lnTo>
                  <a:lnTo>
                    <a:pt x="21671" y="22251"/>
                  </a:lnTo>
                  <a:lnTo>
                    <a:pt x="21716" y="22216"/>
                  </a:lnTo>
                  <a:lnTo>
                    <a:pt x="21739" y="22171"/>
                  </a:lnTo>
                  <a:lnTo>
                    <a:pt x="21750" y="22103"/>
                  </a:lnTo>
                  <a:lnTo>
                    <a:pt x="21739" y="22057"/>
                  </a:lnTo>
                  <a:lnTo>
                    <a:pt x="23787" y="20874"/>
                  </a:lnTo>
                  <a:lnTo>
                    <a:pt x="23821" y="20908"/>
                  </a:lnTo>
                  <a:lnTo>
                    <a:pt x="23855" y="20942"/>
                  </a:lnTo>
                  <a:lnTo>
                    <a:pt x="23900" y="20954"/>
                  </a:lnTo>
                  <a:lnTo>
                    <a:pt x="23957" y="20965"/>
                  </a:lnTo>
                  <a:lnTo>
                    <a:pt x="24003" y="20954"/>
                  </a:lnTo>
                  <a:lnTo>
                    <a:pt x="24048" y="20942"/>
                  </a:lnTo>
                  <a:lnTo>
                    <a:pt x="24094" y="20908"/>
                  </a:lnTo>
                  <a:lnTo>
                    <a:pt x="24128" y="20874"/>
                  </a:lnTo>
                  <a:lnTo>
                    <a:pt x="25106" y="21432"/>
                  </a:lnTo>
                  <a:lnTo>
                    <a:pt x="25106" y="21386"/>
                  </a:lnTo>
                  <a:lnTo>
                    <a:pt x="24151" y="20829"/>
                  </a:lnTo>
                  <a:lnTo>
                    <a:pt x="24151" y="20795"/>
                  </a:lnTo>
                  <a:lnTo>
                    <a:pt x="24162" y="20760"/>
                  </a:lnTo>
                  <a:lnTo>
                    <a:pt x="24151" y="20715"/>
                  </a:lnTo>
                  <a:lnTo>
                    <a:pt x="24151" y="20681"/>
                  </a:lnTo>
                  <a:lnTo>
                    <a:pt x="24105" y="20624"/>
                  </a:lnTo>
                  <a:lnTo>
                    <a:pt x="24048" y="20578"/>
                  </a:lnTo>
                  <a:lnTo>
                    <a:pt x="23980" y="20556"/>
                  </a:lnTo>
                  <a:lnTo>
                    <a:pt x="23980" y="18235"/>
                  </a:lnTo>
                  <a:lnTo>
                    <a:pt x="24025" y="18235"/>
                  </a:lnTo>
                  <a:lnTo>
                    <a:pt x="24071" y="18212"/>
                  </a:lnTo>
                  <a:lnTo>
                    <a:pt x="24105" y="18190"/>
                  </a:lnTo>
                  <a:lnTo>
                    <a:pt x="24139" y="18167"/>
                  </a:lnTo>
                  <a:lnTo>
                    <a:pt x="24162" y="18121"/>
                  </a:lnTo>
                  <a:lnTo>
                    <a:pt x="24185" y="18087"/>
                  </a:lnTo>
                  <a:lnTo>
                    <a:pt x="24196" y="18042"/>
                  </a:lnTo>
                  <a:lnTo>
                    <a:pt x="24196" y="17996"/>
                  </a:lnTo>
                  <a:lnTo>
                    <a:pt x="24196" y="17951"/>
                  </a:lnTo>
                  <a:lnTo>
                    <a:pt x="24173" y="17905"/>
                  </a:lnTo>
                  <a:lnTo>
                    <a:pt x="25106" y="17371"/>
                  </a:lnTo>
                  <a:lnTo>
                    <a:pt x="25106" y="17325"/>
                  </a:lnTo>
                  <a:lnTo>
                    <a:pt x="24162" y="17871"/>
                  </a:lnTo>
                  <a:lnTo>
                    <a:pt x="24116" y="17826"/>
                  </a:lnTo>
                  <a:lnTo>
                    <a:pt x="24071" y="17791"/>
                  </a:lnTo>
                  <a:lnTo>
                    <a:pt x="24014" y="17769"/>
                  </a:lnTo>
                  <a:lnTo>
                    <a:pt x="23957" y="17757"/>
                  </a:lnTo>
                  <a:lnTo>
                    <a:pt x="23889" y="17769"/>
                  </a:lnTo>
                  <a:lnTo>
                    <a:pt x="23832" y="17780"/>
                  </a:lnTo>
                  <a:lnTo>
                    <a:pt x="23787" y="17814"/>
                  </a:lnTo>
                  <a:lnTo>
                    <a:pt x="23752" y="17860"/>
                  </a:lnTo>
                  <a:lnTo>
                    <a:pt x="21784" y="16734"/>
                  </a:lnTo>
                  <a:lnTo>
                    <a:pt x="21796" y="16688"/>
                  </a:lnTo>
                  <a:lnTo>
                    <a:pt x="21796" y="16654"/>
                  </a:lnTo>
                  <a:lnTo>
                    <a:pt x="21796" y="16608"/>
                  </a:lnTo>
                  <a:lnTo>
                    <a:pt x="21784" y="16574"/>
                  </a:lnTo>
                  <a:lnTo>
                    <a:pt x="21773" y="16540"/>
                  </a:lnTo>
                  <a:lnTo>
                    <a:pt x="21750" y="16506"/>
                  </a:lnTo>
                  <a:lnTo>
                    <a:pt x="21682" y="16461"/>
                  </a:lnTo>
                  <a:lnTo>
                    <a:pt x="21648" y="16449"/>
                  </a:lnTo>
                  <a:lnTo>
                    <a:pt x="21614" y="16438"/>
                  </a:lnTo>
                  <a:lnTo>
                    <a:pt x="21614" y="14094"/>
                  </a:lnTo>
                  <a:lnTo>
                    <a:pt x="21682" y="14072"/>
                  </a:lnTo>
                  <a:lnTo>
                    <a:pt x="21728" y="14026"/>
                  </a:lnTo>
                  <a:lnTo>
                    <a:pt x="21773" y="13969"/>
                  </a:lnTo>
                  <a:lnTo>
                    <a:pt x="21784" y="13901"/>
                  </a:lnTo>
                  <a:lnTo>
                    <a:pt x="21773" y="13856"/>
                  </a:lnTo>
                  <a:lnTo>
                    <a:pt x="21762" y="13821"/>
                  </a:lnTo>
                  <a:lnTo>
                    <a:pt x="23752" y="12684"/>
                  </a:lnTo>
                  <a:lnTo>
                    <a:pt x="23787" y="12718"/>
                  </a:lnTo>
                  <a:lnTo>
                    <a:pt x="23843" y="12752"/>
                  </a:lnTo>
                  <a:lnTo>
                    <a:pt x="23889" y="12775"/>
                  </a:lnTo>
                  <a:lnTo>
                    <a:pt x="23957" y="12786"/>
                  </a:lnTo>
                  <a:lnTo>
                    <a:pt x="24014" y="12775"/>
                  </a:lnTo>
                  <a:lnTo>
                    <a:pt x="24071" y="12752"/>
                  </a:lnTo>
                  <a:lnTo>
                    <a:pt x="24116" y="12718"/>
                  </a:lnTo>
                  <a:lnTo>
                    <a:pt x="24151" y="12673"/>
                  </a:lnTo>
                  <a:lnTo>
                    <a:pt x="25106" y="13219"/>
                  </a:lnTo>
                  <a:lnTo>
                    <a:pt x="25106" y="13173"/>
                  </a:lnTo>
                  <a:lnTo>
                    <a:pt x="24173" y="12638"/>
                  </a:lnTo>
                  <a:lnTo>
                    <a:pt x="24185" y="12593"/>
                  </a:lnTo>
                  <a:lnTo>
                    <a:pt x="24196" y="12547"/>
                  </a:lnTo>
                  <a:lnTo>
                    <a:pt x="24185" y="12502"/>
                  </a:lnTo>
                  <a:lnTo>
                    <a:pt x="24173" y="12456"/>
                  </a:lnTo>
                  <a:lnTo>
                    <a:pt x="24162" y="12422"/>
                  </a:lnTo>
                  <a:lnTo>
                    <a:pt x="24128" y="12388"/>
                  </a:lnTo>
                  <a:lnTo>
                    <a:pt x="24105" y="12354"/>
                  </a:lnTo>
                  <a:lnTo>
                    <a:pt x="24060" y="12331"/>
                  </a:lnTo>
                  <a:lnTo>
                    <a:pt x="24025" y="12320"/>
                  </a:lnTo>
                  <a:lnTo>
                    <a:pt x="23980" y="12309"/>
                  </a:lnTo>
                  <a:lnTo>
                    <a:pt x="23980" y="9954"/>
                  </a:lnTo>
                  <a:lnTo>
                    <a:pt x="24037" y="9942"/>
                  </a:lnTo>
                  <a:lnTo>
                    <a:pt x="24082" y="9897"/>
                  </a:lnTo>
                  <a:lnTo>
                    <a:pt x="24116" y="9851"/>
                  </a:lnTo>
                  <a:lnTo>
                    <a:pt x="24128" y="9795"/>
                  </a:lnTo>
                  <a:lnTo>
                    <a:pt x="24116" y="9738"/>
                  </a:lnTo>
                  <a:lnTo>
                    <a:pt x="25106" y="9158"/>
                  </a:lnTo>
                  <a:lnTo>
                    <a:pt x="25106" y="9112"/>
                  </a:lnTo>
                  <a:lnTo>
                    <a:pt x="24094" y="9692"/>
                  </a:lnTo>
                  <a:lnTo>
                    <a:pt x="24071" y="9658"/>
                  </a:lnTo>
                  <a:lnTo>
                    <a:pt x="24037" y="9635"/>
                  </a:lnTo>
                  <a:lnTo>
                    <a:pt x="23991" y="9624"/>
                  </a:lnTo>
                  <a:lnTo>
                    <a:pt x="23957" y="9613"/>
                  </a:lnTo>
                  <a:lnTo>
                    <a:pt x="23912" y="9624"/>
                  </a:lnTo>
                  <a:lnTo>
                    <a:pt x="23878" y="9635"/>
                  </a:lnTo>
                  <a:lnTo>
                    <a:pt x="23843" y="9658"/>
                  </a:lnTo>
                  <a:lnTo>
                    <a:pt x="23821" y="9692"/>
                  </a:lnTo>
                  <a:lnTo>
                    <a:pt x="21762" y="8498"/>
                  </a:lnTo>
                  <a:lnTo>
                    <a:pt x="21762" y="8441"/>
                  </a:lnTo>
                  <a:lnTo>
                    <a:pt x="21750" y="8373"/>
                  </a:lnTo>
                  <a:lnTo>
                    <a:pt x="21716" y="8327"/>
                  </a:lnTo>
                  <a:lnTo>
                    <a:pt x="21671" y="8282"/>
                  </a:lnTo>
                  <a:lnTo>
                    <a:pt x="21614" y="8259"/>
                  </a:lnTo>
                  <a:lnTo>
                    <a:pt x="21614" y="5847"/>
                  </a:lnTo>
                  <a:lnTo>
                    <a:pt x="21671" y="5825"/>
                  </a:lnTo>
                  <a:lnTo>
                    <a:pt x="21705" y="5790"/>
                  </a:lnTo>
                  <a:lnTo>
                    <a:pt x="21739" y="5745"/>
                  </a:lnTo>
                  <a:lnTo>
                    <a:pt x="21750" y="5688"/>
                  </a:lnTo>
                  <a:lnTo>
                    <a:pt x="21739" y="5620"/>
                  </a:lnTo>
                  <a:lnTo>
                    <a:pt x="21705" y="5563"/>
                  </a:lnTo>
                  <a:lnTo>
                    <a:pt x="21648" y="5529"/>
                  </a:lnTo>
                  <a:lnTo>
                    <a:pt x="21580" y="5517"/>
                  </a:lnTo>
                  <a:lnTo>
                    <a:pt x="21546" y="5529"/>
                  </a:lnTo>
                  <a:lnTo>
                    <a:pt x="21511" y="5540"/>
                  </a:lnTo>
                  <a:lnTo>
                    <a:pt x="21477" y="5563"/>
                  </a:lnTo>
                  <a:lnTo>
                    <a:pt x="21455" y="5586"/>
                  </a:lnTo>
                  <a:lnTo>
                    <a:pt x="19407" y="4403"/>
                  </a:lnTo>
                  <a:lnTo>
                    <a:pt x="19418" y="4334"/>
                  </a:lnTo>
                  <a:lnTo>
                    <a:pt x="19407" y="4300"/>
                  </a:lnTo>
                  <a:lnTo>
                    <a:pt x="19396" y="4266"/>
                  </a:lnTo>
                  <a:lnTo>
                    <a:pt x="19361" y="4209"/>
                  </a:lnTo>
                  <a:lnTo>
                    <a:pt x="19305" y="4164"/>
                  </a:lnTo>
                  <a:lnTo>
                    <a:pt x="19236" y="4141"/>
                  </a:lnTo>
                  <a:lnTo>
                    <a:pt x="19236" y="1752"/>
                  </a:lnTo>
                  <a:lnTo>
                    <a:pt x="19293" y="1729"/>
                  </a:lnTo>
                  <a:lnTo>
                    <a:pt x="19350" y="1695"/>
                  </a:lnTo>
                  <a:lnTo>
                    <a:pt x="19373" y="1638"/>
                  </a:lnTo>
                  <a:lnTo>
                    <a:pt x="19384" y="1582"/>
                  </a:lnTo>
                  <a:lnTo>
                    <a:pt x="19384" y="1547"/>
                  </a:lnTo>
                  <a:lnTo>
                    <a:pt x="19373" y="1513"/>
                  </a:lnTo>
                  <a:lnTo>
                    <a:pt x="19339" y="1456"/>
                  </a:lnTo>
                  <a:lnTo>
                    <a:pt x="19282" y="1422"/>
                  </a:lnTo>
                  <a:lnTo>
                    <a:pt x="19248" y="1411"/>
                  </a:lnTo>
                  <a:lnTo>
                    <a:pt x="19214" y="1400"/>
                  </a:lnTo>
                  <a:lnTo>
                    <a:pt x="19168" y="1411"/>
                  </a:lnTo>
                  <a:lnTo>
                    <a:pt x="19134" y="1422"/>
                  </a:lnTo>
                  <a:lnTo>
                    <a:pt x="19100" y="1445"/>
                  </a:lnTo>
                  <a:lnTo>
                    <a:pt x="19077" y="1479"/>
                  </a:lnTo>
                  <a:lnTo>
                    <a:pt x="17052" y="307"/>
                  </a:lnTo>
                  <a:lnTo>
                    <a:pt x="17064" y="273"/>
                  </a:lnTo>
                  <a:lnTo>
                    <a:pt x="17075" y="228"/>
                  </a:lnTo>
                  <a:lnTo>
                    <a:pt x="17064" y="182"/>
                  </a:lnTo>
                  <a:lnTo>
                    <a:pt x="17052" y="148"/>
                  </a:lnTo>
                  <a:lnTo>
                    <a:pt x="17030" y="103"/>
                  </a:lnTo>
                  <a:lnTo>
                    <a:pt x="17007" y="69"/>
                  </a:lnTo>
                  <a:lnTo>
                    <a:pt x="16973" y="46"/>
                  </a:lnTo>
                  <a:lnTo>
                    <a:pt x="16927" y="23"/>
                  </a:lnTo>
                  <a:lnTo>
                    <a:pt x="16893" y="12"/>
                  </a:lnTo>
                  <a:lnTo>
                    <a:pt x="16848" y="0"/>
                  </a:lnTo>
                  <a:close/>
                </a:path>
              </a:pathLst>
            </a:custGeom>
            <a:gradFill>
              <a:gsLst>
                <a:gs pos="0">
                  <a:srgbClr val="FFFFFF">
                    <a:alpha val="45098"/>
                  </a:srgbClr>
                </a:gs>
                <a:gs pos="100000">
                  <a:srgbClr val="FFFFFF">
                    <a:alpha val="1098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2" name="Google Shape;122;p7"/>
          <p:cNvSpPr/>
          <p:nvPr/>
        </p:nvSpPr>
        <p:spPr>
          <a:xfrm rot="-5400000">
            <a:off x="8613300" y="4612800"/>
            <a:ext cx="405300" cy="351300"/>
          </a:xfrm>
          <a:prstGeom prst="hexagon">
            <a:avLst>
              <a:gd fmla="val 25000" name="adj"/>
              <a:gd fmla="val 115470" name="vf"/>
            </a:avLst>
          </a:prstGeom>
          <a:solidFill>
            <a:schemeClr val="dk1"/>
          </a:solidFill>
          <a:ln>
            <a:noFill/>
          </a:ln>
          <a:effectLst>
            <a:outerShdw blurRad="171450" rotWithShape="0" algn="bl" dir="5400000" dist="19050">
              <a:schemeClr val="lt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7"/>
          <p:cNvSpPr txBox="1"/>
          <p:nvPr>
            <p:ph type="title"/>
          </p:nvPr>
        </p:nvSpPr>
        <p:spPr>
          <a:xfrm>
            <a:off x="1207850" y="855506"/>
            <a:ext cx="6728400" cy="351300"/>
          </a:xfrm>
          <a:prstGeom prst="rect">
            <a:avLst/>
          </a:prstGeom>
        </p:spPr>
        <p:txBody>
          <a:bodyPr anchorCtr="0" anchor="ctr" bIns="0" lIns="0" spcFirstLastPara="1" rIns="0" wrap="square" tIns="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124" name="Google Shape;124;p7"/>
          <p:cNvSpPr txBox="1"/>
          <p:nvPr>
            <p:ph idx="1" type="body"/>
          </p:nvPr>
        </p:nvSpPr>
        <p:spPr>
          <a:xfrm>
            <a:off x="1207850" y="1582550"/>
            <a:ext cx="2085900" cy="3037200"/>
          </a:xfrm>
          <a:prstGeom prst="rect">
            <a:avLst/>
          </a:prstGeom>
        </p:spPr>
        <p:txBody>
          <a:bodyPr anchorCtr="0" anchor="t" bIns="0" lIns="0" spcFirstLastPara="1" rIns="0" wrap="square" tIns="0">
            <a:noAutofit/>
          </a:bodyPr>
          <a:lstStyle>
            <a:lvl1pPr indent="-342900" lvl="0" marL="457200" rtl="0">
              <a:spcBef>
                <a:spcPts val="0"/>
              </a:spcBef>
              <a:spcAft>
                <a:spcPts val="0"/>
              </a:spcAft>
              <a:buSzPts val="1800"/>
              <a:buChar char="⬥"/>
              <a:defRPr sz="1800"/>
            </a:lvl1pPr>
            <a:lvl2pPr indent="-342900" lvl="1" marL="914400" rtl="0">
              <a:spcBef>
                <a:spcPts val="600"/>
              </a:spcBef>
              <a:spcAft>
                <a:spcPts val="0"/>
              </a:spcAft>
              <a:buSzPts val="1800"/>
              <a:buChar char="⬦"/>
              <a:defRPr sz="1800"/>
            </a:lvl2pPr>
            <a:lvl3pPr indent="-342900" lvl="2" marL="1371600" rtl="0">
              <a:spcBef>
                <a:spcPts val="600"/>
              </a:spcBef>
              <a:spcAft>
                <a:spcPts val="0"/>
              </a:spcAft>
              <a:buSzPts val="1800"/>
              <a:buChar char="⬩"/>
              <a:defRPr sz="1800"/>
            </a:lvl3pPr>
            <a:lvl4pPr indent="-342900" lvl="3" marL="1828800" rtl="0">
              <a:spcBef>
                <a:spcPts val="600"/>
              </a:spcBef>
              <a:spcAft>
                <a:spcPts val="0"/>
              </a:spcAft>
              <a:buSzPts val="1800"/>
              <a:buChar char="●"/>
              <a:defRPr sz="1800"/>
            </a:lvl4pPr>
            <a:lvl5pPr indent="-342900" lvl="4" marL="2286000" rtl="0">
              <a:spcBef>
                <a:spcPts val="600"/>
              </a:spcBef>
              <a:spcAft>
                <a:spcPts val="0"/>
              </a:spcAft>
              <a:buSzPts val="1800"/>
              <a:buChar char="○"/>
              <a:defRPr sz="1800"/>
            </a:lvl5pPr>
            <a:lvl6pPr indent="-342900" lvl="5" marL="2743200" rtl="0">
              <a:spcBef>
                <a:spcPts val="600"/>
              </a:spcBef>
              <a:spcAft>
                <a:spcPts val="0"/>
              </a:spcAft>
              <a:buSzPts val="1800"/>
              <a:buChar char="■"/>
              <a:defRPr sz="1800"/>
            </a:lvl6pPr>
            <a:lvl7pPr indent="-342900" lvl="6" marL="3200400" rtl="0">
              <a:spcBef>
                <a:spcPts val="600"/>
              </a:spcBef>
              <a:spcAft>
                <a:spcPts val="0"/>
              </a:spcAft>
              <a:buSzPts val="1800"/>
              <a:buChar char="●"/>
              <a:defRPr sz="1800"/>
            </a:lvl7pPr>
            <a:lvl8pPr indent="-342900" lvl="7" marL="3657600" rtl="0">
              <a:spcBef>
                <a:spcPts val="600"/>
              </a:spcBef>
              <a:spcAft>
                <a:spcPts val="0"/>
              </a:spcAft>
              <a:buSzPts val="1800"/>
              <a:buChar char="○"/>
              <a:defRPr sz="1800"/>
            </a:lvl8pPr>
            <a:lvl9pPr indent="-342900" lvl="8" marL="4114800" rtl="0">
              <a:spcBef>
                <a:spcPts val="600"/>
              </a:spcBef>
              <a:spcAft>
                <a:spcPts val="600"/>
              </a:spcAft>
              <a:buSzPts val="1800"/>
              <a:buChar char="■"/>
              <a:defRPr sz="1800"/>
            </a:lvl9pPr>
          </a:lstStyle>
          <a:p/>
        </p:txBody>
      </p:sp>
      <p:sp>
        <p:nvSpPr>
          <p:cNvPr id="125" name="Google Shape;125;p7"/>
          <p:cNvSpPr txBox="1"/>
          <p:nvPr>
            <p:ph idx="2" type="body"/>
          </p:nvPr>
        </p:nvSpPr>
        <p:spPr>
          <a:xfrm>
            <a:off x="3512976" y="1582550"/>
            <a:ext cx="2085900" cy="3037200"/>
          </a:xfrm>
          <a:prstGeom prst="rect">
            <a:avLst/>
          </a:prstGeom>
        </p:spPr>
        <p:txBody>
          <a:bodyPr anchorCtr="0" anchor="t" bIns="0" lIns="0" spcFirstLastPara="1" rIns="0" wrap="square" tIns="0">
            <a:noAutofit/>
          </a:bodyPr>
          <a:lstStyle>
            <a:lvl1pPr indent="-342900" lvl="0" marL="457200" rtl="0">
              <a:spcBef>
                <a:spcPts val="0"/>
              </a:spcBef>
              <a:spcAft>
                <a:spcPts val="0"/>
              </a:spcAft>
              <a:buSzPts val="1800"/>
              <a:buChar char="⬥"/>
              <a:defRPr sz="1800"/>
            </a:lvl1pPr>
            <a:lvl2pPr indent="-342900" lvl="1" marL="914400" rtl="0">
              <a:spcBef>
                <a:spcPts val="600"/>
              </a:spcBef>
              <a:spcAft>
                <a:spcPts val="0"/>
              </a:spcAft>
              <a:buSzPts val="1800"/>
              <a:buChar char="⬦"/>
              <a:defRPr sz="1800"/>
            </a:lvl2pPr>
            <a:lvl3pPr indent="-342900" lvl="2" marL="1371600" rtl="0">
              <a:spcBef>
                <a:spcPts val="600"/>
              </a:spcBef>
              <a:spcAft>
                <a:spcPts val="0"/>
              </a:spcAft>
              <a:buSzPts val="1800"/>
              <a:buChar char="⬩"/>
              <a:defRPr sz="1800"/>
            </a:lvl3pPr>
            <a:lvl4pPr indent="-342900" lvl="3" marL="1828800" rtl="0">
              <a:spcBef>
                <a:spcPts val="600"/>
              </a:spcBef>
              <a:spcAft>
                <a:spcPts val="0"/>
              </a:spcAft>
              <a:buSzPts val="1800"/>
              <a:buChar char="●"/>
              <a:defRPr sz="1800"/>
            </a:lvl4pPr>
            <a:lvl5pPr indent="-342900" lvl="4" marL="2286000" rtl="0">
              <a:spcBef>
                <a:spcPts val="600"/>
              </a:spcBef>
              <a:spcAft>
                <a:spcPts val="0"/>
              </a:spcAft>
              <a:buSzPts val="1800"/>
              <a:buChar char="○"/>
              <a:defRPr sz="1800"/>
            </a:lvl5pPr>
            <a:lvl6pPr indent="-342900" lvl="5" marL="2743200" rtl="0">
              <a:spcBef>
                <a:spcPts val="600"/>
              </a:spcBef>
              <a:spcAft>
                <a:spcPts val="0"/>
              </a:spcAft>
              <a:buSzPts val="1800"/>
              <a:buChar char="■"/>
              <a:defRPr sz="1800"/>
            </a:lvl6pPr>
            <a:lvl7pPr indent="-342900" lvl="6" marL="3200400" rtl="0">
              <a:spcBef>
                <a:spcPts val="600"/>
              </a:spcBef>
              <a:spcAft>
                <a:spcPts val="0"/>
              </a:spcAft>
              <a:buSzPts val="1800"/>
              <a:buChar char="●"/>
              <a:defRPr sz="1800"/>
            </a:lvl7pPr>
            <a:lvl8pPr indent="-342900" lvl="7" marL="3657600" rtl="0">
              <a:spcBef>
                <a:spcPts val="600"/>
              </a:spcBef>
              <a:spcAft>
                <a:spcPts val="0"/>
              </a:spcAft>
              <a:buSzPts val="1800"/>
              <a:buChar char="○"/>
              <a:defRPr sz="1800"/>
            </a:lvl8pPr>
            <a:lvl9pPr indent="-342900" lvl="8" marL="4114800" rtl="0">
              <a:spcBef>
                <a:spcPts val="600"/>
              </a:spcBef>
              <a:spcAft>
                <a:spcPts val="600"/>
              </a:spcAft>
              <a:buSzPts val="1800"/>
              <a:buChar char="■"/>
              <a:defRPr sz="1800"/>
            </a:lvl9pPr>
          </a:lstStyle>
          <a:p/>
        </p:txBody>
      </p:sp>
      <p:sp>
        <p:nvSpPr>
          <p:cNvPr id="126" name="Google Shape;126;p7"/>
          <p:cNvSpPr txBox="1"/>
          <p:nvPr>
            <p:ph idx="3" type="body"/>
          </p:nvPr>
        </p:nvSpPr>
        <p:spPr>
          <a:xfrm>
            <a:off x="5818102" y="1582550"/>
            <a:ext cx="2085900" cy="3037200"/>
          </a:xfrm>
          <a:prstGeom prst="rect">
            <a:avLst/>
          </a:prstGeom>
        </p:spPr>
        <p:txBody>
          <a:bodyPr anchorCtr="0" anchor="t" bIns="0" lIns="0" spcFirstLastPara="1" rIns="0" wrap="square" tIns="0">
            <a:noAutofit/>
          </a:bodyPr>
          <a:lstStyle>
            <a:lvl1pPr indent="-342900" lvl="0" marL="457200" rtl="0">
              <a:spcBef>
                <a:spcPts val="0"/>
              </a:spcBef>
              <a:spcAft>
                <a:spcPts val="0"/>
              </a:spcAft>
              <a:buSzPts val="1800"/>
              <a:buChar char="⬥"/>
              <a:defRPr sz="1800"/>
            </a:lvl1pPr>
            <a:lvl2pPr indent="-342900" lvl="1" marL="914400" rtl="0">
              <a:spcBef>
                <a:spcPts val="600"/>
              </a:spcBef>
              <a:spcAft>
                <a:spcPts val="0"/>
              </a:spcAft>
              <a:buSzPts val="1800"/>
              <a:buChar char="⬦"/>
              <a:defRPr sz="1800"/>
            </a:lvl2pPr>
            <a:lvl3pPr indent="-342900" lvl="2" marL="1371600" rtl="0">
              <a:spcBef>
                <a:spcPts val="600"/>
              </a:spcBef>
              <a:spcAft>
                <a:spcPts val="0"/>
              </a:spcAft>
              <a:buSzPts val="1800"/>
              <a:buChar char="⬩"/>
              <a:defRPr sz="1800"/>
            </a:lvl3pPr>
            <a:lvl4pPr indent="-342900" lvl="3" marL="1828800" rtl="0">
              <a:spcBef>
                <a:spcPts val="600"/>
              </a:spcBef>
              <a:spcAft>
                <a:spcPts val="0"/>
              </a:spcAft>
              <a:buSzPts val="1800"/>
              <a:buChar char="●"/>
              <a:defRPr sz="1800"/>
            </a:lvl4pPr>
            <a:lvl5pPr indent="-342900" lvl="4" marL="2286000" rtl="0">
              <a:spcBef>
                <a:spcPts val="600"/>
              </a:spcBef>
              <a:spcAft>
                <a:spcPts val="0"/>
              </a:spcAft>
              <a:buSzPts val="1800"/>
              <a:buChar char="○"/>
              <a:defRPr sz="1800"/>
            </a:lvl5pPr>
            <a:lvl6pPr indent="-342900" lvl="5" marL="2743200" rtl="0">
              <a:spcBef>
                <a:spcPts val="600"/>
              </a:spcBef>
              <a:spcAft>
                <a:spcPts val="0"/>
              </a:spcAft>
              <a:buSzPts val="1800"/>
              <a:buChar char="■"/>
              <a:defRPr sz="1800"/>
            </a:lvl6pPr>
            <a:lvl7pPr indent="-342900" lvl="6" marL="3200400" rtl="0">
              <a:spcBef>
                <a:spcPts val="600"/>
              </a:spcBef>
              <a:spcAft>
                <a:spcPts val="0"/>
              </a:spcAft>
              <a:buSzPts val="1800"/>
              <a:buChar char="●"/>
              <a:defRPr sz="1800"/>
            </a:lvl7pPr>
            <a:lvl8pPr indent="-342900" lvl="7" marL="3657600" rtl="0">
              <a:spcBef>
                <a:spcPts val="600"/>
              </a:spcBef>
              <a:spcAft>
                <a:spcPts val="0"/>
              </a:spcAft>
              <a:buSzPts val="1800"/>
              <a:buChar char="○"/>
              <a:defRPr sz="1800"/>
            </a:lvl8pPr>
            <a:lvl9pPr indent="-342900" lvl="8" marL="4114800" rtl="0">
              <a:spcBef>
                <a:spcPts val="600"/>
              </a:spcBef>
              <a:spcAft>
                <a:spcPts val="600"/>
              </a:spcAft>
              <a:buSzPts val="1800"/>
              <a:buChar char="■"/>
              <a:defRPr sz="1800"/>
            </a:lvl9pPr>
          </a:lstStyle>
          <a:p/>
        </p:txBody>
      </p:sp>
      <p:sp>
        <p:nvSpPr>
          <p:cNvPr id="127" name="Google Shape;127;p7"/>
          <p:cNvSpPr txBox="1"/>
          <p:nvPr>
            <p:ph idx="12" type="sldNum"/>
          </p:nvPr>
        </p:nvSpPr>
        <p:spPr>
          <a:xfrm>
            <a:off x="8640175" y="4585800"/>
            <a:ext cx="351300" cy="4053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grpSp>
        <p:nvGrpSpPr>
          <p:cNvPr id="128" name="Google Shape;128;p7"/>
          <p:cNvGrpSpPr/>
          <p:nvPr/>
        </p:nvGrpSpPr>
        <p:grpSpPr>
          <a:xfrm>
            <a:off x="2" y="870200"/>
            <a:ext cx="1055444" cy="306027"/>
            <a:chOff x="-429922" y="847489"/>
            <a:chExt cx="1211622" cy="351311"/>
          </a:xfrm>
        </p:grpSpPr>
        <p:sp>
          <p:nvSpPr>
            <p:cNvPr id="129" name="Google Shape;129;p7"/>
            <p:cNvSpPr/>
            <p:nvPr/>
          </p:nvSpPr>
          <p:spPr>
            <a:xfrm>
              <a:off x="-429922" y="847489"/>
              <a:ext cx="1062300" cy="351300"/>
            </a:xfrm>
            <a:prstGeom prst="rect">
              <a:avLst/>
            </a:prstGeom>
            <a:gradFill>
              <a:gsLst>
                <a:gs pos="0">
                  <a:srgbClr val="FFFFFF">
                    <a:alpha val="0"/>
                    <a:alpha val="32400"/>
                  </a:srgbClr>
                </a:gs>
                <a:gs pos="100000">
                  <a:srgbClr val="00FFEE">
                    <a:alpha val="31764"/>
                    <a:alpha val="3240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7"/>
            <p:cNvSpPr/>
            <p:nvPr/>
          </p:nvSpPr>
          <p:spPr>
            <a:xfrm rot="-5400000">
              <a:off x="453950" y="871050"/>
              <a:ext cx="351300" cy="304200"/>
            </a:xfrm>
            <a:prstGeom prst="hexagon">
              <a:avLst>
                <a:gd fmla="val 25000" name="adj"/>
                <a:gd fmla="val 115470" name="vf"/>
              </a:avLst>
            </a:prstGeom>
            <a:gradFill>
              <a:gsLst>
                <a:gs pos="0">
                  <a:schemeClr val="accent3"/>
                </a:gs>
                <a:gs pos="100000">
                  <a:schemeClr val="accent4"/>
                </a:gs>
              </a:gsLst>
              <a:lin ang="0" scaled="0"/>
            </a:gradFill>
            <a:ln>
              <a:noFill/>
            </a:ln>
            <a:effectLst>
              <a:outerShdw blurRad="142875" rotWithShape="0" algn="bl">
                <a:schemeClr val="lt1">
                  <a:alpha val="55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1" name="Shape 131"/>
        <p:cNvGrpSpPr/>
        <p:nvPr/>
      </p:nvGrpSpPr>
      <p:grpSpPr>
        <a:xfrm>
          <a:off x="0" y="0"/>
          <a:ext cx="0" cy="0"/>
          <a:chOff x="0" y="0"/>
          <a:chExt cx="0" cy="0"/>
        </a:xfrm>
      </p:grpSpPr>
      <p:grpSp>
        <p:nvGrpSpPr>
          <p:cNvPr id="132" name="Google Shape;132;p8"/>
          <p:cNvGrpSpPr/>
          <p:nvPr/>
        </p:nvGrpSpPr>
        <p:grpSpPr>
          <a:xfrm>
            <a:off x="0" y="0"/>
            <a:ext cx="9144036" cy="5143497"/>
            <a:chOff x="0" y="0"/>
            <a:chExt cx="9144036" cy="5143497"/>
          </a:xfrm>
        </p:grpSpPr>
        <p:sp>
          <p:nvSpPr>
            <p:cNvPr id="133" name="Google Shape;133;p8"/>
            <p:cNvSpPr/>
            <p:nvPr/>
          </p:nvSpPr>
          <p:spPr>
            <a:xfrm>
              <a:off x="8155685" y="1194135"/>
              <a:ext cx="988352" cy="615640"/>
            </a:xfrm>
            <a:custGeom>
              <a:rect b="b" l="l" r="r" t="t"/>
              <a:pathLst>
                <a:path extrusionOk="0" h="5882" w="9443">
                  <a:moveTo>
                    <a:pt x="2696" y="342"/>
                  </a:moveTo>
                  <a:lnTo>
                    <a:pt x="4687" y="1491"/>
                  </a:lnTo>
                  <a:lnTo>
                    <a:pt x="4676" y="1537"/>
                  </a:lnTo>
                  <a:lnTo>
                    <a:pt x="4664" y="1593"/>
                  </a:lnTo>
                  <a:lnTo>
                    <a:pt x="4676" y="1639"/>
                  </a:lnTo>
                  <a:lnTo>
                    <a:pt x="4687" y="1684"/>
                  </a:lnTo>
                  <a:lnTo>
                    <a:pt x="4710" y="1730"/>
                  </a:lnTo>
                  <a:lnTo>
                    <a:pt x="4733" y="1764"/>
                  </a:lnTo>
                  <a:lnTo>
                    <a:pt x="4767" y="1798"/>
                  </a:lnTo>
                  <a:lnTo>
                    <a:pt x="4801" y="1821"/>
                  </a:lnTo>
                  <a:lnTo>
                    <a:pt x="4846" y="1832"/>
                  </a:lnTo>
                  <a:lnTo>
                    <a:pt x="4892" y="1844"/>
                  </a:lnTo>
                  <a:lnTo>
                    <a:pt x="4892" y="4153"/>
                  </a:lnTo>
                  <a:lnTo>
                    <a:pt x="4858" y="4153"/>
                  </a:lnTo>
                  <a:lnTo>
                    <a:pt x="4824" y="4164"/>
                  </a:lnTo>
                  <a:lnTo>
                    <a:pt x="4767" y="4210"/>
                  </a:lnTo>
                  <a:lnTo>
                    <a:pt x="4744" y="4244"/>
                  </a:lnTo>
                  <a:lnTo>
                    <a:pt x="4721" y="4278"/>
                  </a:lnTo>
                  <a:lnTo>
                    <a:pt x="4710" y="4312"/>
                  </a:lnTo>
                  <a:lnTo>
                    <a:pt x="4710" y="4346"/>
                  </a:lnTo>
                  <a:lnTo>
                    <a:pt x="4710" y="4392"/>
                  </a:lnTo>
                  <a:lnTo>
                    <a:pt x="4721" y="4426"/>
                  </a:lnTo>
                  <a:lnTo>
                    <a:pt x="2685" y="5598"/>
                  </a:lnTo>
                  <a:lnTo>
                    <a:pt x="2651" y="5575"/>
                  </a:lnTo>
                  <a:lnTo>
                    <a:pt x="2628" y="5552"/>
                  </a:lnTo>
                  <a:lnTo>
                    <a:pt x="2583" y="5529"/>
                  </a:lnTo>
                  <a:lnTo>
                    <a:pt x="2503" y="5529"/>
                  </a:lnTo>
                  <a:lnTo>
                    <a:pt x="2469" y="5552"/>
                  </a:lnTo>
                  <a:lnTo>
                    <a:pt x="2435" y="5563"/>
                  </a:lnTo>
                  <a:lnTo>
                    <a:pt x="2412" y="5598"/>
                  </a:lnTo>
                  <a:lnTo>
                    <a:pt x="342" y="4403"/>
                  </a:lnTo>
                  <a:lnTo>
                    <a:pt x="353" y="4346"/>
                  </a:lnTo>
                  <a:lnTo>
                    <a:pt x="342" y="4289"/>
                  </a:lnTo>
                  <a:lnTo>
                    <a:pt x="308" y="4233"/>
                  </a:lnTo>
                  <a:lnTo>
                    <a:pt x="262" y="4198"/>
                  </a:lnTo>
                  <a:lnTo>
                    <a:pt x="205" y="4176"/>
                  </a:lnTo>
                  <a:lnTo>
                    <a:pt x="205" y="1764"/>
                  </a:lnTo>
                  <a:lnTo>
                    <a:pt x="262" y="1741"/>
                  </a:lnTo>
                  <a:lnTo>
                    <a:pt x="308" y="1707"/>
                  </a:lnTo>
                  <a:lnTo>
                    <a:pt x="330" y="1650"/>
                  </a:lnTo>
                  <a:lnTo>
                    <a:pt x="342" y="1593"/>
                  </a:lnTo>
                  <a:lnTo>
                    <a:pt x="330" y="1537"/>
                  </a:lnTo>
                  <a:lnTo>
                    <a:pt x="2389" y="342"/>
                  </a:lnTo>
                  <a:lnTo>
                    <a:pt x="2423" y="376"/>
                  </a:lnTo>
                  <a:lnTo>
                    <a:pt x="2458" y="410"/>
                  </a:lnTo>
                  <a:lnTo>
                    <a:pt x="2503" y="422"/>
                  </a:lnTo>
                  <a:lnTo>
                    <a:pt x="2549" y="433"/>
                  </a:lnTo>
                  <a:lnTo>
                    <a:pt x="2594" y="422"/>
                  </a:lnTo>
                  <a:lnTo>
                    <a:pt x="2628" y="399"/>
                  </a:lnTo>
                  <a:lnTo>
                    <a:pt x="2674" y="376"/>
                  </a:lnTo>
                  <a:lnTo>
                    <a:pt x="2696" y="342"/>
                  </a:lnTo>
                  <a:close/>
                  <a:moveTo>
                    <a:pt x="7235" y="1"/>
                  </a:moveTo>
                  <a:lnTo>
                    <a:pt x="7190" y="24"/>
                  </a:lnTo>
                  <a:lnTo>
                    <a:pt x="7144" y="46"/>
                  </a:lnTo>
                  <a:lnTo>
                    <a:pt x="7110" y="69"/>
                  </a:lnTo>
                  <a:lnTo>
                    <a:pt x="7076" y="103"/>
                  </a:lnTo>
                  <a:lnTo>
                    <a:pt x="7053" y="149"/>
                  </a:lnTo>
                  <a:lnTo>
                    <a:pt x="7042" y="194"/>
                  </a:lnTo>
                  <a:lnTo>
                    <a:pt x="7042" y="251"/>
                  </a:lnTo>
                  <a:lnTo>
                    <a:pt x="7042" y="297"/>
                  </a:lnTo>
                  <a:lnTo>
                    <a:pt x="7053" y="342"/>
                  </a:lnTo>
                  <a:lnTo>
                    <a:pt x="5119" y="1457"/>
                  </a:lnTo>
                  <a:lnTo>
                    <a:pt x="5085" y="1411"/>
                  </a:lnTo>
                  <a:lnTo>
                    <a:pt x="5028" y="1377"/>
                  </a:lnTo>
                  <a:lnTo>
                    <a:pt x="4972" y="1355"/>
                  </a:lnTo>
                  <a:lnTo>
                    <a:pt x="4915" y="1343"/>
                  </a:lnTo>
                  <a:lnTo>
                    <a:pt x="4858" y="1355"/>
                  </a:lnTo>
                  <a:lnTo>
                    <a:pt x="4801" y="1377"/>
                  </a:lnTo>
                  <a:lnTo>
                    <a:pt x="4755" y="1411"/>
                  </a:lnTo>
                  <a:lnTo>
                    <a:pt x="4710" y="1457"/>
                  </a:lnTo>
                  <a:lnTo>
                    <a:pt x="2719" y="297"/>
                  </a:lnTo>
                  <a:lnTo>
                    <a:pt x="2731" y="251"/>
                  </a:lnTo>
                  <a:lnTo>
                    <a:pt x="2719" y="206"/>
                  </a:lnTo>
                  <a:lnTo>
                    <a:pt x="2708" y="172"/>
                  </a:lnTo>
                  <a:lnTo>
                    <a:pt x="2674" y="115"/>
                  </a:lnTo>
                  <a:lnTo>
                    <a:pt x="2617" y="81"/>
                  </a:lnTo>
                  <a:lnTo>
                    <a:pt x="2583" y="69"/>
                  </a:lnTo>
                  <a:lnTo>
                    <a:pt x="2503" y="69"/>
                  </a:lnTo>
                  <a:lnTo>
                    <a:pt x="2469" y="81"/>
                  </a:lnTo>
                  <a:lnTo>
                    <a:pt x="2412" y="115"/>
                  </a:lnTo>
                  <a:lnTo>
                    <a:pt x="2378" y="172"/>
                  </a:lnTo>
                  <a:lnTo>
                    <a:pt x="2367" y="206"/>
                  </a:lnTo>
                  <a:lnTo>
                    <a:pt x="2367" y="251"/>
                  </a:lnTo>
                  <a:lnTo>
                    <a:pt x="2378" y="308"/>
                  </a:lnTo>
                  <a:lnTo>
                    <a:pt x="308" y="1491"/>
                  </a:lnTo>
                  <a:lnTo>
                    <a:pt x="285" y="1468"/>
                  </a:lnTo>
                  <a:lnTo>
                    <a:pt x="251" y="1446"/>
                  </a:lnTo>
                  <a:lnTo>
                    <a:pt x="217" y="1423"/>
                  </a:lnTo>
                  <a:lnTo>
                    <a:pt x="137" y="1423"/>
                  </a:lnTo>
                  <a:lnTo>
                    <a:pt x="103" y="1434"/>
                  </a:lnTo>
                  <a:lnTo>
                    <a:pt x="57" y="1468"/>
                  </a:lnTo>
                  <a:lnTo>
                    <a:pt x="12" y="1525"/>
                  </a:lnTo>
                  <a:lnTo>
                    <a:pt x="0" y="1559"/>
                  </a:lnTo>
                  <a:lnTo>
                    <a:pt x="0" y="1593"/>
                  </a:lnTo>
                  <a:lnTo>
                    <a:pt x="12" y="1662"/>
                  </a:lnTo>
                  <a:lnTo>
                    <a:pt x="46" y="1707"/>
                  </a:lnTo>
                  <a:lnTo>
                    <a:pt x="91" y="1741"/>
                  </a:lnTo>
                  <a:lnTo>
                    <a:pt x="160" y="1764"/>
                  </a:lnTo>
                  <a:lnTo>
                    <a:pt x="160" y="4176"/>
                  </a:lnTo>
                  <a:lnTo>
                    <a:pt x="91" y="4198"/>
                  </a:lnTo>
                  <a:lnTo>
                    <a:pt x="46" y="4233"/>
                  </a:lnTo>
                  <a:lnTo>
                    <a:pt x="12" y="4289"/>
                  </a:lnTo>
                  <a:lnTo>
                    <a:pt x="0" y="4346"/>
                  </a:lnTo>
                  <a:lnTo>
                    <a:pt x="0" y="4392"/>
                  </a:lnTo>
                  <a:lnTo>
                    <a:pt x="12" y="4415"/>
                  </a:lnTo>
                  <a:lnTo>
                    <a:pt x="46" y="4471"/>
                  </a:lnTo>
                  <a:lnTo>
                    <a:pt x="103" y="4517"/>
                  </a:lnTo>
                  <a:lnTo>
                    <a:pt x="137" y="4528"/>
                  </a:lnTo>
                  <a:lnTo>
                    <a:pt x="171" y="4528"/>
                  </a:lnTo>
                  <a:lnTo>
                    <a:pt x="217" y="4517"/>
                  </a:lnTo>
                  <a:lnTo>
                    <a:pt x="262" y="4506"/>
                  </a:lnTo>
                  <a:lnTo>
                    <a:pt x="296" y="4483"/>
                  </a:lnTo>
                  <a:lnTo>
                    <a:pt x="319" y="4449"/>
                  </a:lnTo>
                  <a:lnTo>
                    <a:pt x="2389" y="5632"/>
                  </a:lnTo>
                  <a:lnTo>
                    <a:pt x="2367" y="5700"/>
                  </a:lnTo>
                  <a:lnTo>
                    <a:pt x="2378" y="5734"/>
                  </a:lnTo>
                  <a:lnTo>
                    <a:pt x="2389" y="5768"/>
                  </a:lnTo>
                  <a:lnTo>
                    <a:pt x="2423" y="5825"/>
                  </a:lnTo>
                  <a:lnTo>
                    <a:pt x="2480" y="5859"/>
                  </a:lnTo>
                  <a:lnTo>
                    <a:pt x="2514" y="5871"/>
                  </a:lnTo>
                  <a:lnTo>
                    <a:pt x="2583" y="5871"/>
                  </a:lnTo>
                  <a:lnTo>
                    <a:pt x="2605" y="5859"/>
                  </a:lnTo>
                  <a:lnTo>
                    <a:pt x="2662" y="5825"/>
                  </a:lnTo>
                  <a:lnTo>
                    <a:pt x="2708" y="5768"/>
                  </a:lnTo>
                  <a:lnTo>
                    <a:pt x="2708" y="5734"/>
                  </a:lnTo>
                  <a:lnTo>
                    <a:pt x="2719" y="5700"/>
                  </a:lnTo>
                  <a:lnTo>
                    <a:pt x="2708" y="5643"/>
                  </a:lnTo>
                  <a:lnTo>
                    <a:pt x="4744" y="4460"/>
                  </a:lnTo>
                  <a:lnTo>
                    <a:pt x="4778" y="4506"/>
                  </a:lnTo>
                  <a:lnTo>
                    <a:pt x="4812" y="4528"/>
                  </a:lnTo>
                  <a:lnTo>
                    <a:pt x="4858" y="4551"/>
                  </a:lnTo>
                  <a:lnTo>
                    <a:pt x="4972" y="4551"/>
                  </a:lnTo>
                  <a:lnTo>
                    <a:pt x="5017" y="4528"/>
                  </a:lnTo>
                  <a:lnTo>
                    <a:pt x="5051" y="4494"/>
                  </a:lnTo>
                  <a:lnTo>
                    <a:pt x="5085" y="4460"/>
                  </a:lnTo>
                  <a:lnTo>
                    <a:pt x="7121" y="5632"/>
                  </a:lnTo>
                  <a:lnTo>
                    <a:pt x="7110" y="5666"/>
                  </a:lnTo>
                  <a:lnTo>
                    <a:pt x="7110" y="5700"/>
                  </a:lnTo>
                  <a:lnTo>
                    <a:pt x="7110" y="5734"/>
                  </a:lnTo>
                  <a:lnTo>
                    <a:pt x="7121" y="5768"/>
                  </a:lnTo>
                  <a:lnTo>
                    <a:pt x="7156" y="5825"/>
                  </a:lnTo>
                  <a:lnTo>
                    <a:pt x="7212" y="5859"/>
                  </a:lnTo>
                  <a:lnTo>
                    <a:pt x="7247" y="5871"/>
                  </a:lnTo>
                  <a:lnTo>
                    <a:pt x="7281" y="5882"/>
                  </a:lnTo>
                  <a:lnTo>
                    <a:pt x="7315" y="5871"/>
                  </a:lnTo>
                  <a:lnTo>
                    <a:pt x="7349" y="5859"/>
                  </a:lnTo>
                  <a:lnTo>
                    <a:pt x="7406" y="5825"/>
                  </a:lnTo>
                  <a:lnTo>
                    <a:pt x="7451" y="5768"/>
                  </a:lnTo>
                  <a:lnTo>
                    <a:pt x="7463" y="5734"/>
                  </a:lnTo>
                  <a:lnTo>
                    <a:pt x="7463" y="5700"/>
                  </a:lnTo>
                  <a:lnTo>
                    <a:pt x="7451" y="5643"/>
                  </a:lnTo>
                  <a:lnTo>
                    <a:pt x="9442" y="4483"/>
                  </a:lnTo>
                  <a:lnTo>
                    <a:pt x="9442" y="4437"/>
                  </a:lnTo>
                  <a:lnTo>
                    <a:pt x="7429" y="5598"/>
                  </a:lnTo>
                  <a:lnTo>
                    <a:pt x="7406" y="5563"/>
                  </a:lnTo>
                  <a:lnTo>
                    <a:pt x="7372" y="5541"/>
                  </a:lnTo>
                  <a:lnTo>
                    <a:pt x="7326" y="5529"/>
                  </a:lnTo>
                  <a:lnTo>
                    <a:pt x="7281" y="5518"/>
                  </a:lnTo>
                  <a:lnTo>
                    <a:pt x="7247" y="5529"/>
                  </a:lnTo>
                  <a:lnTo>
                    <a:pt x="7201" y="5541"/>
                  </a:lnTo>
                  <a:lnTo>
                    <a:pt x="7167" y="5563"/>
                  </a:lnTo>
                  <a:lnTo>
                    <a:pt x="7144" y="5598"/>
                  </a:lnTo>
                  <a:lnTo>
                    <a:pt x="5108" y="4415"/>
                  </a:lnTo>
                  <a:lnTo>
                    <a:pt x="5119" y="4346"/>
                  </a:lnTo>
                  <a:lnTo>
                    <a:pt x="5119" y="4312"/>
                  </a:lnTo>
                  <a:lnTo>
                    <a:pt x="5108" y="4278"/>
                  </a:lnTo>
                  <a:lnTo>
                    <a:pt x="5063" y="4221"/>
                  </a:lnTo>
                  <a:lnTo>
                    <a:pt x="5006" y="4176"/>
                  </a:lnTo>
                  <a:lnTo>
                    <a:pt x="4937" y="4153"/>
                  </a:lnTo>
                  <a:lnTo>
                    <a:pt x="4937" y="1844"/>
                  </a:lnTo>
                  <a:lnTo>
                    <a:pt x="4983" y="1832"/>
                  </a:lnTo>
                  <a:lnTo>
                    <a:pt x="5028" y="1810"/>
                  </a:lnTo>
                  <a:lnTo>
                    <a:pt x="5063" y="1787"/>
                  </a:lnTo>
                  <a:lnTo>
                    <a:pt x="5097" y="1764"/>
                  </a:lnTo>
                  <a:lnTo>
                    <a:pt x="5119" y="1719"/>
                  </a:lnTo>
                  <a:lnTo>
                    <a:pt x="5142" y="1684"/>
                  </a:lnTo>
                  <a:lnTo>
                    <a:pt x="5154" y="1639"/>
                  </a:lnTo>
                  <a:lnTo>
                    <a:pt x="5165" y="1593"/>
                  </a:lnTo>
                  <a:lnTo>
                    <a:pt x="5154" y="1548"/>
                  </a:lnTo>
                  <a:lnTo>
                    <a:pt x="5142" y="1491"/>
                  </a:lnTo>
                  <a:lnTo>
                    <a:pt x="7076" y="376"/>
                  </a:lnTo>
                  <a:lnTo>
                    <a:pt x="7110" y="422"/>
                  </a:lnTo>
                  <a:lnTo>
                    <a:pt x="7167" y="467"/>
                  </a:lnTo>
                  <a:lnTo>
                    <a:pt x="7224" y="490"/>
                  </a:lnTo>
                  <a:lnTo>
                    <a:pt x="7349" y="490"/>
                  </a:lnTo>
                  <a:lnTo>
                    <a:pt x="7406" y="467"/>
                  </a:lnTo>
                  <a:lnTo>
                    <a:pt x="7463" y="422"/>
                  </a:lnTo>
                  <a:lnTo>
                    <a:pt x="7497" y="376"/>
                  </a:lnTo>
                  <a:lnTo>
                    <a:pt x="9442" y="1502"/>
                  </a:lnTo>
                  <a:lnTo>
                    <a:pt x="9442" y="1446"/>
                  </a:lnTo>
                  <a:lnTo>
                    <a:pt x="7520" y="331"/>
                  </a:lnTo>
                  <a:lnTo>
                    <a:pt x="7531" y="297"/>
                  </a:lnTo>
                  <a:lnTo>
                    <a:pt x="7531" y="251"/>
                  </a:lnTo>
                  <a:lnTo>
                    <a:pt x="7531" y="194"/>
                  </a:lnTo>
                  <a:lnTo>
                    <a:pt x="7508" y="149"/>
                  </a:lnTo>
                  <a:lnTo>
                    <a:pt x="7485" y="103"/>
                  </a:lnTo>
                  <a:lnTo>
                    <a:pt x="7463" y="69"/>
                  </a:lnTo>
                  <a:lnTo>
                    <a:pt x="7417" y="46"/>
                  </a:lnTo>
                  <a:lnTo>
                    <a:pt x="7383" y="24"/>
                  </a:lnTo>
                  <a:lnTo>
                    <a:pt x="7338" y="1"/>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8"/>
            <p:cNvSpPr/>
            <p:nvPr/>
          </p:nvSpPr>
          <p:spPr>
            <a:xfrm>
              <a:off x="6162634" y="0"/>
              <a:ext cx="2981383" cy="1818136"/>
            </a:xfrm>
            <a:custGeom>
              <a:rect b="b" l="l" r="r" t="t"/>
              <a:pathLst>
                <a:path extrusionOk="0" h="17371" w="28485">
                  <a:moveTo>
                    <a:pt x="17052" y="3572"/>
                  </a:moveTo>
                  <a:lnTo>
                    <a:pt x="18986" y="4687"/>
                  </a:lnTo>
                  <a:lnTo>
                    <a:pt x="18974" y="4733"/>
                  </a:lnTo>
                  <a:lnTo>
                    <a:pt x="18963" y="4789"/>
                  </a:lnTo>
                  <a:lnTo>
                    <a:pt x="18974" y="4846"/>
                  </a:lnTo>
                  <a:lnTo>
                    <a:pt x="18986" y="4892"/>
                  </a:lnTo>
                  <a:lnTo>
                    <a:pt x="19008" y="4926"/>
                  </a:lnTo>
                  <a:lnTo>
                    <a:pt x="19031" y="4960"/>
                  </a:lnTo>
                  <a:lnTo>
                    <a:pt x="19065" y="4994"/>
                  </a:lnTo>
                  <a:lnTo>
                    <a:pt x="19111" y="5017"/>
                  </a:lnTo>
                  <a:lnTo>
                    <a:pt x="19145" y="5040"/>
                  </a:lnTo>
                  <a:lnTo>
                    <a:pt x="19202" y="5040"/>
                  </a:lnTo>
                  <a:lnTo>
                    <a:pt x="19202" y="7360"/>
                  </a:lnTo>
                  <a:lnTo>
                    <a:pt x="19133" y="7383"/>
                  </a:lnTo>
                  <a:lnTo>
                    <a:pt x="19077" y="7417"/>
                  </a:lnTo>
                  <a:lnTo>
                    <a:pt x="19031" y="7474"/>
                  </a:lnTo>
                  <a:lnTo>
                    <a:pt x="19031" y="7508"/>
                  </a:lnTo>
                  <a:lnTo>
                    <a:pt x="19020" y="7554"/>
                  </a:lnTo>
                  <a:lnTo>
                    <a:pt x="19031" y="7611"/>
                  </a:lnTo>
                  <a:lnTo>
                    <a:pt x="17063" y="8748"/>
                  </a:lnTo>
                  <a:lnTo>
                    <a:pt x="17029" y="8703"/>
                  </a:lnTo>
                  <a:lnTo>
                    <a:pt x="16972" y="8668"/>
                  </a:lnTo>
                  <a:lnTo>
                    <a:pt x="16915" y="8646"/>
                  </a:lnTo>
                  <a:lnTo>
                    <a:pt x="16847" y="8634"/>
                  </a:lnTo>
                  <a:lnTo>
                    <a:pt x="16779" y="8646"/>
                  </a:lnTo>
                  <a:lnTo>
                    <a:pt x="16722" y="8668"/>
                  </a:lnTo>
                  <a:lnTo>
                    <a:pt x="16665" y="8703"/>
                  </a:lnTo>
                  <a:lnTo>
                    <a:pt x="16631" y="8748"/>
                  </a:lnTo>
                  <a:lnTo>
                    <a:pt x="14708" y="7633"/>
                  </a:lnTo>
                  <a:lnTo>
                    <a:pt x="14720" y="7599"/>
                  </a:lnTo>
                  <a:lnTo>
                    <a:pt x="14720" y="7554"/>
                  </a:lnTo>
                  <a:lnTo>
                    <a:pt x="14720" y="7508"/>
                  </a:lnTo>
                  <a:lnTo>
                    <a:pt x="14708" y="7463"/>
                  </a:lnTo>
                  <a:lnTo>
                    <a:pt x="14686" y="7417"/>
                  </a:lnTo>
                  <a:lnTo>
                    <a:pt x="14663" y="7383"/>
                  </a:lnTo>
                  <a:lnTo>
                    <a:pt x="14629" y="7360"/>
                  </a:lnTo>
                  <a:lnTo>
                    <a:pt x="14583" y="7326"/>
                  </a:lnTo>
                  <a:lnTo>
                    <a:pt x="14549" y="7315"/>
                  </a:lnTo>
                  <a:lnTo>
                    <a:pt x="14504" y="7303"/>
                  </a:lnTo>
                  <a:lnTo>
                    <a:pt x="14504" y="4971"/>
                  </a:lnTo>
                  <a:lnTo>
                    <a:pt x="14561" y="4949"/>
                  </a:lnTo>
                  <a:lnTo>
                    <a:pt x="14606" y="4903"/>
                  </a:lnTo>
                  <a:lnTo>
                    <a:pt x="14640" y="4858"/>
                  </a:lnTo>
                  <a:lnTo>
                    <a:pt x="14652" y="4789"/>
                  </a:lnTo>
                  <a:lnTo>
                    <a:pt x="14640" y="4733"/>
                  </a:lnTo>
                  <a:lnTo>
                    <a:pt x="16642" y="3572"/>
                  </a:lnTo>
                  <a:lnTo>
                    <a:pt x="16676" y="3618"/>
                  </a:lnTo>
                  <a:lnTo>
                    <a:pt x="16722" y="3663"/>
                  </a:lnTo>
                  <a:lnTo>
                    <a:pt x="16779" y="3686"/>
                  </a:lnTo>
                  <a:lnTo>
                    <a:pt x="16915" y="3686"/>
                  </a:lnTo>
                  <a:lnTo>
                    <a:pt x="16972" y="3663"/>
                  </a:lnTo>
                  <a:lnTo>
                    <a:pt x="17018" y="3618"/>
                  </a:lnTo>
                  <a:lnTo>
                    <a:pt x="17052" y="3572"/>
                  </a:lnTo>
                  <a:close/>
                  <a:moveTo>
                    <a:pt x="12285" y="3561"/>
                  </a:moveTo>
                  <a:lnTo>
                    <a:pt x="14310" y="4721"/>
                  </a:lnTo>
                  <a:lnTo>
                    <a:pt x="14299" y="4755"/>
                  </a:lnTo>
                  <a:lnTo>
                    <a:pt x="14299" y="4789"/>
                  </a:lnTo>
                  <a:lnTo>
                    <a:pt x="14310" y="4858"/>
                  </a:lnTo>
                  <a:lnTo>
                    <a:pt x="14344" y="4915"/>
                  </a:lnTo>
                  <a:lnTo>
                    <a:pt x="14390" y="4949"/>
                  </a:lnTo>
                  <a:lnTo>
                    <a:pt x="14458" y="4971"/>
                  </a:lnTo>
                  <a:lnTo>
                    <a:pt x="14458" y="7303"/>
                  </a:lnTo>
                  <a:lnTo>
                    <a:pt x="14413" y="7315"/>
                  </a:lnTo>
                  <a:lnTo>
                    <a:pt x="14367" y="7326"/>
                  </a:lnTo>
                  <a:lnTo>
                    <a:pt x="14333" y="7349"/>
                  </a:lnTo>
                  <a:lnTo>
                    <a:pt x="14299" y="7383"/>
                  </a:lnTo>
                  <a:lnTo>
                    <a:pt x="14265" y="7417"/>
                  </a:lnTo>
                  <a:lnTo>
                    <a:pt x="14242" y="7463"/>
                  </a:lnTo>
                  <a:lnTo>
                    <a:pt x="14231" y="7508"/>
                  </a:lnTo>
                  <a:lnTo>
                    <a:pt x="14231" y="7554"/>
                  </a:lnTo>
                  <a:lnTo>
                    <a:pt x="14231" y="7599"/>
                  </a:lnTo>
                  <a:lnTo>
                    <a:pt x="14242" y="7645"/>
                  </a:lnTo>
                  <a:lnTo>
                    <a:pt x="12263" y="8782"/>
                  </a:lnTo>
                  <a:lnTo>
                    <a:pt x="12229" y="8748"/>
                  </a:lnTo>
                  <a:lnTo>
                    <a:pt x="12194" y="8725"/>
                  </a:lnTo>
                  <a:lnTo>
                    <a:pt x="12149" y="8714"/>
                  </a:lnTo>
                  <a:lnTo>
                    <a:pt x="12103" y="8703"/>
                  </a:lnTo>
                  <a:lnTo>
                    <a:pt x="12058" y="8714"/>
                  </a:lnTo>
                  <a:lnTo>
                    <a:pt x="12012" y="8725"/>
                  </a:lnTo>
                  <a:lnTo>
                    <a:pt x="11978" y="8748"/>
                  </a:lnTo>
                  <a:lnTo>
                    <a:pt x="11956" y="8782"/>
                  </a:lnTo>
                  <a:lnTo>
                    <a:pt x="9976" y="7645"/>
                  </a:lnTo>
                  <a:lnTo>
                    <a:pt x="9988" y="7599"/>
                  </a:lnTo>
                  <a:lnTo>
                    <a:pt x="9988" y="7554"/>
                  </a:lnTo>
                  <a:lnTo>
                    <a:pt x="9988" y="7497"/>
                  </a:lnTo>
                  <a:lnTo>
                    <a:pt x="9976" y="7451"/>
                  </a:lnTo>
                  <a:lnTo>
                    <a:pt x="9954" y="7417"/>
                  </a:lnTo>
                  <a:lnTo>
                    <a:pt x="9919" y="7383"/>
                  </a:lnTo>
                  <a:lnTo>
                    <a:pt x="9885" y="7349"/>
                  </a:lnTo>
                  <a:lnTo>
                    <a:pt x="9851" y="7326"/>
                  </a:lnTo>
                  <a:lnTo>
                    <a:pt x="9806" y="7303"/>
                  </a:lnTo>
                  <a:lnTo>
                    <a:pt x="9760" y="7292"/>
                  </a:lnTo>
                  <a:lnTo>
                    <a:pt x="9760" y="5040"/>
                  </a:lnTo>
                  <a:lnTo>
                    <a:pt x="9806" y="5028"/>
                  </a:lnTo>
                  <a:lnTo>
                    <a:pt x="9851" y="5006"/>
                  </a:lnTo>
                  <a:lnTo>
                    <a:pt x="9885" y="4983"/>
                  </a:lnTo>
                  <a:lnTo>
                    <a:pt x="9919" y="4960"/>
                  </a:lnTo>
                  <a:lnTo>
                    <a:pt x="9942" y="4926"/>
                  </a:lnTo>
                  <a:lnTo>
                    <a:pt x="9965" y="4880"/>
                  </a:lnTo>
                  <a:lnTo>
                    <a:pt x="9976" y="4835"/>
                  </a:lnTo>
                  <a:lnTo>
                    <a:pt x="9976" y="4789"/>
                  </a:lnTo>
                  <a:lnTo>
                    <a:pt x="9976" y="4744"/>
                  </a:lnTo>
                  <a:lnTo>
                    <a:pt x="9965" y="4698"/>
                  </a:lnTo>
                  <a:lnTo>
                    <a:pt x="11921" y="3561"/>
                  </a:lnTo>
                  <a:lnTo>
                    <a:pt x="11956" y="3606"/>
                  </a:lnTo>
                  <a:lnTo>
                    <a:pt x="12001" y="3629"/>
                  </a:lnTo>
                  <a:lnTo>
                    <a:pt x="12047" y="3652"/>
                  </a:lnTo>
                  <a:lnTo>
                    <a:pt x="12103" y="3663"/>
                  </a:lnTo>
                  <a:lnTo>
                    <a:pt x="12160" y="3652"/>
                  </a:lnTo>
                  <a:lnTo>
                    <a:pt x="12217" y="3629"/>
                  </a:lnTo>
                  <a:lnTo>
                    <a:pt x="12251" y="3595"/>
                  </a:lnTo>
                  <a:lnTo>
                    <a:pt x="12285" y="3561"/>
                  </a:lnTo>
                  <a:close/>
                  <a:moveTo>
                    <a:pt x="21795" y="3572"/>
                  </a:moveTo>
                  <a:lnTo>
                    <a:pt x="23763" y="4710"/>
                  </a:lnTo>
                  <a:lnTo>
                    <a:pt x="23741" y="4744"/>
                  </a:lnTo>
                  <a:lnTo>
                    <a:pt x="23741" y="4789"/>
                  </a:lnTo>
                  <a:lnTo>
                    <a:pt x="23741" y="4835"/>
                  </a:lnTo>
                  <a:lnTo>
                    <a:pt x="23752" y="4869"/>
                  </a:lnTo>
                  <a:lnTo>
                    <a:pt x="23775" y="4903"/>
                  </a:lnTo>
                  <a:lnTo>
                    <a:pt x="23797" y="4937"/>
                  </a:lnTo>
                  <a:lnTo>
                    <a:pt x="23832" y="4960"/>
                  </a:lnTo>
                  <a:lnTo>
                    <a:pt x="23866" y="4983"/>
                  </a:lnTo>
                  <a:lnTo>
                    <a:pt x="23900" y="4994"/>
                  </a:lnTo>
                  <a:lnTo>
                    <a:pt x="23934" y="5006"/>
                  </a:lnTo>
                  <a:lnTo>
                    <a:pt x="23934" y="7372"/>
                  </a:lnTo>
                  <a:lnTo>
                    <a:pt x="23877" y="7394"/>
                  </a:lnTo>
                  <a:lnTo>
                    <a:pt x="23832" y="7429"/>
                  </a:lnTo>
                  <a:lnTo>
                    <a:pt x="23797" y="7485"/>
                  </a:lnTo>
                  <a:lnTo>
                    <a:pt x="23786" y="7554"/>
                  </a:lnTo>
                  <a:lnTo>
                    <a:pt x="23786" y="7599"/>
                  </a:lnTo>
                  <a:lnTo>
                    <a:pt x="21761" y="8782"/>
                  </a:lnTo>
                  <a:lnTo>
                    <a:pt x="21727" y="8737"/>
                  </a:lnTo>
                  <a:lnTo>
                    <a:pt x="21682" y="8714"/>
                  </a:lnTo>
                  <a:lnTo>
                    <a:pt x="21636" y="8691"/>
                  </a:lnTo>
                  <a:lnTo>
                    <a:pt x="21534" y="8691"/>
                  </a:lnTo>
                  <a:lnTo>
                    <a:pt x="21488" y="8714"/>
                  </a:lnTo>
                  <a:lnTo>
                    <a:pt x="21454" y="8737"/>
                  </a:lnTo>
                  <a:lnTo>
                    <a:pt x="21420" y="8771"/>
                  </a:lnTo>
                  <a:lnTo>
                    <a:pt x="19395" y="7611"/>
                  </a:lnTo>
                  <a:lnTo>
                    <a:pt x="19406" y="7554"/>
                  </a:lnTo>
                  <a:lnTo>
                    <a:pt x="19395" y="7485"/>
                  </a:lnTo>
                  <a:lnTo>
                    <a:pt x="19361" y="7429"/>
                  </a:lnTo>
                  <a:lnTo>
                    <a:pt x="19304" y="7383"/>
                  </a:lnTo>
                  <a:lnTo>
                    <a:pt x="19247" y="7360"/>
                  </a:lnTo>
                  <a:lnTo>
                    <a:pt x="19247" y="5040"/>
                  </a:lnTo>
                  <a:lnTo>
                    <a:pt x="19293" y="5028"/>
                  </a:lnTo>
                  <a:lnTo>
                    <a:pt x="19327" y="5017"/>
                  </a:lnTo>
                  <a:lnTo>
                    <a:pt x="19372" y="4994"/>
                  </a:lnTo>
                  <a:lnTo>
                    <a:pt x="19406" y="4960"/>
                  </a:lnTo>
                  <a:lnTo>
                    <a:pt x="19429" y="4926"/>
                  </a:lnTo>
                  <a:lnTo>
                    <a:pt x="19452" y="4880"/>
                  </a:lnTo>
                  <a:lnTo>
                    <a:pt x="19463" y="4835"/>
                  </a:lnTo>
                  <a:lnTo>
                    <a:pt x="19463" y="4789"/>
                  </a:lnTo>
                  <a:lnTo>
                    <a:pt x="19463" y="4744"/>
                  </a:lnTo>
                  <a:lnTo>
                    <a:pt x="19441" y="4687"/>
                  </a:lnTo>
                  <a:lnTo>
                    <a:pt x="21386" y="3572"/>
                  </a:lnTo>
                  <a:lnTo>
                    <a:pt x="21420" y="3618"/>
                  </a:lnTo>
                  <a:lnTo>
                    <a:pt x="21465" y="3652"/>
                  </a:lnTo>
                  <a:lnTo>
                    <a:pt x="21522" y="3675"/>
                  </a:lnTo>
                  <a:lnTo>
                    <a:pt x="21591" y="3686"/>
                  </a:lnTo>
                  <a:lnTo>
                    <a:pt x="21647" y="3675"/>
                  </a:lnTo>
                  <a:lnTo>
                    <a:pt x="21704" y="3652"/>
                  </a:lnTo>
                  <a:lnTo>
                    <a:pt x="21750" y="3618"/>
                  </a:lnTo>
                  <a:lnTo>
                    <a:pt x="21795" y="3572"/>
                  </a:lnTo>
                  <a:close/>
                  <a:moveTo>
                    <a:pt x="14686" y="7679"/>
                  </a:moveTo>
                  <a:lnTo>
                    <a:pt x="16608" y="8782"/>
                  </a:lnTo>
                  <a:lnTo>
                    <a:pt x="16585" y="8839"/>
                  </a:lnTo>
                  <a:lnTo>
                    <a:pt x="16585" y="8896"/>
                  </a:lnTo>
                  <a:lnTo>
                    <a:pt x="16585" y="8953"/>
                  </a:lnTo>
                  <a:lnTo>
                    <a:pt x="16597" y="8998"/>
                  </a:lnTo>
                  <a:lnTo>
                    <a:pt x="16620" y="9044"/>
                  </a:lnTo>
                  <a:lnTo>
                    <a:pt x="16654" y="9078"/>
                  </a:lnTo>
                  <a:lnTo>
                    <a:pt x="16688" y="9112"/>
                  </a:lnTo>
                  <a:lnTo>
                    <a:pt x="16733" y="9135"/>
                  </a:lnTo>
                  <a:lnTo>
                    <a:pt x="16779" y="9158"/>
                  </a:lnTo>
                  <a:lnTo>
                    <a:pt x="16824" y="9169"/>
                  </a:lnTo>
                  <a:lnTo>
                    <a:pt x="16824" y="11478"/>
                  </a:lnTo>
                  <a:lnTo>
                    <a:pt x="16767" y="11501"/>
                  </a:lnTo>
                  <a:lnTo>
                    <a:pt x="16711" y="11535"/>
                  </a:lnTo>
                  <a:lnTo>
                    <a:pt x="16676" y="11592"/>
                  </a:lnTo>
                  <a:lnTo>
                    <a:pt x="16665" y="11660"/>
                  </a:lnTo>
                  <a:lnTo>
                    <a:pt x="16676" y="11717"/>
                  </a:lnTo>
                  <a:lnTo>
                    <a:pt x="14617" y="12900"/>
                  </a:lnTo>
                  <a:lnTo>
                    <a:pt x="14583" y="12877"/>
                  </a:lnTo>
                  <a:lnTo>
                    <a:pt x="14549" y="12855"/>
                  </a:lnTo>
                  <a:lnTo>
                    <a:pt x="14515" y="12832"/>
                  </a:lnTo>
                  <a:lnTo>
                    <a:pt x="14435" y="12832"/>
                  </a:lnTo>
                  <a:lnTo>
                    <a:pt x="14401" y="12855"/>
                  </a:lnTo>
                  <a:lnTo>
                    <a:pt x="14367" y="12877"/>
                  </a:lnTo>
                  <a:lnTo>
                    <a:pt x="14344" y="12900"/>
                  </a:lnTo>
                  <a:lnTo>
                    <a:pt x="12331" y="11740"/>
                  </a:lnTo>
                  <a:lnTo>
                    <a:pt x="12342" y="11694"/>
                  </a:lnTo>
                  <a:lnTo>
                    <a:pt x="12342" y="11660"/>
                  </a:lnTo>
                  <a:lnTo>
                    <a:pt x="12342" y="11615"/>
                  </a:lnTo>
                  <a:lnTo>
                    <a:pt x="12331" y="11569"/>
                  </a:lnTo>
                  <a:lnTo>
                    <a:pt x="12308" y="11535"/>
                  </a:lnTo>
                  <a:lnTo>
                    <a:pt x="12285" y="11501"/>
                  </a:lnTo>
                  <a:lnTo>
                    <a:pt x="12251" y="11467"/>
                  </a:lnTo>
                  <a:lnTo>
                    <a:pt x="12217" y="11444"/>
                  </a:lnTo>
                  <a:lnTo>
                    <a:pt x="12172" y="11433"/>
                  </a:lnTo>
                  <a:lnTo>
                    <a:pt x="12126" y="11421"/>
                  </a:lnTo>
                  <a:lnTo>
                    <a:pt x="12126" y="9089"/>
                  </a:lnTo>
                  <a:lnTo>
                    <a:pt x="12194" y="9067"/>
                  </a:lnTo>
                  <a:lnTo>
                    <a:pt x="12251" y="9021"/>
                  </a:lnTo>
                  <a:lnTo>
                    <a:pt x="12285" y="8964"/>
                  </a:lnTo>
                  <a:lnTo>
                    <a:pt x="12297" y="8896"/>
                  </a:lnTo>
                  <a:lnTo>
                    <a:pt x="12297" y="8862"/>
                  </a:lnTo>
                  <a:lnTo>
                    <a:pt x="12285" y="8828"/>
                  </a:lnTo>
                  <a:lnTo>
                    <a:pt x="14265" y="7679"/>
                  </a:lnTo>
                  <a:lnTo>
                    <a:pt x="14310" y="7724"/>
                  </a:lnTo>
                  <a:lnTo>
                    <a:pt x="14356" y="7770"/>
                  </a:lnTo>
                  <a:lnTo>
                    <a:pt x="14413" y="7793"/>
                  </a:lnTo>
                  <a:lnTo>
                    <a:pt x="14538" y="7793"/>
                  </a:lnTo>
                  <a:lnTo>
                    <a:pt x="14595" y="7758"/>
                  </a:lnTo>
                  <a:lnTo>
                    <a:pt x="14652" y="7724"/>
                  </a:lnTo>
                  <a:lnTo>
                    <a:pt x="14686" y="7679"/>
                  </a:lnTo>
                  <a:close/>
                  <a:moveTo>
                    <a:pt x="2764" y="11751"/>
                  </a:moveTo>
                  <a:lnTo>
                    <a:pt x="4755" y="12889"/>
                  </a:lnTo>
                  <a:lnTo>
                    <a:pt x="4744" y="12946"/>
                  </a:lnTo>
                  <a:lnTo>
                    <a:pt x="4732" y="13002"/>
                  </a:lnTo>
                  <a:lnTo>
                    <a:pt x="4732" y="13048"/>
                  </a:lnTo>
                  <a:lnTo>
                    <a:pt x="4755" y="13105"/>
                  </a:lnTo>
                  <a:lnTo>
                    <a:pt x="4778" y="13139"/>
                  </a:lnTo>
                  <a:lnTo>
                    <a:pt x="4800" y="13184"/>
                  </a:lnTo>
                  <a:lnTo>
                    <a:pt x="4835" y="13219"/>
                  </a:lnTo>
                  <a:lnTo>
                    <a:pt x="4880" y="13241"/>
                  </a:lnTo>
                  <a:lnTo>
                    <a:pt x="4926" y="13253"/>
                  </a:lnTo>
                  <a:lnTo>
                    <a:pt x="4971" y="13264"/>
                  </a:lnTo>
                  <a:lnTo>
                    <a:pt x="4971" y="15505"/>
                  </a:lnTo>
                  <a:lnTo>
                    <a:pt x="4926" y="15516"/>
                  </a:lnTo>
                  <a:lnTo>
                    <a:pt x="4880" y="15528"/>
                  </a:lnTo>
                  <a:lnTo>
                    <a:pt x="4846" y="15551"/>
                  </a:lnTo>
                  <a:lnTo>
                    <a:pt x="4800" y="15585"/>
                  </a:lnTo>
                  <a:lnTo>
                    <a:pt x="4778" y="15619"/>
                  </a:lnTo>
                  <a:lnTo>
                    <a:pt x="4755" y="15664"/>
                  </a:lnTo>
                  <a:lnTo>
                    <a:pt x="4744" y="15710"/>
                  </a:lnTo>
                  <a:lnTo>
                    <a:pt x="4732" y="15755"/>
                  </a:lnTo>
                  <a:lnTo>
                    <a:pt x="4744" y="15812"/>
                  </a:lnTo>
                  <a:lnTo>
                    <a:pt x="4755" y="15858"/>
                  </a:lnTo>
                  <a:lnTo>
                    <a:pt x="2833" y="16961"/>
                  </a:lnTo>
                  <a:lnTo>
                    <a:pt x="2798" y="16916"/>
                  </a:lnTo>
                  <a:lnTo>
                    <a:pt x="2742" y="16881"/>
                  </a:lnTo>
                  <a:lnTo>
                    <a:pt x="2685" y="16859"/>
                  </a:lnTo>
                  <a:lnTo>
                    <a:pt x="2560" y="16859"/>
                  </a:lnTo>
                  <a:lnTo>
                    <a:pt x="2503" y="16881"/>
                  </a:lnTo>
                  <a:lnTo>
                    <a:pt x="2457" y="16916"/>
                  </a:lnTo>
                  <a:lnTo>
                    <a:pt x="2412" y="16961"/>
                  </a:lnTo>
                  <a:lnTo>
                    <a:pt x="489" y="15846"/>
                  </a:lnTo>
                  <a:lnTo>
                    <a:pt x="501" y="15812"/>
                  </a:lnTo>
                  <a:lnTo>
                    <a:pt x="501" y="15755"/>
                  </a:lnTo>
                  <a:lnTo>
                    <a:pt x="501" y="15710"/>
                  </a:lnTo>
                  <a:lnTo>
                    <a:pt x="489" y="15664"/>
                  </a:lnTo>
                  <a:lnTo>
                    <a:pt x="466" y="15630"/>
                  </a:lnTo>
                  <a:lnTo>
                    <a:pt x="444" y="15596"/>
                  </a:lnTo>
                  <a:lnTo>
                    <a:pt x="410" y="15562"/>
                  </a:lnTo>
                  <a:lnTo>
                    <a:pt x="364" y="15539"/>
                  </a:lnTo>
                  <a:lnTo>
                    <a:pt x="330" y="15516"/>
                  </a:lnTo>
                  <a:lnTo>
                    <a:pt x="284" y="15516"/>
                  </a:lnTo>
                  <a:lnTo>
                    <a:pt x="284" y="13230"/>
                  </a:lnTo>
                  <a:lnTo>
                    <a:pt x="319" y="13219"/>
                  </a:lnTo>
                  <a:lnTo>
                    <a:pt x="364" y="13207"/>
                  </a:lnTo>
                  <a:lnTo>
                    <a:pt x="398" y="13184"/>
                  </a:lnTo>
                  <a:lnTo>
                    <a:pt x="421" y="13162"/>
                  </a:lnTo>
                  <a:lnTo>
                    <a:pt x="455" y="13128"/>
                  </a:lnTo>
                  <a:lnTo>
                    <a:pt x="466" y="13082"/>
                  </a:lnTo>
                  <a:lnTo>
                    <a:pt x="478" y="13048"/>
                  </a:lnTo>
                  <a:lnTo>
                    <a:pt x="489" y="13002"/>
                  </a:lnTo>
                  <a:lnTo>
                    <a:pt x="478" y="12957"/>
                  </a:lnTo>
                  <a:lnTo>
                    <a:pt x="466" y="12911"/>
                  </a:lnTo>
                  <a:lnTo>
                    <a:pt x="2480" y="11751"/>
                  </a:lnTo>
                  <a:lnTo>
                    <a:pt x="2514" y="11785"/>
                  </a:lnTo>
                  <a:lnTo>
                    <a:pt x="2548" y="11808"/>
                  </a:lnTo>
                  <a:lnTo>
                    <a:pt x="2582" y="11819"/>
                  </a:lnTo>
                  <a:lnTo>
                    <a:pt x="2628" y="11831"/>
                  </a:lnTo>
                  <a:lnTo>
                    <a:pt x="2673" y="11819"/>
                  </a:lnTo>
                  <a:lnTo>
                    <a:pt x="2707" y="11808"/>
                  </a:lnTo>
                  <a:lnTo>
                    <a:pt x="2742" y="11785"/>
                  </a:lnTo>
                  <a:lnTo>
                    <a:pt x="2764" y="11751"/>
                  </a:lnTo>
                  <a:close/>
                  <a:moveTo>
                    <a:pt x="7587" y="11797"/>
                  </a:moveTo>
                  <a:lnTo>
                    <a:pt x="9499" y="12889"/>
                  </a:lnTo>
                  <a:lnTo>
                    <a:pt x="9476" y="12946"/>
                  </a:lnTo>
                  <a:lnTo>
                    <a:pt x="9464" y="13002"/>
                  </a:lnTo>
                  <a:lnTo>
                    <a:pt x="9476" y="13059"/>
                  </a:lnTo>
                  <a:lnTo>
                    <a:pt x="9487" y="13105"/>
                  </a:lnTo>
                  <a:lnTo>
                    <a:pt x="9510" y="13150"/>
                  </a:lnTo>
                  <a:lnTo>
                    <a:pt x="9544" y="13184"/>
                  </a:lnTo>
                  <a:lnTo>
                    <a:pt x="9578" y="13219"/>
                  </a:lnTo>
                  <a:lnTo>
                    <a:pt x="9624" y="13241"/>
                  </a:lnTo>
                  <a:lnTo>
                    <a:pt x="9669" y="13264"/>
                  </a:lnTo>
                  <a:lnTo>
                    <a:pt x="9715" y="13264"/>
                  </a:lnTo>
                  <a:lnTo>
                    <a:pt x="9715" y="15516"/>
                  </a:lnTo>
                  <a:lnTo>
                    <a:pt x="9669" y="15528"/>
                  </a:lnTo>
                  <a:lnTo>
                    <a:pt x="9624" y="15539"/>
                  </a:lnTo>
                  <a:lnTo>
                    <a:pt x="9590" y="15562"/>
                  </a:lnTo>
                  <a:lnTo>
                    <a:pt x="9555" y="15596"/>
                  </a:lnTo>
                  <a:lnTo>
                    <a:pt x="9533" y="15630"/>
                  </a:lnTo>
                  <a:lnTo>
                    <a:pt x="9510" y="15664"/>
                  </a:lnTo>
                  <a:lnTo>
                    <a:pt x="9499" y="15710"/>
                  </a:lnTo>
                  <a:lnTo>
                    <a:pt x="9487" y="15755"/>
                  </a:lnTo>
                  <a:lnTo>
                    <a:pt x="9499" y="15812"/>
                  </a:lnTo>
                  <a:lnTo>
                    <a:pt x="9510" y="15846"/>
                  </a:lnTo>
                  <a:lnTo>
                    <a:pt x="7587" y="16961"/>
                  </a:lnTo>
                  <a:lnTo>
                    <a:pt x="7542" y="16916"/>
                  </a:lnTo>
                  <a:lnTo>
                    <a:pt x="7485" y="16881"/>
                  </a:lnTo>
                  <a:lnTo>
                    <a:pt x="7428" y="16859"/>
                  </a:lnTo>
                  <a:lnTo>
                    <a:pt x="7371" y="16847"/>
                  </a:lnTo>
                  <a:lnTo>
                    <a:pt x="7303" y="16859"/>
                  </a:lnTo>
                  <a:lnTo>
                    <a:pt x="7246" y="16881"/>
                  </a:lnTo>
                  <a:lnTo>
                    <a:pt x="7189" y="16916"/>
                  </a:lnTo>
                  <a:lnTo>
                    <a:pt x="7155" y="16961"/>
                  </a:lnTo>
                  <a:lnTo>
                    <a:pt x="5233" y="15858"/>
                  </a:lnTo>
                  <a:lnTo>
                    <a:pt x="5255" y="15812"/>
                  </a:lnTo>
                  <a:lnTo>
                    <a:pt x="5255" y="15755"/>
                  </a:lnTo>
                  <a:lnTo>
                    <a:pt x="5255" y="15710"/>
                  </a:lnTo>
                  <a:lnTo>
                    <a:pt x="5233" y="15664"/>
                  </a:lnTo>
                  <a:lnTo>
                    <a:pt x="5210" y="15619"/>
                  </a:lnTo>
                  <a:lnTo>
                    <a:pt x="5187" y="15585"/>
                  </a:lnTo>
                  <a:lnTo>
                    <a:pt x="5153" y="15551"/>
                  </a:lnTo>
                  <a:lnTo>
                    <a:pt x="5108" y="15528"/>
                  </a:lnTo>
                  <a:lnTo>
                    <a:pt x="5062" y="15516"/>
                  </a:lnTo>
                  <a:lnTo>
                    <a:pt x="5017" y="15505"/>
                  </a:lnTo>
                  <a:lnTo>
                    <a:pt x="5017" y="13264"/>
                  </a:lnTo>
                  <a:lnTo>
                    <a:pt x="5073" y="13253"/>
                  </a:lnTo>
                  <a:lnTo>
                    <a:pt x="5119" y="13241"/>
                  </a:lnTo>
                  <a:lnTo>
                    <a:pt x="5153" y="13219"/>
                  </a:lnTo>
                  <a:lnTo>
                    <a:pt x="5187" y="13184"/>
                  </a:lnTo>
                  <a:lnTo>
                    <a:pt x="5221" y="13139"/>
                  </a:lnTo>
                  <a:lnTo>
                    <a:pt x="5244" y="13105"/>
                  </a:lnTo>
                  <a:lnTo>
                    <a:pt x="5255" y="13048"/>
                  </a:lnTo>
                  <a:lnTo>
                    <a:pt x="5255" y="13002"/>
                  </a:lnTo>
                  <a:lnTo>
                    <a:pt x="5255" y="12946"/>
                  </a:lnTo>
                  <a:lnTo>
                    <a:pt x="5233" y="12900"/>
                  </a:lnTo>
                  <a:lnTo>
                    <a:pt x="7144" y="11797"/>
                  </a:lnTo>
                  <a:lnTo>
                    <a:pt x="7178" y="11842"/>
                  </a:lnTo>
                  <a:lnTo>
                    <a:pt x="7235" y="11888"/>
                  </a:lnTo>
                  <a:lnTo>
                    <a:pt x="7292" y="11910"/>
                  </a:lnTo>
                  <a:lnTo>
                    <a:pt x="7371" y="11922"/>
                  </a:lnTo>
                  <a:lnTo>
                    <a:pt x="7440" y="11910"/>
                  </a:lnTo>
                  <a:lnTo>
                    <a:pt x="7496" y="11888"/>
                  </a:lnTo>
                  <a:lnTo>
                    <a:pt x="7553" y="11842"/>
                  </a:lnTo>
                  <a:lnTo>
                    <a:pt x="7587" y="11797"/>
                  </a:lnTo>
                  <a:close/>
                  <a:moveTo>
                    <a:pt x="12308" y="11785"/>
                  </a:moveTo>
                  <a:lnTo>
                    <a:pt x="14322" y="12934"/>
                  </a:lnTo>
                  <a:lnTo>
                    <a:pt x="14310" y="13002"/>
                  </a:lnTo>
                  <a:lnTo>
                    <a:pt x="14322" y="13059"/>
                  </a:lnTo>
                  <a:lnTo>
                    <a:pt x="14344" y="13116"/>
                  </a:lnTo>
                  <a:lnTo>
                    <a:pt x="14401" y="13150"/>
                  </a:lnTo>
                  <a:lnTo>
                    <a:pt x="14458" y="13173"/>
                  </a:lnTo>
                  <a:lnTo>
                    <a:pt x="14458" y="15505"/>
                  </a:lnTo>
                  <a:lnTo>
                    <a:pt x="14413" y="15516"/>
                  </a:lnTo>
                  <a:lnTo>
                    <a:pt x="14367" y="15528"/>
                  </a:lnTo>
                  <a:lnTo>
                    <a:pt x="14322" y="15551"/>
                  </a:lnTo>
                  <a:lnTo>
                    <a:pt x="14288" y="15585"/>
                  </a:lnTo>
                  <a:lnTo>
                    <a:pt x="14253" y="15619"/>
                  </a:lnTo>
                  <a:lnTo>
                    <a:pt x="14231" y="15664"/>
                  </a:lnTo>
                  <a:lnTo>
                    <a:pt x="14219" y="15710"/>
                  </a:lnTo>
                  <a:lnTo>
                    <a:pt x="14219" y="15755"/>
                  </a:lnTo>
                  <a:lnTo>
                    <a:pt x="14219" y="15812"/>
                  </a:lnTo>
                  <a:lnTo>
                    <a:pt x="14231" y="15858"/>
                  </a:lnTo>
                  <a:lnTo>
                    <a:pt x="12285" y="16984"/>
                  </a:lnTo>
                  <a:lnTo>
                    <a:pt x="12251" y="16950"/>
                  </a:lnTo>
                  <a:lnTo>
                    <a:pt x="12206" y="16916"/>
                  </a:lnTo>
                  <a:lnTo>
                    <a:pt x="12160" y="16893"/>
                  </a:lnTo>
                  <a:lnTo>
                    <a:pt x="12058" y="16893"/>
                  </a:lnTo>
                  <a:lnTo>
                    <a:pt x="12001" y="16916"/>
                  </a:lnTo>
                  <a:lnTo>
                    <a:pt x="11967" y="16950"/>
                  </a:lnTo>
                  <a:lnTo>
                    <a:pt x="11933" y="16984"/>
                  </a:lnTo>
                  <a:lnTo>
                    <a:pt x="9965" y="15846"/>
                  </a:lnTo>
                  <a:lnTo>
                    <a:pt x="9976" y="15801"/>
                  </a:lnTo>
                  <a:lnTo>
                    <a:pt x="9988" y="15755"/>
                  </a:lnTo>
                  <a:lnTo>
                    <a:pt x="9976" y="15710"/>
                  </a:lnTo>
                  <a:lnTo>
                    <a:pt x="9965" y="15664"/>
                  </a:lnTo>
                  <a:lnTo>
                    <a:pt x="9942" y="15630"/>
                  </a:lnTo>
                  <a:lnTo>
                    <a:pt x="9919" y="15596"/>
                  </a:lnTo>
                  <a:lnTo>
                    <a:pt x="9885" y="15562"/>
                  </a:lnTo>
                  <a:lnTo>
                    <a:pt x="9851" y="15539"/>
                  </a:lnTo>
                  <a:lnTo>
                    <a:pt x="9806" y="15528"/>
                  </a:lnTo>
                  <a:lnTo>
                    <a:pt x="9760" y="15516"/>
                  </a:lnTo>
                  <a:lnTo>
                    <a:pt x="9760" y="13264"/>
                  </a:lnTo>
                  <a:lnTo>
                    <a:pt x="9806" y="13264"/>
                  </a:lnTo>
                  <a:lnTo>
                    <a:pt x="9851" y="13241"/>
                  </a:lnTo>
                  <a:lnTo>
                    <a:pt x="9897" y="13219"/>
                  </a:lnTo>
                  <a:lnTo>
                    <a:pt x="9931" y="13184"/>
                  </a:lnTo>
                  <a:lnTo>
                    <a:pt x="9965" y="13139"/>
                  </a:lnTo>
                  <a:lnTo>
                    <a:pt x="9988" y="13105"/>
                  </a:lnTo>
                  <a:lnTo>
                    <a:pt x="9999" y="13059"/>
                  </a:lnTo>
                  <a:lnTo>
                    <a:pt x="9999" y="13002"/>
                  </a:lnTo>
                  <a:lnTo>
                    <a:pt x="9999" y="12946"/>
                  </a:lnTo>
                  <a:lnTo>
                    <a:pt x="9976" y="12889"/>
                  </a:lnTo>
                  <a:lnTo>
                    <a:pt x="11899" y="11785"/>
                  </a:lnTo>
                  <a:lnTo>
                    <a:pt x="11944" y="11831"/>
                  </a:lnTo>
                  <a:lnTo>
                    <a:pt x="11990" y="11865"/>
                  </a:lnTo>
                  <a:lnTo>
                    <a:pt x="12047" y="11888"/>
                  </a:lnTo>
                  <a:lnTo>
                    <a:pt x="12103" y="11899"/>
                  </a:lnTo>
                  <a:lnTo>
                    <a:pt x="12172" y="11888"/>
                  </a:lnTo>
                  <a:lnTo>
                    <a:pt x="12229" y="11865"/>
                  </a:lnTo>
                  <a:lnTo>
                    <a:pt x="12274" y="11831"/>
                  </a:lnTo>
                  <a:lnTo>
                    <a:pt x="12308" y="11785"/>
                  </a:lnTo>
                  <a:close/>
                  <a:moveTo>
                    <a:pt x="3777" y="0"/>
                  </a:moveTo>
                  <a:lnTo>
                    <a:pt x="2787" y="569"/>
                  </a:lnTo>
                  <a:lnTo>
                    <a:pt x="2764" y="535"/>
                  </a:lnTo>
                  <a:lnTo>
                    <a:pt x="2719" y="501"/>
                  </a:lnTo>
                  <a:lnTo>
                    <a:pt x="2673" y="490"/>
                  </a:lnTo>
                  <a:lnTo>
                    <a:pt x="2628" y="478"/>
                  </a:lnTo>
                  <a:lnTo>
                    <a:pt x="2582" y="490"/>
                  </a:lnTo>
                  <a:lnTo>
                    <a:pt x="2548" y="501"/>
                  </a:lnTo>
                  <a:lnTo>
                    <a:pt x="2514" y="512"/>
                  </a:lnTo>
                  <a:lnTo>
                    <a:pt x="2480" y="546"/>
                  </a:lnTo>
                  <a:lnTo>
                    <a:pt x="2457" y="569"/>
                  </a:lnTo>
                  <a:lnTo>
                    <a:pt x="2434" y="603"/>
                  </a:lnTo>
                  <a:lnTo>
                    <a:pt x="2423" y="649"/>
                  </a:lnTo>
                  <a:lnTo>
                    <a:pt x="2423" y="683"/>
                  </a:lnTo>
                  <a:lnTo>
                    <a:pt x="2423" y="728"/>
                  </a:lnTo>
                  <a:lnTo>
                    <a:pt x="2434" y="763"/>
                  </a:lnTo>
                  <a:lnTo>
                    <a:pt x="2469" y="831"/>
                  </a:lnTo>
                  <a:lnTo>
                    <a:pt x="2537" y="876"/>
                  </a:lnTo>
                  <a:lnTo>
                    <a:pt x="2571" y="888"/>
                  </a:lnTo>
                  <a:lnTo>
                    <a:pt x="2605" y="888"/>
                  </a:lnTo>
                  <a:lnTo>
                    <a:pt x="2605" y="3231"/>
                  </a:lnTo>
                  <a:lnTo>
                    <a:pt x="2560" y="3231"/>
                  </a:lnTo>
                  <a:lnTo>
                    <a:pt x="2525" y="3254"/>
                  </a:lnTo>
                  <a:lnTo>
                    <a:pt x="2491" y="3265"/>
                  </a:lnTo>
                  <a:lnTo>
                    <a:pt x="2457" y="3299"/>
                  </a:lnTo>
                  <a:lnTo>
                    <a:pt x="2434" y="3333"/>
                  </a:lnTo>
                  <a:lnTo>
                    <a:pt x="2423" y="3367"/>
                  </a:lnTo>
                  <a:lnTo>
                    <a:pt x="2412" y="3402"/>
                  </a:lnTo>
                  <a:lnTo>
                    <a:pt x="2400" y="3447"/>
                  </a:lnTo>
                  <a:lnTo>
                    <a:pt x="2412" y="3493"/>
                  </a:lnTo>
                  <a:lnTo>
                    <a:pt x="2423" y="3527"/>
                  </a:lnTo>
                  <a:lnTo>
                    <a:pt x="2446" y="3572"/>
                  </a:lnTo>
                  <a:lnTo>
                    <a:pt x="2469" y="3606"/>
                  </a:lnTo>
                  <a:lnTo>
                    <a:pt x="2503" y="3629"/>
                  </a:lnTo>
                  <a:lnTo>
                    <a:pt x="2537" y="3652"/>
                  </a:lnTo>
                  <a:lnTo>
                    <a:pt x="2582" y="3663"/>
                  </a:lnTo>
                  <a:lnTo>
                    <a:pt x="2685" y="3663"/>
                  </a:lnTo>
                  <a:lnTo>
                    <a:pt x="2730" y="3641"/>
                  </a:lnTo>
                  <a:lnTo>
                    <a:pt x="2776" y="3606"/>
                  </a:lnTo>
                  <a:lnTo>
                    <a:pt x="2810" y="3561"/>
                  </a:lnTo>
                  <a:lnTo>
                    <a:pt x="4812" y="4710"/>
                  </a:lnTo>
                  <a:lnTo>
                    <a:pt x="4800" y="4755"/>
                  </a:lnTo>
                  <a:lnTo>
                    <a:pt x="4789" y="4789"/>
                  </a:lnTo>
                  <a:lnTo>
                    <a:pt x="4800" y="4835"/>
                  </a:lnTo>
                  <a:lnTo>
                    <a:pt x="4812" y="4869"/>
                  </a:lnTo>
                  <a:lnTo>
                    <a:pt x="4823" y="4903"/>
                  </a:lnTo>
                  <a:lnTo>
                    <a:pt x="4846" y="4937"/>
                  </a:lnTo>
                  <a:lnTo>
                    <a:pt x="4880" y="4960"/>
                  </a:lnTo>
                  <a:lnTo>
                    <a:pt x="4914" y="4983"/>
                  </a:lnTo>
                  <a:lnTo>
                    <a:pt x="4960" y="4994"/>
                  </a:lnTo>
                  <a:lnTo>
                    <a:pt x="5039" y="4994"/>
                  </a:lnTo>
                  <a:lnTo>
                    <a:pt x="5073" y="4983"/>
                  </a:lnTo>
                  <a:lnTo>
                    <a:pt x="5108" y="4960"/>
                  </a:lnTo>
                  <a:lnTo>
                    <a:pt x="5142" y="4937"/>
                  </a:lnTo>
                  <a:lnTo>
                    <a:pt x="5164" y="4903"/>
                  </a:lnTo>
                  <a:lnTo>
                    <a:pt x="5187" y="4869"/>
                  </a:lnTo>
                  <a:lnTo>
                    <a:pt x="5199" y="4835"/>
                  </a:lnTo>
                  <a:lnTo>
                    <a:pt x="5199" y="4789"/>
                  </a:lnTo>
                  <a:lnTo>
                    <a:pt x="5199" y="4755"/>
                  </a:lnTo>
                  <a:lnTo>
                    <a:pt x="5187" y="4710"/>
                  </a:lnTo>
                  <a:lnTo>
                    <a:pt x="7178" y="3561"/>
                  </a:lnTo>
                  <a:lnTo>
                    <a:pt x="7212" y="3606"/>
                  </a:lnTo>
                  <a:lnTo>
                    <a:pt x="7258" y="3641"/>
                  </a:lnTo>
                  <a:lnTo>
                    <a:pt x="7303" y="3663"/>
                  </a:lnTo>
                  <a:lnTo>
                    <a:pt x="7371" y="3675"/>
                  </a:lnTo>
                  <a:lnTo>
                    <a:pt x="7428" y="3663"/>
                  </a:lnTo>
                  <a:lnTo>
                    <a:pt x="7474" y="3641"/>
                  </a:lnTo>
                  <a:lnTo>
                    <a:pt x="7519" y="3606"/>
                  </a:lnTo>
                  <a:lnTo>
                    <a:pt x="7553" y="3561"/>
                  </a:lnTo>
                  <a:lnTo>
                    <a:pt x="9510" y="4687"/>
                  </a:lnTo>
                  <a:lnTo>
                    <a:pt x="9499" y="4744"/>
                  </a:lnTo>
                  <a:lnTo>
                    <a:pt x="9487" y="4789"/>
                  </a:lnTo>
                  <a:lnTo>
                    <a:pt x="9499" y="4835"/>
                  </a:lnTo>
                  <a:lnTo>
                    <a:pt x="9510" y="4880"/>
                  </a:lnTo>
                  <a:lnTo>
                    <a:pt x="9533" y="4926"/>
                  </a:lnTo>
                  <a:lnTo>
                    <a:pt x="9555" y="4960"/>
                  </a:lnTo>
                  <a:lnTo>
                    <a:pt x="9590" y="4983"/>
                  </a:lnTo>
                  <a:lnTo>
                    <a:pt x="9624" y="5017"/>
                  </a:lnTo>
                  <a:lnTo>
                    <a:pt x="9669" y="5028"/>
                  </a:lnTo>
                  <a:lnTo>
                    <a:pt x="9715" y="5040"/>
                  </a:lnTo>
                  <a:lnTo>
                    <a:pt x="9715" y="7292"/>
                  </a:lnTo>
                  <a:lnTo>
                    <a:pt x="9669" y="7303"/>
                  </a:lnTo>
                  <a:lnTo>
                    <a:pt x="9624" y="7326"/>
                  </a:lnTo>
                  <a:lnTo>
                    <a:pt x="9578" y="7349"/>
                  </a:lnTo>
                  <a:lnTo>
                    <a:pt x="9544" y="7372"/>
                  </a:lnTo>
                  <a:lnTo>
                    <a:pt x="9521" y="7417"/>
                  </a:lnTo>
                  <a:lnTo>
                    <a:pt x="9499" y="7451"/>
                  </a:lnTo>
                  <a:lnTo>
                    <a:pt x="9487" y="7497"/>
                  </a:lnTo>
                  <a:lnTo>
                    <a:pt x="9476" y="7554"/>
                  </a:lnTo>
                  <a:lnTo>
                    <a:pt x="9487" y="7599"/>
                  </a:lnTo>
                  <a:lnTo>
                    <a:pt x="9499" y="7645"/>
                  </a:lnTo>
                  <a:lnTo>
                    <a:pt x="9521" y="7690"/>
                  </a:lnTo>
                  <a:lnTo>
                    <a:pt x="9555" y="7736"/>
                  </a:lnTo>
                  <a:lnTo>
                    <a:pt x="9590" y="7758"/>
                  </a:lnTo>
                  <a:lnTo>
                    <a:pt x="9635" y="7781"/>
                  </a:lnTo>
                  <a:lnTo>
                    <a:pt x="9681" y="7804"/>
                  </a:lnTo>
                  <a:lnTo>
                    <a:pt x="9737" y="7804"/>
                  </a:lnTo>
                  <a:lnTo>
                    <a:pt x="9806" y="7793"/>
                  </a:lnTo>
                  <a:lnTo>
                    <a:pt x="9863" y="7770"/>
                  </a:lnTo>
                  <a:lnTo>
                    <a:pt x="9908" y="7736"/>
                  </a:lnTo>
                  <a:lnTo>
                    <a:pt x="9954" y="7679"/>
                  </a:lnTo>
                  <a:lnTo>
                    <a:pt x="11933" y="8828"/>
                  </a:lnTo>
                  <a:lnTo>
                    <a:pt x="11921" y="8862"/>
                  </a:lnTo>
                  <a:lnTo>
                    <a:pt x="11910" y="8896"/>
                  </a:lnTo>
                  <a:lnTo>
                    <a:pt x="11910" y="8930"/>
                  </a:lnTo>
                  <a:lnTo>
                    <a:pt x="11921" y="8964"/>
                  </a:lnTo>
                  <a:lnTo>
                    <a:pt x="11967" y="9032"/>
                  </a:lnTo>
                  <a:lnTo>
                    <a:pt x="12012" y="9067"/>
                  </a:lnTo>
                  <a:lnTo>
                    <a:pt x="12081" y="9089"/>
                  </a:lnTo>
                  <a:lnTo>
                    <a:pt x="12081" y="11421"/>
                  </a:lnTo>
                  <a:lnTo>
                    <a:pt x="12047" y="11433"/>
                  </a:lnTo>
                  <a:lnTo>
                    <a:pt x="12001" y="11444"/>
                  </a:lnTo>
                  <a:lnTo>
                    <a:pt x="11967" y="11467"/>
                  </a:lnTo>
                  <a:lnTo>
                    <a:pt x="11933" y="11490"/>
                  </a:lnTo>
                  <a:lnTo>
                    <a:pt x="11899" y="11524"/>
                  </a:lnTo>
                  <a:lnTo>
                    <a:pt x="11887" y="11569"/>
                  </a:lnTo>
                  <a:lnTo>
                    <a:pt x="11876" y="11615"/>
                  </a:lnTo>
                  <a:lnTo>
                    <a:pt x="11865" y="11660"/>
                  </a:lnTo>
                  <a:lnTo>
                    <a:pt x="11876" y="11706"/>
                  </a:lnTo>
                  <a:lnTo>
                    <a:pt x="11887" y="11740"/>
                  </a:lnTo>
                  <a:lnTo>
                    <a:pt x="9954" y="12855"/>
                  </a:lnTo>
                  <a:lnTo>
                    <a:pt x="9919" y="12809"/>
                  </a:lnTo>
                  <a:lnTo>
                    <a:pt x="9863" y="12764"/>
                  </a:lnTo>
                  <a:lnTo>
                    <a:pt x="9806" y="12741"/>
                  </a:lnTo>
                  <a:lnTo>
                    <a:pt x="9669" y="12741"/>
                  </a:lnTo>
                  <a:lnTo>
                    <a:pt x="9612" y="12764"/>
                  </a:lnTo>
                  <a:lnTo>
                    <a:pt x="9555" y="12809"/>
                  </a:lnTo>
                  <a:lnTo>
                    <a:pt x="9521" y="12855"/>
                  </a:lnTo>
                  <a:lnTo>
                    <a:pt x="7610" y="11751"/>
                  </a:lnTo>
                  <a:lnTo>
                    <a:pt x="7622" y="11706"/>
                  </a:lnTo>
                  <a:lnTo>
                    <a:pt x="7633" y="11660"/>
                  </a:lnTo>
                  <a:lnTo>
                    <a:pt x="7622" y="11603"/>
                  </a:lnTo>
                  <a:lnTo>
                    <a:pt x="7610" y="11558"/>
                  </a:lnTo>
                  <a:lnTo>
                    <a:pt x="7587" y="11512"/>
                  </a:lnTo>
                  <a:lnTo>
                    <a:pt x="7553" y="11467"/>
                  </a:lnTo>
                  <a:lnTo>
                    <a:pt x="7519" y="11433"/>
                  </a:lnTo>
                  <a:lnTo>
                    <a:pt x="7474" y="11410"/>
                  </a:lnTo>
                  <a:lnTo>
                    <a:pt x="7417" y="11399"/>
                  </a:lnTo>
                  <a:lnTo>
                    <a:pt x="7371" y="11387"/>
                  </a:lnTo>
                  <a:lnTo>
                    <a:pt x="7314" y="11399"/>
                  </a:lnTo>
                  <a:lnTo>
                    <a:pt x="7258" y="11410"/>
                  </a:lnTo>
                  <a:lnTo>
                    <a:pt x="7212" y="11433"/>
                  </a:lnTo>
                  <a:lnTo>
                    <a:pt x="7178" y="11467"/>
                  </a:lnTo>
                  <a:lnTo>
                    <a:pt x="7144" y="11512"/>
                  </a:lnTo>
                  <a:lnTo>
                    <a:pt x="7121" y="11558"/>
                  </a:lnTo>
                  <a:lnTo>
                    <a:pt x="7110" y="11603"/>
                  </a:lnTo>
                  <a:lnTo>
                    <a:pt x="7098" y="11660"/>
                  </a:lnTo>
                  <a:lnTo>
                    <a:pt x="7110" y="11706"/>
                  </a:lnTo>
                  <a:lnTo>
                    <a:pt x="7121" y="11751"/>
                  </a:lnTo>
                  <a:lnTo>
                    <a:pt x="5210" y="12855"/>
                  </a:lnTo>
                  <a:lnTo>
                    <a:pt x="5176" y="12809"/>
                  </a:lnTo>
                  <a:lnTo>
                    <a:pt x="5119" y="12775"/>
                  </a:lnTo>
                  <a:lnTo>
                    <a:pt x="5062" y="12752"/>
                  </a:lnTo>
                  <a:lnTo>
                    <a:pt x="4994" y="12741"/>
                  </a:lnTo>
                  <a:lnTo>
                    <a:pt x="4926" y="12752"/>
                  </a:lnTo>
                  <a:lnTo>
                    <a:pt x="4869" y="12775"/>
                  </a:lnTo>
                  <a:lnTo>
                    <a:pt x="4823" y="12809"/>
                  </a:lnTo>
                  <a:lnTo>
                    <a:pt x="4778" y="12855"/>
                  </a:lnTo>
                  <a:lnTo>
                    <a:pt x="2787" y="11706"/>
                  </a:lnTo>
                  <a:lnTo>
                    <a:pt x="2798" y="11660"/>
                  </a:lnTo>
                  <a:lnTo>
                    <a:pt x="2798" y="11626"/>
                  </a:lnTo>
                  <a:lnTo>
                    <a:pt x="2787" y="11592"/>
                  </a:lnTo>
                  <a:lnTo>
                    <a:pt x="2742" y="11535"/>
                  </a:lnTo>
                  <a:lnTo>
                    <a:pt x="2696" y="11501"/>
                  </a:lnTo>
                  <a:lnTo>
                    <a:pt x="2662" y="11490"/>
                  </a:lnTo>
                  <a:lnTo>
                    <a:pt x="2594" y="11490"/>
                  </a:lnTo>
                  <a:lnTo>
                    <a:pt x="2560" y="11501"/>
                  </a:lnTo>
                  <a:lnTo>
                    <a:pt x="2503" y="11535"/>
                  </a:lnTo>
                  <a:lnTo>
                    <a:pt x="2469" y="11592"/>
                  </a:lnTo>
                  <a:lnTo>
                    <a:pt x="2457" y="11626"/>
                  </a:lnTo>
                  <a:lnTo>
                    <a:pt x="2457" y="11660"/>
                  </a:lnTo>
                  <a:lnTo>
                    <a:pt x="2469" y="11706"/>
                  </a:lnTo>
                  <a:lnTo>
                    <a:pt x="444" y="12877"/>
                  </a:lnTo>
                  <a:lnTo>
                    <a:pt x="410" y="12832"/>
                  </a:lnTo>
                  <a:lnTo>
                    <a:pt x="364" y="12798"/>
                  </a:lnTo>
                  <a:lnTo>
                    <a:pt x="307" y="12775"/>
                  </a:lnTo>
                  <a:lnTo>
                    <a:pt x="205" y="12775"/>
                  </a:lnTo>
                  <a:lnTo>
                    <a:pt x="171" y="12786"/>
                  </a:lnTo>
                  <a:lnTo>
                    <a:pt x="125" y="12809"/>
                  </a:lnTo>
                  <a:lnTo>
                    <a:pt x="91" y="12843"/>
                  </a:lnTo>
                  <a:lnTo>
                    <a:pt x="68" y="12877"/>
                  </a:lnTo>
                  <a:lnTo>
                    <a:pt x="46" y="12911"/>
                  </a:lnTo>
                  <a:lnTo>
                    <a:pt x="34" y="12957"/>
                  </a:lnTo>
                  <a:lnTo>
                    <a:pt x="23" y="13002"/>
                  </a:lnTo>
                  <a:lnTo>
                    <a:pt x="34" y="13048"/>
                  </a:lnTo>
                  <a:lnTo>
                    <a:pt x="46" y="13082"/>
                  </a:lnTo>
                  <a:lnTo>
                    <a:pt x="57" y="13128"/>
                  </a:lnTo>
                  <a:lnTo>
                    <a:pt x="91" y="13162"/>
                  </a:lnTo>
                  <a:lnTo>
                    <a:pt x="114" y="13184"/>
                  </a:lnTo>
                  <a:lnTo>
                    <a:pt x="148" y="13207"/>
                  </a:lnTo>
                  <a:lnTo>
                    <a:pt x="193" y="13219"/>
                  </a:lnTo>
                  <a:lnTo>
                    <a:pt x="239" y="13230"/>
                  </a:lnTo>
                  <a:lnTo>
                    <a:pt x="239" y="15516"/>
                  </a:lnTo>
                  <a:lnTo>
                    <a:pt x="182" y="15516"/>
                  </a:lnTo>
                  <a:lnTo>
                    <a:pt x="148" y="15539"/>
                  </a:lnTo>
                  <a:lnTo>
                    <a:pt x="102" y="15562"/>
                  </a:lnTo>
                  <a:lnTo>
                    <a:pt x="68" y="15596"/>
                  </a:lnTo>
                  <a:lnTo>
                    <a:pt x="46" y="15630"/>
                  </a:lnTo>
                  <a:lnTo>
                    <a:pt x="23" y="15664"/>
                  </a:lnTo>
                  <a:lnTo>
                    <a:pt x="11" y="15710"/>
                  </a:lnTo>
                  <a:lnTo>
                    <a:pt x="0" y="15755"/>
                  </a:lnTo>
                  <a:lnTo>
                    <a:pt x="11" y="15812"/>
                  </a:lnTo>
                  <a:lnTo>
                    <a:pt x="23" y="15858"/>
                  </a:lnTo>
                  <a:lnTo>
                    <a:pt x="46" y="15903"/>
                  </a:lnTo>
                  <a:lnTo>
                    <a:pt x="80" y="15937"/>
                  </a:lnTo>
                  <a:lnTo>
                    <a:pt x="114" y="15971"/>
                  </a:lnTo>
                  <a:lnTo>
                    <a:pt x="159" y="15994"/>
                  </a:lnTo>
                  <a:lnTo>
                    <a:pt x="205" y="16006"/>
                  </a:lnTo>
                  <a:lnTo>
                    <a:pt x="319" y="16006"/>
                  </a:lnTo>
                  <a:lnTo>
                    <a:pt x="375" y="15983"/>
                  </a:lnTo>
                  <a:lnTo>
                    <a:pt x="432" y="15937"/>
                  </a:lnTo>
                  <a:lnTo>
                    <a:pt x="466" y="15892"/>
                  </a:lnTo>
                  <a:lnTo>
                    <a:pt x="2389" y="17007"/>
                  </a:lnTo>
                  <a:lnTo>
                    <a:pt x="2378" y="17052"/>
                  </a:lnTo>
                  <a:lnTo>
                    <a:pt x="2366" y="17109"/>
                  </a:lnTo>
                  <a:lnTo>
                    <a:pt x="2378" y="17166"/>
                  </a:lnTo>
                  <a:lnTo>
                    <a:pt x="2389" y="17211"/>
                  </a:lnTo>
                  <a:lnTo>
                    <a:pt x="2412" y="17245"/>
                  </a:lnTo>
                  <a:lnTo>
                    <a:pt x="2446" y="17291"/>
                  </a:lnTo>
                  <a:lnTo>
                    <a:pt x="2480" y="17325"/>
                  </a:lnTo>
                  <a:lnTo>
                    <a:pt x="2525" y="17348"/>
                  </a:lnTo>
                  <a:lnTo>
                    <a:pt x="2571" y="17359"/>
                  </a:lnTo>
                  <a:lnTo>
                    <a:pt x="2673" y="17359"/>
                  </a:lnTo>
                  <a:lnTo>
                    <a:pt x="2730" y="17348"/>
                  </a:lnTo>
                  <a:lnTo>
                    <a:pt x="2764" y="17325"/>
                  </a:lnTo>
                  <a:lnTo>
                    <a:pt x="2810" y="17291"/>
                  </a:lnTo>
                  <a:lnTo>
                    <a:pt x="2833" y="17245"/>
                  </a:lnTo>
                  <a:lnTo>
                    <a:pt x="2855" y="17211"/>
                  </a:lnTo>
                  <a:lnTo>
                    <a:pt x="2878" y="17166"/>
                  </a:lnTo>
                  <a:lnTo>
                    <a:pt x="2878" y="17109"/>
                  </a:lnTo>
                  <a:lnTo>
                    <a:pt x="2878" y="17052"/>
                  </a:lnTo>
                  <a:lnTo>
                    <a:pt x="2855" y="17007"/>
                  </a:lnTo>
                  <a:lnTo>
                    <a:pt x="4778" y="15903"/>
                  </a:lnTo>
                  <a:lnTo>
                    <a:pt x="4812" y="15949"/>
                  </a:lnTo>
                  <a:lnTo>
                    <a:pt x="4869" y="15983"/>
                  </a:lnTo>
                  <a:lnTo>
                    <a:pt x="4926" y="16006"/>
                  </a:lnTo>
                  <a:lnTo>
                    <a:pt x="4994" y="16017"/>
                  </a:lnTo>
                  <a:lnTo>
                    <a:pt x="5062" y="16006"/>
                  </a:lnTo>
                  <a:lnTo>
                    <a:pt x="5119" y="15983"/>
                  </a:lnTo>
                  <a:lnTo>
                    <a:pt x="5176" y="15949"/>
                  </a:lnTo>
                  <a:lnTo>
                    <a:pt x="5221" y="15892"/>
                  </a:lnTo>
                  <a:lnTo>
                    <a:pt x="7132" y="16995"/>
                  </a:lnTo>
                  <a:lnTo>
                    <a:pt x="7110" y="17052"/>
                  </a:lnTo>
                  <a:lnTo>
                    <a:pt x="7110" y="17109"/>
                  </a:lnTo>
                  <a:lnTo>
                    <a:pt x="7110" y="17166"/>
                  </a:lnTo>
                  <a:lnTo>
                    <a:pt x="7121" y="17211"/>
                  </a:lnTo>
                  <a:lnTo>
                    <a:pt x="7144" y="17257"/>
                  </a:lnTo>
                  <a:lnTo>
                    <a:pt x="7178" y="17291"/>
                  </a:lnTo>
                  <a:lnTo>
                    <a:pt x="7223" y="17325"/>
                  </a:lnTo>
                  <a:lnTo>
                    <a:pt x="7269" y="17348"/>
                  </a:lnTo>
                  <a:lnTo>
                    <a:pt x="7314" y="17371"/>
                  </a:lnTo>
                  <a:lnTo>
                    <a:pt x="7417" y="17371"/>
                  </a:lnTo>
                  <a:lnTo>
                    <a:pt x="7462" y="17348"/>
                  </a:lnTo>
                  <a:lnTo>
                    <a:pt x="7508" y="17325"/>
                  </a:lnTo>
                  <a:lnTo>
                    <a:pt x="7553" y="17291"/>
                  </a:lnTo>
                  <a:lnTo>
                    <a:pt x="7587" y="17257"/>
                  </a:lnTo>
                  <a:lnTo>
                    <a:pt x="7610" y="17211"/>
                  </a:lnTo>
                  <a:lnTo>
                    <a:pt x="7622" y="17166"/>
                  </a:lnTo>
                  <a:lnTo>
                    <a:pt x="7622" y="17109"/>
                  </a:lnTo>
                  <a:lnTo>
                    <a:pt x="7622" y="17052"/>
                  </a:lnTo>
                  <a:lnTo>
                    <a:pt x="7599" y="17007"/>
                  </a:lnTo>
                  <a:lnTo>
                    <a:pt x="9533" y="15892"/>
                  </a:lnTo>
                  <a:lnTo>
                    <a:pt x="9567" y="15937"/>
                  </a:lnTo>
                  <a:lnTo>
                    <a:pt x="9612" y="15971"/>
                  </a:lnTo>
                  <a:lnTo>
                    <a:pt x="9669" y="15994"/>
                  </a:lnTo>
                  <a:lnTo>
                    <a:pt x="9737" y="16006"/>
                  </a:lnTo>
                  <a:lnTo>
                    <a:pt x="9794" y="15994"/>
                  </a:lnTo>
                  <a:lnTo>
                    <a:pt x="9863" y="15971"/>
                  </a:lnTo>
                  <a:lnTo>
                    <a:pt x="9908" y="15937"/>
                  </a:lnTo>
                  <a:lnTo>
                    <a:pt x="9942" y="15892"/>
                  </a:lnTo>
                  <a:lnTo>
                    <a:pt x="11910" y="17018"/>
                  </a:lnTo>
                  <a:lnTo>
                    <a:pt x="11899" y="17063"/>
                  </a:lnTo>
                  <a:lnTo>
                    <a:pt x="11887" y="17109"/>
                  </a:lnTo>
                  <a:lnTo>
                    <a:pt x="11887" y="17154"/>
                  </a:lnTo>
                  <a:lnTo>
                    <a:pt x="11910" y="17189"/>
                  </a:lnTo>
                  <a:lnTo>
                    <a:pt x="11921" y="17234"/>
                  </a:lnTo>
                  <a:lnTo>
                    <a:pt x="11956" y="17268"/>
                  </a:lnTo>
                  <a:lnTo>
                    <a:pt x="11990" y="17291"/>
                  </a:lnTo>
                  <a:lnTo>
                    <a:pt x="12024" y="17314"/>
                  </a:lnTo>
                  <a:lnTo>
                    <a:pt x="12058" y="17325"/>
                  </a:lnTo>
                  <a:lnTo>
                    <a:pt x="12149" y="17325"/>
                  </a:lnTo>
                  <a:lnTo>
                    <a:pt x="12194" y="17314"/>
                  </a:lnTo>
                  <a:lnTo>
                    <a:pt x="12229" y="17291"/>
                  </a:lnTo>
                  <a:lnTo>
                    <a:pt x="12263" y="17268"/>
                  </a:lnTo>
                  <a:lnTo>
                    <a:pt x="12285" y="17234"/>
                  </a:lnTo>
                  <a:lnTo>
                    <a:pt x="12308" y="17189"/>
                  </a:lnTo>
                  <a:lnTo>
                    <a:pt x="12320" y="17154"/>
                  </a:lnTo>
                  <a:lnTo>
                    <a:pt x="12320" y="17109"/>
                  </a:lnTo>
                  <a:lnTo>
                    <a:pt x="12320" y="17063"/>
                  </a:lnTo>
                  <a:lnTo>
                    <a:pt x="12308" y="17029"/>
                  </a:lnTo>
                  <a:lnTo>
                    <a:pt x="14253" y="15903"/>
                  </a:lnTo>
                  <a:lnTo>
                    <a:pt x="14299" y="15949"/>
                  </a:lnTo>
                  <a:lnTo>
                    <a:pt x="14344" y="15983"/>
                  </a:lnTo>
                  <a:lnTo>
                    <a:pt x="14413" y="16006"/>
                  </a:lnTo>
                  <a:lnTo>
                    <a:pt x="14481" y="16017"/>
                  </a:lnTo>
                  <a:lnTo>
                    <a:pt x="14526" y="16017"/>
                  </a:lnTo>
                  <a:lnTo>
                    <a:pt x="14572" y="15994"/>
                  </a:lnTo>
                  <a:lnTo>
                    <a:pt x="14617" y="15971"/>
                  </a:lnTo>
                  <a:lnTo>
                    <a:pt x="14663" y="15949"/>
                  </a:lnTo>
                  <a:lnTo>
                    <a:pt x="14686" y="15903"/>
                  </a:lnTo>
                  <a:lnTo>
                    <a:pt x="14720" y="15858"/>
                  </a:lnTo>
                  <a:lnTo>
                    <a:pt x="14731" y="15812"/>
                  </a:lnTo>
                  <a:lnTo>
                    <a:pt x="14731" y="15755"/>
                  </a:lnTo>
                  <a:lnTo>
                    <a:pt x="14731" y="15710"/>
                  </a:lnTo>
                  <a:lnTo>
                    <a:pt x="14720" y="15664"/>
                  </a:lnTo>
                  <a:lnTo>
                    <a:pt x="14697" y="15619"/>
                  </a:lnTo>
                  <a:lnTo>
                    <a:pt x="14663" y="15585"/>
                  </a:lnTo>
                  <a:lnTo>
                    <a:pt x="14629" y="15551"/>
                  </a:lnTo>
                  <a:lnTo>
                    <a:pt x="14595" y="15528"/>
                  </a:lnTo>
                  <a:lnTo>
                    <a:pt x="14549" y="15516"/>
                  </a:lnTo>
                  <a:lnTo>
                    <a:pt x="14504" y="15505"/>
                  </a:lnTo>
                  <a:lnTo>
                    <a:pt x="14504" y="13173"/>
                  </a:lnTo>
                  <a:lnTo>
                    <a:pt x="14561" y="13150"/>
                  </a:lnTo>
                  <a:lnTo>
                    <a:pt x="14606" y="13116"/>
                  </a:lnTo>
                  <a:lnTo>
                    <a:pt x="14640" y="13059"/>
                  </a:lnTo>
                  <a:lnTo>
                    <a:pt x="14652" y="13002"/>
                  </a:lnTo>
                  <a:lnTo>
                    <a:pt x="14640" y="12946"/>
                  </a:lnTo>
                  <a:lnTo>
                    <a:pt x="16699" y="11751"/>
                  </a:lnTo>
                  <a:lnTo>
                    <a:pt x="16722" y="11785"/>
                  </a:lnTo>
                  <a:lnTo>
                    <a:pt x="16756" y="11819"/>
                  </a:lnTo>
                  <a:lnTo>
                    <a:pt x="16802" y="11831"/>
                  </a:lnTo>
                  <a:lnTo>
                    <a:pt x="16847" y="11842"/>
                  </a:lnTo>
                  <a:lnTo>
                    <a:pt x="16881" y="11831"/>
                  </a:lnTo>
                  <a:lnTo>
                    <a:pt x="16915" y="11819"/>
                  </a:lnTo>
                  <a:lnTo>
                    <a:pt x="16972" y="11785"/>
                  </a:lnTo>
                  <a:lnTo>
                    <a:pt x="17018" y="11728"/>
                  </a:lnTo>
                  <a:lnTo>
                    <a:pt x="17018" y="11694"/>
                  </a:lnTo>
                  <a:lnTo>
                    <a:pt x="17029" y="11660"/>
                  </a:lnTo>
                  <a:lnTo>
                    <a:pt x="17018" y="11592"/>
                  </a:lnTo>
                  <a:lnTo>
                    <a:pt x="16984" y="11535"/>
                  </a:lnTo>
                  <a:lnTo>
                    <a:pt x="16938" y="11501"/>
                  </a:lnTo>
                  <a:lnTo>
                    <a:pt x="16870" y="11478"/>
                  </a:lnTo>
                  <a:lnTo>
                    <a:pt x="16870" y="9158"/>
                  </a:lnTo>
                  <a:lnTo>
                    <a:pt x="16927" y="9158"/>
                  </a:lnTo>
                  <a:lnTo>
                    <a:pt x="16961" y="9135"/>
                  </a:lnTo>
                  <a:lnTo>
                    <a:pt x="17006" y="9112"/>
                  </a:lnTo>
                  <a:lnTo>
                    <a:pt x="17040" y="9078"/>
                  </a:lnTo>
                  <a:lnTo>
                    <a:pt x="17075" y="9044"/>
                  </a:lnTo>
                  <a:lnTo>
                    <a:pt x="17097" y="8998"/>
                  </a:lnTo>
                  <a:lnTo>
                    <a:pt x="17109" y="8953"/>
                  </a:lnTo>
                  <a:lnTo>
                    <a:pt x="17109" y="8896"/>
                  </a:lnTo>
                  <a:lnTo>
                    <a:pt x="17109" y="8839"/>
                  </a:lnTo>
                  <a:lnTo>
                    <a:pt x="17086" y="8794"/>
                  </a:lnTo>
                  <a:lnTo>
                    <a:pt x="19054" y="7656"/>
                  </a:lnTo>
                  <a:lnTo>
                    <a:pt x="19088" y="7690"/>
                  </a:lnTo>
                  <a:lnTo>
                    <a:pt x="19122" y="7724"/>
                  </a:lnTo>
                  <a:lnTo>
                    <a:pt x="19168" y="7736"/>
                  </a:lnTo>
                  <a:lnTo>
                    <a:pt x="19213" y="7747"/>
                  </a:lnTo>
                  <a:lnTo>
                    <a:pt x="19270" y="7736"/>
                  </a:lnTo>
                  <a:lnTo>
                    <a:pt x="19315" y="7713"/>
                  </a:lnTo>
                  <a:lnTo>
                    <a:pt x="19350" y="7690"/>
                  </a:lnTo>
                  <a:lnTo>
                    <a:pt x="19384" y="7656"/>
                  </a:lnTo>
                  <a:lnTo>
                    <a:pt x="21397" y="8816"/>
                  </a:lnTo>
                  <a:lnTo>
                    <a:pt x="21386" y="8850"/>
                  </a:lnTo>
                  <a:lnTo>
                    <a:pt x="21374" y="8896"/>
                  </a:lnTo>
                  <a:lnTo>
                    <a:pt x="21386" y="8941"/>
                  </a:lnTo>
                  <a:lnTo>
                    <a:pt x="21397" y="8976"/>
                  </a:lnTo>
                  <a:lnTo>
                    <a:pt x="21409" y="9021"/>
                  </a:lnTo>
                  <a:lnTo>
                    <a:pt x="21443" y="9044"/>
                  </a:lnTo>
                  <a:lnTo>
                    <a:pt x="21465" y="9078"/>
                  </a:lnTo>
                  <a:lnTo>
                    <a:pt x="21500" y="9089"/>
                  </a:lnTo>
                  <a:lnTo>
                    <a:pt x="21545" y="9101"/>
                  </a:lnTo>
                  <a:lnTo>
                    <a:pt x="21591" y="9112"/>
                  </a:lnTo>
                  <a:lnTo>
                    <a:pt x="21625" y="9101"/>
                  </a:lnTo>
                  <a:lnTo>
                    <a:pt x="21670" y="9089"/>
                  </a:lnTo>
                  <a:lnTo>
                    <a:pt x="21704" y="9078"/>
                  </a:lnTo>
                  <a:lnTo>
                    <a:pt x="21738" y="9044"/>
                  </a:lnTo>
                  <a:lnTo>
                    <a:pt x="21761" y="9021"/>
                  </a:lnTo>
                  <a:lnTo>
                    <a:pt x="21784" y="8976"/>
                  </a:lnTo>
                  <a:lnTo>
                    <a:pt x="21795" y="8941"/>
                  </a:lnTo>
                  <a:lnTo>
                    <a:pt x="21795" y="8896"/>
                  </a:lnTo>
                  <a:lnTo>
                    <a:pt x="21795" y="8862"/>
                  </a:lnTo>
                  <a:lnTo>
                    <a:pt x="21784" y="8816"/>
                  </a:lnTo>
                  <a:lnTo>
                    <a:pt x="23809" y="7645"/>
                  </a:lnTo>
                  <a:lnTo>
                    <a:pt x="23832" y="7679"/>
                  </a:lnTo>
                  <a:lnTo>
                    <a:pt x="23877" y="7702"/>
                  </a:lnTo>
                  <a:lnTo>
                    <a:pt x="23911" y="7724"/>
                  </a:lnTo>
                  <a:lnTo>
                    <a:pt x="23991" y="7724"/>
                  </a:lnTo>
                  <a:lnTo>
                    <a:pt x="24025" y="7713"/>
                  </a:lnTo>
                  <a:lnTo>
                    <a:pt x="24082" y="7679"/>
                  </a:lnTo>
                  <a:lnTo>
                    <a:pt x="24116" y="7622"/>
                  </a:lnTo>
                  <a:lnTo>
                    <a:pt x="24127" y="7588"/>
                  </a:lnTo>
                  <a:lnTo>
                    <a:pt x="24127" y="7554"/>
                  </a:lnTo>
                  <a:lnTo>
                    <a:pt x="24116" y="7485"/>
                  </a:lnTo>
                  <a:lnTo>
                    <a:pt x="24093" y="7440"/>
                  </a:lnTo>
                  <a:lnTo>
                    <a:pt x="24036" y="7394"/>
                  </a:lnTo>
                  <a:lnTo>
                    <a:pt x="23979" y="7383"/>
                  </a:lnTo>
                  <a:lnTo>
                    <a:pt x="23979" y="5006"/>
                  </a:lnTo>
                  <a:lnTo>
                    <a:pt x="24025" y="4994"/>
                  </a:lnTo>
                  <a:lnTo>
                    <a:pt x="24059" y="4983"/>
                  </a:lnTo>
                  <a:lnTo>
                    <a:pt x="24116" y="4937"/>
                  </a:lnTo>
                  <a:lnTo>
                    <a:pt x="24139" y="4903"/>
                  </a:lnTo>
                  <a:lnTo>
                    <a:pt x="24161" y="4869"/>
                  </a:lnTo>
                  <a:lnTo>
                    <a:pt x="24161" y="4835"/>
                  </a:lnTo>
                  <a:lnTo>
                    <a:pt x="24173" y="4789"/>
                  </a:lnTo>
                  <a:lnTo>
                    <a:pt x="24161" y="4755"/>
                  </a:lnTo>
                  <a:lnTo>
                    <a:pt x="24150" y="4710"/>
                  </a:lnTo>
                  <a:lnTo>
                    <a:pt x="26129" y="3572"/>
                  </a:lnTo>
                  <a:lnTo>
                    <a:pt x="26163" y="3618"/>
                  </a:lnTo>
                  <a:lnTo>
                    <a:pt x="26209" y="3652"/>
                  </a:lnTo>
                  <a:lnTo>
                    <a:pt x="26266" y="3675"/>
                  </a:lnTo>
                  <a:lnTo>
                    <a:pt x="26323" y="3686"/>
                  </a:lnTo>
                  <a:lnTo>
                    <a:pt x="26391" y="3675"/>
                  </a:lnTo>
                  <a:lnTo>
                    <a:pt x="26448" y="3652"/>
                  </a:lnTo>
                  <a:lnTo>
                    <a:pt x="26493" y="3618"/>
                  </a:lnTo>
                  <a:lnTo>
                    <a:pt x="26527" y="3572"/>
                  </a:lnTo>
                  <a:lnTo>
                    <a:pt x="28484" y="4698"/>
                  </a:lnTo>
                  <a:lnTo>
                    <a:pt x="28484" y="4642"/>
                  </a:lnTo>
                  <a:lnTo>
                    <a:pt x="26550" y="3527"/>
                  </a:lnTo>
                  <a:lnTo>
                    <a:pt x="26562" y="3481"/>
                  </a:lnTo>
                  <a:lnTo>
                    <a:pt x="26562" y="3447"/>
                  </a:lnTo>
                  <a:lnTo>
                    <a:pt x="26562" y="3402"/>
                  </a:lnTo>
                  <a:lnTo>
                    <a:pt x="26550" y="3356"/>
                  </a:lnTo>
                  <a:lnTo>
                    <a:pt x="26527" y="3322"/>
                  </a:lnTo>
                  <a:lnTo>
                    <a:pt x="26505" y="3288"/>
                  </a:lnTo>
                  <a:lnTo>
                    <a:pt x="26471" y="3265"/>
                  </a:lnTo>
                  <a:lnTo>
                    <a:pt x="26436" y="3242"/>
                  </a:lnTo>
                  <a:lnTo>
                    <a:pt x="26402" y="3220"/>
                  </a:lnTo>
                  <a:lnTo>
                    <a:pt x="26357" y="3208"/>
                  </a:lnTo>
                  <a:lnTo>
                    <a:pt x="26357" y="922"/>
                  </a:lnTo>
                  <a:lnTo>
                    <a:pt x="26402" y="910"/>
                  </a:lnTo>
                  <a:lnTo>
                    <a:pt x="26436" y="899"/>
                  </a:lnTo>
                  <a:lnTo>
                    <a:pt x="26471" y="876"/>
                  </a:lnTo>
                  <a:lnTo>
                    <a:pt x="26505" y="842"/>
                  </a:lnTo>
                  <a:lnTo>
                    <a:pt x="26527" y="808"/>
                  </a:lnTo>
                  <a:lnTo>
                    <a:pt x="26550" y="774"/>
                  </a:lnTo>
                  <a:lnTo>
                    <a:pt x="26562" y="728"/>
                  </a:lnTo>
                  <a:lnTo>
                    <a:pt x="26562" y="683"/>
                  </a:lnTo>
                  <a:lnTo>
                    <a:pt x="26562" y="637"/>
                  </a:lnTo>
                  <a:lnTo>
                    <a:pt x="26539" y="592"/>
                  </a:lnTo>
                  <a:lnTo>
                    <a:pt x="27574" y="0"/>
                  </a:lnTo>
                  <a:lnTo>
                    <a:pt x="27483" y="0"/>
                  </a:lnTo>
                  <a:lnTo>
                    <a:pt x="26516" y="558"/>
                  </a:lnTo>
                  <a:lnTo>
                    <a:pt x="26482" y="512"/>
                  </a:lnTo>
                  <a:lnTo>
                    <a:pt x="26436" y="478"/>
                  </a:lnTo>
                  <a:lnTo>
                    <a:pt x="26380" y="455"/>
                  </a:lnTo>
                  <a:lnTo>
                    <a:pt x="26266" y="455"/>
                  </a:lnTo>
                  <a:lnTo>
                    <a:pt x="26220" y="478"/>
                  </a:lnTo>
                  <a:lnTo>
                    <a:pt x="26175" y="512"/>
                  </a:lnTo>
                  <a:lnTo>
                    <a:pt x="26141" y="546"/>
                  </a:lnTo>
                  <a:lnTo>
                    <a:pt x="25185" y="0"/>
                  </a:lnTo>
                  <a:lnTo>
                    <a:pt x="25094" y="0"/>
                  </a:lnTo>
                  <a:lnTo>
                    <a:pt x="26107" y="592"/>
                  </a:lnTo>
                  <a:lnTo>
                    <a:pt x="26095" y="637"/>
                  </a:lnTo>
                  <a:lnTo>
                    <a:pt x="26084" y="683"/>
                  </a:lnTo>
                  <a:lnTo>
                    <a:pt x="26095" y="740"/>
                  </a:lnTo>
                  <a:lnTo>
                    <a:pt x="26107" y="774"/>
                  </a:lnTo>
                  <a:lnTo>
                    <a:pt x="26129" y="819"/>
                  </a:lnTo>
                  <a:lnTo>
                    <a:pt x="26152" y="854"/>
                  </a:lnTo>
                  <a:lnTo>
                    <a:pt x="26186" y="876"/>
                  </a:lnTo>
                  <a:lnTo>
                    <a:pt x="26220" y="899"/>
                  </a:lnTo>
                  <a:lnTo>
                    <a:pt x="26266" y="922"/>
                  </a:lnTo>
                  <a:lnTo>
                    <a:pt x="26311" y="922"/>
                  </a:lnTo>
                  <a:lnTo>
                    <a:pt x="26311" y="3208"/>
                  </a:lnTo>
                  <a:lnTo>
                    <a:pt x="26266" y="3220"/>
                  </a:lnTo>
                  <a:lnTo>
                    <a:pt x="26220" y="3231"/>
                  </a:lnTo>
                  <a:lnTo>
                    <a:pt x="26186" y="3254"/>
                  </a:lnTo>
                  <a:lnTo>
                    <a:pt x="26152" y="3288"/>
                  </a:lnTo>
                  <a:lnTo>
                    <a:pt x="26129" y="3322"/>
                  </a:lnTo>
                  <a:lnTo>
                    <a:pt x="26107" y="3356"/>
                  </a:lnTo>
                  <a:lnTo>
                    <a:pt x="26095" y="3402"/>
                  </a:lnTo>
                  <a:lnTo>
                    <a:pt x="26084" y="3447"/>
                  </a:lnTo>
                  <a:lnTo>
                    <a:pt x="26095" y="3493"/>
                  </a:lnTo>
                  <a:lnTo>
                    <a:pt x="26107" y="3527"/>
                  </a:lnTo>
                  <a:lnTo>
                    <a:pt x="24127" y="4664"/>
                  </a:lnTo>
                  <a:lnTo>
                    <a:pt x="24093" y="4630"/>
                  </a:lnTo>
                  <a:lnTo>
                    <a:pt x="24059" y="4607"/>
                  </a:lnTo>
                  <a:lnTo>
                    <a:pt x="24014" y="4585"/>
                  </a:lnTo>
                  <a:lnTo>
                    <a:pt x="23957" y="4573"/>
                  </a:lnTo>
                  <a:lnTo>
                    <a:pt x="23900" y="4585"/>
                  </a:lnTo>
                  <a:lnTo>
                    <a:pt x="23854" y="4607"/>
                  </a:lnTo>
                  <a:lnTo>
                    <a:pt x="23820" y="4630"/>
                  </a:lnTo>
                  <a:lnTo>
                    <a:pt x="23786" y="4664"/>
                  </a:lnTo>
                  <a:lnTo>
                    <a:pt x="21807" y="3527"/>
                  </a:lnTo>
                  <a:lnTo>
                    <a:pt x="21818" y="3493"/>
                  </a:lnTo>
                  <a:lnTo>
                    <a:pt x="21829" y="3447"/>
                  </a:lnTo>
                  <a:lnTo>
                    <a:pt x="21818" y="3402"/>
                  </a:lnTo>
                  <a:lnTo>
                    <a:pt x="21807" y="3356"/>
                  </a:lnTo>
                  <a:lnTo>
                    <a:pt x="21795" y="3322"/>
                  </a:lnTo>
                  <a:lnTo>
                    <a:pt x="21761" y="3288"/>
                  </a:lnTo>
                  <a:lnTo>
                    <a:pt x="21738" y="3254"/>
                  </a:lnTo>
                  <a:lnTo>
                    <a:pt x="21693" y="3231"/>
                  </a:lnTo>
                  <a:lnTo>
                    <a:pt x="21659" y="3220"/>
                  </a:lnTo>
                  <a:lnTo>
                    <a:pt x="21613" y="3208"/>
                  </a:lnTo>
                  <a:lnTo>
                    <a:pt x="21613" y="910"/>
                  </a:lnTo>
                  <a:lnTo>
                    <a:pt x="21659" y="899"/>
                  </a:lnTo>
                  <a:lnTo>
                    <a:pt x="21693" y="888"/>
                  </a:lnTo>
                  <a:lnTo>
                    <a:pt x="21727" y="865"/>
                  </a:lnTo>
                  <a:lnTo>
                    <a:pt x="21750" y="842"/>
                  </a:lnTo>
                  <a:lnTo>
                    <a:pt x="21773" y="808"/>
                  </a:lnTo>
                  <a:lnTo>
                    <a:pt x="21795" y="774"/>
                  </a:lnTo>
                  <a:lnTo>
                    <a:pt x="21807" y="728"/>
                  </a:lnTo>
                  <a:lnTo>
                    <a:pt x="21807" y="683"/>
                  </a:lnTo>
                  <a:lnTo>
                    <a:pt x="21807" y="637"/>
                  </a:lnTo>
                  <a:lnTo>
                    <a:pt x="21795" y="603"/>
                  </a:lnTo>
                  <a:lnTo>
                    <a:pt x="22830" y="0"/>
                  </a:lnTo>
                  <a:lnTo>
                    <a:pt x="22739" y="0"/>
                  </a:lnTo>
                  <a:lnTo>
                    <a:pt x="21773" y="558"/>
                  </a:lnTo>
                  <a:lnTo>
                    <a:pt x="21738" y="524"/>
                  </a:lnTo>
                  <a:lnTo>
                    <a:pt x="21693" y="490"/>
                  </a:lnTo>
                  <a:lnTo>
                    <a:pt x="21636" y="467"/>
                  </a:lnTo>
                  <a:lnTo>
                    <a:pt x="21534" y="467"/>
                  </a:lnTo>
                  <a:lnTo>
                    <a:pt x="21488" y="490"/>
                  </a:lnTo>
                  <a:lnTo>
                    <a:pt x="21443" y="512"/>
                  </a:lnTo>
                  <a:lnTo>
                    <a:pt x="21409" y="558"/>
                  </a:lnTo>
                  <a:lnTo>
                    <a:pt x="20442" y="0"/>
                  </a:lnTo>
                  <a:lnTo>
                    <a:pt x="20351" y="0"/>
                  </a:lnTo>
                  <a:lnTo>
                    <a:pt x="21386" y="592"/>
                  </a:lnTo>
                  <a:lnTo>
                    <a:pt x="21363" y="637"/>
                  </a:lnTo>
                  <a:lnTo>
                    <a:pt x="21363" y="683"/>
                  </a:lnTo>
                  <a:lnTo>
                    <a:pt x="21363" y="728"/>
                  </a:lnTo>
                  <a:lnTo>
                    <a:pt x="21374" y="774"/>
                  </a:lnTo>
                  <a:lnTo>
                    <a:pt x="21397" y="808"/>
                  </a:lnTo>
                  <a:lnTo>
                    <a:pt x="21420" y="842"/>
                  </a:lnTo>
                  <a:lnTo>
                    <a:pt x="21454" y="865"/>
                  </a:lnTo>
                  <a:lnTo>
                    <a:pt x="21488" y="888"/>
                  </a:lnTo>
                  <a:lnTo>
                    <a:pt x="21522" y="899"/>
                  </a:lnTo>
                  <a:lnTo>
                    <a:pt x="21568" y="910"/>
                  </a:lnTo>
                  <a:lnTo>
                    <a:pt x="21568" y="3208"/>
                  </a:lnTo>
                  <a:lnTo>
                    <a:pt x="21522" y="3220"/>
                  </a:lnTo>
                  <a:lnTo>
                    <a:pt x="21477" y="3231"/>
                  </a:lnTo>
                  <a:lnTo>
                    <a:pt x="21443" y="3254"/>
                  </a:lnTo>
                  <a:lnTo>
                    <a:pt x="21409" y="3276"/>
                  </a:lnTo>
                  <a:lnTo>
                    <a:pt x="21386" y="3322"/>
                  </a:lnTo>
                  <a:lnTo>
                    <a:pt x="21363" y="3356"/>
                  </a:lnTo>
                  <a:lnTo>
                    <a:pt x="21352" y="3402"/>
                  </a:lnTo>
                  <a:lnTo>
                    <a:pt x="21340" y="3447"/>
                  </a:lnTo>
                  <a:lnTo>
                    <a:pt x="21352" y="3493"/>
                  </a:lnTo>
                  <a:lnTo>
                    <a:pt x="21363" y="3527"/>
                  </a:lnTo>
                  <a:lnTo>
                    <a:pt x="19418" y="4653"/>
                  </a:lnTo>
                  <a:lnTo>
                    <a:pt x="19384" y="4607"/>
                  </a:lnTo>
                  <a:lnTo>
                    <a:pt x="19338" y="4573"/>
                  </a:lnTo>
                  <a:lnTo>
                    <a:pt x="19281" y="4551"/>
                  </a:lnTo>
                  <a:lnTo>
                    <a:pt x="19213" y="4539"/>
                  </a:lnTo>
                  <a:lnTo>
                    <a:pt x="19156" y="4551"/>
                  </a:lnTo>
                  <a:lnTo>
                    <a:pt x="19099" y="4573"/>
                  </a:lnTo>
                  <a:lnTo>
                    <a:pt x="19054" y="4607"/>
                  </a:lnTo>
                  <a:lnTo>
                    <a:pt x="19008" y="4653"/>
                  </a:lnTo>
                  <a:lnTo>
                    <a:pt x="17075" y="3527"/>
                  </a:lnTo>
                  <a:lnTo>
                    <a:pt x="17086" y="3493"/>
                  </a:lnTo>
                  <a:lnTo>
                    <a:pt x="17086" y="3447"/>
                  </a:lnTo>
                  <a:lnTo>
                    <a:pt x="17086" y="3402"/>
                  </a:lnTo>
                  <a:lnTo>
                    <a:pt x="17075" y="3356"/>
                  </a:lnTo>
                  <a:lnTo>
                    <a:pt x="17052" y="3322"/>
                  </a:lnTo>
                  <a:lnTo>
                    <a:pt x="17029" y="3288"/>
                  </a:lnTo>
                  <a:lnTo>
                    <a:pt x="16995" y="3254"/>
                  </a:lnTo>
                  <a:lnTo>
                    <a:pt x="16961" y="3231"/>
                  </a:lnTo>
                  <a:lnTo>
                    <a:pt x="16915" y="3208"/>
                  </a:lnTo>
                  <a:lnTo>
                    <a:pt x="16870" y="3208"/>
                  </a:lnTo>
                  <a:lnTo>
                    <a:pt x="16870" y="910"/>
                  </a:lnTo>
                  <a:lnTo>
                    <a:pt x="16915" y="899"/>
                  </a:lnTo>
                  <a:lnTo>
                    <a:pt x="16949" y="888"/>
                  </a:lnTo>
                  <a:lnTo>
                    <a:pt x="16984" y="865"/>
                  </a:lnTo>
                  <a:lnTo>
                    <a:pt x="17018" y="842"/>
                  </a:lnTo>
                  <a:lnTo>
                    <a:pt x="17040" y="808"/>
                  </a:lnTo>
                  <a:lnTo>
                    <a:pt x="17052" y="774"/>
                  </a:lnTo>
                  <a:lnTo>
                    <a:pt x="17063" y="728"/>
                  </a:lnTo>
                  <a:lnTo>
                    <a:pt x="17075" y="683"/>
                  </a:lnTo>
                  <a:lnTo>
                    <a:pt x="17063" y="637"/>
                  </a:lnTo>
                  <a:lnTo>
                    <a:pt x="17052" y="592"/>
                  </a:lnTo>
                  <a:lnTo>
                    <a:pt x="18087" y="0"/>
                  </a:lnTo>
                  <a:lnTo>
                    <a:pt x="17996" y="0"/>
                  </a:lnTo>
                  <a:lnTo>
                    <a:pt x="17029" y="558"/>
                  </a:lnTo>
                  <a:lnTo>
                    <a:pt x="16995" y="524"/>
                  </a:lnTo>
                  <a:lnTo>
                    <a:pt x="16949" y="490"/>
                  </a:lnTo>
                  <a:lnTo>
                    <a:pt x="16904" y="467"/>
                  </a:lnTo>
                  <a:lnTo>
                    <a:pt x="16790" y="467"/>
                  </a:lnTo>
                  <a:lnTo>
                    <a:pt x="16745" y="490"/>
                  </a:lnTo>
                  <a:lnTo>
                    <a:pt x="16699" y="512"/>
                  </a:lnTo>
                  <a:lnTo>
                    <a:pt x="16665" y="558"/>
                  </a:lnTo>
                  <a:lnTo>
                    <a:pt x="15698" y="0"/>
                  </a:lnTo>
                  <a:lnTo>
                    <a:pt x="15607" y="0"/>
                  </a:lnTo>
                  <a:lnTo>
                    <a:pt x="16642" y="592"/>
                  </a:lnTo>
                  <a:lnTo>
                    <a:pt x="16620" y="637"/>
                  </a:lnTo>
                  <a:lnTo>
                    <a:pt x="16620" y="683"/>
                  </a:lnTo>
                  <a:lnTo>
                    <a:pt x="16620" y="728"/>
                  </a:lnTo>
                  <a:lnTo>
                    <a:pt x="16631" y="774"/>
                  </a:lnTo>
                  <a:lnTo>
                    <a:pt x="16654" y="808"/>
                  </a:lnTo>
                  <a:lnTo>
                    <a:pt x="16676" y="842"/>
                  </a:lnTo>
                  <a:lnTo>
                    <a:pt x="16711" y="865"/>
                  </a:lnTo>
                  <a:lnTo>
                    <a:pt x="16745" y="888"/>
                  </a:lnTo>
                  <a:lnTo>
                    <a:pt x="16779" y="910"/>
                  </a:lnTo>
                  <a:lnTo>
                    <a:pt x="16824" y="910"/>
                  </a:lnTo>
                  <a:lnTo>
                    <a:pt x="16824" y="3208"/>
                  </a:lnTo>
                  <a:lnTo>
                    <a:pt x="16779" y="3208"/>
                  </a:lnTo>
                  <a:lnTo>
                    <a:pt x="16733" y="3231"/>
                  </a:lnTo>
                  <a:lnTo>
                    <a:pt x="16699" y="3254"/>
                  </a:lnTo>
                  <a:lnTo>
                    <a:pt x="16665" y="3276"/>
                  </a:lnTo>
                  <a:lnTo>
                    <a:pt x="16642" y="3311"/>
                  </a:lnTo>
                  <a:lnTo>
                    <a:pt x="16620" y="3356"/>
                  </a:lnTo>
                  <a:lnTo>
                    <a:pt x="16608" y="3402"/>
                  </a:lnTo>
                  <a:lnTo>
                    <a:pt x="16597" y="3447"/>
                  </a:lnTo>
                  <a:lnTo>
                    <a:pt x="16608" y="3493"/>
                  </a:lnTo>
                  <a:lnTo>
                    <a:pt x="16620" y="3538"/>
                  </a:lnTo>
                  <a:lnTo>
                    <a:pt x="14617" y="4687"/>
                  </a:lnTo>
                  <a:lnTo>
                    <a:pt x="14595" y="4653"/>
                  </a:lnTo>
                  <a:lnTo>
                    <a:pt x="14561" y="4630"/>
                  </a:lnTo>
                  <a:lnTo>
                    <a:pt x="14515" y="4619"/>
                  </a:lnTo>
                  <a:lnTo>
                    <a:pt x="14435" y="4619"/>
                  </a:lnTo>
                  <a:lnTo>
                    <a:pt x="14401" y="4630"/>
                  </a:lnTo>
                  <a:lnTo>
                    <a:pt x="14367" y="4653"/>
                  </a:lnTo>
                  <a:lnTo>
                    <a:pt x="14333" y="4687"/>
                  </a:lnTo>
                  <a:lnTo>
                    <a:pt x="12308" y="3515"/>
                  </a:lnTo>
                  <a:lnTo>
                    <a:pt x="12320" y="3447"/>
                  </a:lnTo>
                  <a:lnTo>
                    <a:pt x="12320" y="3402"/>
                  </a:lnTo>
                  <a:lnTo>
                    <a:pt x="12308" y="3367"/>
                  </a:lnTo>
                  <a:lnTo>
                    <a:pt x="12285" y="3333"/>
                  </a:lnTo>
                  <a:lnTo>
                    <a:pt x="12263" y="3299"/>
                  </a:lnTo>
                  <a:lnTo>
                    <a:pt x="12240" y="3276"/>
                  </a:lnTo>
                  <a:lnTo>
                    <a:pt x="12206" y="3254"/>
                  </a:lnTo>
                  <a:lnTo>
                    <a:pt x="12172" y="3242"/>
                  </a:lnTo>
                  <a:lnTo>
                    <a:pt x="12126" y="3231"/>
                  </a:lnTo>
                  <a:lnTo>
                    <a:pt x="12126" y="933"/>
                  </a:lnTo>
                  <a:lnTo>
                    <a:pt x="12172" y="922"/>
                  </a:lnTo>
                  <a:lnTo>
                    <a:pt x="12217" y="899"/>
                  </a:lnTo>
                  <a:lnTo>
                    <a:pt x="12251" y="876"/>
                  </a:lnTo>
                  <a:lnTo>
                    <a:pt x="12285" y="854"/>
                  </a:lnTo>
                  <a:lnTo>
                    <a:pt x="12308" y="819"/>
                  </a:lnTo>
                  <a:lnTo>
                    <a:pt x="12331" y="774"/>
                  </a:lnTo>
                  <a:lnTo>
                    <a:pt x="12342" y="740"/>
                  </a:lnTo>
                  <a:lnTo>
                    <a:pt x="12354" y="683"/>
                  </a:lnTo>
                  <a:lnTo>
                    <a:pt x="12342" y="637"/>
                  </a:lnTo>
                  <a:lnTo>
                    <a:pt x="12331" y="592"/>
                  </a:lnTo>
                  <a:lnTo>
                    <a:pt x="13343" y="0"/>
                  </a:lnTo>
                  <a:lnTo>
                    <a:pt x="13252" y="0"/>
                  </a:lnTo>
                  <a:lnTo>
                    <a:pt x="12308" y="546"/>
                  </a:lnTo>
                  <a:lnTo>
                    <a:pt x="12263" y="501"/>
                  </a:lnTo>
                  <a:lnTo>
                    <a:pt x="12217" y="478"/>
                  </a:lnTo>
                  <a:lnTo>
                    <a:pt x="12160" y="455"/>
                  </a:lnTo>
                  <a:lnTo>
                    <a:pt x="12103" y="444"/>
                  </a:lnTo>
                  <a:lnTo>
                    <a:pt x="12047" y="455"/>
                  </a:lnTo>
                  <a:lnTo>
                    <a:pt x="11990" y="478"/>
                  </a:lnTo>
                  <a:lnTo>
                    <a:pt x="11944" y="501"/>
                  </a:lnTo>
                  <a:lnTo>
                    <a:pt x="11910" y="546"/>
                  </a:lnTo>
                  <a:lnTo>
                    <a:pt x="10966" y="0"/>
                  </a:lnTo>
                  <a:lnTo>
                    <a:pt x="10875" y="0"/>
                  </a:lnTo>
                  <a:lnTo>
                    <a:pt x="11887" y="581"/>
                  </a:lnTo>
                  <a:lnTo>
                    <a:pt x="11865" y="637"/>
                  </a:lnTo>
                  <a:lnTo>
                    <a:pt x="11865" y="683"/>
                  </a:lnTo>
                  <a:lnTo>
                    <a:pt x="11865" y="740"/>
                  </a:lnTo>
                  <a:lnTo>
                    <a:pt x="11876" y="774"/>
                  </a:lnTo>
                  <a:lnTo>
                    <a:pt x="11899" y="819"/>
                  </a:lnTo>
                  <a:lnTo>
                    <a:pt x="11921" y="854"/>
                  </a:lnTo>
                  <a:lnTo>
                    <a:pt x="11956" y="888"/>
                  </a:lnTo>
                  <a:lnTo>
                    <a:pt x="12001" y="910"/>
                  </a:lnTo>
                  <a:lnTo>
                    <a:pt x="12035" y="922"/>
                  </a:lnTo>
                  <a:lnTo>
                    <a:pt x="12081" y="933"/>
                  </a:lnTo>
                  <a:lnTo>
                    <a:pt x="12081" y="3231"/>
                  </a:lnTo>
                  <a:lnTo>
                    <a:pt x="12047" y="3242"/>
                  </a:lnTo>
                  <a:lnTo>
                    <a:pt x="12012" y="3254"/>
                  </a:lnTo>
                  <a:lnTo>
                    <a:pt x="11978" y="3276"/>
                  </a:lnTo>
                  <a:lnTo>
                    <a:pt x="11944" y="3299"/>
                  </a:lnTo>
                  <a:lnTo>
                    <a:pt x="11921" y="3333"/>
                  </a:lnTo>
                  <a:lnTo>
                    <a:pt x="11899" y="3367"/>
                  </a:lnTo>
                  <a:lnTo>
                    <a:pt x="11887" y="3402"/>
                  </a:lnTo>
                  <a:lnTo>
                    <a:pt x="11887" y="3447"/>
                  </a:lnTo>
                  <a:lnTo>
                    <a:pt x="11887" y="3481"/>
                  </a:lnTo>
                  <a:lnTo>
                    <a:pt x="11899" y="3515"/>
                  </a:lnTo>
                  <a:lnTo>
                    <a:pt x="9942" y="4653"/>
                  </a:lnTo>
                  <a:lnTo>
                    <a:pt x="9897" y="4607"/>
                  </a:lnTo>
                  <a:lnTo>
                    <a:pt x="9851" y="4573"/>
                  </a:lnTo>
                  <a:lnTo>
                    <a:pt x="9794" y="4551"/>
                  </a:lnTo>
                  <a:lnTo>
                    <a:pt x="9681" y="4551"/>
                  </a:lnTo>
                  <a:lnTo>
                    <a:pt x="9624" y="4573"/>
                  </a:lnTo>
                  <a:lnTo>
                    <a:pt x="9578" y="4607"/>
                  </a:lnTo>
                  <a:lnTo>
                    <a:pt x="9533" y="4653"/>
                  </a:lnTo>
                  <a:lnTo>
                    <a:pt x="7576" y="3527"/>
                  </a:lnTo>
                  <a:lnTo>
                    <a:pt x="7587" y="3481"/>
                  </a:lnTo>
                  <a:lnTo>
                    <a:pt x="7587" y="3447"/>
                  </a:lnTo>
                  <a:lnTo>
                    <a:pt x="7587" y="3402"/>
                  </a:lnTo>
                  <a:lnTo>
                    <a:pt x="7576" y="3367"/>
                  </a:lnTo>
                  <a:lnTo>
                    <a:pt x="7553" y="3322"/>
                  </a:lnTo>
                  <a:lnTo>
                    <a:pt x="7531" y="3299"/>
                  </a:lnTo>
                  <a:lnTo>
                    <a:pt x="7508" y="3265"/>
                  </a:lnTo>
                  <a:lnTo>
                    <a:pt x="7474" y="3242"/>
                  </a:lnTo>
                  <a:lnTo>
                    <a:pt x="7428" y="3231"/>
                  </a:lnTo>
                  <a:lnTo>
                    <a:pt x="7394" y="3220"/>
                  </a:lnTo>
                  <a:lnTo>
                    <a:pt x="7394" y="933"/>
                  </a:lnTo>
                  <a:lnTo>
                    <a:pt x="7440" y="922"/>
                  </a:lnTo>
                  <a:lnTo>
                    <a:pt x="7474" y="910"/>
                  </a:lnTo>
                  <a:lnTo>
                    <a:pt x="7519" y="888"/>
                  </a:lnTo>
                  <a:lnTo>
                    <a:pt x="7553" y="854"/>
                  </a:lnTo>
                  <a:lnTo>
                    <a:pt x="7576" y="819"/>
                  </a:lnTo>
                  <a:lnTo>
                    <a:pt x="7599" y="785"/>
                  </a:lnTo>
                  <a:lnTo>
                    <a:pt x="7610" y="740"/>
                  </a:lnTo>
                  <a:lnTo>
                    <a:pt x="7610" y="683"/>
                  </a:lnTo>
                  <a:lnTo>
                    <a:pt x="7610" y="637"/>
                  </a:lnTo>
                  <a:lnTo>
                    <a:pt x="7587" y="581"/>
                  </a:lnTo>
                  <a:lnTo>
                    <a:pt x="8600" y="0"/>
                  </a:lnTo>
                  <a:lnTo>
                    <a:pt x="8509" y="0"/>
                  </a:lnTo>
                  <a:lnTo>
                    <a:pt x="7565" y="546"/>
                  </a:lnTo>
                  <a:lnTo>
                    <a:pt x="7531" y="501"/>
                  </a:lnTo>
                  <a:lnTo>
                    <a:pt x="7485" y="467"/>
                  </a:lnTo>
                  <a:lnTo>
                    <a:pt x="7428" y="444"/>
                  </a:lnTo>
                  <a:lnTo>
                    <a:pt x="7303" y="444"/>
                  </a:lnTo>
                  <a:lnTo>
                    <a:pt x="7246" y="467"/>
                  </a:lnTo>
                  <a:lnTo>
                    <a:pt x="7201" y="501"/>
                  </a:lnTo>
                  <a:lnTo>
                    <a:pt x="7167" y="546"/>
                  </a:lnTo>
                  <a:lnTo>
                    <a:pt x="6222" y="0"/>
                  </a:lnTo>
                  <a:lnTo>
                    <a:pt x="6131" y="0"/>
                  </a:lnTo>
                  <a:lnTo>
                    <a:pt x="7144" y="581"/>
                  </a:lnTo>
                  <a:lnTo>
                    <a:pt x="7121" y="637"/>
                  </a:lnTo>
                  <a:lnTo>
                    <a:pt x="7121" y="683"/>
                  </a:lnTo>
                  <a:lnTo>
                    <a:pt x="7121" y="740"/>
                  </a:lnTo>
                  <a:lnTo>
                    <a:pt x="7132" y="785"/>
                  </a:lnTo>
                  <a:lnTo>
                    <a:pt x="7155" y="819"/>
                  </a:lnTo>
                  <a:lnTo>
                    <a:pt x="7178" y="854"/>
                  </a:lnTo>
                  <a:lnTo>
                    <a:pt x="7212" y="888"/>
                  </a:lnTo>
                  <a:lnTo>
                    <a:pt x="7258" y="910"/>
                  </a:lnTo>
                  <a:lnTo>
                    <a:pt x="7303" y="922"/>
                  </a:lnTo>
                  <a:lnTo>
                    <a:pt x="7349" y="933"/>
                  </a:lnTo>
                  <a:lnTo>
                    <a:pt x="7349" y="3220"/>
                  </a:lnTo>
                  <a:lnTo>
                    <a:pt x="7303" y="3231"/>
                  </a:lnTo>
                  <a:lnTo>
                    <a:pt x="7269" y="3242"/>
                  </a:lnTo>
                  <a:lnTo>
                    <a:pt x="7235" y="3265"/>
                  </a:lnTo>
                  <a:lnTo>
                    <a:pt x="7201" y="3299"/>
                  </a:lnTo>
                  <a:lnTo>
                    <a:pt x="7178" y="3322"/>
                  </a:lnTo>
                  <a:lnTo>
                    <a:pt x="7155" y="3367"/>
                  </a:lnTo>
                  <a:lnTo>
                    <a:pt x="7144" y="3402"/>
                  </a:lnTo>
                  <a:lnTo>
                    <a:pt x="7144" y="3447"/>
                  </a:lnTo>
                  <a:lnTo>
                    <a:pt x="7144" y="3481"/>
                  </a:lnTo>
                  <a:lnTo>
                    <a:pt x="7155" y="3527"/>
                  </a:lnTo>
                  <a:lnTo>
                    <a:pt x="5164" y="4676"/>
                  </a:lnTo>
                  <a:lnTo>
                    <a:pt x="5130" y="4642"/>
                  </a:lnTo>
                  <a:lnTo>
                    <a:pt x="5085" y="4607"/>
                  </a:lnTo>
                  <a:lnTo>
                    <a:pt x="5051" y="4596"/>
                  </a:lnTo>
                  <a:lnTo>
                    <a:pt x="4994" y="4585"/>
                  </a:lnTo>
                  <a:lnTo>
                    <a:pt x="4948" y="4596"/>
                  </a:lnTo>
                  <a:lnTo>
                    <a:pt x="4903" y="4607"/>
                  </a:lnTo>
                  <a:lnTo>
                    <a:pt x="4857" y="4642"/>
                  </a:lnTo>
                  <a:lnTo>
                    <a:pt x="4835" y="4676"/>
                  </a:lnTo>
                  <a:lnTo>
                    <a:pt x="2833" y="3515"/>
                  </a:lnTo>
                  <a:lnTo>
                    <a:pt x="2844" y="3481"/>
                  </a:lnTo>
                  <a:lnTo>
                    <a:pt x="2844" y="3447"/>
                  </a:lnTo>
                  <a:lnTo>
                    <a:pt x="2844" y="3402"/>
                  </a:lnTo>
                  <a:lnTo>
                    <a:pt x="2833" y="3367"/>
                  </a:lnTo>
                  <a:lnTo>
                    <a:pt x="2810" y="3333"/>
                  </a:lnTo>
                  <a:lnTo>
                    <a:pt x="2787" y="3299"/>
                  </a:lnTo>
                  <a:lnTo>
                    <a:pt x="2764" y="3276"/>
                  </a:lnTo>
                  <a:lnTo>
                    <a:pt x="2730" y="3254"/>
                  </a:lnTo>
                  <a:lnTo>
                    <a:pt x="2685" y="3231"/>
                  </a:lnTo>
                  <a:lnTo>
                    <a:pt x="2651" y="3231"/>
                  </a:lnTo>
                  <a:lnTo>
                    <a:pt x="2651" y="888"/>
                  </a:lnTo>
                  <a:lnTo>
                    <a:pt x="2685" y="888"/>
                  </a:lnTo>
                  <a:lnTo>
                    <a:pt x="2719" y="876"/>
                  </a:lnTo>
                  <a:lnTo>
                    <a:pt x="2776" y="831"/>
                  </a:lnTo>
                  <a:lnTo>
                    <a:pt x="2821" y="763"/>
                  </a:lnTo>
                  <a:lnTo>
                    <a:pt x="2833" y="728"/>
                  </a:lnTo>
                  <a:lnTo>
                    <a:pt x="2833" y="683"/>
                  </a:lnTo>
                  <a:lnTo>
                    <a:pt x="2833" y="649"/>
                  </a:lnTo>
                  <a:lnTo>
                    <a:pt x="2810" y="603"/>
                  </a:lnTo>
                  <a:lnTo>
                    <a:pt x="3868" y="0"/>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8"/>
            <p:cNvSpPr/>
            <p:nvPr/>
          </p:nvSpPr>
          <p:spPr>
            <a:xfrm>
              <a:off x="0" y="3342092"/>
              <a:ext cx="1751464" cy="1801389"/>
            </a:xfrm>
            <a:custGeom>
              <a:rect b="b" l="l" r="r" t="t"/>
              <a:pathLst>
                <a:path extrusionOk="0" h="17211" w="16734">
                  <a:moveTo>
                    <a:pt x="11933" y="387"/>
                  </a:moveTo>
                  <a:lnTo>
                    <a:pt x="13912" y="1524"/>
                  </a:lnTo>
                  <a:lnTo>
                    <a:pt x="13901" y="1558"/>
                  </a:lnTo>
                  <a:lnTo>
                    <a:pt x="13889" y="1604"/>
                  </a:lnTo>
                  <a:lnTo>
                    <a:pt x="13901" y="1638"/>
                  </a:lnTo>
                  <a:lnTo>
                    <a:pt x="13912" y="1672"/>
                  </a:lnTo>
                  <a:lnTo>
                    <a:pt x="13946" y="1729"/>
                  </a:lnTo>
                  <a:lnTo>
                    <a:pt x="14003" y="1775"/>
                  </a:lnTo>
                  <a:lnTo>
                    <a:pt x="14037" y="1786"/>
                  </a:lnTo>
                  <a:lnTo>
                    <a:pt x="14071" y="1797"/>
                  </a:lnTo>
                  <a:lnTo>
                    <a:pt x="14071" y="4084"/>
                  </a:lnTo>
                  <a:lnTo>
                    <a:pt x="14026" y="4095"/>
                  </a:lnTo>
                  <a:lnTo>
                    <a:pt x="13980" y="4118"/>
                  </a:lnTo>
                  <a:lnTo>
                    <a:pt x="13935" y="4141"/>
                  </a:lnTo>
                  <a:lnTo>
                    <a:pt x="13901" y="4175"/>
                  </a:lnTo>
                  <a:lnTo>
                    <a:pt x="13867" y="4209"/>
                  </a:lnTo>
                  <a:lnTo>
                    <a:pt x="13844" y="4254"/>
                  </a:lnTo>
                  <a:lnTo>
                    <a:pt x="13832" y="4300"/>
                  </a:lnTo>
                  <a:lnTo>
                    <a:pt x="13821" y="4357"/>
                  </a:lnTo>
                  <a:lnTo>
                    <a:pt x="13832" y="4414"/>
                  </a:lnTo>
                  <a:lnTo>
                    <a:pt x="13844" y="4459"/>
                  </a:lnTo>
                  <a:lnTo>
                    <a:pt x="11910" y="5574"/>
                  </a:lnTo>
                  <a:lnTo>
                    <a:pt x="11876" y="5540"/>
                  </a:lnTo>
                  <a:lnTo>
                    <a:pt x="11830" y="5506"/>
                  </a:lnTo>
                  <a:lnTo>
                    <a:pt x="11785" y="5483"/>
                  </a:lnTo>
                  <a:lnTo>
                    <a:pt x="11671" y="5483"/>
                  </a:lnTo>
                  <a:lnTo>
                    <a:pt x="11614" y="5506"/>
                  </a:lnTo>
                  <a:lnTo>
                    <a:pt x="11569" y="5540"/>
                  </a:lnTo>
                  <a:lnTo>
                    <a:pt x="11535" y="5574"/>
                  </a:lnTo>
                  <a:lnTo>
                    <a:pt x="9533" y="4414"/>
                  </a:lnTo>
                  <a:lnTo>
                    <a:pt x="9544" y="4357"/>
                  </a:lnTo>
                  <a:lnTo>
                    <a:pt x="9533" y="4289"/>
                  </a:lnTo>
                  <a:lnTo>
                    <a:pt x="9498" y="4232"/>
                  </a:lnTo>
                  <a:lnTo>
                    <a:pt x="9442" y="4186"/>
                  </a:lnTo>
                  <a:lnTo>
                    <a:pt x="9373" y="4163"/>
                  </a:lnTo>
                  <a:lnTo>
                    <a:pt x="9373" y="1820"/>
                  </a:lnTo>
                  <a:lnTo>
                    <a:pt x="9419" y="1809"/>
                  </a:lnTo>
                  <a:lnTo>
                    <a:pt x="9453" y="1797"/>
                  </a:lnTo>
                  <a:lnTo>
                    <a:pt x="9487" y="1775"/>
                  </a:lnTo>
                  <a:lnTo>
                    <a:pt x="9521" y="1740"/>
                  </a:lnTo>
                  <a:lnTo>
                    <a:pt x="9544" y="1718"/>
                  </a:lnTo>
                  <a:lnTo>
                    <a:pt x="9555" y="1684"/>
                  </a:lnTo>
                  <a:lnTo>
                    <a:pt x="9567" y="1638"/>
                  </a:lnTo>
                  <a:lnTo>
                    <a:pt x="9578" y="1604"/>
                  </a:lnTo>
                  <a:lnTo>
                    <a:pt x="9567" y="1558"/>
                  </a:lnTo>
                  <a:lnTo>
                    <a:pt x="9555" y="1513"/>
                  </a:lnTo>
                  <a:lnTo>
                    <a:pt x="11512" y="387"/>
                  </a:lnTo>
                  <a:lnTo>
                    <a:pt x="11546" y="432"/>
                  </a:lnTo>
                  <a:lnTo>
                    <a:pt x="11603" y="466"/>
                  </a:lnTo>
                  <a:lnTo>
                    <a:pt x="11660" y="489"/>
                  </a:lnTo>
                  <a:lnTo>
                    <a:pt x="11728" y="501"/>
                  </a:lnTo>
                  <a:lnTo>
                    <a:pt x="11785" y="489"/>
                  </a:lnTo>
                  <a:lnTo>
                    <a:pt x="11842" y="466"/>
                  </a:lnTo>
                  <a:lnTo>
                    <a:pt x="11899" y="432"/>
                  </a:lnTo>
                  <a:lnTo>
                    <a:pt x="11933" y="387"/>
                  </a:lnTo>
                  <a:close/>
                  <a:moveTo>
                    <a:pt x="4755" y="4448"/>
                  </a:moveTo>
                  <a:lnTo>
                    <a:pt x="6780" y="5619"/>
                  </a:lnTo>
                  <a:lnTo>
                    <a:pt x="6768" y="5665"/>
                  </a:lnTo>
                  <a:lnTo>
                    <a:pt x="6768" y="5699"/>
                  </a:lnTo>
                  <a:lnTo>
                    <a:pt x="6768" y="5745"/>
                  </a:lnTo>
                  <a:lnTo>
                    <a:pt x="6780" y="5779"/>
                  </a:lnTo>
                  <a:lnTo>
                    <a:pt x="6802" y="5813"/>
                  </a:lnTo>
                  <a:lnTo>
                    <a:pt x="6825" y="5847"/>
                  </a:lnTo>
                  <a:lnTo>
                    <a:pt x="6848" y="5881"/>
                  </a:lnTo>
                  <a:lnTo>
                    <a:pt x="6882" y="5893"/>
                  </a:lnTo>
                  <a:lnTo>
                    <a:pt x="6916" y="5915"/>
                  </a:lnTo>
                  <a:lnTo>
                    <a:pt x="6962" y="5915"/>
                  </a:lnTo>
                  <a:lnTo>
                    <a:pt x="6962" y="8213"/>
                  </a:lnTo>
                  <a:lnTo>
                    <a:pt x="6916" y="8213"/>
                  </a:lnTo>
                  <a:lnTo>
                    <a:pt x="6871" y="8236"/>
                  </a:lnTo>
                  <a:lnTo>
                    <a:pt x="6837" y="8259"/>
                  </a:lnTo>
                  <a:lnTo>
                    <a:pt x="6802" y="8293"/>
                  </a:lnTo>
                  <a:lnTo>
                    <a:pt x="6768" y="8327"/>
                  </a:lnTo>
                  <a:lnTo>
                    <a:pt x="6746" y="8372"/>
                  </a:lnTo>
                  <a:lnTo>
                    <a:pt x="6734" y="8406"/>
                  </a:lnTo>
                  <a:lnTo>
                    <a:pt x="6734" y="8463"/>
                  </a:lnTo>
                  <a:lnTo>
                    <a:pt x="6734" y="8509"/>
                  </a:lnTo>
                  <a:lnTo>
                    <a:pt x="6757" y="8554"/>
                  </a:lnTo>
                  <a:lnTo>
                    <a:pt x="4789" y="9692"/>
                  </a:lnTo>
                  <a:lnTo>
                    <a:pt x="4755" y="9658"/>
                  </a:lnTo>
                  <a:lnTo>
                    <a:pt x="4709" y="9624"/>
                  </a:lnTo>
                  <a:lnTo>
                    <a:pt x="4664" y="9612"/>
                  </a:lnTo>
                  <a:lnTo>
                    <a:pt x="4618" y="9601"/>
                  </a:lnTo>
                  <a:lnTo>
                    <a:pt x="4562" y="9612"/>
                  </a:lnTo>
                  <a:lnTo>
                    <a:pt x="4516" y="9624"/>
                  </a:lnTo>
                  <a:lnTo>
                    <a:pt x="4471" y="9658"/>
                  </a:lnTo>
                  <a:lnTo>
                    <a:pt x="4448" y="9692"/>
                  </a:lnTo>
                  <a:lnTo>
                    <a:pt x="2400" y="8509"/>
                  </a:lnTo>
                  <a:lnTo>
                    <a:pt x="2412" y="8463"/>
                  </a:lnTo>
                  <a:lnTo>
                    <a:pt x="2400" y="8406"/>
                  </a:lnTo>
                  <a:lnTo>
                    <a:pt x="2366" y="8350"/>
                  </a:lnTo>
                  <a:lnTo>
                    <a:pt x="2321" y="8315"/>
                  </a:lnTo>
                  <a:lnTo>
                    <a:pt x="2264" y="8293"/>
                  </a:lnTo>
                  <a:lnTo>
                    <a:pt x="2264" y="5972"/>
                  </a:lnTo>
                  <a:lnTo>
                    <a:pt x="2321" y="5961"/>
                  </a:lnTo>
                  <a:lnTo>
                    <a:pt x="2366" y="5938"/>
                  </a:lnTo>
                  <a:lnTo>
                    <a:pt x="2400" y="5915"/>
                  </a:lnTo>
                  <a:lnTo>
                    <a:pt x="2434" y="5881"/>
                  </a:lnTo>
                  <a:lnTo>
                    <a:pt x="2468" y="5847"/>
                  </a:lnTo>
                  <a:lnTo>
                    <a:pt x="2491" y="5802"/>
                  </a:lnTo>
                  <a:lnTo>
                    <a:pt x="2503" y="5756"/>
                  </a:lnTo>
                  <a:lnTo>
                    <a:pt x="2514" y="5699"/>
                  </a:lnTo>
                  <a:lnTo>
                    <a:pt x="2503" y="5642"/>
                  </a:lnTo>
                  <a:lnTo>
                    <a:pt x="2491" y="5597"/>
                  </a:lnTo>
                  <a:lnTo>
                    <a:pt x="4471" y="4448"/>
                  </a:lnTo>
                  <a:lnTo>
                    <a:pt x="4493" y="4482"/>
                  </a:lnTo>
                  <a:lnTo>
                    <a:pt x="4527" y="4505"/>
                  </a:lnTo>
                  <a:lnTo>
                    <a:pt x="4573" y="4527"/>
                  </a:lnTo>
                  <a:lnTo>
                    <a:pt x="4653" y="4527"/>
                  </a:lnTo>
                  <a:lnTo>
                    <a:pt x="4698" y="4505"/>
                  </a:lnTo>
                  <a:lnTo>
                    <a:pt x="4732" y="4482"/>
                  </a:lnTo>
                  <a:lnTo>
                    <a:pt x="4755" y="4448"/>
                  </a:lnTo>
                  <a:close/>
                  <a:moveTo>
                    <a:pt x="9510" y="4459"/>
                  </a:moveTo>
                  <a:lnTo>
                    <a:pt x="11512" y="5619"/>
                  </a:lnTo>
                  <a:lnTo>
                    <a:pt x="11501" y="5654"/>
                  </a:lnTo>
                  <a:lnTo>
                    <a:pt x="11501" y="5699"/>
                  </a:lnTo>
                  <a:lnTo>
                    <a:pt x="11501" y="5745"/>
                  </a:lnTo>
                  <a:lnTo>
                    <a:pt x="11512" y="5790"/>
                  </a:lnTo>
                  <a:lnTo>
                    <a:pt x="11535" y="5824"/>
                  </a:lnTo>
                  <a:lnTo>
                    <a:pt x="11557" y="5858"/>
                  </a:lnTo>
                  <a:lnTo>
                    <a:pt x="11592" y="5881"/>
                  </a:lnTo>
                  <a:lnTo>
                    <a:pt x="11626" y="5904"/>
                  </a:lnTo>
                  <a:lnTo>
                    <a:pt x="11660" y="5915"/>
                  </a:lnTo>
                  <a:lnTo>
                    <a:pt x="11705" y="5927"/>
                  </a:lnTo>
                  <a:lnTo>
                    <a:pt x="11705" y="8270"/>
                  </a:lnTo>
                  <a:lnTo>
                    <a:pt x="11637" y="8293"/>
                  </a:lnTo>
                  <a:lnTo>
                    <a:pt x="11580" y="8338"/>
                  </a:lnTo>
                  <a:lnTo>
                    <a:pt x="11546" y="8395"/>
                  </a:lnTo>
                  <a:lnTo>
                    <a:pt x="11535" y="8463"/>
                  </a:lnTo>
                  <a:lnTo>
                    <a:pt x="11546" y="8520"/>
                  </a:lnTo>
                  <a:lnTo>
                    <a:pt x="9498" y="9703"/>
                  </a:lnTo>
                  <a:lnTo>
                    <a:pt x="9476" y="9681"/>
                  </a:lnTo>
                  <a:lnTo>
                    <a:pt x="9442" y="9646"/>
                  </a:lnTo>
                  <a:lnTo>
                    <a:pt x="9396" y="9635"/>
                  </a:lnTo>
                  <a:lnTo>
                    <a:pt x="9305" y="9635"/>
                  </a:lnTo>
                  <a:lnTo>
                    <a:pt x="9271" y="9646"/>
                  </a:lnTo>
                  <a:lnTo>
                    <a:pt x="9237" y="9681"/>
                  </a:lnTo>
                  <a:lnTo>
                    <a:pt x="9203" y="9703"/>
                  </a:lnTo>
                  <a:lnTo>
                    <a:pt x="7212" y="8554"/>
                  </a:lnTo>
                  <a:lnTo>
                    <a:pt x="7235" y="8509"/>
                  </a:lnTo>
                  <a:lnTo>
                    <a:pt x="7235" y="8463"/>
                  </a:lnTo>
                  <a:lnTo>
                    <a:pt x="7235" y="8418"/>
                  </a:lnTo>
                  <a:lnTo>
                    <a:pt x="7212" y="8372"/>
                  </a:lnTo>
                  <a:lnTo>
                    <a:pt x="7201" y="8327"/>
                  </a:lnTo>
                  <a:lnTo>
                    <a:pt x="7167" y="8293"/>
                  </a:lnTo>
                  <a:lnTo>
                    <a:pt x="7132" y="8259"/>
                  </a:lnTo>
                  <a:lnTo>
                    <a:pt x="7098" y="8236"/>
                  </a:lnTo>
                  <a:lnTo>
                    <a:pt x="7053" y="8224"/>
                  </a:lnTo>
                  <a:lnTo>
                    <a:pt x="7007" y="8213"/>
                  </a:lnTo>
                  <a:lnTo>
                    <a:pt x="7007" y="5915"/>
                  </a:lnTo>
                  <a:lnTo>
                    <a:pt x="7053" y="5915"/>
                  </a:lnTo>
                  <a:lnTo>
                    <a:pt x="7087" y="5893"/>
                  </a:lnTo>
                  <a:lnTo>
                    <a:pt x="7121" y="5870"/>
                  </a:lnTo>
                  <a:lnTo>
                    <a:pt x="7144" y="5847"/>
                  </a:lnTo>
                  <a:lnTo>
                    <a:pt x="7167" y="5813"/>
                  </a:lnTo>
                  <a:lnTo>
                    <a:pt x="7189" y="5779"/>
                  </a:lnTo>
                  <a:lnTo>
                    <a:pt x="7201" y="5745"/>
                  </a:lnTo>
                  <a:lnTo>
                    <a:pt x="7201" y="5699"/>
                  </a:lnTo>
                  <a:lnTo>
                    <a:pt x="7201" y="5665"/>
                  </a:lnTo>
                  <a:lnTo>
                    <a:pt x="7189" y="5619"/>
                  </a:lnTo>
                  <a:lnTo>
                    <a:pt x="9191" y="4459"/>
                  </a:lnTo>
                  <a:lnTo>
                    <a:pt x="9225" y="4493"/>
                  </a:lnTo>
                  <a:lnTo>
                    <a:pt x="9260" y="4527"/>
                  </a:lnTo>
                  <a:lnTo>
                    <a:pt x="9305" y="4539"/>
                  </a:lnTo>
                  <a:lnTo>
                    <a:pt x="9351" y="4550"/>
                  </a:lnTo>
                  <a:lnTo>
                    <a:pt x="9396" y="4539"/>
                  </a:lnTo>
                  <a:lnTo>
                    <a:pt x="9442" y="4527"/>
                  </a:lnTo>
                  <a:lnTo>
                    <a:pt x="9487" y="4493"/>
                  </a:lnTo>
                  <a:lnTo>
                    <a:pt x="9510" y="4459"/>
                  </a:lnTo>
                  <a:close/>
                  <a:moveTo>
                    <a:pt x="14322" y="4493"/>
                  </a:moveTo>
                  <a:lnTo>
                    <a:pt x="16221" y="5597"/>
                  </a:lnTo>
                  <a:lnTo>
                    <a:pt x="16199" y="5642"/>
                  </a:lnTo>
                  <a:lnTo>
                    <a:pt x="16199" y="5699"/>
                  </a:lnTo>
                  <a:lnTo>
                    <a:pt x="16199" y="5756"/>
                  </a:lnTo>
                  <a:lnTo>
                    <a:pt x="16210" y="5802"/>
                  </a:lnTo>
                  <a:lnTo>
                    <a:pt x="16233" y="5847"/>
                  </a:lnTo>
                  <a:lnTo>
                    <a:pt x="16267" y="5893"/>
                  </a:lnTo>
                  <a:lnTo>
                    <a:pt x="16301" y="5915"/>
                  </a:lnTo>
                  <a:lnTo>
                    <a:pt x="16346" y="5949"/>
                  </a:lnTo>
                  <a:lnTo>
                    <a:pt x="16392" y="5961"/>
                  </a:lnTo>
                  <a:lnTo>
                    <a:pt x="16449" y="5972"/>
                  </a:lnTo>
                  <a:lnTo>
                    <a:pt x="16449" y="8247"/>
                  </a:lnTo>
                  <a:lnTo>
                    <a:pt x="16403" y="8247"/>
                  </a:lnTo>
                  <a:lnTo>
                    <a:pt x="16369" y="8270"/>
                  </a:lnTo>
                  <a:lnTo>
                    <a:pt x="16335" y="8281"/>
                  </a:lnTo>
                  <a:lnTo>
                    <a:pt x="16301" y="8315"/>
                  </a:lnTo>
                  <a:lnTo>
                    <a:pt x="16278" y="8350"/>
                  </a:lnTo>
                  <a:lnTo>
                    <a:pt x="16255" y="8384"/>
                  </a:lnTo>
                  <a:lnTo>
                    <a:pt x="16244" y="8418"/>
                  </a:lnTo>
                  <a:lnTo>
                    <a:pt x="16244" y="8463"/>
                  </a:lnTo>
                  <a:lnTo>
                    <a:pt x="16244" y="8497"/>
                  </a:lnTo>
                  <a:lnTo>
                    <a:pt x="16255" y="8543"/>
                  </a:lnTo>
                  <a:lnTo>
                    <a:pt x="14242" y="9715"/>
                  </a:lnTo>
                  <a:lnTo>
                    <a:pt x="14208" y="9681"/>
                  </a:lnTo>
                  <a:lnTo>
                    <a:pt x="14174" y="9658"/>
                  </a:lnTo>
                  <a:lnTo>
                    <a:pt x="14140" y="9635"/>
                  </a:lnTo>
                  <a:lnTo>
                    <a:pt x="14049" y="9635"/>
                  </a:lnTo>
                  <a:lnTo>
                    <a:pt x="14014" y="9658"/>
                  </a:lnTo>
                  <a:lnTo>
                    <a:pt x="13980" y="9681"/>
                  </a:lnTo>
                  <a:lnTo>
                    <a:pt x="13946" y="9703"/>
                  </a:lnTo>
                  <a:lnTo>
                    <a:pt x="11899" y="8520"/>
                  </a:lnTo>
                  <a:lnTo>
                    <a:pt x="11910" y="8463"/>
                  </a:lnTo>
                  <a:lnTo>
                    <a:pt x="11899" y="8395"/>
                  </a:lnTo>
                  <a:lnTo>
                    <a:pt x="11865" y="8338"/>
                  </a:lnTo>
                  <a:lnTo>
                    <a:pt x="11808" y="8293"/>
                  </a:lnTo>
                  <a:lnTo>
                    <a:pt x="11751" y="8270"/>
                  </a:lnTo>
                  <a:lnTo>
                    <a:pt x="11751" y="5927"/>
                  </a:lnTo>
                  <a:lnTo>
                    <a:pt x="11785" y="5915"/>
                  </a:lnTo>
                  <a:lnTo>
                    <a:pt x="11830" y="5904"/>
                  </a:lnTo>
                  <a:lnTo>
                    <a:pt x="11865" y="5881"/>
                  </a:lnTo>
                  <a:lnTo>
                    <a:pt x="11887" y="5847"/>
                  </a:lnTo>
                  <a:lnTo>
                    <a:pt x="11910" y="5824"/>
                  </a:lnTo>
                  <a:lnTo>
                    <a:pt x="11933" y="5779"/>
                  </a:lnTo>
                  <a:lnTo>
                    <a:pt x="11944" y="5745"/>
                  </a:lnTo>
                  <a:lnTo>
                    <a:pt x="11944" y="5699"/>
                  </a:lnTo>
                  <a:lnTo>
                    <a:pt x="11944" y="5665"/>
                  </a:lnTo>
                  <a:lnTo>
                    <a:pt x="11933" y="5619"/>
                  </a:lnTo>
                  <a:lnTo>
                    <a:pt x="13867" y="4505"/>
                  </a:lnTo>
                  <a:lnTo>
                    <a:pt x="13912" y="4550"/>
                  </a:lnTo>
                  <a:lnTo>
                    <a:pt x="13969" y="4584"/>
                  </a:lnTo>
                  <a:lnTo>
                    <a:pt x="14026" y="4618"/>
                  </a:lnTo>
                  <a:lnTo>
                    <a:pt x="14162" y="4618"/>
                  </a:lnTo>
                  <a:lnTo>
                    <a:pt x="14219" y="4584"/>
                  </a:lnTo>
                  <a:lnTo>
                    <a:pt x="14276" y="4550"/>
                  </a:lnTo>
                  <a:lnTo>
                    <a:pt x="14322" y="4493"/>
                  </a:lnTo>
                  <a:close/>
                  <a:moveTo>
                    <a:pt x="11671" y="0"/>
                  </a:moveTo>
                  <a:lnTo>
                    <a:pt x="11626" y="11"/>
                  </a:lnTo>
                  <a:lnTo>
                    <a:pt x="11580" y="34"/>
                  </a:lnTo>
                  <a:lnTo>
                    <a:pt x="11546" y="68"/>
                  </a:lnTo>
                  <a:lnTo>
                    <a:pt x="11512" y="114"/>
                  </a:lnTo>
                  <a:lnTo>
                    <a:pt x="11489" y="148"/>
                  </a:lnTo>
                  <a:lnTo>
                    <a:pt x="11478" y="193"/>
                  </a:lnTo>
                  <a:lnTo>
                    <a:pt x="11466" y="250"/>
                  </a:lnTo>
                  <a:lnTo>
                    <a:pt x="11478" y="296"/>
                  </a:lnTo>
                  <a:lnTo>
                    <a:pt x="11489" y="353"/>
                  </a:lnTo>
                  <a:lnTo>
                    <a:pt x="9533" y="1479"/>
                  </a:lnTo>
                  <a:lnTo>
                    <a:pt x="9498" y="1433"/>
                  </a:lnTo>
                  <a:lnTo>
                    <a:pt x="9453" y="1399"/>
                  </a:lnTo>
                  <a:lnTo>
                    <a:pt x="9407" y="1388"/>
                  </a:lnTo>
                  <a:lnTo>
                    <a:pt x="9351" y="1376"/>
                  </a:lnTo>
                  <a:lnTo>
                    <a:pt x="9305" y="1388"/>
                  </a:lnTo>
                  <a:lnTo>
                    <a:pt x="9271" y="1399"/>
                  </a:lnTo>
                  <a:lnTo>
                    <a:pt x="9225" y="1411"/>
                  </a:lnTo>
                  <a:lnTo>
                    <a:pt x="9203" y="1445"/>
                  </a:lnTo>
                  <a:lnTo>
                    <a:pt x="9169" y="1479"/>
                  </a:lnTo>
                  <a:lnTo>
                    <a:pt x="9146" y="1513"/>
                  </a:lnTo>
                  <a:lnTo>
                    <a:pt x="9134" y="1558"/>
                  </a:lnTo>
                  <a:lnTo>
                    <a:pt x="9134" y="1604"/>
                  </a:lnTo>
                  <a:lnTo>
                    <a:pt x="9134" y="1638"/>
                  </a:lnTo>
                  <a:lnTo>
                    <a:pt x="9146" y="1684"/>
                  </a:lnTo>
                  <a:lnTo>
                    <a:pt x="9169" y="1718"/>
                  </a:lnTo>
                  <a:lnTo>
                    <a:pt x="9191" y="1752"/>
                  </a:lnTo>
                  <a:lnTo>
                    <a:pt x="9225" y="1775"/>
                  </a:lnTo>
                  <a:lnTo>
                    <a:pt x="9260" y="1797"/>
                  </a:lnTo>
                  <a:lnTo>
                    <a:pt x="9294" y="1809"/>
                  </a:lnTo>
                  <a:lnTo>
                    <a:pt x="9328" y="1820"/>
                  </a:lnTo>
                  <a:lnTo>
                    <a:pt x="9328" y="4163"/>
                  </a:lnTo>
                  <a:lnTo>
                    <a:pt x="9271" y="4186"/>
                  </a:lnTo>
                  <a:lnTo>
                    <a:pt x="9214" y="4232"/>
                  </a:lnTo>
                  <a:lnTo>
                    <a:pt x="9180" y="4289"/>
                  </a:lnTo>
                  <a:lnTo>
                    <a:pt x="9169" y="4357"/>
                  </a:lnTo>
                  <a:lnTo>
                    <a:pt x="9180" y="4425"/>
                  </a:lnTo>
                  <a:lnTo>
                    <a:pt x="7167" y="5585"/>
                  </a:lnTo>
                  <a:lnTo>
                    <a:pt x="7132" y="5540"/>
                  </a:lnTo>
                  <a:lnTo>
                    <a:pt x="7087" y="5506"/>
                  </a:lnTo>
                  <a:lnTo>
                    <a:pt x="7041" y="5494"/>
                  </a:lnTo>
                  <a:lnTo>
                    <a:pt x="6984" y="5483"/>
                  </a:lnTo>
                  <a:lnTo>
                    <a:pt x="6928" y="5494"/>
                  </a:lnTo>
                  <a:lnTo>
                    <a:pt x="6882" y="5506"/>
                  </a:lnTo>
                  <a:lnTo>
                    <a:pt x="6837" y="5540"/>
                  </a:lnTo>
                  <a:lnTo>
                    <a:pt x="6802" y="5585"/>
                  </a:lnTo>
                  <a:lnTo>
                    <a:pt x="4778" y="4414"/>
                  </a:lnTo>
                  <a:lnTo>
                    <a:pt x="4789" y="4357"/>
                  </a:lnTo>
                  <a:lnTo>
                    <a:pt x="4778" y="4289"/>
                  </a:lnTo>
                  <a:lnTo>
                    <a:pt x="4744" y="4243"/>
                  </a:lnTo>
                  <a:lnTo>
                    <a:pt x="4698" y="4209"/>
                  </a:lnTo>
                  <a:lnTo>
                    <a:pt x="4641" y="4186"/>
                  </a:lnTo>
                  <a:lnTo>
                    <a:pt x="4641" y="1831"/>
                  </a:lnTo>
                  <a:lnTo>
                    <a:pt x="4675" y="1831"/>
                  </a:lnTo>
                  <a:lnTo>
                    <a:pt x="4721" y="1809"/>
                  </a:lnTo>
                  <a:lnTo>
                    <a:pt x="4755" y="1786"/>
                  </a:lnTo>
                  <a:lnTo>
                    <a:pt x="4789" y="1763"/>
                  </a:lnTo>
                  <a:lnTo>
                    <a:pt x="4812" y="1729"/>
                  </a:lnTo>
                  <a:lnTo>
                    <a:pt x="4835" y="1684"/>
                  </a:lnTo>
                  <a:lnTo>
                    <a:pt x="4846" y="1638"/>
                  </a:lnTo>
                  <a:lnTo>
                    <a:pt x="4857" y="1604"/>
                  </a:lnTo>
                  <a:lnTo>
                    <a:pt x="4846" y="1547"/>
                  </a:lnTo>
                  <a:lnTo>
                    <a:pt x="4835" y="1502"/>
                  </a:lnTo>
                  <a:lnTo>
                    <a:pt x="4812" y="1467"/>
                  </a:lnTo>
                  <a:lnTo>
                    <a:pt x="4778" y="1433"/>
                  </a:lnTo>
                  <a:lnTo>
                    <a:pt x="4744" y="1399"/>
                  </a:lnTo>
                  <a:lnTo>
                    <a:pt x="4709" y="1376"/>
                  </a:lnTo>
                  <a:lnTo>
                    <a:pt x="4664" y="1365"/>
                  </a:lnTo>
                  <a:lnTo>
                    <a:pt x="4550" y="1365"/>
                  </a:lnTo>
                  <a:lnTo>
                    <a:pt x="4505" y="1388"/>
                  </a:lnTo>
                  <a:lnTo>
                    <a:pt x="4448" y="1422"/>
                  </a:lnTo>
                  <a:lnTo>
                    <a:pt x="4414" y="1467"/>
                  </a:lnTo>
                  <a:lnTo>
                    <a:pt x="2423" y="319"/>
                  </a:lnTo>
                  <a:lnTo>
                    <a:pt x="2434" y="250"/>
                  </a:lnTo>
                  <a:lnTo>
                    <a:pt x="2434" y="216"/>
                  </a:lnTo>
                  <a:lnTo>
                    <a:pt x="2423" y="171"/>
                  </a:lnTo>
                  <a:lnTo>
                    <a:pt x="2400" y="137"/>
                  </a:lnTo>
                  <a:lnTo>
                    <a:pt x="2377" y="114"/>
                  </a:lnTo>
                  <a:lnTo>
                    <a:pt x="2355" y="91"/>
                  </a:lnTo>
                  <a:lnTo>
                    <a:pt x="2321" y="68"/>
                  </a:lnTo>
                  <a:lnTo>
                    <a:pt x="2286" y="57"/>
                  </a:lnTo>
                  <a:lnTo>
                    <a:pt x="2207" y="57"/>
                  </a:lnTo>
                  <a:lnTo>
                    <a:pt x="2173" y="68"/>
                  </a:lnTo>
                  <a:lnTo>
                    <a:pt x="2139" y="91"/>
                  </a:lnTo>
                  <a:lnTo>
                    <a:pt x="2104" y="114"/>
                  </a:lnTo>
                  <a:lnTo>
                    <a:pt x="2082" y="137"/>
                  </a:lnTo>
                  <a:lnTo>
                    <a:pt x="2059" y="171"/>
                  </a:lnTo>
                  <a:lnTo>
                    <a:pt x="2048" y="216"/>
                  </a:lnTo>
                  <a:lnTo>
                    <a:pt x="2048" y="250"/>
                  </a:lnTo>
                  <a:lnTo>
                    <a:pt x="2059" y="319"/>
                  </a:lnTo>
                  <a:lnTo>
                    <a:pt x="34" y="1490"/>
                  </a:lnTo>
                  <a:lnTo>
                    <a:pt x="0" y="1445"/>
                  </a:lnTo>
                  <a:lnTo>
                    <a:pt x="0" y="1752"/>
                  </a:lnTo>
                  <a:lnTo>
                    <a:pt x="34" y="1718"/>
                  </a:lnTo>
                  <a:lnTo>
                    <a:pt x="57" y="1684"/>
                  </a:lnTo>
                  <a:lnTo>
                    <a:pt x="68" y="1638"/>
                  </a:lnTo>
                  <a:lnTo>
                    <a:pt x="68" y="1604"/>
                  </a:lnTo>
                  <a:lnTo>
                    <a:pt x="68" y="1558"/>
                  </a:lnTo>
                  <a:lnTo>
                    <a:pt x="57" y="1524"/>
                  </a:lnTo>
                  <a:lnTo>
                    <a:pt x="2082" y="353"/>
                  </a:lnTo>
                  <a:lnTo>
                    <a:pt x="2116" y="398"/>
                  </a:lnTo>
                  <a:lnTo>
                    <a:pt x="2150" y="421"/>
                  </a:lnTo>
                  <a:lnTo>
                    <a:pt x="2195" y="432"/>
                  </a:lnTo>
                  <a:lnTo>
                    <a:pt x="2241" y="444"/>
                  </a:lnTo>
                  <a:lnTo>
                    <a:pt x="2298" y="432"/>
                  </a:lnTo>
                  <a:lnTo>
                    <a:pt x="2332" y="421"/>
                  </a:lnTo>
                  <a:lnTo>
                    <a:pt x="2377" y="387"/>
                  </a:lnTo>
                  <a:lnTo>
                    <a:pt x="2400" y="353"/>
                  </a:lnTo>
                  <a:lnTo>
                    <a:pt x="4391" y="1502"/>
                  </a:lnTo>
                  <a:lnTo>
                    <a:pt x="4380" y="1547"/>
                  </a:lnTo>
                  <a:lnTo>
                    <a:pt x="4380" y="1604"/>
                  </a:lnTo>
                  <a:lnTo>
                    <a:pt x="4380" y="1649"/>
                  </a:lnTo>
                  <a:lnTo>
                    <a:pt x="4391" y="1684"/>
                  </a:lnTo>
                  <a:lnTo>
                    <a:pt x="4414" y="1729"/>
                  </a:lnTo>
                  <a:lnTo>
                    <a:pt x="4436" y="1763"/>
                  </a:lnTo>
                  <a:lnTo>
                    <a:pt x="4471" y="1786"/>
                  </a:lnTo>
                  <a:lnTo>
                    <a:pt x="4505" y="1809"/>
                  </a:lnTo>
                  <a:lnTo>
                    <a:pt x="4550" y="1831"/>
                  </a:lnTo>
                  <a:lnTo>
                    <a:pt x="4596" y="1831"/>
                  </a:lnTo>
                  <a:lnTo>
                    <a:pt x="4596" y="4186"/>
                  </a:lnTo>
                  <a:lnTo>
                    <a:pt x="4527" y="4198"/>
                  </a:lnTo>
                  <a:lnTo>
                    <a:pt x="4482" y="4243"/>
                  </a:lnTo>
                  <a:lnTo>
                    <a:pt x="4448" y="4289"/>
                  </a:lnTo>
                  <a:lnTo>
                    <a:pt x="4436" y="4357"/>
                  </a:lnTo>
                  <a:lnTo>
                    <a:pt x="4448" y="4414"/>
                  </a:lnTo>
                  <a:lnTo>
                    <a:pt x="2468" y="5551"/>
                  </a:lnTo>
                  <a:lnTo>
                    <a:pt x="2423" y="5506"/>
                  </a:lnTo>
                  <a:lnTo>
                    <a:pt x="2377" y="5472"/>
                  </a:lnTo>
                  <a:lnTo>
                    <a:pt x="2309" y="5449"/>
                  </a:lnTo>
                  <a:lnTo>
                    <a:pt x="2241" y="5437"/>
                  </a:lnTo>
                  <a:lnTo>
                    <a:pt x="2173" y="5449"/>
                  </a:lnTo>
                  <a:lnTo>
                    <a:pt x="2116" y="5472"/>
                  </a:lnTo>
                  <a:lnTo>
                    <a:pt x="2059" y="5506"/>
                  </a:lnTo>
                  <a:lnTo>
                    <a:pt x="2025" y="5551"/>
                  </a:lnTo>
                  <a:lnTo>
                    <a:pt x="80" y="4436"/>
                  </a:lnTo>
                  <a:lnTo>
                    <a:pt x="91" y="4402"/>
                  </a:lnTo>
                  <a:lnTo>
                    <a:pt x="91" y="4357"/>
                  </a:lnTo>
                  <a:lnTo>
                    <a:pt x="91" y="4300"/>
                  </a:lnTo>
                  <a:lnTo>
                    <a:pt x="68" y="4254"/>
                  </a:lnTo>
                  <a:lnTo>
                    <a:pt x="34" y="4209"/>
                  </a:lnTo>
                  <a:lnTo>
                    <a:pt x="0" y="4175"/>
                  </a:lnTo>
                  <a:lnTo>
                    <a:pt x="0" y="4539"/>
                  </a:lnTo>
                  <a:lnTo>
                    <a:pt x="34" y="4505"/>
                  </a:lnTo>
                  <a:lnTo>
                    <a:pt x="57" y="4482"/>
                  </a:lnTo>
                  <a:lnTo>
                    <a:pt x="2002" y="5597"/>
                  </a:lnTo>
                  <a:lnTo>
                    <a:pt x="1979" y="5642"/>
                  </a:lnTo>
                  <a:lnTo>
                    <a:pt x="1979" y="5699"/>
                  </a:lnTo>
                  <a:lnTo>
                    <a:pt x="1979" y="5756"/>
                  </a:lnTo>
                  <a:lnTo>
                    <a:pt x="1991" y="5802"/>
                  </a:lnTo>
                  <a:lnTo>
                    <a:pt x="2013" y="5847"/>
                  </a:lnTo>
                  <a:lnTo>
                    <a:pt x="2048" y="5881"/>
                  </a:lnTo>
                  <a:lnTo>
                    <a:pt x="2082" y="5915"/>
                  </a:lnTo>
                  <a:lnTo>
                    <a:pt x="2127" y="5938"/>
                  </a:lnTo>
                  <a:lnTo>
                    <a:pt x="2173" y="5961"/>
                  </a:lnTo>
                  <a:lnTo>
                    <a:pt x="2218" y="5972"/>
                  </a:lnTo>
                  <a:lnTo>
                    <a:pt x="2218" y="8293"/>
                  </a:lnTo>
                  <a:lnTo>
                    <a:pt x="2161" y="8315"/>
                  </a:lnTo>
                  <a:lnTo>
                    <a:pt x="2116" y="8350"/>
                  </a:lnTo>
                  <a:lnTo>
                    <a:pt x="2093" y="8406"/>
                  </a:lnTo>
                  <a:lnTo>
                    <a:pt x="2082" y="8463"/>
                  </a:lnTo>
                  <a:lnTo>
                    <a:pt x="2093" y="8509"/>
                  </a:lnTo>
                  <a:lnTo>
                    <a:pt x="91" y="9669"/>
                  </a:lnTo>
                  <a:lnTo>
                    <a:pt x="46" y="9624"/>
                  </a:lnTo>
                  <a:lnTo>
                    <a:pt x="0" y="9590"/>
                  </a:lnTo>
                  <a:lnTo>
                    <a:pt x="0" y="10033"/>
                  </a:lnTo>
                  <a:lnTo>
                    <a:pt x="57" y="9988"/>
                  </a:lnTo>
                  <a:lnTo>
                    <a:pt x="91" y="9942"/>
                  </a:lnTo>
                  <a:lnTo>
                    <a:pt x="125" y="9874"/>
                  </a:lnTo>
                  <a:lnTo>
                    <a:pt x="137" y="9806"/>
                  </a:lnTo>
                  <a:lnTo>
                    <a:pt x="125" y="9760"/>
                  </a:lnTo>
                  <a:lnTo>
                    <a:pt x="114" y="9703"/>
                  </a:lnTo>
                  <a:lnTo>
                    <a:pt x="2104" y="8554"/>
                  </a:lnTo>
                  <a:lnTo>
                    <a:pt x="2139" y="8588"/>
                  </a:lnTo>
                  <a:lnTo>
                    <a:pt x="2161" y="8611"/>
                  </a:lnTo>
                  <a:lnTo>
                    <a:pt x="2207" y="8623"/>
                  </a:lnTo>
                  <a:lnTo>
                    <a:pt x="2286" y="8623"/>
                  </a:lnTo>
                  <a:lnTo>
                    <a:pt x="2321" y="8611"/>
                  </a:lnTo>
                  <a:lnTo>
                    <a:pt x="2355" y="8588"/>
                  </a:lnTo>
                  <a:lnTo>
                    <a:pt x="2377" y="8554"/>
                  </a:lnTo>
                  <a:lnTo>
                    <a:pt x="4425" y="9737"/>
                  </a:lnTo>
                  <a:lnTo>
                    <a:pt x="4414" y="9772"/>
                  </a:lnTo>
                  <a:lnTo>
                    <a:pt x="4402" y="9806"/>
                  </a:lnTo>
                  <a:lnTo>
                    <a:pt x="4414" y="9851"/>
                  </a:lnTo>
                  <a:lnTo>
                    <a:pt x="4425" y="9885"/>
                  </a:lnTo>
                  <a:lnTo>
                    <a:pt x="4459" y="9942"/>
                  </a:lnTo>
                  <a:lnTo>
                    <a:pt x="4516" y="9988"/>
                  </a:lnTo>
                  <a:lnTo>
                    <a:pt x="4550" y="10010"/>
                  </a:lnTo>
                  <a:lnTo>
                    <a:pt x="4596" y="10010"/>
                  </a:lnTo>
                  <a:lnTo>
                    <a:pt x="4596" y="12331"/>
                  </a:lnTo>
                  <a:lnTo>
                    <a:pt x="4550" y="12331"/>
                  </a:lnTo>
                  <a:lnTo>
                    <a:pt x="4505" y="12354"/>
                  </a:lnTo>
                  <a:lnTo>
                    <a:pt x="4471" y="12376"/>
                  </a:lnTo>
                  <a:lnTo>
                    <a:pt x="4436" y="12399"/>
                  </a:lnTo>
                  <a:lnTo>
                    <a:pt x="4414" y="12433"/>
                  </a:lnTo>
                  <a:lnTo>
                    <a:pt x="4391" y="12479"/>
                  </a:lnTo>
                  <a:lnTo>
                    <a:pt x="4380" y="12524"/>
                  </a:lnTo>
                  <a:lnTo>
                    <a:pt x="4368" y="12570"/>
                  </a:lnTo>
                  <a:lnTo>
                    <a:pt x="4380" y="12615"/>
                  </a:lnTo>
                  <a:lnTo>
                    <a:pt x="4391" y="12661"/>
                  </a:lnTo>
                  <a:lnTo>
                    <a:pt x="2446" y="13776"/>
                  </a:lnTo>
                  <a:lnTo>
                    <a:pt x="2412" y="13730"/>
                  </a:lnTo>
                  <a:lnTo>
                    <a:pt x="2366" y="13696"/>
                  </a:lnTo>
                  <a:lnTo>
                    <a:pt x="2309" y="13673"/>
                  </a:lnTo>
                  <a:lnTo>
                    <a:pt x="2184" y="13673"/>
                  </a:lnTo>
                  <a:lnTo>
                    <a:pt x="2127" y="13696"/>
                  </a:lnTo>
                  <a:lnTo>
                    <a:pt x="2082" y="13730"/>
                  </a:lnTo>
                  <a:lnTo>
                    <a:pt x="2036" y="13776"/>
                  </a:lnTo>
                  <a:lnTo>
                    <a:pt x="68" y="12638"/>
                  </a:lnTo>
                  <a:lnTo>
                    <a:pt x="80" y="12604"/>
                  </a:lnTo>
                  <a:lnTo>
                    <a:pt x="91" y="12570"/>
                  </a:lnTo>
                  <a:lnTo>
                    <a:pt x="80" y="12513"/>
                  </a:lnTo>
                  <a:lnTo>
                    <a:pt x="57" y="12467"/>
                  </a:lnTo>
                  <a:lnTo>
                    <a:pt x="34" y="12433"/>
                  </a:lnTo>
                  <a:lnTo>
                    <a:pt x="0" y="12399"/>
                  </a:lnTo>
                  <a:lnTo>
                    <a:pt x="0" y="12740"/>
                  </a:lnTo>
                  <a:lnTo>
                    <a:pt x="46" y="12684"/>
                  </a:lnTo>
                  <a:lnTo>
                    <a:pt x="2013" y="13821"/>
                  </a:lnTo>
                  <a:lnTo>
                    <a:pt x="2002" y="13867"/>
                  </a:lnTo>
                  <a:lnTo>
                    <a:pt x="2002" y="13912"/>
                  </a:lnTo>
                  <a:lnTo>
                    <a:pt x="2002" y="13958"/>
                  </a:lnTo>
                  <a:lnTo>
                    <a:pt x="2013" y="14003"/>
                  </a:lnTo>
                  <a:lnTo>
                    <a:pt x="2036" y="14037"/>
                  </a:lnTo>
                  <a:lnTo>
                    <a:pt x="2059" y="14083"/>
                  </a:lnTo>
                  <a:lnTo>
                    <a:pt x="2093" y="14106"/>
                  </a:lnTo>
                  <a:lnTo>
                    <a:pt x="2139" y="14128"/>
                  </a:lnTo>
                  <a:lnTo>
                    <a:pt x="2173" y="14151"/>
                  </a:lnTo>
                  <a:lnTo>
                    <a:pt x="2218" y="14151"/>
                  </a:lnTo>
                  <a:lnTo>
                    <a:pt x="2218" y="16449"/>
                  </a:lnTo>
                  <a:lnTo>
                    <a:pt x="2184" y="16460"/>
                  </a:lnTo>
                  <a:lnTo>
                    <a:pt x="2139" y="16472"/>
                  </a:lnTo>
                  <a:lnTo>
                    <a:pt x="2104" y="16494"/>
                  </a:lnTo>
                  <a:lnTo>
                    <a:pt x="2082" y="16517"/>
                  </a:lnTo>
                  <a:lnTo>
                    <a:pt x="2059" y="16551"/>
                  </a:lnTo>
                  <a:lnTo>
                    <a:pt x="2036" y="16585"/>
                  </a:lnTo>
                  <a:lnTo>
                    <a:pt x="2025" y="16631"/>
                  </a:lnTo>
                  <a:lnTo>
                    <a:pt x="2025" y="16665"/>
                  </a:lnTo>
                  <a:lnTo>
                    <a:pt x="2025" y="16710"/>
                  </a:lnTo>
                  <a:lnTo>
                    <a:pt x="2036" y="16756"/>
                  </a:lnTo>
                  <a:lnTo>
                    <a:pt x="1251" y="17211"/>
                  </a:lnTo>
                  <a:lnTo>
                    <a:pt x="1342" y="17211"/>
                  </a:lnTo>
                  <a:lnTo>
                    <a:pt x="2059" y="16790"/>
                  </a:lnTo>
                  <a:lnTo>
                    <a:pt x="2093" y="16836"/>
                  </a:lnTo>
                  <a:lnTo>
                    <a:pt x="2139" y="16870"/>
                  </a:lnTo>
                  <a:lnTo>
                    <a:pt x="2184" y="16881"/>
                  </a:lnTo>
                  <a:lnTo>
                    <a:pt x="2241" y="16892"/>
                  </a:lnTo>
                  <a:lnTo>
                    <a:pt x="2298" y="16881"/>
                  </a:lnTo>
                  <a:lnTo>
                    <a:pt x="2355" y="16870"/>
                  </a:lnTo>
                  <a:lnTo>
                    <a:pt x="2389" y="16836"/>
                  </a:lnTo>
                  <a:lnTo>
                    <a:pt x="2434" y="16790"/>
                  </a:lnTo>
                  <a:lnTo>
                    <a:pt x="3151" y="17211"/>
                  </a:lnTo>
                  <a:lnTo>
                    <a:pt x="3242" y="17211"/>
                  </a:lnTo>
                  <a:lnTo>
                    <a:pt x="2446" y="16756"/>
                  </a:lnTo>
                  <a:lnTo>
                    <a:pt x="2457" y="16710"/>
                  </a:lnTo>
                  <a:lnTo>
                    <a:pt x="2468" y="16665"/>
                  </a:lnTo>
                  <a:lnTo>
                    <a:pt x="2457" y="16631"/>
                  </a:lnTo>
                  <a:lnTo>
                    <a:pt x="2446" y="16585"/>
                  </a:lnTo>
                  <a:lnTo>
                    <a:pt x="2434" y="16551"/>
                  </a:lnTo>
                  <a:lnTo>
                    <a:pt x="2412" y="16517"/>
                  </a:lnTo>
                  <a:lnTo>
                    <a:pt x="2377" y="16494"/>
                  </a:lnTo>
                  <a:lnTo>
                    <a:pt x="2343" y="16472"/>
                  </a:lnTo>
                  <a:lnTo>
                    <a:pt x="2309" y="16460"/>
                  </a:lnTo>
                  <a:lnTo>
                    <a:pt x="2264" y="16449"/>
                  </a:lnTo>
                  <a:lnTo>
                    <a:pt x="2264" y="14151"/>
                  </a:lnTo>
                  <a:lnTo>
                    <a:pt x="2309" y="14151"/>
                  </a:lnTo>
                  <a:lnTo>
                    <a:pt x="2355" y="14128"/>
                  </a:lnTo>
                  <a:lnTo>
                    <a:pt x="2389" y="14106"/>
                  </a:lnTo>
                  <a:lnTo>
                    <a:pt x="2423" y="14071"/>
                  </a:lnTo>
                  <a:lnTo>
                    <a:pt x="2446" y="14037"/>
                  </a:lnTo>
                  <a:lnTo>
                    <a:pt x="2468" y="14003"/>
                  </a:lnTo>
                  <a:lnTo>
                    <a:pt x="2480" y="13958"/>
                  </a:lnTo>
                  <a:lnTo>
                    <a:pt x="2491" y="13912"/>
                  </a:lnTo>
                  <a:lnTo>
                    <a:pt x="2480" y="13867"/>
                  </a:lnTo>
                  <a:lnTo>
                    <a:pt x="2468" y="13821"/>
                  </a:lnTo>
                  <a:lnTo>
                    <a:pt x="4414" y="12695"/>
                  </a:lnTo>
                  <a:lnTo>
                    <a:pt x="4448" y="12740"/>
                  </a:lnTo>
                  <a:lnTo>
                    <a:pt x="4493" y="12775"/>
                  </a:lnTo>
                  <a:lnTo>
                    <a:pt x="4550" y="12797"/>
                  </a:lnTo>
                  <a:lnTo>
                    <a:pt x="4618" y="12809"/>
                  </a:lnTo>
                  <a:lnTo>
                    <a:pt x="4675" y="12797"/>
                  </a:lnTo>
                  <a:lnTo>
                    <a:pt x="4732" y="12775"/>
                  </a:lnTo>
                  <a:lnTo>
                    <a:pt x="4778" y="12740"/>
                  </a:lnTo>
                  <a:lnTo>
                    <a:pt x="4812" y="12695"/>
                  </a:lnTo>
                  <a:lnTo>
                    <a:pt x="6780" y="13833"/>
                  </a:lnTo>
                  <a:lnTo>
                    <a:pt x="6768" y="13867"/>
                  </a:lnTo>
                  <a:lnTo>
                    <a:pt x="6768" y="13912"/>
                  </a:lnTo>
                  <a:lnTo>
                    <a:pt x="6768" y="13958"/>
                  </a:lnTo>
                  <a:lnTo>
                    <a:pt x="6780" y="13992"/>
                  </a:lnTo>
                  <a:lnTo>
                    <a:pt x="6791" y="14026"/>
                  </a:lnTo>
                  <a:lnTo>
                    <a:pt x="6825" y="14060"/>
                  </a:lnTo>
                  <a:lnTo>
                    <a:pt x="6848" y="14083"/>
                  </a:lnTo>
                  <a:lnTo>
                    <a:pt x="6882" y="14106"/>
                  </a:lnTo>
                  <a:lnTo>
                    <a:pt x="6916" y="14128"/>
                  </a:lnTo>
                  <a:lnTo>
                    <a:pt x="6962" y="14128"/>
                  </a:lnTo>
                  <a:lnTo>
                    <a:pt x="6962" y="16449"/>
                  </a:lnTo>
                  <a:lnTo>
                    <a:pt x="6916" y="16460"/>
                  </a:lnTo>
                  <a:lnTo>
                    <a:pt x="6882" y="16472"/>
                  </a:lnTo>
                  <a:lnTo>
                    <a:pt x="6848" y="16494"/>
                  </a:lnTo>
                  <a:lnTo>
                    <a:pt x="6825" y="16517"/>
                  </a:lnTo>
                  <a:lnTo>
                    <a:pt x="6791" y="16551"/>
                  </a:lnTo>
                  <a:lnTo>
                    <a:pt x="6780" y="16585"/>
                  </a:lnTo>
                  <a:lnTo>
                    <a:pt x="6768" y="16631"/>
                  </a:lnTo>
                  <a:lnTo>
                    <a:pt x="6768" y="16665"/>
                  </a:lnTo>
                  <a:lnTo>
                    <a:pt x="6768" y="16710"/>
                  </a:lnTo>
                  <a:lnTo>
                    <a:pt x="6780" y="16756"/>
                  </a:lnTo>
                  <a:lnTo>
                    <a:pt x="5983" y="17211"/>
                  </a:lnTo>
                  <a:lnTo>
                    <a:pt x="6074" y="17211"/>
                  </a:lnTo>
                  <a:lnTo>
                    <a:pt x="6802" y="16790"/>
                  </a:lnTo>
                  <a:lnTo>
                    <a:pt x="6837" y="16836"/>
                  </a:lnTo>
                  <a:lnTo>
                    <a:pt x="6882" y="16870"/>
                  </a:lnTo>
                  <a:lnTo>
                    <a:pt x="6928" y="16881"/>
                  </a:lnTo>
                  <a:lnTo>
                    <a:pt x="6984" y="16892"/>
                  </a:lnTo>
                  <a:lnTo>
                    <a:pt x="7030" y="16881"/>
                  </a:lnTo>
                  <a:lnTo>
                    <a:pt x="7064" y="16870"/>
                  </a:lnTo>
                  <a:lnTo>
                    <a:pt x="7110" y="16858"/>
                  </a:lnTo>
                  <a:lnTo>
                    <a:pt x="7144" y="16824"/>
                  </a:lnTo>
                  <a:lnTo>
                    <a:pt x="7167" y="16790"/>
                  </a:lnTo>
                  <a:lnTo>
                    <a:pt x="7189" y="16756"/>
                  </a:lnTo>
                  <a:lnTo>
                    <a:pt x="7201" y="16710"/>
                  </a:lnTo>
                  <a:lnTo>
                    <a:pt x="7201" y="16665"/>
                  </a:lnTo>
                  <a:lnTo>
                    <a:pt x="7201" y="16631"/>
                  </a:lnTo>
                  <a:lnTo>
                    <a:pt x="7189" y="16585"/>
                  </a:lnTo>
                  <a:lnTo>
                    <a:pt x="7167" y="16551"/>
                  </a:lnTo>
                  <a:lnTo>
                    <a:pt x="7144" y="16528"/>
                  </a:lnTo>
                  <a:lnTo>
                    <a:pt x="7121" y="16494"/>
                  </a:lnTo>
                  <a:lnTo>
                    <a:pt x="7087" y="16472"/>
                  </a:lnTo>
                  <a:lnTo>
                    <a:pt x="7053" y="16460"/>
                  </a:lnTo>
                  <a:lnTo>
                    <a:pt x="7007" y="16449"/>
                  </a:lnTo>
                  <a:lnTo>
                    <a:pt x="7007" y="14128"/>
                  </a:lnTo>
                  <a:lnTo>
                    <a:pt x="7053" y="14117"/>
                  </a:lnTo>
                  <a:lnTo>
                    <a:pt x="7087" y="14106"/>
                  </a:lnTo>
                  <a:lnTo>
                    <a:pt x="7121" y="14083"/>
                  </a:lnTo>
                  <a:lnTo>
                    <a:pt x="7144" y="14060"/>
                  </a:lnTo>
                  <a:lnTo>
                    <a:pt x="7167" y="14026"/>
                  </a:lnTo>
                  <a:lnTo>
                    <a:pt x="7189" y="13992"/>
                  </a:lnTo>
                  <a:lnTo>
                    <a:pt x="7201" y="13958"/>
                  </a:lnTo>
                  <a:lnTo>
                    <a:pt x="7201" y="13912"/>
                  </a:lnTo>
                  <a:lnTo>
                    <a:pt x="7201" y="13867"/>
                  </a:lnTo>
                  <a:lnTo>
                    <a:pt x="7189" y="13833"/>
                  </a:lnTo>
                  <a:lnTo>
                    <a:pt x="7167" y="13787"/>
                  </a:lnTo>
                  <a:lnTo>
                    <a:pt x="7144" y="13753"/>
                  </a:lnTo>
                  <a:lnTo>
                    <a:pt x="7110" y="13730"/>
                  </a:lnTo>
                  <a:lnTo>
                    <a:pt x="7064" y="13707"/>
                  </a:lnTo>
                  <a:lnTo>
                    <a:pt x="7030" y="13696"/>
                  </a:lnTo>
                  <a:lnTo>
                    <a:pt x="6928" y="13696"/>
                  </a:lnTo>
                  <a:lnTo>
                    <a:pt x="6882" y="13719"/>
                  </a:lnTo>
                  <a:lnTo>
                    <a:pt x="6837" y="13753"/>
                  </a:lnTo>
                  <a:lnTo>
                    <a:pt x="6802" y="13787"/>
                  </a:lnTo>
                  <a:lnTo>
                    <a:pt x="4835" y="12661"/>
                  </a:lnTo>
                  <a:lnTo>
                    <a:pt x="4846" y="12615"/>
                  </a:lnTo>
                  <a:lnTo>
                    <a:pt x="4857" y="12570"/>
                  </a:lnTo>
                  <a:lnTo>
                    <a:pt x="4846" y="12524"/>
                  </a:lnTo>
                  <a:lnTo>
                    <a:pt x="4835" y="12479"/>
                  </a:lnTo>
                  <a:lnTo>
                    <a:pt x="4823" y="12433"/>
                  </a:lnTo>
                  <a:lnTo>
                    <a:pt x="4789" y="12399"/>
                  </a:lnTo>
                  <a:lnTo>
                    <a:pt x="4755" y="12376"/>
                  </a:lnTo>
                  <a:lnTo>
                    <a:pt x="4721" y="12354"/>
                  </a:lnTo>
                  <a:lnTo>
                    <a:pt x="4687" y="12331"/>
                  </a:lnTo>
                  <a:lnTo>
                    <a:pt x="4641" y="12331"/>
                  </a:lnTo>
                  <a:lnTo>
                    <a:pt x="4641" y="10010"/>
                  </a:lnTo>
                  <a:lnTo>
                    <a:pt x="4675" y="10010"/>
                  </a:lnTo>
                  <a:lnTo>
                    <a:pt x="4709" y="9988"/>
                  </a:lnTo>
                  <a:lnTo>
                    <a:pt x="4766" y="9942"/>
                  </a:lnTo>
                  <a:lnTo>
                    <a:pt x="4800" y="9885"/>
                  </a:lnTo>
                  <a:lnTo>
                    <a:pt x="4812" y="9851"/>
                  </a:lnTo>
                  <a:lnTo>
                    <a:pt x="4823" y="9806"/>
                  </a:lnTo>
                  <a:lnTo>
                    <a:pt x="4812" y="9772"/>
                  </a:lnTo>
                  <a:lnTo>
                    <a:pt x="4800" y="9737"/>
                  </a:lnTo>
                  <a:lnTo>
                    <a:pt x="6768" y="8600"/>
                  </a:lnTo>
                  <a:lnTo>
                    <a:pt x="6814" y="8645"/>
                  </a:lnTo>
                  <a:lnTo>
                    <a:pt x="6859" y="8679"/>
                  </a:lnTo>
                  <a:lnTo>
                    <a:pt x="6916" y="8702"/>
                  </a:lnTo>
                  <a:lnTo>
                    <a:pt x="6984" y="8714"/>
                  </a:lnTo>
                  <a:lnTo>
                    <a:pt x="7053" y="8702"/>
                  </a:lnTo>
                  <a:lnTo>
                    <a:pt x="7110" y="8679"/>
                  </a:lnTo>
                  <a:lnTo>
                    <a:pt x="7155" y="8645"/>
                  </a:lnTo>
                  <a:lnTo>
                    <a:pt x="7189" y="8600"/>
                  </a:lnTo>
                  <a:lnTo>
                    <a:pt x="9191" y="9749"/>
                  </a:lnTo>
                  <a:lnTo>
                    <a:pt x="9180" y="9806"/>
                  </a:lnTo>
                  <a:lnTo>
                    <a:pt x="9180" y="9840"/>
                  </a:lnTo>
                  <a:lnTo>
                    <a:pt x="9191" y="9874"/>
                  </a:lnTo>
                  <a:lnTo>
                    <a:pt x="9225" y="9931"/>
                  </a:lnTo>
                  <a:lnTo>
                    <a:pt x="9282" y="9976"/>
                  </a:lnTo>
                  <a:lnTo>
                    <a:pt x="9316" y="9988"/>
                  </a:lnTo>
                  <a:lnTo>
                    <a:pt x="9385" y="9988"/>
                  </a:lnTo>
                  <a:lnTo>
                    <a:pt x="9419" y="9976"/>
                  </a:lnTo>
                  <a:lnTo>
                    <a:pt x="9476" y="9931"/>
                  </a:lnTo>
                  <a:lnTo>
                    <a:pt x="9521" y="9874"/>
                  </a:lnTo>
                  <a:lnTo>
                    <a:pt x="9533" y="9840"/>
                  </a:lnTo>
                  <a:lnTo>
                    <a:pt x="9533" y="9806"/>
                  </a:lnTo>
                  <a:lnTo>
                    <a:pt x="9521" y="9749"/>
                  </a:lnTo>
                  <a:lnTo>
                    <a:pt x="11569" y="8566"/>
                  </a:lnTo>
                  <a:lnTo>
                    <a:pt x="11603" y="8600"/>
                  </a:lnTo>
                  <a:lnTo>
                    <a:pt x="11637" y="8623"/>
                  </a:lnTo>
                  <a:lnTo>
                    <a:pt x="11671" y="8645"/>
                  </a:lnTo>
                  <a:lnTo>
                    <a:pt x="11774" y="8645"/>
                  </a:lnTo>
                  <a:lnTo>
                    <a:pt x="11819" y="8623"/>
                  </a:lnTo>
                  <a:lnTo>
                    <a:pt x="11853" y="8600"/>
                  </a:lnTo>
                  <a:lnTo>
                    <a:pt x="11876" y="8566"/>
                  </a:lnTo>
                  <a:lnTo>
                    <a:pt x="13923" y="9749"/>
                  </a:lnTo>
                  <a:lnTo>
                    <a:pt x="13912" y="9806"/>
                  </a:lnTo>
                  <a:lnTo>
                    <a:pt x="13923" y="9840"/>
                  </a:lnTo>
                  <a:lnTo>
                    <a:pt x="13935" y="9874"/>
                  </a:lnTo>
                  <a:lnTo>
                    <a:pt x="13969" y="9931"/>
                  </a:lnTo>
                  <a:lnTo>
                    <a:pt x="14026" y="9976"/>
                  </a:lnTo>
                  <a:lnTo>
                    <a:pt x="14060" y="9976"/>
                  </a:lnTo>
                  <a:lnTo>
                    <a:pt x="14094" y="9988"/>
                  </a:lnTo>
                  <a:lnTo>
                    <a:pt x="14128" y="9976"/>
                  </a:lnTo>
                  <a:lnTo>
                    <a:pt x="14162" y="9976"/>
                  </a:lnTo>
                  <a:lnTo>
                    <a:pt x="14219" y="9931"/>
                  </a:lnTo>
                  <a:lnTo>
                    <a:pt x="14253" y="9874"/>
                  </a:lnTo>
                  <a:lnTo>
                    <a:pt x="14265" y="9840"/>
                  </a:lnTo>
                  <a:lnTo>
                    <a:pt x="14265" y="9806"/>
                  </a:lnTo>
                  <a:lnTo>
                    <a:pt x="14253" y="9749"/>
                  </a:lnTo>
                  <a:lnTo>
                    <a:pt x="16278" y="8577"/>
                  </a:lnTo>
                  <a:lnTo>
                    <a:pt x="16312" y="8623"/>
                  </a:lnTo>
                  <a:lnTo>
                    <a:pt x="16358" y="8657"/>
                  </a:lnTo>
                  <a:lnTo>
                    <a:pt x="16403" y="8668"/>
                  </a:lnTo>
                  <a:lnTo>
                    <a:pt x="16460" y="8679"/>
                  </a:lnTo>
                  <a:lnTo>
                    <a:pt x="16506" y="8679"/>
                  </a:lnTo>
                  <a:lnTo>
                    <a:pt x="16551" y="8657"/>
                  </a:lnTo>
                  <a:lnTo>
                    <a:pt x="16585" y="8645"/>
                  </a:lnTo>
                  <a:lnTo>
                    <a:pt x="16619" y="8611"/>
                  </a:lnTo>
                  <a:lnTo>
                    <a:pt x="16642" y="8577"/>
                  </a:lnTo>
                  <a:lnTo>
                    <a:pt x="16665" y="8543"/>
                  </a:lnTo>
                  <a:lnTo>
                    <a:pt x="16676" y="8509"/>
                  </a:lnTo>
                  <a:lnTo>
                    <a:pt x="16676" y="8463"/>
                  </a:lnTo>
                  <a:lnTo>
                    <a:pt x="16676" y="8418"/>
                  </a:lnTo>
                  <a:lnTo>
                    <a:pt x="16665" y="8384"/>
                  </a:lnTo>
                  <a:lnTo>
                    <a:pt x="16654" y="8350"/>
                  </a:lnTo>
                  <a:lnTo>
                    <a:pt x="16631" y="8315"/>
                  </a:lnTo>
                  <a:lnTo>
                    <a:pt x="16597" y="8293"/>
                  </a:lnTo>
                  <a:lnTo>
                    <a:pt x="16563" y="8270"/>
                  </a:lnTo>
                  <a:lnTo>
                    <a:pt x="16528" y="8247"/>
                  </a:lnTo>
                  <a:lnTo>
                    <a:pt x="16494" y="8247"/>
                  </a:lnTo>
                  <a:lnTo>
                    <a:pt x="16494" y="5972"/>
                  </a:lnTo>
                  <a:lnTo>
                    <a:pt x="16540" y="5961"/>
                  </a:lnTo>
                  <a:lnTo>
                    <a:pt x="16585" y="5938"/>
                  </a:lnTo>
                  <a:lnTo>
                    <a:pt x="16631" y="5915"/>
                  </a:lnTo>
                  <a:lnTo>
                    <a:pt x="16665" y="5881"/>
                  </a:lnTo>
                  <a:lnTo>
                    <a:pt x="16688" y="5847"/>
                  </a:lnTo>
                  <a:lnTo>
                    <a:pt x="16710" y="5802"/>
                  </a:lnTo>
                  <a:lnTo>
                    <a:pt x="16733" y="5756"/>
                  </a:lnTo>
                  <a:lnTo>
                    <a:pt x="16733" y="5699"/>
                  </a:lnTo>
                  <a:lnTo>
                    <a:pt x="16733" y="5654"/>
                  </a:lnTo>
                  <a:lnTo>
                    <a:pt x="16710" y="5597"/>
                  </a:lnTo>
                  <a:lnTo>
                    <a:pt x="16688" y="5551"/>
                  </a:lnTo>
                  <a:lnTo>
                    <a:pt x="16654" y="5517"/>
                  </a:lnTo>
                  <a:lnTo>
                    <a:pt x="16619" y="5483"/>
                  </a:lnTo>
                  <a:lnTo>
                    <a:pt x="16574" y="5449"/>
                  </a:lnTo>
                  <a:lnTo>
                    <a:pt x="16517" y="5437"/>
                  </a:lnTo>
                  <a:lnTo>
                    <a:pt x="16392" y="5437"/>
                  </a:lnTo>
                  <a:lnTo>
                    <a:pt x="16335" y="5460"/>
                  </a:lnTo>
                  <a:lnTo>
                    <a:pt x="16278" y="5506"/>
                  </a:lnTo>
                  <a:lnTo>
                    <a:pt x="16233" y="5551"/>
                  </a:lnTo>
                  <a:lnTo>
                    <a:pt x="14344" y="4459"/>
                  </a:lnTo>
                  <a:lnTo>
                    <a:pt x="14356" y="4414"/>
                  </a:lnTo>
                  <a:lnTo>
                    <a:pt x="14356" y="4357"/>
                  </a:lnTo>
                  <a:lnTo>
                    <a:pt x="14356" y="4300"/>
                  </a:lnTo>
                  <a:lnTo>
                    <a:pt x="14344" y="4254"/>
                  </a:lnTo>
                  <a:lnTo>
                    <a:pt x="14322" y="4209"/>
                  </a:lnTo>
                  <a:lnTo>
                    <a:pt x="14288" y="4175"/>
                  </a:lnTo>
                  <a:lnTo>
                    <a:pt x="14253" y="4141"/>
                  </a:lnTo>
                  <a:lnTo>
                    <a:pt x="14219" y="4118"/>
                  </a:lnTo>
                  <a:lnTo>
                    <a:pt x="14174" y="4095"/>
                  </a:lnTo>
                  <a:lnTo>
                    <a:pt x="14117" y="4095"/>
                  </a:lnTo>
                  <a:lnTo>
                    <a:pt x="14117" y="1797"/>
                  </a:lnTo>
                  <a:lnTo>
                    <a:pt x="14185" y="1775"/>
                  </a:lnTo>
                  <a:lnTo>
                    <a:pt x="14242" y="1729"/>
                  </a:lnTo>
                  <a:lnTo>
                    <a:pt x="14276" y="1672"/>
                  </a:lnTo>
                  <a:lnTo>
                    <a:pt x="14288" y="1638"/>
                  </a:lnTo>
                  <a:lnTo>
                    <a:pt x="14299" y="1604"/>
                  </a:lnTo>
                  <a:lnTo>
                    <a:pt x="14288" y="1558"/>
                  </a:lnTo>
                  <a:lnTo>
                    <a:pt x="14276" y="1524"/>
                  </a:lnTo>
                  <a:lnTo>
                    <a:pt x="14265" y="1490"/>
                  </a:lnTo>
                  <a:lnTo>
                    <a:pt x="14231" y="1456"/>
                  </a:lnTo>
                  <a:lnTo>
                    <a:pt x="14208" y="1433"/>
                  </a:lnTo>
                  <a:lnTo>
                    <a:pt x="14174" y="1411"/>
                  </a:lnTo>
                  <a:lnTo>
                    <a:pt x="14128" y="1399"/>
                  </a:lnTo>
                  <a:lnTo>
                    <a:pt x="14049" y="1399"/>
                  </a:lnTo>
                  <a:lnTo>
                    <a:pt x="14003" y="1422"/>
                  </a:lnTo>
                  <a:lnTo>
                    <a:pt x="13958" y="1445"/>
                  </a:lnTo>
                  <a:lnTo>
                    <a:pt x="13935" y="1479"/>
                  </a:lnTo>
                  <a:lnTo>
                    <a:pt x="11956" y="341"/>
                  </a:lnTo>
                  <a:lnTo>
                    <a:pt x="11967" y="296"/>
                  </a:lnTo>
                  <a:lnTo>
                    <a:pt x="11978" y="250"/>
                  </a:lnTo>
                  <a:lnTo>
                    <a:pt x="11967" y="193"/>
                  </a:lnTo>
                  <a:lnTo>
                    <a:pt x="11956" y="148"/>
                  </a:lnTo>
                  <a:lnTo>
                    <a:pt x="11933" y="114"/>
                  </a:lnTo>
                  <a:lnTo>
                    <a:pt x="11899" y="68"/>
                  </a:lnTo>
                  <a:lnTo>
                    <a:pt x="11865" y="34"/>
                  </a:lnTo>
                  <a:lnTo>
                    <a:pt x="11819" y="11"/>
                  </a:lnTo>
                  <a:lnTo>
                    <a:pt x="11774" y="0"/>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8"/>
            <p:cNvSpPr/>
            <p:nvPr/>
          </p:nvSpPr>
          <p:spPr>
            <a:xfrm>
              <a:off x="1947836" y="4206425"/>
              <a:ext cx="794198" cy="937066"/>
            </a:xfrm>
            <a:custGeom>
              <a:rect b="b" l="l" r="r" t="t"/>
              <a:pathLst>
                <a:path extrusionOk="0" h="8953" w="7588">
                  <a:moveTo>
                    <a:pt x="2764" y="319"/>
                  </a:moveTo>
                  <a:lnTo>
                    <a:pt x="4732" y="1457"/>
                  </a:lnTo>
                  <a:lnTo>
                    <a:pt x="4721" y="1502"/>
                  </a:lnTo>
                  <a:lnTo>
                    <a:pt x="4721" y="1548"/>
                  </a:lnTo>
                  <a:lnTo>
                    <a:pt x="4721" y="1593"/>
                  </a:lnTo>
                  <a:lnTo>
                    <a:pt x="4732" y="1639"/>
                  </a:lnTo>
                  <a:lnTo>
                    <a:pt x="4755" y="1684"/>
                  </a:lnTo>
                  <a:lnTo>
                    <a:pt x="4778" y="1718"/>
                  </a:lnTo>
                  <a:lnTo>
                    <a:pt x="4812" y="1752"/>
                  </a:lnTo>
                  <a:lnTo>
                    <a:pt x="4857" y="1775"/>
                  </a:lnTo>
                  <a:lnTo>
                    <a:pt x="4903" y="1787"/>
                  </a:lnTo>
                  <a:lnTo>
                    <a:pt x="4948" y="1798"/>
                  </a:lnTo>
                  <a:lnTo>
                    <a:pt x="4948" y="4050"/>
                  </a:lnTo>
                  <a:lnTo>
                    <a:pt x="4892" y="4050"/>
                  </a:lnTo>
                  <a:lnTo>
                    <a:pt x="4846" y="4073"/>
                  </a:lnTo>
                  <a:lnTo>
                    <a:pt x="4812" y="4096"/>
                  </a:lnTo>
                  <a:lnTo>
                    <a:pt x="4766" y="4130"/>
                  </a:lnTo>
                  <a:lnTo>
                    <a:pt x="4744" y="4164"/>
                  </a:lnTo>
                  <a:lnTo>
                    <a:pt x="4721" y="4209"/>
                  </a:lnTo>
                  <a:lnTo>
                    <a:pt x="4710" y="4255"/>
                  </a:lnTo>
                  <a:lnTo>
                    <a:pt x="4698" y="4312"/>
                  </a:lnTo>
                  <a:lnTo>
                    <a:pt x="4710" y="4357"/>
                  </a:lnTo>
                  <a:lnTo>
                    <a:pt x="4721" y="4414"/>
                  </a:lnTo>
                  <a:lnTo>
                    <a:pt x="2730" y="5563"/>
                  </a:lnTo>
                  <a:lnTo>
                    <a:pt x="2707" y="5529"/>
                  </a:lnTo>
                  <a:lnTo>
                    <a:pt x="2673" y="5506"/>
                  </a:lnTo>
                  <a:lnTo>
                    <a:pt x="2639" y="5495"/>
                  </a:lnTo>
                  <a:lnTo>
                    <a:pt x="2594" y="5484"/>
                  </a:lnTo>
                  <a:lnTo>
                    <a:pt x="2548" y="5495"/>
                  </a:lnTo>
                  <a:lnTo>
                    <a:pt x="2514" y="5506"/>
                  </a:lnTo>
                  <a:lnTo>
                    <a:pt x="2480" y="5529"/>
                  </a:lnTo>
                  <a:lnTo>
                    <a:pt x="2457" y="5563"/>
                  </a:lnTo>
                  <a:lnTo>
                    <a:pt x="387" y="4369"/>
                  </a:lnTo>
                  <a:lnTo>
                    <a:pt x="398" y="4312"/>
                  </a:lnTo>
                  <a:lnTo>
                    <a:pt x="387" y="4244"/>
                  </a:lnTo>
                  <a:lnTo>
                    <a:pt x="353" y="4187"/>
                  </a:lnTo>
                  <a:lnTo>
                    <a:pt x="307" y="4153"/>
                  </a:lnTo>
                  <a:lnTo>
                    <a:pt x="250" y="4130"/>
                  </a:lnTo>
                  <a:lnTo>
                    <a:pt x="250" y="1764"/>
                  </a:lnTo>
                  <a:lnTo>
                    <a:pt x="285" y="1764"/>
                  </a:lnTo>
                  <a:lnTo>
                    <a:pt x="330" y="1741"/>
                  </a:lnTo>
                  <a:lnTo>
                    <a:pt x="364" y="1718"/>
                  </a:lnTo>
                  <a:lnTo>
                    <a:pt x="387" y="1696"/>
                  </a:lnTo>
                  <a:lnTo>
                    <a:pt x="410" y="1661"/>
                  </a:lnTo>
                  <a:lnTo>
                    <a:pt x="432" y="1627"/>
                  </a:lnTo>
                  <a:lnTo>
                    <a:pt x="444" y="1593"/>
                  </a:lnTo>
                  <a:lnTo>
                    <a:pt x="444" y="1548"/>
                  </a:lnTo>
                  <a:lnTo>
                    <a:pt x="444" y="1514"/>
                  </a:lnTo>
                  <a:lnTo>
                    <a:pt x="432" y="1468"/>
                  </a:lnTo>
                  <a:lnTo>
                    <a:pt x="2423" y="319"/>
                  </a:lnTo>
                  <a:lnTo>
                    <a:pt x="2457" y="353"/>
                  </a:lnTo>
                  <a:lnTo>
                    <a:pt x="2491" y="387"/>
                  </a:lnTo>
                  <a:lnTo>
                    <a:pt x="2548" y="399"/>
                  </a:lnTo>
                  <a:lnTo>
                    <a:pt x="2594" y="410"/>
                  </a:lnTo>
                  <a:lnTo>
                    <a:pt x="2651" y="399"/>
                  </a:lnTo>
                  <a:lnTo>
                    <a:pt x="2696" y="376"/>
                  </a:lnTo>
                  <a:lnTo>
                    <a:pt x="2730" y="353"/>
                  </a:lnTo>
                  <a:lnTo>
                    <a:pt x="2764" y="319"/>
                  </a:lnTo>
                  <a:close/>
                  <a:moveTo>
                    <a:pt x="2548" y="1"/>
                  </a:moveTo>
                  <a:lnTo>
                    <a:pt x="2514" y="12"/>
                  </a:lnTo>
                  <a:lnTo>
                    <a:pt x="2480" y="35"/>
                  </a:lnTo>
                  <a:lnTo>
                    <a:pt x="2446" y="57"/>
                  </a:lnTo>
                  <a:lnTo>
                    <a:pt x="2423" y="92"/>
                  </a:lnTo>
                  <a:lnTo>
                    <a:pt x="2400" y="126"/>
                  </a:lnTo>
                  <a:lnTo>
                    <a:pt x="2389" y="160"/>
                  </a:lnTo>
                  <a:lnTo>
                    <a:pt x="2389" y="205"/>
                  </a:lnTo>
                  <a:lnTo>
                    <a:pt x="2389" y="239"/>
                  </a:lnTo>
                  <a:lnTo>
                    <a:pt x="2400" y="274"/>
                  </a:lnTo>
                  <a:lnTo>
                    <a:pt x="410" y="1434"/>
                  </a:lnTo>
                  <a:lnTo>
                    <a:pt x="376" y="1388"/>
                  </a:lnTo>
                  <a:lnTo>
                    <a:pt x="330" y="1354"/>
                  </a:lnTo>
                  <a:lnTo>
                    <a:pt x="285" y="1343"/>
                  </a:lnTo>
                  <a:lnTo>
                    <a:pt x="228" y="1332"/>
                  </a:lnTo>
                  <a:lnTo>
                    <a:pt x="182" y="1332"/>
                  </a:lnTo>
                  <a:lnTo>
                    <a:pt x="137" y="1343"/>
                  </a:lnTo>
                  <a:lnTo>
                    <a:pt x="103" y="1366"/>
                  </a:lnTo>
                  <a:lnTo>
                    <a:pt x="68" y="1400"/>
                  </a:lnTo>
                  <a:lnTo>
                    <a:pt x="46" y="1423"/>
                  </a:lnTo>
                  <a:lnTo>
                    <a:pt x="23" y="1468"/>
                  </a:lnTo>
                  <a:lnTo>
                    <a:pt x="12" y="1502"/>
                  </a:lnTo>
                  <a:lnTo>
                    <a:pt x="0" y="1548"/>
                  </a:lnTo>
                  <a:lnTo>
                    <a:pt x="12" y="1593"/>
                  </a:lnTo>
                  <a:lnTo>
                    <a:pt x="23" y="1627"/>
                  </a:lnTo>
                  <a:lnTo>
                    <a:pt x="34" y="1673"/>
                  </a:lnTo>
                  <a:lnTo>
                    <a:pt x="57" y="1696"/>
                  </a:lnTo>
                  <a:lnTo>
                    <a:pt x="91" y="1730"/>
                  </a:lnTo>
                  <a:lnTo>
                    <a:pt x="125" y="1752"/>
                  </a:lnTo>
                  <a:lnTo>
                    <a:pt x="159" y="1764"/>
                  </a:lnTo>
                  <a:lnTo>
                    <a:pt x="205" y="1764"/>
                  </a:lnTo>
                  <a:lnTo>
                    <a:pt x="205" y="4130"/>
                  </a:lnTo>
                  <a:lnTo>
                    <a:pt x="137" y="4153"/>
                  </a:lnTo>
                  <a:lnTo>
                    <a:pt x="91" y="4187"/>
                  </a:lnTo>
                  <a:lnTo>
                    <a:pt x="57" y="4244"/>
                  </a:lnTo>
                  <a:lnTo>
                    <a:pt x="46" y="4312"/>
                  </a:lnTo>
                  <a:lnTo>
                    <a:pt x="46" y="4346"/>
                  </a:lnTo>
                  <a:lnTo>
                    <a:pt x="57" y="4380"/>
                  </a:lnTo>
                  <a:lnTo>
                    <a:pt x="103" y="4437"/>
                  </a:lnTo>
                  <a:lnTo>
                    <a:pt x="159" y="4471"/>
                  </a:lnTo>
                  <a:lnTo>
                    <a:pt x="182" y="4482"/>
                  </a:lnTo>
                  <a:lnTo>
                    <a:pt x="273" y="4482"/>
                  </a:lnTo>
                  <a:lnTo>
                    <a:pt x="307" y="4460"/>
                  </a:lnTo>
                  <a:lnTo>
                    <a:pt x="341" y="4437"/>
                  </a:lnTo>
                  <a:lnTo>
                    <a:pt x="376" y="4403"/>
                  </a:lnTo>
                  <a:lnTo>
                    <a:pt x="2434" y="5597"/>
                  </a:lnTo>
                  <a:lnTo>
                    <a:pt x="2423" y="5654"/>
                  </a:lnTo>
                  <a:lnTo>
                    <a:pt x="2434" y="5711"/>
                  </a:lnTo>
                  <a:lnTo>
                    <a:pt x="2469" y="5768"/>
                  </a:lnTo>
                  <a:lnTo>
                    <a:pt x="2514" y="5802"/>
                  </a:lnTo>
                  <a:lnTo>
                    <a:pt x="2571" y="5825"/>
                  </a:lnTo>
                  <a:lnTo>
                    <a:pt x="2571" y="8248"/>
                  </a:lnTo>
                  <a:lnTo>
                    <a:pt x="2514" y="8259"/>
                  </a:lnTo>
                  <a:lnTo>
                    <a:pt x="2469" y="8305"/>
                  </a:lnTo>
                  <a:lnTo>
                    <a:pt x="2434" y="8350"/>
                  </a:lnTo>
                  <a:lnTo>
                    <a:pt x="2423" y="8407"/>
                  </a:lnTo>
                  <a:lnTo>
                    <a:pt x="2434" y="8441"/>
                  </a:lnTo>
                  <a:lnTo>
                    <a:pt x="2434" y="8475"/>
                  </a:lnTo>
                  <a:lnTo>
                    <a:pt x="2480" y="8532"/>
                  </a:lnTo>
                  <a:lnTo>
                    <a:pt x="2525" y="8566"/>
                  </a:lnTo>
                  <a:lnTo>
                    <a:pt x="2560" y="8578"/>
                  </a:lnTo>
                  <a:lnTo>
                    <a:pt x="2639" y="8578"/>
                  </a:lnTo>
                  <a:lnTo>
                    <a:pt x="2673" y="8555"/>
                  </a:lnTo>
                  <a:lnTo>
                    <a:pt x="2707" y="8532"/>
                  </a:lnTo>
                  <a:lnTo>
                    <a:pt x="2730" y="8509"/>
                  </a:lnTo>
                  <a:lnTo>
                    <a:pt x="3504" y="8953"/>
                  </a:lnTo>
                  <a:lnTo>
                    <a:pt x="3595" y="8953"/>
                  </a:lnTo>
                  <a:lnTo>
                    <a:pt x="2753" y="8464"/>
                  </a:lnTo>
                  <a:lnTo>
                    <a:pt x="2764" y="8407"/>
                  </a:lnTo>
                  <a:lnTo>
                    <a:pt x="2753" y="8350"/>
                  </a:lnTo>
                  <a:lnTo>
                    <a:pt x="2719" y="8305"/>
                  </a:lnTo>
                  <a:lnTo>
                    <a:pt x="2673" y="8270"/>
                  </a:lnTo>
                  <a:lnTo>
                    <a:pt x="2616" y="8248"/>
                  </a:lnTo>
                  <a:lnTo>
                    <a:pt x="2616" y="5825"/>
                  </a:lnTo>
                  <a:lnTo>
                    <a:pt x="2673" y="5802"/>
                  </a:lnTo>
                  <a:lnTo>
                    <a:pt x="2719" y="5768"/>
                  </a:lnTo>
                  <a:lnTo>
                    <a:pt x="2753" y="5711"/>
                  </a:lnTo>
                  <a:lnTo>
                    <a:pt x="2764" y="5654"/>
                  </a:lnTo>
                  <a:lnTo>
                    <a:pt x="2753" y="5597"/>
                  </a:lnTo>
                  <a:lnTo>
                    <a:pt x="4744" y="4448"/>
                  </a:lnTo>
                  <a:lnTo>
                    <a:pt x="4789" y="4505"/>
                  </a:lnTo>
                  <a:lnTo>
                    <a:pt x="4835" y="4539"/>
                  </a:lnTo>
                  <a:lnTo>
                    <a:pt x="4892" y="4562"/>
                  </a:lnTo>
                  <a:lnTo>
                    <a:pt x="4960" y="4573"/>
                  </a:lnTo>
                  <a:lnTo>
                    <a:pt x="5028" y="4562"/>
                  </a:lnTo>
                  <a:lnTo>
                    <a:pt x="5096" y="4539"/>
                  </a:lnTo>
                  <a:lnTo>
                    <a:pt x="5142" y="4505"/>
                  </a:lnTo>
                  <a:lnTo>
                    <a:pt x="5187" y="4448"/>
                  </a:lnTo>
                  <a:lnTo>
                    <a:pt x="7098" y="5552"/>
                  </a:lnTo>
                  <a:lnTo>
                    <a:pt x="7087" y="5609"/>
                  </a:lnTo>
                  <a:lnTo>
                    <a:pt x="7076" y="5654"/>
                  </a:lnTo>
                  <a:lnTo>
                    <a:pt x="7087" y="5700"/>
                  </a:lnTo>
                  <a:lnTo>
                    <a:pt x="7098" y="5745"/>
                  </a:lnTo>
                  <a:lnTo>
                    <a:pt x="7121" y="5791"/>
                  </a:lnTo>
                  <a:lnTo>
                    <a:pt x="7144" y="5825"/>
                  </a:lnTo>
                  <a:lnTo>
                    <a:pt x="7178" y="5859"/>
                  </a:lnTo>
                  <a:lnTo>
                    <a:pt x="7224" y="5882"/>
                  </a:lnTo>
                  <a:lnTo>
                    <a:pt x="7269" y="5904"/>
                  </a:lnTo>
                  <a:lnTo>
                    <a:pt x="7315" y="5904"/>
                  </a:lnTo>
                  <a:lnTo>
                    <a:pt x="7315" y="8202"/>
                  </a:lnTo>
                  <a:lnTo>
                    <a:pt x="7280" y="8202"/>
                  </a:lnTo>
                  <a:lnTo>
                    <a:pt x="7235" y="8225"/>
                  </a:lnTo>
                  <a:lnTo>
                    <a:pt x="7201" y="8236"/>
                  </a:lnTo>
                  <a:lnTo>
                    <a:pt x="7178" y="8270"/>
                  </a:lnTo>
                  <a:lnTo>
                    <a:pt x="7155" y="8293"/>
                  </a:lnTo>
                  <a:lnTo>
                    <a:pt x="7133" y="8327"/>
                  </a:lnTo>
                  <a:lnTo>
                    <a:pt x="7121" y="8373"/>
                  </a:lnTo>
                  <a:lnTo>
                    <a:pt x="7121" y="8407"/>
                  </a:lnTo>
                  <a:lnTo>
                    <a:pt x="7121" y="8452"/>
                  </a:lnTo>
                  <a:lnTo>
                    <a:pt x="7133" y="8498"/>
                  </a:lnTo>
                  <a:lnTo>
                    <a:pt x="6336" y="8953"/>
                  </a:lnTo>
                  <a:lnTo>
                    <a:pt x="6427" y="8953"/>
                  </a:lnTo>
                  <a:lnTo>
                    <a:pt x="7155" y="8532"/>
                  </a:lnTo>
                  <a:lnTo>
                    <a:pt x="7189" y="8578"/>
                  </a:lnTo>
                  <a:lnTo>
                    <a:pt x="7235" y="8600"/>
                  </a:lnTo>
                  <a:lnTo>
                    <a:pt x="7280" y="8623"/>
                  </a:lnTo>
                  <a:lnTo>
                    <a:pt x="7371" y="8623"/>
                  </a:lnTo>
                  <a:lnTo>
                    <a:pt x="7417" y="8612"/>
                  </a:lnTo>
                  <a:lnTo>
                    <a:pt x="7451" y="8589"/>
                  </a:lnTo>
                  <a:lnTo>
                    <a:pt x="7485" y="8566"/>
                  </a:lnTo>
                  <a:lnTo>
                    <a:pt x="7508" y="8532"/>
                  </a:lnTo>
                  <a:lnTo>
                    <a:pt x="7531" y="8498"/>
                  </a:lnTo>
                  <a:lnTo>
                    <a:pt x="7542" y="8452"/>
                  </a:lnTo>
                  <a:lnTo>
                    <a:pt x="7553" y="8407"/>
                  </a:lnTo>
                  <a:lnTo>
                    <a:pt x="7542" y="8373"/>
                  </a:lnTo>
                  <a:lnTo>
                    <a:pt x="7531" y="8339"/>
                  </a:lnTo>
                  <a:lnTo>
                    <a:pt x="7519" y="8305"/>
                  </a:lnTo>
                  <a:lnTo>
                    <a:pt x="7497" y="8270"/>
                  </a:lnTo>
                  <a:lnTo>
                    <a:pt x="7440" y="8225"/>
                  </a:lnTo>
                  <a:lnTo>
                    <a:pt x="7394" y="8214"/>
                  </a:lnTo>
                  <a:lnTo>
                    <a:pt x="7360" y="8202"/>
                  </a:lnTo>
                  <a:lnTo>
                    <a:pt x="7360" y="5904"/>
                  </a:lnTo>
                  <a:lnTo>
                    <a:pt x="7406" y="5893"/>
                  </a:lnTo>
                  <a:lnTo>
                    <a:pt x="7451" y="5882"/>
                  </a:lnTo>
                  <a:lnTo>
                    <a:pt x="7485" y="5859"/>
                  </a:lnTo>
                  <a:lnTo>
                    <a:pt x="7519" y="5825"/>
                  </a:lnTo>
                  <a:lnTo>
                    <a:pt x="7553" y="5791"/>
                  </a:lnTo>
                  <a:lnTo>
                    <a:pt x="7565" y="5745"/>
                  </a:lnTo>
                  <a:lnTo>
                    <a:pt x="7588" y="5700"/>
                  </a:lnTo>
                  <a:lnTo>
                    <a:pt x="7588" y="5654"/>
                  </a:lnTo>
                  <a:lnTo>
                    <a:pt x="7576" y="5609"/>
                  </a:lnTo>
                  <a:lnTo>
                    <a:pt x="7565" y="5552"/>
                  </a:lnTo>
                  <a:lnTo>
                    <a:pt x="7542" y="5518"/>
                  </a:lnTo>
                  <a:lnTo>
                    <a:pt x="7508" y="5472"/>
                  </a:lnTo>
                  <a:lnTo>
                    <a:pt x="7474" y="5449"/>
                  </a:lnTo>
                  <a:lnTo>
                    <a:pt x="7428" y="5427"/>
                  </a:lnTo>
                  <a:lnTo>
                    <a:pt x="7383" y="5404"/>
                  </a:lnTo>
                  <a:lnTo>
                    <a:pt x="7337" y="5404"/>
                  </a:lnTo>
                  <a:lnTo>
                    <a:pt x="7269" y="5415"/>
                  </a:lnTo>
                  <a:lnTo>
                    <a:pt x="7212" y="5438"/>
                  </a:lnTo>
                  <a:lnTo>
                    <a:pt x="7167" y="5472"/>
                  </a:lnTo>
                  <a:lnTo>
                    <a:pt x="7121" y="5518"/>
                  </a:lnTo>
                  <a:lnTo>
                    <a:pt x="5210" y="4414"/>
                  </a:lnTo>
                  <a:lnTo>
                    <a:pt x="5221" y="4357"/>
                  </a:lnTo>
                  <a:lnTo>
                    <a:pt x="5233" y="4312"/>
                  </a:lnTo>
                  <a:lnTo>
                    <a:pt x="5221" y="4255"/>
                  </a:lnTo>
                  <a:lnTo>
                    <a:pt x="5210" y="4209"/>
                  </a:lnTo>
                  <a:lnTo>
                    <a:pt x="5187" y="4164"/>
                  </a:lnTo>
                  <a:lnTo>
                    <a:pt x="5165" y="4130"/>
                  </a:lnTo>
                  <a:lnTo>
                    <a:pt x="5119" y="4096"/>
                  </a:lnTo>
                  <a:lnTo>
                    <a:pt x="5085" y="4073"/>
                  </a:lnTo>
                  <a:lnTo>
                    <a:pt x="5039" y="4050"/>
                  </a:lnTo>
                  <a:lnTo>
                    <a:pt x="4994" y="4050"/>
                  </a:lnTo>
                  <a:lnTo>
                    <a:pt x="4994" y="1798"/>
                  </a:lnTo>
                  <a:lnTo>
                    <a:pt x="5039" y="1787"/>
                  </a:lnTo>
                  <a:lnTo>
                    <a:pt x="5074" y="1775"/>
                  </a:lnTo>
                  <a:lnTo>
                    <a:pt x="5119" y="1741"/>
                  </a:lnTo>
                  <a:lnTo>
                    <a:pt x="5142" y="1718"/>
                  </a:lnTo>
                  <a:lnTo>
                    <a:pt x="5176" y="1684"/>
                  </a:lnTo>
                  <a:lnTo>
                    <a:pt x="5199" y="1639"/>
                  </a:lnTo>
                  <a:lnTo>
                    <a:pt x="5210" y="1593"/>
                  </a:lnTo>
                  <a:lnTo>
                    <a:pt x="5210" y="1548"/>
                  </a:lnTo>
                  <a:lnTo>
                    <a:pt x="5210" y="1502"/>
                  </a:lnTo>
                  <a:lnTo>
                    <a:pt x="5187" y="1457"/>
                  </a:lnTo>
                  <a:lnTo>
                    <a:pt x="5165" y="1411"/>
                  </a:lnTo>
                  <a:lnTo>
                    <a:pt x="5142" y="1377"/>
                  </a:lnTo>
                  <a:lnTo>
                    <a:pt x="5096" y="1343"/>
                  </a:lnTo>
                  <a:lnTo>
                    <a:pt x="5062" y="1320"/>
                  </a:lnTo>
                  <a:lnTo>
                    <a:pt x="5017" y="1309"/>
                  </a:lnTo>
                  <a:lnTo>
                    <a:pt x="4903" y="1309"/>
                  </a:lnTo>
                  <a:lnTo>
                    <a:pt x="4846" y="1332"/>
                  </a:lnTo>
                  <a:lnTo>
                    <a:pt x="4801" y="1366"/>
                  </a:lnTo>
                  <a:lnTo>
                    <a:pt x="4755" y="1411"/>
                  </a:lnTo>
                  <a:lnTo>
                    <a:pt x="2787" y="274"/>
                  </a:lnTo>
                  <a:lnTo>
                    <a:pt x="2799" y="239"/>
                  </a:lnTo>
                  <a:lnTo>
                    <a:pt x="2799" y="205"/>
                  </a:lnTo>
                  <a:lnTo>
                    <a:pt x="2799" y="160"/>
                  </a:lnTo>
                  <a:lnTo>
                    <a:pt x="2787" y="126"/>
                  </a:lnTo>
                  <a:lnTo>
                    <a:pt x="2764" y="92"/>
                  </a:lnTo>
                  <a:lnTo>
                    <a:pt x="2742" y="57"/>
                  </a:lnTo>
                  <a:lnTo>
                    <a:pt x="2707" y="35"/>
                  </a:lnTo>
                  <a:lnTo>
                    <a:pt x="2673" y="12"/>
                  </a:lnTo>
                  <a:lnTo>
                    <a:pt x="2639" y="1"/>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8"/>
            <p:cNvSpPr/>
            <p:nvPr/>
          </p:nvSpPr>
          <p:spPr>
            <a:xfrm>
              <a:off x="1065501" y="0"/>
              <a:ext cx="543107" cy="335870"/>
            </a:xfrm>
            <a:custGeom>
              <a:rect b="b" l="l" r="r" t="t"/>
              <a:pathLst>
                <a:path extrusionOk="0" h="3209" w="5189">
                  <a:moveTo>
                    <a:pt x="160" y="0"/>
                  </a:moveTo>
                  <a:lnTo>
                    <a:pt x="160" y="1445"/>
                  </a:lnTo>
                  <a:lnTo>
                    <a:pt x="92" y="1456"/>
                  </a:lnTo>
                  <a:lnTo>
                    <a:pt x="46" y="1502"/>
                  </a:lnTo>
                  <a:lnTo>
                    <a:pt x="12" y="1547"/>
                  </a:lnTo>
                  <a:lnTo>
                    <a:pt x="1" y="1616"/>
                  </a:lnTo>
                  <a:lnTo>
                    <a:pt x="1" y="1650"/>
                  </a:lnTo>
                  <a:lnTo>
                    <a:pt x="12" y="1684"/>
                  </a:lnTo>
                  <a:lnTo>
                    <a:pt x="58" y="1741"/>
                  </a:lnTo>
                  <a:lnTo>
                    <a:pt x="115" y="1775"/>
                  </a:lnTo>
                  <a:lnTo>
                    <a:pt x="137" y="1786"/>
                  </a:lnTo>
                  <a:lnTo>
                    <a:pt x="183" y="1798"/>
                  </a:lnTo>
                  <a:lnTo>
                    <a:pt x="228" y="1786"/>
                  </a:lnTo>
                  <a:lnTo>
                    <a:pt x="263" y="1764"/>
                  </a:lnTo>
                  <a:lnTo>
                    <a:pt x="297" y="1741"/>
                  </a:lnTo>
                  <a:lnTo>
                    <a:pt x="331" y="1707"/>
                  </a:lnTo>
                  <a:lnTo>
                    <a:pt x="2333" y="2856"/>
                  </a:lnTo>
                  <a:lnTo>
                    <a:pt x="2310" y="2912"/>
                  </a:lnTo>
                  <a:lnTo>
                    <a:pt x="2299" y="2958"/>
                  </a:lnTo>
                  <a:lnTo>
                    <a:pt x="2310" y="3015"/>
                  </a:lnTo>
                  <a:lnTo>
                    <a:pt x="2322" y="3060"/>
                  </a:lnTo>
                  <a:lnTo>
                    <a:pt x="2344" y="3094"/>
                  </a:lnTo>
                  <a:lnTo>
                    <a:pt x="2378" y="3140"/>
                  </a:lnTo>
                  <a:lnTo>
                    <a:pt x="2413" y="3163"/>
                  </a:lnTo>
                  <a:lnTo>
                    <a:pt x="2458" y="3185"/>
                  </a:lnTo>
                  <a:lnTo>
                    <a:pt x="2504" y="3197"/>
                  </a:lnTo>
                  <a:lnTo>
                    <a:pt x="2549" y="3208"/>
                  </a:lnTo>
                  <a:lnTo>
                    <a:pt x="2595" y="3197"/>
                  </a:lnTo>
                  <a:lnTo>
                    <a:pt x="2640" y="3185"/>
                  </a:lnTo>
                  <a:lnTo>
                    <a:pt x="2686" y="3163"/>
                  </a:lnTo>
                  <a:lnTo>
                    <a:pt x="2720" y="3140"/>
                  </a:lnTo>
                  <a:lnTo>
                    <a:pt x="2754" y="3094"/>
                  </a:lnTo>
                  <a:lnTo>
                    <a:pt x="2777" y="3060"/>
                  </a:lnTo>
                  <a:lnTo>
                    <a:pt x="2788" y="3015"/>
                  </a:lnTo>
                  <a:lnTo>
                    <a:pt x="2788" y="2958"/>
                  </a:lnTo>
                  <a:lnTo>
                    <a:pt x="2788" y="2912"/>
                  </a:lnTo>
                  <a:lnTo>
                    <a:pt x="2765" y="2867"/>
                  </a:lnTo>
                  <a:lnTo>
                    <a:pt x="4688" y="1752"/>
                  </a:lnTo>
                  <a:lnTo>
                    <a:pt x="4733" y="1809"/>
                  </a:lnTo>
                  <a:lnTo>
                    <a:pt x="4790" y="1843"/>
                  </a:lnTo>
                  <a:lnTo>
                    <a:pt x="4847" y="1877"/>
                  </a:lnTo>
                  <a:lnTo>
                    <a:pt x="4972" y="1877"/>
                  </a:lnTo>
                  <a:lnTo>
                    <a:pt x="5018" y="1855"/>
                  </a:lnTo>
                  <a:lnTo>
                    <a:pt x="5063" y="1832"/>
                  </a:lnTo>
                  <a:lnTo>
                    <a:pt x="5109" y="1798"/>
                  </a:lnTo>
                  <a:lnTo>
                    <a:pt x="5143" y="1764"/>
                  </a:lnTo>
                  <a:lnTo>
                    <a:pt x="5165" y="1718"/>
                  </a:lnTo>
                  <a:lnTo>
                    <a:pt x="5177" y="1673"/>
                  </a:lnTo>
                  <a:lnTo>
                    <a:pt x="5188" y="1616"/>
                  </a:lnTo>
                  <a:lnTo>
                    <a:pt x="5177" y="1570"/>
                  </a:lnTo>
                  <a:lnTo>
                    <a:pt x="5165" y="1513"/>
                  </a:lnTo>
                  <a:lnTo>
                    <a:pt x="5143" y="1479"/>
                  </a:lnTo>
                  <a:lnTo>
                    <a:pt x="5120" y="1434"/>
                  </a:lnTo>
                  <a:lnTo>
                    <a:pt x="5074" y="1400"/>
                  </a:lnTo>
                  <a:lnTo>
                    <a:pt x="5040" y="1377"/>
                  </a:lnTo>
                  <a:lnTo>
                    <a:pt x="4995" y="1354"/>
                  </a:lnTo>
                  <a:lnTo>
                    <a:pt x="4949" y="1354"/>
                  </a:lnTo>
                  <a:lnTo>
                    <a:pt x="4949" y="0"/>
                  </a:lnTo>
                  <a:lnTo>
                    <a:pt x="4904" y="0"/>
                  </a:lnTo>
                  <a:lnTo>
                    <a:pt x="4904" y="1354"/>
                  </a:lnTo>
                  <a:lnTo>
                    <a:pt x="4847" y="1354"/>
                  </a:lnTo>
                  <a:lnTo>
                    <a:pt x="4801" y="1377"/>
                  </a:lnTo>
                  <a:lnTo>
                    <a:pt x="4756" y="1400"/>
                  </a:lnTo>
                  <a:lnTo>
                    <a:pt x="4722" y="1434"/>
                  </a:lnTo>
                  <a:lnTo>
                    <a:pt x="4699" y="1468"/>
                  </a:lnTo>
                  <a:lnTo>
                    <a:pt x="4676" y="1513"/>
                  </a:lnTo>
                  <a:lnTo>
                    <a:pt x="4654" y="1559"/>
                  </a:lnTo>
                  <a:lnTo>
                    <a:pt x="4654" y="1616"/>
                  </a:lnTo>
                  <a:lnTo>
                    <a:pt x="4654" y="1661"/>
                  </a:lnTo>
                  <a:lnTo>
                    <a:pt x="4676" y="1718"/>
                  </a:lnTo>
                  <a:lnTo>
                    <a:pt x="2742" y="2821"/>
                  </a:lnTo>
                  <a:lnTo>
                    <a:pt x="2708" y="2776"/>
                  </a:lnTo>
                  <a:lnTo>
                    <a:pt x="2663" y="2753"/>
                  </a:lnTo>
                  <a:lnTo>
                    <a:pt x="2606" y="2730"/>
                  </a:lnTo>
                  <a:lnTo>
                    <a:pt x="2549" y="2719"/>
                  </a:lnTo>
                  <a:lnTo>
                    <a:pt x="2492" y="2730"/>
                  </a:lnTo>
                  <a:lnTo>
                    <a:pt x="2435" y="2753"/>
                  </a:lnTo>
                  <a:lnTo>
                    <a:pt x="2390" y="2776"/>
                  </a:lnTo>
                  <a:lnTo>
                    <a:pt x="2356" y="2821"/>
                  </a:lnTo>
                  <a:lnTo>
                    <a:pt x="342" y="1661"/>
                  </a:lnTo>
                  <a:lnTo>
                    <a:pt x="354" y="1616"/>
                  </a:lnTo>
                  <a:lnTo>
                    <a:pt x="342" y="1547"/>
                  </a:lnTo>
                  <a:lnTo>
                    <a:pt x="308" y="1502"/>
                  </a:lnTo>
                  <a:lnTo>
                    <a:pt x="263" y="1456"/>
                  </a:lnTo>
                  <a:lnTo>
                    <a:pt x="206" y="1445"/>
                  </a:lnTo>
                  <a:lnTo>
                    <a:pt x="206" y="0"/>
                  </a:lnTo>
                  <a:close/>
                </a:path>
              </a:pathLst>
            </a:custGeom>
            <a:solidFill>
              <a:srgbClr val="FFFFFF">
                <a:alpha val="1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8"/>
            <p:cNvSpPr/>
            <p:nvPr/>
          </p:nvSpPr>
          <p:spPr>
            <a:xfrm>
              <a:off x="0" y="0"/>
              <a:ext cx="2102615" cy="1626494"/>
            </a:xfrm>
            <a:custGeom>
              <a:rect b="b" l="l" r="r" t="t"/>
              <a:pathLst>
                <a:path extrusionOk="0" h="15540" w="20089">
                  <a:moveTo>
                    <a:pt x="5824" y="1741"/>
                  </a:moveTo>
                  <a:lnTo>
                    <a:pt x="7758" y="2856"/>
                  </a:lnTo>
                  <a:lnTo>
                    <a:pt x="7747" y="2912"/>
                  </a:lnTo>
                  <a:lnTo>
                    <a:pt x="7735" y="2958"/>
                  </a:lnTo>
                  <a:lnTo>
                    <a:pt x="7747" y="3015"/>
                  </a:lnTo>
                  <a:lnTo>
                    <a:pt x="7758" y="3060"/>
                  </a:lnTo>
                  <a:lnTo>
                    <a:pt x="7781" y="3094"/>
                  </a:lnTo>
                  <a:lnTo>
                    <a:pt x="7804" y="3129"/>
                  </a:lnTo>
                  <a:lnTo>
                    <a:pt x="7838" y="3163"/>
                  </a:lnTo>
                  <a:lnTo>
                    <a:pt x="7883" y="3185"/>
                  </a:lnTo>
                  <a:lnTo>
                    <a:pt x="7917" y="3197"/>
                  </a:lnTo>
                  <a:lnTo>
                    <a:pt x="7963" y="3208"/>
                  </a:lnTo>
                  <a:lnTo>
                    <a:pt x="7963" y="5495"/>
                  </a:lnTo>
                  <a:lnTo>
                    <a:pt x="7929" y="5506"/>
                  </a:lnTo>
                  <a:lnTo>
                    <a:pt x="7883" y="5517"/>
                  </a:lnTo>
                  <a:lnTo>
                    <a:pt x="7849" y="5540"/>
                  </a:lnTo>
                  <a:lnTo>
                    <a:pt x="7826" y="5574"/>
                  </a:lnTo>
                  <a:lnTo>
                    <a:pt x="7792" y="5597"/>
                  </a:lnTo>
                  <a:lnTo>
                    <a:pt x="7781" y="5643"/>
                  </a:lnTo>
                  <a:lnTo>
                    <a:pt x="7769" y="5677"/>
                  </a:lnTo>
                  <a:lnTo>
                    <a:pt x="7758" y="5722"/>
                  </a:lnTo>
                  <a:lnTo>
                    <a:pt x="7769" y="5756"/>
                  </a:lnTo>
                  <a:lnTo>
                    <a:pt x="7781" y="5802"/>
                  </a:lnTo>
                  <a:lnTo>
                    <a:pt x="5779" y="6951"/>
                  </a:lnTo>
                  <a:lnTo>
                    <a:pt x="5756" y="6917"/>
                  </a:lnTo>
                  <a:lnTo>
                    <a:pt x="5710" y="6882"/>
                  </a:lnTo>
                  <a:lnTo>
                    <a:pt x="5665" y="6871"/>
                  </a:lnTo>
                  <a:lnTo>
                    <a:pt x="5619" y="6860"/>
                  </a:lnTo>
                  <a:lnTo>
                    <a:pt x="5574" y="6871"/>
                  </a:lnTo>
                  <a:lnTo>
                    <a:pt x="5528" y="6882"/>
                  </a:lnTo>
                  <a:lnTo>
                    <a:pt x="5483" y="6917"/>
                  </a:lnTo>
                  <a:lnTo>
                    <a:pt x="5449" y="6951"/>
                  </a:lnTo>
                  <a:lnTo>
                    <a:pt x="3458" y="5790"/>
                  </a:lnTo>
                  <a:lnTo>
                    <a:pt x="3469" y="5756"/>
                  </a:lnTo>
                  <a:lnTo>
                    <a:pt x="3469" y="5722"/>
                  </a:lnTo>
                  <a:lnTo>
                    <a:pt x="3469" y="5677"/>
                  </a:lnTo>
                  <a:lnTo>
                    <a:pt x="3458" y="5643"/>
                  </a:lnTo>
                  <a:lnTo>
                    <a:pt x="3435" y="5608"/>
                  </a:lnTo>
                  <a:lnTo>
                    <a:pt x="3413" y="5574"/>
                  </a:lnTo>
                  <a:lnTo>
                    <a:pt x="3378" y="5552"/>
                  </a:lnTo>
                  <a:lnTo>
                    <a:pt x="3344" y="5529"/>
                  </a:lnTo>
                  <a:lnTo>
                    <a:pt x="3310" y="5506"/>
                  </a:lnTo>
                  <a:lnTo>
                    <a:pt x="3276" y="5506"/>
                  </a:lnTo>
                  <a:lnTo>
                    <a:pt x="3276" y="3163"/>
                  </a:lnTo>
                  <a:lnTo>
                    <a:pt x="3310" y="3163"/>
                  </a:lnTo>
                  <a:lnTo>
                    <a:pt x="3344" y="3151"/>
                  </a:lnTo>
                  <a:lnTo>
                    <a:pt x="3401" y="3106"/>
                  </a:lnTo>
                  <a:lnTo>
                    <a:pt x="3435" y="3038"/>
                  </a:lnTo>
                  <a:lnTo>
                    <a:pt x="3447" y="3003"/>
                  </a:lnTo>
                  <a:lnTo>
                    <a:pt x="3458" y="2958"/>
                  </a:lnTo>
                  <a:lnTo>
                    <a:pt x="3447" y="2924"/>
                  </a:lnTo>
                  <a:lnTo>
                    <a:pt x="3435" y="2878"/>
                  </a:lnTo>
                  <a:lnTo>
                    <a:pt x="5415" y="1741"/>
                  </a:lnTo>
                  <a:lnTo>
                    <a:pt x="5449" y="1786"/>
                  </a:lnTo>
                  <a:lnTo>
                    <a:pt x="5494" y="1820"/>
                  </a:lnTo>
                  <a:lnTo>
                    <a:pt x="5551" y="1843"/>
                  </a:lnTo>
                  <a:lnTo>
                    <a:pt x="5619" y="1855"/>
                  </a:lnTo>
                  <a:lnTo>
                    <a:pt x="5676" y="1843"/>
                  </a:lnTo>
                  <a:lnTo>
                    <a:pt x="5733" y="1820"/>
                  </a:lnTo>
                  <a:lnTo>
                    <a:pt x="5790" y="1786"/>
                  </a:lnTo>
                  <a:lnTo>
                    <a:pt x="5824" y="1741"/>
                  </a:lnTo>
                  <a:close/>
                  <a:moveTo>
                    <a:pt x="17677" y="5847"/>
                  </a:moveTo>
                  <a:lnTo>
                    <a:pt x="19611" y="6962"/>
                  </a:lnTo>
                  <a:lnTo>
                    <a:pt x="19588" y="7008"/>
                  </a:lnTo>
                  <a:lnTo>
                    <a:pt x="19588" y="7064"/>
                  </a:lnTo>
                  <a:lnTo>
                    <a:pt x="19588" y="7121"/>
                  </a:lnTo>
                  <a:lnTo>
                    <a:pt x="19600" y="7167"/>
                  </a:lnTo>
                  <a:lnTo>
                    <a:pt x="19623" y="7201"/>
                  </a:lnTo>
                  <a:lnTo>
                    <a:pt x="19657" y="7235"/>
                  </a:lnTo>
                  <a:lnTo>
                    <a:pt x="19691" y="7269"/>
                  </a:lnTo>
                  <a:lnTo>
                    <a:pt x="19725" y="7292"/>
                  </a:lnTo>
                  <a:lnTo>
                    <a:pt x="19770" y="7315"/>
                  </a:lnTo>
                  <a:lnTo>
                    <a:pt x="19816" y="7315"/>
                  </a:lnTo>
                  <a:lnTo>
                    <a:pt x="19816" y="9635"/>
                  </a:lnTo>
                  <a:lnTo>
                    <a:pt x="19748" y="9658"/>
                  </a:lnTo>
                  <a:lnTo>
                    <a:pt x="19691" y="9692"/>
                  </a:lnTo>
                  <a:lnTo>
                    <a:pt x="19657" y="9749"/>
                  </a:lnTo>
                  <a:lnTo>
                    <a:pt x="19645" y="9783"/>
                  </a:lnTo>
                  <a:lnTo>
                    <a:pt x="19645" y="9829"/>
                  </a:lnTo>
                  <a:lnTo>
                    <a:pt x="19657" y="9886"/>
                  </a:lnTo>
                  <a:lnTo>
                    <a:pt x="17689" y="11023"/>
                  </a:lnTo>
                  <a:lnTo>
                    <a:pt x="17643" y="10978"/>
                  </a:lnTo>
                  <a:lnTo>
                    <a:pt x="17598" y="10943"/>
                  </a:lnTo>
                  <a:lnTo>
                    <a:pt x="17529" y="10921"/>
                  </a:lnTo>
                  <a:lnTo>
                    <a:pt x="17473" y="10909"/>
                  </a:lnTo>
                  <a:lnTo>
                    <a:pt x="17404" y="10921"/>
                  </a:lnTo>
                  <a:lnTo>
                    <a:pt x="17347" y="10943"/>
                  </a:lnTo>
                  <a:lnTo>
                    <a:pt x="17291" y="10978"/>
                  </a:lnTo>
                  <a:lnTo>
                    <a:pt x="17256" y="11023"/>
                  </a:lnTo>
                  <a:lnTo>
                    <a:pt x="15334" y="9908"/>
                  </a:lnTo>
                  <a:lnTo>
                    <a:pt x="15345" y="9874"/>
                  </a:lnTo>
                  <a:lnTo>
                    <a:pt x="15345" y="9829"/>
                  </a:lnTo>
                  <a:lnTo>
                    <a:pt x="15345" y="9783"/>
                  </a:lnTo>
                  <a:lnTo>
                    <a:pt x="15323" y="9738"/>
                  </a:lnTo>
                  <a:lnTo>
                    <a:pt x="15311" y="9692"/>
                  </a:lnTo>
                  <a:lnTo>
                    <a:pt x="15277" y="9658"/>
                  </a:lnTo>
                  <a:lnTo>
                    <a:pt x="15243" y="9635"/>
                  </a:lnTo>
                  <a:lnTo>
                    <a:pt x="15209" y="9601"/>
                  </a:lnTo>
                  <a:lnTo>
                    <a:pt x="15175" y="9590"/>
                  </a:lnTo>
                  <a:lnTo>
                    <a:pt x="15129" y="9578"/>
                  </a:lnTo>
                  <a:lnTo>
                    <a:pt x="15129" y="7246"/>
                  </a:lnTo>
                  <a:lnTo>
                    <a:pt x="15186" y="7224"/>
                  </a:lnTo>
                  <a:lnTo>
                    <a:pt x="15232" y="7178"/>
                  </a:lnTo>
                  <a:lnTo>
                    <a:pt x="15266" y="7133"/>
                  </a:lnTo>
                  <a:lnTo>
                    <a:pt x="15277" y="7064"/>
                  </a:lnTo>
                  <a:lnTo>
                    <a:pt x="15266" y="7008"/>
                  </a:lnTo>
                  <a:lnTo>
                    <a:pt x="17256" y="5847"/>
                  </a:lnTo>
                  <a:lnTo>
                    <a:pt x="17302" y="5893"/>
                  </a:lnTo>
                  <a:lnTo>
                    <a:pt x="17347" y="5938"/>
                  </a:lnTo>
                  <a:lnTo>
                    <a:pt x="17404" y="5961"/>
                  </a:lnTo>
                  <a:lnTo>
                    <a:pt x="17529" y="5961"/>
                  </a:lnTo>
                  <a:lnTo>
                    <a:pt x="17586" y="5938"/>
                  </a:lnTo>
                  <a:lnTo>
                    <a:pt x="17643" y="5893"/>
                  </a:lnTo>
                  <a:lnTo>
                    <a:pt x="17677" y="5847"/>
                  </a:lnTo>
                  <a:close/>
                  <a:moveTo>
                    <a:pt x="8179" y="5836"/>
                  </a:moveTo>
                  <a:lnTo>
                    <a:pt x="10135" y="6962"/>
                  </a:lnTo>
                  <a:lnTo>
                    <a:pt x="10124" y="7019"/>
                  </a:lnTo>
                  <a:lnTo>
                    <a:pt x="10113" y="7064"/>
                  </a:lnTo>
                  <a:lnTo>
                    <a:pt x="10113" y="7110"/>
                  </a:lnTo>
                  <a:lnTo>
                    <a:pt x="10135" y="7155"/>
                  </a:lnTo>
                  <a:lnTo>
                    <a:pt x="10147" y="7201"/>
                  </a:lnTo>
                  <a:lnTo>
                    <a:pt x="10181" y="7235"/>
                  </a:lnTo>
                  <a:lnTo>
                    <a:pt x="10215" y="7258"/>
                  </a:lnTo>
                  <a:lnTo>
                    <a:pt x="10249" y="7292"/>
                  </a:lnTo>
                  <a:lnTo>
                    <a:pt x="10295" y="7303"/>
                  </a:lnTo>
                  <a:lnTo>
                    <a:pt x="10340" y="7315"/>
                  </a:lnTo>
                  <a:lnTo>
                    <a:pt x="10340" y="9567"/>
                  </a:lnTo>
                  <a:lnTo>
                    <a:pt x="10295" y="9578"/>
                  </a:lnTo>
                  <a:lnTo>
                    <a:pt x="10249" y="9601"/>
                  </a:lnTo>
                  <a:lnTo>
                    <a:pt x="10204" y="9624"/>
                  </a:lnTo>
                  <a:lnTo>
                    <a:pt x="10170" y="9647"/>
                  </a:lnTo>
                  <a:lnTo>
                    <a:pt x="10147" y="9692"/>
                  </a:lnTo>
                  <a:lnTo>
                    <a:pt x="10124" y="9726"/>
                  </a:lnTo>
                  <a:lnTo>
                    <a:pt x="10113" y="9772"/>
                  </a:lnTo>
                  <a:lnTo>
                    <a:pt x="10101" y="9829"/>
                  </a:lnTo>
                  <a:lnTo>
                    <a:pt x="10113" y="9874"/>
                  </a:lnTo>
                  <a:lnTo>
                    <a:pt x="10124" y="9920"/>
                  </a:lnTo>
                  <a:lnTo>
                    <a:pt x="8156" y="11057"/>
                  </a:lnTo>
                  <a:lnTo>
                    <a:pt x="8122" y="11023"/>
                  </a:lnTo>
                  <a:lnTo>
                    <a:pt x="8077" y="10989"/>
                  </a:lnTo>
                  <a:lnTo>
                    <a:pt x="8042" y="10978"/>
                  </a:lnTo>
                  <a:lnTo>
                    <a:pt x="7986" y="10966"/>
                  </a:lnTo>
                  <a:lnTo>
                    <a:pt x="7940" y="10978"/>
                  </a:lnTo>
                  <a:lnTo>
                    <a:pt x="7895" y="10989"/>
                  </a:lnTo>
                  <a:lnTo>
                    <a:pt x="7860" y="11023"/>
                  </a:lnTo>
                  <a:lnTo>
                    <a:pt x="7826" y="11057"/>
                  </a:lnTo>
                  <a:lnTo>
                    <a:pt x="5813" y="9897"/>
                  </a:lnTo>
                  <a:lnTo>
                    <a:pt x="5824" y="9829"/>
                  </a:lnTo>
                  <a:lnTo>
                    <a:pt x="5824" y="9783"/>
                  </a:lnTo>
                  <a:lnTo>
                    <a:pt x="5813" y="9749"/>
                  </a:lnTo>
                  <a:lnTo>
                    <a:pt x="5767" y="9692"/>
                  </a:lnTo>
                  <a:lnTo>
                    <a:pt x="5710" y="9647"/>
                  </a:lnTo>
                  <a:lnTo>
                    <a:pt x="5676" y="9635"/>
                  </a:lnTo>
                  <a:lnTo>
                    <a:pt x="5642" y="9624"/>
                  </a:lnTo>
                  <a:lnTo>
                    <a:pt x="5642" y="7269"/>
                  </a:lnTo>
                  <a:lnTo>
                    <a:pt x="5676" y="7258"/>
                  </a:lnTo>
                  <a:lnTo>
                    <a:pt x="5710" y="7246"/>
                  </a:lnTo>
                  <a:lnTo>
                    <a:pt x="5767" y="7201"/>
                  </a:lnTo>
                  <a:lnTo>
                    <a:pt x="5813" y="7144"/>
                  </a:lnTo>
                  <a:lnTo>
                    <a:pt x="5824" y="7110"/>
                  </a:lnTo>
                  <a:lnTo>
                    <a:pt x="5824" y="7064"/>
                  </a:lnTo>
                  <a:lnTo>
                    <a:pt x="5824" y="7030"/>
                  </a:lnTo>
                  <a:lnTo>
                    <a:pt x="5801" y="6985"/>
                  </a:lnTo>
                  <a:lnTo>
                    <a:pt x="7792" y="5836"/>
                  </a:lnTo>
                  <a:lnTo>
                    <a:pt x="7826" y="5881"/>
                  </a:lnTo>
                  <a:lnTo>
                    <a:pt x="7872" y="5916"/>
                  </a:lnTo>
                  <a:lnTo>
                    <a:pt x="7929" y="5938"/>
                  </a:lnTo>
                  <a:lnTo>
                    <a:pt x="7986" y="5950"/>
                  </a:lnTo>
                  <a:lnTo>
                    <a:pt x="8042" y="5938"/>
                  </a:lnTo>
                  <a:lnTo>
                    <a:pt x="8099" y="5916"/>
                  </a:lnTo>
                  <a:lnTo>
                    <a:pt x="8145" y="5881"/>
                  </a:lnTo>
                  <a:lnTo>
                    <a:pt x="8179" y="5836"/>
                  </a:lnTo>
                  <a:close/>
                  <a:moveTo>
                    <a:pt x="12911" y="5836"/>
                  </a:moveTo>
                  <a:lnTo>
                    <a:pt x="14936" y="6996"/>
                  </a:lnTo>
                  <a:lnTo>
                    <a:pt x="14925" y="7030"/>
                  </a:lnTo>
                  <a:lnTo>
                    <a:pt x="14925" y="7064"/>
                  </a:lnTo>
                  <a:lnTo>
                    <a:pt x="14936" y="7133"/>
                  </a:lnTo>
                  <a:lnTo>
                    <a:pt x="14970" y="7190"/>
                  </a:lnTo>
                  <a:lnTo>
                    <a:pt x="15016" y="7224"/>
                  </a:lnTo>
                  <a:lnTo>
                    <a:pt x="15084" y="7246"/>
                  </a:lnTo>
                  <a:lnTo>
                    <a:pt x="15084" y="9578"/>
                  </a:lnTo>
                  <a:lnTo>
                    <a:pt x="15038" y="9590"/>
                  </a:lnTo>
                  <a:lnTo>
                    <a:pt x="14993" y="9601"/>
                  </a:lnTo>
                  <a:lnTo>
                    <a:pt x="14947" y="9624"/>
                  </a:lnTo>
                  <a:lnTo>
                    <a:pt x="14913" y="9658"/>
                  </a:lnTo>
                  <a:lnTo>
                    <a:pt x="14890" y="9692"/>
                  </a:lnTo>
                  <a:lnTo>
                    <a:pt x="14868" y="9738"/>
                  </a:lnTo>
                  <a:lnTo>
                    <a:pt x="14856" y="9783"/>
                  </a:lnTo>
                  <a:lnTo>
                    <a:pt x="14856" y="9829"/>
                  </a:lnTo>
                  <a:lnTo>
                    <a:pt x="14856" y="9874"/>
                  </a:lnTo>
                  <a:lnTo>
                    <a:pt x="14868" y="9920"/>
                  </a:lnTo>
                  <a:lnTo>
                    <a:pt x="12888" y="11057"/>
                  </a:lnTo>
                  <a:lnTo>
                    <a:pt x="12854" y="11023"/>
                  </a:lnTo>
                  <a:lnTo>
                    <a:pt x="12820" y="11000"/>
                  </a:lnTo>
                  <a:lnTo>
                    <a:pt x="12775" y="10989"/>
                  </a:lnTo>
                  <a:lnTo>
                    <a:pt x="12729" y="10978"/>
                  </a:lnTo>
                  <a:lnTo>
                    <a:pt x="12684" y="10989"/>
                  </a:lnTo>
                  <a:lnTo>
                    <a:pt x="12638" y="11000"/>
                  </a:lnTo>
                  <a:lnTo>
                    <a:pt x="12604" y="11023"/>
                  </a:lnTo>
                  <a:lnTo>
                    <a:pt x="12570" y="11057"/>
                  </a:lnTo>
                  <a:lnTo>
                    <a:pt x="10602" y="9920"/>
                  </a:lnTo>
                  <a:lnTo>
                    <a:pt x="10613" y="9874"/>
                  </a:lnTo>
                  <a:lnTo>
                    <a:pt x="10613" y="9829"/>
                  </a:lnTo>
                  <a:lnTo>
                    <a:pt x="10613" y="9772"/>
                  </a:lnTo>
                  <a:lnTo>
                    <a:pt x="10590" y="9726"/>
                  </a:lnTo>
                  <a:lnTo>
                    <a:pt x="10579" y="9692"/>
                  </a:lnTo>
                  <a:lnTo>
                    <a:pt x="10545" y="9658"/>
                  </a:lnTo>
                  <a:lnTo>
                    <a:pt x="10511" y="9624"/>
                  </a:lnTo>
                  <a:lnTo>
                    <a:pt x="10477" y="9601"/>
                  </a:lnTo>
                  <a:lnTo>
                    <a:pt x="10431" y="9578"/>
                  </a:lnTo>
                  <a:lnTo>
                    <a:pt x="10386" y="9567"/>
                  </a:lnTo>
                  <a:lnTo>
                    <a:pt x="10386" y="7315"/>
                  </a:lnTo>
                  <a:lnTo>
                    <a:pt x="10431" y="7303"/>
                  </a:lnTo>
                  <a:lnTo>
                    <a:pt x="10465" y="7281"/>
                  </a:lnTo>
                  <a:lnTo>
                    <a:pt x="10511" y="7258"/>
                  </a:lnTo>
                  <a:lnTo>
                    <a:pt x="10545" y="7235"/>
                  </a:lnTo>
                  <a:lnTo>
                    <a:pt x="10568" y="7201"/>
                  </a:lnTo>
                  <a:lnTo>
                    <a:pt x="10590" y="7155"/>
                  </a:lnTo>
                  <a:lnTo>
                    <a:pt x="10602" y="7110"/>
                  </a:lnTo>
                  <a:lnTo>
                    <a:pt x="10602" y="7064"/>
                  </a:lnTo>
                  <a:lnTo>
                    <a:pt x="10602" y="7019"/>
                  </a:lnTo>
                  <a:lnTo>
                    <a:pt x="10579" y="6973"/>
                  </a:lnTo>
                  <a:lnTo>
                    <a:pt x="12547" y="5836"/>
                  </a:lnTo>
                  <a:lnTo>
                    <a:pt x="12581" y="5881"/>
                  </a:lnTo>
                  <a:lnTo>
                    <a:pt x="12627" y="5904"/>
                  </a:lnTo>
                  <a:lnTo>
                    <a:pt x="12672" y="5927"/>
                  </a:lnTo>
                  <a:lnTo>
                    <a:pt x="12729" y="5938"/>
                  </a:lnTo>
                  <a:lnTo>
                    <a:pt x="12786" y="5927"/>
                  </a:lnTo>
                  <a:lnTo>
                    <a:pt x="12831" y="5904"/>
                  </a:lnTo>
                  <a:lnTo>
                    <a:pt x="12877" y="5870"/>
                  </a:lnTo>
                  <a:lnTo>
                    <a:pt x="12911" y="5836"/>
                  </a:lnTo>
                  <a:close/>
                  <a:moveTo>
                    <a:pt x="10579" y="9954"/>
                  </a:moveTo>
                  <a:lnTo>
                    <a:pt x="12547" y="11103"/>
                  </a:lnTo>
                  <a:lnTo>
                    <a:pt x="12536" y="11137"/>
                  </a:lnTo>
                  <a:lnTo>
                    <a:pt x="12536" y="11171"/>
                  </a:lnTo>
                  <a:lnTo>
                    <a:pt x="12536" y="11205"/>
                  </a:lnTo>
                  <a:lnTo>
                    <a:pt x="12547" y="11239"/>
                  </a:lnTo>
                  <a:lnTo>
                    <a:pt x="12581" y="11308"/>
                  </a:lnTo>
                  <a:lnTo>
                    <a:pt x="12638" y="11342"/>
                  </a:lnTo>
                  <a:lnTo>
                    <a:pt x="12706" y="11364"/>
                  </a:lnTo>
                  <a:lnTo>
                    <a:pt x="12706" y="13696"/>
                  </a:lnTo>
                  <a:lnTo>
                    <a:pt x="12661" y="13708"/>
                  </a:lnTo>
                  <a:lnTo>
                    <a:pt x="12627" y="13719"/>
                  </a:lnTo>
                  <a:lnTo>
                    <a:pt x="12581" y="13742"/>
                  </a:lnTo>
                  <a:lnTo>
                    <a:pt x="12558" y="13765"/>
                  </a:lnTo>
                  <a:lnTo>
                    <a:pt x="12524" y="13799"/>
                  </a:lnTo>
                  <a:lnTo>
                    <a:pt x="12502" y="13844"/>
                  </a:lnTo>
                  <a:lnTo>
                    <a:pt x="12490" y="13890"/>
                  </a:lnTo>
                  <a:lnTo>
                    <a:pt x="12490" y="13935"/>
                  </a:lnTo>
                  <a:lnTo>
                    <a:pt x="12490" y="13981"/>
                  </a:lnTo>
                  <a:lnTo>
                    <a:pt x="12502" y="14015"/>
                  </a:lnTo>
                  <a:lnTo>
                    <a:pt x="10579" y="15130"/>
                  </a:lnTo>
                  <a:lnTo>
                    <a:pt x="10534" y="15084"/>
                  </a:lnTo>
                  <a:lnTo>
                    <a:pt x="10488" y="15039"/>
                  </a:lnTo>
                  <a:lnTo>
                    <a:pt x="10420" y="15016"/>
                  </a:lnTo>
                  <a:lnTo>
                    <a:pt x="10295" y="15016"/>
                  </a:lnTo>
                  <a:lnTo>
                    <a:pt x="10238" y="15039"/>
                  </a:lnTo>
                  <a:lnTo>
                    <a:pt x="10181" y="15084"/>
                  </a:lnTo>
                  <a:lnTo>
                    <a:pt x="10135" y="15130"/>
                  </a:lnTo>
                  <a:lnTo>
                    <a:pt x="8236" y="14026"/>
                  </a:lnTo>
                  <a:lnTo>
                    <a:pt x="8247" y="13981"/>
                  </a:lnTo>
                  <a:lnTo>
                    <a:pt x="8259" y="13935"/>
                  </a:lnTo>
                  <a:lnTo>
                    <a:pt x="8247" y="13878"/>
                  </a:lnTo>
                  <a:lnTo>
                    <a:pt x="8236" y="13833"/>
                  </a:lnTo>
                  <a:lnTo>
                    <a:pt x="8213" y="13787"/>
                  </a:lnTo>
                  <a:lnTo>
                    <a:pt x="8179" y="13753"/>
                  </a:lnTo>
                  <a:lnTo>
                    <a:pt x="8145" y="13719"/>
                  </a:lnTo>
                  <a:lnTo>
                    <a:pt x="8111" y="13696"/>
                  </a:lnTo>
                  <a:lnTo>
                    <a:pt x="8065" y="13674"/>
                  </a:lnTo>
                  <a:lnTo>
                    <a:pt x="8008" y="13662"/>
                  </a:lnTo>
                  <a:lnTo>
                    <a:pt x="8008" y="11376"/>
                  </a:lnTo>
                  <a:lnTo>
                    <a:pt x="8088" y="11353"/>
                  </a:lnTo>
                  <a:lnTo>
                    <a:pt x="8145" y="11308"/>
                  </a:lnTo>
                  <a:lnTo>
                    <a:pt x="8179" y="11251"/>
                  </a:lnTo>
                  <a:lnTo>
                    <a:pt x="8190" y="11217"/>
                  </a:lnTo>
                  <a:lnTo>
                    <a:pt x="8190" y="11171"/>
                  </a:lnTo>
                  <a:lnTo>
                    <a:pt x="8190" y="11137"/>
                  </a:lnTo>
                  <a:lnTo>
                    <a:pt x="8179" y="11091"/>
                  </a:lnTo>
                  <a:lnTo>
                    <a:pt x="10147" y="9965"/>
                  </a:lnTo>
                  <a:lnTo>
                    <a:pt x="10181" y="10011"/>
                  </a:lnTo>
                  <a:lnTo>
                    <a:pt x="10238" y="10045"/>
                  </a:lnTo>
                  <a:lnTo>
                    <a:pt x="10295" y="10068"/>
                  </a:lnTo>
                  <a:lnTo>
                    <a:pt x="10363" y="10079"/>
                  </a:lnTo>
                  <a:lnTo>
                    <a:pt x="10420" y="10068"/>
                  </a:lnTo>
                  <a:lnTo>
                    <a:pt x="10488" y="10045"/>
                  </a:lnTo>
                  <a:lnTo>
                    <a:pt x="10534" y="10011"/>
                  </a:lnTo>
                  <a:lnTo>
                    <a:pt x="10579" y="9954"/>
                  </a:lnTo>
                  <a:close/>
                  <a:moveTo>
                    <a:pt x="853" y="0"/>
                  </a:moveTo>
                  <a:lnTo>
                    <a:pt x="853" y="1434"/>
                  </a:lnTo>
                  <a:lnTo>
                    <a:pt x="796" y="1456"/>
                  </a:lnTo>
                  <a:lnTo>
                    <a:pt x="739" y="1491"/>
                  </a:lnTo>
                  <a:lnTo>
                    <a:pt x="705" y="1547"/>
                  </a:lnTo>
                  <a:lnTo>
                    <a:pt x="694" y="1616"/>
                  </a:lnTo>
                  <a:lnTo>
                    <a:pt x="705" y="1673"/>
                  </a:lnTo>
                  <a:lnTo>
                    <a:pt x="0" y="2071"/>
                  </a:lnTo>
                  <a:lnTo>
                    <a:pt x="0" y="2128"/>
                  </a:lnTo>
                  <a:lnTo>
                    <a:pt x="728" y="1707"/>
                  </a:lnTo>
                  <a:lnTo>
                    <a:pt x="751" y="1741"/>
                  </a:lnTo>
                  <a:lnTo>
                    <a:pt x="785" y="1775"/>
                  </a:lnTo>
                  <a:lnTo>
                    <a:pt x="830" y="1786"/>
                  </a:lnTo>
                  <a:lnTo>
                    <a:pt x="876" y="1798"/>
                  </a:lnTo>
                  <a:lnTo>
                    <a:pt x="921" y="1786"/>
                  </a:lnTo>
                  <a:lnTo>
                    <a:pt x="967" y="1775"/>
                  </a:lnTo>
                  <a:lnTo>
                    <a:pt x="1001" y="1741"/>
                  </a:lnTo>
                  <a:lnTo>
                    <a:pt x="1035" y="1707"/>
                  </a:lnTo>
                  <a:lnTo>
                    <a:pt x="3060" y="2878"/>
                  </a:lnTo>
                  <a:lnTo>
                    <a:pt x="3049" y="2924"/>
                  </a:lnTo>
                  <a:lnTo>
                    <a:pt x="3037" y="2958"/>
                  </a:lnTo>
                  <a:lnTo>
                    <a:pt x="3049" y="3003"/>
                  </a:lnTo>
                  <a:lnTo>
                    <a:pt x="3060" y="3038"/>
                  </a:lnTo>
                  <a:lnTo>
                    <a:pt x="3094" y="3106"/>
                  </a:lnTo>
                  <a:lnTo>
                    <a:pt x="3151" y="3151"/>
                  </a:lnTo>
                  <a:lnTo>
                    <a:pt x="3185" y="3163"/>
                  </a:lnTo>
                  <a:lnTo>
                    <a:pt x="3231" y="3163"/>
                  </a:lnTo>
                  <a:lnTo>
                    <a:pt x="3231" y="5506"/>
                  </a:lnTo>
                  <a:lnTo>
                    <a:pt x="3185" y="5506"/>
                  </a:lnTo>
                  <a:lnTo>
                    <a:pt x="3151" y="5529"/>
                  </a:lnTo>
                  <a:lnTo>
                    <a:pt x="3117" y="5540"/>
                  </a:lnTo>
                  <a:lnTo>
                    <a:pt x="3083" y="5574"/>
                  </a:lnTo>
                  <a:lnTo>
                    <a:pt x="3060" y="5608"/>
                  </a:lnTo>
                  <a:lnTo>
                    <a:pt x="3037" y="5643"/>
                  </a:lnTo>
                  <a:lnTo>
                    <a:pt x="3026" y="5677"/>
                  </a:lnTo>
                  <a:lnTo>
                    <a:pt x="3026" y="5722"/>
                  </a:lnTo>
                  <a:lnTo>
                    <a:pt x="3026" y="5756"/>
                  </a:lnTo>
                  <a:lnTo>
                    <a:pt x="3037" y="5790"/>
                  </a:lnTo>
                  <a:lnTo>
                    <a:pt x="1081" y="6928"/>
                  </a:lnTo>
                  <a:lnTo>
                    <a:pt x="1035" y="6882"/>
                  </a:lnTo>
                  <a:lnTo>
                    <a:pt x="990" y="6860"/>
                  </a:lnTo>
                  <a:lnTo>
                    <a:pt x="933" y="6837"/>
                  </a:lnTo>
                  <a:lnTo>
                    <a:pt x="876" y="6826"/>
                  </a:lnTo>
                  <a:lnTo>
                    <a:pt x="819" y="6837"/>
                  </a:lnTo>
                  <a:lnTo>
                    <a:pt x="762" y="6860"/>
                  </a:lnTo>
                  <a:lnTo>
                    <a:pt x="717" y="6882"/>
                  </a:lnTo>
                  <a:lnTo>
                    <a:pt x="683" y="6928"/>
                  </a:lnTo>
                  <a:lnTo>
                    <a:pt x="0" y="6541"/>
                  </a:lnTo>
                  <a:lnTo>
                    <a:pt x="0" y="6587"/>
                  </a:lnTo>
                  <a:lnTo>
                    <a:pt x="660" y="6973"/>
                  </a:lnTo>
                  <a:lnTo>
                    <a:pt x="648" y="7019"/>
                  </a:lnTo>
                  <a:lnTo>
                    <a:pt x="637" y="7064"/>
                  </a:lnTo>
                  <a:lnTo>
                    <a:pt x="637" y="7121"/>
                  </a:lnTo>
                  <a:lnTo>
                    <a:pt x="660" y="7167"/>
                  </a:lnTo>
                  <a:lnTo>
                    <a:pt x="683" y="7201"/>
                  </a:lnTo>
                  <a:lnTo>
                    <a:pt x="705" y="7235"/>
                  </a:lnTo>
                  <a:lnTo>
                    <a:pt x="739" y="7269"/>
                  </a:lnTo>
                  <a:lnTo>
                    <a:pt x="785" y="7292"/>
                  </a:lnTo>
                  <a:lnTo>
                    <a:pt x="830" y="7303"/>
                  </a:lnTo>
                  <a:lnTo>
                    <a:pt x="921" y="7303"/>
                  </a:lnTo>
                  <a:lnTo>
                    <a:pt x="967" y="7292"/>
                  </a:lnTo>
                  <a:lnTo>
                    <a:pt x="1012" y="7269"/>
                  </a:lnTo>
                  <a:lnTo>
                    <a:pt x="1047" y="7235"/>
                  </a:lnTo>
                  <a:lnTo>
                    <a:pt x="1081" y="7201"/>
                  </a:lnTo>
                  <a:lnTo>
                    <a:pt x="1103" y="7167"/>
                  </a:lnTo>
                  <a:lnTo>
                    <a:pt x="1115" y="7121"/>
                  </a:lnTo>
                  <a:lnTo>
                    <a:pt x="1115" y="7064"/>
                  </a:lnTo>
                  <a:lnTo>
                    <a:pt x="1115" y="7019"/>
                  </a:lnTo>
                  <a:lnTo>
                    <a:pt x="1103" y="6973"/>
                  </a:lnTo>
                  <a:lnTo>
                    <a:pt x="3060" y="5836"/>
                  </a:lnTo>
                  <a:lnTo>
                    <a:pt x="3094" y="5881"/>
                  </a:lnTo>
                  <a:lnTo>
                    <a:pt x="3140" y="5916"/>
                  </a:lnTo>
                  <a:lnTo>
                    <a:pt x="3185" y="5938"/>
                  </a:lnTo>
                  <a:lnTo>
                    <a:pt x="3310" y="5938"/>
                  </a:lnTo>
                  <a:lnTo>
                    <a:pt x="3356" y="5916"/>
                  </a:lnTo>
                  <a:lnTo>
                    <a:pt x="3401" y="5881"/>
                  </a:lnTo>
                  <a:lnTo>
                    <a:pt x="3435" y="5836"/>
                  </a:lnTo>
                  <a:lnTo>
                    <a:pt x="5426" y="6985"/>
                  </a:lnTo>
                  <a:lnTo>
                    <a:pt x="5415" y="7030"/>
                  </a:lnTo>
                  <a:lnTo>
                    <a:pt x="5415" y="7064"/>
                  </a:lnTo>
                  <a:lnTo>
                    <a:pt x="5415" y="7110"/>
                  </a:lnTo>
                  <a:lnTo>
                    <a:pt x="5426" y="7144"/>
                  </a:lnTo>
                  <a:lnTo>
                    <a:pt x="5472" y="7201"/>
                  </a:lnTo>
                  <a:lnTo>
                    <a:pt x="5528" y="7246"/>
                  </a:lnTo>
                  <a:lnTo>
                    <a:pt x="5563" y="7258"/>
                  </a:lnTo>
                  <a:lnTo>
                    <a:pt x="5597" y="7269"/>
                  </a:lnTo>
                  <a:lnTo>
                    <a:pt x="5597" y="9624"/>
                  </a:lnTo>
                  <a:lnTo>
                    <a:pt x="5563" y="9624"/>
                  </a:lnTo>
                  <a:lnTo>
                    <a:pt x="5528" y="9647"/>
                  </a:lnTo>
                  <a:lnTo>
                    <a:pt x="5460" y="9692"/>
                  </a:lnTo>
                  <a:lnTo>
                    <a:pt x="5426" y="9749"/>
                  </a:lnTo>
                  <a:lnTo>
                    <a:pt x="5415" y="9783"/>
                  </a:lnTo>
                  <a:lnTo>
                    <a:pt x="5415" y="9829"/>
                  </a:lnTo>
                  <a:lnTo>
                    <a:pt x="5415" y="9863"/>
                  </a:lnTo>
                  <a:lnTo>
                    <a:pt x="5426" y="9908"/>
                  </a:lnTo>
                  <a:lnTo>
                    <a:pt x="5449" y="9942"/>
                  </a:lnTo>
                  <a:lnTo>
                    <a:pt x="5472" y="9965"/>
                  </a:lnTo>
                  <a:lnTo>
                    <a:pt x="5506" y="9999"/>
                  </a:lnTo>
                  <a:lnTo>
                    <a:pt x="5540" y="10011"/>
                  </a:lnTo>
                  <a:lnTo>
                    <a:pt x="5574" y="10022"/>
                  </a:lnTo>
                  <a:lnTo>
                    <a:pt x="5619" y="10033"/>
                  </a:lnTo>
                  <a:lnTo>
                    <a:pt x="5676" y="10022"/>
                  </a:lnTo>
                  <a:lnTo>
                    <a:pt x="5722" y="9999"/>
                  </a:lnTo>
                  <a:lnTo>
                    <a:pt x="5756" y="9977"/>
                  </a:lnTo>
                  <a:lnTo>
                    <a:pt x="5790" y="9931"/>
                  </a:lnTo>
                  <a:lnTo>
                    <a:pt x="7804" y="11091"/>
                  </a:lnTo>
                  <a:lnTo>
                    <a:pt x="7792" y="11137"/>
                  </a:lnTo>
                  <a:lnTo>
                    <a:pt x="7781" y="11171"/>
                  </a:lnTo>
                  <a:lnTo>
                    <a:pt x="7792" y="11217"/>
                  </a:lnTo>
                  <a:lnTo>
                    <a:pt x="7804" y="11251"/>
                  </a:lnTo>
                  <a:lnTo>
                    <a:pt x="7838" y="11308"/>
                  </a:lnTo>
                  <a:lnTo>
                    <a:pt x="7895" y="11353"/>
                  </a:lnTo>
                  <a:lnTo>
                    <a:pt x="7929" y="11364"/>
                  </a:lnTo>
                  <a:lnTo>
                    <a:pt x="7963" y="11376"/>
                  </a:lnTo>
                  <a:lnTo>
                    <a:pt x="7963" y="13662"/>
                  </a:lnTo>
                  <a:lnTo>
                    <a:pt x="7917" y="13674"/>
                  </a:lnTo>
                  <a:lnTo>
                    <a:pt x="7872" y="13696"/>
                  </a:lnTo>
                  <a:lnTo>
                    <a:pt x="7826" y="13719"/>
                  </a:lnTo>
                  <a:lnTo>
                    <a:pt x="7792" y="13753"/>
                  </a:lnTo>
                  <a:lnTo>
                    <a:pt x="7758" y="13787"/>
                  </a:lnTo>
                  <a:lnTo>
                    <a:pt x="7747" y="13833"/>
                  </a:lnTo>
                  <a:lnTo>
                    <a:pt x="7724" y="13878"/>
                  </a:lnTo>
                  <a:lnTo>
                    <a:pt x="7724" y="13935"/>
                  </a:lnTo>
                  <a:lnTo>
                    <a:pt x="7724" y="13981"/>
                  </a:lnTo>
                  <a:lnTo>
                    <a:pt x="7747" y="14038"/>
                  </a:lnTo>
                  <a:lnTo>
                    <a:pt x="7769" y="14083"/>
                  </a:lnTo>
                  <a:lnTo>
                    <a:pt x="7804" y="14117"/>
                  </a:lnTo>
                  <a:lnTo>
                    <a:pt x="7838" y="14151"/>
                  </a:lnTo>
                  <a:lnTo>
                    <a:pt x="7883" y="14174"/>
                  </a:lnTo>
                  <a:lnTo>
                    <a:pt x="7940" y="14197"/>
                  </a:lnTo>
                  <a:lnTo>
                    <a:pt x="7986" y="14197"/>
                  </a:lnTo>
                  <a:lnTo>
                    <a:pt x="8054" y="14185"/>
                  </a:lnTo>
                  <a:lnTo>
                    <a:pt x="8122" y="14163"/>
                  </a:lnTo>
                  <a:lnTo>
                    <a:pt x="8179" y="14117"/>
                  </a:lnTo>
                  <a:lnTo>
                    <a:pt x="8213" y="14072"/>
                  </a:lnTo>
                  <a:lnTo>
                    <a:pt x="10113" y="15164"/>
                  </a:lnTo>
                  <a:lnTo>
                    <a:pt x="10101" y="15221"/>
                  </a:lnTo>
                  <a:lnTo>
                    <a:pt x="10090" y="15278"/>
                  </a:lnTo>
                  <a:lnTo>
                    <a:pt x="10101" y="15334"/>
                  </a:lnTo>
                  <a:lnTo>
                    <a:pt x="10113" y="15380"/>
                  </a:lnTo>
                  <a:lnTo>
                    <a:pt x="10135" y="15425"/>
                  </a:lnTo>
                  <a:lnTo>
                    <a:pt x="10170" y="15471"/>
                  </a:lnTo>
                  <a:lnTo>
                    <a:pt x="10215" y="15494"/>
                  </a:lnTo>
                  <a:lnTo>
                    <a:pt x="10249" y="15528"/>
                  </a:lnTo>
                  <a:lnTo>
                    <a:pt x="10306" y="15539"/>
                  </a:lnTo>
                  <a:lnTo>
                    <a:pt x="10408" y="15539"/>
                  </a:lnTo>
                  <a:lnTo>
                    <a:pt x="10465" y="15528"/>
                  </a:lnTo>
                  <a:lnTo>
                    <a:pt x="10511" y="15494"/>
                  </a:lnTo>
                  <a:lnTo>
                    <a:pt x="10545" y="15471"/>
                  </a:lnTo>
                  <a:lnTo>
                    <a:pt x="10579" y="15425"/>
                  </a:lnTo>
                  <a:lnTo>
                    <a:pt x="10602" y="15380"/>
                  </a:lnTo>
                  <a:lnTo>
                    <a:pt x="10625" y="15334"/>
                  </a:lnTo>
                  <a:lnTo>
                    <a:pt x="10625" y="15278"/>
                  </a:lnTo>
                  <a:lnTo>
                    <a:pt x="10613" y="15221"/>
                  </a:lnTo>
                  <a:lnTo>
                    <a:pt x="10602" y="15164"/>
                  </a:lnTo>
                  <a:lnTo>
                    <a:pt x="12524" y="14060"/>
                  </a:lnTo>
                  <a:lnTo>
                    <a:pt x="12558" y="14106"/>
                  </a:lnTo>
                  <a:lnTo>
                    <a:pt x="12615" y="14140"/>
                  </a:lnTo>
                  <a:lnTo>
                    <a:pt x="12672" y="14163"/>
                  </a:lnTo>
                  <a:lnTo>
                    <a:pt x="12729" y="14174"/>
                  </a:lnTo>
                  <a:lnTo>
                    <a:pt x="12775" y="14163"/>
                  </a:lnTo>
                  <a:lnTo>
                    <a:pt x="12820" y="14151"/>
                  </a:lnTo>
                  <a:lnTo>
                    <a:pt x="12866" y="14129"/>
                  </a:lnTo>
                  <a:lnTo>
                    <a:pt x="12900" y="14106"/>
                  </a:lnTo>
                  <a:lnTo>
                    <a:pt x="12922" y="14060"/>
                  </a:lnTo>
                  <a:lnTo>
                    <a:pt x="12945" y="14026"/>
                  </a:lnTo>
                  <a:lnTo>
                    <a:pt x="12968" y="13981"/>
                  </a:lnTo>
                  <a:lnTo>
                    <a:pt x="12968" y="13935"/>
                  </a:lnTo>
                  <a:lnTo>
                    <a:pt x="12968" y="13890"/>
                  </a:lnTo>
                  <a:lnTo>
                    <a:pt x="12945" y="13844"/>
                  </a:lnTo>
                  <a:lnTo>
                    <a:pt x="12934" y="13810"/>
                  </a:lnTo>
                  <a:lnTo>
                    <a:pt x="12911" y="13776"/>
                  </a:lnTo>
                  <a:lnTo>
                    <a:pt x="12877" y="13742"/>
                  </a:lnTo>
                  <a:lnTo>
                    <a:pt x="12843" y="13719"/>
                  </a:lnTo>
                  <a:lnTo>
                    <a:pt x="12797" y="13708"/>
                  </a:lnTo>
                  <a:lnTo>
                    <a:pt x="12752" y="13696"/>
                  </a:lnTo>
                  <a:lnTo>
                    <a:pt x="12752" y="11364"/>
                  </a:lnTo>
                  <a:lnTo>
                    <a:pt x="12820" y="11342"/>
                  </a:lnTo>
                  <a:lnTo>
                    <a:pt x="12877" y="11296"/>
                  </a:lnTo>
                  <a:lnTo>
                    <a:pt x="12911" y="11239"/>
                  </a:lnTo>
                  <a:lnTo>
                    <a:pt x="12922" y="11171"/>
                  </a:lnTo>
                  <a:lnTo>
                    <a:pt x="12922" y="11137"/>
                  </a:lnTo>
                  <a:lnTo>
                    <a:pt x="12911" y="11103"/>
                  </a:lnTo>
                  <a:lnTo>
                    <a:pt x="14890" y="9954"/>
                  </a:lnTo>
                  <a:lnTo>
                    <a:pt x="14925" y="9999"/>
                  </a:lnTo>
                  <a:lnTo>
                    <a:pt x="14981" y="10045"/>
                  </a:lnTo>
                  <a:lnTo>
                    <a:pt x="15038" y="10068"/>
                  </a:lnTo>
                  <a:lnTo>
                    <a:pt x="15163" y="10068"/>
                  </a:lnTo>
                  <a:lnTo>
                    <a:pt x="15220" y="10033"/>
                  </a:lnTo>
                  <a:lnTo>
                    <a:pt x="15266" y="9999"/>
                  </a:lnTo>
                  <a:lnTo>
                    <a:pt x="15311" y="9954"/>
                  </a:lnTo>
                  <a:lnTo>
                    <a:pt x="17234" y="11057"/>
                  </a:lnTo>
                  <a:lnTo>
                    <a:pt x="17211" y="11114"/>
                  </a:lnTo>
                  <a:lnTo>
                    <a:pt x="17200" y="11171"/>
                  </a:lnTo>
                  <a:lnTo>
                    <a:pt x="17211" y="11228"/>
                  </a:lnTo>
                  <a:lnTo>
                    <a:pt x="17222" y="11273"/>
                  </a:lnTo>
                  <a:lnTo>
                    <a:pt x="17245" y="11319"/>
                  </a:lnTo>
                  <a:lnTo>
                    <a:pt x="17279" y="11364"/>
                  </a:lnTo>
                  <a:lnTo>
                    <a:pt x="17325" y="11399"/>
                  </a:lnTo>
                  <a:lnTo>
                    <a:pt x="17370" y="11421"/>
                  </a:lnTo>
                  <a:lnTo>
                    <a:pt x="17416" y="11433"/>
                  </a:lnTo>
                  <a:lnTo>
                    <a:pt x="17473" y="11444"/>
                  </a:lnTo>
                  <a:lnTo>
                    <a:pt x="17518" y="11433"/>
                  </a:lnTo>
                  <a:lnTo>
                    <a:pt x="17575" y="11421"/>
                  </a:lnTo>
                  <a:lnTo>
                    <a:pt x="17620" y="11399"/>
                  </a:lnTo>
                  <a:lnTo>
                    <a:pt x="17655" y="11364"/>
                  </a:lnTo>
                  <a:lnTo>
                    <a:pt x="17689" y="11319"/>
                  </a:lnTo>
                  <a:lnTo>
                    <a:pt x="17711" y="11273"/>
                  </a:lnTo>
                  <a:lnTo>
                    <a:pt x="17723" y="11228"/>
                  </a:lnTo>
                  <a:lnTo>
                    <a:pt x="17734" y="11171"/>
                  </a:lnTo>
                  <a:lnTo>
                    <a:pt x="17723" y="11114"/>
                  </a:lnTo>
                  <a:lnTo>
                    <a:pt x="17711" y="11069"/>
                  </a:lnTo>
                  <a:lnTo>
                    <a:pt x="19679" y="9931"/>
                  </a:lnTo>
                  <a:lnTo>
                    <a:pt x="19702" y="9965"/>
                  </a:lnTo>
                  <a:lnTo>
                    <a:pt x="19748" y="9999"/>
                  </a:lnTo>
                  <a:lnTo>
                    <a:pt x="19793" y="10011"/>
                  </a:lnTo>
                  <a:lnTo>
                    <a:pt x="19839" y="10022"/>
                  </a:lnTo>
                  <a:lnTo>
                    <a:pt x="19873" y="10011"/>
                  </a:lnTo>
                  <a:lnTo>
                    <a:pt x="19918" y="9999"/>
                  </a:lnTo>
                  <a:lnTo>
                    <a:pt x="19941" y="9988"/>
                  </a:lnTo>
                  <a:lnTo>
                    <a:pt x="19975" y="9965"/>
                  </a:lnTo>
                  <a:lnTo>
                    <a:pt x="19998" y="9931"/>
                  </a:lnTo>
                  <a:lnTo>
                    <a:pt x="20021" y="9897"/>
                  </a:lnTo>
                  <a:lnTo>
                    <a:pt x="20032" y="9863"/>
                  </a:lnTo>
                  <a:lnTo>
                    <a:pt x="20032" y="9829"/>
                  </a:lnTo>
                  <a:lnTo>
                    <a:pt x="20021" y="9760"/>
                  </a:lnTo>
                  <a:lnTo>
                    <a:pt x="19987" y="9704"/>
                  </a:lnTo>
                  <a:lnTo>
                    <a:pt x="19930" y="9658"/>
                  </a:lnTo>
                  <a:lnTo>
                    <a:pt x="19861" y="9635"/>
                  </a:lnTo>
                  <a:lnTo>
                    <a:pt x="19861" y="7315"/>
                  </a:lnTo>
                  <a:lnTo>
                    <a:pt x="19907" y="7303"/>
                  </a:lnTo>
                  <a:lnTo>
                    <a:pt x="19952" y="7292"/>
                  </a:lnTo>
                  <a:lnTo>
                    <a:pt x="19987" y="7269"/>
                  </a:lnTo>
                  <a:lnTo>
                    <a:pt x="20021" y="7235"/>
                  </a:lnTo>
                  <a:lnTo>
                    <a:pt x="20055" y="7201"/>
                  </a:lnTo>
                  <a:lnTo>
                    <a:pt x="20078" y="7155"/>
                  </a:lnTo>
                  <a:lnTo>
                    <a:pt x="20089" y="7110"/>
                  </a:lnTo>
                  <a:lnTo>
                    <a:pt x="20089" y="7064"/>
                  </a:lnTo>
                  <a:lnTo>
                    <a:pt x="20089" y="7019"/>
                  </a:lnTo>
                  <a:lnTo>
                    <a:pt x="20066" y="6973"/>
                  </a:lnTo>
                  <a:lnTo>
                    <a:pt x="20043" y="6928"/>
                  </a:lnTo>
                  <a:lnTo>
                    <a:pt x="20021" y="6894"/>
                  </a:lnTo>
                  <a:lnTo>
                    <a:pt x="19975" y="6860"/>
                  </a:lnTo>
                  <a:lnTo>
                    <a:pt x="19941" y="6837"/>
                  </a:lnTo>
                  <a:lnTo>
                    <a:pt x="19884" y="6826"/>
                  </a:lnTo>
                  <a:lnTo>
                    <a:pt x="19839" y="6814"/>
                  </a:lnTo>
                  <a:lnTo>
                    <a:pt x="19782" y="6826"/>
                  </a:lnTo>
                  <a:lnTo>
                    <a:pt x="19725" y="6848"/>
                  </a:lnTo>
                  <a:lnTo>
                    <a:pt x="19668" y="6882"/>
                  </a:lnTo>
                  <a:lnTo>
                    <a:pt x="19634" y="6928"/>
                  </a:lnTo>
                  <a:lnTo>
                    <a:pt x="17700" y="5802"/>
                  </a:lnTo>
                  <a:lnTo>
                    <a:pt x="17711" y="5768"/>
                  </a:lnTo>
                  <a:lnTo>
                    <a:pt x="17711" y="5722"/>
                  </a:lnTo>
                  <a:lnTo>
                    <a:pt x="17711" y="5677"/>
                  </a:lnTo>
                  <a:lnTo>
                    <a:pt x="17689" y="5631"/>
                  </a:lnTo>
                  <a:lnTo>
                    <a:pt x="17666" y="5586"/>
                  </a:lnTo>
                  <a:lnTo>
                    <a:pt x="17643" y="5552"/>
                  </a:lnTo>
                  <a:lnTo>
                    <a:pt x="17609" y="5517"/>
                  </a:lnTo>
                  <a:lnTo>
                    <a:pt x="17564" y="5495"/>
                  </a:lnTo>
                  <a:lnTo>
                    <a:pt x="17518" y="5483"/>
                  </a:lnTo>
                  <a:lnTo>
                    <a:pt x="17473" y="5472"/>
                  </a:lnTo>
                  <a:lnTo>
                    <a:pt x="17416" y="5483"/>
                  </a:lnTo>
                  <a:lnTo>
                    <a:pt x="17370" y="5495"/>
                  </a:lnTo>
                  <a:lnTo>
                    <a:pt x="17336" y="5517"/>
                  </a:lnTo>
                  <a:lnTo>
                    <a:pt x="17291" y="5552"/>
                  </a:lnTo>
                  <a:lnTo>
                    <a:pt x="17268" y="5586"/>
                  </a:lnTo>
                  <a:lnTo>
                    <a:pt x="17245" y="5631"/>
                  </a:lnTo>
                  <a:lnTo>
                    <a:pt x="17234" y="5677"/>
                  </a:lnTo>
                  <a:lnTo>
                    <a:pt x="17222" y="5722"/>
                  </a:lnTo>
                  <a:lnTo>
                    <a:pt x="17234" y="5768"/>
                  </a:lnTo>
                  <a:lnTo>
                    <a:pt x="17245" y="5813"/>
                  </a:lnTo>
                  <a:lnTo>
                    <a:pt x="15243" y="6962"/>
                  </a:lnTo>
                  <a:lnTo>
                    <a:pt x="15209" y="6928"/>
                  </a:lnTo>
                  <a:lnTo>
                    <a:pt x="15175" y="6905"/>
                  </a:lnTo>
                  <a:lnTo>
                    <a:pt x="15141" y="6894"/>
                  </a:lnTo>
                  <a:lnTo>
                    <a:pt x="15061" y="6894"/>
                  </a:lnTo>
                  <a:lnTo>
                    <a:pt x="15016" y="6905"/>
                  </a:lnTo>
                  <a:lnTo>
                    <a:pt x="14981" y="6928"/>
                  </a:lnTo>
                  <a:lnTo>
                    <a:pt x="14959" y="6962"/>
                  </a:lnTo>
                  <a:lnTo>
                    <a:pt x="12934" y="5790"/>
                  </a:lnTo>
                  <a:lnTo>
                    <a:pt x="12945" y="5722"/>
                  </a:lnTo>
                  <a:lnTo>
                    <a:pt x="12945" y="5677"/>
                  </a:lnTo>
                  <a:lnTo>
                    <a:pt x="12922" y="5631"/>
                  </a:lnTo>
                  <a:lnTo>
                    <a:pt x="12911" y="5597"/>
                  </a:lnTo>
                  <a:lnTo>
                    <a:pt x="12877" y="5563"/>
                  </a:lnTo>
                  <a:lnTo>
                    <a:pt x="12854" y="5540"/>
                  </a:lnTo>
                  <a:lnTo>
                    <a:pt x="12809" y="5517"/>
                  </a:lnTo>
                  <a:lnTo>
                    <a:pt x="12775" y="5506"/>
                  </a:lnTo>
                  <a:lnTo>
                    <a:pt x="12684" y="5506"/>
                  </a:lnTo>
                  <a:lnTo>
                    <a:pt x="12649" y="5517"/>
                  </a:lnTo>
                  <a:lnTo>
                    <a:pt x="12604" y="5540"/>
                  </a:lnTo>
                  <a:lnTo>
                    <a:pt x="12570" y="5563"/>
                  </a:lnTo>
                  <a:lnTo>
                    <a:pt x="12547" y="5597"/>
                  </a:lnTo>
                  <a:lnTo>
                    <a:pt x="12524" y="5631"/>
                  </a:lnTo>
                  <a:lnTo>
                    <a:pt x="12513" y="5677"/>
                  </a:lnTo>
                  <a:lnTo>
                    <a:pt x="12513" y="5722"/>
                  </a:lnTo>
                  <a:lnTo>
                    <a:pt x="12513" y="5756"/>
                  </a:lnTo>
                  <a:lnTo>
                    <a:pt x="12524" y="5790"/>
                  </a:lnTo>
                  <a:lnTo>
                    <a:pt x="10556" y="6928"/>
                  </a:lnTo>
                  <a:lnTo>
                    <a:pt x="10522" y="6882"/>
                  </a:lnTo>
                  <a:lnTo>
                    <a:pt x="10477" y="6848"/>
                  </a:lnTo>
                  <a:lnTo>
                    <a:pt x="10420" y="6826"/>
                  </a:lnTo>
                  <a:lnTo>
                    <a:pt x="10295" y="6826"/>
                  </a:lnTo>
                  <a:lnTo>
                    <a:pt x="10249" y="6848"/>
                  </a:lnTo>
                  <a:lnTo>
                    <a:pt x="10192" y="6882"/>
                  </a:lnTo>
                  <a:lnTo>
                    <a:pt x="10158" y="6928"/>
                  </a:lnTo>
                  <a:lnTo>
                    <a:pt x="8202" y="5802"/>
                  </a:lnTo>
                  <a:lnTo>
                    <a:pt x="8213" y="5756"/>
                  </a:lnTo>
                  <a:lnTo>
                    <a:pt x="8213" y="5722"/>
                  </a:lnTo>
                  <a:lnTo>
                    <a:pt x="8213" y="5677"/>
                  </a:lnTo>
                  <a:lnTo>
                    <a:pt x="8202" y="5643"/>
                  </a:lnTo>
                  <a:lnTo>
                    <a:pt x="8179" y="5597"/>
                  </a:lnTo>
                  <a:lnTo>
                    <a:pt x="8156" y="5574"/>
                  </a:lnTo>
                  <a:lnTo>
                    <a:pt x="8122" y="5540"/>
                  </a:lnTo>
                  <a:lnTo>
                    <a:pt x="8088" y="5517"/>
                  </a:lnTo>
                  <a:lnTo>
                    <a:pt x="8054" y="5506"/>
                  </a:lnTo>
                  <a:lnTo>
                    <a:pt x="8008" y="5495"/>
                  </a:lnTo>
                  <a:lnTo>
                    <a:pt x="8008" y="3208"/>
                  </a:lnTo>
                  <a:lnTo>
                    <a:pt x="8054" y="3197"/>
                  </a:lnTo>
                  <a:lnTo>
                    <a:pt x="8099" y="3185"/>
                  </a:lnTo>
                  <a:lnTo>
                    <a:pt x="8133" y="3163"/>
                  </a:lnTo>
                  <a:lnTo>
                    <a:pt x="8168" y="3129"/>
                  </a:lnTo>
                  <a:lnTo>
                    <a:pt x="8202" y="3094"/>
                  </a:lnTo>
                  <a:lnTo>
                    <a:pt x="8224" y="3060"/>
                  </a:lnTo>
                  <a:lnTo>
                    <a:pt x="8236" y="3015"/>
                  </a:lnTo>
                  <a:lnTo>
                    <a:pt x="8236" y="2958"/>
                  </a:lnTo>
                  <a:lnTo>
                    <a:pt x="8236" y="2912"/>
                  </a:lnTo>
                  <a:lnTo>
                    <a:pt x="8213" y="2867"/>
                  </a:lnTo>
                  <a:lnTo>
                    <a:pt x="8190" y="2821"/>
                  </a:lnTo>
                  <a:lnTo>
                    <a:pt x="8168" y="2787"/>
                  </a:lnTo>
                  <a:lnTo>
                    <a:pt x="8122" y="2753"/>
                  </a:lnTo>
                  <a:lnTo>
                    <a:pt x="8088" y="2730"/>
                  </a:lnTo>
                  <a:lnTo>
                    <a:pt x="8042" y="2719"/>
                  </a:lnTo>
                  <a:lnTo>
                    <a:pt x="7929" y="2719"/>
                  </a:lnTo>
                  <a:lnTo>
                    <a:pt x="7872" y="2742"/>
                  </a:lnTo>
                  <a:lnTo>
                    <a:pt x="7826" y="2776"/>
                  </a:lnTo>
                  <a:lnTo>
                    <a:pt x="7781" y="2821"/>
                  </a:lnTo>
                  <a:lnTo>
                    <a:pt x="5847" y="1695"/>
                  </a:lnTo>
                  <a:lnTo>
                    <a:pt x="5858" y="1661"/>
                  </a:lnTo>
                  <a:lnTo>
                    <a:pt x="5858" y="1616"/>
                  </a:lnTo>
                  <a:lnTo>
                    <a:pt x="5858" y="1570"/>
                  </a:lnTo>
                  <a:lnTo>
                    <a:pt x="5836" y="1525"/>
                  </a:lnTo>
                  <a:lnTo>
                    <a:pt x="5824" y="1491"/>
                  </a:lnTo>
                  <a:lnTo>
                    <a:pt x="5790" y="1456"/>
                  </a:lnTo>
                  <a:lnTo>
                    <a:pt x="5767" y="1422"/>
                  </a:lnTo>
                  <a:lnTo>
                    <a:pt x="5722" y="1400"/>
                  </a:lnTo>
                  <a:lnTo>
                    <a:pt x="5688" y="1388"/>
                  </a:lnTo>
                  <a:lnTo>
                    <a:pt x="5642" y="1377"/>
                  </a:lnTo>
                  <a:lnTo>
                    <a:pt x="5642" y="0"/>
                  </a:lnTo>
                  <a:lnTo>
                    <a:pt x="5597" y="0"/>
                  </a:lnTo>
                  <a:lnTo>
                    <a:pt x="5597" y="1377"/>
                  </a:lnTo>
                  <a:lnTo>
                    <a:pt x="5551" y="1388"/>
                  </a:lnTo>
                  <a:lnTo>
                    <a:pt x="5517" y="1400"/>
                  </a:lnTo>
                  <a:lnTo>
                    <a:pt x="5472" y="1422"/>
                  </a:lnTo>
                  <a:lnTo>
                    <a:pt x="5437" y="1456"/>
                  </a:lnTo>
                  <a:lnTo>
                    <a:pt x="5415" y="1491"/>
                  </a:lnTo>
                  <a:lnTo>
                    <a:pt x="5392" y="1525"/>
                  </a:lnTo>
                  <a:lnTo>
                    <a:pt x="5381" y="1570"/>
                  </a:lnTo>
                  <a:lnTo>
                    <a:pt x="5381" y="1616"/>
                  </a:lnTo>
                  <a:lnTo>
                    <a:pt x="5381" y="1661"/>
                  </a:lnTo>
                  <a:lnTo>
                    <a:pt x="5392" y="1695"/>
                  </a:lnTo>
                  <a:lnTo>
                    <a:pt x="3413" y="2844"/>
                  </a:lnTo>
                  <a:lnTo>
                    <a:pt x="3378" y="2810"/>
                  </a:lnTo>
                  <a:lnTo>
                    <a:pt x="3344" y="2776"/>
                  </a:lnTo>
                  <a:lnTo>
                    <a:pt x="3299" y="2765"/>
                  </a:lnTo>
                  <a:lnTo>
                    <a:pt x="3253" y="2753"/>
                  </a:lnTo>
                  <a:lnTo>
                    <a:pt x="3196" y="2765"/>
                  </a:lnTo>
                  <a:lnTo>
                    <a:pt x="3151" y="2776"/>
                  </a:lnTo>
                  <a:lnTo>
                    <a:pt x="3117" y="2810"/>
                  </a:lnTo>
                  <a:lnTo>
                    <a:pt x="3083" y="2844"/>
                  </a:lnTo>
                  <a:lnTo>
                    <a:pt x="1047" y="1673"/>
                  </a:lnTo>
                  <a:lnTo>
                    <a:pt x="1058" y="1616"/>
                  </a:lnTo>
                  <a:lnTo>
                    <a:pt x="1047" y="1547"/>
                  </a:lnTo>
                  <a:lnTo>
                    <a:pt x="1012" y="1491"/>
                  </a:lnTo>
                  <a:lnTo>
                    <a:pt x="967" y="1456"/>
                  </a:lnTo>
                  <a:lnTo>
                    <a:pt x="899" y="1434"/>
                  </a:lnTo>
                  <a:lnTo>
                    <a:pt x="899" y="0"/>
                  </a:lnTo>
                  <a:close/>
                </a:path>
              </a:pathLst>
            </a:custGeom>
            <a:solidFill>
              <a:srgbClr val="FFFFFF">
                <a:alpha val="1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8"/>
            <p:cNvSpPr/>
            <p:nvPr/>
          </p:nvSpPr>
          <p:spPr>
            <a:xfrm>
              <a:off x="0" y="1440624"/>
              <a:ext cx="1108507" cy="1470543"/>
            </a:xfrm>
            <a:custGeom>
              <a:rect b="b" l="l" r="r" t="t"/>
              <a:pathLst>
                <a:path extrusionOk="0" h="14050" w="10591">
                  <a:moveTo>
                    <a:pt x="3390" y="262"/>
                  </a:moveTo>
                  <a:lnTo>
                    <a:pt x="5381" y="1400"/>
                  </a:lnTo>
                  <a:lnTo>
                    <a:pt x="5358" y="1457"/>
                  </a:lnTo>
                  <a:lnTo>
                    <a:pt x="5358" y="1514"/>
                  </a:lnTo>
                  <a:lnTo>
                    <a:pt x="5358" y="1559"/>
                  </a:lnTo>
                  <a:lnTo>
                    <a:pt x="5369" y="1616"/>
                  </a:lnTo>
                  <a:lnTo>
                    <a:pt x="5392" y="1650"/>
                  </a:lnTo>
                  <a:lnTo>
                    <a:pt x="5426" y="1696"/>
                  </a:lnTo>
                  <a:lnTo>
                    <a:pt x="5460" y="1730"/>
                  </a:lnTo>
                  <a:lnTo>
                    <a:pt x="5506" y="1752"/>
                  </a:lnTo>
                  <a:lnTo>
                    <a:pt x="5551" y="1764"/>
                  </a:lnTo>
                  <a:lnTo>
                    <a:pt x="5597" y="1775"/>
                  </a:lnTo>
                  <a:lnTo>
                    <a:pt x="5597" y="4016"/>
                  </a:lnTo>
                  <a:lnTo>
                    <a:pt x="5551" y="4027"/>
                  </a:lnTo>
                  <a:lnTo>
                    <a:pt x="5506" y="4039"/>
                  </a:lnTo>
                  <a:lnTo>
                    <a:pt x="5460" y="4062"/>
                  </a:lnTo>
                  <a:lnTo>
                    <a:pt x="5426" y="4096"/>
                  </a:lnTo>
                  <a:lnTo>
                    <a:pt x="5403" y="4130"/>
                  </a:lnTo>
                  <a:lnTo>
                    <a:pt x="5381" y="4175"/>
                  </a:lnTo>
                  <a:lnTo>
                    <a:pt x="5369" y="4221"/>
                  </a:lnTo>
                  <a:lnTo>
                    <a:pt x="5358" y="4266"/>
                  </a:lnTo>
                  <a:lnTo>
                    <a:pt x="5369" y="4323"/>
                  </a:lnTo>
                  <a:lnTo>
                    <a:pt x="5381" y="4369"/>
                  </a:lnTo>
                  <a:lnTo>
                    <a:pt x="3458" y="5472"/>
                  </a:lnTo>
                  <a:lnTo>
                    <a:pt x="3413" y="5427"/>
                  </a:lnTo>
                  <a:lnTo>
                    <a:pt x="3367" y="5393"/>
                  </a:lnTo>
                  <a:lnTo>
                    <a:pt x="3310" y="5370"/>
                  </a:lnTo>
                  <a:lnTo>
                    <a:pt x="3185" y="5370"/>
                  </a:lnTo>
                  <a:lnTo>
                    <a:pt x="3128" y="5393"/>
                  </a:lnTo>
                  <a:lnTo>
                    <a:pt x="3083" y="5427"/>
                  </a:lnTo>
                  <a:lnTo>
                    <a:pt x="3037" y="5472"/>
                  </a:lnTo>
                  <a:lnTo>
                    <a:pt x="1115" y="4357"/>
                  </a:lnTo>
                  <a:lnTo>
                    <a:pt x="1126" y="4323"/>
                  </a:lnTo>
                  <a:lnTo>
                    <a:pt x="1126" y="4266"/>
                  </a:lnTo>
                  <a:lnTo>
                    <a:pt x="1126" y="4221"/>
                  </a:lnTo>
                  <a:lnTo>
                    <a:pt x="1115" y="4175"/>
                  </a:lnTo>
                  <a:lnTo>
                    <a:pt x="1092" y="4141"/>
                  </a:lnTo>
                  <a:lnTo>
                    <a:pt x="1058" y="4107"/>
                  </a:lnTo>
                  <a:lnTo>
                    <a:pt x="1024" y="4073"/>
                  </a:lnTo>
                  <a:lnTo>
                    <a:pt x="990" y="4050"/>
                  </a:lnTo>
                  <a:lnTo>
                    <a:pt x="944" y="4027"/>
                  </a:lnTo>
                  <a:lnTo>
                    <a:pt x="899" y="4027"/>
                  </a:lnTo>
                  <a:lnTo>
                    <a:pt x="899" y="1741"/>
                  </a:lnTo>
                  <a:lnTo>
                    <a:pt x="944" y="1730"/>
                  </a:lnTo>
                  <a:lnTo>
                    <a:pt x="978" y="1718"/>
                  </a:lnTo>
                  <a:lnTo>
                    <a:pt x="1012" y="1696"/>
                  </a:lnTo>
                  <a:lnTo>
                    <a:pt x="1047" y="1673"/>
                  </a:lnTo>
                  <a:lnTo>
                    <a:pt x="1069" y="1639"/>
                  </a:lnTo>
                  <a:lnTo>
                    <a:pt x="1092" y="1593"/>
                  </a:lnTo>
                  <a:lnTo>
                    <a:pt x="1103" y="1559"/>
                  </a:lnTo>
                  <a:lnTo>
                    <a:pt x="1103" y="1514"/>
                  </a:lnTo>
                  <a:lnTo>
                    <a:pt x="1103" y="1468"/>
                  </a:lnTo>
                  <a:lnTo>
                    <a:pt x="1092" y="1423"/>
                  </a:lnTo>
                  <a:lnTo>
                    <a:pt x="3105" y="262"/>
                  </a:lnTo>
                  <a:lnTo>
                    <a:pt x="3128" y="296"/>
                  </a:lnTo>
                  <a:lnTo>
                    <a:pt x="3162" y="319"/>
                  </a:lnTo>
                  <a:lnTo>
                    <a:pt x="3208" y="330"/>
                  </a:lnTo>
                  <a:lnTo>
                    <a:pt x="3253" y="342"/>
                  </a:lnTo>
                  <a:lnTo>
                    <a:pt x="3287" y="330"/>
                  </a:lnTo>
                  <a:lnTo>
                    <a:pt x="3333" y="319"/>
                  </a:lnTo>
                  <a:lnTo>
                    <a:pt x="3367" y="296"/>
                  </a:lnTo>
                  <a:lnTo>
                    <a:pt x="3390" y="262"/>
                  </a:lnTo>
                  <a:close/>
                  <a:moveTo>
                    <a:pt x="3447" y="8498"/>
                  </a:moveTo>
                  <a:lnTo>
                    <a:pt x="5437" y="9658"/>
                  </a:lnTo>
                  <a:lnTo>
                    <a:pt x="5426" y="9692"/>
                  </a:lnTo>
                  <a:lnTo>
                    <a:pt x="5426" y="9727"/>
                  </a:lnTo>
                  <a:lnTo>
                    <a:pt x="5437" y="9795"/>
                  </a:lnTo>
                  <a:lnTo>
                    <a:pt x="5472" y="9852"/>
                  </a:lnTo>
                  <a:lnTo>
                    <a:pt x="5528" y="9897"/>
                  </a:lnTo>
                  <a:lnTo>
                    <a:pt x="5597" y="9909"/>
                  </a:lnTo>
                  <a:lnTo>
                    <a:pt x="5597" y="12240"/>
                  </a:lnTo>
                  <a:lnTo>
                    <a:pt x="5551" y="12252"/>
                  </a:lnTo>
                  <a:lnTo>
                    <a:pt x="5506" y="12263"/>
                  </a:lnTo>
                  <a:lnTo>
                    <a:pt x="5472" y="12286"/>
                  </a:lnTo>
                  <a:lnTo>
                    <a:pt x="5437" y="12320"/>
                  </a:lnTo>
                  <a:lnTo>
                    <a:pt x="5415" y="12354"/>
                  </a:lnTo>
                  <a:lnTo>
                    <a:pt x="5392" y="12388"/>
                  </a:lnTo>
                  <a:lnTo>
                    <a:pt x="5381" y="12434"/>
                  </a:lnTo>
                  <a:lnTo>
                    <a:pt x="5381" y="12479"/>
                  </a:lnTo>
                  <a:lnTo>
                    <a:pt x="5381" y="12525"/>
                  </a:lnTo>
                  <a:lnTo>
                    <a:pt x="5392" y="12570"/>
                  </a:lnTo>
                  <a:lnTo>
                    <a:pt x="3424" y="13708"/>
                  </a:lnTo>
                  <a:lnTo>
                    <a:pt x="3390" y="13662"/>
                  </a:lnTo>
                  <a:lnTo>
                    <a:pt x="3356" y="13640"/>
                  </a:lnTo>
                  <a:lnTo>
                    <a:pt x="3299" y="13617"/>
                  </a:lnTo>
                  <a:lnTo>
                    <a:pt x="3253" y="13606"/>
                  </a:lnTo>
                  <a:lnTo>
                    <a:pt x="3196" y="13617"/>
                  </a:lnTo>
                  <a:lnTo>
                    <a:pt x="3151" y="13640"/>
                  </a:lnTo>
                  <a:lnTo>
                    <a:pt x="3105" y="13662"/>
                  </a:lnTo>
                  <a:lnTo>
                    <a:pt x="3071" y="13708"/>
                  </a:lnTo>
                  <a:lnTo>
                    <a:pt x="1058" y="12548"/>
                  </a:lnTo>
                  <a:lnTo>
                    <a:pt x="1069" y="12479"/>
                  </a:lnTo>
                  <a:lnTo>
                    <a:pt x="1069" y="12445"/>
                  </a:lnTo>
                  <a:lnTo>
                    <a:pt x="1058" y="12411"/>
                  </a:lnTo>
                  <a:lnTo>
                    <a:pt x="1024" y="12354"/>
                  </a:lnTo>
                  <a:lnTo>
                    <a:pt x="967" y="12309"/>
                  </a:lnTo>
                  <a:lnTo>
                    <a:pt x="899" y="12286"/>
                  </a:lnTo>
                  <a:lnTo>
                    <a:pt x="899" y="9977"/>
                  </a:lnTo>
                  <a:lnTo>
                    <a:pt x="944" y="9965"/>
                  </a:lnTo>
                  <a:lnTo>
                    <a:pt x="990" y="9943"/>
                  </a:lnTo>
                  <a:lnTo>
                    <a:pt x="1024" y="9920"/>
                  </a:lnTo>
                  <a:lnTo>
                    <a:pt x="1058" y="9897"/>
                  </a:lnTo>
                  <a:lnTo>
                    <a:pt x="1092" y="9863"/>
                  </a:lnTo>
                  <a:lnTo>
                    <a:pt x="1115" y="9818"/>
                  </a:lnTo>
                  <a:lnTo>
                    <a:pt x="1126" y="9772"/>
                  </a:lnTo>
                  <a:lnTo>
                    <a:pt x="1126" y="9727"/>
                  </a:lnTo>
                  <a:lnTo>
                    <a:pt x="1126" y="9670"/>
                  </a:lnTo>
                  <a:lnTo>
                    <a:pt x="1103" y="9624"/>
                  </a:lnTo>
                  <a:lnTo>
                    <a:pt x="3049" y="8498"/>
                  </a:lnTo>
                  <a:lnTo>
                    <a:pt x="3083" y="8543"/>
                  </a:lnTo>
                  <a:lnTo>
                    <a:pt x="3128" y="8589"/>
                  </a:lnTo>
                  <a:lnTo>
                    <a:pt x="3185" y="8612"/>
                  </a:lnTo>
                  <a:lnTo>
                    <a:pt x="3253" y="8612"/>
                  </a:lnTo>
                  <a:lnTo>
                    <a:pt x="3310" y="8600"/>
                  </a:lnTo>
                  <a:lnTo>
                    <a:pt x="3367" y="8589"/>
                  </a:lnTo>
                  <a:lnTo>
                    <a:pt x="3413" y="8543"/>
                  </a:lnTo>
                  <a:lnTo>
                    <a:pt x="3447" y="8498"/>
                  </a:lnTo>
                  <a:close/>
                  <a:moveTo>
                    <a:pt x="8202" y="8509"/>
                  </a:moveTo>
                  <a:lnTo>
                    <a:pt x="10158" y="9636"/>
                  </a:lnTo>
                  <a:lnTo>
                    <a:pt x="10147" y="9681"/>
                  </a:lnTo>
                  <a:lnTo>
                    <a:pt x="10147" y="9727"/>
                  </a:lnTo>
                  <a:lnTo>
                    <a:pt x="10147" y="9761"/>
                  </a:lnTo>
                  <a:lnTo>
                    <a:pt x="10158" y="9806"/>
                  </a:lnTo>
                  <a:lnTo>
                    <a:pt x="10170" y="9840"/>
                  </a:lnTo>
                  <a:lnTo>
                    <a:pt x="10204" y="9874"/>
                  </a:lnTo>
                  <a:lnTo>
                    <a:pt x="10226" y="9897"/>
                  </a:lnTo>
                  <a:lnTo>
                    <a:pt x="10261" y="9920"/>
                  </a:lnTo>
                  <a:lnTo>
                    <a:pt x="10295" y="9931"/>
                  </a:lnTo>
                  <a:lnTo>
                    <a:pt x="10340" y="9943"/>
                  </a:lnTo>
                  <a:lnTo>
                    <a:pt x="10340" y="12252"/>
                  </a:lnTo>
                  <a:lnTo>
                    <a:pt x="10295" y="12263"/>
                  </a:lnTo>
                  <a:lnTo>
                    <a:pt x="10261" y="12275"/>
                  </a:lnTo>
                  <a:lnTo>
                    <a:pt x="10226" y="12297"/>
                  </a:lnTo>
                  <a:lnTo>
                    <a:pt x="10192" y="12331"/>
                  </a:lnTo>
                  <a:lnTo>
                    <a:pt x="10170" y="12366"/>
                  </a:lnTo>
                  <a:lnTo>
                    <a:pt x="10147" y="12400"/>
                  </a:lnTo>
                  <a:lnTo>
                    <a:pt x="10135" y="12434"/>
                  </a:lnTo>
                  <a:lnTo>
                    <a:pt x="10135" y="12479"/>
                  </a:lnTo>
                  <a:lnTo>
                    <a:pt x="10135" y="12525"/>
                  </a:lnTo>
                  <a:lnTo>
                    <a:pt x="10147" y="12559"/>
                  </a:lnTo>
                  <a:lnTo>
                    <a:pt x="8145" y="13719"/>
                  </a:lnTo>
                  <a:lnTo>
                    <a:pt x="8111" y="13685"/>
                  </a:lnTo>
                  <a:lnTo>
                    <a:pt x="8077" y="13662"/>
                  </a:lnTo>
                  <a:lnTo>
                    <a:pt x="8031" y="13651"/>
                  </a:lnTo>
                  <a:lnTo>
                    <a:pt x="7986" y="13640"/>
                  </a:lnTo>
                  <a:lnTo>
                    <a:pt x="7940" y="13651"/>
                  </a:lnTo>
                  <a:lnTo>
                    <a:pt x="7906" y="13662"/>
                  </a:lnTo>
                  <a:lnTo>
                    <a:pt x="7860" y="13685"/>
                  </a:lnTo>
                  <a:lnTo>
                    <a:pt x="7838" y="13719"/>
                  </a:lnTo>
                  <a:lnTo>
                    <a:pt x="5836" y="12570"/>
                  </a:lnTo>
                  <a:lnTo>
                    <a:pt x="5858" y="12525"/>
                  </a:lnTo>
                  <a:lnTo>
                    <a:pt x="5858" y="12479"/>
                  </a:lnTo>
                  <a:lnTo>
                    <a:pt x="5858" y="12434"/>
                  </a:lnTo>
                  <a:lnTo>
                    <a:pt x="5836" y="12388"/>
                  </a:lnTo>
                  <a:lnTo>
                    <a:pt x="5824" y="12354"/>
                  </a:lnTo>
                  <a:lnTo>
                    <a:pt x="5790" y="12320"/>
                  </a:lnTo>
                  <a:lnTo>
                    <a:pt x="5767" y="12297"/>
                  </a:lnTo>
                  <a:lnTo>
                    <a:pt x="5722" y="12275"/>
                  </a:lnTo>
                  <a:lnTo>
                    <a:pt x="5688" y="12252"/>
                  </a:lnTo>
                  <a:lnTo>
                    <a:pt x="5642" y="12240"/>
                  </a:lnTo>
                  <a:lnTo>
                    <a:pt x="5642" y="9909"/>
                  </a:lnTo>
                  <a:lnTo>
                    <a:pt x="5710" y="9897"/>
                  </a:lnTo>
                  <a:lnTo>
                    <a:pt x="5756" y="9852"/>
                  </a:lnTo>
                  <a:lnTo>
                    <a:pt x="5801" y="9795"/>
                  </a:lnTo>
                  <a:lnTo>
                    <a:pt x="5813" y="9727"/>
                  </a:lnTo>
                  <a:lnTo>
                    <a:pt x="5801" y="9692"/>
                  </a:lnTo>
                  <a:lnTo>
                    <a:pt x="5790" y="9658"/>
                  </a:lnTo>
                  <a:lnTo>
                    <a:pt x="7769" y="8509"/>
                  </a:lnTo>
                  <a:lnTo>
                    <a:pt x="7815" y="8555"/>
                  </a:lnTo>
                  <a:lnTo>
                    <a:pt x="7860" y="8600"/>
                  </a:lnTo>
                  <a:lnTo>
                    <a:pt x="7929" y="8623"/>
                  </a:lnTo>
                  <a:lnTo>
                    <a:pt x="7986" y="8634"/>
                  </a:lnTo>
                  <a:lnTo>
                    <a:pt x="8054" y="8623"/>
                  </a:lnTo>
                  <a:lnTo>
                    <a:pt x="8111" y="8600"/>
                  </a:lnTo>
                  <a:lnTo>
                    <a:pt x="8168" y="8555"/>
                  </a:lnTo>
                  <a:lnTo>
                    <a:pt x="8202" y="8509"/>
                  </a:lnTo>
                  <a:close/>
                  <a:moveTo>
                    <a:pt x="3219" y="1"/>
                  </a:moveTo>
                  <a:lnTo>
                    <a:pt x="3185" y="12"/>
                  </a:lnTo>
                  <a:lnTo>
                    <a:pt x="3128" y="46"/>
                  </a:lnTo>
                  <a:lnTo>
                    <a:pt x="3094" y="103"/>
                  </a:lnTo>
                  <a:lnTo>
                    <a:pt x="3083" y="137"/>
                  </a:lnTo>
                  <a:lnTo>
                    <a:pt x="3083" y="171"/>
                  </a:lnTo>
                  <a:lnTo>
                    <a:pt x="3083" y="217"/>
                  </a:lnTo>
                  <a:lnTo>
                    <a:pt x="1069" y="1388"/>
                  </a:lnTo>
                  <a:lnTo>
                    <a:pt x="1035" y="1343"/>
                  </a:lnTo>
                  <a:lnTo>
                    <a:pt x="990" y="1309"/>
                  </a:lnTo>
                  <a:lnTo>
                    <a:pt x="933" y="1286"/>
                  </a:lnTo>
                  <a:lnTo>
                    <a:pt x="819" y="1286"/>
                  </a:lnTo>
                  <a:lnTo>
                    <a:pt x="774" y="1309"/>
                  </a:lnTo>
                  <a:lnTo>
                    <a:pt x="728" y="1343"/>
                  </a:lnTo>
                  <a:lnTo>
                    <a:pt x="694" y="1377"/>
                  </a:lnTo>
                  <a:lnTo>
                    <a:pt x="0" y="979"/>
                  </a:lnTo>
                  <a:lnTo>
                    <a:pt x="0" y="1036"/>
                  </a:lnTo>
                  <a:lnTo>
                    <a:pt x="671" y="1423"/>
                  </a:lnTo>
                  <a:lnTo>
                    <a:pt x="648" y="1468"/>
                  </a:lnTo>
                  <a:lnTo>
                    <a:pt x="648" y="1514"/>
                  </a:lnTo>
                  <a:lnTo>
                    <a:pt x="648" y="1559"/>
                  </a:lnTo>
                  <a:lnTo>
                    <a:pt x="660" y="1593"/>
                  </a:lnTo>
                  <a:lnTo>
                    <a:pt x="683" y="1639"/>
                  </a:lnTo>
                  <a:lnTo>
                    <a:pt x="705" y="1673"/>
                  </a:lnTo>
                  <a:lnTo>
                    <a:pt x="739" y="1696"/>
                  </a:lnTo>
                  <a:lnTo>
                    <a:pt x="774" y="1718"/>
                  </a:lnTo>
                  <a:lnTo>
                    <a:pt x="819" y="1730"/>
                  </a:lnTo>
                  <a:lnTo>
                    <a:pt x="853" y="1741"/>
                  </a:lnTo>
                  <a:lnTo>
                    <a:pt x="853" y="4027"/>
                  </a:lnTo>
                  <a:lnTo>
                    <a:pt x="808" y="4027"/>
                  </a:lnTo>
                  <a:lnTo>
                    <a:pt x="762" y="4050"/>
                  </a:lnTo>
                  <a:lnTo>
                    <a:pt x="728" y="4073"/>
                  </a:lnTo>
                  <a:lnTo>
                    <a:pt x="694" y="4107"/>
                  </a:lnTo>
                  <a:lnTo>
                    <a:pt x="671" y="4141"/>
                  </a:lnTo>
                  <a:lnTo>
                    <a:pt x="648" y="4175"/>
                  </a:lnTo>
                  <a:lnTo>
                    <a:pt x="637" y="4221"/>
                  </a:lnTo>
                  <a:lnTo>
                    <a:pt x="626" y="4266"/>
                  </a:lnTo>
                  <a:lnTo>
                    <a:pt x="637" y="4323"/>
                  </a:lnTo>
                  <a:lnTo>
                    <a:pt x="648" y="4369"/>
                  </a:lnTo>
                  <a:lnTo>
                    <a:pt x="0" y="4733"/>
                  </a:lnTo>
                  <a:lnTo>
                    <a:pt x="0" y="4790"/>
                  </a:lnTo>
                  <a:lnTo>
                    <a:pt x="671" y="4403"/>
                  </a:lnTo>
                  <a:lnTo>
                    <a:pt x="705" y="4448"/>
                  </a:lnTo>
                  <a:lnTo>
                    <a:pt x="751" y="4494"/>
                  </a:lnTo>
                  <a:lnTo>
                    <a:pt x="819" y="4517"/>
                  </a:lnTo>
                  <a:lnTo>
                    <a:pt x="944" y="4517"/>
                  </a:lnTo>
                  <a:lnTo>
                    <a:pt x="1001" y="4494"/>
                  </a:lnTo>
                  <a:lnTo>
                    <a:pt x="1047" y="4448"/>
                  </a:lnTo>
                  <a:lnTo>
                    <a:pt x="1092" y="4403"/>
                  </a:lnTo>
                  <a:lnTo>
                    <a:pt x="3014" y="5518"/>
                  </a:lnTo>
                  <a:lnTo>
                    <a:pt x="3003" y="5563"/>
                  </a:lnTo>
                  <a:lnTo>
                    <a:pt x="2992" y="5620"/>
                  </a:lnTo>
                  <a:lnTo>
                    <a:pt x="3003" y="5666"/>
                  </a:lnTo>
                  <a:lnTo>
                    <a:pt x="3014" y="5711"/>
                  </a:lnTo>
                  <a:lnTo>
                    <a:pt x="3037" y="5757"/>
                  </a:lnTo>
                  <a:lnTo>
                    <a:pt x="3060" y="5791"/>
                  </a:lnTo>
                  <a:lnTo>
                    <a:pt x="3094" y="5825"/>
                  </a:lnTo>
                  <a:lnTo>
                    <a:pt x="3140" y="5848"/>
                  </a:lnTo>
                  <a:lnTo>
                    <a:pt x="3174" y="5859"/>
                  </a:lnTo>
                  <a:lnTo>
                    <a:pt x="3231" y="5870"/>
                  </a:lnTo>
                  <a:lnTo>
                    <a:pt x="3231" y="8145"/>
                  </a:lnTo>
                  <a:lnTo>
                    <a:pt x="3185" y="8157"/>
                  </a:lnTo>
                  <a:lnTo>
                    <a:pt x="3140" y="8168"/>
                  </a:lnTo>
                  <a:lnTo>
                    <a:pt x="3105" y="8191"/>
                  </a:lnTo>
                  <a:lnTo>
                    <a:pt x="3071" y="8214"/>
                  </a:lnTo>
                  <a:lnTo>
                    <a:pt x="3049" y="8248"/>
                  </a:lnTo>
                  <a:lnTo>
                    <a:pt x="3026" y="8293"/>
                  </a:lnTo>
                  <a:lnTo>
                    <a:pt x="3014" y="8327"/>
                  </a:lnTo>
                  <a:lnTo>
                    <a:pt x="3014" y="8373"/>
                  </a:lnTo>
                  <a:lnTo>
                    <a:pt x="3014" y="8418"/>
                  </a:lnTo>
                  <a:lnTo>
                    <a:pt x="3026" y="8464"/>
                  </a:lnTo>
                  <a:lnTo>
                    <a:pt x="1081" y="9579"/>
                  </a:lnTo>
                  <a:lnTo>
                    <a:pt x="1047" y="9533"/>
                  </a:lnTo>
                  <a:lnTo>
                    <a:pt x="1001" y="9499"/>
                  </a:lnTo>
                  <a:lnTo>
                    <a:pt x="944" y="9476"/>
                  </a:lnTo>
                  <a:lnTo>
                    <a:pt x="819" y="9476"/>
                  </a:lnTo>
                  <a:lnTo>
                    <a:pt x="762" y="9499"/>
                  </a:lnTo>
                  <a:lnTo>
                    <a:pt x="705" y="9533"/>
                  </a:lnTo>
                  <a:lnTo>
                    <a:pt x="671" y="9579"/>
                  </a:lnTo>
                  <a:lnTo>
                    <a:pt x="0" y="9192"/>
                  </a:lnTo>
                  <a:lnTo>
                    <a:pt x="0" y="9249"/>
                  </a:lnTo>
                  <a:lnTo>
                    <a:pt x="648" y="9624"/>
                  </a:lnTo>
                  <a:lnTo>
                    <a:pt x="637" y="9670"/>
                  </a:lnTo>
                  <a:lnTo>
                    <a:pt x="626" y="9727"/>
                  </a:lnTo>
                  <a:lnTo>
                    <a:pt x="637" y="9772"/>
                  </a:lnTo>
                  <a:lnTo>
                    <a:pt x="648" y="9818"/>
                  </a:lnTo>
                  <a:lnTo>
                    <a:pt x="671" y="9863"/>
                  </a:lnTo>
                  <a:lnTo>
                    <a:pt x="694" y="9897"/>
                  </a:lnTo>
                  <a:lnTo>
                    <a:pt x="728" y="9920"/>
                  </a:lnTo>
                  <a:lnTo>
                    <a:pt x="762" y="9954"/>
                  </a:lnTo>
                  <a:lnTo>
                    <a:pt x="808" y="9965"/>
                  </a:lnTo>
                  <a:lnTo>
                    <a:pt x="853" y="9977"/>
                  </a:lnTo>
                  <a:lnTo>
                    <a:pt x="853" y="12286"/>
                  </a:lnTo>
                  <a:lnTo>
                    <a:pt x="785" y="12309"/>
                  </a:lnTo>
                  <a:lnTo>
                    <a:pt x="728" y="12354"/>
                  </a:lnTo>
                  <a:lnTo>
                    <a:pt x="694" y="12411"/>
                  </a:lnTo>
                  <a:lnTo>
                    <a:pt x="683" y="12445"/>
                  </a:lnTo>
                  <a:lnTo>
                    <a:pt x="683" y="12479"/>
                  </a:lnTo>
                  <a:lnTo>
                    <a:pt x="694" y="12548"/>
                  </a:lnTo>
                  <a:lnTo>
                    <a:pt x="0" y="12946"/>
                  </a:lnTo>
                  <a:lnTo>
                    <a:pt x="0" y="13003"/>
                  </a:lnTo>
                  <a:lnTo>
                    <a:pt x="717" y="12593"/>
                  </a:lnTo>
                  <a:lnTo>
                    <a:pt x="751" y="12627"/>
                  </a:lnTo>
                  <a:lnTo>
                    <a:pt x="785" y="12650"/>
                  </a:lnTo>
                  <a:lnTo>
                    <a:pt x="830" y="12673"/>
                  </a:lnTo>
                  <a:lnTo>
                    <a:pt x="933" y="12673"/>
                  </a:lnTo>
                  <a:lnTo>
                    <a:pt x="967" y="12650"/>
                  </a:lnTo>
                  <a:lnTo>
                    <a:pt x="1012" y="12627"/>
                  </a:lnTo>
                  <a:lnTo>
                    <a:pt x="1047" y="12582"/>
                  </a:lnTo>
                  <a:lnTo>
                    <a:pt x="3049" y="13742"/>
                  </a:lnTo>
                  <a:lnTo>
                    <a:pt x="3037" y="13788"/>
                  </a:lnTo>
                  <a:lnTo>
                    <a:pt x="3026" y="13833"/>
                  </a:lnTo>
                  <a:lnTo>
                    <a:pt x="3037" y="13879"/>
                  </a:lnTo>
                  <a:lnTo>
                    <a:pt x="3049" y="13913"/>
                  </a:lnTo>
                  <a:lnTo>
                    <a:pt x="3071" y="13958"/>
                  </a:lnTo>
                  <a:lnTo>
                    <a:pt x="3094" y="13981"/>
                  </a:lnTo>
                  <a:lnTo>
                    <a:pt x="3128" y="14015"/>
                  </a:lnTo>
                  <a:lnTo>
                    <a:pt x="3162" y="14038"/>
                  </a:lnTo>
                  <a:lnTo>
                    <a:pt x="3208" y="14049"/>
                  </a:lnTo>
                  <a:lnTo>
                    <a:pt x="3287" y="14049"/>
                  </a:lnTo>
                  <a:lnTo>
                    <a:pt x="3333" y="14038"/>
                  </a:lnTo>
                  <a:lnTo>
                    <a:pt x="3367" y="14015"/>
                  </a:lnTo>
                  <a:lnTo>
                    <a:pt x="3401" y="13981"/>
                  </a:lnTo>
                  <a:lnTo>
                    <a:pt x="3435" y="13958"/>
                  </a:lnTo>
                  <a:lnTo>
                    <a:pt x="3447" y="13913"/>
                  </a:lnTo>
                  <a:lnTo>
                    <a:pt x="3458" y="13879"/>
                  </a:lnTo>
                  <a:lnTo>
                    <a:pt x="3469" y="13833"/>
                  </a:lnTo>
                  <a:lnTo>
                    <a:pt x="3458" y="13788"/>
                  </a:lnTo>
                  <a:lnTo>
                    <a:pt x="3447" y="13742"/>
                  </a:lnTo>
                  <a:lnTo>
                    <a:pt x="5415" y="12616"/>
                  </a:lnTo>
                  <a:lnTo>
                    <a:pt x="5449" y="12661"/>
                  </a:lnTo>
                  <a:lnTo>
                    <a:pt x="5506" y="12696"/>
                  </a:lnTo>
                  <a:lnTo>
                    <a:pt x="5563" y="12718"/>
                  </a:lnTo>
                  <a:lnTo>
                    <a:pt x="5676" y="12718"/>
                  </a:lnTo>
                  <a:lnTo>
                    <a:pt x="5733" y="12696"/>
                  </a:lnTo>
                  <a:lnTo>
                    <a:pt x="5779" y="12650"/>
                  </a:lnTo>
                  <a:lnTo>
                    <a:pt x="5824" y="12605"/>
                  </a:lnTo>
                  <a:lnTo>
                    <a:pt x="7815" y="13765"/>
                  </a:lnTo>
                  <a:lnTo>
                    <a:pt x="7804" y="13799"/>
                  </a:lnTo>
                  <a:lnTo>
                    <a:pt x="7804" y="13833"/>
                  </a:lnTo>
                  <a:lnTo>
                    <a:pt x="7804" y="13867"/>
                  </a:lnTo>
                  <a:lnTo>
                    <a:pt x="7815" y="13901"/>
                  </a:lnTo>
                  <a:lnTo>
                    <a:pt x="7826" y="13935"/>
                  </a:lnTo>
                  <a:lnTo>
                    <a:pt x="7849" y="13970"/>
                  </a:lnTo>
                  <a:lnTo>
                    <a:pt x="7883" y="13992"/>
                  </a:lnTo>
                  <a:lnTo>
                    <a:pt x="7917" y="14004"/>
                  </a:lnTo>
                  <a:lnTo>
                    <a:pt x="7951" y="14015"/>
                  </a:lnTo>
                  <a:lnTo>
                    <a:pt x="8031" y="14015"/>
                  </a:lnTo>
                  <a:lnTo>
                    <a:pt x="8065" y="14004"/>
                  </a:lnTo>
                  <a:lnTo>
                    <a:pt x="8099" y="13992"/>
                  </a:lnTo>
                  <a:lnTo>
                    <a:pt x="8122" y="13970"/>
                  </a:lnTo>
                  <a:lnTo>
                    <a:pt x="8145" y="13935"/>
                  </a:lnTo>
                  <a:lnTo>
                    <a:pt x="8168" y="13901"/>
                  </a:lnTo>
                  <a:lnTo>
                    <a:pt x="8179" y="13867"/>
                  </a:lnTo>
                  <a:lnTo>
                    <a:pt x="8179" y="13833"/>
                  </a:lnTo>
                  <a:lnTo>
                    <a:pt x="8179" y="13799"/>
                  </a:lnTo>
                  <a:lnTo>
                    <a:pt x="8168" y="13765"/>
                  </a:lnTo>
                  <a:lnTo>
                    <a:pt x="10170" y="12605"/>
                  </a:lnTo>
                  <a:lnTo>
                    <a:pt x="10204" y="12650"/>
                  </a:lnTo>
                  <a:lnTo>
                    <a:pt x="10249" y="12684"/>
                  </a:lnTo>
                  <a:lnTo>
                    <a:pt x="10295" y="12707"/>
                  </a:lnTo>
                  <a:lnTo>
                    <a:pt x="10408" y="12707"/>
                  </a:lnTo>
                  <a:lnTo>
                    <a:pt x="10443" y="12696"/>
                  </a:lnTo>
                  <a:lnTo>
                    <a:pt x="10488" y="12673"/>
                  </a:lnTo>
                  <a:lnTo>
                    <a:pt x="10522" y="12639"/>
                  </a:lnTo>
                  <a:lnTo>
                    <a:pt x="10545" y="12605"/>
                  </a:lnTo>
                  <a:lnTo>
                    <a:pt x="10568" y="12570"/>
                  </a:lnTo>
                  <a:lnTo>
                    <a:pt x="10579" y="12525"/>
                  </a:lnTo>
                  <a:lnTo>
                    <a:pt x="10590" y="12479"/>
                  </a:lnTo>
                  <a:lnTo>
                    <a:pt x="10579" y="12434"/>
                  </a:lnTo>
                  <a:lnTo>
                    <a:pt x="10568" y="12400"/>
                  </a:lnTo>
                  <a:lnTo>
                    <a:pt x="10556" y="12366"/>
                  </a:lnTo>
                  <a:lnTo>
                    <a:pt x="10522" y="12331"/>
                  </a:lnTo>
                  <a:lnTo>
                    <a:pt x="10499" y="12297"/>
                  </a:lnTo>
                  <a:lnTo>
                    <a:pt x="10465" y="12286"/>
                  </a:lnTo>
                  <a:lnTo>
                    <a:pt x="10420" y="12263"/>
                  </a:lnTo>
                  <a:lnTo>
                    <a:pt x="10386" y="12252"/>
                  </a:lnTo>
                  <a:lnTo>
                    <a:pt x="10386" y="9943"/>
                  </a:lnTo>
                  <a:lnTo>
                    <a:pt x="10420" y="9931"/>
                  </a:lnTo>
                  <a:lnTo>
                    <a:pt x="10454" y="9920"/>
                  </a:lnTo>
                  <a:lnTo>
                    <a:pt x="10488" y="9897"/>
                  </a:lnTo>
                  <a:lnTo>
                    <a:pt x="10522" y="9863"/>
                  </a:lnTo>
                  <a:lnTo>
                    <a:pt x="10545" y="9840"/>
                  </a:lnTo>
                  <a:lnTo>
                    <a:pt x="10556" y="9806"/>
                  </a:lnTo>
                  <a:lnTo>
                    <a:pt x="10568" y="9761"/>
                  </a:lnTo>
                  <a:lnTo>
                    <a:pt x="10579" y="9727"/>
                  </a:lnTo>
                  <a:lnTo>
                    <a:pt x="10568" y="9681"/>
                  </a:lnTo>
                  <a:lnTo>
                    <a:pt x="10556" y="9636"/>
                  </a:lnTo>
                  <a:lnTo>
                    <a:pt x="10534" y="9601"/>
                  </a:lnTo>
                  <a:lnTo>
                    <a:pt x="10511" y="9567"/>
                  </a:lnTo>
                  <a:lnTo>
                    <a:pt x="10477" y="9545"/>
                  </a:lnTo>
                  <a:lnTo>
                    <a:pt x="10443" y="9522"/>
                  </a:lnTo>
                  <a:lnTo>
                    <a:pt x="10397" y="9510"/>
                  </a:lnTo>
                  <a:lnTo>
                    <a:pt x="10306" y="9510"/>
                  </a:lnTo>
                  <a:lnTo>
                    <a:pt x="10261" y="9533"/>
                  </a:lnTo>
                  <a:lnTo>
                    <a:pt x="10215" y="9567"/>
                  </a:lnTo>
                  <a:lnTo>
                    <a:pt x="10181" y="9601"/>
                  </a:lnTo>
                  <a:lnTo>
                    <a:pt x="8224" y="8475"/>
                  </a:lnTo>
                  <a:lnTo>
                    <a:pt x="8236" y="8430"/>
                  </a:lnTo>
                  <a:lnTo>
                    <a:pt x="8236" y="8373"/>
                  </a:lnTo>
                  <a:lnTo>
                    <a:pt x="8236" y="8327"/>
                  </a:lnTo>
                  <a:lnTo>
                    <a:pt x="8224" y="8282"/>
                  </a:lnTo>
                  <a:lnTo>
                    <a:pt x="8202" y="8236"/>
                  </a:lnTo>
                  <a:lnTo>
                    <a:pt x="8168" y="8202"/>
                  </a:lnTo>
                  <a:lnTo>
                    <a:pt x="8133" y="8168"/>
                  </a:lnTo>
                  <a:lnTo>
                    <a:pt x="8088" y="8145"/>
                  </a:lnTo>
                  <a:lnTo>
                    <a:pt x="8042" y="8134"/>
                  </a:lnTo>
                  <a:lnTo>
                    <a:pt x="7986" y="8123"/>
                  </a:lnTo>
                  <a:lnTo>
                    <a:pt x="7940" y="8134"/>
                  </a:lnTo>
                  <a:lnTo>
                    <a:pt x="7895" y="8145"/>
                  </a:lnTo>
                  <a:lnTo>
                    <a:pt x="7849" y="8168"/>
                  </a:lnTo>
                  <a:lnTo>
                    <a:pt x="7815" y="8202"/>
                  </a:lnTo>
                  <a:lnTo>
                    <a:pt x="7781" y="8236"/>
                  </a:lnTo>
                  <a:lnTo>
                    <a:pt x="7758" y="8282"/>
                  </a:lnTo>
                  <a:lnTo>
                    <a:pt x="7735" y="8327"/>
                  </a:lnTo>
                  <a:lnTo>
                    <a:pt x="7735" y="8373"/>
                  </a:lnTo>
                  <a:lnTo>
                    <a:pt x="7735" y="8430"/>
                  </a:lnTo>
                  <a:lnTo>
                    <a:pt x="7758" y="8475"/>
                  </a:lnTo>
                  <a:lnTo>
                    <a:pt x="5779" y="9613"/>
                  </a:lnTo>
                  <a:lnTo>
                    <a:pt x="5745" y="9579"/>
                  </a:lnTo>
                  <a:lnTo>
                    <a:pt x="5710" y="9556"/>
                  </a:lnTo>
                  <a:lnTo>
                    <a:pt x="5665" y="9545"/>
                  </a:lnTo>
                  <a:lnTo>
                    <a:pt x="5619" y="9533"/>
                  </a:lnTo>
                  <a:lnTo>
                    <a:pt x="5574" y="9545"/>
                  </a:lnTo>
                  <a:lnTo>
                    <a:pt x="5528" y="9556"/>
                  </a:lnTo>
                  <a:lnTo>
                    <a:pt x="5494" y="9579"/>
                  </a:lnTo>
                  <a:lnTo>
                    <a:pt x="5460" y="9613"/>
                  </a:lnTo>
                  <a:lnTo>
                    <a:pt x="3469" y="8464"/>
                  </a:lnTo>
                  <a:lnTo>
                    <a:pt x="3481" y="8418"/>
                  </a:lnTo>
                  <a:lnTo>
                    <a:pt x="3481" y="8373"/>
                  </a:lnTo>
                  <a:lnTo>
                    <a:pt x="3481" y="8327"/>
                  </a:lnTo>
                  <a:lnTo>
                    <a:pt x="3469" y="8293"/>
                  </a:lnTo>
                  <a:lnTo>
                    <a:pt x="3447" y="8248"/>
                  </a:lnTo>
                  <a:lnTo>
                    <a:pt x="3424" y="8214"/>
                  </a:lnTo>
                  <a:lnTo>
                    <a:pt x="3390" y="8191"/>
                  </a:lnTo>
                  <a:lnTo>
                    <a:pt x="3356" y="8168"/>
                  </a:lnTo>
                  <a:lnTo>
                    <a:pt x="3310" y="8157"/>
                  </a:lnTo>
                  <a:lnTo>
                    <a:pt x="3276" y="8145"/>
                  </a:lnTo>
                  <a:lnTo>
                    <a:pt x="3276" y="5870"/>
                  </a:lnTo>
                  <a:lnTo>
                    <a:pt x="3322" y="5859"/>
                  </a:lnTo>
                  <a:lnTo>
                    <a:pt x="3367" y="5848"/>
                  </a:lnTo>
                  <a:lnTo>
                    <a:pt x="3401" y="5825"/>
                  </a:lnTo>
                  <a:lnTo>
                    <a:pt x="3435" y="5791"/>
                  </a:lnTo>
                  <a:lnTo>
                    <a:pt x="3458" y="5757"/>
                  </a:lnTo>
                  <a:lnTo>
                    <a:pt x="3481" y="5711"/>
                  </a:lnTo>
                  <a:lnTo>
                    <a:pt x="3492" y="5666"/>
                  </a:lnTo>
                  <a:lnTo>
                    <a:pt x="3504" y="5620"/>
                  </a:lnTo>
                  <a:lnTo>
                    <a:pt x="3492" y="5563"/>
                  </a:lnTo>
                  <a:lnTo>
                    <a:pt x="3481" y="5518"/>
                  </a:lnTo>
                  <a:lnTo>
                    <a:pt x="5403" y="4414"/>
                  </a:lnTo>
                  <a:lnTo>
                    <a:pt x="5437" y="4460"/>
                  </a:lnTo>
                  <a:lnTo>
                    <a:pt x="5494" y="4494"/>
                  </a:lnTo>
                  <a:lnTo>
                    <a:pt x="5551" y="4517"/>
                  </a:lnTo>
                  <a:lnTo>
                    <a:pt x="5619" y="4528"/>
                  </a:lnTo>
                  <a:lnTo>
                    <a:pt x="5665" y="4528"/>
                  </a:lnTo>
                  <a:lnTo>
                    <a:pt x="5722" y="4505"/>
                  </a:lnTo>
                  <a:lnTo>
                    <a:pt x="5767" y="4482"/>
                  </a:lnTo>
                  <a:lnTo>
                    <a:pt x="5801" y="4460"/>
                  </a:lnTo>
                  <a:lnTo>
                    <a:pt x="5836" y="4414"/>
                  </a:lnTo>
                  <a:lnTo>
                    <a:pt x="5858" y="4369"/>
                  </a:lnTo>
                  <a:lnTo>
                    <a:pt x="5870" y="4323"/>
                  </a:lnTo>
                  <a:lnTo>
                    <a:pt x="5881" y="4266"/>
                  </a:lnTo>
                  <a:lnTo>
                    <a:pt x="5870" y="4221"/>
                  </a:lnTo>
                  <a:lnTo>
                    <a:pt x="5858" y="4175"/>
                  </a:lnTo>
                  <a:lnTo>
                    <a:pt x="5836" y="4130"/>
                  </a:lnTo>
                  <a:lnTo>
                    <a:pt x="5813" y="4096"/>
                  </a:lnTo>
                  <a:lnTo>
                    <a:pt x="5779" y="4062"/>
                  </a:lnTo>
                  <a:lnTo>
                    <a:pt x="5733" y="4039"/>
                  </a:lnTo>
                  <a:lnTo>
                    <a:pt x="5688" y="4027"/>
                  </a:lnTo>
                  <a:lnTo>
                    <a:pt x="5642" y="4016"/>
                  </a:lnTo>
                  <a:lnTo>
                    <a:pt x="5642" y="1775"/>
                  </a:lnTo>
                  <a:lnTo>
                    <a:pt x="5688" y="1764"/>
                  </a:lnTo>
                  <a:lnTo>
                    <a:pt x="5733" y="1752"/>
                  </a:lnTo>
                  <a:lnTo>
                    <a:pt x="5779" y="1730"/>
                  </a:lnTo>
                  <a:lnTo>
                    <a:pt x="5813" y="1696"/>
                  </a:lnTo>
                  <a:lnTo>
                    <a:pt x="5847" y="1650"/>
                  </a:lnTo>
                  <a:lnTo>
                    <a:pt x="5858" y="1616"/>
                  </a:lnTo>
                  <a:lnTo>
                    <a:pt x="5881" y="1559"/>
                  </a:lnTo>
                  <a:lnTo>
                    <a:pt x="5881" y="1514"/>
                  </a:lnTo>
                  <a:lnTo>
                    <a:pt x="5881" y="1457"/>
                  </a:lnTo>
                  <a:lnTo>
                    <a:pt x="5858" y="1411"/>
                  </a:lnTo>
                  <a:lnTo>
                    <a:pt x="5836" y="1366"/>
                  </a:lnTo>
                  <a:lnTo>
                    <a:pt x="5801" y="1332"/>
                  </a:lnTo>
                  <a:lnTo>
                    <a:pt x="5767" y="1297"/>
                  </a:lnTo>
                  <a:lnTo>
                    <a:pt x="5722" y="1275"/>
                  </a:lnTo>
                  <a:lnTo>
                    <a:pt x="5676" y="1252"/>
                  </a:lnTo>
                  <a:lnTo>
                    <a:pt x="5619" y="1252"/>
                  </a:lnTo>
                  <a:lnTo>
                    <a:pt x="5551" y="1263"/>
                  </a:lnTo>
                  <a:lnTo>
                    <a:pt x="5494" y="1286"/>
                  </a:lnTo>
                  <a:lnTo>
                    <a:pt x="5437" y="1320"/>
                  </a:lnTo>
                  <a:lnTo>
                    <a:pt x="5403" y="1366"/>
                  </a:lnTo>
                  <a:lnTo>
                    <a:pt x="3413" y="217"/>
                  </a:lnTo>
                  <a:lnTo>
                    <a:pt x="3424" y="171"/>
                  </a:lnTo>
                  <a:lnTo>
                    <a:pt x="3413" y="137"/>
                  </a:lnTo>
                  <a:lnTo>
                    <a:pt x="3401" y="103"/>
                  </a:lnTo>
                  <a:lnTo>
                    <a:pt x="3367" y="46"/>
                  </a:lnTo>
                  <a:lnTo>
                    <a:pt x="3310" y="12"/>
                  </a:lnTo>
                  <a:lnTo>
                    <a:pt x="3287" y="1"/>
                  </a:lnTo>
                  <a:close/>
                </a:path>
              </a:pathLst>
            </a:custGeom>
            <a:solidFill>
              <a:srgbClr val="FFFFFF">
                <a:alpha val="1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8"/>
            <p:cNvSpPr/>
            <p:nvPr/>
          </p:nvSpPr>
          <p:spPr>
            <a:xfrm>
              <a:off x="7021000" y="4871996"/>
              <a:ext cx="1027601" cy="271501"/>
            </a:xfrm>
            <a:custGeom>
              <a:rect b="b" l="l" r="r" t="t"/>
              <a:pathLst>
                <a:path extrusionOk="0" h="2594" w="9818">
                  <a:moveTo>
                    <a:pt x="2537" y="0"/>
                  </a:moveTo>
                  <a:lnTo>
                    <a:pt x="2492" y="12"/>
                  </a:lnTo>
                  <a:lnTo>
                    <a:pt x="2458" y="23"/>
                  </a:lnTo>
                  <a:lnTo>
                    <a:pt x="2412" y="46"/>
                  </a:lnTo>
                  <a:lnTo>
                    <a:pt x="2390" y="69"/>
                  </a:lnTo>
                  <a:lnTo>
                    <a:pt x="2355" y="103"/>
                  </a:lnTo>
                  <a:lnTo>
                    <a:pt x="2333" y="137"/>
                  </a:lnTo>
                  <a:lnTo>
                    <a:pt x="2321" y="182"/>
                  </a:lnTo>
                  <a:lnTo>
                    <a:pt x="2321" y="228"/>
                  </a:lnTo>
                  <a:lnTo>
                    <a:pt x="2321" y="262"/>
                  </a:lnTo>
                  <a:lnTo>
                    <a:pt x="2333" y="308"/>
                  </a:lnTo>
                  <a:lnTo>
                    <a:pt x="308" y="1479"/>
                  </a:lnTo>
                  <a:lnTo>
                    <a:pt x="285" y="1445"/>
                  </a:lnTo>
                  <a:lnTo>
                    <a:pt x="251" y="1422"/>
                  </a:lnTo>
                  <a:lnTo>
                    <a:pt x="217" y="1411"/>
                  </a:lnTo>
                  <a:lnTo>
                    <a:pt x="171" y="1400"/>
                  </a:lnTo>
                  <a:lnTo>
                    <a:pt x="137" y="1411"/>
                  </a:lnTo>
                  <a:lnTo>
                    <a:pt x="103" y="1411"/>
                  </a:lnTo>
                  <a:lnTo>
                    <a:pt x="46" y="1456"/>
                  </a:lnTo>
                  <a:lnTo>
                    <a:pt x="12" y="1502"/>
                  </a:lnTo>
                  <a:lnTo>
                    <a:pt x="1" y="1536"/>
                  </a:lnTo>
                  <a:lnTo>
                    <a:pt x="1" y="1570"/>
                  </a:lnTo>
                  <a:lnTo>
                    <a:pt x="12" y="1627"/>
                  </a:lnTo>
                  <a:lnTo>
                    <a:pt x="46" y="1684"/>
                  </a:lnTo>
                  <a:lnTo>
                    <a:pt x="92" y="1718"/>
                  </a:lnTo>
                  <a:lnTo>
                    <a:pt x="149" y="1741"/>
                  </a:lnTo>
                  <a:lnTo>
                    <a:pt x="149" y="2594"/>
                  </a:lnTo>
                  <a:lnTo>
                    <a:pt x="194" y="2594"/>
                  </a:lnTo>
                  <a:lnTo>
                    <a:pt x="194" y="1741"/>
                  </a:lnTo>
                  <a:lnTo>
                    <a:pt x="251" y="1718"/>
                  </a:lnTo>
                  <a:lnTo>
                    <a:pt x="296" y="1684"/>
                  </a:lnTo>
                  <a:lnTo>
                    <a:pt x="331" y="1627"/>
                  </a:lnTo>
                  <a:lnTo>
                    <a:pt x="342" y="1570"/>
                  </a:lnTo>
                  <a:lnTo>
                    <a:pt x="331" y="1513"/>
                  </a:lnTo>
                  <a:lnTo>
                    <a:pt x="2355" y="342"/>
                  </a:lnTo>
                  <a:lnTo>
                    <a:pt x="2390" y="387"/>
                  </a:lnTo>
                  <a:lnTo>
                    <a:pt x="2435" y="421"/>
                  </a:lnTo>
                  <a:lnTo>
                    <a:pt x="2481" y="433"/>
                  </a:lnTo>
                  <a:lnTo>
                    <a:pt x="2537" y="444"/>
                  </a:lnTo>
                  <a:lnTo>
                    <a:pt x="2594" y="433"/>
                  </a:lnTo>
                  <a:lnTo>
                    <a:pt x="2640" y="410"/>
                  </a:lnTo>
                  <a:lnTo>
                    <a:pt x="2685" y="387"/>
                  </a:lnTo>
                  <a:lnTo>
                    <a:pt x="2719" y="342"/>
                  </a:lnTo>
                  <a:lnTo>
                    <a:pt x="4699" y="1491"/>
                  </a:lnTo>
                  <a:lnTo>
                    <a:pt x="4687" y="1525"/>
                  </a:lnTo>
                  <a:lnTo>
                    <a:pt x="4687" y="1570"/>
                  </a:lnTo>
                  <a:lnTo>
                    <a:pt x="4687" y="1616"/>
                  </a:lnTo>
                  <a:lnTo>
                    <a:pt x="4699" y="1650"/>
                  </a:lnTo>
                  <a:lnTo>
                    <a:pt x="4722" y="1695"/>
                  </a:lnTo>
                  <a:lnTo>
                    <a:pt x="4744" y="1718"/>
                  </a:lnTo>
                  <a:lnTo>
                    <a:pt x="4778" y="1752"/>
                  </a:lnTo>
                  <a:lnTo>
                    <a:pt x="4813" y="1775"/>
                  </a:lnTo>
                  <a:lnTo>
                    <a:pt x="4847" y="1786"/>
                  </a:lnTo>
                  <a:lnTo>
                    <a:pt x="4892" y="1798"/>
                  </a:lnTo>
                  <a:lnTo>
                    <a:pt x="4892" y="2594"/>
                  </a:lnTo>
                  <a:lnTo>
                    <a:pt x="4938" y="2594"/>
                  </a:lnTo>
                  <a:lnTo>
                    <a:pt x="4938" y="1798"/>
                  </a:lnTo>
                  <a:lnTo>
                    <a:pt x="4972" y="1786"/>
                  </a:lnTo>
                  <a:lnTo>
                    <a:pt x="5017" y="1775"/>
                  </a:lnTo>
                  <a:lnTo>
                    <a:pt x="5051" y="1752"/>
                  </a:lnTo>
                  <a:lnTo>
                    <a:pt x="5074" y="1718"/>
                  </a:lnTo>
                  <a:lnTo>
                    <a:pt x="5097" y="1684"/>
                  </a:lnTo>
                  <a:lnTo>
                    <a:pt x="5120" y="1650"/>
                  </a:lnTo>
                  <a:lnTo>
                    <a:pt x="5131" y="1616"/>
                  </a:lnTo>
                  <a:lnTo>
                    <a:pt x="5131" y="1570"/>
                  </a:lnTo>
                  <a:lnTo>
                    <a:pt x="5131" y="1525"/>
                  </a:lnTo>
                  <a:lnTo>
                    <a:pt x="5120" y="1491"/>
                  </a:lnTo>
                  <a:lnTo>
                    <a:pt x="7133" y="330"/>
                  </a:lnTo>
                  <a:lnTo>
                    <a:pt x="7167" y="353"/>
                  </a:lnTo>
                  <a:lnTo>
                    <a:pt x="7201" y="376"/>
                  </a:lnTo>
                  <a:lnTo>
                    <a:pt x="7235" y="399"/>
                  </a:lnTo>
                  <a:lnTo>
                    <a:pt x="7326" y="399"/>
                  </a:lnTo>
                  <a:lnTo>
                    <a:pt x="7361" y="376"/>
                  </a:lnTo>
                  <a:lnTo>
                    <a:pt x="7395" y="353"/>
                  </a:lnTo>
                  <a:lnTo>
                    <a:pt x="7429" y="319"/>
                  </a:lnTo>
                  <a:lnTo>
                    <a:pt x="9488" y="1513"/>
                  </a:lnTo>
                  <a:lnTo>
                    <a:pt x="9476" y="1570"/>
                  </a:lnTo>
                  <a:lnTo>
                    <a:pt x="9488" y="1627"/>
                  </a:lnTo>
                  <a:lnTo>
                    <a:pt x="9522" y="1684"/>
                  </a:lnTo>
                  <a:lnTo>
                    <a:pt x="9567" y="1718"/>
                  </a:lnTo>
                  <a:lnTo>
                    <a:pt x="9636" y="1741"/>
                  </a:lnTo>
                  <a:lnTo>
                    <a:pt x="9636" y="2594"/>
                  </a:lnTo>
                  <a:lnTo>
                    <a:pt x="9681" y="2594"/>
                  </a:lnTo>
                  <a:lnTo>
                    <a:pt x="9681" y="1741"/>
                  </a:lnTo>
                  <a:lnTo>
                    <a:pt x="9738" y="1718"/>
                  </a:lnTo>
                  <a:lnTo>
                    <a:pt x="9784" y="1684"/>
                  </a:lnTo>
                  <a:lnTo>
                    <a:pt x="9806" y="1627"/>
                  </a:lnTo>
                  <a:lnTo>
                    <a:pt x="9818" y="1570"/>
                  </a:lnTo>
                  <a:lnTo>
                    <a:pt x="9818" y="1536"/>
                  </a:lnTo>
                  <a:lnTo>
                    <a:pt x="9806" y="1502"/>
                  </a:lnTo>
                  <a:lnTo>
                    <a:pt x="9772" y="1456"/>
                  </a:lnTo>
                  <a:lnTo>
                    <a:pt x="9715" y="1411"/>
                  </a:lnTo>
                  <a:lnTo>
                    <a:pt x="9681" y="1411"/>
                  </a:lnTo>
                  <a:lnTo>
                    <a:pt x="9647" y="1400"/>
                  </a:lnTo>
                  <a:lnTo>
                    <a:pt x="9613" y="1411"/>
                  </a:lnTo>
                  <a:lnTo>
                    <a:pt x="9567" y="1422"/>
                  </a:lnTo>
                  <a:lnTo>
                    <a:pt x="9533" y="1445"/>
                  </a:lnTo>
                  <a:lnTo>
                    <a:pt x="9511" y="1479"/>
                  </a:lnTo>
                  <a:lnTo>
                    <a:pt x="7452" y="285"/>
                  </a:lnTo>
                  <a:lnTo>
                    <a:pt x="7452" y="228"/>
                  </a:lnTo>
                  <a:lnTo>
                    <a:pt x="7452" y="194"/>
                  </a:lnTo>
                  <a:lnTo>
                    <a:pt x="7440" y="160"/>
                  </a:lnTo>
                  <a:lnTo>
                    <a:pt x="7406" y="103"/>
                  </a:lnTo>
                  <a:lnTo>
                    <a:pt x="7349" y="57"/>
                  </a:lnTo>
                  <a:lnTo>
                    <a:pt x="7315" y="46"/>
                  </a:lnTo>
                  <a:lnTo>
                    <a:pt x="7247" y="46"/>
                  </a:lnTo>
                  <a:lnTo>
                    <a:pt x="7213" y="57"/>
                  </a:lnTo>
                  <a:lnTo>
                    <a:pt x="7156" y="103"/>
                  </a:lnTo>
                  <a:lnTo>
                    <a:pt x="7122" y="160"/>
                  </a:lnTo>
                  <a:lnTo>
                    <a:pt x="7110" y="194"/>
                  </a:lnTo>
                  <a:lnTo>
                    <a:pt x="7099" y="228"/>
                  </a:lnTo>
                  <a:lnTo>
                    <a:pt x="7110" y="285"/>
                  </a:lnTo>
                  <a:lnTo>
                    <a:pt x="5097" y="1445"/>
                  </a:lnTo>
                  <a:lnTo>
                    <a:pt x="5063" y="1411"/>
                  </a:lnTo>
                  <a:lnTo>
                    <a:pt x="5017" y="1377"/>
                  </a:lnTo>
                  <a:lnTo>
                    <a:pt x="4972" y="1354"/>
                  </a:lnTo>
                  <a:lnTo>
                    <a:pt x="4915" y="1343"/>
                  </a:lnTo>
                  <a:lnTo>
                    <a:pt x="4858" y="1354"/>
                  </a:lnTo>
                  <a:lnTo>
                    <a:pt x="4801" y="1377"/>
                  </a:lnTo>
                  <a:lnTo>
                    <a:pt x="4756" y="1400"/>
                  </a:lnTo>
                  <a:lnTo>
                    <a:pt x="4722" y="1445"/>
                  </a:lnTo>
                  <a:lnTo>
                    <a:pt x="2742" y="308"/>
                  </a:lnTo>
                  <a:lnTo>
                    <a:pt x="2754" y="262"/>
                  </a:lnTo>
                  <a:lnTo>
                    <a:pt x="2754" y="228"/>
                  </a:lnTo>
                  <a:lnTo>
                    <a:pt x="2754" y="182"/>
                  </a:lnTo>
                  <a:lnTo>
                    <a:pt x="2742" y="137"/>
                  </a:lnTo>
                  <a:lnTo>
                    <a:pt x="2719" y="103"/>
                  </a:lnTo>
                  <a:lnTo>
                    <a:pt x="2697" y="69"/>
                  </a:lnTo>
                  <a:lnTo>
                    <a:pt x="2663" y="46"/>
                  </a:lnTo>
                  <a:lnTo>
                    <a:pt x="2628" y="23"/>
                  </a:lnTo>
                  <a:lnTo>
                    <a:pt x="2583" y="12"/>
                  </a:lnTo>
                  <a:lnTo>
                    <a:pt x="2537" y="0"/>
                  </a:lnTo>
                  <a:close/>
                </a:path>
              </a:pathLst>
            </a:custGeom>
            <a:solidFill>
              <a:srgbClr val="FFFFFF">
                <a:alpha val="1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8"/>
            <p:cNvSpPr/>
            <p:nvPr/>
          </p:nvSpPr>
          <p:spPr>
            <a:xfrm>
              <a:off x="7263930" y="148835"/>
              <a:ext cx="1880097" cy="2330052"/>
            </a:xfrm>
            <a:custGeom>
              <a:rect b="b" l="l" r="r" t="t"/>
              <a:pathLst>
                <a:path extrusionOk="0" h="22262" w="17963">
                  <a:moveTo>
                    <a:pt x="14640" y="4425"/>
                  </a:moveTo>
                  <a:lnTo>
                    <a:pt x="16654" y="5574"/>
                  </a:lnTo>
                  <a:lnTo>
                    <a:pt x="16643" y="5608"/>
                  </a:lnTo>
                  <a:lnTo>
                    <a:pt x="16631" y="5642"/>
                  </a:lnTo>
                  <a:lnTo>
                    <a:pt x="16654" y="5711"/>
                  </a:lnTo>
                  <a:lnTo>
                    <a:pt x="16677" y="5756"/>
                  </a:lnTo>
                  <a:lnTo>
                    <a:pt x="16734" y="5802"/>
                  </a:lnTo>
                  <a:lnTo>
                    <a:pt x="16790" y="5813"/>
                  </a:lnTo>
                  <a:lnTo>
                    <a:pt x="16790" y="8168"/>
                  </a:lnTo>
                  <a:lnTo>
                    <a:pt x="16745" y="8168"/>
                  </a:lnTo>
                  <a:lnTo>
                    <a:pt x="16699" y="8191"/>
                  </a:lnTo>
                  <a:lnTo>
                    <a:pt x="16665" y="8213"/>
                  </a:lnTo>
                  <a:lnTo>
                    <a:pt x="16631" y="8236"/>
                  </a:lnTo>
                  <a:lnTo>
                    <a:pt x="16608" y="8270"/>
                  </a:lnTo>
                  <a:lnTo>
                    <a:pt x="16586" y="8316"/>
                  </a:lnTo>
                  <a:lnTo>
                    <a:pt x="16574" y="8361"/>
                  </a:lnTo>
                  <a:lnTo>
                    <a:pt x="16563" y="8407"/>
                  </a:lnTo>
                  <a:lnTo>
                    <a:pt x="16574" y="8452"/>
                  </a:lnTo>
                  <a:lnTo>
                    <a:pt x="16586" y="8486"/>
                  </a:lnTo>
                  <a:lnTo>
                    <a:pt x="14595" y="9635"/>
                  </a:lnTo>
                  <a:lnTo>
                    <a:pt x="14561" y="9601"/>
                  </a:lnTo>
                  <a:lnTo>
                    <a:pt x="14527" y="9578"/>
                  </a:lnTo>
                  <a:lnTo>
                    <a:pt x="14481" y="9567"/>
                  </a:lnTo>
                  <a:lnTo>
                    <a:pt x="14436" y="9556"/>
                  </a:lnTo>
                  <a:lnTo>
                    <a:pt x="14390" y="9567"/>
                  </a:lnTo>
                  <a:lnTo>
                    <a:pt x="14356" y="9578"/>
                  </a:lnTo>
                  <a:lnTo>
                    <a:pt x="14311" y="9601"/>
                  </a:lnTo>
                  <a:lnTo>
                    <a:pt x="14288" y="9635"/>
                  </a:lnTo>
                  <a:lnTo>
                    <a:pt x="12240" y="8452"/>
                  </a:lnTo>
                  <a:lnTo>
                    <a:pt x="12240" y="8407"/>
                  </a:lnTo>
                  <a:lnTo>
                    <a:pt x="12229" y="8338"/>
                  </a:lnTo>
                  <a:lnTo>
                    <a:pt x="12206" y="8293"/>
                  </a:lnTo>
                  <a:lnTo>
                    <a:pt x="12149" y="8247"/>
                  </a:lnTo>
                  <a:lnTo>
                    <a:pt x="12092" y="8236"/>
                  </a:lnTo>
                  <a:lnTo>
                    <a:pt x="12092" y="5859"/>
                  </a:lnTo>
                  <a:lnTo>
                    <a:pt x="12138" y="5847"/>
                  </a:lnTo>
                  <a:lnTo>
                    <a:pt x="12172" y="5836"/>
                  </a:lnTo>
                  <a:lnTo>
                    <a:pt x="12229" y="5790"/>
                  </a:lnTo>
                  <a:lnTo>
                    <a:pt x="12252" y="5756"/>
                  </a:lnTo>
                  <a:lnTo>
                    <a:pt x="12274" y="5722"/>
                  </a:lnTo>
                  <a:lnTo>
                    <a:pt x="12274" y="5688"/>
                  </a:lnTo>
                  <a:lnTo>
                    <a:pt x="12286" y="5642"/>
                  </a:lnTo>
                  <a:lnTo>
                    <a:pt x="12274" y="5608"/>
                  </a:lnTo>
                  <a:lnTo>
                    <a:pt x="12263" y="5563"/>
                  </a:lnTo>
                  <a:lnTo>
                    <a:pt x="14242" y="4425"/>
                  </a:lnTo>
                  <a:lnTo>
                    <a:pt x="14276" y="4471"/>
                  </a:lnTo>
                  <a:lnTo>
                    <a:pt x="14322" y="4505"/>
                  </a:lnTo>
                  <a:lnTo>
                    <a:pt x="14379" y="4528"/>
                  </a:lnTo>
                  <a:lnTo>
                    <a:pt x="14436" y="4539"/>
                  </a:lnTo>
                  <a:lnTo>
                    <a:pt x="14504" y="4528"/>
                  </a:lnTo>
                  <a:lnTo>
                    <a:pt x="14561" y="4505"/>
                  </a:lnTo>
                  <a:lnTo>
                    <a:pt x="14606" y="4471"/>
                  </a:lnTo>
                  <a:lnTo>
                    <a:pt x="14640" y="4425"/>
                  </a:lnTo>
                  <a:close/>
                  <a:moveTo>
                    <a:pt x="5108" y="12604"/>
                  </a:moveTo>
                  <a:lnTo>
                    <a:pt x="7167" y="13787"/>
                  </a:lnTo>
                  <a:lnTo>
                    <a:pt x="7155" y="13856"/>
                  </a:lnTo>
                  <a:lnTo>
                    <a:pt x="7167" y="13924"/>
                  </a:lnTo>
                  <a:lnTo>
                    <a:pt x="7201" y="13969"/>
                  </a:lnTo>
                  <a:lnTo>
                    <a:pt x="7246" y="14003"/>
                  </a:lnTo>
                  <a:lnTo>
                    <a:pt x="7315" y="14026"/>
                  </a:lnTo>
                  <a:lnTo>
                    <a:pt x="7315" y="16438"/>
                  </a:lnTo>
                  <a:lnTo>
                    <a:pt x="7246" y="16460"/>
                  </a:lnTo>
                  <a:lnTo>
                    <a:pt x="7201" y="16495"/>
                  </a:lnTo>
                  <a:lnTo>
                    <a:pt x="7167" y="16551"/>
                  </a:lnTo>
                  <a:lnTo>
                    <a:pt x="7155" y="16608"/>
                  </a:lnTo>
                  <a:lnTo>
                    <a:pt x="7167" y="16665"/>
                  </a:lnTo>
                  <a:lnTo>
                    <a:pt x="5176" y="17814"/>
                  </a:lnTo>
                  <a:lnTo>
                    <a:pt x="5131" y="17769"/>
                  </a:lnTo>
                  <a:lnTo>
                    <a:pt x="5085" y="17735"/>
                  </a:lnTo>
                  <a:lnTo>
                    <a:pt x="5028" y="17712"/>
                  </a:lnTo>
                  <a:lnTo>
                    <a:pt x="4960" y="17700"/>
                  </a:lnTo>
                  <a:lnTo>
                    <a:pt x="4892" y="17712"/>
                  </a:lnTo>
                  <a:lnTo>
                    <a:pt x="4835" y="17735"/>
                  </a:lnTo>
                  <a:lnTo>
                    <a:pt x="4778" y="17769"/>
                  </a:lnTo>
                  <a:lnTo>
                    <a:pt x="4744" y="17814"/>
                  </a:lnTo>
                  <a:lnTo>
                    <a:pt x="2833" y="16711"/>
                  </a:lnTo>
                  <a:lnTo>
                    <a:pt x="2844" y="16665"/>
                  </a:lnTo>
                  <a:lnTo>
                    <a:pt x="2844" y="16608"/>
                  </a:lnTo>
                  <a:lnTo>
                    <a:pt x="2844" y="16563"/>
                  </a:lnTo>
                  <a:lnTo>
                    <a:pt x="2833" y="16517"/>
                  </a:lnTo>
                  <a:lnTo>
                    <a:pt x="2810" y="16472"/>
                  </a:lnTo>
                  <a:lnTo>
                    <a:pt x="2776" y="16438"/>
                  </a:lnTo>
                  <a:lnTo>
                    <a:pt x="2742" y="16404"/>
                  </a:lnTo>
                  <a:lnTo>
                    <a:pt x="2708" y="16381"/>
                  </a:lnTo>
                  <a:lnTo>
                    <a:pt x="2662" y="16369"/>
                  </a:lnTo>
                  <a:lnTo>
                    <a:pt x="2617" y="16358"/>
                  </a:lnTo>
                  <a:lnTo>
                    <a:pt x="2617" y="14026"/>
                  </a:lnTo>
                  <a:lnTo>
                    <a:pt x="2674" y="14003"/>
                  </a:lnTo>
                  <a:lnTo>
                    <a:pt x="2719" y="13969"/>
                  </a:lnTo>
                  <a:lnTo>
                    <a:pt x="2753" y="13912"/>
                  </a:lnTo>
                  <a:lnTo>
                    <a:pt x="2765" y="13856"/>
                  </a:lnTo>
                  <a:lnTo>
                    <a:pt x="2753" y="13799"/>
                  </a:lnTo>
                  <a:lnTo>
                    <a:pt x="4812" y="12604"/>
                  </a:lnTo>
                  <a:lnTo>
                    <a:pt x="4835" y="12638"/>
                  </a:lnTo>
                  <a:lnTo>
                    <a:pt x="4869" y="12672"/>
                  </a:lnTo>
                  <a:lnTo>
                    <a:pt x="4914" y="12684"/>
                  </a:lnTo>
                  <a:lnTo>
                    <a:pt x="4960" y="12695"/>
                  </a:lnTo>
                  <a:lnTo>
                    <a:pt x="5005" y="12684"/>
                  </a:lnTo>
                  <a:lnTo>
                    <a:pt x="5051" y="12661"/>
                  </a:lnTo>
                  <a:lnTo>
                    <a:pt x="5085" y="12638"/>
                  </a:lnTo>
                  <a:lnTo>
                    <a:pt x="5108" y="12604"/>
                  </a:lnTo>
                  <a:close/>
                  <a:moveTo>
                    <a:pt x="9851" y="12604"/>
                  </a:moveTo>
                  <a:lnTo>
                    <a:pt x="11842" y="13753"/>
                  </a:lnTo>
                  <a:lnTo>
                    <a:pt x="11831" y="13799"/>
                  </a:lnTo>
                  <a:lnTo>
                    <a:pt x="11819" y="13856"/>
                  </a:lnTo>
                  <a:lnTo>
                    <a:pt x="11831" y="13901"/>
                  </a:lnTo>
                  <a:lnTo>
                    <a:pt x="11842" y="13947"/>
                  </a:lnTo>
                  <a:lnTo>
                    <a:pt x="11865" y="13992"/>
                  </a:lnTo>
                  <a:lnTo>
                    <a:pt x="11888" y="14026"/>
                  </a:lnTo>
                  <a:lnTo>
                    <a:pt x="11922" y="14060"/>
                  </a:lnTo>
                  <a:lnTo>
                    <a:pt x="11956" y="14083"/>
                  </a:lnTo>
                  <a:lnTo>
                    <a:pt x="12001" y="14094"/>
                  </a:lnTo>
                  <a:lnTo>
                    <a:pt x="12047" y="14106"/>
                  </a:lnTo>
                  <a:lnTo>
                    <a:pt x="12047" y="16415"/>
                  </a:lnTo>
                  <a:lnTo>
                    <a:pt x="12013" y="16415"/>
                  </a:lnTo>
                  <a:lnTo>
                    <a:pt x="11979" y="16426"/>
                  </a:lnTo>
                  <a:lnTo>
                    <a:pt x="11922" y="16472"/>
                  </a:lnTo>
                  <a:lnTo>
                    <a:pt x="11899" y="16506"/>
                  </a:lnTo>
                  <a:lnTo>
                    <a:pt x="11876" y="16540"/>
                  </a:lnTo>
                  <a:lnTo>
                    <a:pt x="11865" y="16574"/>
                  </a:lnTo>
                  <a:lnTo>
                    <a:pt x="11865" y="16608"/>
                  </a:lnTo>
                  <a:lnTo>
                    <a:pt x="11865" y="16654"/>
                  </a:lnTo>
                  <a:lnTo>
                    <a:pt x="11876" y="16688"/>
                  </a:lnTo>
                  <a:lnTo>
                    <a:pt x="9840" y="17860"/>
                  </a:lnTo>
                  <a:lnTo>
                    <a:pt x="9806" y="17837"/>
                  </a:lnTo>
                  <a:lnTo>
                    <a:pt x="9783" y="17814"/>
                  </a:lnTo>
                  <a:lnTo>
                    <a:pt x="9738" y="17791"/>
                  </a:lnTo>
                  <a:lnTo>
                    <a:pt x="9658" y="17791"/>
                  </a:lnTo>
                  <a:lnTo>
                    <a:pt x="9624" y="17814"/>
                  </a:lnTo>
                  <a:lnTo>
                    <a:pt x="9590" y="17826"/>
                  </a:lnTo>
                  <a:lnTo>
                    <a:pt x="9567" y="17860"/>
                  </a:lnTo>
                  <a:lnTo>
                    <a:pt x="7497" y="16665"/>
                  </a:lnTo>
                  <a:lnTo>
                    <a:pt x="7508" y="16608"/>
                  </a:lnTo>
                  <a:lnTo>
                    <a:pt x="7497" y="16551"/>
                  </a:lnTo>
                  <a:lnTo>
                    <a:pt x="7463" y="16495"/>
                  </a:lnTo>
                  <a:lnTo>
                    <a:pt x="7417" y="16460"/>
                  </a:lnTo>
                  <a:lnTo>
                    <a:pt x="7360" y="16438"/>
                  </a:lnTo>
                  <a:lnTo>
                    <a:pt x="7360" y="14026"/>
                  </a:lnTo>
                  <a:lnTo>
                    <a:pt x="7417" y="14003"/>
                  </a:lnTo>
                  <a:lnTo>
                    <a:pt x="7463" y="13969"/>
                  </a:lnTo>
                  <a:lnTo>
                    <a:pt x="7485" y="13912"/>
                  </a:lnTo>
                  <a:lnTo>
                    <a:pt x="7497" y="13856"/>
                  </a:lnTo>
                  <a:lnTo>
                    <a:pt x="7485" y="13799"/>
                  </a:lnTo>
                  <a:lnTo>
                    <a:pt x="9544" y="12604"/>
                  </a:lnTo>
                  <a:lnTo>
                    <a:pt x="9578" y="12638"/>
                  </a:lnTo>
                  <a:lnTo>
                    <a:pt x="9613" y="12672"/>
                  </a:lnTo>
                  <a:lnTo>
                    <a:pt x="9658" y="12684"/>
                  </a:lnTo>
                  <a:lnTo>
                    <a:pt x="9704" y="12695"/>
                  </a:lnTo>
                  <a:lnTo>
                    <a:pt x="9749" y="12684"/>
                  </a:lnTo>
                  <a:lnTo>
                    <a:pt x="9783" y="12661"/>
                  </a:lnTo>
                  <a:lnTo>
                    <a:pt x="9829" y="12638"/>
                  </a:lnTo>
                  <a:lnTo>
                    <a:pt x="9851" y="12604"/>
                  </a:lnTo>
                  <a:close/>
                  <a:moveTo>
                    <a:pt x="14652" y="12638"/>
                  </a:moveTo>
                  <a:lnTo>
                    <a:pt x="16643" y="13787"/>
                  </a:lnTo>
                  <a:lnTo>
                    <a:pt x="16631" y="13821"/>
                  </a:lnTo>
                  <a:lnTo>
                    <a:pt x="16631" y="13856"/>
                  </a:lnTo>
                  <a:lnTo>
                    <a:pt x="16643" y="13924"/>
                  </a:lnTo>
                  <a:lnTo>
                    <a:pt x="16677" y="13981"/>
                  </a:lnTo>
                  <a:lnTo>
                    <a:pt x="16734" y="14015"/>
                  </a:lnTo>
                  <a:lnTo>
                    <a:pt x="16790" y="14038"/>
                  </a:lnTo>
                  <a:lnTo>
                    <a:pt x="16790" y="16404"/>
                  </a:lnTo>
                  <a:lnTo>
                    <a:pt x="16756" y="16415"/>
                  </a:lnTo>
                  <a:lnTo>
                    <a:pt x="16722" y="16426"/>
                  </a:lnTo>
                  <a:lnTo>
                    <a:pt x="16688" y="16449"/>
                  </a:lnTo>
                  <a:lnTo>
                    <a:pt x="16654" y="16472"/>
                  </a:lnTo>
                  <a:lnTo>
                    <a:pt x="16631" y="16506"/>
                  </a:lnTo>
                  <a:lnTo>
                    <a:pt x="16620" y="16540"/>
                  </a:lnTo>
                  <a:lnTo>
                    <a:pt x="16608" y="16574"/>
                  </a:lnTo>
                  <a:lnTo>
                    <a:pt x="16608" y="16608"/>
                  </a:lnTo>
                  <a:lnTo>
                    <a:pt x="16608" y="16654"/>
                  </a:lnTo>
                  <a:lnTo>
                    <a:pt x="16620" y="16688"/>
                  </a:lnTo>
                  <a:lnTo>
                    <a:pt x="14584" y="17860"/>
                  </a:lnTo>
                  <a:lnTo>
                    <a:pt x="14561" y="17826"/>
                  </a:lnTo>
                  <a:lnTo>
                    <a:pt x="14527" y="17803"/>
                  </a:lnTo>
                  <a:lnTo>
                    <a:pt x="14481" y="17791"/>
                  </a:lnTo>
                  <a:lnTo>
                    <a:pt x="14436" y="17780"/>
                  </a:lnTo>
                  <a:lnTo>
                    <a:pt x="14402" y="17791"/>
                  </a:lnTo>
                  <a:lnTo>
                    <a:pt x="14356" y="17803"/>
                  </a:lnTo>
                  <a:lnTo>
                    <a:pt x="14322" y="17826"/>
                  </a:lnTo>
                  <a:lnTo>
                    <a:pt x="14299" y="17860"/>
                  </a:lnTo>
                  <a:lnTo>
                    <a:pt x="12263" y="16677"/>
                  </a:lnTo>
                  <a:lnTo>
                    <a:pt x="12274" y="16608"/>
                  </a:lnTo>
                  <a:lnTo>
                    <a:pt x="12274" y="16574"/>
                  </a:lnTo>
                  <a:lnTo>
                    <a:pt x="12263" y="16540"/>
                  </a:lnTo>
                  <a:lnTo>
                    <a:pt x="12217" y="16483"/>
                  </a:lnTo>
                  <a:lnTo>
                    <a:pt x="12161" y="16438"/>
                  </a:lnTo>
                  <a:lnTo>
                    <a:pt x="12092" y="16415"/>
                  </a:lnTo>
                  <a:lnTo>
                    <a:pt x="12092" y="14106"/>
                  </a:lnTo>
                  <a:lnTo>
                    <a:pt x="12138" y="14094"/>
                  </a:lnTo>
                  <a:lnTo>
                    <a:pt x="12183" y="14072"/>
                  </a:lnTo>
                  <a:lnTo>
                    <a:pt x="12217" y="14049"/>
                  </a:lnTo>
                  <a:lnTo>
                    <a:pt x="12252" y="14026"/>
                  </a:lnTo>
                  <a:lnTo>
                    <a:pt x="12274" y="13981"/>
                  </a:lnTo>
                  <a:lnTo>
                    <a:pt x="12297" y="13947"/>
                  </a:lnTo>
                  <a:lnTo>
                    <a:pt x="12308" y="13901"/>
                  </a:lnTo>
                  <a:lnTo>
                    <a:pt x="12320" y="13856"/>
                  </a:lnTo>
                  <a:lnTo>
                    <a:pt x="12308" y="13810"/>
                  </a:lnTo>
                  <a:lnTo>
                    <a:pt x="12297" y="13753"/>
                  </a:lnTo>
                  <a:lnTo>
                    <a:pt x="14231" y="12638"/>
                  </a:lnTo>
                  <a:lnTo>
                    <a:pt x="14265" y="12684"/>
                  </a:lnTo>
                  <a:lnTo>
                    <a:pt x="14322" y="12729"/>
                  </a:lnTo>
                  <a:lnTo>
                    <a:pt x="14379" y="12752"/>
                  </a:lnTo>
                  <a:lnTo>
                    <a:pt x="14504" y="12752"/>
                  </a:lnTo>
                  <a:lnTo>
                    <a:pt x="14561" y="12729"/>
                  </a:lnTo>
                  <a:lnTo>
                    <a:pt x="14618" y="12684"/>
                  </a:lnTo>
                  <a:lnTo>
                    <a:pt x="14652" y="12638"/>
                  </a:lnTo>
                  <a:close/>
                  <a:moveTo>
                    <a:pt x="2810" y="16745"/>
                  </a:moveTo>
                  <a:lnTo>
                    <a:pt x="4721" y="17848"/>
                  </a:lnTo>
                  <a:lnTo>
                    <a:pt x="4698" y="17905"/>
                  </a:lnTo>
                  <a:lnTo>
                    <a:pt x="4698" y="17962"/>
                  </a:lnTo>
                  <a:lnTo>
                    <a:pt x="4698" y="18008"/>
                  </a:lnTo>
                  <a:lnTo>
                    <a:pt x="4710" y="18064"/>
                  </a:lnTo>
                  <a:lnTo>
                    <a:pt x="4732" y="18099"/>
                  </a:lnTo>
                  <a:lnTo>
                    <a:pt x="4767" y="18144"/>
                  </a:lnTo>
                  <a:lnTo>
                    <a:pt x="4801" y="18178"/>
                  </a:lnTo>
                  <a:lnTo>
                    <a:pt x="4846" y="18201"/>
                  </a:lnTo>
                  <a:lnTo>
                    <a:pt x="4892" y="18212"/>
                  </a:lnTo>
                  <a:lnTo>
                    <a:pt x="4937" y="18224"/>
                  </a:lnTo>
                  <a:lnTo>
                    <a:pt x="4937" y="20521"/>
                  </a:lnTo>
                  <a:lnTo>
                    <a:pt x="4903" y="20533"/>
                  </a:lnTo>
                  <a:lnTo>
                    <a:pt x="4869" y="20544"/>
                  </a:lnTo>
                  <a:lnTo>
                    <a:pt x="4812" y="20590"/>
                  </a:lnTo>
                  <a:lnTo>
                    <a:pt x="4778" y="20647"/>
                  </a:lnTo>
                  <a:lnTo>
                    <a:pt x="4767" y="20681"/>
                  </a:lnTo>
                  <a:lnTo>
                    <a:pt x="4755" y="20715"/>
                  </a:lnTo>
                  <a:lnTo>
                    <a:pt x="4767" y="20783"/>
                  </a:lnTo>
                  <a:lnTo>
                    <a:pt x="2753" y="21955"/>
                  </a:lnTo>
                  <a:lnTo>
                    <a:pt x="2719" y="21921"/>
                  </a:lnTo>
                  <a:lnTo>
                    <a:pt x="2685" y="21887"/>
                  </a:lnTo>
                  <a:lnTo>
                    <a:pt x="2639" y="21875"/>
                  </a:lnTo>
                  <a:lnTo>
                    <a:pt x="2594" y="21864"/>
                  </a:lnTo>
                  <a:lnTo>
                    <a:pt x="2537" y="21875"/>
                  </a:lnTo>
                  <a:lnTo>
                    <a:pt x="2492" y="21887"/>
                  </a:lnTo>
                  <a:lnTo>
                    <a:pt x="2457" y="21921"/>
                  </a:lnTo>
                  <a:lnTo>
                    <a:pt x="2423" y="21955"/>
                  </a:lnTo>
                  <a:lnTo>
                    <a:pt x="398" y="20783"/>
                  </a:lnTo>
                  <a:lnTo>
                    <a:pt x="410" y="20715"/>
                  </a:lnTo>
                  <a:lnTo>
                    <a:pt x="398" y="20647"/>
                  </a:lnTo>
                  <a:lnTo>
                    <a:pt x="364" y="20590"/>
                  </a:lnTo>
                  <a:lnTo>
                    <a:pt x="307" y="20556"/>
                  </a:lnTo>
                  <a:lnTo>
                    <a:pt x="239" y="20533"/>
                  </a:lnTo>
                  <a:lnTo>
                    <a:pt x="239" y="18178"/>
                  </a:lnTo>
                  <a:lnTo>
                    <a:pt x="285" y="18167"/>
                  </a:lnTo>
                  <a:lnTo>
                    <a:pt x="319" y="18155"/>
                  </a:lnTo>
                  <a:lnTo>
                    <a:pt x="353" y="18133"/>
                  </a:lnTo>
                  <a:lnTo>
                    <a:pt x="376" y="18110"/>
                  </a:lnTo>
                  <a:lnTo>
                    <a:pt x="398" y="18076"/>
                  </a:lnTo>
                  <a:lnTo>
                    <a:pt x="421" y="18042"/>
                  </a:lnTo>
                  <a:lnTo>
                    <a:pt x="433" y="18008"/>
                  </a:lnTo>
                  <a:lnTo>
                    <a:pt x="433" y="17962"/>
                  </a:lnTo>
                  <a:lnTo>
                    <a:pt x="433" y="17917"/>
                  </a:lnTo>
                  <a:lnTo>
                    <a:pt x="421" y="17882"/>
                  </a:lnTo>
                  <a:lnTo>
                    <a:pt x="2366" y="16756"/>
                  </a:lnTo>
                  <a:lnTo>
                    <a:pt x="2412" y="16802"/>
                  </a:lnTo>
                  <a:lnTo>
                    <a:pt x="2457" y="16836"/>
                  </a:lnTo>
                  <a:lnTo>
                    <a:pt x="2526" y="16859"/>
                  </a:lnTo>
                  <a:lnTo>
                    <a:pt x="2594" y="16870"/>
                  </a:lnTo>
                  <a:lnTo>
                    <a:pt x="2651" y="16859"/>
                  </a:lnTo>
                  <a:lnTo>
                    <a:pt x="2719" y="16836"/>
                  </a:lnTo>
                  <a:lnTo>
                    <a:pt x="2765" y="16802"/>
                  </a:lnTo>
                  <a:lnTo>
                    <a:pt x="2810" y="16745"/>
                  </a:lnTo>
                  <a:close/>
                  <a:moveTo>
                    <a:pt x="16768" y="0"/>
                  </a:moveTo>
                  <a:lnTo>
                    <a:pt x="16734" y="12"/>
                  </a:lnTo>
                  <a:lnTo>
                    <a:pt x="16699" y="34"/>
                  </a:lnTo>
                  <a:lnTo>
                    <a:pt x="16677" y="57"/>
                  </a:lnTo>
                  <a:lnTo>
                    <a:pt x="16654" y="91"/>
                  </a:lnTo>
                  <a:lnTo>
                    <a:pt x="16631" y="114"/>
                  </a:lnTo>
                  <a:lnTo>
                    <a:pt x="16620" y="160"/>
                  </a:lnTo>
                  <a:lnTo>
                    <a:pt x="16620" y="194"/>
                  </a:lnTo>
                  <a:lnTo>
                    <a:pt x="16631" y="251"/>
                  </a:lnTo>
                  <a:lnTo>
                    <a:pt x="14629" y="1411"/>
                  </a:lnTo>
                  <a:lnTo>
                    <a:pt x="14595" y="1365"/>
                  </a:lnTo>
                  <a:lnTo>
                    <a:pt x="14549" y="1331"/>
                  </a:lnTo>
                  <a:lnTo>
                    <a:pt x="14493" y="1308"/>
                  </a:lnTo>
                  <a:lnTo>
                    <a:pt x="14390" y="1308"/>
                  </a:lnTo>
                  <a:lnTo>
                    <a:pt x="14345" y="1320"/>
                  </a:lnTo>
                  <a:lnTo>
                    <a:pt x="14311" y="1343"/>
                  </a:lnTo>
                  <a:lnTo>
                    <a:pt x="14276" y="1377"/>
                  </a:lnTo>
                  <a:lnTo>
                    <a:pt x="14242" y="1411"/>
                  </a:lnTo>
                  <a:lnTo>
                    <a:pt x="14220" y="1445"/>
                  </a:lnTo>
                  <a:lnTo>
                    <a:pt x="14208" y="1490"/>
                  </a:lnTo>
                  <a:lnTo>
                    <a:pt x="14197" y="1536"/>
                  </a:lnTo>
                  <a:lnTo>
                    <a:pt x="14208" y="1593"/>
                  </a:lnTo>
                  <a:lnTo>
                    <a:pt x="14220" y="1627"/>
                  </a:lnTo>
                  <a:lnTo>
                    <a:pt x="14242" y="1672"/>
                  </a:lnTo>
                  <a:lnTo>
                    <a:pt x="14265" y="1707"/>
                  </a:lnTo>
                  <a:lnTo>
                    <a:pt x="14299" y="1729"/>
                  </a:lnTo>
                  <a:lnTo>
                    <a:pt x="14333" y="1752"/>
                  </a:lnTo>
                  <a:lnTo>
                    <a:pt x="14379" y="1775"/>
                  </a:lnTo>
                  <a:lnTo>
                    <a:pt x="14424" y="1775"/>
                  </a:lnTo>
                  <a:lnTo>
                    <a:pt x="14424" y="4061"/>
                  </a:lnTo>
                  <a:lnTo>
                    <a:pt x="14379" y="4073"/>
                  </a:lnTo>
                  <a:lnTo>
                    <a:pt x="14333" y="4084"/>
                  </a:lnTo>
                  <a:lnTo>
                    <a:pt x="14299" y="4107"/>
                  </a:lnTo>
                  <a:lnTo>
                    <a:pt x="14265" y="4141"/>
                  </a:lnTo>
                  <a:lnTo>
                    <a:pt x="14242" y="4175"/>
                  </a:lnTo>
                  <a:lnTo>
                    <a:pt x="14220" y="4209"/>
                  </a:lnTo>
                  <a:lnTo>
                    <a:pt x="14208" y="4255"/>
                  </a:lnTo>
                  <a:lnTo>
                    <a:pt x="14197" y="4300"/>
                  </a:lnTo>
                  <a:lnTo>
                    <a:pt x="14208" y="4346"/>
                  </a:lnTo>
                  <a:lnTo>
                    <a:pt x="14220" y="4380"/>
                  </a:lnTo>
                  <a:lnTo>
                    <a:pt x="12240" y="5517"/>
                  </a:lnTo>
                  <a:lnTo>
                    <a:pt x="12206" y="5483"/>
                  </a:lnTo>
                  <a:lnTo>
                    <a:pt x="12172" y="5460"/>
                  </a:lnTo>
                  <a:lnTo>
                    <a:pt x="12126" y="5438"/>
                  </a:lnTo>
                  <a:lnTo>
                    <a:pt x="12070" y="5426"/>
                  </a:lnTo>
                  <a:lnTo>
                    <a:pt x="12024" y="5438"/>
                  </a:lnTo>
                  <a:lnTo>
                    <a:pt x="11990" y="5449"/>
                  </a:lnTo>
                  <a:lnTo>
                    <a:pt x="11944" y="5472"/>
                  </a:lnTo>
                  <a:lnTo>
                    <a:pt x="11922" y="5495"/>
                  </a:lnTo>
                  <a:lnTo>
                    <a:pt x="11888" y="5529"/>
                  </a:lnTo>
                  <a:lnTo>
                    <a:pt x="11876" y="5563"/>
                  </a:lnTo>
                  <a:lnTo>
                    <a:pt x="11853" y="5597"/>
                  </a:lnTo>
                  <a:lnTo>
                    <a:pt x="11853" y="5642"/>
                  </a:lnTo>
                  <a:lnTo>
                    <a:pt x="11853" y="5688"/>
                  </a:lnTo>
                  <a:lnTo>
                    <a:pt x="11865" y="5722"/>
                  </a:lnTo>
                  <a:lnTo>
                    <a:pt x="11888" y="5756"/>
                  </a:lnTo>
                  <a:lnTo>
                    <a:pt x="11910" y="5790"/>
                  </a:lnTo>
                  <a:lnTo>
                    <a:pt x="11944" y="5813"/>
                  </a:lnTo>
                  <a:lnTo>
                    <a:pt x="11979" y="5836"/>
                  </a:lnTo>
                  <a:lnTo>
                    <a:pt x="12013" y="5847"/>
                  </a:lnTo>
                  <a:lnTo>
                    <a:pt x="12047" y="5859"/>
                  </a:lnTo>
                  <a:lnTo>
                    <a:pt x="12047" y="8225"/>
                  </a:lnTo>
                  <a:lnTo>
                    <a:pt x="11990" y="8247"/>
                  </a:lnTo>
                  <a:lnTo>
                    <a:pt x="11944" y="8282"/>
                  </a:lnTo>
                  <a:lnTo>
                    <a:pt x="11910" y="8338"/>
                  </a:lnTo>
                  <a:lnTo>
                    <a:pt x="11899" y="8407"/>
                  </a:lnTo>
                  <a:lnTo>
                    <a:pt x="11899" y="8441"/>
                  </a:lnTo>
                  <a:lnTo>
                    <a:pt x="11910" y="8475"/>
                  </a:lnTo>
                  <a:lnTo>
                    <a:pt x="11944" y="8532"/>
                  </a:lnTo>
                  <a:lnTo>
                    <a:pt x="12001" y="8566"/>
                  </a:lnTo>
                  <a:lnTo>
                    <a:pt x="12035" y="8577"/>
                  </a:lnTo>
                  <a:lnTo>
                    <a:pt x="12115" y="8577"/>
                  </a:lnTo>
                  <a:lnTo>
                    <a:pt x="12161" y="8555"/>
                  </a:lnTo>
                  <a:lnTo>
                    <a:pt x="12195" y="8532"/>
                  </a:lnTo>
                  <a:lnTo>
                    <a:pt x="12217" y="8498"/>
                  </a:lnTo>
                  <a:lnTo>
                    <a:pt x="14265" y="9669"/>
                  </a:lnTo>
                  <a:lnTo>
                    <a:pt x="14254" y="9715"/>
                  </a:lnTo>
                  <a:lnTo>
                    <a:pt x="14242" y="9749"/>
                  </a:lnTo>
                  <a:lnTo>
                    <a:pt x="14254" y="9783"/>
                  </a:lnTo>
                  <a:lnTo>
                    <a:pt x="14265" y="9829"/>
                  </a:lnTo>
                  <a:lnTo>
                    <a:pt x="14299" y="9886"/>
                  </a:lnTo>
                  <a:lnTo>
                    <a:pt x="14356" y="9920"/>
                  </a:lnTo>
                  <a:lnTo>
                    <a:pt x="14424" y="9942"/>
                  </a:lnTo>
                  <a:lnTo>
                    <a:pt x="14424" y="12263"/>
                  </a:lnTo>
                  <a:lnTo>
                    <a:pt x="14379" y="12274"/>
                  </a:lnTo>
                  <a:lnTo>
                    <a:pt x="14333" y="12286"/>
                  </a:lnTo>
                  <a:lnTo>
                    <a:pt x="14288" y="12308"/>
                  </a:lnTo>
                  <a:lnTo>
                    <a:pt x="14254" y="12343"/>
                  </a:lnTo>
                  <a:lnTo>
                    <a:pt x="14231" y="12377"/>
                  </a:lnTo>
                  <a:lnTo>
                    <a:pt x="14208" y="12422"/>
                  </a:lnTo>
                  <a:lnTo>
                    <a:pt x="14197" y="12456"/>
                  </a:lnTo>
                  <a:lnTo>
                    <a:pt x="14197" y="12513"/>
                  </a:lnTo>
                  <a:lnTo>
                    <a:pt x="14197" y="12559"/>
                  </a:lnTo>
                  <a:lnTo>
                    <a:pt x="14208" y="12604"/>
                  </a:lnTo>
                  <a:lnTo>
                    <a:pt x="12274" y="13719"/>
                  </a:lnTo>
                  <a:lnTo>
                    <a:pt x="12240" y="13674"/>
                  </a:lnTo>
                  <a:lnTo>
                    <a:pt x="12183" y="13639"/>
                  </a:lnTo>
                  <a:lnTo>
                    <a:pt x="12126" y="13617"/>
                  </a:lnTo>
                  <a:lnTo>
                    <a:pt x="12070" y="13605"/>
                  </a:lnTo>
                  <a:lnTo>
                    <a:pt x="12013" y="13617"/>
                  </a:lnTo>
                  <a:lnTo>
                    <a:pt x="11956" y="13639"/>
                  </a:lnTo>
                  <a:lnTo>
                    <a:pt x="11910" y="13674"/>
                  </a:lnTo>
                  <a:lnTo>
                    <a:pt x="11865" y="13719"/>
                  </a:lnTo>
                  <a:lnTo>
                    <a:pt x="9874" y="12559"/>
                  </a:lnTo>
                  <a:lnTo>
                    <a:pt x="9886" y="12513"/>
                  </a:lnTo>
                  <a:lnTo>
                    <a:pt x="9874" y="12468"/>
                  </a:lnTo>
                  <a:lnTo>
                    <a:pt x="9863" y="12434"/>
                  </a:lnTo>
                  <a:lnTo>
                    <a:pt x="9829" y="12377"/>
                  </a:lnTo>
                  <a:lnTo>
                    <a:pt x="9772" y="12343"/>
                  </a:lnTo>
                  <a:lnTo>
                    <a:pt x="9738" y="12331"/>
                  </a:lnTo>
                  <a:lnTo>
                    <a:pt x="9658" y="12331"/>
                  </a:lnTo>
                  <a:lnTo>
                    <a:pt x="9624" y="12343"/>
                  </a:lnTo>
                  <a:lnTo>
                    <a:pt x="9567" y="12377"/>
                  </a:lnTo>
                  <a:lnTo>
                    <a:pt x="9533" y="12434"/>
                  </a:lnTo>
                  <a:lnTo>
                    <a:pt x="9522" y="12468"/>
                  </a:lnTo>
                  <a:lnTo>
                    <a:pt x="9522" y="12513"/>
                  </a:lnTo>
                  <a:lnTo>
                    <a:pt x="9533" y="12570"/>
                  </a:lnTo>
                  <a:lnTo>
                    <a:pt x="7463" y="13753"/>
                  </a:lnTo>
                  <a:lnTo>
                    <a:pt x="7440" y="13730"/>
                  </a:lnTo>
                  <a:lnTo>
                    <a:pt x="7406" y="13708"/>
                  </a:lnTo>
                  <a:lnTo>
                    <a:pt x="7372" y="13685"/>
                  </a:lnTo>
                  <a:lnTo>
                    <a:pt x="7292" y="13685"/>
                  </a:lnTo>
                  <a:lnTo>
                    <a:pt x="7246" y="13708"/>
                  </a:lnTo>
                  <a:lnTo>
                    <a:pt x="7224" y="13719"/>
                  </a:lnTo>
                  <a:lnTo>
                    <a:pt x="7190" y="13753"/>
                  </a:lnTo>
                  <a:lnTo>
                    <a:pt x="5131" y="12559"/>
                  </a:lnTo>
                  <a:lnTo>
                    <a:pt x="5142" y="12513"/>
                  </a:lnTo>
                  <a:lnTo>
                    <a:pt x="5131" y="12468"/>
                  </a:lnTo>
                  <a:lnTo>
                    <a:pt x="5131" y="12434"/>
                  </a:lnTo>
                  <a:lnTo>
                    <a:pt x="5085" y="12377"/>
                  </a:lnTo>
                  <a:lnTo>
                    <a:pt x="5028" y="12343"/>
                  </a:lnTo>
                  <a:lnTo>
                    <a:pt x="4994" y="12331"/>
                  </a:lnTo>
                  <a:lnTo>
                    <a:pt x="4926" y="12331"/>
                  </a:lnTo>
                  <a:lnTo>
                    <a:pt x="4892" y="12343"/>
                  </a:lnTo>
                  <a:lnTo>
                    <a:pt x="4835" y="12377"/>
                  </a:lnTo>
                  <a:lnTo>
                    <a:pt x="4789" y="12434"/>
                  </a:lnTo>
                  <a:lnTo>
                    <a:pt x="4778" y="12468"/>
                  </a:lnTo>
                  <a:lnTo>
                    <a:pt x="4778" y="12513"/>
                  </a:lnTo>
                  <a:lnTo>
                    <a:pt x="4789" y="12570"/>
                  </a:lnTo>
                  <a:lnTo>
                    <a:pt x="2730" y="13753"/>
                  </a:lnTo>
                  <a:lnTo>
                    <a:pt x="2696" y="13730"/>
                  </a:lnTo>
                  <a:lnTo>
                    <a:pt x="2662" y="13708"/>
                  </a:lnTo>
                  <a:lnTo>
                    <a:pt x="2628" y="13685"/>
                  </a:lnTo>
                  <a:lnTo>
                    <a:pt x="2560" y="13685"/>
                  </a:lnTo>
                  <a:lnTo>
                    <a:pt x="2526" y="13696"/>
                  </a:lnTo>
                  <a:lnTo>
                    <a:pt x="2469" y="13730"/>
                  </a:lnTo>
                  <a:lnTo>
                    <a:pt x="2435" y="13787"/>
                  </a:lnTo>
                  <a:lnTo>
                    <a:pt x="2423" y="13821"/>
                  </a:lnTo>
                  <a:lnTo>
                    <a:pt x="2423" y="13856"/>
                  </a:lnTo>
                  <a:lnTo>
                    <a:pt x="2435" y="13912"/>
                  </a:lnTo>
                  <a:lnTo>
                    <a:pt x="2457" y="13969"/>
                  </a:lnTo>
                  <a:lnTo>
                    <a:pt x="2514" y="14003"/>
                  </a:lnTo>
                  <a:lnTo>
                    <a:pt x="2571" y="14026"/>
                  </a:lnTo>
                  <a:lnTo>
                    <a:pt x="2571" y="16358"/>
                  </a:lnTo>
                  <a:lnTo>
                    <a:pt x="2526" y="16369"/>
                  </a:lnTo>
                  <a:lnTo>
                    <a:pt x="2480" y="16381"/>
                  </a:lnTo>
                  <a:lnTo>
                    <a:pt x="2435" y="16404"/>
                  </a:lnTo>
                  <a:lnTo>
                    <a:pt x="2401" y="16438"/>
                  </a:lnTo>
                  <a:lnTo>
                    <a:pt x="2366" y="16472"/>
                  </a:lnTo>
                  <a:lnTo>
                    <a:pt x="2344" y="16517"/>
                  </a:lnTo>
                  <a:lnTo>
                    <a:pt x="2332" y="16563"/>
                  </a:lnTo>
                  <a:lnTo>
                    <a:pt x="2332" y="16608"/>
                  </a:lnTo>
                  <a:lnTo>
                    <a:pt x="2332" y="16665"/>
                  </a:lnTo>
                  <a:lnTo>
                    <a:pt x="2344" y="16711"/>
                  </a:lnTo>
                  <a:lnTo>
                    <a:pt x="398" y="17837"/>
                  </a:lnTo>
                  <a:lnTo>
                    <a:pt x="364" y="17803"/>
                  </a:lnTo>
                  <a:lnTo>
                    <a:pt x="319" y="17769"/>
                  </a:lnTo>
                  <a:lnTo>
                    <a:pt x="273" y="17746"/>
                  </a:lnTo>
                  <a:lnTo>
                    <a:pt x="171" y="17746"/>
                  </a:lnTo>
                  <a:lnTo>
                    <a:pt x="137" y="17757"/>
                  </a:lnTo>
                  <a:lnTo>
                    <a:pt x="103" y="17780"/>
                  </a:lnTo>
                  <a:lnTo>
                    <a:pt x="69" y="17814"/>
                  </a:lnTo>
                  <a:lnTo>
                    <a:pt x="34" y="17837"/>
                  </a:lnTo>
                  <a:lnTo>
                    <a:pt x="23" y="17882"/>
                  </a:lnTo>
                  <a:lnTo>
                    <a:pt x="0" y="17917"/>
                  </a:lnTo>
                  <a:lnTo>
                    <a:pt x="0" y="17962"/>
                  </a:lnTo>
                  <a:lnTo>
                    <a:pt x="0" y="18008"/>
                  </a:lnTo>
                  <a:lnTo>
                    <a:pt x="12" y="18042"/>
                  </a:lnTo>
                  <a:lnTo>
                    <a:pt x="34" y="18076"/>
                  </a:lnTo>
                  <a:lnTo>
                    <a:pt x="57" y="18110"/>
                  </a:lnTo>
                  <a:lnTo>
                    <a:pt x="91" y="18133"/>
                  </a:lnTo>
                  <a:lnTo>
                    <a:pt x="125" y="18155"/>
                  </a:lnTo>
                  <a:lnTo>
                    <a:pt x="160" y="18167"/>
                  </a:lnTo>
                  <a:lnTo>
                    <a:pt x="194" y="18178"/>
                  </a:lnTo>
                  <a:lnTo>
                    <a:pt x="194" y="20533"/>
                  </a:lnTo>
                  <a:lnTo>
                    <a:pt x="137" y="20556"/>
                  </a:lnTo>
                  <a:lnTo>
                    <a:pt x="80" y="20590"/>
                  </a:lnTo>
                  <a:lnTo>
                    <a:pt x="46" y="20647"/>
                  </a:lnTo>
                  <a:lnTo>
                    <a:pt x="34" y="20715"/>
                  </a:lnTo>
                  <a:lnTo>
                    <a:pt x="34" y="20760"/>
                  </a:lnTo>
                  <a:lnTo>
                    <a:pt x="46" y="20794"/>
                  </a:lnTo>
                  <a:lnTo>
                    <a:pt x="57" y="20829"/>
                  </a:lnTo>
                  <a:lnTo>
                    <a:pt x="80" y="20851"/>
                  </a:lnTo>
                  <a:lnTo>
                    <a:pt x="114" y="20874"/>
                  </a:lnTo>
                  <a:lnTo>
                    <a:pt x="148" y="20897"/>
                  </a:lnTo>
                  <a:lnTo>
                    <a:pt x="182" y="20908"/>
                  </a:lnTo>
                  <a:lnTo>
                    <a:pt x="216" y="20908"/>
                  </a:lnTo>
                  <a:lnTo>
                    <a:pt x="262" y="20897"/>
                  </a:lnTo>
                  <a:lnTo>
                    <a:pt x="307" y="20885"/>
                  </a:lnTo>
                  <a:lnTo>
                    <a:pt x="353" y="20851"/>
                  </a:lnTo>
                  <a:lnTo>
                    <a:pt x="376" y="20817"/>
                  </a:lnTo>
                  <a:lnTo>
                    <a:pt x="2401" y="21989"/>
                  </a:lnTo>
                  <a:lnTo>
                    <a:pt x="2389" y="22023"/>
                  </a:lnTo>
                  <a:lnTo>
                    <a:pt x="2389" y="22069"/>
                  </a:lnTo>
                  <a:lnTo>
                    <a:pt x="2389" y="22103"/>
                  </a:lnTo>
                  <a:lnTo>
                    <a:pt x="2401" y="22148"/>
                  </a:lnTo>
                  <a:lnTo>
                    <a:pt x="2423" y="22182"/>
                  </a:lnTo>
                  <a:lnTo>
                    <a:pt x="2446" y="22205"/>
                  </a:lnTo>
                  <a:lnTo>
                    <a:pt x="2480" y="22228"/>
                  </a:lnTo>
                  <a:lnTo>
                    <a:pt x="2514" y="22251"/>
                  </a:lnTo>
                  <a:lnTo>
                    <a:pt x="2548" y="22262"/>
                  </a:lnTo>
                  <a:lnTo>
                    <a:pt x="2628" y="22262"/>
                  </a:lnTo>
                  <a:lnTo>
                    <a:pt x="2662" y="22251"/>
                  </a:lnTo>
                  <a:lnTo>
                    <a:pt x="2696" y="22228"/>
                  </a:lnTo>
                  <a:lnTo>
                    <a:pt x="2730" y="22205"/>
                  </a:lnTo>
                  <a:lnTo>
                    <a:pt x="2753" y="22182"/>
                  </a:lnTo>
                  <a:lnTo>
                    <a:pt x="2776" y="22148"/>
                  </a:lnTo>
                  <a:lnTo>
                    <a:pt x="2787" y="22103"/>
                  </a:lnTo>
                  <a:lnTo>
                    <a:pt x="2787" y="22069"/>
                  </a:lnTo>
                  <a:lnTo>
                    <a:pt x="2787" y="22023"/>
                  </a:lnTo>
                  <a:lnTo>
                    <a:pt x="2776" y="21989"/>
                  </a:lnTo>
                  <a:lnTo>
                    <a:pt x="4789" y="20829"/>
                  </a:lnTo>
                  <a:lnTo>
                    <a:pt x="4823" y="20863"/>
                  </a:lnTo>
                  <a:lnTo>
                    <a:pt x="4858" y="20897"/>
                  </a:lnTo>
                  <a:lnTo>
                    <a:pt x="4903" y="20908"/>
                  </a:lnTo>
                  <a:lnTo>
                    <a:pt x="4960" y="20920"/>
                  </a:lnTo>
                  <a:lnTo>
                    <a:pt x="4994" y="20920"/>
                  </a:lnTo>
                  <a:lnTo>
                    <a:pt x="5040" y="20908"/>
                  </a:lnTo>
                  <a:lnTo>
                    <a:pt x="5074" y="20885"/>
                  </a:lnTo>
                  <a:lnTo>
                    <a:pt x="5096" y="20863"/>
                  </a:lnTo>
                  <a:lnTo>
                    <a:pt x="5119" y="20829"/>
                  </a:lnTo>
                  <a:lnTo>
                    <a:pt x="5142" y="20794"/>
                  </a:lnTo>
                  <a:lnTo>
                    <a:pt x="5153" y="20760"/>
                  </a:lnTo>
                  <a:lnTo>
                    <a:pt x="5153" y="20715"/>
                  </a:lnTo>
                  <a:lnTo>
                    <a:pt x="5153" y="20681"/>
                  </a:lnTo>
                  <a:lnTo>
                    <a:pt x="5142" y="20647"/>
                  </a:lnTo>
                  <a:lnTo>
                    <a:pt x="5108" y="20590"/>
                  </a:lnTo>
                  <a:lnTo>
                    <a:pt x="5051" y="20544"/>
                  </a:lnTo>
                  <a:lnTo>
                    <a:pt x="4983" y="20521"/>
                  </a:lnTo>
                  <a:lnTo>
                    <a:pt x="4983" y="18224"/>
                  </a:lnTo>
                  <a:lnTo>
                    <a:pt x="5028" y="18212"/>
                  </a:lnTo>
                  <a:lnTo>
                    <a:pt x="5074" y="18201"/>
                  </a:lnTo>
                  <a:lnTo>
                    <a:pt x="5119" y="18167"/>
                  </a:lnTo>
                  <a:lnTo>
                    <a:pt x="5153" y="18144"/>
                  </a:lnTo>
                  <a:lnTo>
                    <a:pt x="5187" y="18099"/>
                  </a:lnTo>
                  <a:lnTo>
                    <a:pt x="5199" y="18064"/>
                  </a:lnTo>
                  <a:lnTo>
                    <a:pt x="5222" y="18008"/>
                  </a:lnTo>
                  <a:lnTo>
                    <a:pt x="5222" y="17962"/>
                  </a:lnTo>
                  <a:lnTo>
                    <a:pt x="5222" y="17905"/>
                  </a:lnTo>
                  <a:lnTo>
                    <a:pt x="5199" y="17860"/>
                  </a:lnTo>
                  <a:lnTo>
                    <a:pt x="7178" y="16711"/>
                  </a:lnTo>
                  <a:lnTo>
                    <a:pt x="7212" y="16745"/>
                  </a:lnTo>
                  <a:lnTo>
                    <a:pt x="7246" y="16768"/>
                  </a:lnTo>
                  <a:lnTo>
                    <a:pt x="7281" y="16779"/>
                  </a:lnTo>
                  <a:lnTo>
                    <a:pt x="7326" y="16790"/>
                  </a:lnTo>
                  <a:lnTo>
                    <a:pt x="7372" y="16779"/>
                  </a:lnTo>
                  <a:lnTo>
                    <a:pt x="7417" y="16768"/>
                  </a:lnTo>
                  <a:lnTo>
                    <a:pt x="7451" y="16745"/>
                  </a:lnTo>
                  <a:lnTo>
                    <a:pt x="7474" y="16711"/>
                  </a:lnTo>
                  <a:lnTo>
                    <a:pt x="9544" y="17894"/>
                  </a:lnTo>
                  <a:lnTo>
                    <a:pt x="9522" y="17962"/>
                  </a:lnTo>
                  <a:lnTo>
                    <a:pt x="9533" y="17996"/>
                  </a:lnTo>
                  <a:lnTo>
                    <a:pt x="9544" y="18030"/>
                  </a:lnTo>
                  <a:lnTo>
                    <a:pt x="9578" y="18087"/>
                  </a:lnTo>
                  <a:lnTo>
                    <a:pt x="9635" y="18121"/>
                  </a:lnTo>
                  <a:lnTo>
                    <a:pt x="9669" y="18133"/>
                  </a:lnTo>
                  <a:lnTo>
                    <a:pt x="9738" y="18133"/>
                  </a:lnTo>
                  <a:lnTo>
                    <a:pt x="9760" y="18121"/>
                  </a:lnTo>
                  <a:lnTo>
                    <a:pt x="9817" y="18087"/>
                  </a:lnTo>
                  <a:lnTo>
                    <a:pt x="9863" y="18030"/>
                  </a:lnTo>
                  <a:lnTo>
                    <a:pt x="9863" y="17996"/>
                  </a:lnTo>
                  <a:lnTo>
                    <a:pt x="9874" y="17962"/>
                  </a:lnTo>
                  <a:lnTo>
                    <a:pt x="9863" y="17905"/>
                  </a:lnTo>
                  <a:lnTo>
                    <a:pt x="11899" y="16722"/>
                  </a:lnTo>
                  <a:lnTo>
                    <a:pt x="11933" y="16768"/>
                  </a:lnTo>
                  <a:lnTo>
                    <a:pt x="11967" y="16790"/>
                  </a:lnTo>
                  <a:lnTo>
                    <a:pt x="12013" y="16813"/>
                  </a:lnTo>
                  <a:lnTo>
                    <a:pt x="12126" y="16813"/>
                  </a:lnTo>
                  <a:lnTo>
                    <a:pt x="12172" y="16790"/>
                  </a:lnTo>
                  <a:lnTo>
                    <a:pt x="12206" y="16756"/>
                  </a:lnTo>
                  <a:lnTo>
                    <a:pt x="12240" y="16722"/>
                  </a:lnTo>
                  <a:lnTo>
                    <a:pt x="14276" y="17894"/>
                  </a:lnTo>
                  <a:lnTo>
                    <a:pt x="14265" y="17928"/>
                  </a:lnTo>
                  <a:lnTo>
                    <a:pt x="14265" y="17962"/>
                  </a:lnTo>
                  <a:lnTo>
                    <a:pt x="14276" y="18030"/>
                  </a:lnTo>
                  <a:lnTo>
                    <a:pt x="14311" y="18076"/>
                  </a:lnTo>
                  <a:lnTo>
                    <a:pt x="14356" y="18121"/>
                  </a:lnTo>
                  <a:lnTo>
                    <a:pt x="14424" y="18133"/>
                  </a:lnTo>
                  <a:lnTo>
                    <a:pt x="14424" y="20533"/>
                  </a:lnTo>
                  <a:lnTo>
                    <a:pt x="14356" y="20544"/>
                  </a:lnTo>
                  <a:lnTo>
                    <a:pt x="14299" y="20590"/>
                  </a:lnTo>
                  <a:lnTo>
                    <a:pt x="14265" y="20647"/>
                  </a:lnTo>
                  <a:lnTo>
                    <a:pt x="14254" y="20681"/>
                  </a:lnTo>
                  <a:lnTo>
                    <a:pt x="14242" y="20715"/>
                  </a:lnTo>
                  <a:lnTo>
                    <a:pt x="14254" y="20760"/>
                  </a:lnTo>
                  <a:lnTo>
                    <a:pt x="14265" y="20794"/>
                  </a:lnTo>
                  <a:lnTo>
                    <a:pt x="14276" y="20829"/>
                  </a:lnTo>
                  <a:lnTo>
                    <a:pt x="14299" y="20851"/>
                  </a:lnTo>
                  <a:lnTo>
                    <a:pt x="14333" y="20874"/>
                  </a:lnTo>
                  <a:lnTo>
                    <a:pt x="14367" y="20897"/>
                  </a:lnTo>
                  <a:lnTo>
                    <a:pt x="14402" y="20908"/>
                  </a:lnTo>
                  <a:lnTo>
                    <a:pt x="14493" y="20908"/>
                  </a:lnTo>
                  <a:lnTo>
                    <a:pt x="14538" y="20885"/>
                  </a:lnTo>
                  <a:lnTo>
                    <a:pt x="14572" y="20851"/>
                  </a:lnTo>
                  <a:lnTo>
                    <a:pt x="14595" y="20817"/>
                  </a:lnTo>
                  <a:lnTo>
                    <a:pt x="16643" y="22000"/>
                  </a:lnTo>
                  <a:lnTo>
                    <a:pt x="16631" y="22034"/>
                  </a:lnTo>
                  <a:lnTo>
                    <a:pt x="16631" y="22069"/>
                  </a:lnTo>
                  <a:lnTo>
                    <a:pt x="16631" y="22103"/>
                  </a:lnTo>
                  <a:lnTo>
                    <a:pt x="16643" y="22137"/>
                  </a:lnTo>
                  <a:lnTo>
                    <a:pt x="16654" y="22171"/>
                  </a:lnTo>
                  <a:lnTo>
                    <a:pt x="16677" y="22194"/>
                  </a:lnTo>
                  <a:lnTo>
                    <a:pt x="16711" y="22216"/>
                  </a:lnTo>
                  <a:lnTo>
                    <a:pt x="16734" y="22239"/>
                  </a:lnTo>
                  <a:lnTo>
                    <a:pt x="16768" y="22251"/>
                  </a:lnTo>
                  <a:lnTo>
                    <a:pt x="16847" y="22251"/>
                  </a:lnTo>
                  <a:lnTo>
                    <a:pt x="16881" y="22239"/>
                  </a:lnTo>
                  <a:lnTo>
                    <a:pt x="16916" y="22216"/>
                  </a:lnTo>
                  <a:lnTo>
                    <a:pt x="16938" y="22194"/>
                  </a:lnTo>
                  <a:lnTo>
                    <a:pt x="16961" y="22171"/>
                  </a:lnTo>
                  <a:lnTo>
                    <a:pt x="16972" y="22137"/>
                  </a:lnTo>
                  <a:lnTo>
                    <a:pt x="16984" y="22103"/>
                  </a:lnTo>
                  <a:lnTo>
                    <a:pt x="16995" y="22069"/>
                  </a:lnTo>
                  <a:lnTo>
                    <a:pt x="16984" y="22000"/>
                  </a:lnTo>
                  <a:lnTo>
                    <a:pt x="17962" y="21432"/>
                  </a:lnTo>
                  <a:lnTo>
                    <a:pt x="17962" y="21386"/>
                  </a:lnTo>
                  <a:lnTo>
                    <a:pt x="16961" y="21966"/>
                  </a:lnTo>
                  <a:lnTo>
                    <a:pt x="16927" y="21932"/>
                  </a:lnTo>
                  <a:lnTo>
                    <a:pt x="16893" y="21909"/>
                  </a:lnTo>
                  <a:lnTo>
                    <a:pt x="16859" y="21887"/>
                  </a:lnTo>
                  <a:lnTo>
                    <a:pt x="16768" y="21887"/>
                  </a:lnTo>
                  <a:lnTo>
                    <a:pt x="16722" y="21898"/>
                  </a:lnTo>
                  <a:lnTo>
                    <a:pt x="16688" y="21932"/>
                  </a:lnTo>
                  <a:lnTo>
                    <a:pt x="16665" y="21955"/>
                  </a:lnTo>
                  <a:lnTo>
                    <a:pt x="14618" y="20783"/>
                  </a:lnTo>
                  <a:lnTo>
                    <a:pt x="14629" y="20715"/>
                  </a:lnTo>
                  <a:lnTo>
                    <a:pt x="14618" y="20647"/>
                  </a:lnTo>
                  <a:lnTo>
                    <a:pt x="14584" y="20590"/>
                  </a:lnTo>
                  <a:lnTo>
                    <a:pt x="14527" y="20556"/>
                  </a:lnTo>
                  <a:lnTo>
                    <a:pt x="14470" y="20533"/>
                  </a:lnTo>
                  <a:lnTo>
                    <a:pt x="14470" y="18133"/>
                  </a:lnTo>
                  <a:lnTo>
                    <a:pt x="14527" y="18121"/>
                  </a:lnTo>
                  <a:lnTo>
                    <a:pt x="14572" y="18076"/>
                  </a:lnTo>
                  <a:lnTo>
                    <a:pt x="14606" y="18030"/>
                  </a:lnTo>
                  <a:lnTo>
                    <a:pt x="14618" y="17962"/>
                  </a:lnTo>
                  <a:lnTo>
                    <a:pt x="14606" y="17905"/>
                  </a:lnTo>
                  <a:lnTo>
                    <a:pt x="16631" y="16722"/>
                  </a:lnTo>
                  <a:lnTo>
                    <a:pt x="16665" y="16768"/>
                  </a:lnTo>
                  <a:lnTo>
                    <a:pt x="16711" y="16790"/>
                  </a:lnTo>
                  <a:lnTo>
                    <a:pt x="16756" y="16813"/>
                  </a:lnTo>
                  <a:lnTo>
                    <a:pt x="16813" y="16824"/>
                  </a:lnTo>
                  <a:lnTo>
                    <a:pt x="16859" y="16813"/>
                  </a:lnTo>
                  <a:lnTo>
                    <a:pt x="16916" y="16790"/>
                  </a:lnTo>
                  <a:lnTo>
                    <a:pt x="16950" y="16756"/>
                  </a:lnTo>
                  <a:lnTo>
                    <a:pt x="16984" y="16722"/>
                  </a:lnTo>
                  <a:lnTo>
                    <a:pt x="17962" y="17291"/>
                  </a:lnTo>
                  <a:lnTo>
                    <a:pt x="17962" y="17234"/>
                  </a:lnTo>
                  <a:lnTo>
                    <a:pt x="17007" y="16677"/>
                  </a:lnTo>
                  <a:lnTo>
                    <a:pt x="17018" y="16608"/>
                  </a:lnTo>
                  <a:lnTo>
                    <a:pt x="17007" y="16574"/>
                  </a:lnTo>
                  <a:lnTo>
                    <a:pt x="17007" y="16540"/>
                  </a:lnTo>
                  <a:lnTo>
                    <a:pt x="16961" y="16483"/>
                  </a:lnTo>
                  <a:lnTo>
                    <a:pt x="16904" y="16438"/>
                  </a:lnTo>
                  <a:lnTo>
                    <a:pt x="16836" y="16415"/>
                  </a:lnTo>
                  <a:lnTo>
                    <a:pt x="16836" y="14026"/>
                  </a:lnTo>
                  <a:lnTo>
                    <a:pt x="16893" y="14015"/>
                  </a:lnTo>
                  <a:lnTo>
                    <a:pt x="16938" y="13969"/>
                  </a:lnTo>
                  <a:lnTo>
                    <a:pt x="16972" y="13924"/>
                  </a:lnTo>
                  <a:lnTo>
                    <a:pt x="16984" y="13856"/>
                  </a:lnTo>
                  <a:lnTo>
                    <a:pt x="16972" y="13799"/>
                  </a:lnTo>
                  <a:lnTo>
                    <a:pt x="17962" y="13218"/>
                  </a:lnTo>
                  <a:lnTo>
                    <a:pt x="17962" y="13173"/>
                  </a:lnTo>
                  <a:lnTo>
                    <a:pt x="16950" y="13753"/>
                  </a:lnTo>
                  <a:lnTo>
                    <a:pt x="16927" y="13719"/>
                  </a:lnTo>
                  <a:lnTo>
                    <a:pt x="16893" y="13696"/>
                  </a:lnTo>
                  <a:lnTo>
                    <a:pt x="16847" y="13685"/>
                  </a:lnTo>
                  <a:lnTo>
                    <a:pt x="16813" y="13674"/>
                  </a:lnTo>
                  <a:lnTo>
                    <a:pt x="16768" y="13685"/>
                  </a:lnTo>
                  <a:lnTo>
                    <a:pt x="16734" y="13696"/>
                  </a:lnTo>
                  <a:lnTo>
                    <a:pt x="16699" y="13719"/>
                  </a:lnTo>
                  <a:lnTo>
                    <a:pt x="16665" y="13753"/>
                  </a:lnTo>
                  <a:lnTo>
                    <a:pt x="14675" y="12593"/>
                  </a:lnTo>
                  <a:lnTo>
                    <a:pt x="14686" y="12559"/>
                  </a:lnTo>
                  <a:lnTo>
                    <a:pt x="14686" y="12513"/>
                  </a:lnTo>
                  <a:lnTo>
                    <a:pt x="14686" y="12468"/>
                  </a:lnTo>
                  <a:lnTo>
                    <a:pt x="14675" y="12422"/>
                  </a:lnTo>
                  <a:lnTo>
                    <a:pt x="14652" y="12377"/>
                  </a:lnTo>
                  <a:lnTo>
                    <a:pt x="14618" y="12343"/>
                  </a:lnTo>
                  <a:lnTo>
                    <a:pt x="14595" y="12308"/>
                  </a:lnTo>
                  <a:lnTo>
                    <a:pt x="14549" y="12286"/>
                  </a:lnTo>
                  <a:lnTo>
                    <a:pt x="14515" y="12274"/>
                  </a:lnTo>
                  <a:lnTo>
                    <a:pt x="14470" y="12263"/>
                  </a:lnTo>
                  <a:lnTo>
                    <a:pt x="14470" y="9942"/>
                  </a:lnTo>
                  <a:lnTo>
                    <a:pt x="14527" y="9920"/>
                  </a:lnTo>
                  <a:lnTo>
                    <a:pt x="14584" y="9874"/>
                  </a:lnTo>
                  <a:lnTo>
                    <a:pt x="14618" y="9817"/>
                  </a:lnTo>
                  <a:lnTo>
                    <a:pt x="14629" y="9749"/>
                  </a:lnTo>
                  <a:lnTo>
                    <a:pt x="14629" y="9715"/>
                  </a:lnTo>
                  <a:lnTo>
                    <a:pt x="14618" y="9681"/>
                  </a:lnTo>
                  <a:lnTo>
                    <a:pt x="16608" y="8532"/>
                  </a:lnTo>
                  <a:lnTo>
                    <a:pt x="16643" y="8577"/>
                  </a:lnTo>
                  <a:lnTo>
                    <a:pt x="16688" y="8611"/>
                  </a:lnTo>
                  <a:lnTo>
                    <a:pt x="16745" y="8634"/>
                  </a:lnTo>
                  <a:lnTo>
                    <a:pt x="16813" y="8646"/>
                  </a:lnTo>
                  <a:lnTo>
                    <a:pt x="16870" y="8634"/>
                  </a:lnTo>
                  <a:lnTo>
                    <a:pt x="16927" y="8611"/>
                  </a:lnTo>
                  <a:lnTo>
                    <a:pt x="16972" y="8577"/>
                  </a:lnTo>
                  <a:lnTo>
                    <a:pt x="17018" y="8532"/>
                  </a:lnTo>
                  <a:lnTo>
                    <a:pt x="17962" y="9078"/>
                  </a:lnTo>
                  <a:lnTo>
                    <a:pt x="17962" y="9021"/>
                  </a:lnTo>
                  <a:lnTo>
                    <a:pt x="17029" y="8486"/>
                  </a:lnTo>
                  <a:lnTo>
                    <a:pt x="17041" y="8441"/>
                  </a:lnTo>
                  <a:lnTo>
                    <a:pt x="17052" y="8407"/>
                  </a:lnTo>
                  <a:lnTo>
                    <a:pt x="17041" y="8361"/>
                  </a:lnTo>
                  <a:lnTo>
                    <a:pt x="17029" y="8316"/>
                  </a:lnTo>
                  <a:lnTo>
                    <a:pt x="17018" y="8282"/>
                  </a:lnTo>
                  <a:lnTo>
                    <a:pt x="16984" y="8247"/>
                  </a:lnTo>
                  <a:lnTo>
                    <a:pt x="16961" y="8213"/>
                  </a:lnTo>
                  <a:lnTo>
                    <a:pt x="16916" y="8191"/>
                  </a:lnTo>
                  <a:lnTo>
                    <a:pt x="16881" y="8179"/>
                  </a:lnTo>
                  <a:lnTo>
                    <a:pt x="16836" y="8168"/>
                  </a:lnTo>
                  <a:lnTo>
                    <a:pt x="16836" y="5813"/>
                  </a:lnTo>
                  <a:lnTo>
                    <a:pt x="16893" y="5790"/>
                  </a:lnTo>
                  <a:lnTo>
                    <a:pt x="16938" y="5756"/>
                  </a:lnTo>
                  <a:lnTo>
                    <a:pt x="16972" y="5711"/>
                  </a:lnTo>
                  <a:lnTo>
                    <a:pt x="16984" y="5642"/>
                  </a:lnTo>
                  <a:lnTo>
                    <a:pt x="16972" y="5586"/>
                  </a:lnTo>
                  <a:lnTo>
                    <a:pt x="17962" y="5017"/>
                  </a:lnTo>
                  <a:lnTo>
                    <a:pt x="17962" y="4960"/>
                  </a:lnTo>
                  <a:lnTo>
                    <a:pt x="16950" y="5540"/>
                  </a:lnTo>
                  <a:lnTo>
                    <a:pt x="16916" y="5517"/>
                  </a:lnTo>
                  <a:lnTo>
                    <a:pt x="16893" y="5495"/>
                  </a:lnTo>
                  <a:lnTo>
                    <a:pt x="16847" y="5483"/>
                  </a:lnTo>
                  <a:lnTo>
                    <a:pt x="16813" y="5472"/>
                  </a:lnTo>
                  <a:lnTo>
                    <a:pt x="16768" y="5483"/>
                  </a:lnTo>
                  <a:lnTo>
                    <a:pt x="16734" y="5495"/>
                  </a:lnTo>
                  <a:lnTo>
                    <a:pt x="16699" y="5517"/>
                  </a:lnTo>
                  <a:lnTo>
                    <a:pt x="16677" y="5540"/>
                  </a:lnTo>
                  <a:lnTo>
                    <a:pt x="14663" y="4380"/>
                  </a:lnTo>
                  <a:lnTo>
                    <a:pt x="14675" y="4334"/>
                  </a:lnTo>
                  <a:lnTo>
                    <a:pt x="14675" y="4300"/>
                  </a:lnTo>
                  <a:lnTo>
                    <a:pt x="14675" y="4255"/>
                  </a:lnTo>
                  <a:lnTo>
                    <a:pt x="14663" y="4209"/>
                  </a:lnTo>
                  <a:lnTo>
                    <a:pt x="14640" y="4175"/>
                  </a:lnTo>
                  <a:lnTo>
                    <a:pt x="14618" y="4141"/>
                  </a:lnTo>
                  <a:lnTo>
                    <a:pt x="14584" y="4118"/>
                  </a:lnTo>
                  <a:lnTo>
                    <a:pt x="14549" y="4095"/>
                  </a:lnTo>
                  <a:lnTo>
                    <a:pt x="14515" y="4073"/>
                  </a:lnTo>
                  <a:lnTo>
                    <a:pt x="14470" y="4061"/>
                  </a:lnTo>
                  <a:lnTo>
                    <a:pt x="14470" y="1775"/>
                  </a:lnTo>
                  <a:lnTo>
                    <a:pt x="14515" y="1763"/>
                  </a:lnTo>
                  <a:lnTo>
                    <a:pt x="14549" y="1752"/>
                  </a:lnTo>
                  <a:lnTo>
                    <a:pt x="14584" y="1729"/>
                  </a:lnTo>
                  <a:lnTo>
                    <a:pt x="14618" y="1695"/>
                  </a:lnTo>
                  <a:lnTo>
                    <a:pt x="14640" y="1661"/>
                  </a:lnTo>
                  <a:lnTo>
                    <a:pt x="14663" y="1627"/>
                  </a:lnTo>
                  <a:lnTo>
                    <a:pt x="14675" y="1581"/>
                  </a:lnTo>
                  <a:lnTo>
                    <a:pt x="14675" y="1536"/>
                  </a:lnTo>
                  <a:lnTo>
                    <a:pt x="14675" y="1490"/>
                  </a:lnTo>
                  <a:lnTo>
                    <a:pt x="14652" y="1445"/>
                  </a:lnTo>
                  <a:lnTo>
                    <a:pt x="16643" y="296"/>
                  </a:lnTo>
                  <a:lnTo>
                    <a:pt x="16677" y="330"/>
                  </a:lnTo>
                  <a:lnTo>
                    <a:pt x="16711" y="364"/>
                  </a:lnTo>
                  <a:lnTo>
                    <a:pt x="16756" y="376"/>
                  </a:lnTo>
                  <a:lnTo>
                    <a:pt x="16813" y="387"/>
                  </a:lnTo>
                  <a:lnTo>
                    <a:pt x="16859" y="376"/>
                  </a:lnTo>
                  <a:lnTo>
                    <a:pt x="16904" y="353"/>
                  </a:lnTo>
                  <a:lnTo>
                    <a:pt x="16938" y="330"/>
                  </a:lnTo>
                  <a:lnTo>
                    <a:pt x="16972" y="296"/>
                  </a:lnTo>
                  <a:lnTo>
                    <a:pt x="17962" y="865"/>
                  </a:lnTo>
                  <a:lnTo>
                    <a:pt x="17962" y="808"/>
                  </a:lnTo>
                  <a:lnTo>
                    <a:pt x="16995" y="251"/>
                  </a:lnTo>
                  <a:lnTo>
                    <a:pt x="16995" y="194"/>
                  </a:lnTo>
                  <a:lnTo>
                    <a:pt x="16995" y="160"/>
                  </a:lnTo>
                  <a:lnTo>
                    <a:pt x="16984" y="114"/>
                  </a:lnTo>
                  <a:lnTo>
                    <a:pt x="16972" y="91"/>
                  </a:lnTo>
                  <a:lnTo>
                    <a:pt x="16950" y="57"/>
                  </a:lnTo>
                  <a:lnTo>
                    <a:pt x="16916" y="34"/>
                  </a:lnTo>
                  <a:lnTo>
                    <a:pt x="16881" y="12"/>
                  </a:lnTo>
                  <a:lnTo>
                    <a:pt x="16847" y="0"/>
                  </a:lnTo>
                  <a:close/>
                </a:path>
              </a:pathLst>
            </a:custGeom>
            <a:gradFill>
              <a:gsLst>
                <a:gs pos="0">
                  <a:schemeClr val="dk1"/>
                </a:gs>
                <a:gs pos="9000">
                  <a:schemeClr val="dk1"/>
                </a:gs>
                <a:gs pos="100000">
                  <a:srgbClr val="FFFFFF">
                    <a:alpha val="45098"/>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8"/>
            <p:cNvSpPr/>
            <p:nvPr/>
          </p:nvSpPr>
          <p:spPr>
            <a:xfrm>
              <a:off x="7506755" y="0"/>
              <a:ext cx="1041940" cy="765624"/>
            </a:xfrm>
            <a:custGeom>
              <a:rect b="b" l="l" r="r" t="t"/>
              <a:pathLst>
                <a:path extrusionOk="0" h="7315" w="9955">
                  <a:moveTo>
                    <a:pt x="5222" y="1741"/>
                  </a:moveTo>
                  <a:lnTo>
                    <a:pt x="7179" y="2867"/>
                  </a:lnTo>
                  <a:lnTo>
                    <a:pt x="7156" y="2912"/>
                  </a:lnTo>
                  <a:lnTo>
                    <a:pt x="7156" y="2958"/>
                  </a:lnTo>
                  <a:lnTo>
                    <a:pt x="7156" y="3003"/>
                  </a:lnTo>
                  <a:lnTo>
                    <a:pt x="7167" y="3049"/>
                  </a:lnTo>
                  <a:lnTo>
                    <a:pt x="7190" y="3083"/>
                  </a:lnTo>
                  <a:lnTo>
                    <a:pt x="7213" y="3117"/>
                  </a:lnTo>
                  <a:lnTo>
                    <a:pt x="7247" y="3140"/>
                  </a:lnTo>
                  <a:lnTo>
                    <a:pt x="7281" y="3163"/>
                  </a:lnTo>
                  <a:lnTo>
                    <a:pt x="7315" y="3174"/>
                  </a:lnTo>
                  <a:lnTo>
                    <a:pt x="7361" y="3185"/>
                  </a:lnTo>
                  <a:lnTo>
                    <a:pt x="7361" y="5483"/>
                  </a:lnTo>
                  <a:lnTo>
                    <a:pt x="7315" y="5495"/>
                  </a:lnTo>
                  <a:lnTo>
                    <a:pt x="7270" y="5506"/>
                  </a:lnTo>
                  <a:lnTo>
                    <a:pt x="7236" y="5529"/>
                  </a:lnTo>
                  <a:lnTo>
                    <a:pt x="7202" y="5552"/>
                  </a:lnTo>
                  <a:lnTo>
                    <a:pt x="7179" y="5597"/>
                  </a:lnTo>
                  <a:lnTo>
                    <a:pt x="7156" y="5631"/>
                  </a:lnTo>
                  <a:lnTo>
                    <a:pt x="7145" y="5677"/>
                  </a:lnTo>
                  <a:lnTo>
                    <a:pt x="7133" y="5722"/>
                  </a:lnTo>
                  <a:lnTo>
                    <a:pt x="7145" y="5768"/>
                  </a:lnTo>
                  <a:lnTo>
                    <a:pt x="7156" y="5802"/>
                  </a:lnTo>
                  <a:lnTo>
                    <a:pt x="5211" y="6928"/>
                  </a:lnTo>
                  <a:lnTo>
                    <a:pt x="5177" y="6882"/>
                  </a:lnTo>
                  <a:lnTo>
                    <a:pt x="5131" y="6848"/>
                  </a:lnTo>
                  <a:lnTo>
                    <a:pt x="5074" y="6826"/>
                  </a:lnTo>
                  <a:lnTo>
                    <a:pt x="5006" y="6814"/>
                  </a:lnTo>
                  <a:lnTo>
                    <a:pt x="4949" y="6826"/>
                  </a:lnTo>
                  <a:lnTo>
                    <a:pt x="4892" y="6848"/>
                  </a:lnTo>
                  <a:lnTo>
                    <a:pt x="4847" y="6882"/>
                  </a:lnTo>
                  <a:lnTo>
                    <a:pt x="4801" y="6928"/>
                  </a:lnTo>
                  <a:lnTo>
                    <a:pt x="2867" y="5802"/>
                  </a:lnTo>
                  <a:lnTo>
                    <a:pt x="2879" y="5768"/>
                  </a:lnTo>
                  <a:lnTo>
                    <a:pt x="2879" y="5722"/>
                  </a:lnTo>
                  <a:lnTo>
                    <a:pt x="2879" y="5677"/>
                  </a:lnTo>
                  <a:lnTo>
                    <a:pt x="2867" y="5631"/>
                  </a:lnTo>
                  <a:lnTo>
                    <a:pt x="2845" y="5597"/>
                  </a:lnTo>
                  <a:lnTo>
                    <a:pt x="2822" y="5563"/>
                  </a:lnTo>
                  <a:lnTo>
                    <a:pt x="2788" y="5529"/>
                  </a:lnTo>
                  <a:lnTo>
                    <a:pt x="2754" y="5506"/>
                  </a:lnTo>
                  <a:lnTo>
                    <a:pt x="2708" y="5483"/>
                  </a:lnTo>
                  <a:lnTo>
                    <a:pt x="2663" y="5483"/>
                  </a:lnTo>
                  <a:lnTo>
                    <a:pt x="2663" y="3185"/>
                  </a:lnTo>
                  <a:lnTo>
                    <a:pt x="2708" y="3174"/>
                  </a:lnTo>
                  <a:lnTo>
                    <a:pt x="2742" y="3163"/>
                  </a:lnTo>
                  <a:lnTo>
                    <a:pt x="2776" y="3140"/>
                  </a:lnTo>
                  <a:lnTo>
                    <a:pt x="2811" y="3117"/>
                  </a:lnTo>
                  <a:lnTo>
                    <a:pt x="2833" y="3083"/>
                  </a:lnTo>
                  <a:lnTo>
                    <a:pt x="2845" y="3049"/>
                  </a:lnTo>
                  <a:lnTo>
                    <a:pt x="2856" y="3003"/>
                  </a:lnTo>
                  <a:lnTo>
                    <a:pt x="2867" y="2958"/>
                  </a:lnTo>
                  <a:lnTo>
                    <a:pt x="2856" y="2912"/>
                  </a:lnTo>
                  <a:lnTo>
                    <a:pt x="2845" y="2867"/>
                  </a:lnTo>
                  <a:lnTo>
                    <a:pt x="4790" y="1752"/>
                  </a:lnTo>
                  <a:lnTo>
                    <a:pt x="4835" y="1798"/>
                  </a:lnTo>
                  <a:lnTo>
                    <a:pt x="4881" y="1832"/>
                  </a:lnTo>
                  <a:lnTo>
                    <a:pt x="4938" y="1866"/>
                  </a:lnTo>
                  <a:lnTo>
                    <a:pt x="5074" y="1866"/>
                  </a:lnTo>
                  <a:lnTo>
                    <a:pt x="5131" y="1832"/>
                  </a:lnTo>
                  <a:lnTo>
                    <a:pt x="5188" y="1798"/>
                  </a:lnTo>
                  <a:lnTo>
                    <a:pt x="5222" y="1741"/>
                  </a:lnTo>
                  <a:close/>
                  <a:moveTo>
                    <a:pt x="251" y="0"/>
                  </a:moveTo>
                  <a:lnTo>
                    <a:pt x="251" y="1354"/>
                  </a:lnTo>
                  <a:lnTo>
                    <a:pt x="194" y="1354"/>
                  </a:lnTo>
                  <a:lnTo>
                    <a:pt x="149" y="1377"/>
                  </a:lnTo>
                  <a:lnTo>
                    <a:pt x="115" y="1400"/>
                  </a:lnTo>
                  <a:lnTo>
                    <a:pt x="69" y="1434"/>
                  </a:lnTo>
                  <a:lnTo>
                    <a:pt x="46" y="1468"/>
                  </a:lnTo>
                  <a:lnTo>
                    <a:pt x="24" y="1513"/>
                  </a:lnTo>
                  <a:lnTo>
                    <a:pt x="12" y="1559"/>
                  </a:lnTo>
                  <a:lnTo>
                    <a:pt x="1" y="1616"/>
                  </a:lnTo>
                  <a:lnTo>
                    <a:pt x="12" y="1673"/>
                  </a:lnTo>
                  <a:lnTo>
                    <a:pt x="24" y="1718"/>
                  </a:lnTo>
                  <a:lnTo>
                    <a:pt x="46" y="1764"/>
                  </a:lnTo>
                  <a:lnTo>
                    <a:pt x="81" y="1798"/>
                  </a:lnTo>
                  <a:lnTo>
                    <a:pt x="115" y="1832"/>
                  </a:lnTo>
                  <a:lnTo>
                    <a:pt x="160" y="1855"/>
                  </a:lnTo>
                  <a:lnTo>
                    <a:pt x="217" y="1877"/>
                  </a:lnTo>
                  <a:lnTo>
                    <a:pt x="342" y="1877"/>
                  </a:lnTo>
                  <a:lnTo>
                    <a:pt x="399" y="1843"/>
                  </a:lnTo>
                  <a:lnTo>
                    <a:pt x="456" y="1809"/>
                  </a:lnTo>
                  <a:lnTo>
                    <a:pt x="501" y="1752"/>
                  </a:lnTo>
                  <a:lnTo>
                    <a:pt x="2435" y="2867"/>
                  </a:lnTo>
                  <a:lnTo>
                    <a:pt x="2412" y="2912"/>
                  </a:lnTo>
                  <a:lnTo>
                    <a:pt x="2412" y="2958"/>
                  </a:lnTo>
                  <a:lnTo>
                    <a:pt x="2412" y="3003"/>
                  </a:lnTo>
                  <a:lnTo>
                    <a:pt x="2424" y="3049"/>
                  </a:lnTo>
                  <a:lnTo>
                    <a:pt x="2447" y="3083"/>
                  </a:lnTo>
                  <a:lnTo>
                    <a:pt x="2469" y="3117"/>
                  </a:lnTo>
                  <a:lnTo>
                    <a:pt x="2503" y="3140"/>
                  </a:lnTo>
                  <a:lnTo>
                    <a:pt x="2538" y="3163"/>
                  </a:lnTo>
                  <a:lnTo>
                    <a:pt x="2572" y="3185"/>
                  </a:lnTo>
                  <a:lnTo>
                    <a:pt x="2617" y="3185"/>
                  </a:lnTo>
                  <a:lnTo>
                    <a:pt x="2617" y="5483"/>
                  </a:lnTo>
                  <a:lnTo>
                    <a:pt x="2572" y="5483"/>
                  </a:lnTo>
                  <a:lnTo>
                    <a:pt x="2526" y="5506"/>
                  </a:lnTo>
                  <a:lnTo>
                    <a:pt x="2492" y="5529"/>
                  </a:lnTo>
                  <a:lnTo>
                    <a:pt x="2458" y="5552"/>
                  </a:lnTo>
                  <a:lnTo>
                    <a:pt x="2435" y="5586"/>
                  </a:lnTo>
                  <a:lnTo>
                    <a:pt x="2412" y="5631"/>
                  </a:lnTo>
                  <a:lnTo>
                    <a:pt x="2401" y="5677"/>
                  </a:lnTo>
                  <a:lnTo>
                    <a:pt x="2390" y="5722"/>
                  </a:lnTo>
                  <a:lnTo>
                    <a:pt x="2401" y="5768"/>
                  </a:lnTo>
                  <a:lnTo>
                    <a:pt x="2412" y="5813"/>
                  </a:lnTo>
                  <a:lnTo>
                    <a:pt x="2435" y="5859"/>
                  </a:lnTo>
                  <a:lnTo>
                    <a:pt x="2469" y="5893"/>
                  </a:lnTo>
                  <a:lnTo>
                    <a:pt x="2503" y="5927"/>
                  </a:lnTo>
                  <a:lnTo>
                    <a:pt x="2549" y="5950"/>
                  </a:lnTo>
                  <a:lnTo>
                    <a:pt x="2594" y="5961"/>
                  </a:lnTo>
                  <a:lnTo>
                    <a:pt x="2708" y="5961"/>
                  </a:lnTo>
                  <a:lnTo>
                    <a:pt x="2765" y="5938"/>
                  </a:lnTo>
                  <a:lnTo>
                    <a:pt x="2811" y="5893"/>
                  </a:lnTo>
                  <a:lnTo>
                    <a:pt x="2845" y="5847"/>
                  </a:lnTo>
                  <a:lnTo>
                    <a:pt x="4779" y="6962"/>
                  </a:lnTo>
                  <a:lnTo>
                    <a:pt x="4767" y="7008"/>
                  </a:lnTo>
                  <a:lnTo>
                    <a:pt x="4756" y="7064"/>
                  </a:lnTo>
                  <a:lnTo>
                    <a:pt x="4767" y="7121"/>
                  </a:lnTo>
                  <a:lnTo>
                    <a:pt x="4779" y="7167"/>
                  </a:lnTo>
                  <a:lnTo>
                    <a:pt x="4801" y="7212"/>
                  </a:lnTo>
                  <a:lnTo>
                    <a:pt x="4835" y="7246"/>
                  </a:lnTo>
                  <a:lnTo>
                    <a:pt x="4870" y="7281"/>
                  </a:lnTo>
                  <a:lnTo>
                    <a:pt x="4915" y="7303"/>
                  </a:lnTo>
                  <a:lnTo>
                    <a:pt x="4961" y="7315"/>
                  </a:lnTo>
                  <a:lnTo>
                    <a:pt x="5063" y="7315"/>
                  </a:lnTo>
                  <a:lnTo>
                    <a:pt x="5108" y="7303"/>
                  </a:lnTo>
                  <a:lnTo>
                    <a:pt x="5154" y="7281"/>
                  </a:lnTo>
                  <a:lnTo>
                    <a:pt x="5188" y="7246"/>
                  </a:lnTo>
                  <a:lnTo>
                    <a:pt x="5222" y="7212"/>
                  </a:lnTo>
                  <a:lnTo>
                    <a:pt x="5245" y="7167"/>
                  </a:lnTo>
                  <a:lnTo>
                    <a:pt x="5256" y="7121"/>
                  </a:lnTo>
                  <a:lnTo>
                    <a:pt x="5256" y="7064"/>
                  </a:lnTo>
                  <a:lnTo>
                    <a:pt x="5256" y="7019"/>
                  </a:lnTo>
                  <a:lnTo>
                    <a:pt x="5234" y="6962"/>
                  </a:lnTo>
                  <a:lnTo>
                    <a:pt x="7179" y="5847"/>
                  </a:lnTo>
                  <a:lnTo>
                    <a:pt x="7213" y="5893"/>
                  </a:lnTo>
                  <a:lnTo>
                    <a:pt x="7258" y="5927"/>
                  </a:lnTo>
                  <a:lnTo>
                    <a:pt x="7315" y="5950"/>
                  </a:lnTo>
                  <a:lnTo>
                    <a:pt x="7384" y="5961"/>
                  </a:lnTo>
                  <a:lnTo>
                    <a:pt x="7429" y="5961"/>
                  </a:lnTo>
                  <a:lnTo>
                    <a:pt x="7475" y="5938"/>
                  </a:lnTo>
                  <a:lnTo>
                    <a:pt x="7509" y="5916"/>
                  </a:lnTo>
                  <a:lnTo>
                    <a:pt x="7554" y="5893"/>
                  </a:lnTo>
                  <a:lnTo>
                    <a:pt x="7577" y="5859"/>
                  </a:lnTo>
                  <a:lnTo>
                    <a:pt x="7600" y="5813"/>
                  </a:lnTo>
                  <a:lnTo>
                    <a:pt x="7611" y="5768"/>
                  </a:lnTo>
                  <a:lnTo>
                    <a:pt x="7622" y="5722"/>
                  </a:lnTo>
                  <a:lnTo>
                    <a:pt x="7611" y="5677"/>
                  </a:lnTo>
                  <a:lnTo>
                    <a:pt x="7600" y="5631"/>
                  </a:lnTo>
                  <a:lnTo>
                    <a:pt x="7588" y="5597"/>
                  </a:lnTo>
                  <a:lnTo>
                    <a:pt x="7554" y="5563"/>
                  </a:lnTo>
                  <a:lnTo>
                    <a:pt x="7531" y="5529"/>
                  </a:lnTo>
                  <a:lnTo>
                    <a:pt x="7486" y="5506"/>
                  </a:lnTo>
                  <a:lnTo>
                    <a:pt x="7452" y="5495"/>
                  </a:lnTo>
                  <a:lnTo>
                    <a:pt x="7406" y="5483"/>
                  </a:lnTo>
                  <a:lnTo>
                    <a:pt x="7406" y="3185"/>
                  </a:lnTo>
                  <a:lnTo>
                    <a:pt x="7452" y="3174"/>
                  </a:lnTo>
                  <a:lnTo>
                    <a:pt x="7486" y="3163"/>
                  </a:lnTo>
                  <a:lnTo>
                    <a:pt x="7520" y="3140"/>
                  </a:lnTo>
                  <a:lnTo>
                    <a:pt x="7543" y="3117"/>
                  </a:lnTo>
                  <a:lnTo>
                    <a:pt x="7566" y="3083"/>
                  </a:lnTo>
                  <a:lnTo>
                    <a:pt x="7588" y="3049"/>
                  </a:lnTo>
                  <a:lnTo>
                    <a:pt x="7600" y="3003"/>
                  </a:lnTo>
                  <a:lnTo>
                    <a:pt x="7600" y="2958"/>
                  </a:lnTo>
                  <a:lnTo>
                    <a:pt x="7600" y="2912"/>
                  </a:lnTo>
                  <a:lnTo>
                    <a:pt x="7588" y="2878"/>
                  </a:lnTo>
                  <a:lnTo>
                    <a:pt x="9579" y="1718"/>
                  </a:lnTo>
                  <a:lnTo>
                    <a:pt x="9613" y="1764"/>
                  </a:lnTo>
                  <a:lnTo>
                    <a:pt x="9647" y="1786"/>
                  </a:lnTo>
                  <a:lnTo>
                    <a:pt x="9693" y="1809"/>
                  </a:lnTo>
                  <a:lnTo>
                    <a:pt x="9750" y="1820"/>
                  </a:lnTo>
                  <a:lnTo>
                    <a:pt x="9784" y="1809"/>
                  </a:lnTo>
                  <a:lnTo>
                    <a:pt x="9829" y="1798"/>
                  </a:lnTo>
                  <a:lnTo>
                    <a:pt x="9863" y="1786"/>
                  </a:lnTo>
                  <a:lnTo>
                    <a:pt x="9886" y="1752"/>
                  </a:lnTo>
                  <a:lnTo>
                    <a:pt x="9920" y="1729"/>
                  </a:lnTo>
                  <a:lnTo>
                    <a:pt x="9932" y="1695"/>
                  </a:lnTo>
                  <a:lnTo>
                    <a:pt x="9943" y="1661"/>
                  </a:lnTo>
                  <a:lnTo>
                    <a:pt x="9954" y="1616"/>
                  </a:lnTo>
                  <a:lnTo>
                    <a:pt x="9943" y="1582"/>
                  </a:lnTo>
                  <a:lnTo>
                    <a:pt x="9932" y="1547"/>
                  </a:lnTo>
                  <a:lnTo>
                    <a:pt x="9897" y="1479"/>
                  </a:lnTo>
                  <a:lnTo>
                    <a:pt x="9841" y="1445"/>
                  </a:lnTo>
                  <a:lnTo>
                    <a:pt x="9772" y="1422"/>
                  </a:lnTo>
                  <a:lnTo>
                    <a:pt x="9772" y="0"/>
                  </a:lnTo>
                  <a:lnTo>
                    <a:pt x="9727" y="0"/>
                  </a:lnTo>
                  <a:lnTo>
                    <a:pt x="9727" y="1411"/>
                  </a:lnTo>
                  <a:lnTo>
                    <a:pt x="9693" y="1422"/>
                  </a:lnTo>
                  <a:lnTo>
                    <a:pt x="9659" y="1434"/>
                  </a:lnTo>
                  <a:lnTo>
                    <a:pt x="9602" y="1479"/>
                  </a:lnTo>
                  <a:lnTo>
                    <a:pt x="9568" y="1536"/>
                  </a:lnTo>
                  <a:lnTo>
                    <a:pt x="9556" y="1582"/>
                  </a:lnTo>
                  <a:lnTo>
                    <a:pt x="9545" y="1616"/>
                  </a:lnTo>
                  <a:lnTo>
                    <a:pt x="9556" y="1684"/>
                  </a:lnTo>
                  <a:lnTo>
                    <a:pt x="7566" y="2833"/>
                  </a:lnTo>
                  <a:lnTo>
                    <a:pt x="7531" y="2799"/>
                  </a:lnTo>
                  <a:lnTo>
                    <a:pt x="7486" y="2765"/>
                  </a:lnTo>
                  <a:lnTo>
                    <a:pt x="7429" y="2742"/>
                  </a:lnTo>
                  <a:lnTo>
                    <a:pt x="7327" y="2742"/>
                  </a:lnTo>
                  <a:lnTo>
                    <a:pt x="7281" y="2765"/>
                  </a:lnTo>
                  <a:lnTo>
                    <a:pt x="7236" y="2787"/>
                  </a:lnTo>
                  <a:lnTo>
                    <a:pt x="7202" y="2833"/>
                  </a:lnTo>
                  <a:lnTo>
                    <a:pt x="5245" y="1707"/>
                  </a:lnTo>
                  <a:lnTo>
                    <a:pt x="5256" y="1661"/>
                  </a:lnTo>
                  <a:lnTo>
                    <a:pt x="5268" y="1616"/>
                  </a:lnTo>
                  <a:lnTo>
                    <a:pt x="5256" y="1570"/>
                  </a:lnTo>
                  <a:lnTo>
                    <a:pt x="5245" y="1525"/>
                  </a:lnTo>
                  <a:lnTo>
                    <a:pt x="5222" y="1479"/>
                  </a:lnTo>
                  <a:lnTo>
                    <a:pt x="5199" y="1445"/>
                  </a:lnTo>
                  <a:lnTo>
                    <a:pt x="5165" y="1411"/>
                  </a:lnTo>
                  <a:lnTo>
                    <a:pt x="5120" y="1388"/>
                  </a:lnTo>
                  <a:lnTo>
                    <a:pt x="5086" y="1377"/>
                  </a:lnTo>
                  <a:lnTo>
                    <a:pt x="5040" y="1365"/>
                  </a:lnTo>
                  <a:lnTo>
                    <a:pt x="5040" y="0"/>
                  </a:lnTo>
                  <a:lnTo>
                    <a:pt x="4995" y="0"/>
                  </a:lnTo>
                  <a:lnTo>
                    <a:pt x="4995" y="1365"/>
                  </a:lnTo>
                  <a:lnTo>
                    <a:pt x="4938" y="1365"/>
                  </a:lnTo>
                  <a:lnTo>
                    <a:pt x="4892" y="1388"/>
                  </a:lnTo>
                  <a:lnTo>
                    <a:pt x="4858" y="1411"/>
                  </a:lnTo>
                  <a:lnTo>
                    <a:pt x="4824" y="1445"/>
                  </a:lnTo>
                  <a:lnTo>
                    <a:pt x="4790" y="1479"/>
                  </a:lnTo>
                  <a:lnTo>
                    <a:pt x="4767" y="1525"/>
                  </a:lnTo>
                  <a:lnTo>
                    <a:pt x="4756" y="1570"/>
                  </a:lnTo>
                  <a:lnTo>
                    <a:pt x="4756" y="1616"/>
                  </a:lnTo>
                  <a:lnTo>
                    <a:pt x="4756" y="1661"/>
                  </a:lnTo>
                  <a:lnTo>
                    <a:pt x="4767" y="1707"/>
                  </a:lnTo>
                  <a:lnTo>
                    <a:pt x="2822" y="2833"/>
                  </a:lnTo>
                  <a:lnTo>
                    <a:pt x="2788" y="2799"/>
                  </a:lnTo>
                  <a:lnTo>
                    <a:pt x="2742" y="2765"/>
                  </a:lnTo>
                  <a:lnTo>
                    <a:pt x="2697" y="2742"/>
                  </a:lnTo>
                  <a:lnTo>
                    <a:pt x="2583" y="2742"/>
                  </a:lnTo>
                  <a:lnTo>
                    <a:pt x="2538" y="2765"/>
                  </a:lnTo>
                  <a:lnTo>
                    <a:pt x="2492" y="2787"/>
                  </a:lnTo>
                  <a:lnTo>
                    <a:pt x="2458" y="2833"/>
                  </a:lnTo>
                  <a:lnTo>
                    <a:pt x="513" y="1707"/>
                  </a:lnTo>
                  <a:lnTo>
                    <a:pt x="536" y="1661"/>
                  </a:lnTo>
                  <a:lnTo>
                    <a:pt x="536" y="1616"/>
                  </a:lnTo>
                  <a:lnTo>
                    <a:pt x="536" y="1570"/>
                  </a:lnTo>
                  <a:lnTo>
                    <a:pt x="513" y="1513"/>
                  </a:lnTo>
                  <a:lnTo>
                    <a:pt x="490" y="1479"/>
                  </a:lnTo>
                  <a:lnTo>
                    <a:pt x="467" y="1434"/>
                  </a:lnTo>
                  <a:lnTo>
                    <a:pt x="433" y="1400"/>
                  </a:lnTo>
                  <a:lnTo>
                    <a:pt x="388" y="1377"/>
                  </a:lnTo>
                  <a:lnTo>
                    <a:pt x="342" y="1354"/>
                  </a:lnTo>
                  <a:lnTo>
                    <a:pt x="297" y="1354"/>
                  </a:lnTo>
                  <a:lnTo>
                    <a:pt x="29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8"/>
            <p:cNvSpPr/>
            <p:nvPr/>
          </p:nvSpPr>
          <p:spPr>
            <a:xfrm>
              <a:off x="6516196" y="2293129"/>
              <a:ext cx="2627824" cy="2850342"/>
            </a:xfrm>
            <a:custGeom>
              <a:rect b="b" l="l" r="r" t="t"/>
              <a:pathLst>
                <a:path extrusionOk="0" h="27233" w="25107">
                  <a:moveTo>
                    <a:pt x="17041" y="353"/>
                  </a:moveTo>
                  <a:lnTo>
                    <a:pt x="19054" y="1513"/>
                  </a:lnTo>
                  <a:lnTo>
                    <a:pt x="19043" y="1582"/>
                  </a:lnTo>
                  <a:lnTo>
                    <a:pt x="19054" y="1638"/>
                  </a:lnTo>
                  <a:lnTo>
                    <a:pt x="19088" y="1695"/>
                  </a:lnTo>
                  <a:lnTo>
                    <a:pt x="19134" y="1729"/>
                  </a:lnTo>
                  <a:lnTo>
                    <a:pt x="19191" y="1752"/>
                  </a:lnTo>
                  <a:lnTo>
                    <a:pt x="19191" y="4141"/>
                  </a:lnTo>
                  <a:lnTo>
                    <a:pt x="19157" y="4141"/>
                  </a:lnTo>
                  <a:lnTo>
                    <a:pt x="19123" y="4152"/>
                  </a:lnTo>
                  <a:lnTo>
                    <a:pt x="19066" y="4198"/>
                  </a:lnTo>
                  <a:lnTo>
                    <a:pt x="19020" y="4266"/>
                  </a:lnTo>
                  <a:lnTo>
                    <a:pt x="19020" y="4300"/>
                  </a:lnTo>
                  <a:lnTo>
                    <a:pt x="19009" y="4334"/>
                  </a:lnTo>
                  <a:lnTo>
                    <a:pt x="19020" y="4369"/>
                  </a:lnTo>
                  <a:lnTo>
                    <a:pt x="19020" y="4403"/>
                  </a:lnTo>
                  <a:lnTo>
                    <a:pt x="17030" y="5563"/>
                  </a:lnTo>
                  <a:lnTo>
                    <a:pt x="16984" y="5529"/>
                  </a:lnTo>
                  <a:lnTo>
                    <a:pt x="16950" y="5495"/>
                  </a:lnTo>
                  <a:lnTo>
                    <a:pt x="16893" y="5472"/>
                  </a:lnTo>
                  <a:lnTo>
                    <a:pt x="16791" y="5472"/>
                  </a:lnTo>
                  <a:lnTo>
                    <a:pt x="16745" y="5495"/>
                  </a:lnTo>
                  <a:lnTo>
                    <a:pt x="16700" y="5517"/>
                  </a:lnTo>
                  <a:lnTo>
                    <a:pt x="16666" y="5563"/>
                  </a:lnTo>
                  <a:lnTo>
                    <a:pt x="14663" y="4403"/>
                  </a:lnTo>
                  <a:lnTo>
                    <a:pt x="14675" y="4334"/>
                  </a:lnTo>
                  <a:lnTo>
                    <a:pt x="14675" y="4300"/>
                  </a:lnTo>
                  <a:lnTo>
                    <a:pt x="14663" y="4266"/>
                  </a:lnTo>
                  <a:lnTo>
                    <a:pt x="14629" y="4198"/>
                  </a:lnTo>
                  <a:lnTo>
                    <a:pt x="14572" y="4164"/>
                  </a:lnTo>
                  <a:lnTo>
                    <a:pt x="14504" y="4141"/>
                  </a:lnTo>
                  <a:lnTo>
                    <a:pt x="14504" y="1775"/>
                  </a:lnTo>
                  <a:lnTo>
                    <a:pt x="14572" y="1764"/>
                  </a:lnTo>
                  <a:lnTo>
                    <a:pt x="14629" y="1718"/>
                  </a:lnTo>
                  <a:lnTo>
                    <a:pt x="14663" y="1650"/>
                  </a:lnTo>
                  <a:lnTo>
                    <a:pt x="14675" y="1616"/>
                  </a:lnTo>
                  <a:lnTo>
                    <a:pt x="14675" y="1582"/>
                  </a:lnTo>
                  <a:lnTo>
                    <a:pt x="14675" y="1536"/>
                  </a:lnTo>
                  <a:lnTo>
                    <a:pt x="14663" y="1502"/>
                  </a:lnTo>
                  <a:lnTo>
                    <a:pt x="16654" y="353"/>
                  </a:lnTo>
                  <a:lnTo>
                    <a:pt x="16688" y="398"/>
                  </a:lnTo>
                  <a:lnTo>
                    <a:pt x="16734" y="433"/>
                  </a:lnTo>
                  <a:lnTo>
                    <a:pt x="16779" y="455"/>
                  </a:lnTo>
                  <a:lnTo>
                    <a:pt x="16848" y="467"/>
                  </a:lnTo>
                  <a:lnTo>
                    <a:pt x="16904" y="455"/>
                  </a:lnTo>
                  <a:lnTo>
                    <a:pt x="16961" y="433"/>
                  </a:lnTo>
                  <a:lnTo>
                    <a:pt x="17007" y="398"/>
                  </a:lnTo>
                  <a:lnTo>
                    <a:pt x="17041" y="353"/>
                  </a:lnTo>
                  <a:close/>
                  <a:moveTo>
                    <a:pt x="9931" y="4460"/>
                  </a:moveTo>
                  <a:lnTo>
                    <a:pt x="11933" y="5620"/>
                  </a:lnTo>
                  <a:lnTo>
                    <a:pt x="11922" y="5688"/>
                  </a:lnTo>
                  <a:lnTo>
                    <a:pt x="11933" y="5756"/>
                  </a:lnTo>
                  <a:lnTo>
                    <a:pt x="11967" y="5802"/>
                  </a:lnTo>
                  <a:lnTo>
                    <a:pt x="12024" y="5847"/>
                  </a:lnTo>
                  <a:lnTo>
                    <a:pt x="12081" y="5859"/>
                  </a:lnTo>
                  <a:lnTo>
                    <a:pt x="12081" y="8248"/>
                  </a:lnTo>
                  <a:lnTo>
                    <a:pt x="12047" y="8248"/>
                  </a:lnTo>
                  <a:lnTo>
                    <a:pt x="12013" y="8259"/>
                  </a:lnTo>
                  <a:lnTo>
                    <a:pt x="11956" y="8304"/>
                  </a:lnTo>
                  <a:lnTo>
                    <a:pt x="11911" y="8373"/>
                  </a:lnTo>
                  <a:lnTo>
                    <a:pt x="11899" y="8407"/>
                  </a:lnTo>
                  <a:lnTo>
                    <a:pt x="11899" y="8441"/>
                  </a:lnTo>
                  <a:lnTo>
                    <a:pt x="11899" y="8475"/>
                  </a:lnTo>
                  <a:lnTo>
                    <a:pt x="11911" y="8509"/>
                  </a:lnTo>
                  <a:lnTo>
                    <a:pt x="9931" y="9658"/>
                  </a:lnTo>
                  <a:lnTo>
                    <a:pt x="9897" y="9613"/>
                  </a:lnTo>
                  <a:lnTo>
                    <a:pt x="9852" y="9578"/>
                  </a:lnTo>
                  <a:lnTo>
                    <a:pt x="9795" y="9556"/>
                  </a:lnTo>
                  <a:lnTo>
                    <a:pt x="9738" y="9544"/>
                  </a:lnTo>
                  <a:lnTo>
                    <a:pt x="9670" y="9556"/>
                  </a:lnTo>
                  <a:lnTo>
                    <a:pt x="9613" y="9578"/>
                  </a:lnTo>
                  <a:lnTo>
                    <a:pt x="9567" y="9613"/>
                  </a:lnTo>
                  <a:lnTo>
                    <a:pt x="9533" y="9658"/>
                  </a:lnTo>
                  <a:lnTo>
                    <a:pt x="7565" y="8521"/>
                  </a:lnTo>
                  <a:lnTo>
                    <a:pt x="7577" y="8475"/>
                  </a:lnTo>
                  <a:lnTo>
                    <a:pt x="7577" y="8441"/>
                  </a:lnTo>
                  <a:lnTo>
                    <a:pt x="7577" y="8407"/>
                  </a:lnTo>
                  <a:lnTo>
                    <a:pt x="7565" y="8361"/>
                  </a:lnTo>
                  <a:lnTo>
                    <a:pt x="7542" y="8327"/>
                  </a:lnTo>
                  <a:lnTo>
                    <a:pt x="7520" y="8304"/>
                  </a:lnTo>
                  <a:lnTo>
                    <a:pt x="7463" y="8259"/>
                  </a:lnTo>
                  <a:lnTo>
                    <a:pt x="7429" y="8236"/>
                  </a:lnTo>
                  <a:lnTo>
                    <a:pt x="7383" y="8236"/>
                  </a:lnTo>
                  <a:lnTo>
                    <a:pt x="7383" y="5927"/>
                  </a:lnTo>
                  <a:lnTo>
                    <a:pt x="7429" y="5927"/>
                  </a:lnTo>
                  <a:lnTo>
                    <a:pt x="7474" y="5904"/>
                  </a:lnTo>
                  <a:lnTo>
                    <a:pt x="7508" y="5881"/>
                  </a:lnTo>
                  <a:lnTo>
                    <a:pt x="7542" y="5847"/>
                  </a:lnTo>
                  <a:lnTo>
                    <a:pt x="7577" y="5813"/>
                  </a:lnTo>
                  <a:lnTo>
                    <a:pt x="7588" y="5779"/>
                  </a:lnTo>
                  <a:lnTo>
                    <a:pt x="7611" y="5734"/>
                  </a:lnTo>
                  <a:lnTo>
                    <a:pt x="7611" y="5688"/>
                  </a:lnTo>
                  <a:lnTo>
                    <a:pt x="7599" y="5631"/>
                  </a:lnTo>
                  <a:lnTo>
                    <a:pt x="7588" y="5586"/>
                  </a:lnTo>
                  <a:lnTo>
                    <a:pt x="9533" y="4471"/>
                  </a:lnTo>
                  <a:lnTo>
                    <a:pt x="9567" y="4505"/>
                  </a:lnTo>
                  <a:lnTo>
                    <a:pt x="9613" y="4539"/>
                  </a:lnTo>
                  <a:lnTo>
                    <a:pt x="9670" y="4562"/>
                  </a:lnTo>
                  <a:lnTo>
                    <a:pt x="9738" y="4573"/>
                  </a:lnTo>
                  <a:lnTo>
                    <a:pt x="9795" y="4562"/>
                  </a:lnTo>
                  <a:lnTo>
                    <a:pt x="9852" y="4539"/>
                  </a:lnTo>
                  <a:lnTo>
                    <a:pt x="9897" y="4505"/>
                  </a:lnTo>
                  <a:lnTo>
                    <a:pt x="9931" y="4460"/>
                  </a:lnTo>
                  <a:close/>
                  <a:moveTo>
                    <a:pt x="14641" y="4448"/>
                  </a:moveTo>
                  <a:lnTo>
                    <a:pt x="16643" y="5597"/>
                  </a:lnTo>
                  <a:lnTo>
                    <a:pt x="16631" y="5643"/>
                  </a:lnTo>
                  <a:lnTo>
                    <a:pt x="16620" y="5688"/>
                  </a:lnTo>
                  <a:lnTo>
                    <a:pt x="16631" y="5722"/>
                  </a:lnTo>
                  <a:lnTo>
                    <a:pt x="16643" y="5768"/>
                  </a:lnTo>
                  <a:lnTo>
                    <a:pt x="16654" y="5802"/>
                  </a:lnTo>
                  <a:lnTo>
                    <a:pt x="16677" y="5836"/>
                  </a:lnTo>
                  <a:lnTo>
                    <a:pt x="16711" y="5859"/>
                  </a:lnTo>
                  <a:lnTo>
                    <a:pt x="16745" y="5881"/>
                  </a:lnTo>
                  <a:lnTo>
                    <a:pt x="16779" y="5893"/>
                  </a:lnTo>
                  <a:lnTo>
                    <a:pt x="16825" y="5904"/>
                  </a:lnTo>
                  <a:lnTo>
                    <a:pt x="16825" y="8236"/>
                  </a:lnTo>
                  <a:lnTo>
                    <a:pt x="16779" y="8236"/>
                  </a:lnTo>
                  <a:lnTo>
                    <a:pt x="16745" y="8248"/>
                  </a:lnTo>
                  <a:lnTo>
                    <a:pt x="16711" y="8270"/>
                  </a:lnTo>
                  <a:lnTo>
                    <a:pt x="16688" y="8293"/>
                  </a:lnTo>
                  <a:lnTo>
                    <a:pt x="16666" y="8327"/>
                  </a:lnTo>
                  <a:lnTo>
                    <a:pt x="16643" y="8361"/>
                  </a:lnTo>
                  <a:lnTo>
                    <a:pt x="16631" y="8407"/>
                  </a:lnTo>
                  <a:lnTo>
                    <a:pt x="16631" y="8441"/>
                  </a:lnTo>
                  <a:lnTo>
                    <a:pt x="16631" y="8486"/>
                  </a:lnTo>
                  <a:lnTo>
                    <a:pt x="16643" y="8521"/>
                  </a:lnTo>
                  <a:lnTo>
                    <a:pt x="14663" y="9658"/>
                  </a:lnTo>
                  <a:lnTo>
                    <a:pt x="14629" y="9624"/>
                  </a:lnTo>
                  <a:lnTo>
                    <a:pt x="14584" y="9590"/>
                  </a:lnTo>
                  <a:lnTo>
                    <a:pt x="14527" y="9567"/>
                  </a:lnTo>
                  <a:lnTo>
                    <a:pt x="14470" y="9556"/>
                  </a:lnTo>
                  <a:lnTo>
                    <a:pt x="14413" y="9567"/>
                  </a:lnTo>
                  <a:lnTo>
                    <a:pt x="14368" y="9590"/>
                  </a:lnTo>
                  <a:lnTo>
                    <a:pt x="14322" y="9624"/>
                  </a:lnTo>
                  <a:lnTo>
                    <a:pt x="14288" y="9658"/>
                  </a:lnTo>
                  <a:lnTo>
                    <a:pt x="12297" y="8509"/>
                  </a:lnTo>
                  <a:lnTo>
                    <a:pt x="12309" y="8441"/>
                  </a:lnTo>
                  <a:lnTo>
                    <a:pt x="12297" y="8407"/>
                  </a:lnTo>
                  <a:lnTo>
                    <a:pt x="12297" y="8373"/>
                  </a:lnTo>
                  <a:lnTo>
                    <a:pt x="12252" y="8304"/>
                  </a:lnTo>
                  <a:lnTo>
                    <a:pt x="12195" y="8270"/>
                  </a:lnTo>
                  <a:lnTo>
                    <a:pt x="12127" y="8248"/>
                  </a:lnTo>
                  <a:lnTo>
                    <a:pt x="12127" y="5859"/>
                  </a:lnTo>
                  <a:lnTo>
                    <a:pt x="12195" y="5836"/>
                  </a:lnTo>
                  <a:lnTo>
                    <a:pt x="12240" y="5802"/>
                  </a:lnTo>
                  <a:lnTo>
                    <a:pt x="12275" y="5745"/>
                  </a:lnTo>
                  <a:lnTo>
                    <a:pt x="12286" y="5688"/>
                  </a:lnTo>
                  <a:lnTo>
                    <a:pt x="12275" y="5620"/>
                  </a:lnTo>
                  <a:lnTo>
                    <a:pt x="14299" y="4448"/>
                  </a:lnTo>
                  <a:lnTo>
                    <a:pt x="14334" y="4482"/>
                  </a:lnTo>
                  <a:lnTo>
                    <a:pt x="14379" y="4516"/>
                  </a:lnTo>
                  <a:lnTo>
                    <a:pt x="14425" y="4528"/>
                  </a:lnTo>
                  <a:lnTo>
                    <a:pt x="14470" y="4539"/>
                  </a:lnTo>
                  <a:lnTo>
                    <a:pt x="14527" y="4528"/>
                  </a:lnTo>
                  <a:lnTo>
                    <a:pt x="14572" y="4516"/>
                  </a:lnTo>
                  <a:lnTo>
                    <a:pt x="14607" y="4482"/>
                  </a:lnTo>
                  <a:lnTo>
                    <a:pt x="14641" y="4448"/>
                  </a:lnTo>
                  <a:close/>
                  <a:moveTo>
                    <a:pt x="19384" y="4448"/>
                  </a:moveTo>
                  <a:lnTo>
                    <a:pt x="21432" y="5620"/>
                  </a:lnTo>
                  <a:lnTo>
                    <a:pt x="21420" y="5688"/>
                  </a:lnTo>
                  <a:lnTo>
                    <a:pt x="21432" y="5745"/>
                  </a:lnTo>
                  <a:lnTo>
                    <a:pt x="21455" y="5802"/>
                  </a:lnTo>
                  <a:lnTo>
                    <a:pt x="21511" y="5836"/>
                  </a:lnTo>
                  <a:lnTo>
                    <a:pt x="21568" y="5847"/>
                  </a:lnTo>
                  <a:lnTo>
                    <a:pt x="21568" y="8259"/>
                  </a:lnTo>
                  <a:lnTo>
                    <a:pt x="21500" y="8282"/>
                  </a:lnTo>
                  <a:lnTo>
                    <a:pt x="21443" y="8316"/>
                  </a:lnTo>
                  <a:lnTo>
                    <a:pt x="21409" y="8373"/>
                  </a:lnTo>
                  <a:lnTo>
                    <a:pt x="21398" y="8441"/>
                  </a:lnTo>
                  <a:lnTo>
                    <a:pt x="21409" y="8509"/>
                  </a:lnTo>
                  <a:lnTo>
                    <a:pt x="19418" y="9658"/>
                  </a:lnTo>
                  <a:lnTo>
                    <a:pt x="19373" y="9613"/>
                  </a:lnTo>
                  <a:lnTo>
                    <a:pt x="19327" y="9578"/>
                  </a:lnTo>
                  <a:lnTo>
                    <a:pt x="19270" y="9556"/>
                  </a:lnTo>
                  <a:lnTo>
                    <a:pt x="19214" y="9544"/>
                  </a:lnTo>
                  <a:lnTo>
                    <a:pt x="19157" y="9556"/>
                  </a:lnTo>
                  <a:lnTo>
                    <a:pt x="19100" y="9578"/>
                  </a:lnTo>
                  <a:lnTo>
                    <a:pt x="19054" y="9613"/>
                  </a:lnTo>
                  <a:lnTo>
                    <a:pt x="19009" y="9658"/>
                  </a:lnTo>
                  <a:lnTo>
                    <a:pt x="17041" y="8521"/>
                  </a:lnTo>
                  <a:lnTo>
                    <a:pt x="17052" y="8475"/>
                  </a:lnTo>
                  <a:lnTo>
                    <a:pt x="17052" y="8441"/>
                  </a:lnTo>
                  <a:lnTo>
                    <a:pt x="17052" y="8407"/>
                  </a:lnTo>
                  <a:lnTo>
                    <a:pt x="17041" y="8361"/>
                  </a:lnTo>
                  <a:lnTo>
                    <a:pt x="17030" y="8327"/>
                  </a:lnTo>
                  <a:lnTo>
                    <a:pt x="17007" y="8304"/>
                  </a:lnTo>
                  <a:lnTo>
                    <a:pt x="16939" y="8259"/>
                  </a:lnTo>
                  <a:lnTo>
                    <a:pt x="16904" y="8236"/>
                  </a:lnTo>
                  <a:lnTo>
                    <a:pt x="16870" y="8236"/>
                  </a:lnTo>
                  <a:lnTo>
                    <a:pt x="16870" y="5904"/>
                  </a:lnTo>
                  <a:lnTo>
                    <a:pt x="16904" y="5893"/>
                  </a:lnTo>
                  <a:lnTo>
                    <a:pt x="16950" y="5881"/>
                  </a:lnTo>
                  <a:lnTo>
                    <a:pt x="16973" y="5859"/>
                  </a:lnTo>
                  <a:lnTo>
                    <a:pt x="17007" y="5825"/>
                  </a:lnTo>
                  <a:lnTo>
                    <a:pt x="17030" y="5802"/>
                  </a:lnTo>
                  <a:lnTo>
                    <a:pt x="17052" y="5768"/>
                  </a:lnTo>
                  <a:lnTo>
                    <a:pt x="17052" y="5722"/>
                  </a:lnTo>
                  <a:lnTo>
                    <a:pt x="17064" y="5688"/>
                  </a:lnTo>
                  <a:lnTo>
                    <a:pt x="17052" y="5643"/>
                  </a:lnTo>
                  <a:lnTo>
                    <a:pt x="17041" y="5608"/>
                  </a:lnTo>
                  <a:lnTo>
                    <a:pt x="19043" y="4448"/>
                  </a:lnTo>
                  <a:lnTo>
                    <a:pt x="19077" y="4482"/>
                  </a:lnTo>
                  <a:lnTo>
                    <a:pt x="19111" y="4516"/>
                  </a:lnTo>
                  <a:lnTo>
                    <a:pt x="19157" y="4528"/>
                  </a:lnTo>
                  <a:lnTo>
                    <a:pt x="19214" y="4539"/>
                  </a:lnTo>
                  <a:lnTo>
                    <a:pt x="19259" y="4528"/>
                  </a:lnTo>
                  <a:lnTo>
                    <a:pt x="19316" y="4516"/>
                  </a:lnTo>
                  <a:lnTo>
                    <a:pt x="19350" y="4482"/>
                  </a:lnTo>
                  <a:lnTo>
                    <a:pt x="19384" y="4448"/>
                  </a:lnTo>
                  <a:close/>
                  <a:moveTo>
                    <a:pt x="17018" y="8555"/>
                  </a:moveTo>
                  <a:lnTo>
                    <a:pt x="18986" y="9692"/>
                  </a:lnTo>
                  <a:lnTo>
                    <a:pt x="18975" y="9738"/>
                  </a:lnTo>
                  <a:lnTo>
                    <a:pt x="18975" y="9795"/>
                  </a:lnTo>
                  <a:lnTo>
                    <a:pt x="18975" y="9840"/>
                  </a:lnTo>
                  <a:lnTo>
                    <a:pt x="18986" y="9874"/>
                  </a:lnTo>
                  <a:lnTo>
                    <a:pt x="19009" y="9920"/>
                  </a:lnTo>
                  <a:lnTo>
                    <a:pt x="19032" y="9954"/>
                  </a:lnTo>
                  <a:lnTo>
                    <a:pt x="19066" y="9988"/>
                  </a:lnTo>
                  <a:lnTo>
                    <a:pt x="19111" y="10011"/>
                  </a:lnTo>
                  <a:lnTo>
                    <a:pt x="19145" y="10022"/>
                  </a:lnTo>
                  <a:lnTo>
                    <a:pt x="19191" y="10033"/>
                  </a:lnTo>
                  <a:lnTo>
                    <a:pt x="19191" y="12377"/>
                  </a:lnTo>
                  <a:lnTo>
                    <a:pt x="19134" y="12388"/>
                  </a:lnTo>
                  <a:lnTo>
                    <a:pt x="19088" y="12434"/>
                  </a:lnTo>
                  <a:lnTo>
                    <a:pt x="19054" y="12479"/>
                  </a:lnTo>
                  <a:lnTo>
                    <a:pt x="19043" y="12547"/>
                  </a:lnTo>
                  <a:lnTo>
                    <a:pt x="19054" y="12604"/>
                  </a:lnTo>
                  <a:lnTo>
                    <a:pt x="17018" y="13776"/>
                  </a:lnTo>
                  <a:lnTo>
                    <a:pt x="16984" y="13742"/>
                  </a:lnTo>
                  <a:lnTo>
                    <a:pt x="16950" y="13708"/>
                  </a:lnTo>
                  <a:lnTo>
                    <a:pt x="16893" y="13685"/>
                  </a:lnTo>
                  <a:lnTo>
                    <a:pt x="16791" y="13685"/>
                  </a:lnTo>
                  <a:lnTo>
                    <a:pt x="16745" y="13708"/>
                  </a:lnTo>
                  <a:lnTo>
                    <a:pt x="16700" y="13742"/>
                  </a:lnTo>
                  <a:lnTo>
                    <a:pt x="16666" y="13776"/>
                  </a:lnTo>
                  <a:lnTo>
                    <a:pt x="14652" y="12604"/>
                  </a:lnTo>
                  <a:lnTo>
                    <a:pt x="14663" y="12547"/>
                  </a:lnTo>
                  <a:lnTo>
                    <a:pt x="14652" y="12479"/>
                  </a:lnTo>
                  <a:lnTo>
                    <a:pt x="14618" y="12422"/>
                  </a:lnTo>
                  <a:lnTo>
                    <a:pt x="14561" y="12377"/>
                  </a:lnTo>
                  <a:lnTo>
                    <a:pt x="14504" y="12354"/>
                  </a:lnTo>
                  <a:lnTo>
                    <a:pt x="14504" y="10022"/>
                  </a:lnTo>
                  <a:lnTo>
                    <a:pt x="14538" y="10011"/>
                  </a:lnTo>
                  <a:lnTo>
                    <a:pt x="14584" y="9988"/>
                  </a:lnTo>
                  <a:lnTo>
                    <a:pt x="14618" y="9965"/>
                  </a:lnTo>
                  <a:lnTo>
                    <a:pt x="14641" y="9942"/>
                  </a:lnTo>
                  <a:lnTo>
                    <a:pt x="14663" y="9908"/>
                  </a:lnTo>
                  <a:lnTo>
                    <a:pt x="14686" y="9874"/>
                  </a:lnTo>
                  <a:lnTo>
                    <a:pt x="14698" y="9829"/>
                  </a:lnTo>
                  <a:lnTo>
                    <a:pt x="14698" y="9795"/>
                  </a:lnTo>
                  <a:lnTo>
                    <a:pt x="14698" y="9749"/>
                  </a:lnTo>
                  <a:lnTo>
                    <a:pt x="14686" y="9704"/>
                  </a:lnTo>
                  <a:lnTo>
                    <a:pt x="16666" y="8555"/>
                  </a:lnTo>
                  <a:lnTo>
                    <a:pt x="16700" y="8600"/>
                  </a:lnTo>
                  <a:lnTo>
                    <a:pt x="16745" y="8634"/>
                  </a:lnTo>
                  <a:lnTo>
                    <a:pt x="16791" y="8646"/>
                  </a:lnTo>
                  <a:lnTo>
                    <a:pt x="16848" y="8657"/>
                  </a:lnTo>
                  <a:lnTo>
                    <a:pt x="16893" y="8646"/>
                  </a:lnTo>
                  <a:lnTo>
                    <a:pt x="16950" y="8634"/>
                  </a:lnTo>
                  <a:lnTo>
                    <a:pt x="16995" y="8600"/>
                  </a:lnTo>
                  <a:lnTo>
                    <a:pt x="17018" y="8555"/>
                  </a:lnTo>
                  <a:close/>
                  <a:moveTo>
                    <a:pt x="21739" y="8543"/>
                  </a:moveTo>
                  <a:lnTo>
                    <a:pt x="23798" y="9726"/>
                  </a:lnTo>
                  <a:lnTo>
                    <a:pt x="23787" y="9795"/>
                  </a:lnTo>
                  <a:lnTo>
                    <a:pt x="23798" y="9851"/>
                  </a:lnTo>
                  <a:lnTo>
                    <a:pt x="23821" y="9908"/>
                  </a:lnTo>
                  <a:lnTo>
                    <a:pt x="23878" y="9942"/>
                  </a:lnTo>
                  <a:lnTo>
                    <a:pt x="23934" y="9965"/>
                  </a:lnTo>
                  <a:lnTo>
                    <a:pt x="23934" y="12309"/>
                  </a:lnTo>
                  <a:lnTo>
                    <a:pt x="23889" y="12320"/>
                  </a:lnTo>
                  <a:lnTo>
                    <a:pt x="23843" y="12331"/>
                  </a:lnTo>
                  <a:lnTo>
                    <a:pt x="23809" y="12354"/>
                  </a:lnTo>
                  <a:lnTo>
                    <a:pt x="23775" y="12388"/>
                  </a:lnTo>
                  <a:lnTo>
                    <a:pt x="23752" y="12422"/>
                  </a:lnTo>
                  <a:lnTo>
                    <a:pt x="23730" y="12456"/>
                  </a:lnTo>
                  <a:lnTo>
                    <a:pt x="23718" y="12502"/>
                  </a:lnTo>
                  <a:lnTo>
                    <a:pt x="23718" y="12547"/>
                  </a:lnTo>
                  <a:lnTo>
                    <a:pt x="23718" y="12593"/>
                  </a:lnTo>
                  <a:lnTo>
                    <a:pt x="23730" y="12638"/>
                  </a:lnTo>
                  <a:lnTo>
                    <a:pt x="21750" y="13787"/>
                  </a:lnTo>
                  <a:lnTo>
                    <a:pt x="21716" y="13753"/>
                  </a:lnTo>
                  <a:lnTo>
                    <a:pt x="21682" y="13719"/>
                  </a:lnTo>
                  <a:lnTo>
                    <a:pt x="21637" y="13708"/>
                  </a:lnTo>
                  <a:lnTo>
                    <a:pt x="21580" y="13696"/>
                  </a:lnTo>
                  <a:lnTo>
                    <a:pt x="21534" y="13708"/>
                  </a:lnTo>
                  <a:lnTo>
                    <a:pt x="21489" y="13719"/>
                  </a:lnTo>
                  <a:lnTo>
                    <a:pt x="21455" y="13742"/>
                  </a:lnTo>
                  <a:lnTo>
                    <a:pt x="21420" y="13776"/>
                  </a:lnTo>
                  <a:lnTo>
                    <a:pt x="19373" y="12604"/>
                  </a:lnTo>
                  <a:lnTo>
                    <a:pt x="19384" y="12547"/>
                  </a:lnTo>
                  <a:lnTo>
                    <a:pt x="19373" y="12491"/>
                  </a:lnTo>
                  <a:lnTo>
                    <a:pt x="19350" y="12434"/>
                  </a:lnTo>
                  <a:lnTo>
                    <a:pt x="19293" y="12400"/>
                  </a:lnTo>
                  <a:lnTo>
                    <a:pt x="19236" y="12377"/>
                  </a:lnTo>
                  <a:lnTo>
                    <a:pt x="19236" y="10033"/>
                  </a:lnTo>
                  <a:lnTo>
                    <a:pt x="19282" y="10022"/>
                  </a:lnTo>
                  <a:lnTo>
                    <a:pt x="19327" y="9999"/>
                  </a:lnTo>
                  <a:lnTo>
                    <a:pt x="19361" y="9977"/>
                  </a:lnTo>
                  <a:lnTo>
                    <a:pt x="19396" y="9954"/>
                  </a:lnTo>
                  <a:lnTo>
                    <a:pt x="19418" y="9920"/>
                  </a:lnTo>
                  <a:lnTo>
                    <a:pt x="19441" y="9874"/>
                  </a:lnTo>
                  <a:lnTo>
                    <a:pt x="19452" y="9840"/>
                  </a:lnTo>
                  <a:lnTo>
                    <a:pt x="19452" y="9795"/>
                  </a:lnTo>
                  <a:lnTo>
                    <a:pt x="19452" y="9738"/>
                  </a:lnTo>
                  <a:lnTo>
                    <a:pt x="19441" y="9692"/>
                  </a:lnTo>
                  <a:lnTo>
                    <a:pt x="21432" y="8543"/>
                  </a:lnTo>
                  <a:lnTo>
                    <a:pt x="21455" y="8577"/>
                  </a:lnTo>
                  <a:lnTo>
                    <a:pt x="21500" y="8600"/>
                  </a:lnTo>
                  <a:lnTo>
                    <a:pt x="21534" y="8623"/>
                  </a:lnTo>
                  <a:lnTo>
                    <a:pt x="21625" y="8623"/>
                  </a:lnTo>
                  <a:lnTo>
                    <a:pt x="21671" y="8600"/>
                  </a:lnTo>
                  <a:lnTo>
                    <a:pt x="21705" y="8577"/>
                  </a:lnTo>
                  <a:lnTo>
                    <a:pt x="21739" y="8543"/>
                  </a:lnTo>
                  <a:close/>
                  <a:moveTo>
                    <a:pt x="9909" y="12661"/>
                  </a:moveTo>
                  <a:lnTo>
                    <a:pt x="11911" y="13821"/>
                  </a:lnTo>
                  <a:lnTo>
                    <a:pt x="11899" y="13856"/>
                  </a:lnTo>
                  <a:lnTo>
                    <a:pt x="11899" y="13901"/>
                  </a:lnTo>
                  <a:lnTo>
                    <a:pt x="11899" y="13935"/>
                  </a:lnTo>
                  <a:lnTo>
                    <a:pt x="11911" y="13969"/>
                  </a:lnTo>
                  <a:lnTo>
                    <a:pt x="11922" y="14003"/>
                  </a:lnTo>
                  <a:lnTo>
                    <a:pt x="11945" y="14038"/>
                  </a:lnTo>
                  <a:lnTo>
                    <a:pt x="12013" y="14083"/>
                  </a:lnTo>
                  <a:lnTo>
                    <a:pt x="12047" y="14094"/>
                  </a:lnTo>
                  <a:lnTo>
                    <a:pt x="12081" y="14106"/>
                  </a:lnTo>
                  <a:lnTo>
                    <a:pt x="12081" y="16472"/>
                  </a:lnTo>
                  <a:lnTo>
                    <a:pt x="12024" y="16495"/>
                  </a:lnTo>
                  <a:lnTo>
                    <a:pt x="11967" y="16529"/>
                  </a:lnTo>
                  <a:lnTo>
                    <a:pt x="11933" y="16586"/>
                  </a:lnTo>
                  <a:lnTo>
                    <a:pt x="11922" y="16654"/>
                  </a:lnTo>
                  <a:lnTo>
                    <a:pt x="11933" y="16711"/>
                  </a:lnTo>
                  <a:lnTo>
                    <a:pt x="9954" y="17848"/>
                  </a:lnTo>
                  <a:lnTo>
                    <a:pt x="9920" y="17803"/>
                  </a:lnTo>
                  <a:lnTo>
                    <a:pt x="9863" y="17769"/>
                  </a:lnTo>
                  <a:lnTo>
                    <a:pt x="9806" y="17735"/>
                  </a:lnTo>
                  <a:lnTo>
                    <a:pt x="9670" y="17735"/>
                  </a:lnTo>
                  <a:lnTo>
                    <a:pt x="9601" y="17757"/>
                  </a:lnTo>
                  <a:lnTo>
                    <a:pt x="9545" y="17803"/>
                  </a:lnTo>
                  <a:lnTo>
                    <a:pt x="9510" y="17848"/>
                  </a:lnTo>
                  <a:lnTo>
                    <a:pt x="7611" y="16756"/>
                  </a:lnTo>
                  <a:lnTo>
                    <a:pt x="7622" y="16711"/>
                  </a:lnTo>
                  <a:lnTo>
                    <a:pt x="7633" y="16654"/>
                  </a:lnTo>
                  <a:lnTo>
                    <a:pt x="7622" y="16597"/>
                  </a:lnTo>
                  <a:lnTo>
                    <a:pt x="7611" y="16552"/>
                  </a:lnTo>
                  <a:lnTo>
                    <a:pt x="7588" y="16506"/>
                  </a:lnTo>
                  <a:lnTo>
                    <a:pt x="7565" y="16472"/>
                  </a:lnTo>
                  <a:lnTo>
                    <a:pt x="7520" y="16438"/>
                  </a:lnTo>
                  <a:lnTo>
                    <a:pt x="7486" y="16415"/>
                  </a:lnTo>
                  <a:lnTo>
                    <a:pt x="7440" y="16392"/>
                  </a:lnTo>
                  <a:lnTo>
                    <a:pt x="7383" y="16392"/>
                  </a:lnTo>
                  <a:lnTo>
                    <a:pt x="7383" y="14094"/>
                  </a:lnTo>
                  <a:lnTo>
                    <a:pt x="7451" y="14072"/>
                  </a:lnTo>
                  <a:lnTo>
                    <a:pt x="7508" y="14026"/>
                  </a:lnTo>
                  <a:lnTo>
                    <a:pt x="7554" y="13969"/>
                  </a:lnTo>
                  <a:lnTo>
                    <a:pt x="7565" y="13935"/>
                  </a:lnTo>
                  <a:lnTo>
                    <a:pt x="7565" y="13901"/>
                  </a:lnTo>
                  <a:lnTo>
                    <a:pt x="7554" y="13856"/>
                  </a:lnTo>
                  <a:lnTo>
                    <a:pt x="7554" y="13821"/>
                  </a:lnTo>
                  <a:lnTo>
                    <a:pt x="9556" y="12661"/>
                  </a:lnTo>
                  <a:lnTo>
                    <a:pt x="9590" y="12707"/>
                  </a:lnTo>
                  <a:lnTo>
                    <a:pt x="9636" y="12729"/>
                  </a:lnTo>
                  <a:lnTo>
                    <a:pt x="9681" y="12752"/>
                  </a:lnTo>
                  <a:lnTo>
                    <a:pt x="9783" y="12752"/>
                  </a:lnTo>
                  <a:lnTo>
                    <a:pt x="9829" y="12729"/>
                  </a:lnTo>
                  <a:lnTo>
                    <a:pt x="9874" y="12695"/>
                  </a:lnTo>
                  <a:lnTo>
                    <a:pt x="9909" y="12661"/>
                  </a:lnTo>
                  <a:close/>
                  <a:moveTo>
                    <a:pt x="14629" y="12650"/>
                  </a:moveTo>
                  <a:lnTo>
                    <a:pt x="16643" y="13810"/>
                  </a:lnTo>
                  <a:lnTo>
                    <a:pt x="16631" y="13856"/>
                  </a:lnTo>
                  <a:lnTo>
                    <a:pt x="16631" y="13901"/>
                  </a:lnTo>
                  <a:lnTo>
                    <a:pt x="16631" y="13935"/>
                  </a:lnTo>
                  <a:lnTo>
                    <a:pt x="16643" y="13969"/>
                  </a:lnTo>
                  <a:lnTo>
                    <a:pt x="16666" y="14003"/>
                  </a:lnTo>
                  <a:lnTo>
                    <a:pt x="16688" y="14038"/>
                  </a:lnTo>
                  <a:lnTo>
                    <a:pt x="16711" y="14060"/>
                  </a:lnTo>
                  <a:lnTo>
                    <a:pt x="16745" y="14083"/>
                  </a:lnTo>
                  <a:lnTo>
                    <a:pt x="16779" y="14094"/>
                  </a:lnTo>
                  <a:lnTo>
                    <a:pt x="16825" y="14106"/>
                  </a:lnTo>
                  <a:lnTo>
                    <a:pt x="16825" y="16449"/>
                  </a:lnTo>
                  <a:lnTo>
                    <a:pt x="16791" y="16449"/>
                  </a:lnTo>
                  <a:lnTo>
                    <a:pt x="16745" y="16461"/>
                  </a:lnTo>
                  <a:lnTo>
                    <a:pt x="16711" y="16483"/>
                  </a:lnTo>
                  <a:lnTo>
                    <a:pt x="16688" y="16506"/>
                  </a:lnTo>
                  <a:lnTo>
                    <a:pt x="16666" y="16540"/>
                  </a:lnTo>
                  <a:lnTo>
                    <a:pt x="16643" y="16574"/>
                  </a:lnTo>
                  <a:lnTo>
                    <a:pt x="16631" y="16608"/>
                  </a:lnTo>
                  <a:lnTo>
                    <a:pt x="16631" y="16654"/>
                  </a:lnTo>
                  <a:lnTo>
                    <a:pt x="16631" y="16688"/>
                  </a:lnTo>
                  <a:lnTo>
                    <a:pt x="16643" y="16734"/>
                  </a:lnTo>
                  <a:lnTo>
                    <a:pt x="14629" y="17894"/>
                  </a:lnTo>
                  <a:lnTo>
                    <a:pt x="14607" y="17860"/>
                  </a:lnTo>
                  <a:lnTo>
                    <a:pt x="14561" y="17826"/>
                  </a:lnTo>
                  <a:lnTo>
                    <a:pt x="14516" y="17814"/>
                  </a:lnTo>
                  <a:lnTo>
                    <a:pt x="14470" y="17803"/>
                  </a:lnTo>
                  <a:lnTo>
                    <a:pt x="14425" y="17814"/>
                  </a:lnTo>
                  <a:lnTo>
                    <a:pt x="14379" y="17826"/>
                  </a:lnTo>
                  <a:lnTo>
                    <a:pt x="14345" y="17860"/>
                  </a:lnTo>
                  <a:lnTo>
                    <a:pt x="14311" y="17894"/>
                  </a:lnTo>
                  <a:lnTo>
                    <a:pt x="12275" y="16711"/>
                  </a:lnTo>
                  <a:lnTo>
                    <a:pt x="12286" y="16654"/>
                  </a:lnTo>
                  <a:lnTo>
                    <a:pt x="12275" y="16586"/>
                  </a:lnTo>
                  <a:lnTo>
                    <a:pt x="12240" y="16540"/>
                  </a:lnTo>
                  <a:lnTo>
                    <a:pt x="12184" y="16495"/>
                  </a:lnTo>
                  <a:lnTo>
                    <a:pt x="12127" y="16472"/>
                  </a:lnTo>
                  <a:lnTo>
                    <a:pt x="12127" y="14094"/>
                  </a:lnTo>
                  <a:lnTo>
                    <a:pt x="12161" y="14094"/>
                  </a:lnTo>
                  <a:lnTo>
                    <a:pt x="12195" y="14072"/>
                  </a:lnTo>
                  <a:lnTo>
                    <a:pt x="12252" y="14038"/>
                  </a:lnTo>
                  <a:lnTo>
                    <a:pt x="12297" y="13969"/>
                  </a:lnTo>
                  <a:lnTo>
                    <a:pt x="12309" y="13935"/>
                  </a:lnTo>
                  <a:lnTo>
                    <a:pt x="12309" y="13901"/>
                  </a:lnTo>
                  <a:lnTo>
                    <a:pt x="12309" y="13856"/>
                  </a:lnTo>
                  <a:lnTo>
                    <a:pt x="12297" y="13821"/>
                  </a:lnTo>
                  <a:lnTo>
                    <a:pt x="14311" y="12650"/>
                  </a:lnTo>
                  <a:lnTo>
                    <a:pt x="14345" y="12684"/>
                  </a:lnTo>
                  <a:lnTo>
                    <a:pt x="14379" y="12718"/>
                  </a:lnTo>
                  <a:lnTo>
                    <a:pt x="14425" y="12729"/>
                  </a:lnTo>
                  <a:lnTo>
                    <a:pt x="14470" y="12741"/>
                  </a:lnTo>
                  <a:lnTo>
                    <a:pt x="14527" y="12729"/>
                  </a:lnTo>
                  <a:lnTo>
                    <a:pt x="14561" y="12718"/>
                  </a:lnTo>
                  <a:lnTo>
                    <a:pt x="14607" y="12684"/>
                  </a:lnTo>
                  <a:lnTo>
                    <a:pt x="14629" y="12650"/>
                  </a:lnTo>
                  <a:close/>
                  <a:moveTo>
                    <a:pt x="12252" y="16745"/>
                  </a:moveTo>
                  <a:lnTo>
                    <a:pt x="14288" y="17928"/>
                  </a:lnTo>
                  <a:lnTo>
                    <a:pt x="14288" y="17962"/>
                  </a:lnTo>
                  <a:lnTo>
                    <a:pt x="14277" y="17996"/>
                  </a:lnTo>
                  <a:lnTo>
                    <a:pt x="14288" y="18042"/>
                  </a:lnTo>
                  <a:lnTo>
                    <a:pt x="14288" y="18076"/>
                  </a:lnTo>
                  <a:lnTo>
                    <a:pt x="14334" y="18133"/>
                  </a:lnTo>
                  <a:lnTo>
                    <a:pt x="14390" y="18167"/>
                  </a:lnTo>
                  <a:lnTo>
                    <a:pt x="14459" y="18190"/>
                  </a:lnTo>
                  <a:lnTo>
                    <a:pt x="14459" y="20556"/>
                  </a:lnTo>
                  <a:lnTo>
                    <a:pt x="14413" y="20567"/>
                  </a:lnTo>
                  <a:lnTo>
                    <a:pt x="14379" y="20578"/>
                  </a:lnTo>
                  <a:lnTo>
                    <a:pt x="14322" y="20624"/>
                  </a:lnTo>
                  <a:lnTo>
                    <a:pt x="14299" y="20647"/>
                  </a:lnTo>
                  <a:lnTo>
                    <a:pt x="14288" y="20681"/>
                  </a:lnTo>
                  <a:lnTo>
                    <a:pt x="14277" y="20715"/>
                  </a:lnTo>
                  <a:lnTo>
                    <a:pt x="14265" y="20760"/>
                  </a:lnTo>
                  <a:lnTo>
                    <a:pt x="14277" y="20795"/>
                  </a:lnTo>
                  <a:lnTo>
                    <a:pt x="14288" y="20829"/>
                  </a:lnTo>
                  <a:lnTo>
                    <a:pt x="12286" y="21989"/>
                  </a:lnTo>
                  <a:lnTo>
                    <a:pt x="12252" y="21943"/>
                  </a:lnTo>
                  <a:lnTo>
                    <a:pt x="12206" y="21909"/>
                  </a:lnTo>
                  <a:lnTo>
                    <a:pt x="12161" y="21898"/>
                  </a:lnTo>
                  <a:lnTo>
                    <a:pt x="12104" y="21887"/>
                  </a:lnTo>
                  <a:lnTo>
                    <a:pt x="12047" y="21887"/>
                  </a:lnTo>
                  <a:lnTo>
                    <a:pt x="12002" y="21909"/>
                  </a:lnTo>
                  <a:lnTo>
                    <a:pt x="11956" y="21943"/>
                  </a:lnTo>
                  <a:lnTo>
                    <a:pt x="11922" y="21978"/>
                  </a:lnTo>
                  <a:lnTo>
                    <a:pt x="9931" y="20840"/>
                  </a:lnTo>
                  <a:lnTo>
                    <a:pt x="9943" y="20795"/>
                  </a:lnTo>
                  <a:lnTo>
                    <a:pt x="9954" y="20760"/>
                  </a:lnTo>
                  <a:lnTo>
                    <a:pt x="9943" y="20715"/>
                  </a:lnTo>
                  <a:lnTo>
                    <a:pt x="9931" y="20681"/>
                  </a:lnTo>
                  <a:lnTo>
                    <a:pt x="9920" y="20647"/>
                  </a:lnTo>
                  <a:lnTo>
                    <a:pt x="9897" y="20613"/>
                  </a:lnTo>
                  <a:lnTo>
                    <a:pt x="9863" y="20590"/>
                  </a:lnTo>
                  <a:lnTo>
                    <a:pt x="9829" y="20567"/>
                  </a:lnTo>
                  <a:lnTo>
                    <a:pt x="9795" y="20544"/>
                  </a:lnTo>
                  <a:lnTo>
                    <a:pt x="9761" y="20544"/>
                  </a:lnTo>
                  <a:lnTo>
                    <a:pt x="9761" y="18269"/>
                  </a:lnTo>
                  <a:lnTo>
                    <a:pt x="9806" y="18258"/>
                  </a:lnTo>
                  <a:lnTo>
                    <a:pt x="9852" y="18235"/>
                  </a:lnTo>
                  <a:lnTo>
                    <a:pt x="9897" y="18212"/>
                  </a:lnTo>
                  <a:lnTo>
                    <a:pt x="9931" y="18178"/>
                  </a:lnTo>
                  <a:lnTo>
                    <a:pt x="9965" y="18144"/>
                  </a:lnTo>
                  <a:lnTo>
                    <a:pt x="9988" y="18099"/>
                  </a:lnTo>
                  <a:lnTo>
                    <a:pt x="10000" y="18053"/>
                  </a:lnTo>
                  <a:lnTo>
                    <a:pt x="10000" y="17996"/>
                  </a:lnTo>
                  <a:lnTo>
                    <a:pt x="10000" y="17939"/>
                  </a:lnTo>
                  <a:lnTo>
                    <a:pt x="9977" y="17894"/>
                  </a:lnTo>
                  <a:lnTo>
                    <a:pt x="11956" y="16756"/>
                  </a:lnTo>
                  <a:lnTo>
                    <a:pt x="11979" y="16790"/>
                  </a:lnTo>
                  <a:lnTo>
                    <a:pt x="12013" y="16813"/>
                  </a:lnTo>
                  <a:lnTo>
                    <a:pt x="12058" y="16825"/>
                  </a:lnTo>
                  <a:lnTo>
                    <a:pt x="12104" y="16836"/>
                  </a:lnTo>
                  <a:lnTo>
                    <a:pt x="12149" y="16825"/>
                  </a:lnTo>
                  <a:lnTo>
                    <a:pt x="12184" y="16813"/>
                  </a:lnTo>
                  <a:lnTo>
                    <a:pt x="12229" y="16779"/>
                  </a:lnTo>
                  <a:lnTo>
                    <a:pt x="12252" y="16745"/>
                  </a:lnTo>
                  <a:close/>
                  <a:moveTo>
                    <a:pt x="2776" y="16756"/>
                  </a:moveTo>
                  <a:lnTo>
                    <a:pt x="4790" y="17917"/>
                  </a:lnTo>
                  <a:lnTo>
                    <a:pt x="4767" y="17951"/>
                  </a:lnTo>
                  <a:lnTo>
                    <a:pt x="4767" y="17996"/>
                  </a:lnTo>
                  <a:lnTo>
                    <a:pt x="4767" y="18042"/>
                  </a:lnTo>
                  <a:lnTo>
                    <a:pt x="4778" y="18087"/>
                  </a:lnTo>
                  <a:lnTo>
                    <a:pt x="4801" y="18121"/>
                  </a:lnTo>
                  <a:lnTo>
                    <a:pt x="4824" y="18155"/>
                  </a:lnTo>
                  <a:lnTo>
                    <a:pt x="4858" y="18178"/>
                  </a:lnTo>
                  <a:lnTo>
                    <a:pt x="4892" y="18201"/>
                  </a:lnTo>
                  <a:lnTo>
                    <a:pt x="4926" y="18212"/>
                  </a:lnTo>
                  <a:lnTo>
                    <a:pt x="4972" y="18224"/>
                  </a:lnTo>
                  <a:lnTo>
                    <a:pt x="4972" y="20567"/>
                  </a:lnTo>
                  <a:lnTo>
                    <a:pt x="4903" y="20590"/>
                  </a:lnTo>
                  <a:lnTo>
                    <a:pt x="4858" y="20635"/>
                  </a:lnTo>
                  <a:lnTo>
                    <a:pt x="4812" y="20692"/>
                  </a:lnTo>
                  <a:lnTo>
                    <a:pt x="4801" y="20760"/>
                  </a:lnTo>
                  <a:lnTo>
                    <a:pt x="4812" y="20817"/>
                  </a:lnTo>
                  <a:lnTo>
                    <a:pt x="2765" y="22000"/>
                  </a:lnTo>
                  <a:lnTo>
                    <a:pt x="2742" y="21978"/>
                  </a:lnTo>
                  <a:lnTo>
                    <a:pt x="2708" y="21943"/>
                  </a:lnTo>
                  <a:lnTo>
                    <a:pt x="2662" y="21932"/>
                  </a:lnTo>
                  <a:lnTo>
                    <a:pt x="2583" y="21932"/>
                  </a:lnTo>
                  <a:lnTo>
                    <a:pt x="2537" y="21943"/>
                  </a:lnTo>
                  <a:lnTo>
                    <a:pt x="2503" y="21978"/>
                  </a:lnTo>
                  <a:lnTo>
                    <a:pt x="2480" y="22000"/>
                  </a:lnTo>
                  <a:lnTo>
                    <a:pt x="490" y="20851"/>
                  </a:lnTo>
                  <a:lnTo>
                    <a:pt x="501" y="20806"/>
                  </a:lnTo>
                  <a:lnTo>
                    <a:pt x="501" y="20760"/>
                  </a:lnTo>
                  <a:lnTo>
                    <a:pt x="501" y="20715"/>
                  </a:lnTo>
                  <a:lnTo>
                    <a:pt x="490" y="20669"/>
                  </a:lnTo>
                  <a:lnTo>
                    <a:pt x="467" y="20624"/>
                  </a:lnTo>
                  <a:lnTo>
                    <a:pt x="433" y="20590"/>
                  </a:lnTo>
                  <a:lnTo>
                    <a:pt x="410" y="20556"/>
                  </a:lnTo>
                  <a:lnTo>
                    <a:pt x="365" y="20533"/>
                  </a:lnTo>
                  <a:lnTo>
                    <a:pt x="319" y="20522"/>
                  </a:lnTo>
                  <a:lnTo>
                    <a:pt x="274" y="20510"/>
                  </a:lnTo>
                  <a:lnTo>
                    <a:pt x="274" y="18212"/>
                  </a:lnTo>
                  <a:lnTo>
                    <a:pt x="319" y="18212"/>
                  </a:lnTo>
                  <a:lnTo>
                    <a:pt x="353" y="18190"/>
                  </a:lnTo>
                  <a:lnTo>
                    <a:pt x="387" y="18167"/>
                  </a:lnTo>
                  <a:lnTo>
                    <a:pt x="410" y="18144"/>
                  </a:lnTo>
                  <a:lnTo>
                    <a:pt x="444" y="18110"/>
                  </a:lnTo>
                  <a:lnTo>
                    <a:pt x="456" y="18076"/>
                  </a:lnTo>
                  <a:lnTo>
                    <a:pt x="467" y="18042"/>
                  </a:lnTo>
                  <a:lnTo>
                    <a:pt x="467" y="17996"/>
                  </a:lnTo>
                  <a:lnTo>
                    <a:pt x="467" y="17962"/>
                  </a:lnTo>
                  <a:lnTo>
                    <a:pt x="456" y="17917"/>
                  </a:lnTo>
                  <a:lnTo>
                    <a:pt x="2469" y="16756"/>
                  </a:lnTo>
                  <a:lnTo>
                    <a:pt x="2492" y="16790"/>
                  </a:lnTo>
                  <a:lnTo>
                    <a:pt x="2537" y="16825"/>
                  </a:lnTo>
                  <a:lnTo>
                    <a:pt x="2571" y="16836"/>
                  </a:lnTo>
                  <a:lnTo>
                    <a:pt x="2628" y="16847"/>
                  </a:lnTo>
                  <a:lnTo>
                    <a:pt x="2674" y="16836"/>
                  </a:lnTo>
                  <a:lnTo>
                    <a:pt x="2719" y="16825"/>
                  </a:lnTo>
                  <a:lnTo>
                    <a:pt x="2753" y="16790"/>
                  </a:lnTo>
                  <a:lnTo>
                    <a:pt x="2776" y="16756"/>
                  </a:lnTo>
                  <a:close/>
                  <a:moveTo>
                    <a:pt x="7588" y="16790"/>
                  </a:moveTo>
                  <a:lnTo>
                    <a:pt x="9488" y="17894"/>
                  </a:lnTo>
                  <a:lnTo>
                    <a:pt x="9465" y="17939"/>
                  </a:lnTo>
                  <a:lnTo>
                    <a:pt x="9465" y="17996"/>
                  </a:lnTo>
                  <a:lnTo>
                    <a:pt x="9465" y="18053"/>
                  </a:lnTo>
                  <a:lnTo>
                    <a:pt x="9488" y="18099"/>
                  </a:lnTo>
                  <a:lnTo>
                    <a:pt x="9510" y="18144"/>
                  </a:lnTo>
                  <a:lnTo>
                    <a:pt x="9533" y="18190"/>
                  </a:lnTo>
                  <a:lnTo>
                    <a:pt x="9567" y="18212"/>
                  </a:lnTo>
                  <a:lnTo>
                    <a:pt x="9613" y="18246"/>
                  </a:lnTo>
                  <a:lnTo>
                    <a:pt x="9658" y="18258"/>
                  </a:lnTo>
                  <a:lnTo>
                    <a:pt x="9715" y="18269"/>
                  </a:lnTo>
                  <a:lnTo>
                    <a:pt x="9715" y="20544"/>
                  </a:lnTo>
                  <a:lnTo>
                    <a:pt x="9670" y="20544"/>
                  </a:lnTo>
                  <a:lnTo>
                    <a:pt x="9636" y="20567"/>
                  </a:lnTo>
                  <a:lnTo>
                    <a:pt x="9601" y="20578"/>
                  </a:lnTo>
                  <a:lnTo>
                    <a:pt x="9567" y="20613"/>
                  </a:lnTo>
                  <a:lnTo>
                    <a:pt x="9545" y="20647"/>
                  </a:lnTo>
                  <a:lnTo>
                    <a:pt x="9533" y="20681"/>
                  </a:lnTo>
                  <a:lnTo>
                    <a:pt x="9522" y="20715"/>
                  </a:lnTo>
                  <a:lnTo>
                    <a:pt x="9510" y="20760"/>
                  </a:lnTo>
                  <a:lnTo>
                    <a:pt x="9522" y="20795"/>
                  </a:lnTo>
                  <a:lnTo>
                    <a:pt x="9533" y="20840"/>
                  </a:lnTo>
                  <a:lnTo>
                    <a:pt x="7508" y="22012"/>
                  </a:lnTo>
                  <a:lnTo>
                    <a:pt x="7486" y="21978"/>
                  </a:lnTo>
                  <a:lnTo>
                    <a:pt x="7451" y="21955"/>
                  </a:lnTo>
                  <a:lnTo>
                    <a:pt x="7406" y="21932"/>
                  </a:lnTo>
                  <a:lnTo>
                    <a:pt x="7315" y="21932"/>
                  </a:lnTo>
                  <a:lnTo>
                    <a:pt x="7281" y="21955"/>
                  </a:lnTo>
                  <a:lnTo>
                    <a:pt x="7247" y="21978"/>
                  </a:lnTo>
                  <a:lnTo>
                    <a:pt x="7224" y="22000"/>
                  </a:lnTo>
                  <a:lnTo>
                    <a:pt x="5165" y="20817"/>
                  </a:lnTo>
                  <a:lnTo>
                    <a:pt x="5176" y="20760"/>
                  </a:lnTo>
                  <a:lnTo>
                    <a:pt x="5165" y="20692"/>
                  </a:lnTo>
                  <a:lnTo>
                    <a:pt x="5131" y="20635"/>
                  </a:lnTo>
                  <a:lnTo>
                    <a:pt x="5085" y="20590"/>
                  </a:lnTo>
                  <a:lnTo>
                    <a:pt x="5017" y="20567"/>
                  </a:lnTo>
                  <a:lnTo>
                    <a:pt x="5017" y="18224"/>
                  </a:lnTo>
                  <a:lnTo>
                    <a:pt x="5063" y="18212"/>
                  </a:lnTo>
                  <a:lnTo>
                    <a:pt x="5097" y="18201"/>
                  </a:lnTo>
                  <a:lnTo>
                    <a:pt x="5131" y="18178"/>
                  </a:lnTo>
                  <a:lnTo>
                    <a:pt x="5165" y="18144"/>
                  </a:lnTo>
                  <a:lnTo>
                    <a:pt x="5188" y="18121"/>
                  </a:lnTo>
                  <a:lnTo>
                    <a:pt x="5199" y="18076"/>
                  </a:lnTo>
                  <a:lnTo>
                    <a:pt x="5210" y="18042"/>
                  </a:lnTo>
                  <a:lnTo>
                    <a:pt x="5222" y="17996"/>
                  </a:lnTo>
                  <a:lnTo>
                    <a:pt x="5210" y="17962"/>
                  </a:lnTo>
                  <a:lnTo>
                    <a:pt x="5199" y="17917"/>
                  </a:lnTo>
                  <a:lnTo>
                    <a:pt x="7133" y="16802"/>
                  </a:lnTo>
                  <a:lnTo>
                    <a:pt x="7178" y="16847"/>
                  </a:lnTo>
                  <a:lnTo>
                    <a:pt x="7235" y="16881"/>
                  </a:lnTo>
                  <a:lnTo>
                    <a:pt x="7292" y="16916"/>
                  </a:lnTo>
                  <a:lnTo>
                    <a:pt x="7429" y="16916"/>
                  </a:lnTo>
                  <a:lnTo>
                    <a:pt x="7497" y="16881"/>
                  </a:lnTo>
                  <a:lnTo>
                    <a:pt x="7542" y="16847"/>
                  </a:lnTo>
                  <a:lnTo>
                    <a:pt x="7588" y="16790"/>
                  </a:lnTo>
                  <a:close/>
                  <a:moveTo>
                    <a:pt x="21762" y="16768"/>
                  </a:moveTo>
                  <a:lnTo>
                    <a:pt x="23730" y="17905"/>
                  </a:lnTo>
                  <a:lnTo>
                    <a:pt x="23718" y="17951"/>
                  </a:lnTo>
                  <a:lnTo>
                    <a:pt x="23707" y="17996"/>
                  </a:lnTo>
                  <a:lnTo>
                    <a:pt x="23718" y="18042"/>
                  </a:lnTo>
                  <a:lnTo>
                    <a:pt x="23730" y="18087"/>
                  </a:lnTo>
                  <a:lnTo>
                    <a:pt x="23752" y="18133"/>
                  </a:lnTo>
                  <a:lnTo>
                    <a:pt x="23775" y="18167"/>
                  </a:lnTo>
                  <a:lnTo>
                    <a:pt x="23809" y="18190"/>
                  </a:lnTo>
                  <a:lnTo>
                    <a:pt x="23843" y="18224"/>
                  </a:lnTo>
                  <a:lnTo>
                    <a:pt x="23889" y="18235"/>
                  </a:lnTo>
                  <a:lnTo>
                    <a:pt x="23934" y="18246"/>
                  </a:lnTo>
                  <a:lnTo>
                    <a:pt x="23934" y="20556"/>
                  </a:lnTo>
                  <a:lnTo>
                    <a:pt x="23900" y="20556"/>
                  </a:lnTo>
                  <a:lnTo>
                    <a:pt x="23866" y="20578"/>
                  </a:lnTo>
                  <a:lnTo>
                    <a:pt x="23832" y="20590"/>
                  </a:lnTo>
                  <a:lnTo>
                    <a:pt x="23798" y="20613"/>
                  </a:lnTo>
                  <a:lnTo>
                    <a:pt x="23775" y="20647"/>
                  </a:lnTo>
                  <a:lnTo>
                    <a:pt x="23764" y="20681"/>
                  </a:lnTo>
                  <a:lnTo>
                    <a:pt x="23752" y="20715"/>
                  </a:lnTo>
                  <a:lnTo>
                    <a:pt x="23741" y="20760"/>
                  </a:lnTo>
                  <a:lnTo>
                    <a:pt x="23752" y="20795"/>
                  </a:lnTo>
                  <a:lnTo>
                    <a:pt x="23764" y="20829"/>
                  </a:lnTo>
                  <a:lnTo>
                    <a:pt x="21728" y="22012"/>
                  </a:lnTo>
                  <a:lnTo>
                    <a:pt x="21693" y="21978"/>
                  </a:lnTo>
                  <a:lnTo>
                    <a:pt x="21659" y="21955"/>
                  </a:lnTo>
                  <a:lnTo>
                    <a:pt x="21625" y="21943"/>
                  </a:lnTo>
                  <a:lnTo>
                    <a:pt x="21580" y="21932"/>
                  </a:lnTo>
                  <a:lnTo>
                    <a:pt x="21546" y="21943"/>
                  </a:lnTo>
                  <a:lnTo>
                    <a:pt x="21500" y="21955"/>
                  </a:lnTo>
                  <a:lnTo>
                    <a:pt x="21477" y="21978"/>
                  </a:lnTo>
                  <a:lnTo>
                    <a:pt x="21443" y="22012"/>
                  </a:lnTo>
                  <a:lnTo>
                    <a:pt x="19441" y="20851"/>
                  </a:lnTo>
                  <a:lnTo>
                    <a:pt x="19452" y="20806"/>
                  </a:lnTo>
                  <a:lnTo>
                    <a:pt x="19464" y="20760"/>
                  </a:lnTo>
                  <a:lnTo>
                    <a:pt x="19452" y="20715"/>
                  </a:lnTo>
                  <a:lnTo>
                    <a:pt x="19441" y="20669"/>
                  </a:lnTo>
                  <a:lnTo>
                    <a:pt x="19418" y="20624"/>
                  </a:lnTo>
                  <a:lnTo>
                    <a:pt x="19396" y="20590"/>
                  </a:lnTo>
                  <a:lnTo>
                    <a:pt x="19361" y="20556"/>
                  </a:lnTo>
                  <a:lnTo>
                    <a:pt x="19327" y="20533"/>
                  </a:lnTo>
                  <a:lnTo>
                    <a:pt x="19282" y="20522"/>
                  </a:lnTo>
                  <a:lnTo>
                    <a:pt x="19236" y="20510"/>
                  </a:lnTo>
                  <a:lnTo>
                    <a:pt x="19236" y="18178"/>
                  </a:lnTo>
                  <a:lnTo>
                    <a:pt x="19305" y="18155"/>
                  </a:lnTo>
                  <a:lnTo>
                    <a:pt x="19350" y="18110"/>
                  </a:lnTo>
                  <a:lnTo>
                    <a:pt x="19373" y="18064"/>
                  </a:lnTo>
                  <a:lnTo>
                    <a:pt x="19384" y="17996"/>
                  </a:lnTo>
                  <a:lnTo>
                    <a:pt x="19373" y="17939"/>
                  </a:lnTo>
                  <a:lnTo>
                    <a:pt x="21398" y="16779"/>
                  </a:lnTo>
                  <a:lnTo>
                    <a:pt x="21432" y="16813"/>
                  </a:lnTo>
                  <a:lnTo>
                    <a:pt x="21477" y="16847"/>
                  </a:lnTo>
                  <a:lnTo>
                    <a:pt x="21523" y="16859"/>
                  </a:lnTo>
                  <a:lnTo>
                    <a:pt x="21580" y="16870"/>
                  </a:lnTo>
                  <a:lnTo>
                    <a:pt x="21637" y="16859"/>
                  </a:lnTo>
                  <a:lnTo>
                    <a:pt x="21693" y="16847"/>
                  </a:lnTo>
                  <a:lnTo>
                    <a:pt x="21728" y="16813"/>
                  </a:lnTo>
                  <a:lnTo>
                    <a:pt x="21762" y="16768"/>
                  </a:lnTo>
                  <a:close/>
                  <a:moveTo>
                    <a:pt x="16848" y="0"/>
                  </a:moveTo>
                  <a:lnTo>
                    <a:pt x="16802" y="12"/>
                  </a:lnTo>
                  <a:lnTo>
                    <a:pt x="16757" y="23"/>
                  </a:lnTo>
                  <a:lnTo>
                    <a:pt x="16711" y="46"/>
                  </a:lnTo>
                  <a:lnTo>
                    <a:pt x="16677" y="69"/>
                  </a:lnTo>
                  <a:lnTo>
                    <a:pt x="16654" y="103"/>
                  </a:lnTo>
                  <a:lnTo>
                    <a:pt x="16631" y="148"/>
                  </a:lnTo>
                  <a:lnTo>
                    <a:pt x="16620" y="182"/>
                  </a:lnTo>
                  <a:lnTo>
                    <a:pt x="16609" y="228"/>
                  </a:lnTo>
                  <a:lnTo>
                    <a:pt x="16620" y="273"/>
                  </a:lnTo>
                  <a:lnTo>
                    <a:pt x="16631" y="319"/>
                  </a:lnTo>
                  <a:lnTo>
                    <a:pt x="14641" y="1468"/>
                  </a:lnTo>
                  <a:lnTo>
                    <a:pt x="14607" y="1422"/>
                  </a:lnTo>
                  <a:lnTo>
                    <a:pt x="14572" y="1400"/>
                  </a:lnTo>
                  <a:lnTo>
                    <a:pt x="14527" y="1377"/>
                  </a:lnTo>
                  <a:lnTo>
                    <a:pt x="14436" y="1377"/>
                  </a:lnTo>
                  <a:lnTo>
                    <a:pt x="14390" y="1388"/>
                  </a:lnTo>
                  <a:lnTo>
                    <a:pt x="14356" y="1411"/>
                  </a:lnTo>
                  <a:lnTo>
                    <a:pt x="14334" y="1434"/>
                  </a:lnTo>
                  <a:lnTo>
                    <a:pt x="14299" y="1468"/>
                  </a:lnTo>
                  <a:lnTo>
                    <a:pt x="14288" y="1502"/>
                  </a:lnTo>
                  <a:lnTo>
                    <a:pt x="14277" y="1536"/>
                  </a:lnTo>
                  <a:lnTo>
                    <a:pt x="14265" y="1582"/>
                  </a:lnTo>
                  <a:lnTo>
                    <a:pt x="14277" y="1616"/>
                  </a:lnTo>
                  <a:lnTo>
                    <a:pt x="14288" y="1650"/>
                  </a:lnTo>
                  <a:lnTo>
                    <a:pt x="14299" y="1684"/>
                  </a:lnTo>
                  <a:lnTo>
                    <a:pt x="14322" y="1718"/>
                  </a:lnTo>
                  <a:lnTo>
                    <a:pt x="14379" y="1764"/>
                  </a:lnTo>
                  <a:lnTo>
                    <a:pt x="14413" y="1775"/>
                  </a:lnTo>
                  <a:lnTo>
                    <a:pt x="14459" y="1786"/>
                  </a:lnTo>
                  <a:lnTo>
                    <a:pt x="14459" y="4141"/>
                  </a:lnTo>
                  <a:lnTo>
                    <a:pt x="14413" y="4141"/>
                  </a:lnTo>
                  <a:lnTo>
                    <a:pt x="14379" y="4152"/>
                  </a:lnTo>
                  <a:lnTo>
                    <a:pt x="14322" y="4198"/>
                  </a:lnTo>
                  <a:lnTo>
                    <a:pt x="14288" y="4266"/>
                  </a:lnTo>
                  <a:lnTo>
                    <a:pt x="14277" y="4300"/>
                  </a:lnTo>
                  <a:lnTo>
                    <a:pt x="14265" y="4334"/>
                  </a:lnTo>
                  <a:lnTo>
                    <a:pt x="14277" y="4369"/>
                  </a:lnTo>
                  <a:lnTo>
                    <a:pt x="14288" y="4403"/>
                  </a:lnTo>
                  <a:lnTo>
                    <a:pt x="12252" y="5586"/>
                  </a:lnTo>
                  <a:lnTo>
                    <a:pt x="12218" y="5552"/>
                  </a:lnTo>
                  <a:lnTo>
                    <a:pt x="12184" y="5529"/>
                  </a:lnTo>
                  <a:lnTo>
                    <a:pt x="12149" y="5506"/>
                  </a:lnTo>
                  <a:lnTo>
                    <a:pt x="12058" y="5506"/>
                  </a:lnTo>
                  <a:lnTo>
                    <a:pt x="12024" y="5529"/>
                  </a:lnTo>
                  <a:lnTo>
                    <a:pt x="11990" y="5552"/>
                  </a:lnTo>
                  <a:lnTo>
                    <a:pt x="11956" y="5574"/>
                  </a:lnTo>
                  <a:lnTo>
                    <a:pt x="9954" y="4425"/>
                  </a:lnTo>
                  <a:lnTo>
                    <a:pt x="9965" y="4380"/>
                  </a:lnTo>
                  <a:lnTo>
                    <a:pt x="9965" y="4334"/>
                  </a:lnTo>
                  <a:lnTo>
                    <a:pt x="9965" y="4289"/>
                  </a:lnTo>
                  <a:lnTo>
                    <a:pt x="9954" y="4243"/>
                  </a:lnTo>
                  <a:lnTo>
                    <a:pt x="9931" y="4198"/>
                  </a:lnTo>
                  <a:lnTo>
                    <a:pt x="9897" y="4164"/>
                  </a:lnTo>
                  <a:lnTo>
                    <a:pt x="9863" y="4141"/>
                  </a:lnTo>
                  <a:lnTo>
                    <a:pt x="9829" y="4118"/>
                  </a:lnTo>
                  <a:lnTo>
                    <a:pt x="9783" y="4107"/>
                  </a:lnTo>
                  <a:lnTo>
                    <a:pt x="9738" y="4095"/>
                  </a:lnTo>
                  <a:lnTo>
                    <a:pt x="9681" y="4107"/>
                  </a:lnTo>
                  <a:lnTo>
                    <a:pt x="9636" y="4118"/>
                  </a:lnTo>
                  <a:lnTo>
                    <a:pt x="9601" y="4141"/>
                  </a:lnTo>
                  <a:lnTo>
                    <a:pt x="9567" y="4164"/>
                  </a:lnTo>
                  <a:lnTo>
                    <a:pt x="9533" y="4198"/>
                  </a:lnTo>
                  <a:lnTo>
                    <a:pt x="9510" y="4243"/>
                  </a:lnTo>
                  <a:lnTo>
                    <a:pt x="9499" y="4289"/>
                  </a:lnTo>
                  <a:lnTo>
                    <a:pt x="9499" y="4334"/>
                  </a:lnTo>
                  <a:lnTo>
                    <a:pt x="9499" y="4380"/>
                  </a:lnTo>
                  <a:lnTo>
                    <a:pt x="9510" y="4425"/>
                  </a:lnTo>
                  <a:lnTo>
                    <a:pt x="7565" y="5552"/>
                  </a:lnTo>
                  <a:lnTo>
                    <a:pt x="7531" y="5506"/>
                  </a:lnTo>
                  <a:lnTo>
                    <a:pt x="7486" y="5472"/>
                  </a:lnTo>
                  <a:lnTo>
                    <a:pt x="7429" y="5449"/>
                  </a:lnTo>
                  <a:lnTo>
                    <a:pt x="7360" y="5438"/>
                  </a:lnTo>
                  <a:lnTo>
                    <a:pt x="7315" y="5438"/>
                  </a:lnTo>
                  <a:lnTo>
                    <a:pt x="7269" y="5461"/>
                  </a:lnTo>
                  <a:lnTo>
                    <a:pt x="7224" y="5483"/>
                  </a:lnTo>
                  <a:lnTo>
                    <a:pt x="7190" y="5506"/>
                  </a:lnTo>
                  <a:lnTo>
                    <a:pt x="7156" y="5552"/>
                  </a:lnTo>
                  <a:lnTo>
                    <a:pt x="7133" y="5586"/>
                  </a:lnTo>
                  <a:lnTo>
                    <a:pt x="7122" y="5631"/>
                  </a:lnTo>
                  <a:lnTo>
                    <a:pt x="7110" y="5688"/>
                  </a:lnTo>
                  <a:lnTo>
                    <a:pt x="7122" y="5734"/>
                  </a:lnTo>
                  <a:lnTo>
                    <a:pt x="7133" y="5779"/>
                  </a:lnTo>
                  <a:lnTo>
                    <a:pt x="7156" y="5813"/>
                  </a:lnTo>
                  <a:lnTo>
                    <a:pt x="7178" y="5859"/>
                  </a:lnTo>
                  <a:lnTo>
                    <a:pt x="7213" y="5881"/>
                  </a:lnTo>
                  <a:lnTo>
                    <a:pt x="7258" y="5904"/>
                  </a:lnTo>
                  <a:lnTo>
                    <a:pt x="7292" y="5927"/>
                  </a:lnTo>
                  <a:lnTo>
                    <a:pt x="7338" y="5927"/>
                  </a:lnTo>
                  <a:lnTo>
                    <a:pt x="7338" y="8225"/>
                  </a:lnTo>
                  <a:lnTo>
                    <a:pt x="7304" y="8236"/>
                  </a:lnTo>
                  <a:lnTo>
                    <a:pt x="7269" y="8248"/>
                  </a:lnTo>
                  <a:lnTo>
                    <a:pt x="7235" y="8270"/>
                  </a:lnTo>
                  <a:lnTo>
                    <a:pt x="7201" y="8293"/>
                  </a:lnTo>
                  <a:lnTo>
                    <a:pt x="7178" y="8327"/>
                  </a:lnTo>
                  <a:lnTo>
                    <a:pt x="7167" y="8361"/>
                  </a:lnTo>
                  <a:lnTo>
                    <a:pt x="7156" y="8407"/>
                  </a:lnTo>
                  <a:lnTo>
                    <a:pt x="7144" y="8441"/>
                  </a:lnTo>
                  <a:lnTo>
                    <a:pt x="7156" y="8486"/>
                  </a:lnTo>
                  <a:lnTo>
                    <a:pt x="7167" y="8521"/>
                  </a:lnTo>
                  <a:lnTo>
                    <a:pt x="7190" y="8566"/>
                  </a:lnTo>
                  <a:lnTo>
                    <a:pt x="7213" y="8589"/>
                  </a:lnTo>
                  <a:lnTo>
                    <a:pt x="7247" y="8623"/>
                  </a:lnTo>
                  <a:lnTo>
                    <a:pt x="7281" y="8646"/>
                  </a:lnTo>
                  <a:lnTo>
                    <a:pt x="7315" y="8657"/>
                  </a:lnTo>
                  <a:lnTo>
                    <a:pt x="7360" y="8657"/>
                  </a:lnTo>
                  <a:lnTo>
                    <a:pt x="7417" y="8646"/>
                  </a:lnTo>
                  <a:lnTo>
                    <a:pt x="7463" y="8634"/>
                  </a:lnTo>
                  <a:lnTo>
                    <a:pt x="7508" y="8600"/>
                  </a:lnTo>
                  <a:lnTo>
                    <a:pt x="7542" y="8555"/>
                  </a:lnTo>
                  <a:lnTo>
                    <a:pt x="9510" y="9692"/>
                  </a:lnTo>
                  <a:lnTo>
                    <a:pt x="9499" y="9738"/>
                  </a:lnTo>
                  <a:lnTo>
                    <a:pt x="9488" y="9795"/>
                  </a:lnTo>
                  <a:lnTo>
                    <a:pt x="9499" y="9840"/>
                  </a:lnTo>
                  <a:lnTo>
                    <a:pt x="9510" y="9886"/>
                  </a:lnTo>
                  <a:lnTo>
                    <a:pt x="9533" y="9920"/>
                  </a:lnTo>
                  <a:lnTo>
                    <a:pt x="9567" y="9965"/>
                  </a:lnTo>
                  <a:lnTo>
                    <a:pt x="9601" y="9988"/>
                  </a:lnTo>
                  <a:lnTo>
                    <a:pt x="9636" y="10011"/>
                  </a:lnTo>
                  <a:lnTo>
                    <a:pt x="9681" y="10022"/>
                  </a:lnTo>
                  <a:lnTo>
                    <a:pt x="9738" y="10033"/>
                  </a:lnTo>
                  <a:lnTo>
                    <a:pt x="9783" y="10022"/>
                  </a:lnTo>
                  <a:lnTo>
                    <a:pt x="9829" y="10011"/>
                  </a:lnTo>
                  <a:lnTo>
                    <a:pt x="9863" y="9988"/>
                  </a:lnTo>
                  <a:lnTo>
                    <a:pt x="9909" y="9965"/>
                  </a:lnTo>
                  <a:lnTo>
                    <a:pt x="9931" y="9920"/>
                  </a:lnTo>
                  <a:lnTo>
                    <a:pt x="9954" y="9886"/>
                  </a:lnTo>
                  <a:lnTo>
                    <a:pt x="9965" y="9840"/>
                  </a:lnTo>
                  <a:lnTo>
                    <a:pt x="9977" y="9795"/>
                  </a:lnTo>
                  <a:lnTo>
                    <a:pt x="9965" y="9738"/>
                  </a:lnTo>
                  <a:lnTo>
                    <a:pt x="9954" y="9692"/>
                  </a:lnTo>
                  <a:lnTo>
                    <a:pt x="11933" y="8555"/>
                  </a:lnTo>
                  <a:lnTo>
                    <a:pt x="11967" y="8589"/>
                  </a:lnTo>
                  <a:lnTo>
                    <a:pt x="12002" y="8623"/>
                  </a:lnTo>
                  <a:lnTo>
                    <a:pt x="12047" y="8634"/>
                  </a:lnTo>
                  <a:lnTo>
                    <a:pt x="12104" y="8646"/>
                  </a:lnTo>
                  <a:lnTo>
                    <a:pt x="12149" y="8634"/>
                  </a:lnTo>
                  <a:lnTo>
                    <a:pt x="12206" y="8623"/>
                  </a:lnTo>
                  <a:lnTo>
                    <a:pt x="12240" y="8589"/>
                  </a:lnTo>
                  <a:lnTo>
                    <a:pt x="12275" y="8555"/>
                  </a:lnTo>
                  <a:lnTo>
                    <a:pt x="14265" y="9704"/>
                  </a:lnTo>
                  <a:lnTo>
                    <a:pt x="14243" y="9738"/>
                  </a:lnTo>
                  <a:lnTo>
                    <a:pt x="14243" y="9795"/>
                  </a:lnTo>
                  <a:lnTo>
                    <a:pt x="14243" y="9829"/>
                  </a:lnTo>
                  <a:lnTo>
                    <a:pt x="14254" y="9874"/>
                  </a:lnTo>
                  <a:lnTo>
                    <a:pt x="14277" y="9908"/>
                  </a:lnTo>
                  <a:lnTo>
                    <a:pt x="14299" y="9942"/>
                  </a:lnTo>
                  <a:lnTo>
                    <a:pt x="14334" y="9977"/>
                  </a:lnTo>
                  <a:lnTo>
                    <a:pt x="14368" y="9999"/>
                  </a:lnTo>
                  <a:lnTo>
                    <a:pt x="14413" y="10011"/>
                  </a:lnTo>
                  <a:lnTo>
                    <a:pt x="14459" y="10022"/>
                  </a:lnTo>
                  <a:lnTo>
                    <a:pt x="14459" y="12354"/>
                  </a:lnTo>
                  <a:lnTo>
                    <a:pt x="14390" y="12377"/>
                  </a:lnTo>
                  <a:lnTo>
                    <a:pt x="14334" y="12422"/>
                  </a:lnTo>
                  <a:lnTo>
                    <a:pt x="14299" y="12479"/>
                  </a:lnTo>
                  <a:lnTo>
                    <a:pt x="14288" y="12513"/>
                  </a:lnTo>
                  <a:lnTo>
                    <a:pt x="14277" y="12547"/>
                  </a:lnTo>
                  <a:lnTo>
                    <a:pt x="14288" y="12616"/>
                  </a:lnTo>
                  <a:lnTo>
                    <a:pt x="12275" y="13776"/>
                  </a:lnTo>
                  <a:lnTo>
                    <a:pt x="12240" y="13742"/>
                  </a:lnTo>
                  <a:lnTo>
                    <a:pt x="12206" y="13719"/>
                  </a:lnTo>
                  <a:lnTo>
                    <a:pt x="12149" y="13696"/>
                  </a:lnTo>
                  <a:lnTo>
                    <a:pt x="12104" y="13685"/>
                  </a:lnTo>
                  <a:lnTo>
                    <a:pt x="12047" y="13696"/>
                  </a:lnTo>
                  <a:lnTo>
                    <a:pt x="12002" y="13708"/>
                  </a:lnTo>
                  <a:lnTo>
                    <a:pt x="11967" y="13742"/>
                  </a:lnTo>
                  <a:lnTo>
                    <a:pt x="11933" y="13776"/>
                  </a:lnTo>
                  <a:lnTo>
                    <a:pt x="9931" y="12616"/>
                  </a:lnTo>
                  <a:lnTo>
                    <a:pt x="9943" y="12582"/>
                  </a:lnTo>
                  <a:lnTo>
                    <a:pt x="9943" y="12547"/>
                  </a:lnTo>
                  <a:lnTo>
                    <a:pt x="9943" y="12502"/>
                  </a:lnTo>
                  <a:lnTo>
                    <a:pt x="9920" y="12468"/>
                  </a:lnTo>
                  <a:lnTo>
                    <a:pt x="9909" y="12434"/>
                  </a:lnTo>
                  <a:lnTo>
                    <a:pt x="9886" y="12400"/>
                  </a:lnTo>
                  <a:lnTo>
                    <a:pt x="9852" y="12377"/>
                  </a:lnTo>
                  <a:lnTo>
                    <a:pt x="9818" y="12354"/>
                  </a:lnTo>
                  <a:lnTo>
                    <a:pt x="9772" y="12343"/>
                  </a:lnTo>
                  <a:lnTo>
                    <a:pt x="9692" y="12343"/>
                  </a:lnTo>
                  <a:lnTo>
                    <a:pt x="9647" y="12354"/>
                  </a:lnTo>
                  <a:lnTo>
                    <a:pt x="9613" y="12377"/>
                  </a:lnTo>
                  <a:lnTo>
                    <a:pt x="9590" y="12400"/>
                  </a:lnTo>
                  <a:lnTo>
                    <a:pt x="9556" y="12434"/>
                  </a:lnTo>
                  <a:lnTo>
                    <a:pt x="9545" y="12468"/>
                  </a:lnTo>
                  <a:lnTo>
                    <a:pt x="9533" y="12502"/>
                  </a:lnTo>
                  <a:lnTo>
                    <a:pt x="9522" y="12547"/>
                  </a:lnTo>
                  <a:lnTo>
                    <a:pt x="9522" y="12582"/>
                  </a:lnTo>
                  <a:lnTo>
                    <a:pt x="9533" y="12627"/>
                  </a:lnTo>
                  <a:lnTo>
                    <a:pt x="7531" y="13787"/>
                  </a:lnTo>
                  <a:lnTo>
                    <a:pt x="7497" y="13742"/>
                  </a:lnTo>
                  <a:lnTo>
                    <a:pt x="7463" y="13719"/>
                  </a:lnTo>
                  <a:lnTo>
                    <a:pt x="7417" y="13696"/>
                  </a:lnTo>
                  <a:lnTo>
                    <a:pt x="7326" y="13696"/>
                  </a:lnTo>
                  <a:lnTo>
                    <a:pt x="7281" y="13708"/>
                  </a:lnTo>
                  <a:lnTo>
                    <a:pt x="7247" y="13730"/>
                  </a:lnTo>
                  <a:lnTo>
                    <a:pt x="7224" y="13753"/>
                  </a:lnTo>
                  <a:lnTo>
                    <a:pt x="7201" y="13787"/>
                  </a:lnTo>
                  <a:lnTo>
                    <a:pt x="7178" y="13821"/>
                  </a:lnTo>
                  <a:lnTo>
                    <a:pt x="7167" y="13856"/>
                  </a:lnTo>
                  <a:lnTo>
                    <a:pt x="7167" y="13901"/>
                  </a:lnTo>
                  <a:lnTo>
                    <a:pt x="7167" y="13935"/>
                  </a:lnTo>
                  <a:lnTo>
                    <a:pt x="7178" y="13969"/>
                  </a:lnTo>
                  <a:lnTo>
                    <a:pt x="7213" y="14026"/>
                  </a:lnTo>
                  <a:lnTo>
                    <a:pt x="7269" y="14072"/>
                  </a:lnTo>
                  <a:lnTo>
                    <a:pt x="7304" y="14083"/>
                  </a:lnTo>
                  <a:lnTo>
                    <a:pt x="7338" y="14094"/>
                  </a:lnTo>
                  <a:lnTo>
                    <a:pt x="7338" y="16381"/>
                  </a:lnTo>
                  <a:lnTo>
                    <a:pt x="7292" y="16392"/>
                  </a:lnTo>
                  <a:lnTo>
                    <a:pt x="7247" y="16415"/>
                  </a:lnTo>
                  <a:lnTo>
                    <a:pt x="7201" y="16438"/>
                  </a:lnTo>
                  <a:lnTo>
                    <a:pt x="7167" y="16472"/>
                  </a:lnTo>
                  <a:lnTo>
                    <a:pt x="7133" y="16506"/>
                  </a:lnTo>
                  <a:lnTo>
                    <a:pt x="7110" y="16552"/>
                  </a:lnTo>
                  <a:lnTo>
                    <a:pt x="7099" y="16597"/>
                  </a:lnTo>
                  <a:lnTo>
                    <a:pt x="7099" y="16654"/>
                  </a:lnTo>
                  <a:lnTo>
                    <a:pt x="7099" y="16711"/>
                  </a:lnTo>
                  <a:lnTo>
                    <a:pt x="7122" y="16756"/>
                  </a:lnTo>
                  <a:lnTo>
                    <a:pt x="5176" y="17871"/>
                  </a:lnTo>
                  <a:lnTo>
                    <a:pt x="5142" y="17837"/>
                  </a:lnTo>
                  <a:lnTo>
                    <a:pt x="5097" y="17803"/>
                  </a:lnTo>
                  <a:lnTo>
                    <a:pt x="5051" y="17780"/>
                  </a:lnTo>
                  <a:lnTo>
                    <a:pt x="4937" y="17780"/>
                  </a:lnTo>
                  <a:lnTo>
                    <a:pt x="4881" y="17803"/>
                  </a:lnTo>
                  <a:lnTo>
                    <a:pt x="4846" y="17837"/>
                  </a:lnTo>
                  <a:lnTo>
                    <a:pt x="4801" y="17871"/>
                  </a:lnTo>
                  <a:lnTo>
                    <a:pt x="2799" y="16711"/>
                  </a:lnTo>
                  <a:lnTo>
                    <a:pt x="2810" y="16654"/>
                  </a:lnTo>
                  <a:lnTo>
                    <a:pt x="2810" y="16620"/>
                  </a:lnTo>
                  <a:lnTo>
                    <a:pt x="2799" y="16574"/>
                  </a:lnTo>
                  <a:lnTo>
                    <a:pt x="2776" y="16552"/>
                  </a:lnTo>
                  <a:lnTo>
                    <a:pt x="2753" y="16517"/>
                  </a:lnTo>
                  <a:lnTo>
                    <a:pt x="2731" y="16495"/>
                  </a:lnTo>
                  <a:lnTo>
                    <a:pt x="2697" y="16483"/>
                  </a:lnTo>
                  <a:lnTo>
                    <a:pt x="2662" y="16472"/>
                  </a:lnTo>
                  <a:lnTo>
                    <a:pt x="2628" y="16461"/>
                  </a:lnTo>
                  <a:lnTo>
                    <a:pt x="2583" y="16472"/>
                  </a:lnTo>
                  <a:lnTo>
                    <a:pt x="2549" y="16483"/>
                  </a:lnTo>
                  <a:lnTo>
                    <a:pt x="2515" y="16495"/>
                  </a:lnTo>
                  <a:lnTo>
                    <a:pt x="2492" y="16517"/>
                  </a:lnTo>
                  <a:lnTo>
                    <a:pt x="2469" y="16552"/>
                  </a:lnTo>
                  <a:lnTo>
                    <a:pt x="2446" y="16574"/>
                  </a:lnTo>
                  <a:lnTo>
                    <a:pt x="2435" y="16620"/>
                  </a:lnTo>
                  <a:lnTo>
                    <a:pt x="2435" y="16654"/>
                  </a:lnTo>
                  <a:lnTo>
                    <a:pt x="2446" y="16722"/>
                  </a:lnTo>
                  <a:lnTo>
                    <a:pt x="433" y="17882"/>
                  </a:lnTo>
                  <a:lnTo>
                    <a:pt x="399" y="17837"/>
                  </a:lnTo>
                  <a:lnTo>
                    <a:pt x="353" y="17803"/>
                  </a:lnTo>
                  <a:lnTo>
                    <a:pt x="308" y="17791"/>
                  </a:lnTo>
                  <a:lnTo>
                    <a:pt x="251" y="17780"/>
                  </a:lnTo>
                  <a:lnTo>
                    <a:pt x="205" y="17780"/>
                  </a:lnTo>
                  <a:lnTo>
                    <a:pt x="171" y="17803"/>
                  </a:lnTo>
                  <a:lnTo>
                    <a:pt x="126" y="17814"/>
                  </a:lnTo>
                  <a:lnTo>
                    <a:pt x="103" y="17848"/>
                  </a:lnTo>
                  <a:lnTo>
                    <a:pt x="69" y="17882"/>
                  </a:lnTo>
                  <a:lnTo>
                    <a:pt x="46" y="17917"/>
                  </a:lnTo>
                  <a:lnTo>
                    <a:pt x="35" y="17951"/>
                  </a:lnTo>
                  <a:lnTo>
                    <a:pt x="35" y="17996"/>
                  </a:lnTo>
                  <a:lnTo>
                    <a:pt x="35" y="18042"/>
                  </a:lnTo>
                  <a:lnTo>
                    <a:pt x="46" y="18076"/>
                  </a:lnTo>
                  <a:lnTo>
                    <a:pt x="69" y="18110"/>
                  </a:lnTo>
                  <a:lnTo>
                    <a:pt x="92" y="18144"/>
                  </a:lnTo>
                  <a:lnTo>
                    <a:pt x="126" y="18178"/>
                  </a:lnTo>
                  <a:lnTo>
                    <a:pt x="148" y="18190"/>
                  </a:lnTo>
                  <a:lnTo>
                    <a:pt x="194" y="18212"/>
                  </a:lnTo>
                  <a:lnTo>
                    <a:pt x="228" y="18212"/>
                  </a:lnTo>
                  <a:lnTo>
                    <a:pt x="228" y="20510"/>
                  </a:lnTo>
                  <a:lnTo>
                    <a:pt x="183" y="20510"/>
                  </a:lnTo>
                  <a:lnTo>
                    <a:pt x="137" y="20533"/>
                  </a:lnTo>
                  <a:lnTo>
                    <a:pt x="103" y="20556"/>
                  </a:lnTo>
                  <a:lnTo>
                    <a:pt x="69" y="20590"/>
                  </a:lnTo>
                  <a:lnTo>
                    <a:pt x="35" y="20624"/>
                  </a:lnTo>
                  <a:lnTo>
                    <a:pt x="23" y="20669"/>
                  </a:lnTo>
                  <a:lnTo>
                    <a:pt x="1" y="20704"/>
                  </a:lnTo>
                  <a:lnTo>
                    <a:pt x="1" y="20760"/>
                  </a:lnTo>
                  <a:lnTo>
                    <a:pt x="12" y="20806"/>
                  </a:lnTo>
                  <a:lnTo>
                    <a:pt x="23" y="20851"/>
                  </a:lnTo>
                  <a:lnTo>
                    <a:pt x="46" y="20897"/>
                  </a:lnTo>
                  <a:lnTo>
                    <a:pt x="80" y="20931"/>
                  </a:lnTo>
                  <a:lnTo>
                    <a:pt x="114" y="20965"/>
                  </a:lnTo>
                  <a:lnTo>
                    <a:pt x="160" y="20988"/>
                  </a:lnTo>
                  <a:lnTo>
                    <a:pt x="205" y="20999"/>
                  </a:lnTo>
                  <a:lnTo>
                    <a:pt x="251" y="21011"/>
                  </a:lnTo>
                  <a:lnTo>
                    <a:pt x="319" y="20999"/>
                  </a:lnTo>
                  <a:lnTo>
                    <a:pt x="376" y="20977"/>
                  </a:lnTo>
                  <a:lnTo>
                    <a:pt x="421" y="20942"/>
                  </a:lnTo>
                  <a:lnTo>
                    <a:pt x="467" y="20897"/>
                  </a:lnTo>
                  <a:lnTo>
                    <a:pt x="2458" y="22046"/>
                  </a:lnTo>
                  <a:lnTo>
                    <a:pt x="2446" y="22103"/>
                  </a:lnTo>
                  <a:lnTo>
                    <a:pt x="2446" y="22137"/>
                  </a:lnTo>
                  <a:lnTo>
                    <a:pt x="2458" y="22171"/>
                  </a:lnTo>
                  <a:lnTo>
                    <a:pt x="2492" y="22228"/>
                  </a:lnTo>
                  <a:lnTo>
                    <a:pt x="2549" y="22273"/>
                  </a:lnTo>
                  <a:lnTo>
                    <a:pt x="2583" y="22285"/>
                  </a:lnTo>
                  <a:lnTo>
                    <a:pt x="2662" y="22285"/>
                  </a:lnTo>
                  <a:lnTo>
                    <a:pt x="2697" y="22273"/>
                  </a:lnTo>
                  <a:lnTo>
                    <a:pt x="2753" y="22228"/>
                  </a:lnTo>
                  <a:lnTo>
                    <a:pt x="2788" y="22171"/>
                  </a:lnTo>
                  <a:lnTo>
                    <a:pt x="2799" y="22137"/>
                  </a:lnTo>
                  <a:lnTo>
                    <a:pt x="2799" y="22103"/>
                  </a:lnTo>
                  <a:lnTo>
                    <a:pt x="2788" y="22046"/>
                  </a:lnTo>
                  <a:lnTo>
                    <a:pt x="4835" y="20863"/>
                  </a:lnTo>
                  <a:lnTo>
                    <a:pt x="4869" y="20897"/>
                  </a:lnTo>
                  <a:lnTo>
                    <a:pt x="4903" y="20920"/>
                  </a:lnTo>
                  <a:lnTo>
                    <a:pt x="4949" y="20942"/>
                  </a:lnTo>
                  <a:lnTo>
                    <a:pt x="5040" y="20942"/>
                  </a:lnTo>
                  <a:lnTo>
                    <a:pt x="5085" y="20920"/>
                  </a:lnTo>
                  <a:lnTo>
                    <a:pt x="5119" y="20897"/>
                  </a:lnTo>
                  <a:lnTo>
                    <a:pt x="5154" y="20863"/>
                  </a:lnTo>
                  <a:lnTo>
                    <a:pt x="7201" y="22046"/>
                  </a:lnTo>
                  <a:lnTo>
                    <a:pt x="7190" y="22103"/>
                  </a:lnTo>
                  <a:lnTo>
                    <a:pt x="7190" y="22137"/>
                  </a:lnTo>
                  <a:lnTo>
                    <a:pt x="7201" y="22171"/>
                  </a:lnTo>
                  <a:lnTo>
                    <a:pt x="7235" y="22228"/>
                  </a:lnTo>
                  <a:lnTo>
                    <a:pt x="7292" y="22273"/>
                  </a:lnTo>
                  <a:lnTo>
                    <a:pt x="7326" y="22273"/>
                  </a:lnTo>
                  <a:lnTo>
                    <a:pt x="7360" y="22285"/>
                  </a:lnTo>
                  <a:lnTo>
                    <a:pt x="7395" y="22273"/>
                  </a:lnTo>
                  <a:lnTo>
                    <a:pt x="7429" y="22273"/>
                  </a:lnTo>
                  <a:lnTo>
                    <a:pt x="7486" y="22228"/>
                  </a:lnTo>
                  <a:lnTo>
                    <a:pt x="7520" y="22171"/>
                  </a:lnTo>
                  <a:lnTo>
                    <a:pt x="7531" y="22137"/>
                  </a:lnTo>
                  <a:lnTo>
                    <a:pt x="7542" y="22103"/>
                  </a:lnTo>
                  <a:lnTo>
                    <a:pt x="7531" y="22046"/>
                  </a:lnTo>
                  <a:lnTo>
                    <a:pt x="9556" y="20874"/>
                  </a:lnTo>
                  <a:lnTo>
                    <a:pt x="9590" y="20920"/>
                  </a:lnTo>
                  <a:lnTo>
                    <a:pt x="9624" y="20954"/>
                  </a:lnTo>
                  <a:lnTo>
                    <a:pt x="9681" y="20965"/>
                  </a:lnTo>
                  <a:lnTo>
                    <a:pt x="9738" y="20977"/>
                  </a:lnTo>
                  <a:lnTo>
                    <a:pt x="9783" y="20965"/>
                  </a:lnTo>
                  <a:lnTo>
                    <a:pt x="9840" y="20954"/>
                  </a:lnTo>
                  <a:lnTo>
                    <a:pt x="9886" y="20920"/>
                  </a:lnTo>
                  <a:lnTo>
                    <a:pt x="9920" y="20874"/>
                  </a:lnTo>
                  <a:lnTo>
                    <a:pt x="11899" y="22023"/>
                  </a:lnTo>
                  <a:lnTo>
                    <a:pt x="11888" y="22057"/>
                  </a:lnTo>
                  <a:lnTo>
                    <a:pt x="11888" y="22103"/>
                  </a:lnTo>
                  <a:lnTo>
                    <a:pt x="11888" y="22148"/>
                  </a:lnTo>
                  <a:lnTo>
                    <a:pt x="11899" y="22194"/>
                  </a:lnTo>
                  <a:lnTo>
                    <a:pt x="11922" y="22228"/>
                  </a:lnTo>
                  <a:lnTo>
                    <a:pt x="11945" y="22262"/>
                  </a:lnTo>
                  <a:lnTo>
                    <a:pt x="11979" y="22285"/>
                  </a:lnTo>
                  <a:lnTo>
                    <a:pt x="12013" y="22307"/>
                  </a:lnTo>
                  <a:lnTo>
                    <a:pt x="12058" y="22319"/>
                  </a:lnTo>
                  <a:lnTo>
                    <a:pt x="12104" y="22330"/>
                  </a:lnTo>
                  <a:lnTo>
                    <a:pt x="12149" y="22319"/>
                  </a:lnTo>
                  <a:lnTo>
                    <a:pt x="12184" y="22307"/>
                  </a:lnTo>
                  <a:lnTo>
                    <a:pt x="12229" y="22285"/>
                  </a:lnTo>
                  <a:lnTo>
                    <a:pt x="12263" y="22262"/>
                  </a:lnTo>
                  <a:lnTo>
                    <a:pt x="12286" y="22228"/>
                  </a:lnTo>
                  <a:lnTo>
                    <a:pt x="12309" y="22194"/>
                  </a:lnTo>
                  <a:lnTo>
                    <a:pt x="12320" y="22148"/>
                  </a:lnTo>
                  <a:lnTo>
                    <a:pt x="12320" y="22103"/>
                  </a:lnTo>
                  <a:lnTo>
                    <a:pt x="12320" y="22069"/>
                  </a:lnTo>
                  <a:lnTo>
                    <a:pt x="12309" y="22023"/>
                  </a:lnTo>
                  <a:lnTo>
                    <a:pt x="14299" y="20874"/>
                  </a:lnTo>
                  <a:lnTo>
                    <a:pt x="14334" y="20908"/>
                  </a:lnTo>
                  <a:lnTo>
                    <a:pt x="14379" y="20942"/>
                  </a:lnTo>
                  <a:lnTo>
                    <a:pt x="14425" y="20954"/>
                  </a:lnTo>
                  <a:lnTo>
                    <a:pt x="14470" y="20965"/>
                  </a:lnTo>
                  <a:lnTo>
                    <a:pt x="14516" y="20954"/>
                  </a:lnTo>
                  <a:lnTo>
                    <a:pt x="14550" y="20942"/>
                  </a:lnTo>
                  <a:lnTo>
                    <a:pt x="14584" y="20931"/>
                  </a:lnTo>
                  <a:lnTo>
                    <a:pt x="14618" y="20897"/>
                  </a:lnTo>
                  <a:lnTo>
                    <a:pt x="14641" y="20874"/>
                  </a:lnTo>
                  <a:lnTo>
                    <a:pt x="14663" y="20840"/>
                  </a:lnTo>
                  <a:lnTo>
                    <a:pt x="14675" y="20795"/>
                  </a:lnTo>
                  <a:lnTo>
                    <a:pt x="14675" y="20760"/>
                  </a:lnTo>
                  <a:lnTo>
                    <a:pt x="14675" y="20715"/>
                  </a:lnTo>
                  <a:lnTo>
                    <a:pt x="14663" y="20681"/>
                  </a:lnTo>
                  <a:lnTo>
                    <a:pt x="14629" y="20624"/>
                  </a:lnTo>
                  <a:lnTo>
                    <a:pt x="14572" y="20578"/>
                  </a:lnTo>
                  <a:lnTo>
                    <a:pt x="14504" y="20556"/>
                  </a:lnTo>
                  <a:lnTo>
                    <a:pt x="14504" y="18190"/>
                  </a:lnTo>
                  <a:lnTo>
                    <a:pt x="14561" y="18167"/>
                  </a:lnTo>
                  <a:lnTo>
                    <a:pt x="14618" y="18121"/>
                  </a:lnTo>
                  <a:lnTo>
                    <a:pt x="14652" y="18064"/>
                  </a:lnTo>
                  <a:lnTo>
                    <a:pt x="14663" y="17996"/>
                  </a:lnTo>
                  <a:lnTo>
                    <a:pt x="14652" y="17928"/>
                  </a:lnTo>
                  <a:lnTo>
                    <a:pt x="16666" y="16768"/>
                  </a:lnTo>
                  <a:lnTo>
                    <a:pt x="16700" y="16813"/>
                  </a:lnTo>
                  <a:lnTo>
                    <a:pt x="16745" y="16836"/>
                  </a:lnTo>
                  <a:lnTo>
                    <a:pt x="16791" y="16859"/>
                  </a:lnTo>
                  <a:lnTo>
                    <a:pt x="16882" y="16859"/>
                  </a:lnTo>
                  <a:lnTo>
                    <a:pt x="16927" y="16847"/>
                  </a:lnTo>
                  <a:lnTo>
                    <a:pt x="16961" y="16825"/>
                  </a:lnTo>
                  <a:lnTo>
                    <a:pt x="16995" y="16802"/>
                  </a:lnTo>
                  <a:lnTo>
                    <a:pt x="17018" y="16768"/>
                  </a:lnTo>
                  <a:lnTo>
                    <a:pt x="17041" y="16734"/>
                  </a:lnTo>
                  <a:lnTo>
                    <a:pt x="17052" y="16699"/>
                  </a:lnTo>
                  <a:lnTo>
                    <a:pt x="17052" y="16654"/>
                  </a:lnTo>
                  <a:lnTo>
                    <a:pt x="17052" y="16608"/>
                  </a:lnTo>
                  <a:lnTo>
                    <a:pt x="17041" y="16574"/>
                  </a:lnTo>
                  <a:lnTo>
                    <a:pt x="16995" y="16517"/>
                  </a:lnTo>
                  <a:lnTo>
                    <a:pt x="16939" y="16472"/>
                  </a:lnTo>
                  <a:lnTo>
                    <a:pt x="16904" y="16449"/>
                  </a:lnTo>
                  <a:lnTo>
                    <a:pt x="16870" y="16449"/>
                  </a:lnTo>
                  <a:lnTo>
                    <a:pt x="16870" y="14106"/>
                  </a:lnTo>
                  <a:lnTo>
                    <a:pt x="16904" y="14094"/>
                  </a:lnTo>
                  <a:lnTo>
                    <a:pt x="16939" y="14083"/>
                  </a:lnTo>
                  <a:lnTo>
                    <a:pt x="17007" y="14038"/>
                  </a:lnTo>
                  <a:lnTo>
                    <a:pt x="17041" y="13969"/>
                  </a:lnTo>
                  <a:lnTo>
                    <a:pt x="17052" y="13935"/>
                  </a:lnTo>
                  <a:lnTo>
                    <a:pt x="17052" y="13901"/>
                  </a:lnTo>
                  <a:lnTo>
                    <a:pt x="17052" y="13856"/>
                  </a:lnTo>
                  <a:lnTo>
                    <a:pt x="17041" y="13821"/>
                  </a:lnTo>
                  <a:lnTo>
                    <a:pt x="19066" y="12650"/>
                  </a:lnTo>
                  <a:lnTo>
                    <a:pt x="19100" y="12673"/>
                  </a:lnTo>
                  <a:lnTo>
                    <a:pt x="19134" y="12695"/>
                  </a:lnTo>
                  <a:lnTo>
                    <a:pt x="19168" y="12718"/>
                  </a:lnTo>
                  <a:lnTo>
                    <a:pt x="19259" y="12718"/>
                  </a:lnTo>
                  <a:lnTo>
                    <a:pt x="19293" y="12695"/>
                  </a:lnTo>
                  <a:lnTo>
                    <a:pt x="19327" y="12673"/>
                  </a:lnTo>
                  <a:lnTo>
                    <a:pt x="19361" y="12638"/>
                  </a:lnTo>
                  <a:lnTo>
                    <a:pt x="21398" y="13821"/>
                  </a:lnTo>
                  <a:lnTo>
                    <a:pt x="21386" y="13856"/>
                  </a:lnTo>
                  <a:lnTo>
                    <a:pt x="21386" y="13901"/>
                  </a:lnTo>
                  <a:lnTo>
                    <a:pt x="21386" y="13935"/>
                  </a:lnTo>
                  <a:lnTo>
                    <a:pt x="21398" y="13969"/>
                  </a:lnTo>
                  <a:lnTo>
                    <a:pt x="21432" y="14026"/>
                  </a:lnTo>
                  <a:lnTo>
                    <a:pt x="21500" y="14072"/>
                  </a:lnTo>
                  <a:lnTo>
                    <a:pt x="21534" y="14083"/>
                  </a:lnTo>
                  <a:lnTo>
                    <a:pt x="21568" y="14094"/>
                  </a:lnTo>
                  <a:lnTo>
                    <a:pt x="21568" y="16438"/>
                  </a:lnTo>
                  <a:lnTo>
                    <a:pt x="21523" y="16449"/>
                  </a:lnTo>
                  <a:lnTo>
                    <a:pt x="21489" y="16461"/>
                  </a:lnTo>
                  <a:lnTo>
                    <a:pt x="21455" y="16483"/>
                  </a:lnTo>
                  <a:lnTo>
                    <a:pt x="21420" y="16506"/>
                  </a:lnTo>
                  <a:lnTo>
                    <a:pt x="21398" y="16540"/>
                  </a:lnTo>
                  <a:lnTo>
                    <a:pt x="21375" y="16574"/>
                  </a:lnTo>
                  <a:lnTo>
                    <a:pt x="21364" y="16608"/>
                  </a:lnTo>
                  <a:lnTo>
                    <a:pt x="21364" y="16654"/>
                  </a:lnTo>
                  <a:lnTo>
                    <a:pt x="21364" y="16699"/>
                  </a:lnTo>
                  <a:lnTo>
                    <a:pt x="21386" y="16734"/>
                  </a:lnTo>
                  <a:lnTo>
                    <a:pt x="19361" y="17905"/>
                  </a:lnTo>
                  <a:lnTo>
                    <a:pt x="19327" y="17871"/>
                  </a:lnTo>
                  <a:lnTo>
                    <a:pt x="19293" y="17848"/>
                  </a:lnTo>
                  <a:lnTo>
                    <a:pt x="19259" y="17826"/>
                  </a:lnTo>
                  <a:lnTo>
                    <a:pt x="19179" y="17826"/>
                  </a:lnTo>
                  <a:lnTo>
                    <a:pt x="19145" y="17837"/>
                  </a:lnTo>
                  <a:lnTo>
                    <a:pt x="19088" y="17871"/>
                  </a:lnTo>
                  <a:lnTo>
                    <a:pt x="19054" y="17928"/>
                  </a:lnTo>
                  <a:lnTo>
                    <a:pt x="19043" y="17962"/>
                  </a:lnTo>
                  <a:lnTo>
                    <a:pt x="19032" y="17996"/>
                  </a:lnTo>
                  <a:lnTo>
                    <a:pt x="19054" y="18064"/>
                  </a:lnTo>
                  <a:lnTo>
                    <a:pt x="19077" y="18121"/>
                  </a:lnTo>
                  <a:lnTo>
                    <a:pt x="19134" y="18155"/>
                  </a:lnTo>
                  <a:lnTo>
                    <a:pt x="19191" y="18178"/>
                  </a:lnTo>
                  <a:lnTo>
                    <a:pt x="19191" y="20510"/>
                  </a:lnTo>
                  <a:lnTo>
                    <a:pt x="19145" y="20522"/>
                  </a:lnTo>
                  <a:lnTo>
                    <a:pt x="19100" y="20533"/>
                  </a:lnTo>
                  <a:lnTo>
                    <a:pt x="19066" y="20556"/>
                  </a:lnTo>
                  <a:lnTo>
                    <a:pt x="19032" y="20590"/>
                  </a:lnTo>
                  <a:lnTo>
                    <a:pt x="19009" y="20624"/>
                  </a:lnTo>
                  <a:lnTo>
                    <a:pt x="18986" y="20669"/>
                  </a:lnTo>
                  <a:lnTo>
                    <a:pt x="18975" y="20715"/>
                  </a:lnTo>
                  <a:lnTo>
                    <a:pt x="18963" y="20760"/>
                  </a:lnTo>
                  <a:lnTo>
                    <a:pt x="18975" y="20806"/>
                  </a:lnTo>
                  <a:lnTo>
                    <a:pt x="18986" y="20851"/>
                  </a:lnTo>
                  <a:lnTo>
                    <a:pt x="19009" y="20897"/>
                  </a:lnTo>
                  <a:lnTo>
                    <a:pt x="19043" y="20931"/>
                  </a:lnTo>
                  <a:lnTo>
                    <a:pt x="19077" y="20965"/>
                  </a:lnTo>
                  <a:lnTo>
                    <a:pt x="19111" y="20988"/>
                  </a:lnTo>
                  <a:lnTo>
                    <a:pt x="19168" y="20999"/>
                  </a:lnTo>
                  <a:lnTo>
                    <a:pt x="19214" y="21011"/>
                  </a:lnTo>
                  <a:lnTo>
                    <a:pt x="19282" y="20999"/>
                  </a:lnTo>
                  <a:lnTo>
                    <a:pt x="19339" y="20977"/>
                  </a:lnTo>
                  <a:lnTo>
                    <a:pt x="19384" y="20942"/>
                  </a:lnTo>
                  <a:lnTo>
                    <a:pt x="19418" y="20886"/>
                  </a:lnTo>
                  <a:lnTo>
                    <a:pt x="21420" y="22046"/>
                  </a:lnTo>
                  <a:lnTo>
                    <a:pt x="21409" y="22103"/>
                  </a:lnTo>
                  <a:lnTo>
                    <a:pt x="21420" y="22171"/>
                  </a:lnTo>
                  <a:lnTo>
                    <a:pt x="21455" y="22216"/>
                  </a:lnTo>
                  <a:lnTo>
                    <a:pt x="21500" y="22262"/>
                  </a:lnTo>
                  <a:lnTo>
                    <a:pt x="21568" y="22273"/>
                  </a:lnTo>
                  <a:lnTo>
                    <a:pt x="21568" y="24628"/>
                  </a:lnTo>
                  <a:lnTo>
                    <a:pt x="21523" y="24639"/>
                  </a:lnTo>
                  <a:lnTo>
                    <a:pt x="21477" y="24651"/>
                  </a:lnTo>
                  <a:lnTo>
                    <a:pt x="21443" y="24674"/>
                  </a:lnTo>
                  <a:lnTo>
                    <a:pt x="21409" y="24696"/>
                  </a:lnTo>
                  <a:lnTo>
                    <a:pt x="21386" y="24730"/>
                  </a:lnTo>
                  <a:lnTo>
                    <a:pt x="21364" y="24776"/>
                  </a:lnTo>
                  <a:lnTo>
                    <a:pt x="21352" y="24821"/>
                  </a:lnTo>
                  <a:lnTo>
                    <a:pt x="21341" y="24867"/>
                  </a:lnTo>
                  <a:lnTo>
                    <a:pt x="21352" y="24912"/>
                  </a:lnTo>
                  <a:lnTo>
                    <a:pt x="21364" y="24958"/>
                  </a:lnTo>
                  <a:lnTo>
                    <a:pt x="19430" y="26073"/>
                  </a:lnTo>
                  <a:lnTo>
                    <a:pt x="19384" y="26027"/>
                  </a:lnTo>
                  <a:lnTo>
                    <a:pt x="19339" y="25993"/>
                  </a:lnTo>
                  <a:lnTo>
                    <a:pt x="19282" y="25970"/>
                  </a:lnTo>
                  <a:lnTo>
                    <a:pt x="19214" y="25959"/>
                  </a:lnTo>
                  <a:lnTo>
                    <a:pt x="19157" y="25959"/>
                  </a:lnTo>
                  <a:lnTo>
                    <a:pt x="19111" y="25982"/>
                  </a:lnTo>
                  <a:lnTo>
                    <a:pt x="19066" y="26004"/>
                  </a:lnTo>
                  <a:lnTo>
                    <a:pt x="19032" y="26027"/>
                  </a:lnTo>
                  <a:lnTo>
                    <a:pt x="18997" y="26073"/>
                  </a:lnTo>
                  <a:lnTo>
                    <a:pt x="18975" y="26107"/>
                  </a:lnTo>
                  <a:lnTo>
                    <a:pt x="18963" y="26164"/>
                  </a:lnTo>
                  <a:lnTo>
                    <a:pt x="18963" y="26209"/>
                  </a:lnTo>
                  <a:lnTo>
                    <a:pt x="18963" y="26255"/>
                  </a:lnTo>
                  <a:lnTo>
                    <a:pt x="18975" y="26300"/>
                  </a:lnTo>
                  <a:lnTo>
                    <a:pt x="18997" y="26346"/>
                  </a:lnTo>
                  <a:lnTo>
                    <a:pt x="19032" y="26380"/>
                  </a:lnTo>
                  <a:lnTo>
                    <a:pt x="19066" y="26414"/>
                  </a:lnTo>
                  <a:lnTo>
                    <a:pt x="19100" y="26437"/>
                  </a:lnTo>
                  <a:lnTo>
                    <a:pt x="19145" y="26459"/>
                  </a:lnTo>
                  <a:lnTo>
                    <a:pt x="19191" y="26459"/>
                  </a:lnTo>
                  <a:lnTo>
                    <a:pt x="19191" y="27233"/>
                  </a:lnTo>
                  <a:lnTo>
                    <a:pt x="19236" y="27233"/>
                  </a:lnTo>
                  <a:lnTo>
                    <a:pt x="19236" y="26459"/>
                  </a:lnTo>
                  <a:lnTo>
                    <a:pt x="19282" y="26448"/>
                  </a:lnTo>
                  <a:lnTo>
                    <a:pt x="19327" y="26437"/>
                  </a:lnTo>
                  <a:lnTo>
                    <a:pt x="19373" y="26414"/>
                  </a:lnTo>
                  <a:lnTo>
                    <a:pt x="19396" y="26380"/>
                  </a:lnTo>
                  <a:lnTo>
                    <a:pt x="19430" y="26346"/>
                  </a:lnTo>
                  <a:lnTo>
                    <a:pt x="19452" y="26300"/>
                  </a:lnTo>
                  <a:lnTo>
                    <a:pt x="19464" y="26255"/>
                  </a:lnTo>
                  <a:lnTo>
                    <a:pt x="19464" y="26209"/>
                  </a:lnTo>
                  <a:lnTo>
                    <a:pt x="19464" y="26164"/>
                  </a:lnTo>
                  <a:lnTo>
                    <a:pt x="19452" y="26118"/>
                  </a:lnTo>
                  <a:lnTo>
                    <a:pt x="21386" y="24992"/>
                  </a:lnTo>
                  <a:lnTo>
                    <a:pt x="21420" y="25038"/>
                  </a:lnTo>
                  <a:lnTo>
                    <a:pt x="21466" y="25072"/>
                  </a:lnTo>
                  <a:lnTo>
                    <a:pt x="21523" y="25094"/>
                  </a:lnTo>
                  <a:lnTo>
                    <a:pt x="21580" y="25106"/>
                  </a:lnTo>
                  <a:lnTo>
                    <a:pt x="21648" y="25094"/>
                  </a:lnTo>
                  <a:lnTo>
                    <a:pt x="21693" y="25072"/>
                  </a:lnTo>
                  <a:lnTo>
                    <a:pt x="21750" y="25038"/>
                  </a:lnTo>
                  <a:lnTo>
                    <a:pt x="21784" y="24992"/>
                  </a:lnTo>
                  <a:lnTo>
                    <a:pt x="23707" y="26107"/>
                  </a:lnTo>
                  <a:lnTo>
                    <a:pt x="23696" y="26152"/>
                  </a:lnTo>
                  <a:lnTo>
                    <a:pt x="23684" y="26209"/>
                  </a:lnTo>
                  <a:lnTo>
                    <a:pt x="23696" y="26266"/>
                  </a:lnTo>
                  <a:lnTo>
                    <a:pt x="23707" y="26312"/>
                  </a:lnTo>
                  <a:lnTo>
                    <a:pt x="23730" y="26357"/>
                  </a:lnTo>
                  <a:lnTo>
                    <a:pt x="23764" y="26391"/>
                  </a:lnTo>
                  <a:lnTo>
                    <a:pt x="23798" y="26425"/>
                  </a:lnTo>
                  <a:lnTo>
                    <a:pt x="23843" y="26448"/>
                  </a:lnTo>
                  <a:lnTo>
                    <a:pt x="23889" y="26459"/>
                  </a:lnTo>
                  <a:lnTo>
                    <a:pt x="23934" y="26471"/>
                  </a:lnTo>
                  <a:lnTo>
                    <a:pt x="23934" y="27233"/>
                  </a:lnTo>
                  <a:lnTo>
                    <a:pt x="23980" y="27233"/>
                  </a:lnTo>
                  <a:lnTo>
                    <a:pt x="23980" y="26471"/>
                  </a:lnTo>
                  <a:lnTo>
                    <a:pt x="24025" y="26459"/>
                  </a:lnTo>
                  <a:lnTo>
                    <a:pt x="24071" y="26448"/>
                  </a:lnTo>
                  <a:lnTo>
                    <a:pt x="24116" y="26414"/>
                  </a:lnTo>
                  <a:lnTo>
                    <a:pt x="24151" y="26391"/>
                  </a:lnTo>
                  <a:lnTo>
                    <a:pt x="24173" y="26346"/>
                  </a:lnTo>
                  <a:lnTo>
                    <a:pt x="24196" y="26312"/>
                  </a:lnTo>
                  <a:lnTo>
                    <a:pt x="24207" y="26255"/>
                  </a:lnTo>
                  <a:lnTo>
                    <a:pt x="24219" y="26209"/>
                  </a:lnTo>
                  <a:lnTo>
                    <a:pt x="24207" y="26164"/>
                  </a:lnTo>
                  <a:lnTo>
                    <a:pt x="24196" y="26107"/>
                  </a:lnTo>
                  <a:lnTo>
                    <a:pt x="25106" y="25584"/>
                  </a:lnTo>
                  <a:lnTo>
                    <a:pt x="25106" y="25527"/>
                  </a:lnTo>
                  <a:lnTo>
                    <a:pt x="24173" y="26073"/>
                  </a:lnTo>
                  <a:lnTo>
                    <a:pt x="24139" y="26016"/>
                  </a:lnTo>
                  <a:lnTo>
                    <a:pt x="24082" y="25982"/>
                  </a:lnTo>
                  <a:lnTo>
                    <a:pt x="24025" y="25959"/>
                  </a:lnTo>
                  <a:lnTo>
                    <a:pt x="23957" y="25948"/>
                  </a:lnTo>
                  <a:lnTo>
                    <a:pt x="23889" y="25959"/>
                  </a:lnTo>
                  <a:lnTo>
                    <a:pt x="23821" y="25982"/>
                  </a:lnTo>
                  <a:lnTo>
                    <a:pt x="23775" y="26016"/>
                  </a:lnTo>
                  <a:lnTo>
                    <a:pt x="23730" y="26061"/>
                  </a:lnTo>
                  <a:lnTo>
                    <a:pt x="21807" y="24947"/>
                  </a:lnTo>
                  <a:lnTo>
                    <a:pt x="21819" y="24912"/>
                  </a:lnTo>
                  <a:lnTo>
                    <a:pt x="21819" y="24867"/>
                  </a:lnTo>
                  <a:lnTo>
                    <a:pt x="21819" y="24821"/>
                  </a:lnTo>
                  <a:lnTo>
                    <a:pt x="21807" y="24776"/>
                  </a:lnTo>
                  <a:lnTo>
                    <a:pt x="21784" y="24742"/>
                  </a:lnTo>
                  <a:lnTo>
                    <a:pt x="21762" y="24708"/>
                  </a:lnTo>
                  <a:lnTo>
                    <a:pt x="21728" y="24674"/>
                  </a:lnTo>
                  <a:lnTo>
                    <a:pt x="21693" y="24651"/>
                  </a:lnTo>
                  <a:lnTo>
                    <a:pt x="21659" y="24639"/>
                  </a:lnTo>
                  <a:lnTo>
                    <a:pt x="21614" y="24628"/>
                  </a:lnTo>
                  <a:lnTo>
                    <a:pt x="21614" y="22273"/>
                  </a:lnTo>
                  <a:lnTo>
                    <a:pt x="21671" y="22251"/>
                  </a:lnTo>
                  <a:lnTo>
                    <a:pt x="21716" y="22216"/>
                  </a:lnTo>
                  <a:lnTo>
                    <a:pt x="21739" y="22171"/>
                  </a:lnTo>
                  <a:lnTo>
                    <a:pt x="21750" y="22103"/>
                  </a:lnTo>
                  <a:lnTo>
                    <a:pt x="21739" y="22057"/>
                  </a:lnTo>
                  <a:lnTo>
                    <a:pt x="23787" y="20874"/>
                  </a:lnTo>
                  <a:lnTo>
                    <a:pt x="23821" y="20908"/>
                  </a:lnTo>
                  <a:lnTo>
                    <a:pt x="23855" y="20942"/>
                  </a:lnTo>
                  <a:lnTo>
                    <a:pt x="23900" y="20954"/>
                  </a:lnTo>
                  <a:lnTo>
                    <a:pt x="23957" y="20965"/>
                  </a:lnTo>
                  <a:lnTo>
                    <a:pt x="24003" y="20954"/>
                  </a:lnTo>
                  <a:lnTo>
                    <a:pt x="24048" y="20942"/>
                  </a:lnTo>
                  <a:lnTo>
                    <a:pt x="24094" y="20908"/>
                  </a:lnTo>
                  <a:lnTo>
                    <a:pt x="24128" y="20874"/>
                  </a:lnTo>
                  <a:lnTo>
                    <a:pt x="25106" y="21432"/>
                  </a:lnTo>
                  <a:lnTo>
                    <a:pt x="25106" y="21386"/>
                  </a:lnTo>
                  <a:lnTo>
                    <a:pt x="24151" y="20829"/>
                  </a:lnTo>
                  <a:lnTo>
                    <a:pt x="24151" y="20795"/>
                  </a:lnTo>
                  <a:lnTo>
                    <a:pt x="24162" y="20760"/>
                  </a:lnTo>
                  <a:lnTo>
                    <a:pt x="24151" y="20715"/>
                  </a:lnTo>
                  <a:lnTo>
                    <a:pt x="24151" y="20681"/>
                  </a:lnTo>
                  <a:lnTo>
                    <a:pt x="24105" y="20624"/>
                  </a:lnTo>
                  <a:lnTo>
                    <a:pt x="24048" y="20578"/>
                  </a:lnTo>
                  <a:lnTo>
                    <a:pt x="23980" y="20556"/>
                  </a:lnTo>
                  <a:lnTo>
                    <a:pt x="23980" y="18235"/>
                  </a:lnTo>
                  <a:lnTo>
                    <a:pt x="24025" y="18235"/>
                  </a:lnTo>
                  <a:lnTo>
                    <a:pt x="24071" y="18212"/>
                  </a:lnTo>
                  <a:lnTo>
                    <a:pt x="24105" y="18190"/>
                  </a:lnTo>
                  <a:lnTo>
                    <a:pt x="24139" y="18167"/>
                  </a:lnTo>
                  <a:lnTo>
                    <a:pt x="24162" y="18121"/>
                  </a:lnTo>
                  <a:lnTo>
                    <a:pt x="24185" y="18087"/>
                  </a:lnTo>
                  <a:lnTo>
                    <a:pt x="24196" y="18042"/>
                  </a:lnTo>
                  <a:lnTo>
                    <a:pt x="24196" y="17996"/>
                  </a:lnTo>
                  <a:lnTo>
                    <a:pt x="24196" y="17951"/>
                  </a:lnTo>
                  <a:lnTo>
                    <a:pt x="24173" y="17905"/>
                  </a:lnTo>
                  <a:lnTo>
                    <a:pt x="25106" y="17371"/>
                  </a:lnTo>
                  <a:lnTo>
                    <a:pt x="25106" y="17325"/>
                  </a:lnTo>
                  <a:lnTo>
                    <a:pt x="24162" y="17871"/>
                  </a:lnTo>
                  <a:lnTo>
                    <a:pt x="24116" y="17826"/>
                  </a:lnTo>
                  <a:lnTo>
                    <a:pt x="24071" y="17791"/>
                  </a:lnTo>
                  <a:lnTo>
                    <a:pt x="24014" y="17769"/>
                  </a:lnTo>
                  <a:lnTo>
                    <a:pt x="23957" y="17757"/>
                  </a:lnTo>
                  <a:lnTo>
                    <a:pt x="23889" y="17769"/>
                  </a:lnTo>
                  <a:lnTo>
                    <a:pt x="23832" y="17780"/>
                  </a:lnTo>
                  <a:lnTo>
                    <a:pt x="23787" y="17814"/>
                  </a:lnTo>
                  <a:lnTo>
                    <a:pt x="23752" y="17860"/>
                  </a:lnTo>
                  <a:lnTo>
                    <a:pt x="21784" y="16734"/>
                  </a:lnTo>
                  <a:lnTo>
                    <a:pt x="21796" y="16688"/>
                  </a:lnTo>
                  <a:lnTo>
                    <a:pt x="21796" y="16654"/>
                  </a:lnTo>
                  <a:lnTo>
                    <a:pt x="21796" y="16608"/>
                  </a:lnTo>
                  <a:lnTo>
                    <a:pt x="21784" y="16574"/>
                  </a:lnTo>
                  <a:lnTo>
                    <a:pt x="21773" y="16540"/>
                  </a:lnTo>
                  <a:lnTo>
                    <a:pt x="21750" y="16506"/>
                  </a:lnTo>
                  <a:lnTo>
                    <a:pt x="21682" y="16461"/>
                  </a:lnTo>
                  <a:lnTo>
                    <a:pt x="21648" y="16449"/>
                  </a:lnTo>
                  <a:lnTo>
                    <a:pt x="21614" y="16438"/>
                  </a:lnTo>
                  <a:lnTo>
                    <a:pt x="21614" y="14094"/>
                  </a:lnTo>
                  <a:lnTo>
                    <a:pt x="21682" y="14072"/>
                  </a:lnTo>
                  <a:lnTo>
                    <a:pt x="21728" y="14026"/>
                  </a:lnTo>
                  <a:lnTo>
                    <a:pt x="21773" y="13969"/>
                  </a:lnTo>
                  <a:lnTo>
                    <a:pt x="21784" y="13901"/>
                  </a:lnTo>
                  <a:lnTo>
                    <a:pt x="21773" y="13856"/>
                  </a:lnTo>
                  <a:lnTo>
                    <a:pt x="21762" y="13821"/>
                  </a:lnTo>
                  <a:lnTo>
                    <a:pt x="23752" y="12684"/>
                  </a:lnTo>
                  <a:lnTo>
                    <a:pt x="23787" y="12718"/>
                  </a:lnTo>
                  <a:lnTo>
                    <a:pt x="23843" y="12752"/>
                  </a:lnTo>
                  <a:lnTo>
                    <a:pt x="23889" y="12775"/>
                  </a:lnTo>
                  <a:lnTo>
                    <a:pt x="23957" y="12786"/>
                  </a:lnTo>
                  <a:lnTo>
                    <a:pt x="24014" y="12775"/>
                  </a:lnTo>
                  <a:lnTo>
                    <a:pt x="24071" y="12752"/>
                  </a:lnTo>
                  <a:lnTo>
                    <a:pt x="24116" y="12718"/>
                  </a:lnTo>
                  <a:lnTo>
                    <a:pt x="24151" y="12673"/>
                  </a:lnTo>
                  <a:lnTo>
                    <a:pt x="25106" y="13219"/>
                  </a:lnTo>
                  <a:lnTo>
                    <a:pt x="25106" y="13173"/>
                  </a:lnTo>
                  <a:lnTo>
                    <a:pt x="24173" y="12638"/>
                  </a:lnTo>
                  <a:lnTo>
                    <a:pt x="24185" y="12593"/>
                  </a:lnTo>
                  <a:lnTo>
                    <a:pt x="24196" y="12547"/>
                  </a:lnTo>
                  <a:lnTo>
                    <a:pt x="24185" y="12502"/>
                  </a:lnTo>
                  <a:lnTo>
                    <a:pt x="24173" y="12456"/>
                  </a:lnTo>
                  <a:lnTo>
                    <a:pt x="24162" y="12422"/>
                  </a:lnTo>
                  <a:lnTo>
                    <a:pt x="24128" y="12388"/>
                  </a:lnTo>
                  <a:lnTo>
                    <a:pt x="24105" y="12354"/>
                  </a:lnTo>
                  <a:lnTo>
                    <a:pt x="24060" y="12331"/>
                  </a:lnTo>
                  <a:lnTo>
                    <a:pt x="24025" y="12320"/>
                  </a:lnTo>
                  <a:lnTo>
                    <a:pt x="23980" y="12309"/>
                  </a:lnTo>
                  <a:lnTo>
                    <a:pt x="23980" y="9954"/>
                  </a:lnTo>
                  <a:lnTo>
                    <a:pt x="24037" y="9942"/>
                  </a:lnTo>
                  <a:lnTo>
                    <a:pt x="24082" y="9897"/>
                  </a:lnTo>
                  <a:lnTo>
                    <a:pt x="24116" y="9851"/>
                  </a:lnTo>
                  <a:lnTo>
                    <a:pt x="24128" y="9795"/>
                  </a:lnTo>
                  <a:lnTo>
                    <a:pt x="24116" y="9738"/>
                  </a:lnTo>
                  <a:lnTo>
                    <a:pt x="25106" y="9158"/>
                  </a:lnTo>
                  <a:lnTo>
                    <a:pt x="25106" y="9112"/>
                  </a:lnTo>
                  <a:lnTo>
                    <a:pt x="24094" y="9692"/>
                  </a:lnTo>
                  <a:lnTo>
                    <a:pt x="24071" y="9658"/>
                  </a:lnTo>
                  <a:lnTo>
                    <a:pt x="24037" y="9635"/>
                  </a:lnTo>
                  <a:lnTo>
                    <a:pt x="23991" y="9624"/>
                  </a:lnTo>
                  <a:lnTo>
                    <a:pt x="23957" y="9613"/>
                  </a:lnTo>
                  <a:lnTo>
                    <a:pt x="23912" y="9624"/>
                  </a:lnTo>
                  <a:lnTo>
                    <a:pt x="23878" y="9635"/>
                  </a:lnTo>
                  <a:lnTo>
                    <a:pt x="23843" y="9658"/>
                  </a:lnTo>
                  <a:lnTo>
                    <a:pt x="23821" y="9692"/>
                  </a:lnTo>
                  <a:lnTo>
                    <a:pt x="21762" y="8498"/>
                  </a:lnTo>
                  <a:lnTo>
                    <a:pt x="21762" y="8441"/>
                  </a:lnTo>
                  <a:lnTo>
                    <a:pt x="21750" y="8373"/>
                  </a:lnTo>
                  <a:lnTo>
                    <a:pt x="21716" y="8327"/>
                  </a:lnTo>
                  <a:lnTo>
                    <a:pt x="21671" y="8282"/>
                  </a:lnTo>
                  <a:lnTo>
                    <a:pt x="21614" y="8259"/>
                  </a:lnTo>
                  <a:lnTo>
                    <a:pt x="21614" y="5847"/>
                  </a:lnTo>
                  <a:lnTo>
                    <a:pt x="21671" y="5825"/>
                  </a:lnTo>
                  <a:lnTo>
                    <a:pt x="21705" y="5790"/>
                  </a:lnTo>
                  <a:lnTo>
                    <a:pt x="21739" y="5745"/>
                  </a:lnTo>
                  <a:lnTo>
                    <a:pt x="21750" y="5688"/>
                  </a:lnTo>
                  <a:lnTo>
                    <a:pt x="21739" y="5620"/>
                  </a:lnTo>
                  <a:lnTo>
                    <a:pt x="21705" y="5563"/>
                  </a:lnTo>
                  <a:lnTo>
                    <a:pt x="21648" y="5529"/>
                  </a:lnTo>
                  <a:lnTo>
                    <a:pt x="21580" y="5517"/>
                  </a:lnTo>
                  <a:lnTo>
                    <a:pt x="21546" y="5529"/>
                  </a:lnTo>
                  <a:lnTo>
                    <a:pt x="21511" y="5540"/>
                  </a:lnTo>
                  <a:lnTo>
                    <a:pt x="21477" y="5563"/>
                  </a:lnTo>
                  <a:lnTo>
                    <a:pt x="21455" y="5586"/>
                  </a:lnTo>
                  <a:lnTo>
                    <a:pt x="19407" y="4403"/>
                  </a:lnTo>
                  <a:lnTo>
                    <a:pt x="19418" y="4334"/>
                  </a:lnTo>
                  <a:lnTo>
                    <a:pt x="19407" y="4300"/>
                  </a:lnTo>
                  <a:lnTo>
                    <a:pt x="19396" y="4266"/>
                  </a:lnTo>
                  <a:lnTo>
                    <a:pt x="19361" y="4209"/>
                  </a:lnTo>
                  <a:lnTo>
                    <a:pt x="19305" y="4164"/>
                  </a:lnTo>
                  <a:lnTo>
                    <a:pt x="19236" y="4141"/>
                  </a:lnTo>
                  <a:lnTo>
                    <a:pt x="19236" y="1752"/>
                  </a:lnTo>
                  <a:lnTo>
                    <a:pt x="19293" y="1729"/>
                  </a:lnTo>
                  <a:lnTo>
                    <a:pt x="19350" y="1695"/>
                  </a:lnTo>
                  <a:lnTo>
                    <a:pt x="19373" y="1638"/>
                  </a:lnTo>
                  <a:lnTo>
                    <a:pt x="19384" y="1582"/>
                  </a:lnTo>
                  <a:lnTo>
                    <a:pt x="19384" y="1547"/>
                  </a:lnTo>
                  <a:lnTo>
                    <a:pt x="19373" y="1513"/>
                  </a:lnTo>
                  <a:lnTo>
                    <a:pt x="19339" y="1456"/>
                  </a:lnTo>
                  <a:lnTo>
                    <a:pt x="19282" y="1422"/>
                  </a:lnTo>
                  <a:lnTo>
                    <a:pt x="19248" y="1411"/>
                  </a:lnTo>
                  <a:lnTo>
                    <a:pt x="19214" y="1400"/>
                  </a:lnTo>
                  <a:lnTo>
                    <a:pt x="19168" y="1411"/>
                  </a:lnTo>
                  <a:lnTo>
                    <a:pt x="19134" y="1422"/>
                  </a:lnTo>
                  <a:lnTo>
                    <a:pt x="19100" y="1445"/>
                  </a:lnTo>
                  <a:lnTo>
                    <a:pt x="19077" y="1479"/>
                  </a:lnTo>
                  <a:lnTo>
                    <a:pt x="17052" y="307"/>
                  </a:lnTo>
                  <a:lnTo>
                    <a:pt x="17064" y="273"/>
                  </a:lnTo>
                  <a:lnTo>
                    <a:pt x="17075" y="228"/>
                  </a:lnTo>
                  <a:lnTo>
                    <a:pt x="17064" y="182"/>
                  </a:lnTo>
                  <a:lnTo>
                    <a:pt x="17052" y="148"/>
                  </a:lnTo>
                  <a:lnTo>
                    <a:pt x="17030" y="103"/>
                  </a:lnTo>
                  <a:lnTo>
                    <a:pt x="17007" y="69"/>
                  </a:lnTo>
                  <a:lnTo>
                    <a:pt x="16973" y="46"/>
                  </a:lnTo>
                  <a:lnTo>
                    <a:pt x="16927" y="23"/>
                  </a:lnTo>
                  <a:lnTo>
                    <a:pt x="16893" y="12"/>
                  </a:lnTo>
                  <a:lnTo>
                    <a:pt x="16848" y="0"/>
                  </a:lnTo>
                  <a:close/>
                </a:path>
              </a:pathLst>
            </a:custGeom>
            <a:gradFill>
              <a:gsLst>
                <a:gs pos="0">
                  <a:srgbClr val="FFFFFF">
                    <a:alpha val="45098"/>
                  </a:srgbClr>
                </a:gs>
                <a:gs pos="100000">
                  <a:srgbClr val="FFFFFF">
                    <a:alpha val="1098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4" name="Google Shape;144;p8"/>
          <p:cNvSpPr/>
          <p:nvPr/>
        </p:nvSpPr>
        <p:spPr>
          <a:xfrm rot="-5400000">
            <a:off x="8613300" y="4612800"/>
            <a:ext cx="405300" cy="351300"/>
          </a:xfrm>
          <a:prstGeom prst="hexagon">
            <a:avLst>
              <a:gd fmla="val 25000" name="adj"/>
              <a:gd fmla="val 115470" name="vf"/>
            </a:avLst>
          </a:prstGeom>
          <a:solidFill>
            <a:schemeClr val="dk1"/>
          </a:solidFill>
          <a:ln>
            <a:noFill/>
          </a:ln>
          <a:effectLst>
            <a:outerShdw blurRad="171450" rotWithShape="0" algn="bl" dir="5400000" dist="19050">
              <a:schemeClr val="lt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8"/>
          <p:cNvSpPr txBox="1"/>
          <p:nvPr>
            <p:ph type="title"/>
          </p:nvPr>
        </p:nvSpPr>
        <p:spPr>
          <a:xfrm>
            <a:off x="1207850" y="855506"/>
            <a:ext cx="6728400" cy="351300"/>
          </a:xfrm>
          <a:prstGeom prst="rect">
            <a:avLst/>
          </a:prstGeom>
        </p:spPr>
        <p:txBody>
          <a:bodyPr anchorCtr="0" anchor="ctr" bIns="0" lIns="0" spcFirstLastPara="1" rIns="0" wrap="square" tIns="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146" name="Google Shape;146;p8"/>
          <p:cNvSpPr txBox="1"/>
          <p:nvPr>
            <p:ph idx="12" type="sldNum"/>
          </p:nvPr>
        </p:nvSpPr>
        <p:spPr>
          <a:xfrm>
            <a:off x="8640175" y="4585800"/>
            <a:ext cx="351300" cy="4053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grpSp>
        <p:nvGrpSpPr>
          <p:cNvPr id="147" name="Google Shape;147;p8"/>
          <p:cNvGrpSpPr/>
          <p:nvPr/>
        </p:nvGrpSpPr>
        <p:grpSpPr>
          <a:xfrm>
            <a:off x="2" y="870200"/>
            <a:ext cx="1055444" cy="306027"/>
            <a:chOff x="-429922" y="847489"/>
            <a:chExt cx="1211622" cy="351311"/>
          </a:xfrm>
        </p:grpSpPr>
        <p:sp>
          <p:nvSpPr>
            <p:cNvPr id="148" name="Google Shape;148;p8"/>
            <p:cNvSpPr/>
            <p:nvPr/>
          </p:nvSpPr>
          <p:spPr>
            <a:xfrm>
              <a:off x="-429922" y="847489"/>
              <a:ext cx="1062300" cy="351300"/>
            </a:xfrm>
            <a:prstGeom prst="rect">
              <a:avLst/>
            </a:prstGeom>
            <a:gradFill>
              <a:gsLst>
                <a:gs pos="0">
                  <a:srgbClr val="FFFFFF">
                    <a:alpha val="0"/>
                    <a:alpha val="32400"/>
                  </a:srgbClr>
                </a:gs>
                <a:gs pos="100000">
                  <a:srgbClr val="00FFEE">
                    <a:alpha val="31764"/>
                    <a:alpha val="3240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8"/>
            <p:cNvSpPr/>
            <p:nvPr/>
          </p:nvSpPr>
          <p:spPr>
            <a:xfrm rot="-5400000">
              <a:off x="453950" y="871050"/>
              <a:ext cx="351300" cy="304200"/>
            </a:xfrm>
            <a:prstGeom prst="hexagon">
              <a:avLst>
                <a:gd fmla="val 25000" name="adj"/>
                <a:gd fmla="val 115470" name="vf"/>
              </a:avLst>
            </a:prstGeom>
            <a:gradFill>
              <a:gsLst>
                <a:gs pos="0">
                  <a:schemeClr val="accent3"/>
                </a:gs>
                <a:gs pos="100000">
                  <a:schemeClr val="accent4"/>
                </a:gs>
              </a:gsLst>
              <a:lin ang="0" scaled="0"/>
            </a:gradFill>
            <a:ln>
              <a:noFill/>
            </a:ln>
            <a:effectLst>
              <a:outerShdw blurRad="142875" rotWithShape="0" algn="bl">
                <a:schemeClr val="lt1">
                  <a:alpha val="55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50" name="Shape 150"/>
        <p:cNvGrpSpPr/>
        <p:nvPr/>
      </p:nvGrpSpPr>
      <p:grpSpPr>
        <a:xfrm>
          <a:off x="0" y="0"/>
          <a:ext cx="0" cy="0"/>
          <a:chOff x="0" y="0"/>
          <a:chExt cx="0" cy="0"/>
        </a:xfrm>
      </p:grpSpPr>
      <p:grpSp>
        <p:nvGrpSpPr>
          <p:cNvPr id="151" name="Google Shape;151;p9"/>
          <p:cNvGrpSpPr/>
          <p:nvPr/>
        </p:nvGrpSpPr>
        <p:grpSpPr>
          <a:xfrm>
            <a:off x="0" y="0"/>
            <a:ext cx="9144036" cy="5143497"/>
            <a:chOff x="0" y="0"/>
            <a:chExt cx="9144036" cy="5143497"/>
          </a:xfrm>
        </p:grpSpPr>
        <p:sp>
          <p:nvSpPr>
            <p:cNvPr id="152" name="Google Shape;152;p9"/>
            <p:cNvSpPr/>
            <p:nvPr/>
          </p:nvSpPr>
          <p:spPr>
            <a:xfrm>
              <a:off x="7924791" y="0"/>
              <a:ext cx="1219243" cy="1859792"/>
            </a:xfrm>
            <a:custGeom>
              <a:rect b="b" l="l" r="r" t="t"/>
              <a:pathLst>
                <a:path extrusionOk="0" h="17769" w="11649">
                  <a:moveTo>
                    <a:pt x="2458" y="8111"/>
                  </a:moveTo>
                  <a:lnTo>
                    <a:pt x="2480" y="8145"/>
                  </a:lnTo>
                  <a:lnTo>
                    <a:pt x="2514" y="8168"/>
                  </a:lnTo>
                  <a:lnTo>
                    <a:pt x="2560" y="8191"/>
                  </a:lnTo>
                  <a:lnTo>
                    <a:pt x="2640" y="8191"/>
                  </a:lnTo>
                  <a:lnTo>
                    <a:pt x="2685" y="8168"/>
                  </a:lnTo>
                  <a:lnTo>
                    <a:pt x="2719" y="8145"/>
                  </a:lnTo>
                  <a:lnTo>
                    <a:pt x="2742" y="8122"/>
                  </a:lnTo>
                  <a:lnTo>
                    <a:pt x="4733" y="9271"/>
                  </a:lnTo>
                  <a:lnTo>
                    <a:pt x="4721" y="9317"/>
                  </a:lnTo>
                  <a:lnTo>
                    <a:pt x="4721" y="9362"/>
                  </a:lnTo>
                  <a:lnTo>
                    <a:pt x="4721" y="9408"/>
                  </a:lnTo>
                  <a:lnTo>
                    <a:pt x="4733" y="9453"/>
                  </a:lnTo>
                  <a:lnTo>
                    <a:pt x="4755" y="9499"/>
                  </a:lnTo>
                  <a:lnTo>
                    <a:pt x="4790" y="9533"/>
                  </a:lnTo>
                  <a:lnTo>
                    <a:pt x="4812" y="9567"/>
                  </a:lnTo>
                  <a:lnTo>
                    <a:pt x="4858" y="9590"/>
                  </a:lnTo>
                  <a:lnTo>
                    <a:pt x="4903" y="9601"/>
                  </a:lnTo>
                  <a:lnTo>
                    <a:pt x="4949" y="9613"/>
                  </a:lnTo>
                  <a:lnTo>
                    <a:pt x="4949" y="11910"/>
                  </a:lnTo>
                  <a:lnTo>
                    <a:pt x="4903" y="11910"/>
                  </a:lnTo>
                  <a:lnTo>
                    <a:pt x="4869" y="11933"/>
                  </a:lnTo>
                  <a:lnTo>
                    <a:pt x="4835" y="11945"/>
                  </a:lnTo>
                  <a:lnTo>
                    <a:pt x="4812" y="11979"/>
                  </a:lnTo>
                  <a:lnTo>
                    <a:pt x="4778" y="12001"/>
                  </a:lnTo>
                  <a:lnTo>
                    <a:pt x="4767" y="12047"/>
                  </a:lnTo>
                  <a:lnTo>
                    <a:pt x="4755" y="12081"/>
                  </a:lnTo>
                  <a:lnTo>
                    <a:pt x="4755" y="12127"/>
                  </a:lnTo>
                  <a:lnTo>
                    <a:pt x="4755" y="12161"/>
                  </a:lnTo>
                  <a:lnTo>
                    <a:pt x="4767" y="12206"/>
                  </a:lnTo>
                  <a:lnTo>
                    <a:pt x="2753" y="13366"/>
                  </a:lnTo>
                  <a:lnTo>
                    <a:pt x="2731" y="13332"/>
                  </a:lnTo>
                  <a:lnTo>
                    <a:pt x="2685" y="13298"/>
                  </a:lnTo>
                  <a:lnTo>
                    <a:pt x="2651" y="13287"/>
                  </a:lnTo>
                  <a:lnTo>
                    <a:pt x="2594" y="13275"/>
                  </a:lnTo>
                  <a:lnTo>
                    <a:pt x="2549" y="13287"/>
                  </a:lnTo>
                  <a:lnTo>
                    <a:pt x="2503" y="13298"/>
                  </a:lnTo>
                  <a:lnTo>
                    <a:pt x="2469" y="13332"/>
                  </a:lnTo>
                  <a:lnTo>
                    <a:pt x="2446" y="13366"/>
                  </a:lnTo>
                  <a:lnTo>
                    <a:pt x="433" y="12206"/>
                  </a:lnTo>
                  <a:lnTo>
                    <a:pt x="456" y="12161"/>
                  </a:lnTo>
                  <a:lnTo>
                    <a:pt x="456" y="12127"/>
                  </a:lnTo>
                  <a:lnTo>
                    <a:pt x="456" y="12081"/>
                  </a:lnTo>
                  <a:lnTo>
                    <a:pt x="444" y="12036"/>
                  </a:lnTo>
                  <a:lnTo>
                    <a:pt x="421" y="12001"/>
                  </a:lnTo>
                  <a:lnTo>
                    <a:pt x="399" y="11967"/>
                  </a:lnTo>
                  <a:lnTo>
                    <a:pt x="365" y="11945"/>
                  </a:lnTo>
                  <a:lnTo>
                    <a:pt x="330" y="11922"/>
                  </a:lnTo>
                  <a:lnTo>
                    <a:pt x="296" y="11910"/>
                  </a:lnTo>
                  <a:lnTo>
                    <a:pt x="251" y="11899"/>
                  </a:lnTo>
                  <a:lnTo>
                    <a:pt x="251" y="9556"/>
                  </a:lnTo>
                  <a:lnTo>
                    <a:pt x="319" y="9533"/>
                  </a:lnTo>
                  <a:lnTo>
                    <a:pt x="365" y="9487"/>
                  </a:lnTo>
                  <a:lnTo>
                    <a:pt x="410" y="9431"/>
                  </a:lnTo>
                  <a:lnTo>
                    <a:pt x="421" y="9362"/>
                  </a:lnTo>
                  <a:lnTo>
                    <a:pt x="410" y="9294"/>
                  </a:lnTo>
                  <a:lnTo>
                    <a:pt x="2458" y="8111"/>
                  </a:lnTo>
                  <a:close/>
                  <a:moveTo>
                    <a:pt x="7508" y="8134"/>
                  </a:moveTo>
                  <a:lnTo>
                    <a:pt x="9556" y="9317"/>
                  </a:lnTo>
                  <a:lnTo>
                    <a:pt x="9544" y="9362"/>
                  </a:lnTo>
                  <a:lnTo>
                    <a:pt x="9556" y="9419"/>
                  </a:lnTo>
                  <a:lnTo>
                    <a:pt x="9590" y="9476"/>
                  </a:lnTo>
                  <a:lnTo>
                    <a:pt x="9635" y="9510"/>
                  </a:lnTo>
                  <a:lnTo>
                    <a:pt x="9681" y="9522"/>
                  </a:lnTo>
                  <a:lnTo>
                    <a:pt x="9681" y="11854"/>
                  </a:lnTo>
                  <a:lnTo>
                    <a:pt x="9635" y="11865"/>
                  </a:lnTo>
                  <a:lnTo>
                    <a:pt x="9590" y="11888"/>
                  </a:lnTo>
                  <a:lnTo>
                    <a:pt x="9544" y="11910"/>
                  </a:lnTo>
                  <a:lnTo>
                    <a:pt x="9510" y="11945"/>
                  </a:lnTo>
                  <a:lnTo>
                    <a:pt x="9488" y="11979"/>
                  </a:lnTo>
                  <a:lnTo>
                    <a:pt x="9465" y="12024"/>
                  </a:lnTo>
                  <a:lnTo>
                    <a:pt x="9442" y="12070"/>
                  </a:lnTo>
                  <a:lnTo>
                    <a:pt x="9442" y="12127"/>
                  </a:lnTo>
                  <a:lnTo>
                    <a:pt x="9453" y="12172"/>
                  </a:lnTo>
                  <a:lnTo>
                    <a:pt x="9465" y="12229"/>
                  </a:lnTo>
                  <a:lnTo>
                    <a:pt x="7486" y="13366"/>
                  </a:lnTo>
                  <a:lnTo>
                    <a:pt x="7451" y="13344"/>
                  </a:lnTo>
                  <a:lnTo>
                    <a:pt x="7417" y="13310"/>
                  </a:lnTo>
                  <a:lnTo>
                    <a:pt x="7383" y="13298"/>
                  </a:lnTo>
                  <a:lnTo>
                    <a:pt x="7292" y="13298"/>
                  </a:lnTo>
                  <a:lnTo>
                    <a:pt x="7258" y="13310"/>
                  </a:lnTo>
                  <a:lnTo>
                    <a:pt x="7224" y="13344"/>
                  </a:lnTo>
                  <a:lnTo>
                    <a:pt x="7190" y="13366"/>
                  </a:lnTo>
                  <a:lnTo>
                    <a:pt x="5176" y="12206"/>
                  </a:lnTo>
                  <a:lnTo>
                    <a:pt x="5188" y="12161"/>
                  </a:lnTo>
                  <a:lnTo>
                    <a:pt x="5188" y="12127"/>
                  </a:lnTo>
                  <a:lnTo>
                    <a:pt x="5188" y="12081"/>
                  </a:lnTo>
                  <a:lnTo>
                    <a:pt x="5176" y="12036"/>
                  </a:lnTo>
                  <a:lnTo>
                    <a:pt x="5154" y="12001"/>
                  </a:lnTo>
                  <a:lnTo>
                    <a:pt x="5131" y="11979"/>
                  </a:lnTo>
                  <a:lnTo>
                    <a:pt x="5097" y="11945"/>
                  </a:lnTo>
                  <a:lnTo>
                    <a:pt x="5074" y="11922"/>
                  </a:lnTo>
                  <a:lnTo>
                    <a:pt x="5028" y="11910"/>
                  </a:lnTo>
                  <a:lnTo>
                    <a:pt x="4994" y="11910"/>
                  </a:lnTo>
                  <a:lnTo>
                    <a:pt x="4994" y="9613"/>
                  </a:lnTo>
                  <a:lnTo>
                    <a:pt x="5040" y="9601"/>
                  </a:lnTo>
                  <a:lnTo>
                    <a:pt x="5085" y="9590"/>
                  </a:lnTo>
                  <a:lnTo>
                    <a:pt x="5119" y="9567"/>
                  </a:lnTo>
                  <a:lnTo>
                    <a:pt x="5154" y="9533"/>
                  </a:lnTo>
                  <a:lnTo>
                    <a:pt x="5188" y="9499"/>
                  </a:lnTo>
                  <a:lnTo>
                    <a:pt x="5199" y="9453"/>
                  </a:lnTo>
                  <a:lnTo>
                    <a:pt x="5222" y="9408"/>
                  </a:lnTo>
                  <a:lnTo>
                    <a:pt x="5222" y="9362"/>
                  </a:lnTo>
                  <a:lnTo>
                    <a:pt x="5210" y="9317"/>
                  </a:lnTo>
                  <a:lnTo>
                    <a:pt x="5199" y="9271"/>
                  </a:lnTo>
                  <a:lnTo>
                    <a:pt x="7167" y="8134"/>
                  </a:lnTo>
                  <a:lnTo>
                    <a:pt x="7201" y="8168"/>
                  </a:lnTo>
                  <a:lnTo>
                    <a:pt x="7247" y="8202"/>
                  </a:lnTo>
                  <a:lnTo>
                    <a:pt x="7292" y="8213"/>
                  </a:lnTo>
                  <a:lnTo>
                    <a:pt x="7338" y="8225"/>
                  </a:lnTo>
                  <a:lnTo>
                    <a:pt x="7395" y="8213"/>
                  </a:lnTo>
                  <a:lnTo>
                    <a:pt x="7440" y="8202"/>
                  </a:lnTo>
                  <a:lnTo>
                    <a:pt x="7474" y="8168"/>
                  </a:lnTo>
                  <a:lnTo>
                    <a:pt x="7508" y="8134"/>
                  </a:lnTo>
                  <a:close/>
                  <a:moveTo>
                    <a:pt x="6940" y="0"/>
                  </a:moveTo>
                  <a:lnTo>
                    <a:pt x="5154" y="1036"/>
                  </a:lnTo>
                  <a:lnTo>
                    <a:pt x="5119" y="990"/>
                  </a:lnTo>
                  <a:lnTo>
                    <a:pt x="5074" y="956"/>
                  </a:lnTo>
                  <a:lnTo>
                    <a:pt x="5028" y="945"/>
                  </a:lnTo>
                  <a:lnTo>
                    <a:pt x="4972" y="933"/>
                  </a:lnTo>
                  <a:lnTo>
                    <a:pt x="4926" y="933"/>
                  </a:lnTo>
                  <a:lnTo>
                    <a:pt x="4881" y="956"/>
                  </a:lnTo>
                  <a:lnTo>
                    <a:pt x="4846" y="967"/>
                  </a:lnTo>
                  <a:lnTo>
                    <a:pt x="4812" y="1001"/>
                  </a:lnTo>
                  <a:lnTo>
                    <a:pt x="4790" y="1036"/>
                  </a:lnTo>
                  <a:lnTo>
                    <a:pt x="4767" y="1070"/>
                  </a:lnTo>
                  <a:lnTo>
                    <a:pt x="4755" y="1104"/>
                  </a:lnTo>
                  <a:lnTo>
                    <a:pt x="4744" y="1149"/>
                  </a:lnTo>
                  <a:lnTo>
                    <a:pt x="4755" y="1195"/>
                  </a:lnTo>
                  <a:lnTo>
                    <a:pt x="4767" y="1229"/>
                  </a:lnTo>
                  <a:lnTo>
                    <a:pt x="4778" y="1274"/>
                  </a:lnTo>
                  <a:lnTo>
                    <a:pt x="4801" y="1297"/>
                  </a:lnTo>
                  <a:lnTo>
                    <a:pt x="4835" y="1331"/>
                  </a:lnTo>
                  <a:lnTo>
                    <a:pt x="4869" y="1354"/>
                  </a:lnTo>
                  <a:lnTo>
                    <a:pt x="4903" y="1365"/>
                  </a:lnTo>
                  <a:lnTo>
                    <a:pt x="4949" y="1377"/>
                  </a:lnTo>
                  <a:lnTo>
                    <a:pt x="4949" y="3697"/>
                  </a:lnTo>
                  <a:lnTo>
                    <a:pt x="4903" y="3697"/>
                  </a:lnTo>
                  <a:lnTo>
                    <a:pt x="4869" y="3720"/>
                  </a:lnTo>
                  <a:lnTo>
                    <a:pt x="4835" y="3743"/>
                  </a:lnTo>
                  <a:lnTo>
                    <a:pt x="4801" y="3766"/>
                  </a:lnTo>
                  <a:lnTo>
                    <a:pt x="4778" y="3800"/>
                  </a:lnTo>
                  <a:lnTo>
                    <a:pt x="4767" y="3834"/>
                  </a:lnTo>
                  <a:lnTo>
                    <a:pt x="4755" y="3868"/>
                  </a:lnTo>
                  <a:lnTo>
                    <a:pt x="4744" y="3914"/>
                  </a:lnTo>
                  <a:lnTo>
                    <a:pt x="4755" y="3959"/>
                  </a:lnTo>
                  <a:lnTo>
                    <a:pt x="4767" y="3993"/>
                  </a:lnTo>
                  <a:lnTo>
                    <a:pt x="4790" y="4039"/>
                  </a:lnTo>
                  <a:lnTo>
                    <a:pt x="4812" y="4061"/>
                  </a:lnTo>
                  <a:lnTo>
                    <a:pt x="4846" y="4096"/>
                  </a:lnTo>
                  <a:lnTo>
                    <a:pt x="4881" y="4118"/>
                  </a:lnTo>
                  <a:lnTo>
                    <a:pt x="4926" y="4130"/>
                  </a:lnTo>
                  <a:lnTo>
                    <a:pt x="5028" y="4130"/>
                  </a:lnTo>
                  <a:lnTo>
                    <a:pt x="5074" y="4107"/>
                  </a:lnTo>
                  <a:lnTo>
                    <a:pt x="5119" y="4073"/>
                  </a:lnTo>
                  <a:lnTo>
                    <a:pt x="5154" y="4039"/>
                  </a:lnTo>
                  <a:lnTo>
                    <a:pt x="7122" y="5165"/>
                  </a:lnTo>
                  <a:lnTo>
                    <a:pt x="7099" y="5210"/>
                  </a:lnTo>
                  <a:lnTo>
                    <a:pt x="7099" y="5256"/>
                  </a:lnTo>
                  <a:lnTo>
                    <a:pt x="7099" y="5301"/>
                  </a:lnTo>
                  <a:lnTo>
                    <a:pt x="7110" y="5347"/>
                  </a:lnTo>
                  <a:lnTo>
                    <a:pt x="7133" y="5381"/>
                  </a:lnTo>
                  <a:lnTo>
                    <a:pt x="7156" y="5415"/>
                  </a:lnTo>
                  <a:lnTo>
                    <a:pt x="7190" y="5449"/>
                  </a:lnTo>
                  <a:lnTo>
                    <a:pt x="7235" y="5472"/>
                  </a:lnTo>
                  <a:lnTo>
                    <a:pt x="7269" y="5483"/>
                  </a:lnTo>
                  <a:lnTo>
                    <a:pt x="7315" y="5495"/>
                  </a:lnTo>
                  <a:lnTo>
                    <a:pt x="7315" y="7815"/>
                  </a:lnTo>
                  <a:lnTo>
                    <a:pt x="7281" y="7815"/>
                  </a:lnTo>
                  <a:lnTo>
                    <a:pt x="7247" y="7838"/>
                  </a:lnTo>
                  <a:lnTo>
                    <a:pt x="7190" y="7872"/>
                  </a:lnTo>
                  <a:lnTo>
                    <a:pt x="7144" y="7940"/>
                  </a:lnTo>
                  <a:lnTo>
                    <a:pt x="7133" y="7975"/>
                  </a:lnTo>
                  <a:lnTo>
                    <a:pt x="7133" y="8020"/>
                  </a:lnTo>
                  <a:lnTo>
                    <a:pt x="7133" y="8054"/>
                  </a:lnTo>
                  <a:lnTo>
                    <a:pt x="7144" y="8088"/>
                  </a:lnTo>
                  <a:lnTo>
                    <a:pt x="5176" y="9226"/>
                  </a:lnTo>
                  <a:lnTo>
                    <a:pt x="5142" y="9180"/>
                  </a:lnTo>
                  <a:lnTo>
                    <a:pt x="5085" y="9146"/>
                  </a:lnTo>
                  <a:lnTo>
                    <a:pt x="5028" y="9123"/>
                  </a:lnTo>
                  <a:lnTo>
                    <a:pt x="4972" y="9112"/>
                  </a:lnTo>
                  <a:lnTo>
                    <a:pt x="4903" y="9123"/>
                  </a:lnTo>
                  <a:lnTo>
                    <a:pt x="4846" y="9146"/>
                  </a:lnTo>
                  <a:lnTo>
                    <a:pt x="4801" y="9180"/>
                  </a:lnTo>
                  <a:lnTo>
                    <a:pt x="4755" y="9226"/>
                  </a:lnTo>
                  <a:lnTo>
                    <a:pt x="2765" y="8077"/>
                  </a:lnTo>
                  <a:lnTo>
                    <a:pt x="2776" y="8020"/>
                  </a:lnTo>
                  <a:lnTo>
                    <a:pt x="2776" y="7975"/>
                  </a:lnTo>
                  <a:lnTo>
                    <a:pt x="2765" y="7940"/>
                  </a:lnTo>
                  <a:lnTo>
                    <a:pt x="2731" y="7895"/>
                  </a:lnTo>
                  <a:lnTo>
                    <a:pt x="2674" y="7849"/>
                  </a:lnTo>
                  <a:lnTo>
                    <a:pt x="2640" y="7838"/>
                  </a:lnTo>
                  <a:lnTo>
                    <a:pt x="2560" y="7838"/>
                  </a:lnTo>
                  <a:lnTo>
                    <a:pt x="2526" y="7849"/>
                  </a:lnTo>
                  <a:lnTo>
                    <a:pt x="2469" y="7895"/>
                  </a:lnTo>
                  <a:lnTo>
                    <a:pt x="2435" y="7940"/>
                  </a:lnTo>
                  <a:lnTo>
                    <a:pt x="2423" y="7975"/>
                  </a:lnTo>
                  <a:lnTo>
                    <a:pt x="2423" y="8020"/>
                  </a:lnTo>
                  <a:lnTo>
                    <a:pt x="2435" y="8077"/>
                  </a:lnTo>
                  <a:lnTo>
                    <a:pt x="387" y="9260"/>
                  </a:lnTo>
                  <a:lnTo>
                    <a:pt x="353" y="9226"/>
                  </a:lnTo>
                  <a:lnTo>
                    <a:pt x="319" y="9203"/>
                  </a:lnTo>
                  <a:lnTo>
                    <a:pt x="274" y="9180"/>
                  </a:lnTo>
                  <a:lnTo>
                    <a:pt x="194" y="9180"/>
                  </a:lnTo>
                  <a:lnTo>
                    <a:pt x="160" y="9192"/>
                  </a:lnTo>
                  <a:lnTo>
                    <a:pt x="126" y="9203"/>
                  </a:lnTo>
                  <a:lnTo>
                    <a:pt x="92" y="9226"/>
                  </a:lnTo>
                  <a:lnTo>
                    <a:pt x="69" y="9260"/>
                  </a:lnTo>
                  <a:lnTo>
                    <a:pt x="57" y="9294"/>
                  </a:lnTo>
                  <a:lnTo>
                    <a:pt x="46" y="9328"/>
                  </a:lnTo>
                  <a:lnTo>
                    <a:pt x="46" y="9362"/>
                  </a:lnTo>
                  <a:lnTo>
                    <a:pt x="57" y="9431"/>
                  </a:lnTo>
                  <a:lnTo>
                    <a:pt x="92" y="9487"/>
                  </a:lnTo>
                  <a:lnTo>
                    <a:pt x="137" y="9533"/>
                  </a:lnTo>
                  <a:lnTo>
                    <a:pt x="205" y="9544"/>
                  </a:lnTo>
                  <a:lnTo>
                    <a:pt x="205" y="11899"/>
                  </a:lnTo>
                  <a:lnTo>
                    <a:pt x="160" y="11910"/>
                  </a:lnTo>
                  <a:lnTo>
                    <a:pt x="126" y="11922"/>
                  </a:lnTo>
                  <a:lnTo>
                    <a:pt x="92" y="11945"/>
                  </a:lnTo>
                  <a:lnTo>
                    <a:pt x="57" y="11967"/>
                  </a:lnTo>
                  <a:lnTo>
                    <a:pt x="35" y="12001"/>
                  </a:lnTo>
                  <a:lnTo>
                    <a:pt x="23" y="12036"/>
                  </a:lnTo>
                  <a:lnTo>
                    <a:pt x="12" y="12081"/>
                  </a:lnTo>
                  <a:lnTo>
                    <a:pt x="1" y="12127"/>
                  </a:lnTo>
                  <a:lnTo>
                    <a:pt x="12" y="12172"/>
                  </a:lnTo>
                  <a:lnTo>
                    <a:pt x="23" y="12206"/>
                  </a:lnTo>
                  <a:lnTo>
                    <a:pt x="46" y="12252"/>
                  </a:lnTo>
                  <a:lnTo>
                    <a:pt x="69" y="12286"/>
                  </a:lnTo>
                  <a:lnTo>
                    <a:pt x="103" y="12309"/>
                  </a:lnTo>
                  <a:lnTo>
                    <a:pt x="137" y="12331"/>
                  </a:lnTo>
                  <a:lnTo>
                    <a:pt x="183" y="12343"/>
                  </a:lnTo>
                  <a:lnTo>
                    <a:pt x="285" y="12343"/>
                  </a:lnTo>
                  <a:lnTo>
                    <a:pt x="342" y="12320"/>
                  </a:lnTo>
                  <a:lnTo>
                    <a:pt x="376" y="12286"/>
                  </a:lnTo>
                  <a:lnTo>
                    <a:pt x="410" y="12252"/>
                  </a:lnTo>
                  <a:lnTo>
                    <a:pt x="2423" y="13401"/>
                  </a:lnTo>
                  <a:lnTo>
                    <a:pt x="2412" y="13469"/>
                  </a:lnTo>
                  <a:lnTo>
                    <a:pt x="2412" y="13503"/>
                  </a:lnTo>
                  <a:lnTo>
                    <a:pt x="2423" y="13537"/>
                  </a:lnTo>
                  <a:lnTo>
                    <a:pt x="2446" y="13571"/>
                  </a:lnTo>
                  <a:lnTo>
                    <a:pt x="2469" y="13605"/>
                  </a:lnTo>
                  <a:lnTo>
                    <a:pt x="2492" y="13628"/>
                  </a:lnTo>
                  <a:lnTo>
                    <a:pt x="2526" y="13639"/>
                  </a:lnTo>
                  <a:lnTo>
                    <a:pt x="2560" y="13651"/>
                  </a:lnTo>
                  <a:lnTo>
                    <a:pt x="2594" y="13662"/>
                  </a:lnTo>
                  <a:lnTo>
                    <a:pt x="2640" y="13651"/>
                  </a:lnTo>
                  <a:lnTo>
                    <a:pt x="2674" y="13639"/>
                  </a:lnTo>
                  <a:lnTo>
                    <a:pt x="2708" y="13628"/>
                  </a:lnTo>
                  <a:lnTo>
                    <a:pt x="2731" y="13605"/>
                  </a:lnTo>
                  <a:lnTo>
                    <a:pt x="2753" y="13571"/>
                  </a:lnTo>
                  <a:lnTo>
                    <a:pt x="2776" y="13537"/>
                  </a:lnTo>
                  <a:lnTo>
                    <a:pt x="2787" y="13503"/>
                  </a:lnTo>
                  <a:lnTo>
                    <a:pt x="2787" y="13469"/>
                  </a:lnTo>
                  <a:lnTo>
                    <a:pt x="2776" y="13401"/>
                  </a:lnTo>
                  <a:lnTo>
                    <a:pt x="4790" y="12240"/>
                  </a:lnTo>
                  <a:lnTo>
                    <a:pt x="4824" y="12286"/>
                  </a:lnTo>
                  <a:lnTo>
                    <a:pt x="4869" y="12309"/>
                  </a:lnTo>
                  <a:lnTo>
                    <a:pt x="4915" y="12331"/>
                  </a:lnTo>
                  <a:lnTo>
                    <a:pt x="4972" y="12343"/>
                  </a:lnTo>
                  <a:lnTo>
                    <a:pt x="5028" y="12331"/>
                  </a:lnTo>
                  <a:lnTo>
                    <a:pt x="5074" y="12309"/>
                  </a:lnTo>
                  <a:lnTo>
                    <a:pt x="5119" y="12286"/>
                  </a:lnTo>
                  <a:lnTo>
                    <a:pt x="5154" y="12240"/>
                  </a:lnTo>
                  <a:lnTo>
                    <a:pt x="7178" y="13412"/>
                  </a:lnTo>
                  <a:lnTo>
                    <a:pt x="7167" y="13469"/>
                  </a:lnTo>
                  <a:lnTo>
                    <a:pt x="7178" y="13526"/>
                  </a:lnTo>
                  <a:lnTo>
                    <a:pt x="7213" y="13583"/>
                  </a:lnTo>
                  <a:lnTo>
                    <a:pt x="7258" y="13617"/>
                  </a:lnTo>
                  <a:lnTo>
                    <a:pt x="7315" y="13639"/>
                  </a:lnTo>
                  <a:lnTo>
                    <a:pt x="7315" y="15994"/>
                  </a:lnTo>
                  <a:lnTo>
                    <a:pt x="7269" y="15994"/>
                  </a:lnTo>
                  <a:lnTo>
                    <a:pt x="7235" y="16017"/>
                  </a:lnTo>
                  <a:lnTo>
                    <a:pt x="7190" y="16040"/>
                  </a:lnTo>
                  <a:lnTo>
                    <a:pt x="7167" y="16062"/>
                  </a:lnTo>
                  <a:lnTo>
                    <a:pt x="7133" y="16097"/>
                  </a:lnTo>
                  <a:lnTo>
                    <a:pt x="7122" y="16142"/>
                  </a:lnTo>
                  <a:lnTo>
                    <a:pt x="7110" y="16176"/>
                  </a:lnTo>
                  <a:lnTo>
                    <a:pt x="7099" y="16222"/>
                  </a:lnTo>
                  <a:lnTo>
                    <a:pt x="7110" y="16279"/>
                  </a:lnTo>
                  <a:lnTo>
                    <a:pt x="7122" y="16313"/>
                  </a:lnTo>
                  <a:lnTo>
                    <a:pt x="7144" y="16358"/>
                  </a:lnTo>
                  <a:lnTo>
                    <a:pt x="7167" y="16392"/>
                  </a:lnTo>
                  <a:lnTo>
                    <a:pt x="7201" y="16426"/>
                  </a:lnTo>
                  <a:lnTo>
                    <a:pt x="7247" y="16449"/>
                  </a:lnTo>
                  <a:lnTo>
                    <a:pt x="7292" y="16461"/>
                  </a:lnTo>
                  <a:lnTo>
                    <a:pt x="7395" y="16461"/>
                  </a:lnTo>
                  <a:lnTo>
                    <a:pt x="7451" y="16438"/>
                  </a:lnTo>
                  <a:lnTo>
                    <a:pt x="7497" y="16404"/>
                  </a:lnTo>
                  <a:lnTo>
                    <a:pt x="7542" y="16358"/>
                  </a:lnTo>
                  <a:lnTo>
                    <a:pt x="9533" y="17507"/>
                  </a:lnTo>
                  <a:lnTo>
                    <a:pt x="9510" y="17575"/>
                  </a:lnTo>
                  <a:lnTo>
                    <a:pt x="9522" y="17609"/>
                  </a:lnTo>
                  <a:lnTo>
                    <a:pt x="9533" y="17655"/>
                  </a:lnTo>
                  <a:lnTo>
                    <a:pt x="9544" y="17678"/>
                  </a:lnTo>
                  <a:lnTo>
                    <a:pt x="9567" y="17712"/>
                  </a:lnTo>
                  <a:lnTo>
                    <a:pt x="9601" y="17735"/>
                  </a:lnTo>
                  <a:lnTo>
                    <a:pt x="9635" y="17757"/>
                  </a:lnTo>
                  <a:lnTo>
                    <a:pt x="9670" y="17769"/>
                  </a:lnTo>
                  <a:lnTo>
                    <a:pt x="9749" y="17769"/>
                  </a:lnTo>
                  <a:lnTo>
                    <a:pt x="9783" y="17757"/>
                  </a:lnTo>
                  <a:lnTo>
                    <a:pt x="9817" y="17735"/>
                  </a:lnTo>
                  <a:lnTo>
                    <a:pt x="9852" y="17712"/>
                  </a:lnTo>
                  <a:lnTo>
                    <a:pt x="9874" y="17678"/>
                  </a:lnTo>
                  <a:lnTo>
                    <a:pt x="9886" y="17655"/>
                  </a:lnTo>
                  <a:lnTo>
                    <a:pt x="9897" y="17609"/>
                  </a:lnTo>
                  <a:lnTo>
                    <a:pt x="9908" y="17575"/>
                  </a:lnTo>
                  <a:lnTo>
                    <a:pt x="9886" y="17507"/>
                  </a:lnTo>
                  <a:lnTo>
                    <a:pt x="11649" y="16495"/>
                  </a:lnTo>
                  <a:lnTo>
                    <a:pt x="11649" y="16438"/>
                  </a:lnTo>
                  <a:lnTo>
                    <a:pt x="9874" y="17462"/>
                  </a:lnTo>
                  <a:lnTo>
                    <a:pt x="9840" y="17427"/>
                  </a:lnTo>
                  <a:lnTo>
                    <a:pt x="9806" y="17405"/>
                  </a:lnTo>
                  <a:lnTo>
                    <a:pt x="9761" y="17382"/>
                  </a:lnTo>
                  <a:lnTo>
                    <a:pt x="9658" y="17382"/>
                  </a:lnTo>
                  <a:lnTo>
                    <a:pt x="9613" y="17405"/>
                  </a:lnTo>
                  <a:lnTo>
                    <a:pt x="9579" y="17427"/>
                  </a:lnTo>
                  <a:lnTo>
                    <a:pt x="9544" y="17473"/>
                  </a:lnTo>
                  <a:lnTo>
                    <a:pt x="7554" y="16324"/>
                  </a:lnTo>
                  <a:lnTo>
                    <a:pt x="7577" y="16279"/>
                  </a:lnTo>
                  <a:lnTo>
                    <a:pt x="7577" y="16222"/>
                  </a:lnTo>
                  <a:lnTo>
                    <a:pt x="7577" y="16176"/>
                  </a:lnTo>
                  <a:lnTo>
                    <a:pt x="7565" y="16142"/>
                  </a:lnTo>
                  <a:lnTo>
                    <a:pt x="7542" y="16097"/>
                  </a:lnTo>
                  <a:lnTo>
                    <a:pt x="7520" y="16062"/>
                  </a:lnTo>
                  <a:lnTo>
                    <a:pt x="7486" y="16040"/>
                  </a:lnTo>
                  <a:lnTo>
                    <a:pt x="7451" y="16017"/>
                  </a:lnTo>
                  <a:lnTo>
                    <a:pt x="7406" y="15994"/>
                  </a:lnTo>
                  <a:lnTo>
                    <a:pt x="7360" y="15994"/>
                  </a:lnTo>
                  <a:lnTo>
                    <a:pt x="7360" y="13639"/>
                  </a:lnTo>
                  <a:lnTo>
                    <a:pt x="7417" y="13617"/>
                  </a:lnTo>
                  <a:lnTo>
                    <a:pt x="7474" y="13583"/>
                  </a:lnTo>
                  <a:lnTo>
                    <a:pt x="7497" y="13526"/>
                  </a:lnTo>
                  <a:lnTo>
                    <a:pt x="7508" y="13469"/>
                  </a:lnTo>
                  <a:lnTo>
                    <a:pt x="7508" y="13412"/>
                  </a:lnTo>
                  <a:lnTo>
                    <a:pt x="9488" y="12263"/>
                  </a:lnTo>
                  <a:lnTo>
                    <a:pt x="9533" y="12320"/>
                  </a:lnTo>
                  <a:lnTo>
                    <a:pt x="9579" y="12354"/>
                  </a:lnTo>
                  <a:lnTo>
                    <a:pt x="9647" y="12377"/>
                  </a:lnTo>
                  <a:lnTo>
                    <a:pt x="9715" y="12388"/>
                  </a:lnTo>
                  <a:lnTo>
                    <a:pt x="9772" y="12377"/>
                  </a:lnTo>
                  <a:lnTo>
                    <a:pt x="9840" y="12354"/>
                  </a:lnTo>
                  <a:lnTo>
                    <a:pt x="9886" y="12320"/>
                  </a:lnTo>
                  <a:lnTo>
                    <a:pt x="9931" y="12263"/>
                  </a:lnTo>
                  <a:lnTo>
                    <a:pt x="11649" y="13264"/>
                  </a:lnTo>
                  <a:lnTo>
                    <a:pt x="11649" y="13207"/>
                  </a:lnTo>
                  <a:lnTo>
                    <a:pt x="9954" y="12229"/>
                  </a:lnTo>
                  <a:lnTo>
                    <a:pt x="9965" y="12172"/>
                  </a:lnTo>
                  <a:lnTo>
                    <a:pt x="9977" y="12127"/>
                  </a:lnTo>
                  <a:lnTo>
                    <a:pt x="9977" y="12070"/>
                  </a:lnTo>
                  <a:lnTo>
                    <a:pt x="9954" y="12024"/>
                  </a:lnTo>
                  <a:lnTo>
                    <a:pt x="9931" y="11979"/>
                  </a:lnTo>
                  <a:lnTo>
                    <a:pt x="9908" y="11945"/>
                  </a:lnTo>
                  <a:lnTo>
                    <a:pt x="9874" y="11910"/>
                  </a:lnTo>
                  <a:lnTo>
                    <a:pt x="9829" y="11876"/>
                  </a:lnTo>
                  <a:lnTo>
                    <a:pt x="9783" y="11865"/>
                  </a:lnTo>
                  <a:lnTo>
                    <a:pt x="9726" y="11854"/>
                  </a:lnTo>
                  <a:lnTo>
                    <a:pt x="9726" y="9522"/>
                  </a:lnTo>
                  <a:lnTo>
                    <a:pt x="9783" y="9510"/>
                  </a:lnTo>
                  <a:lnTo>
                    <a:pt x="9829" y="9476"/>
                  </a:lnTo>
                  <a:lnTo>
                    <a:pt x="9863" y="9419"/>
                  </a:lnTo>
                  <a:lnTo>
                    <a:pt x="9874" y="9362"/>
                  </a:lnTo>
                  <a:lnTo>
                    <a:pt x="9863" y="9305"/>
                  </a:lnTo>
                  <a:lnTo>
                    <a:pt x="11649" y="8282"/>
                  </a:lnTo>
                  <a:lnTo>
                    <a:pt x="11649" y="8225"/>
                  </a:lnTo>
                  <a:lnTo>
                    <a:pt x="9840" y="9271"/>
                  </a:lnTo>
                  <a:lnTo>
                    <a:pt x="9817" y="9237"/>
                  </a:lnTo>
                  <a:lnTo>
                    <a:pt x="9783" y="9214"/>
                  </a:lnTo>
                  <a:lnTo>
                    <a:pt x="9749" y="9203"/>
                  </a:lnTo>
                  <a:lnTo>
                    <a:pt x="9670" y="9203"/>
                  </a:lnTo>
                  <a:lnTo>
                    <a:pt x="9635" y="9214"/>
                  </a:lnTo>
                  <a:lnTo>
                    <a:pt x="9601" y="9237"/>
                  </a:lnTo>
                  <a:lnTo>
                    <a:pt x="9579" y="9271"/>
                  </a:lnTo>
                  <a:lnTo>
                    <a:pt x="7531" y="8088"/>
                  </a:lnTo>
                  <a:lnTo>
                    <a:pt x="7542" y="8054"/>
                  </a:lnTo>
                  <a:lnTo>
                    <a:pt x="7542" y="8020"/>
                  </a:lnTo>
                  <a:lnTo>
                    <a:pt x="7542" y="7975"/>
                  </a:lnTo>
                  <a:lnTo>
                    <a:pt x="7531" y="7940"/>
                  </a:lnTo>
                  <a:lnTo>
                    <a:pt x="7497" y="7872"/>
                  </a:lnTo>
                  <a:lnTo>
                    <a:pt x="7429" y="7827"/>
                  </a:lnTo>
                  <a:lnTo>
                    <a:pt x="7395" y="7815"/>
                  </a:lnTo>
                  <a:lnTo>
                    <a:pt x="7360" y="7815"/>
                  </a:lnTo>
                  <a:lnTo>
                    <a:pt x="7360" y="5495"/>
                  </a:lnTo>
                  <a:lnTo>
                    <a:pt x="7406" y="5495"/>
                  </a:lnTo>
                  <a:lnTo>
                    <a:pt x="7451" y="5472"/>
                  </a:lnTo>
                  <a:lnTo>
                    <a:pt x="7486" y="5449"/>
                  </a:lnTo>
                  <a:lnTo>
                    <a:pt x="7520" y="5415"/>
                  </a:lnTo>
                  <a:lnTo>
                    <a:pt x="7542" y="5381"/>
                  </a:lnTo>
                  <a:lnTo>
                    <a:pt x="7565" y="5347"/>
                  </a:lnTo>
                  <a:lnTo>
                    <a:pt x="7577" y="5301"/>
                  </a:lnTo>
                  <a:lnTo>
                    <a:pt x="7577" y="5256"/>
                  </a:lnTo>
                  <a:lnTo>
                    <a:pt x="7577" y="5210"/>
                  </a:lnTo>
                  <a:lnTo>
                    <a:pt x="7565" y="5165"/>
                  </a:lnTo>
                  <a:lnTo>
                    <a:pt x="9510" y="4039"/>
                  </a:lnTo>
                  <a:lnTo>
                    <a:pt x="9544" y="4084"/>
                  </a:lnTo>
                  <a:lnTo>
                    <a:pt x="9590" y="4130"/>
                  </a:lnTo>
                  <a:lnTo>
                    <a:pt x="9647" y="4152"/>
                  </a:lnTo>
                  <a:lnTo>
                    <a:pt x="9772" y="4152"/>
                  </a:lnTo>
                  <a:lnTo>
                    <a:pt x="9829" y="4130"/>
                  </a:lnTo>
                  <a:lnTo>
                    <a:pt x="9874" y="4096"/>
                  </a:lnTo>
                  <a:lnTo>
                    <a:pt x="9908" y="4050"/>
                  </a:lnTo>
                  <a:lnTo>
                    <a:pt x="11649" y="5051"/>
                  </a:lnTo>
                  <a:lnTo>
                    <a:pt x="11649" y="4994"/>
                  </a:lnTo>
                  <a:lnTo>
                    <a:pt x="9931" y="4005"/>
                  </a:lnTo>
                  <a:lnTo>
                    <a:pt x="9954" y="3959"/>
                  </a:lnTo>
                  <a:lnTo>
                    <a:pt x="9954" y="3914"/>
                  </a:lnTo>
                  <a:lnTo>
                    <a:pt x="9954" y="3868"/>
                  </a:lnTo>
                  <a:lnTo>
                    <a:pt x="9931" y="3823"/>
                  </a:lnTo>
                  <a:lnTo>
                    <a:pt x="9920" y="3777"/>
                  </a:lnTo>
                  <a:lnTo>
                    <a:pt x="9886" y="3743"/>
                  </a:lnTo>
                  <a:lnTo>
                    <a:pt x="9852" y="3720"/>
                  </a:lnTo>
                  <a:lnTo>
                    <a:pt x="9817" y="3697"/>
                  </a:lnTo>
                  <a:lnTo>
                    <a:pt x="9772" y="3675"/>
                  </a:lnTo>
                  <a:lnTo>
                    <a:pt x="9726" y="3675"/>
                  </a:lnTo>
                  <a:lnTo>
                    <a:pt x="9726" y="1377"/>
                  </a:lnTo>
                  <a:lnTo>
                    <a:pt x="9772" y="1365"/>
                  </a:lnTo>
                  <a:lnTo>
                    <a:pt x="9806" y="1354"/>
                  </a:lnTo>
                  <a:lnTo>
                    <a:pt x="9840" y="1331"/>
                  </a:lnTo>
                  <a:lnTo>
                    <a:pt x="9874" y="1309"/>
                  </a:lnTo>
                  <a:lnTo>
                    <a:pt x="9897" y="1274"/>
                  </a:lnTo>
                  <a:lnTo>
                    <a:pt x="9920" y="1240"/>
                  </a:lnTo>
                  <a:lnTo>
                    <a:pt x="9931" y="1195"/>
                  </a:lnTo>
                  <a:lnTo>
                    <a:pt x="9931" y="1149"/>
                  </a:lnTo>
                  <a:lnTo>
                    <a:pt x="9931" y="1115"/>
                  </a:lnTo>
                  <a:lnTo>
                    <a:pt x="9920" y="1070"/>
                  </a:lnTo>
                  <a:lnTo>
                    <a:pt x="11649" y="69"/>
                  </a:lnTo>
                  <a:lnTo>
                    <a:pt x="11649" y="12"/>
                  </a:lnTo>
                  <a:lnTo>
                    <a:pt x="9897" y="1024"/>
                  </a:lnTo>
                  <a:lnTo>
                    <a:pt x="9863" y="990"/>
                  </a:lnTo>
                  <a:lnTo>
                    <a:pt x="9817" y="956"/>
                  </a:lnTo>
                  <a:lnTo>
                    <a:pt x="9761" y="933"/>
                  </a:lnTo>
                  <a:lnTo>
                    <a:pt x="9658" y="933"/>
                  </a:lnTo>
                  <a:lnTo>
                    <a:pt x="9601" y="956"/>
                  </a:lnTo>
                  <a:lnTo>
                    <a:pt x="9556" y="990"/>
                  </a:lnTo>
                  <a:lnTo>
                    <a:pt x="9522" y="1024"/>
                  </a:lnTo>
                  <a:lnTo>
                    <a:pt x="7736" y="0"/>
                  </a:lnTo>
                  <a:lnTo>
                    <a:pt x="7645" y="0"/>
                  </a:lnTo>
                  <a:lnTo>
                    <a:pt x="9499" y="1070"/>
                  </a:lnTo>
                  <a:lnTo>
                    <a:pt x="9488" y="1115"/>
                  </a:lnTo>
                  <a:lnTo>
                    <a:pt x="9488" y="1149"/>
                  </a:lnTo>
                  <a:lnTo>
                    <a:pt x="9488" y="1195"/>
                  </a:lnTo>
                  <a:lnTo>
                    <a:pt x="9499" y="1240"/>
                  </a:lnTo>
                  <a:lnTo>
                    <a:pt x="9522" y="1274"/>
                  </a:lnTo>
                  <a:lnTo>
                    <a:pt x="9544" y="1309"/>
                  </a:lnTo>
                  <a:lnTo>
                    <a:pt x="9579" y="1331"/>
                  </a:lnTo>
                  <a:lnTo>
                    <a:pt x="9613" y="1354"/>
                  </a:lnTo>
                  <a:lnTo>
                    <a:pt x="9647" y="1365"/>
                  </a:lnTo>
                  <a:lnTo>
                    <a:pt x="9681" y="1377"/>
                  </a:lnTo>
                  <a:lnTo>
                    <a:pt x="9681" y="3675"/>
                  </a:lnTo>
                  <a:lnTo>
                    <a:pt x="9647" y="3675"/>
                  </a:lnTo>
                  <a:lnTo>
                    <a:pt x="9601" y="3697"/>
                  </a:lnTo>
                  <a:lnTo>
                    <a:pt x="9567" y="3720"/>
                  </a:lnTo>
                  <a:lnTo>
                    <a:pt x="9533" y="3743"/>
                  </a:lnTo>
                  <a:lnTo>
                    <a:pt x="9499" y="3777"/>
                  </a:lnTo>
                  <a:lnTo>
                    <a:pt x="9488" y="3823"/>
                  </a:lnTo>
                  <a:lnTo>
                    <a:pt x="9465" y="3868"/>
                  </a:lnTo>
                  <a:lnTo>
                    <a:pt x="9465" y="3914"/>
                  </a:lnTo>
                  <a:lnTo>
                    <a:pt x="9465" y="3959"/>
                  </a:lnTo>
                  <a:lnTo>
                    <a:pt x="9488" y="4005"/>
                  </a:lnTo>
                  <a:lnTo>
                    <a:pt x="7542" y="5131"/>
                  </a:lnTo>
                  <a:lnTo>
                    <a:pt x="7508" y="5085"/>
                  </a:lnTo>
                  <a:lnTo>
                    <a:pt x="7451" y="5051"/>
                  </a:lnTo>
                  <a:lnTo>
                    <a:pt x="7406" y="5028"/>
                  </a:lnTo>
                  <a:lnTo>
                    <a:pt x="7338" y="5017"/>
                  </a:lnTo>
                  <a:lnTo>
                    <a:pt x="7281" y="5028"/>
                  </a:lnTo>
                  <a:lnTo>
                    <a:pt x="7224" y="5051"/>
                  </a:lnTo>
                  <a:lnTo>
                    <a:pt x="7178" y="5085"/>
                  </a:lnTo>
                  <a:lnTo>
                    <a:pt x="7133" y="5131"/>
                  </a:lnTo>
                  <a:lnTo>
                    <a:pt x="5176" y="3993"/>
                  </a:lnTo>
                  <a:lnTo>
                    <a:pt x="5188" y="3948"/>
                  </a:lnTo>
                  <a:lnTo>
                    <a:pt x="5188" y="3914"/>
                  </a:lnTo>
                  <a:lnTo>
                    <a:pt x="5188" y="3868"/>
                  </a:lnTo>
                  <a:lnTo>
                    <a:pt x="5176" y="3834"/>
                  </a:lnTo>
                  <a:lnTo>
                    <a:pt x="5154" y="3800"/>
                  </a:lnTo>
                  <a:lnTo>
                    <a:pt x="5131" y="3766"/>
                  </a:lnTo>
                  <a:lnTo>
                    <a:pt x="5108" y="3732"/>
                  </a:lnTo>
                  <a:lnTo>
                    <a:pt x="5074" y="3720"/>
                  </a:lnTo>
                  <a:lnTo>
                    <a:pt x="5028" y="3697"/>
                  </a:lnTo>
                  <a:lnTo>
                    <a:pt x="4994" y="3697"/>
                  </a:lnTo>
                  <a:lnTo>
                    <a:pt x="4994" y="1377"/>
                  </a:lnTo>
                  <a:lnTo>
                    <a:pt x="5028" y="1365"/>
                  </a:lnTo>
                  <a:lnTo>
                    <a:pt x="5074" y="1354"/>
                  </a:lnTo>
                  <a:lnTo>
                    <a:pt x="5108" y="1331"/>
                  </a:lnTo>
                  <a:lnTo>
                    <a:pt x="5131" y="1297"/>
                  </a:lnTo>
                  <a:lnTo>
                    <a:pt x="5154" y="1274"/>
                  </a:lnTo>
                  <a:lnTo>
                    <a:pt x="5176" y="1229"/>
                  </a:lnTo>
                  <a:lnTo>
                    <a:pt x="5188" y="1195"/>
                  </a:lnTo>
                  <a:lnTo>
                    <a:pt x="5188" y="1149"/>
                  </a:lnTo>
                  <a:lnTo>
                    <a:pt x="5188" y="1115"/>
                  </a:lnTo>
                  <a:lnTo>
                    <a:pt x="5176" y="1070"/>
                  </a:lnTo>
                  <a:lnTo>
                    <a:pt x="7031" y="0"/>
                  </a:lnTo>
                  <a:close/>
                </a:path>
              </a:pathLst>
            </a:custGeom>
            <a:gradFill>
              <a:gsLst>
                <a:gs pos="0">
                  <a:schemeClr val="dk1">
                    <a:alpha val="32400"/>
                  </a:schemeClr>
                </a:gs>
                <a:gs pos="9000">
                  <a:schemeClr val="dk1">
                    <a:alpha val="32400"/>
                  </a:schemeClr>
                </a:gs>
                <a:gs pos="100000">
                  <a:srgbClr val="FFFFFF">
                    <a:alpha val="45098"/>
                    <a:alpha val="3240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9"/>
            <p:cNvSpPr/>
            <p:nvPr/>
          </p:nvSpPr>
          <p:spPr>
            <a:xfrm>
              <a:off x="0" y="3394425"/>
              <a:ext cx="2268195" cy="1749057"/>
            </a:xfrm>
            <a:custGeom>
              <a:rect b="b" l="l" r="r" t="t"/>
              <a:pathLst>
                <a:path extrusionOk="0" h="16711" w="21671">
                  <a:moveTo>
                    <a:pt x="16859" y="342"/>
                  </a:moveTo>
                  <a:lnTo>
                    <a:pt x="18827" y="1479"/>
                  </a:lnTo>
                  <a:lnTo>
                    <a:pt x="18816" y="1514"/>
                  </a:lnTo>
                  <a:lnTo>
                    <a:pt x="18804" y="1559"/>
                  </a:lnTo>
                  <a:lnTo>
                    <a:pt x="18816" y="1616"/>
                  </a:lnTo>
                  <a:lnTo>
                    <a:pt x="18827" y="1650"/>
                  </a:lnTo>
                  <a:lnTo>
                    <a:pt x="18839" y="1696"/>
                  </a:lnTo>
                  <a:lnTo>
                    <a:pt x="18873" y="1730"/>
                  </a:lnTo>
                  <a:lnTo>
                    <a:pt x="18907" y="1764"/>
                  </a:lnTo>
                  <a:lnTo>
                    <a:pt x="18941" y="1787"/>
                  </a:lnTo>
                  <a:lnTo>
                    <a:pt x="18986" y="1798"/>
                  </a:lnTo>
                  <a:lnTo>
                    <a:pt x="19032" y="1809"/>
                  </a:lnTo>
                  <a:lnTo>
                    <a:pt x="19032" y="4062"/>
                  </a:lnTo>
                  <a:lnTo>
                    <a:pt x="18975" y="4062"/>
                  </a:lnTo>
                  <a:lnTo>
                    <a:pt x="18930" y="4084"/>
                  </a:lnTo>
                  <a:lnTo>
                    <a:pt x="18895" y="4107"/>
                  </a:lnTo>
                  <a:lnTo>
                    <a:pt x="18861" y="4141"/>
                  </a:lnTo>
                  <a:lnTo>
                    <a:pt x="18827" y="4175"/>
                  </a:lnTo>
                  <a:lnTo>
                    <a:pt x="18804" y="4221"/>
                  </a:lnTo>
                  <a:lnTo>
                    <a:pt x="18793" y="4266"/>
                  </a:lnTo>
                  <a:lnTo>
                    <a:pt x="18782" y="4323"/>
                  </a:lnTo>
                  <a:lnTo>
                    <a:pt x="18793" y="4380"/>
                  </a:lnTo>
                  <a:lnTo>
                    <a:pt x="18816" y="4426"/>
                  </a:lnTo>
                  <a:lnTo>
                    <a:pt x="16882" y="5540"/>
                  </a:lnTo>
                  <a:lnTo>
                    <a:pt x="16848" y="5495"/>
                  </a:lnTo>
                  <a:lnTo>
                    <a:pt x="16802" y="5461"/>
                  </a:lnTo>
                  <a:lnTo>
                    <a:pt x="16745" y="5438"/>
                  </a:lnTo>
                  <a:lnTo>
                    <a:pt x="16689" y="5427"/>
                  </a:lnTo>
                  <a:lnTo>
                    <a:pt x="16620" y="5438"/>
                  </a:lnTo>
                  <a:lnTo>
                    <a:pt x="16563" y="5461"/>
                  </a:lnTo>
                  <a:lnTo>
                    <a:pt x="16518" y="5495"/>
                  </a:lnTo>
                  <a:lnTo>
                    <a:pt x="16484" y="5540"/>
                  </a:lnTo>
                  <a:lnTo>
                    <a:pt x="14470" y="4380"/>
                  </a:lnTo>
                  <a:lnTo>
                    <a:pt x="14482" y="4323"/>
                  </a:lnTo>
                  <a:lnTo>
                    <a:pt x="14470" y="4255"/>
                  </a:lnTo>
                  <a:lnTo>
                    <a:pt x="14436" y="4209"/>
                  </a:lnTo>
                  <a:lnTo>
                    <a:pt x="14391" y="4175"/>
                  </a:lnTo>
                  <a:lnTo>
                    <a:pt x="14334" y="4153"/>
                  </a:lnTo>
                  <a:lnTo>
                    <a:pt x="14334" y="1821"/>
                  </a:lnTo>
                  <a:lnTo>
                    <a:pt x="14379" y="1809"/>
                  </a:lnTo>
                  <a:lnTo>
                    <a:pt x="14425" y="1798"/>
                  </a:lnTo>
                  <a:lnTo>
                    <a:pt x="14470" y="1775"/>
                  </a:lnTo>
                  <a:lnTo>
                    <a:pt x="14504" y="1741"/>
                  </a:lnTo>
                  <a:lnTo>
                    <a:pt x="14527" y="1707"/>
                  </a:lnTo>
                  <a:lnTo>
                    <a:pt x="14550" y="1661"/>
                  </a:lnTo>
                  <a:lnTo>
                    <a:pt x="14573" y="1616"/>
                  </a:lnTo>
                  <a:lnTo>
                    <a:pt x="14573" y="1559"/>
                  </a:lnTo>
                  <a:lnTo>
                    <a:pt x="14573" y="1514"/>
                  </a:lnTo>
                  <a:lnTo>
                    <a:pt x="14550" y="1468"/>
                  </a:lnTo>
                  <a:lnTo>
                    <a:pt x="16507" y="342"/>
                  </a:lnTo>
                  <a:lnTo>
                    <a:pt x="16541" y="376"/>
                  </a:lnTo>
                  <a:lnTo>
                    <a:pt x="16586" y="410"/>
                  </a:lnTo>
                  <a:lnTo>
                    <a:pt x="16632" y="421"/>
                  </a:lnTo>
                  <a:lnTo>
                    <a:pt x="16689" y="433"/>
                  </a:lnTo>
                  <a:lnTo>
                    <a:pt x="16734" y="421"/>
                  </a:lnTo>
                  <a:lnTo>
                    <a:pt x="16780" y="410"/>
                  </a:lnTo>
                  <a:lnTo>
                    <a:pt x="16825" y="376"/>
                  </a:lnTo>
                  <a:lnTo>
                    <a:pt x="16859" y="342"/>
                  </a:lnTo>
                  <a:close/>
                  <a:moveTo>
                    <a:pt x="14448" y="4426"/>
                  </a:moveTo>
                  <a:lnTo>
                    <a:pt x="16461" y="5586"/>
                  </a:lnTo>
                  <a:lnTo>
                    <a:pt x="16450" y="5620"/>
                  </a:lnTo>
                  <a:lnTo>
                    <a:pt x="16450" y="5666"/>
                  </a:lnTo>
                  <a:lnTo>
                    <a:pt x="16450" y="5711"/>
                  </a:lnTo>
                  <a:lnTo>
                    <a:pt x="16461" y="5757"/>
                  </a:lnTo>
                  <a:lnTo>
                    <a:pt x="16484" y="5791"/>
                  </a:lnTo>
                  <a:lnTo>
                    <a:pt x="16507" y="5825"/>
                  </a:lnTo>
                  <a:lnTo>
                    <a:pt x="16541" y="5859"/>
                  </a:lnTo>
                  <a:lnTo>
                    <a:pt x="16575" y="5882"/>
                  </a:lnTo>
                  <a:lnTo>
                    <a:pt x="16609" y="5893"/>
                  </a:lnTo>
                  <a:lnTo>
                    <a:pt x="16654" y="5904"/>
                  </a:lnTo>
                  <a:lnTo>
                    <a:pt x="16654" y="8236"/>
                  </a:lnTo>
                  <a:lnTo>
                    <a:pt x="16586" y="8259"/>
                  </a:lnTo>
                  <a:lnTo>
                    <a:pt x="16541" y="8293"/>
                  </a:lnTo>
                  <a:lnTo>
                    <a:pt x="16507" y="8350"/>
                  </a:lnTo>
                  <a:lnTo>
                    <a:pt x="16484" y="8430"/>
                  </a:lnTo>
                  <a:lnTo>
                    <a:pt x="16495" y="8464"/>
                  </a:lnTo>
                  <a:lnTo>
                    <a:pt x="16507" y="8498"/>
                  </a:lnTo>
                  <a:lnTo>
                    <a:pt x="14527" y="9647"/>
                  </a:lnTo>
                  <a:lnTo>
                    <a:pt x="14482" y="9601"/>
                  </a:lnTo>
                  <a:lnTo>
                    <a:pt x="14436" y="9556"/>
                  </a:lnTo>
                  <a:lnTo>
                    <a:pt x="14379" y="9533"/>
                  </a:lnTo>
                  <a:lnTo>
                    <a:pt x="14254" y="9533"/>
                  </a:lnTo>
                  <a:lnTo>
                    <a:pt x="14186" y="9556"/>
                  </a:lnTo>
                  <a:lnTo>
                    <a:pt x="14140" y="9601"/>
                  </a:lnTo>
                  <a:lnTo>
                    <a:pt x="14106" y="9647"/>
                  </a:lnTo>
                  <a:lnTo>
                    <a:pt x="12184" y="8543"/>
                  </a:lnTo>
                  <a:lnTo>
                    <a:pt x="12207" y="8487"/>
                  </a:lnTo>
                  <a:lnTo>
                    <a:pt x="12207" y="8430"/>
                  </a:lnTo>
                  <a:lnTo>
                    <a:pt x="12207" y="8373"/>
                  </a:lnTo>
                  <a:lnTo>
                    <a:pt x="12184" y="8327"/>
                  </a:lnTo>
                  <a:lnTo>
                    <a:pt x="12173" y="8282"/>
                  </a:lnTo>
                  <a:lnTo>
                    <a:pt x="12138" y="8248"/>
                  </a:lnTo>
                  <a:lnTo>
                    <a:pt x="12104" y="8214"/>
                  </a:lnTo>
                  <a:lnTo>
                    <a:pt x="12059" y="8191"/>
                  </a:lnTo>
                  <a:lnTo>
                    <a:pt x="12013" y="8168"/>
                  </a:lnTo>
                  <a:lnTo>
                    <a:pt x="11968" y="8157"/>
                  </a:lnTo>
                  <a:lnTo>
                    <a:pt x="11968" y="5848"/>
                  </a:lnTo>
                  <a:lnTo>
                    <a:pt x="12025" y="5825"/>
                  </a:lnTo>
                  <a:lnTo>
                    <a:pt x="12082" y="5791"/>
                  </a:lnTo>
                  <a:lnTo>
                    <a:pt x="12116" y="5734"/>
                  </a:lnTo>
                  <a:lnTo>
                    <a:pt x="12127" y="5666"/>
                  </a:lnTo>
                  <a:lnTo>
                    <a:pt x="12116" y="5609"/>
                  </a:lnTo>
                  <a:lnTo>
                    <a:pt x="14175" y="4426"/>
                  </a:lnTo>
                  <a:lnTo>
                    <a:pt x="14197" y="4448"/>
                  </a:lnTo>
                  <a:lnTo>
                    <a:pt x="14231" y="4471"/>
                  </a:lnTo>
                  <a:lnTo>
                    <a:pt x="14277" y="4482"/>
                  </a:lnTo>
                  <a:lnTo>
                    <a:pt x="14311" y="4494"/>
                  </a:lnTo>
                  <a:lnTo>
                    <a:pt x="14357" y="4482"/>
                  </a:lnTo>
                  <a:lnTo>
                    <a:pt x="14391" y="4471"/>
                  </a:lnTo>
                  <a:lnTo>
                    <a:pt x="14425" y="4448"/>
                  </a:lnTo>
                  <a:lnTo>
                    <a:pt x="14448" y="4426"/>
                  </a:lnTo>
                  <a:close/>
                  <a:moveTo>
                    <a:pt x="7031" y="8543"/>
                  </a:moveTo>
                  <a:lnTo>
                    <a:pt x="7065" y="8578"/>
                  </a:lnTo>
                  <a:lnTo>
                    <a:pt x="7110" y="8612"/>
                  </a:lnTo>
                  <a:lnTo>
                    <a:pt x="7156" y="8623"/>
                  </a:lnTo>
                  <a:lnTo>
                    <a:pt x="7201" y="8634"/>
                  </a:lnTo>
                  <a:lnTo>
                    <a:pt x="7258" y="8623"/>
                  </a:lnTo>
                  <a:lnTo>
                    <a:pt x="7304" y="8612"/>
                  </a:lnTo>
                  <a:lnTo>
                    <a:pt x="7338" y="8589"/>
                  </a:lnTo>
                  <a:lnTo>
                    <a:pt x="7372" y="8555"/>
                  </a:lnTo>
                  <a:lnTo>
                    <a:pt x="9386" y="9715"/>
                  </a:lnTo>
                  <a:lnTo>
                    <a:pt x="9386" y="9772"/>
                  </a:lnTo>
                  <a:lnTo>
                    <a:pt x="9397" y="9840"/>
                  </a:lnTo>
                  <a:lnTo>
                    <a:pt x="9431" y="9897"/>
                  </a:lnTo>
                  <a:lnTo>
                    <a:pt x="9477" y="9943"/>
                  </a:lnTo>
                  <a:lnTo>
                    <a:pt x="9545" y="9965"/>
                  </a:lnTo>
                  <a:lnTo>
                    <a:pt x="9545" y="12286"/>
                  </a:lnTo>
                  <a:lnTo>
                    <a:pt x="9499" y="12286"/>
                  </a:lnTo>
                  <a:lnTo>
                    <a:pt x="9454" y="12309"/>
                  </a:lnTo>
                  <a:lnTo>
                    <a:pt x="9420" y="12331"/>
                  </a:lnTo>
                  <a:lnTo>
                    <a:pt x="9386" y="12366"/>
                  </a:lnTo>
                  <a:lnTo>
                    <a:pt x="9363" y="12400"/>
                  </a:lnTo>
                  <a:lnTo>
                    <a:pt x="9340" y="12434"/>
                  </a:lnTo>
                  <a:lnTo>
                    <a:pt x="9329" y="12479"/>
                  </a:lnTo>
                  <a:lnTo>
                    <a:pt x="9317" y="12536"/>
                  </a:lnTo>
                  <a:lnTo>
                    <a:pt x="9329" y="12582"/>
                  </a:lnTo>
                  <a:lnTo>
                    <a:pt x="9340" y="12639"/>
                  </a:lnTo>
                  <a:lnTo>
                    <a:pt x="7406" y="13753"/>
                  </a:lnTo>
                  <a:lnTo>
                    <a:pt x="7372" y="13708"/>
                  </a:lnTo>
                  <a:lnTo>
                    <a:pt x="7327" y="13674"/>
                  </a:lnTo>
                  <a:lnTo>
                    <a:pt x="7270" y="13640"/>
                  </a:lnTo>
                  <a:lnTo>
                    <a:pt x="7145" y="13640"/>
                  </a:lnTo>
                  <a:lnTo>
                    <a:pt x="7088" y="13674"/>
                  </a:lnTo>
                  <a:lnTo>
                    <a:pt x="7031" y="13708"/>
                  </a:lnTo>
                  <a:lnTo>
                    <a:pt x="6997" y="13753"/>
                  </a:lnTo>
                  <a:lnTo>
                    <a:pt x="5029" y="12616"/>
                  </a:lnTo>
                  <a:lnTo>
                    <a:pt x="5040" y="12582"/>
                  </a:lnTo>
                  <a:lnTo>
                    <a:pt x="5052" y="12536"/>
                  </a:lnTo>
                  <a:lnTo>
                    <a:pt x="5040" y="12491"/>
                  </a:lnTo>
                  <a:lnTo>
                    <a:pt x="5029" y="12457"/>
                  </a:lnTo>
                  <a:lnTo>
                    <a:pt x="5017" y="12411"/>
                  </a:lnTo>
                  <a:lnTo>
                    <a:pt x="4995" y="12388"/>
                  </a:lnTo>
                  <a:lnTo>
                    <a:pt x="4961" y="12354"/>
                  </a:lnTo>
                  <a:lnTo>
                    <a:pt x="4926" y="12343"/>
                  </a:lnTo>
                  <a:lnTo>
                    <a:pt x="4892" y="12320"/>
                  </a:lnTo>
                  <a:lnTo>
                    <a:pt x="4847" y="12320"/>
                  </a:lnTo>
                  <a:lnTo>
                    <a:pt x="4847" y="9943"/>
                  </a:lnTo>
                  <a:lnTo>
                    <a:pt x="4915" y="9931"/>
                  </a:lnTo>
                  <a:lnTo>
                    <a:pt x="4961" y="9886"/>
                  </a:lnTo>
                  <a:lnTo>
                    <a:pt x="4995" y="9840"/>
                  </a:lnTo>
                  <a:lnTo>
                    <a:pt x="5006" y="9772"/>
                  </a:lnTo>
                  <a:lnTo>
                    <a:pt x="4995" y="9715"/>
                  </a:lnTo>
                  <a:lnTo>
                    <a:pt x="7031" y="8543"/>
                  </a:lnTo>
                  <a:close/>
                  <a:moveTo>
                    <a:pt x="12161" y="8578"/>
                  </a:moveTo>
                  <a:lnTo>
                    <a:pt x="14084" y="9692"/>
                  </a:lnTo>
                  <a:lnTo>
                    <a:pt x="14072" y="9727"/>
                  </a:lnTo>
                  <a:lnTo>
                    <a:pt x="14072" y="9772"/>
                  </a:lnTo>
                  <a:lnTo>
                    <a:pt x="14072" y="9818"/>
                  </a:lnTo>
                  <a:lnTo>
                    <a:pt x="14084" y="9863"/>
                  </a:lnTo>
                  <a:lnTo>
                    <a:pt x="14106" y="9909"/>
                  </a:lnTo>
                  <a:lnTo>
                    <a:pt x="14129" y="9943"/>
                  </a:lnTo>
                  <a:lnTo>
                    <a:pt x="14163" y="9965"/>
                  </a:lnTo>
                  <a:lnTo>
                    <a:pt x="14197" y="9988"/>
                  </a:lnTo>
                  <a:lnTo>
                    <a:pt x="14243" y="10011"/>
                  </a:lnTo>
                  <a:lnTo>
                    <a:pt x="14288" y="10022"/>
                  </a:lnTo>
                  <a:lnTo>
                    <a:pt x="14288" y="12354"/>
                  </a:lnTo>
                  <a:lnTo>
                    <a:pt x="14231" y="12377"/>
                  </a:lnTo>
                  <a:lnTo>
                    <a:pt x="14175" y="12411"/>
                  </a:lnTo>
                  <a:lnTo>
                    <a:pt x="14152" y="12468"/>
                  </a:lnTo>
                  <a:lnTo>
                    <a:pt x="14140" y="12536"/>
                  </a:lnTo>
                  <a:lnTo>
                    <a:pt x="14152" y="12593"/>
                  </a:lnTo>
                  <a:lnTo>
                    <a:pt x="12150" y="13753"/>
                  </a:lnTo>
                  <a:lnTo>
                    <a:pt x="12116" y="13697"/>
                  </a:lnTo>
                  <a:lnTo>
                    <a:pt x="12059" y="13662"/>
                  </a:lnTo>
                  <a:lnTo>
                    <a:pt x="12002" y="13640"/>
                  </a:lnTo>
                  <a:lnTo>
                    <a:pt x="11945" y="13628"/>
                  </a:lnTo>
                  <a:lnTo>
                    <a:pt x="11877" y="13640"/>
                  </a:lnTo>
                  <a:lnTo>
                    <a:pt x="11820" y="13662"/>
                  </a:lnTo>
                  <a:lnTo>
                    <a:pt x="11774" y="13708"/>
                  </a:lnTo>
                  <a:lnTo>
                    <a:pt x="11729" y="13753"/>
                  </a:lnTo>
                  <a:lnTo>
                    <a:pt x="9806" y="12639"/>
                  </a:lnTo>
                  <a:lnTo>
                    <a:pt x="9818" y="12582"/>
                  </a:lnTo>
                  <a:lnTo>
                    <a:pt x="9829" y="12536"/>
                  </a:lnTo>
                  <a:lnTo>
                    <a:pt x="9818" y="12479"/>
                  </a:lnTo>
                  <a:lnTo>
                    <a:pt x="9806" y="12434"/>
                  </a:lnTo>
                  <a:lnTo>
                    <a:pt x="9784" y="12400"/>
                  </a:lnTo>
                  <a:lnTo>
                    <a:pt x="9761" y="12354"/>
                  </a:lnTo>
                  <a:lnTo>
                    <a:pt x="9727" y="12331"/>
                  </a:lnTo>
                  <a:lnTo>
                    <a:pt x="9681" y="12309"/>
                  </a:lnTo>
                  <a:lnTo>
                    <a:pt x="9636" y="12286"/>
                  </a:lnTo>
                  <a:lnTo>
                    <a:pt x="9590" y="12286"/>
                  </a:lnTo>
                  <a:lnTo>
                    <a:pt x="9590" y="9965"/>
                  </a:lnTo>
                  <a:lnTo>
                    <a:pt x="9659" y="9943"/>
                  </a:lnTo>
                  <a:lnTo>
                    <a:pt x="9715" y="9909"/>
                  </a:lnTo>
                  <a:lnTo>
                    <a:pt x="9750" y="9840"/>
                  </a:lnTo>
                  <a:lnTo>
                    <a:pt x="9761" y="9806"/>
                  </a:lnTo>
                  <a:lnTo>
                    <a:pt x="9761" y="9772"/>
                  </a:lnTo>
                  <a:lnTo>
                    <a:pt x="9750" y="9715"/>
                  </a:lnTo>
                  <a:lnTo>
                    <a:pt x="11729" y="8578"/>
                  </a:lnTo>
                  <a:lnTo>
                    <a:pt x="11763" y="8623"/>
                  </a:lnTo>
                  <a:lnTo>
                    <a:pt x="11820" y="8657"/>
                  </a:lnTo>
                  <a:lnTo>
                    <a:pt x="11877" y="8680"/>
                  </a:lnTo>
                  <a:lnTo>
                    <a:pt x="11945" y="8691"/>
                  </a:lnTo>
                  <a:lnTo>
                    <a:pt x="12013" y="8680"/>
                  </a:lnTo>
                  <a:lnTo>
                    <a:pt x="12070" y="8657"/>
                  </a:lnTo>
                  <a:lnTo>
                    <a:pt x="12116" y="8623"/>
                  </a:lnTo>
                  <a:lnTo>
                    <a:pt x="12161" y="8578"/>
                  </a:lnTo>
                  <a:close/>
                  <a:moveTo>
                    <a:pt x="16836" y="8543"/>
                  </a:moveTo>
                  <a:lnTo>
                    <a:pt x="18816" y="9681"/>
                  </a:lnTo>
                  <a:lnTo>
                    <a:pt x="18804" y="9727"/>
                  </a:lnTo>
                  <a:lnTo>
                    <a:pt x="18793" y="9772"/>
                  </a:lnTo>
                  <a:lnTo>
                    <a:pt x="18804" y="9818"/>
                  </a:lnTo>
                  <a:lnTo>
                    <a:pt x="18816" y="9863"/>
                  </a:lnTo>
                  <a:lnTo>
                    <a:pt x="18839" y="9909"/>
                  </a:lnTo>
                  <a:lnTo>
                    <a:pt x="18861" y="9943"/>
                  </a:lnTo>
                  <a:lnTo>
                    <a:pt x="18895" y="9977"/>
                  </a:lnTo>
                  <a:lnTo>
                    <a:pt x="18941" y="10000"/>
                  </a:lnTo>
                  <a:lnTo>
                    <a:pt x="18986" y="10022"/>
                  </a:lnTo>
                  <a:lnTo>
                    <a:pt x="19032" y="10022"/>
                  </a:lnTo>
                  <a:lnTo>
                    <a:pt x="19032" y="12286"/>
                  </a:lnTo>
                  <a:lnTo>
                    <a:pt x="18986" y="12297"/>
                  </a:lnTo>
                  <a:lnTo>
                    <a:pt x="18941" y="12309"/>
                  </a:lnTo>
                  <a:lnTo>
                    <a:pt x="18907" y="12343"/>
                  </a:lnTo>
                  <a:lnTo>
                    <a:pt x="18873" y="12366"/>
                  </a:lnTo>
                  <a:lnTo>
                    <a:pt x="18850" y="12400"/>
                  </a:lnTo>
                  <a:lnTo>
                    <a:pt x="18827" y="12445"/>
                  </a:lnTo>
                  <a:lnTo>
                    <a:pt x="18816" y="12479"/>
                  </a:lnTo>
                  <a:lnTo>
                    <a:pt x="18804" y="12536"/>
                  </a:lnTo>
                  <a:lnTo>
                    <a:pt x="18816" y="12582"/>
                  </a:lnTo>
                  <a:lnTo>
                    <a:pt x="18827" y="12627"/>
                  </a:lnTo>
                  <a:lnTo>
                    <a:pt x="16871" y="13765"/>
                  </a:lnTo>
                  <a:lnTo>
                    <a:pt x="16836" y="13719"/>
                  </a:lnTo>
                  <a:lnTo>
                    <a:pt x="16791" y="13685"/>
                  </a:lnTo>
                  <a:lnTo>
                    <a:pt x="16734" y="13674"/>
                  </a:lnTo>
                  <a:lnTo>
                    <a:pt x="16689" y="13662"/>
                  </a:lnTo>
                  <a:lnTo>
                    <a:pt x="16632" y="13674"/>
                  </a:lnTo>
                  <a:lnTo>
                    <a:pt x="16575" y="13685"/>
                  </a:lnTo>
                  <a:lnTo>
                    <a:pt x="16529" y="13719"/>
                  </a:lnTo>
                  <a:lnTo>
                    <a:pt x="16495" y="13765"/>
                  </a:lnTo>
                  <a:lnTo>
                    <a:pt x="14482" y="12604"/>
                  </a:lnTo>
                  <a:lnTo>
                    <a:pt x="14482" y="12570"/>
                  </a:lnTo>
                  <a:lnTo>
                    <a:pt x="14493" y="12536"/>
                  </a:lnTo>
                  <a:lnTo>
                    <a:pt x="14482" y="12468"/>
                  </a:lnTo>
                  <a:lnTo>
                    <a:pt x="14448" y="12411"/>
                  </a:lnTo>
                  <a:lnTo>
                    <a:pt x="14391" y="12377"/>
                  </a:lnTo>
                  <a:lnTo>
                    <a:pt x="14334" y="12354"/>
                  </a:lnTo>
                  <a:lnTo>
                    <a:pt x="14334" y="10022"/>
                  </a:lnTo>
                  <a:lnTo>
                    <a:pt x="14379" y="10011"/>
                  </a:lnTo>
                  <a:lnTo>
                    <a:pt x="14425" y="10000"/>
                  </a:lnTo>
                  <a:lnTo>
                    <a:pt x="14459" y="9977"/>
                  </a:lnTo>
                  <a:lnTo>
                    <a:pt x="14493" y="9943"/>
                  </a:lnTo>
                  <a:lnTo>
                    <a:pt x="14516" y="9909"/>
                  </a:lnTo>
                  <a:lnTo>
                    <a:pt x="14539" y="9863"/>
                  </a:lnTo>
                  <a:lnTo>
                    <a:pt x="14550" y="9818"/>
                  </a:lnTo>
                  <a:lnTo>
                    <a:pt x="14561" y="9772"/>
                  </a:lnTo>
                  <a:lnTo>
                    <a:pt x="14550" y="9727"/>
                  </a:lnTo>
                  <a:lnTo>
                    <a:pt x="14539" y="9681"/>
                  </a:lnTo>
                  <a:lnTo>
                    <a:pt x="16529" y="8543"/>
                  </a:lnTo>
                  <a:lnTo>
                    <a:pt x="16552" y="8566"/>
                  </a:lnTo>
                  <a:lnTo>
                    <a:pt x="16598" y="8600"/>
                  </a:lnTo>
                  <a:lnTo>
                    <a:pt x="16632" y="8612"/>
                  </a:lnTo>
                  <a:lnTo>
                    <a:pt x="16689" y="8623"/>
                  </a:lnTo>
                  <a:lnTo>
                    <a:pt x="16734" y="8612"/>
                  </a:lnTo>
                  <a:lnTo>
                    <a:pt x="16768" y="8600"/>
                  </a:lnTo>
                  <a:lnTo>
                    <a:pt x="16802" y="8578"/>
                  </a:lnTo>
                  <a:lnTo>
                    <a:pt x="16836" y="8543"/>
                  </a:lnTo>
                  <a:close/>
                  <a:moveTo>
                    <a:pt x="16643" y="1"/>
                  </a:moveTo>
                  <a:lnTo>
                    <a:pt x="16598" y="12"/>
                  </a:lnTo>
                  <a:lnTo>
                    <a:pt x="16563" y="35"/>
                  </a:lnTo>
                  <a:lnTo>
                    <a:pt x="16529" y="57"/>
                  </a:lnTo>
                  <a:lnTo>
                    <a:pt x="16507" y="92"/>
                  </a:lnTo>
                  <a:lnTo>
                    <a:pt x="16484" y="126"/>
                  </a:lnTo>
                  <a:lnTo>
                    <a:pt x="16472" y="171"/>
                  </a:lnTo>
                  <a:lnTo>
                    <a:pt x="16461" y="217"/>
                  </a:lnTo>
                  <a:lnTo>
                    <a:pt x="16472" y="262"/>
                  </a:lnTo>
                  <a:lnTo>
                    <a:pt x="16484" y="296"/>
                  </a:lnTo>
                  <a:lnTo>
                    <a:pt x="14527" y="1423"/>
                  </a:lnTo>
                  <a:lnTo>
                    <a:pt x="14493" y="1377"/>
                  </a:lnTo>
                  <a:lnTo>
                    <a:pt x="14436" y="1343"/>
                  </a:lnTo>
                  <a:lnTo>
                    <a:pt x="14379" y="1309"/>
                  </a:lnTo>
                  <a:lnTo>
                    <a:pt x="14266" y="1309"/>
                  </a:lnTo>
                  <a:lnTo>
                    <a:pt x="14209" y="1320"/>
                  </a:lnTo>
                  <a:lnTo>
                    <a:pt x="14163" y="1354"/>
                  </a:lnTo>
                  <a:lnTo>
                    <a:pt x="14129" y="1377"/>
                  </a:lnTo>
                  <a:lnTo>
                    <a:pt x="14095" y="1423"/>
                  </a:lnTo>
                  <a:lnTo>
                    <a:pt x="14072" y="1468"/>
                  </a:lnTo>
                  <a:lnTo>
                    <a:pt x="14061" y="1514"/>
                  </a:lnTo>
                  <a:lnTo>
                    <a:pt x="14049" y="1559"/>
                  </a:lnTo>
                  <a:lnTo>
                    <a:pt x="14061" y="1616"/>
                  </a:lnTo>
                  <a:lnTo>
                    <a:pt x="14072" y="1661"/>
                  </a:lnTo>
                  <a:lnTo>
                    <a:pt x="14095" y="1696"/>
                  </a:lnTo>
                  <a:lnTo>
                    <a:pt x="14118" y="1741"/>
                  </a:lnTo>
                  <a:lnTo>
                    <a:pt x="14152" y="1764"/>
                  </a:lnTo>
                  <a:lnTo>
                    <a:pt x="14197" y="1798"/>
                  </a:lnTo>
                  <a:lnTo>
                    <a:pt x="14243" y="1809"/>
                  </a:lnTo>
                  <a:lnTo>
                    <a:pt x="14288" y="1821"/>
                  </a:lnTo>
                  <a:lnTo>
                    <a:pt x="14288" y="4153"/>
                  </a:lnTo>
                  <a:lnTo>
                    <a:pt x="14231" y="4175"/>
                  </a:lnTo>
                  <a:lnTo>
                    <a:pt x="14186" y="4209"/>
                  </a:lnTo>
                  <a:lnTo>
                    <a:pt x="14152" y="4255"/>
                  </a:lnTo>
                  <a:lnTo>
                    <a:pt x="14140" y="4323"/>
                  </a:lnTo>
                  <a:lnTo>
                    <a:pt x="14152" y="4380"/>
                  </a:lnTo>
                  <a:lnTo>
                    <a:pt x="12093" y="5575"/>
                  </a:lnTo>
                  <a:lnTo>
                    <a:pt x="12070" y="5540"/>
                  </a:lnTo>
                  <a:lnTo>
                    <a:pt x="12036" y="5506"/>
                  </a:lnTo>
                  <a:lnTo>
                    <a:pt x="11991" y="5495"/>
                  </a:lnTo>
                  <a:lnTo>
                    <a:pt x="11945" y="5484"/>
                  </a:lnTo>
                  <a:lnTo>
                    <a:pt x="11911" y="5495"/>
                  </a:lnTo>
                  <a:lnTo>
                    <a:pt x="11877" y="5506"/>
                  </a:lnTo>
                  <a:lnTo>
                    <a:pt x="11820" y="5540"/>
                  </a:lnTo>
                  <a:lnTo>
                    <a:pt x="11774" y="5597"/>
                  </a:lnTo>
                  <a:lnTo>
                    <a:pt x="11763" y="5631"/>
                  </a:lnTo>
                  <a:lnTo>
                    <a:pt x="11763" y="5666"/>
                  </a:lnTo>
                  <a:lnTo>
                    <a:pt x="11774" y="5734"/>
                  </a:lnTo>
                  <a:lnTo>
                    <a:pt x="11809" y="5791"/>
                  </a:lnTo>
                  <a:lnTo>
                    <a:pt x="11854" y="5825"/>
                  </a:lnTo>
                  <a:lnTo>
                    <a:pt x="11922" y="5848"/>
                  </a:lnTo>
                  <a:lnTo>
                    <a:pt x="11922" y="8157"/>
                  </a:lnTo>
                  <a:lnTo>
                    <a:pt x="11865" y="8168"/>
                  </a:lnTo>
                  <a:lnTo>
                    <a:pt x="11820" y="8191"/>
                  </a:lnTo>
                  <a:lnTo>
                    <a:pt x="11786" y="8214"/>
                  </a:lnTo>
                  <a:lnTo>
                    <a:pt x="11752" y="8248"/>
                  </a:lnTo>
                  <a:lnTo>
                    <a:pt x="11718" y="8282"/>
                  </a:lnTo>
                  <a:lnTo>
                    <a:pt x="11695" y="8327"/>
                  </a:lnTo>
                  <a:lnTo>
                    <a:pt x="11683" y="8373"/>
                  </a:lnTo>
                  <a:lnTo>
                    <a:pt x="11672" y="8430"/>
                  </a:lnTo>
                  <a:lnTo>
                    <a:pt x="11683" y="8487"/>
                  </a:lnTo>
                  <a:lnTo>
                    <a:pt x="11706" y="8532"/>
                  </a:lnTo>
                  <a:lnTo>
                    <a:pt x="9738" y="9670"/>
                  </a:lnTo>
                  <a:lnTo>
                    <a:pt x="9704" y="9636"/>
                  </a:lnTo>
                  <a:lnTo>
                    <a:pt x="9670" y="9601"/>
                  </a:lnTo>
                  <a:lnTo>
                    <a:pt x="9624" y="9590"/>
                  </a:lnTo>
                  <a:lnTo>
                    <a:pt x="9568" y="9579"/>
                  </a:lnTo>
                  <a:lnTo>
                    <a:pt x="9522" y="9590"/>
                  </a:lnTo>
                  <a:lnTo>
                    <a:pt x="9477" y="9601"/>
                  </a:lnTo>
                  <a:lnTo>
                    <a:pt x="9442" y="9636"/>
                  </a:lnTo>
                  <a:lnTo>
                    <a:pt x="9408" y="9670"/>
                  </a:lnTo>
                  <a:lnTo>
                    <a:pt x="7395" y="8509"/>
                  </a:lnTo>
                  <a:lnTo>
                    <a:pt x="7406" y="8464"/>
                  </a:lnTo>
                  <a:lnTo>
                    <a:pt x="7418" y="8430"/>
                  </a:lnTo>
                  <a:lnTo>
                    <a:pt x="7406" y="8384"/>
                  </a:lnTo>
                  <a:lnTo>
                    <a:pt x="7395" y="8339"/>
                  </a:lnTo>
                  <a:lnTo>
                    <a:pt x="7372" y="8305"/>
                  </a:lnTo>
                  <a:lnTo>
                    <a:pt x="7349" y="8282"/>
                  </a:lnTo>
                  <a:lnTo>
                    <a:pt x="7315" y="8248"/>
                  </a:lnTo>
                  <a:lnTo>
                    <a:pt x="7281" y="8236"/>
                  </a:lnTo>
                  <a:lnTo>
                    <a:pt x="7247" y="8225"/>
                  </a:lnTo>
                  <a:lnTo>
                    <a:pt x="7201" y="8214"/>
                  </a:lnTo>
                  <a:lnTo>
                    <a:pt x="7156" y="8225"/>
                  </a:lnTo>
                  <a:lnTo>
                    <a:pt x="7122" y="8236"/>
                  </a:lnTo>
                  <a:lnTo>
                    <a:pt x="7088" y="8248"/>
                  </a:lnTo>
                  <a:lnTo>
                    <a:pt x="7054" y="8282"/>
                  </a:lnTo>
                  <a:lnTo>
                    <a:pt x="7031" y="8305"/>
                  </a:lnTo>
                  <a:lnTo>
                    <a:pt x="7008" y="8339"/>
                  </a:lnTo>
                  <a:lnTo>
                    <a:pt x="6997" y="8384"/>
                  </a:lnTo>
                  <a:lnTo>
                    <a:pt x="6997" y="8430"/>
                  </a:lnTo>
                  <a:lnTo>
                    <a:pt x="6997" y="8464"/>
                  </a:lnTo>
                  <a:lnTo>
                    <a:pt x="7008" y="8509"/>
                  </a:lnTo>
                  <a:lnTo>
                    <a:pt x="4983" y="9681"/>
                  </a:lnTo>
                  <a:lnTo>
                    <a:pt x="4949" y="9647"/>
                  </a:lnTo>
                  <a:lnTo>
                    <a:pt x="4915" y="9624"/>
                  </a:lnTo>
                  <a:lnTo>
                    <a:pt x="4881" y="9601"/>
                  </a:lnTo>
                  <a:lnTo>
                    <a:pt x="4801" y="9601"/>
                  </a:lnTo>
                  <a:lnTo>
                    <a:pt x="4767" y="9613"/>
                  </a:lnTo>
                  <a:lnTo>
                    <a:pt x="4710" y="9647"/>
                  </a:lnTo>
                  <a:lnTo>
                    <a:pt x="4676" y="9704"/>
                  </a:lnTo>
                  <a:lnTo>
                    <a:pt x="4665" y="9738"/>
                  </a:lnTo>
                  <a:lnTo>
                    <a:pt x="4653" y="9772"/>
                  </a:lnTo>
                  <a:lnTo>
                    <a:pt x="4665" y="9840"/>
                  </a:lnTo>
                  <a:lnTo>
                    <a:pt x="4699" y="9886"/>
                  </a:lnTo>
                  <a:lnTo>
                    <a:pt x="4744" y="9920"/>
                  </a:lnTo>
                  <a:lnTo>
                    <a:pt x="4801" y="9943"/>
                  </a:lnTo>
                  <a:lnTo>
                    <a:pt x="4801" y="12320"/>
                  </a:lnTo>
                  <a:lnTo>
                    <a:pt x="4767" y="12331"/>
                  </a:lnTo>
                  <a:lnTo>
                    <a:pt x="4733" y="12343"/>
                  </a:lnTo>
                  <a:lnTo>
                    <a:pt x="4676" y="12388"/>
                  </a:lnTo>
                  <a:lnTo>
                    <a:pt x="4653" y="12422"/>
                  </a:lnTo>
                  <a:lnTo>
                    <a:pt x="4631" y="12457"/>
                  </a:lnTo>
                  <a:lnTo>
                    <a:pt x="4619" y="12491"/>
                  </a:lnTo>
                  <a:lnTo>
                    <a:pt x="4619" y="12536"/>
                  </a:lnTo>
                  <a:lnTo>
                    <a:pt x="4619" y="12570"/>
                  </a:lnTo>
                  <a:lnTo>
                    <a:pt x="4631" y="12616"/>
                  </a:lnTo>
                  <a:lnTo>
                    <a:pt x="2663" y="13753"/>
                  </a:lnTo>
                  <a:lnTo>
                    <a:pt x="2629" y="13708"/>
                  </a:lnTo>
                  <a:lnTo>
                    <a:pt x="2583" y="13674"/>
                  </a:lnTo>
                  <a:lnTo>
                    <a:pt x="2526" y="13651"/>
                  </a:lnTo>
                  <a:lnTo>
                    <a:pt x="2458" y="13640"/>
                  </a:lnTo>
                  <a:lnTo>
                    <a:pt x="2401" y="13651"/>
                  </a:lnTo>
                  <a:lnTo>
                    <a:pt x="2344" y="13674"/>
                  </a:lnTo>
                  <a:lnTo>
                    <a:pt x="2299" y="13708"/>
                  </a:lnTo>
                  <a:lnTo>
                    <a:pt x="2265" y="13753"/>
                  </a:lnTo>
                  <a:lnTo>
                    <a:pt x="251" y="12593"/>
                  </a:lnTo>
                  <a:lnTo>
                    <a:pt x="262" y="12570"/>
                  </a:lnTo>
                  <a:lnTo>
                    <a:pt x="262" y="12536"/>
                  </a:lnTo>
                  <a:lnTo>
                    <a:pt x="262" y="12502"/>
                  </a:lnTo>
                  <a:lnTo>
                    <a:pt x="251" y="12468"/>
                  </a:lnTo>
                  <a:lnTo>
                    <a:pt x="217" y="12411"/>
                  </a:lnTo>
                  <a:lnTo>
                    <a:pt x="160" y="12377"/>
                  </a:lnTo>
                  <a:lnTo>
                    <a:pt x="126" y="12366"/>
                  </a:lnTo>
                  <a:lnTo>
                    <a:pt x="92" y="12354"/>
                  </a:lnTo>
                  <a:lnTo>
                    <a:pt x="46" y="12366"/>
                  </a:lnTo>
                  <a:lnTo>
                    <a:pt x="1" y="12388"/>
                  </a:lnTo>
                  <a:lnTo>
                    <a:pt x="1" y="12673"/>
                  </a:lnTo>
                  <a:lnTo>
                    <a:pt x="46" y="12696"/>
                  </a:lnTo>
                  <a:lnTo>
                    <a:pt x="92" y="12707"/>
                  </a:lnTo>
                  <a:lnTo>
                    <a:pt x="137" y="12696"/>
                  </a:lnTo>
                  <a:lnTo>
                    <a:pt x="171" y="12684"/>
                  </a:lnTo>
                  <a:lnTo>
                    <a:pt x="206" y="12661"/>
                  </a:lnTo>
                  <a:lnTo>
                    <a:pt x="228" y="12639"/>
                  </a:lnTo>
                  <a:lnTo>
                    <a:pt x="2242" y="13799"/>
                  </a:lnTo>
                  <a:lnTo>
                    <a:pt x="2230" y="13833"/>
                  </a:lnTo>
                  <a:lnTo>
                    <a:pt x="2230" y="13879"/>
                  </a:lnTo>
                  <a:lnTo>
                    <a:pt x="2230" y="13924"/>
                  </a:lnTo>
                  <a:lnTo>
                    <a:pt x="2242" y="13970"/>
                  </a:lnTo>
                  <a:lnTo>
                    <a:pt x="2265" y="14004"/>
                  </a:lnTo>
                  <a:lnTo>
                    <a:pt x="2287" y="14038"/>
                  </a:lnTo>
                  <a:lnTo>
                    <a:pt x="2321" y="14061"/>
                  </a:lnTo>
                  <a:lnTo>
                    <a:pt x="2356" y="14083"/>
                  </a:lnTo>
                  <a:lnTo>
                    <a:pt x="2390" y="14106"/>
                  </a:lnTo>
                  <a:lnTo>
                    <a:pt x="2435" y="14117"/>
                  </a:lnTo>
                  <a:lnTo>
                    <a:pt x="2435" y="16404"/>
                  </a:lnTo>
                  <a:lnTo>
                    <a:pt x="2390" y="16415"/>
                  </a:lnTo>
                  <a:lnTo>
                    <a:pt x="2356" y="16427"/>
                  </a:lnTo>
                  <a:lnTo>
                    <a:pt x="2321" y="16449"/>
                  </a:lnTo>
                  <a:lnTo>
                    <a:pt x="2287" y="16484"/>
                  </a:lnTo>
                  <a:lnTo>
                    <a:pt x="2265" y="16506"/>
                  </a:lnTo>
                  <a:lnTo>
                    <a:pt x="2242" y="16552"/>
                  </a:lnTo>
                  <a:lnTo>
                    <a:pt x="2230" y="16586"/>
                  </a:lnTo>
                  <a:lnTo>
                    <a:pt x="2230" y="16631"/>
                  </a:lnTo>
                  <a:lnTo>
                    <a:pt x="2242" y="16711"/>
                  </a:lnTo>
                  <a:lnTo>
                    <a:pt x="2685" y="16711"/>
                  </a:lnTo>
                  <a:lnTo>
                    <a:pt x="2697" y="16631"/>
                  </a:lnTo>
                  <a:lnTo>
                    <a:pt x="2697" y="16586"/>
                  </a:lnTo>
                  <a:lnTo>
                    <a:pt x="2685" y="16552"/>
                  </a:lnTo>
                  <a:lnTo>
                    <a:pt x="2663" y="16506"/>
                  </a:lnTo>
                  <a:lnTo>
                    <a:pt x="2640" y="16472"/>
                  </a:lnTo>
                  <a:lnTo>
                    <a:pt x="2606" y="16449"/>
                  </a:lnTo>
                  <a:lnTo>
                    <a:pt x="2572" y="16427"/>
                  </a:lnTo>
                  <a:lnTo>
                    <a:pt x="2526" y="16404"/>
                  </a:lnTo>
                  <a:lnTo>
                    <a:pt x="2481" y="16404"/>
                  </a:lnTo>
                  <a:lnTo>
                    <a:pt x="2481" y="14117"/>
                  </a:lnTo>
                  <a:lnTo>
                    <a:pt x="2526" y="14106"/>
                  </a:lnTo>
                  <a:lnTo>
                    <a:pt x="2572" y="14095"/>
                  </a:lnTo>
                  <a:lnTo>
                    <a:pt x="2606" y="14072"/>
                  </a:lnTo>
                  <a:lnTo>
                    <a:pt x="2640" y="14038"/>
                  </a:lnTo>
                  <a:lnTo>
                    <a:pt x="2663" y="14004"/>
                  </a:lnTo>
                  <a:lnTo>
                    <a:pt x="2685" y="13970"/>
                  </a:lnTo>
                  <a:lnTo>
                    <a:pt x="2697" y="13924"/>
                  </a:lnTo>
                  <a:lnTo>
                    <a:pt x="2697" y="13879"/>
                  </a:lnTo>
                  <a:lnTo>
                    <a:pt x="2697" y="13833"/>
                  </a:lnTo>
                  <a:lnTo>
                    <a:pt x="2685" y="13799"/>
                  </a:lnTo>
                  <a:lnTo>
                    <a:pt x="4653" y="12650"/>
                  </a:lnTo>
                  <a:lnTo>
                    <a:pt x="4688" y="12696"/>
                  </a:lnTo>
                  <a:lnTo>
                    <a:pt x="4733" y="12718"/>
                  </a:lnTo>
                  <a:lnTo>
                    <a:pt x="4779" y="12741"/>
                  </a:lnTo>
                  <a:lnTo>
                    <a:pt x="4881" y="12741"/>
                  </a:lnTo>
                  <a:lnTo>
                    <a:pt x="4926" y="12718"/>
                  </a:lnTo>
                  <a:lnTo>
                    <a:pt x="4972" y="12696"/>
                  </a:lnTo>
                  <a:lnTo>
                    <a:pt x="5006" y="12661"/>
                  </a:lnTo>
                  <a:lnTo>
                    <a:pt x="6974" y="13799"/>
                  </a:lnTo>
                  <a:lnTo>
                    <a:pt x="6963" y="13833"/>
                  </a:lnTo>
                  <a:lnTo>
                    <a:pt x="6963" y="13879"/>
                  </a:lnTo>
                  <a:lnTo>
                    <a:pt x="6963" y="13924"/>
                  </a:lnTo>
                  <a:lnTo>
                    <a:pt x="6974" y="13970"/>
                  </a:lnTo>
                  <a:lnTo>
                    <a:pt x="6997" y="14004"/>
                  </a:lnTo>
                  <a:lnTo>
                    <a:pt x="7019" y="14038"/>
                  </a:lnTo>
                  <a:lnTo>
                    <a:pt x="7054" y="14072"/>
                  </a:lnTo>
                  <a:lnTo>
                    <a:pt x="7088" y="14095"/>
                  </a:lnTo>
                  <a:lnTo>
                    <a:pt x="7133" y="14106"/>
                  </a:lnTo>
                  <a:lnTo>
                    <a:pt x="7179" y="14117"/>
                  </a:lnTo>
                  <a:lnTo>
                    <a:pt x="7179" y="16415"/>
                  </a:lnTo>
                  <a:lnTo>
                    <a:pt x="7133" y="16427"/>
                  </a:lnTo>
                  <a:lnTo>
                    <a:pt x="7099" y="16438"/>
                  </a:lnTo>
                  <a:lnTo>
                    <a:pt x="7065" y="16461"/>
                  </a:lnTo>
                  <a:lnTo>
                    <a:pt x="7031" y="16484"/>
                  </a:lnTo>
                  <a:lnTo>
                    <a:pt x="7008" y="16518"/>
                  </a:lnTo>
                  <a:lnTo>
                    <a:pt x="6997" y="16552"/>
                  </a:lnTo>
                  <a:lnTo>
                    <a:pt x="6985" y="16597"/>
                  </a:lnTo>
                  <a:lnTo>
                    <a:pt x="6974" y="16631"/>
                  </a:lnTo>
                  <a:lnTo>
                    <a:pt x="6985" y="16677"/>
                  </a:lnTo>
                  <a:lnTo>
                    <a:pt x="6997" y="16711"/>
                  </a:lnTo>
                  <a:lnTo>
                    <a:pt x="7418" y="16711"/>
                  </a:lnTo>
                  <a:lnTo>
                    <a:pt x="7429" y="16677"/>
                  </a:lnTo>
                  <a:lnTo>
                    <a:pt x="7429" y="16631"/>
                  </a:lnTo>
                  <a:lnTo>
                    <a:pt x="7429" y="16597"/>
                  </a:lnTo>
                  <a:lnTo>
                    <a:pt x="7418" y="16552"/>
                  </a:lnTo>
                  <a:lnTo>
                    <a:pt x="7395" y="16518"/>
                  </a:lnTo>
                  <a:lnTo>
                    <a:pt x="7372" y="16484"/>
                  </a:lnTo>
                  <a:lnTo>
                    <a:pt x="7338" y="16461"/>
                  </a:lnTo>
                  <a:lnTo>
                    <a:pt x="7304" y="16438"/>
                  </a:lnTo>
                  <a:lnTo>
                    <a:pt x="7258" y="16415"/>
                  </a:lnTo>
                  <a:lnTo>
                    <a:pt x="7224" y="16415"/>
                  </a:lnTo>
                  <a:lnTo>
                    <a:pt x="7224" y="14117"/>
                  </a:lnTo>
                  <a:lnTo>
                    <a:pt x="7270" y="14106"/>
                  </a:lnTo>
                  <a:lnTo>
                    <a:pt x="7304" y="14095"/>
                  </a:lnTo>
                  <a:lnTo>
                    <a:pt x="7349" y="14072"/>
                  </a:lnTo>
                  <a:lnTo>
                    <a:pt x="7383" y="14038"/>
                  </a:lnTo>
                  <a:lnTo>
                    <a:pt x="7406" y="14004"/>
                  </a:lnTo>
                  <a:lnTo>
                    <a:pt x="7429" y="13970"/>
                  </a:lnTo>
                  <a:lnTo>
                    <a:pt x="7440" y="13924"/>
                  </a:lnTo>
                  <a:lnTo>
                    <a:pt x="7440" y="13879"/>
                  </a:lnTo>
                  <a:lnTo>
                    <a:pt x="7440" y="13833"/>
                  </a:lnTo>
                  <a:lnTo>
                    <a:pt x="7429" y="13788"/>
                  </a:lnTo>
                  <a:lnTo>
                    <a:pt x="9363" y="12673"/>
                  </a:lnTo>
                  <a:lnTo>
                    <a:pt x="9408" y="12718"/>
                  </a:lnTo>
                  <a:lnTo>
                    <a:pt x="9454" y="12752"/>
                  </a:lnTo>
                  <a:lnTo>
                    <a:pt x="9511" y="12775"/>
                  </a:lnTo>
                  <a:lnTo>
                    <a:pt x="9568" y="12787"/>
                  </a:lnTo>
                  <a:lnTo>
                    <a:pt x="9636" y="12775"/>
                  </a:lnTo>
                  <a:lnTo>
                    <a:pt x="9693" y="12752"/>
                  </a:lnTo>
                  <a:lnTo>
                    <a:pt x="9738" y="12718"/>
                  </a:lnTo>
                  <a:lnTo>
                    <a:pt x="9784" y="12673"/>
                  </a:lnTo>
                  <a:lnTo>
                    <a:pt x="11718" y="13799"/>
                  </a:lnTo>
                  <a:lnTo>
                    <a:pt x="11706" y="13833"/>
                  </a:lnTo>
                  <a:lnTo>
                    <a:pt x="11695" y="13879"/>
                  </a:lnTo>
                  <a:lnTo>
                    <a:pt x="11706" y="13924"/>
                  </a:lnTo>
                  <a:lnTo>
                    <a:pt x="11718" y="13970"/>
                  </a:lnTo>
                  <a:lnTo>
                    <a:pt x="11740" y="14004"/>
                  </a:lnTo>
                  <a:lnTo>
                    <a:pt x="11763" y="14038"/>
                  </a:lnTo>
                  <a:lnTo>
                    <a:pt x="11797" y="14072"/>
                  </a:lnTo>
                  <a:lnTo>
                    <a:pt x="11831" y="14095"/>
                  </a:lnTo>
                  <a:lnTo>
                    <a:pt x="11877" y="14106"/>
                  </a:lnTo>
                  <a:lnTo>
                    <a:pt x="11922" y="14117"/>
                  </a:lnTo>
                  <a:lnTo>
                    <a:pt x="11922" y="16415"/>
                  </a:lnTo>
                  <a:lnTo>
                    <a:pt x="11877" y="16415"/>
                  </a:lnTo>
                  <a:lnTo>
                    <a:pt x="11843" y="16438"/>
                  </a:lnTo>
                  <a:lnTo>
                    <a:pt x="11809" y="16461"/>
                  </a:lnTo>
                  <a:lnTo>
                    <a:pt x="11774" y="16484"/>
                  </a:lnTo>
                  <a:lnTo>
                    <a:pt x="11752" y="16518"/>
                  </a:lnTo>
                  <a:lnTo>
                    <a:pt x="11729" y="16552"/>
                  </a:lnTo>
                  <a:lnTo>
                    <a:pt x="11718" y="16597"/>
                  </a:lnTo>
                  <a:lnTo>
                    <a:pt x="11718" y="16631"/>
                  </a:lnTo>
                  <a:lnTo>
                    <a:pt x="11718" y="16677"/>
                  </a:lnTo>
                  <a:lnTo>
                    <a:pt x="11729" y="16711"/>
                  </a:lnTo>
                  <a:lnTo>
                    <a:pt x="12161" y="16711"/>
                  </a:lnTo>
                  <a:lnTo>
                    <a:pt x="12161" y="16677"/>
                  </a:lnTo>
                  <a:lnTo>
                    <a:pt x="12173" y="16631"/>
                  </a:lnTo>
                  <a:lnTo>
                    <a:pt x="12161" y="16597"/>
                  </a:lnTo>
                  <a:lnTo>
                    <a:pt x="12150" y="16552"/>
                  </a:lnTo>
                  <a:lnTo>
                    <a:pt x="12138" y="16518"/>
                  </a:lnTo>
                  <a:lnTo>
                    <a:pt x="12104" y="16484"/>
                  </a:lnTo>
                  <a:lnTo>
                    <a:pt x="12082" y="16449"/>
                  </a:lnTo>
                  <a:lnTo>
                    <a:pt x="12047" y="16438"/>
                  </a:lnTo>
                  <a:lnTo>
                    <a:pt x="12002" y="16415"/>
                  </a:lnTo>
                  <a:lnTo>
                    <a:pt x="11968" y="16415"/>
                  </a:lnTo>
                  <a:lnTo>
                    <a:pt x="11968" y="14117"/>
                  </a:lnTo>
                  <a:lnTo>
                    <a:pt x="12013" y="14117"/>
                  </a:lnTo>
                  <a:lnTo>
                    <a:pt x="12047" y="14095"/>
                  </a:lnTo>
                  <a:lnTo>
                    <a:pt x="12093" y="14072"/>
                  </a:lnTo>
                  <a:lnTo>
                    <a:pt x="12127" y="14049"/>
                  </a:lnTo>
                  <a:lnTo>
                    <a:pt x="12150" y="14004"/>
                  </a:lnTo>
                  <a:lnTo>
                    <a:pt x="12173" y="13970"/>
                  </a:lnTo>
                  <a:lnTo>
                    <a:pt x="12184" y="13924"/>
                  </a:lnTo>
                  <a:lnTo>
                    <a:pt x="12184" y="13879"/>
                  </a:lnTo>
                  <a:lnTo>
                    <a:pt x="12184" y="13833"/>
                  </a:lnTo>
                  <a:lnTo>
                    <a:pt x="12173" y="13788"/>
                  </a:lnTo>
                  <a:lnTo>
                    <a:pt x="14175" y="12639"/>
                  </a:lnTo>
                  <a:lnTo>
                    <a:pt x="14197" y="12661"/>
                  </a:lnTo>
                  <a:lnTo>
                    <a:pt x="14231" y="12684"/>
                  </a:lnTo>
                  <a:lnTo>
                    <a:pt x="14266" y="12707"/>
                  </a:lnTo>
                  <a:lnTo>
                    <a:pt x="14357" y="12707"/>
                  </a:lnTo>
                  <a:lnTo>
                    <a:pt x="14391" y="12684"/>
                  </a:lnTo>
                  <a:lnTo>
                    <a:pt x="14425" y="12673"/>
                  </a:lnTo>
                  <a:lnTo>
                    <a:pt x="14459" y="12639"/>
                  </a:lnTo>
                  <a:lnTo>
                    <a:pt x="16484" y="13810"/>
                  </a:lnTo>
                  <a:lnTo>
                    <a:pt x="16461" y="13879"/>
                  </a:lnTo>
                  <a:lnTo>
                    <a:pt x="16472" y="13924"/>
                  </a:lnTo>
                  <a:lnTo>
                    <a:pt x="16484" y="13958"/>
                  </a:lnTo>
                  <a:lnTo>
                    <a:pt x="16495" y="13992"/>
                  </a:lnTo>
                  <a:lnTo>
                    <a:pt x="16518" y="14026"/>
                  </a:lnTo>
                  <a:lnTo>
                    <a:pt x="16552" y="14049"/>
                  </a:lnTo>
                  <a:lnTo>
                    <a:pt x="16586" y="14072"/>
                  </a:lnTo>
                  <a:lnTo>
                    <a:pt x="16620" y="14083"/>
                  </a:lnTo>
                  <a:lnTo>
                    <a:pt x="16654" y="14095"/>
                  </a:lnTo>
                  <a:lnTo>
                    <a:pt x="16654" y="16392"/>
                  </a:lnTo>
                  <a:lnTo>
                    <a:pt x="16609" y="16404"/>
                  </a:lnTo>
                  <a:lnTo>
                    <a:pt x="16575" y="16415"/>
                  </a:lnTo>
                  <a:lnTo>
                    <a:pt x="16529" y="16438"/>
                  </a:lnTo>
                  <a:lnTo>
                    <a:pt x="16507" y="16472"/>
                  </a:lnTo>
                  <a:lnTo>
                    <a:pt x="16472" y="16506"/>
                  </a:lnTo>
                  <a:lnTo>
                    <a:pt x="16461" y="16552"/>
                  </a:lnTo>
                  <a:lnTo>
                    <a:pt x="16438" y="16586"/>
                  </a:lnTo>
                  <a:lnTo>
                    <a:pt x="16438" y="16631"/>
                  </a:lnTo>
                  <a:lnTo>
                    <a:pt x="16450" y="16711"/>
                  </a:lnTo>
                  <a:lnTo>
                    <a:pt x="16916" y="16711"/>
                  </a:lnTo>
                  <a:lnTo>
                    <a:pt x="16927" y="16631"/>
                  </a:lnTo>
                  <a:lnTo>
                    <a:pt x="16927" y="16586"/>
                  </a:lnTo>
                  <a:lnTo>
                    <a:pt x="16905" y="16540"/>
                  </a:lnTo>
                  <a:lnTo>
                    <a:pt x="16893" y="16506"/>
                  </a:lnTo>
                  <a:lnTo>
                    <a:pt x="16859" y="16472"/>
                  </a:lnTo>
                  <a:lnTo>
                    <a:pt x="16825" y="16438"/>
                  </a:lnTo>
                  <a:lnTo>
                    <a:pt x="16791" y="16415"/>
                  </a:lnTo>
                  <a:lnTo>
                    <a:pt x="16745" y="16404"/>
                  </a:lnTo>
                  <a:lnTo>
                    <a:pt x="16700" y="16392"/>
                  </a:lnTo>
                  <a:lnTo>
                    <a:pt x="16700" y="14095"/>
                  </a:lnTo>
                  <a:lnTo>
                    <a:pt x="16745" y="14083"/>
                  </a:lnTo>
                  <a:lnTo>
                    <a:pt x="16780" y="14072"/>
                  </a:lnTo>
                  <a:lnTo>
                    <a:pt x="16814" y="14049"/>
                  </a:lnTo>
                  <a:lnTo>
                    <a:pt x="16848" y="14026"/>
                  </a:lnTo>
                  <a:lnTo>
                    <a:pt x="16871" y="13992"/>
                  </a:lnTo>
                  <a:lnTo>
                    <a:pt x="16882" y="13958"/>
                  </a:lnTo>
                  <a:lnTo>
                    <a:pt x="16893" y="13924"/>
                  </a:lnTo>
                  <a:lnTo>
                    <a:pt x="16905" y="13879"/>
                  </a:lnTo>
                  <a:lnTo>
                    <a:pt x="16893" y="13844"/>
                  </a:lnTo>
                  <a:lnTo>
                    <a:pt x="16882" y="13810"/>
                  </a:lnTo>
                  <a:lnTo>
                    <a:pt x="18850" y="12673"/>
                  </a:lnTo>
                  <a:lnTo>
                    <a:pt x="18895" y="12718"/>
                  </a:lnTo>
                  <a:lnTo>
                    <a:pt x="18941" y="12752"/>
                  </a:lnTo>
                  <a:lnTo>
                    <a:pt x="18998" y="12764"/>
                  </a:lnTo>
                  <a:lnTo>
                    <a:pt x="19055" y="12775"/>
                  </a:lnTo>
                  <a:lnTo>
                    <a:pt x="19112" y="12764"/>
                  </a:lnTo>
                  <a:lnTo>
                    <a:pt x="19168" y="12752"/>
                  </a:lnTo>
                  <a:lnTo>
                    <a:pt x="19214" y="12718"/>
                  </a:lnTo>
                  <a:lnTo>
                    <a:pt x="19248" y="12673"/>
                  </a:lnTo>
                  <a:lnTo>
                    <a:pt x="21216" y="13799"/>
                  </a:lnTo>
                  <a:lnTo>
                    <a:pt x="21205" y="13844"/>
                  </a:lnTo>
                  <a:lnTo>
                    <a:pt x="21193" y="13879"/>
                  </a:lnTo>
                  <a:lnTo>
                    <a:pt x="21205" y="13924"/>
                  </a:lnTo>
                  <a:lnTo>
                    <a:pt x="21216" y="13958"/>
                  </a:lnTo>
                  <a:lnTo>
                    <a:pt x="21227" y="13992"/>
                  </a:lnTo>
                  <a:lnTo>
                    <a:pt x="21250" y="14026"/>
                  </a:lnTo>
                  <a:lnTo>
                    <a:pt x="21284" y="14061"/>
                  </a:lnTo>
                  <a:lnTo>
                    <a:pt x="21318" y="14083"/>
                  </a:lnTo>
                  <a:lnTo>
                    <a:pt x="21352" y="14095"/>
                  </a:lnTo>
                  <a:lnTo>
                    <a:pt x="21398" y="14106"/>
                  </a:lnTo>
                  <a:lnTo>
                    <a:pt x="21398" y="16392"/>
                  </a:lnTo>
                  <a:lnTo>
                    <a:pt x="21352" y="16392"/>
                  </a:lnTo>
                  <a:lnTo>
                    <a:pt x="21307" y="16415"/>
                  </a:lnTo>
                  <a:lnTo>
                    <a:pt x="21273" y="16438"/>
                  </a:lnTo>
                  <a:lnTo>
                    <a:pt x="21239" y="16472"/>
                  </a:lnTo>
                  <a:lnTo>
                    <a:pt x="21216" y="16506"/>
                  </a:lnTo>
                  <a:lnTo>
                    <a:pt x="21193" y="16540"/>
                  </a:lnTo>
                  <a:lnTo>
                    <a:pt x="21182" y="16586"/>
                  </a:lnTo>
                  <a:lnTo>
                    <a:pt x="21170" y="16631"/>
                  </a:lnTo>
                  <a:lnTo>
                    <a:pt x="21182" y="16711"/>
                  </a:lnTo>
                  <a:lnTo>
                    <a:pt x="21660" y="16711"/>
                  </a:lnTo>
                  <a:lnTo>
                    <a:pt x="21671" y="16631"/>
                  </a:lnTo>
                  <a:lnTo>
                    <a:pt x="21671" y="16586"/>
                  </a:lnTo>
                  <a:lnTo>
                    <a:pt x="21648" y="16540"/>
                  </a:lnTo>
                  <a:lnTo>
                    <a:pt x="21637" y="16506"/>
                  </a:lnTo>
                  <a:lnTo>
                    <a:pt x="21603" y="16472"/>
                  </a:lnTo>
                  <a:lnTo>
                    <a:pt x="21569" y="16438"/>
                  </a:lnTo>
                  <a:lnTo>
                    <a:pt x="21534" y="16415"/>
                  </a:lnTo>
                  <a:lnTo>
                    <a:pt x="21489" y="16392"/>
                  </a:lnTo>
                  <a:lnTo>
                    <a:pt x="21443" y="16392"/>
                  </a:lnTo>
                  <a:lnTo>
                    <a:pt x="21443" y="14106"/>
                  </a:lnTo>
                  <a:lnTo>
                    <a:pt x="21489" y="14095"/>
                  </a:lnTo>
                  <a:lnTo>
                    <a:pt x="21523" y="14083"/>
                  </a:lnTo>
                  <a:lnTo>
                    <a:pt x="21557" y="14061"/>
                  </a:lnTo>
                  <a:lnTo>
                    <a:pt x="21591" y="14026"/>
                  </a:lnTo>
                  <a:lnTo>
                    <a:pt x="21614" y="13992"/>
                  </a:lnTo>
                  <a:lnTo>
                    <a:pt x="21637" y="13958"/>
                  </a:lnTo>
                  <a:lnTo>
                    <a:pt x="21648" y="13924"/>
                  </a:lnTo>
                  <a:lnTo>
                    <a:pt x="21648" y="13879"/>
                  </a:lnTo>
                  <a:lnTo>
                    <a:pt x="21648" y="13833"/>
                  </a:lnTo>
                  <a:lnTo>
                    <a:pt x="21637" y="13788"/>
                  </a:lnTo>
                  <a:lnTo>
                    <a:pt x="21614" y="13753"/>
                  </a:lnTo>
                  <a:lnTo>
                    <a:pt x="21580" y="13719"/>
                  </a:lnTo>
                  <a:lnTo>
                    <a:pt x="21546" y="13685"/>
                  </a:lnTo>
                  <a:lnTo>
                    <a:pt x="21512" y="13674"/>
                  </a:lnTo>
                  <a:lnTo>
                    <a:pt x="21466" y="13651"/>
                  </a:lnTo>
                  <a:lnTo>
                    <a:pt x="21421" y="13651"/>
                  </a:lnTo>
                  <a:lnTo>
                    <a:pt x="21364" y="13662"/>
                  </a:lnTo>
                  <a:lnTo>
                    <a:pt x="21307" y="13685"/>
                  </a:lnTo>
                  <a:lnTo>
                    <a:pt x="21261" y="13719"/>
                  </a:lnTo>
                  <a:lnTo>
                    <a:pt x="21227" y="13765"/>
                  </a:lnTo>
                  <a:lnTo>
                    <a:pt x="19271" y="12639"/>
                  </a:lnTo>
                  <a:lnTo>
                    <a:pt x="19294" y="12582"/>
                  </a:lnTo>
                  <a:lnTo>
                    <a:pt x="19294" y="12536"/>
                  </a:lnTo>
                  <a:lnTo>
                    <a:pt x="19294" y="12479"/>
                  </a:lnTo>
                  <a:lnTo>
                    <a:pt x="19282" y="12445"/>
                  </a:lnTo>
                  <a:lnTo>
                    <a:pt x="19259" y="12400"/>
                  </a:lnTo>
                  <a:lnTo>
                    <a:pt x="19237" y="12366"/>
                  </a:lnTo>
                  <a:lnTo>
                    <a:pt x="19203" y="12331"/>
                  </a:lnTo>
                  <a:lnTo>
                    <a:pt x="19157" y="12309"/>
                  </a:lnTo>
                  <a:lnTo>
                    <a:pt x="19123" y="12297"/>
                  </a:lnTo>
                  <a:lnTo>
                    <a:pt x="19077" y="12286"/>
                  </a:lnTo>
                  <a:lnTo>
                    <a:pt x="19077" y="10034"/>
                  </a:lnTo>
                  <a:lnTo>
                    <a:pt x="19123" y="10022"/>
                  </a:lnTo>
                  <a:lnTo>
                    <a:pt x="19168" y="10000"/>
                  </a:lnTo>
                  <a:lnTo>
                    <a:pt x="19203" y="9977"/>
                  </a:lnTo>
                  <a:lnTo>
                    <a:pt x="19237" y="9943"/>
                  </a:lnTo>
                  <a:lnTo>
                    <a:pt x="19271" y="9909"/>
                  </a:lnTo>
                  <a:lnTo>
                    <a:pt x="19294" y="9863"/>
                  </a:lnTo>
                  <a:lnTo>
                    <a:pt x="19305" y="9818"/>
                  </a:lnTo>
                  <a:lnTo>
                    <a:pt x="19305" y="9772"/>
                  </a:lnTo>
                  <a:lnTo>
                    <a:pt x="19305" y="9727"/>
                  </a:lnTo>
                  <a:lnTo>
                    <a:pt x="19294" y="9670"/>
                  </a:lnTo>
                  <a:lnTo>
                    <a:pt x="19259" y="9636"/>
                  </a:lnTo>
                  <a:lnTo>
                    <a:pt x="19237" y="9590"/>
                  </a:lnTo>
                  <a:lnTo>
                    <a:pt x="19191" y="9567"/>
                  </a:lnTo>
                  <a:lnTo>
                    <a:pt x="19157" y="9533"/>
                  </a:lnTo>
                  <a:lnTo>
                    <a:pt x="19100" y="9522"/>
                  </a:lnTo>
                  <a:lnTo>
                    <a:pt x="18986" y="9522"/>
                  </a:lnTo>
                  <a:lnTo>
                    <a:pt x="18930" y="9556"/>
                  </a:lnTo>
                  <a:lnTo>
                    <a:pt x="18873" y="9590"/>
                  </a:lnTo>
                  <a:lnTo>
                    <a:pt x="18839" y="9647"/>
                  </a:lnTo>
                  <a:lnTo>
                    <a:pt x="16859" y="8498"/>
                  </a:lnTo>
                  <a:lnTo>
                    <a:pt x="16871" y="8464"/>
                  </a:lnTo>
                  <a:lnTo>
                    <a:pt x="16882" y="8430"/>
                  </a:lnTo>
                  <a:lnTo>
                    <a:pt x="16871" y="8384"/>
                  </a:lnTo>
                  <a:lnTo>
                    <a:pt x="16859" y="8350"/>
                  </a:lnTo>
                  <a:lnTo>
                    <a:pt x="16825" y="8293"/>
                  </a:lnTo>
                  <a:lnTo>
                    <a:pt x="16768" y="8259"/>
                  </a:lnTo>
                  <a:lnTo>
                    <a:pt x="16700" y="8236"/>
                  </a:lnTo>
                  <a:lnTo>
                    <a:pt x="16700" y="5904"/>
                  </a:lnTo>
                  <a:lnTo>
                    <a:pt x="16745" y="5893"/>
                  </a:lnTo>
                  <a:lnTo>
                    <a:pt x="16791" y="5882"/>
                  </a:lnTo>
                  <a:lnTo>
                    <a:pt x="16825" y="5859"/>
                  </a:lnTo>
                  <a:lnTo>
                    <a:pt x="16859" y="5825"/>
                  </a:lnTo>
                  <a:lnTo>
                    <a:pt x="16882" y="5791"/>
                  </a:lnTo>
                  <a:lnTo>
                    <a:pt x="16905" y="5757"/>
                  </a:lnTo>
                  <a:lnTo>
                    <a:pt x="16916" y="5711"/>
                  </a:lnTo>
                  <a:lnTo>
                    <a:pt x="16927" y="5666"/>
                  </a:lnTo>
                  <a:lnTo>
                    <a:pt x="16916" y="5620"/>
                  </a:lnTo>
                  <a:lnTo>
                    <a:pt x="16905" y="5586"/>
                  </a:lnTo>
                  <a:lnTo>
                    <a:pt x="18827" y="4471"/>
                  </a:lnTo>
                  <a:lnTo>
                    <a:pt x="18873" y="4517"/>
                  </a:lnTo>
                  <a:lnTo>
                    <a:pt x="18930" y="4551"/>
                  </a:lnTo>
                  <a:lnTo>
                    <a:pt x="18986" y="4573"/>
                  </a:lnTo>
                  <a:lnTo>
                    <a:pt x="19055" y="4585"/>
                  </a:lnTo>
                  <a:lnTo>
                    <a:pt x="19112" y="4585"/>
                  </a:lnTo>
                  <a:lnTo>
                    <a:pt x="19157" y="4562"/>
                  </a:lnTo>
                  <a:lnTo>
                    <a:pt x="19203" y="4539"/>
                  </a:lnTo>
                  <a:lnTo>
                    <a:pt x="19237" y="4505"/>
                  </a:lnTo>
                  <a:lnTo>
                    <a:pt x="19271" y="4471"/>
                  </a:lnTo>
                  <a:lnTo>
                    <a:pt x="19294" y="4426"/>
                  </a:lnTo>
                  <a:lnTo>
                    <a:pt x="19316" y="4380"/>
                  </a:lnTo>
                  <a:lnTo>
                    <a:pt x="19316" y="4323"/>
                  </a:lnTo>
                  <a:lnTo>
                    <a:pt x="19316" y="4266"/>
                  </a:lnTo>
                  <a:lnTo>
                    <a:pt x="19305" y="4221"/>
                  </a:lnTo>
                  <a:lnTo>
                    <a:pt x="19282" y="4175"/>
                  </a:lnTo>
                  <a:lnTo>
                    <a:pt x="19248" y="4141"/>
                  </a:lnTo>
                  <a:lnTo>
                    <a:pt x="19214" y="4107"/>
                  </a:lnTo>
                  <a:lnTo>
                    <a:pt x="19168" y="4084"/>
                  </a:lnTo>
                  <a:lnTo>
                    <a:pt x="19123" y="4062"/>
                  </a:lnTo>
                  <a:lnTo>
                    <a:pt x="19077" y="4050"/>
                  </a:lnTo>
                  <a:lnTo>
                    <a:pt x="19077" y="1809"/>
                  </a:lnTo>
                  <a:lnTo>
                    <a:pt x="19123" y="1798"/>
                  </a:lnTo>
                  <a:lnTo>
                    <a:pt x="19157" y="1787"/>
                  </a:lnTo>
                  <a:lnTo>
                    <a:pt x="19203" y="1764"/>
                  </a:lnTo>
                  <a:lnTo>
                    <a:pt x="19237" y="1730"/>
                  </a:lnTo>
                  <a:lnTo>
                    <a:pt x="19259" y="1696"/>
                  </a:lnTo>
                  <a:lnTo>
                    <a:pt x="19282" y="1650"/>
                  </a:lnTo>
                  <a:lnTo>
                    <a:pt x="19294" y="1616"/>
                  </a:lnTo>
                  <a:lnTo>
                    <a:pt x="19305" y="1559"/>
                  </a:lnTo>
                  <a:lnTo>
                    <a:pt x="19294" y="1514"/>
                  </a:lnTo>
                  <a:lnTo>
                    <a:pt x="19282" y="1468"/>
                  </a:lnTo>
                  <a:lnTo>
                    <a:pt x="19259" y="1423"/>
                  </a:lnTo>
                  <a:lnTo>
                    <a:pt x="19225" y="1388"/>
                  </a:lnTo>
                  <a:lnTo>
                    <a:pt x="19191" y="1354"/>
                  </a:lnTo>
                  <a:lnTo>
                    <a:pt x="19146" y="1331"/>
                  </a:lnTo>
                  <a:lnTo>
                    <a:pt x="19100" y="1320"/>
                  </a:lnTo>
                  <a:lnTo>
                    <a:pt x="18986" y="1320"/>
                  </a:lnTo>
                  <a:lnTo>
                    <a:pt x="18930" y="1354"/>
                  </a:lnTo>
                  <a:lnTo>
                    <a:pt x="18884" y="1388"/>
                  </a:lnTo>
                  <a:lnTo>
                    <a:pt x="18839" y="1434"/>
                  </a:lnTo>
                  <a:lnTo>
                    <a:pt x="16882" y="296"/>
                  </a:lnTo>
                  <a:lnTo>
                    <a:pt x="16893" y="262"/>
                  </a:lnTo>
                  <a:lnTo>
                    <a:pt x="16905" y="217"/>
                  </a:lnTo>
                  <a:lnTo>
                    <a:pt x="16893" y="171"/>
                  </a:lnTo>
                  <a:lnTo>
                    <a:pt x="16882" y="126"/>
                  </a:lnTo>
                  <a:lnTo>
                    <a:pt x="16859" y="92"/>
                  </a:lnTo>
                  <a:lnTo>
                    <a:pt x="16836" y="57"/>
                  </a:lnTo>
                  <a:lnTo>
                    <a:pt x="16802" y="35"/>
                  </a:lnTo>
                  <a:lnTo>
                    <a:pt x="16768" y="12"/>
                  </a:lnTo>
                  <a:lnTo>
                    <a:pt x="16723" y="1"/>
                  </a:lnTo>
                  <a:close/>
                </a:path>
              </a:pathLst>
            </a:custGeom>
            <a:solidFill>
              <a:srgbClr val="FFFFFF">
                <a:alpha val="1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9"/>
            <p:cNvSpPr/>
            <p:nvPr/>
          </p:nvSpPr>
          <p:spPr>
            <a:xfrm>
              <a:off x="8689168" y="0"/>
              <a:ext cx="7222" cy="105"/>
            </a:xfrm>
            <a:custGeom>
              <a:rect b="b" l="l" r="r" t="t"/>
              <a:pathLst>
                <a:path extrusionOk="0" h="1" w="69">
                  <a:moveTo>
                    <a:pt x="69" y="0"/>
                  </a:moveTo>
                  <a:lnTo>
                    <a:pt x="1" y="0"/>
                  </a:lnTo>
                  <a:lnTo>
                    <a:pt x="1" y="0"/>
                  </a:lnTo>
                  <a:lnTo>
                    <a:pt x="35" y="0"/>
                  </a:lnTo>
                  <a:lnTo>
                    <a:pt x="35" y="0"/>
                  </a:lnTo>
                  <a:lnTo>
                    <a:pt x="69" y="0"/>
                  </a:lnTo>
                  <a:lnTo>
                    <a:pt x="69" y="0"/>
                  </a:lnTo>
                  <a:close/>
                </a:path>
              </a:pathLst>
            </a:cu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9"/>
            <p:cNvSpPr/>
            <p:nvPr/>
          </p:nvSpPr>
          <p:spPr>
            <a:xfrm>
              <a:off x="6698419" y="0"/>
              <a:ext cx="20410" cy="2512"/>
            </a:xfrm>
            <a:custGeom>
              <a:rect b="b" l="l" r="r" t="t"/>
              <a:pathLst>
                <a:path extrusionOk="0" h="24" w="195">
                  <a:moveTo>
                    <a:pt x="1" y="0"/>
                  </a:moveTo>
                  <a:lnTo>
                    <a:pt x="46" y="23"/>
                  </a:lnTo>
                  <a:lnTo>
                    <a:pt x="149" y="23"/>
                  </a:lnTo>
                  <a:lnTo>
                    <a:pt x="194" y="0"/>
                  </a:lnTo>
                  <a:close/>
                </a:path>
              </a:pathLst>
            </a:cu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9"/>
            <p:cNvSpPr/>
            <p:nvPr/>
          </p:nvSpPr>
          <p:spPr>
            <a:xfrm>
              <a:off x="0" y="3397984"/>
              <a:ext cx="1020484" cy="615640"/>
            </a:xfrm>
            <a:custGeom>
              <a:rect b="b" l="l" r="r" t="t"/>
              <a:pathLst>
                <a:path extrusionOk="0" h="5882" w="9750">
                  <a:moveTo>
                    <a:pt x="2606" y="285"/>
                  </a:moveTo>
                  <a:lnTo>
                    <a:pt x="4642" y="1468"/>
                  </a:lnTo>
                  <a:lnTo>
                    <a:pt x="4631" y="1525"/>
                  </a:lnTo>
                  <a:lnTo>
                    <a:pt x="4631" y="1571"/>
                  </a:lnTo>
                  <a:lnTo>
                    <a:pt x="4642" y="1605"/>
                  </a:lnTo>
                  <a:lnTo>
                    <a:pt x="4676" y="1662"/>
                  </a:lnTo>
                  <a:lnTo>
                    <a:pt x="4733" y="1707"/>
                  </a:lnTo>
                  <a:lnTo>
                    <a:pt x="4801" y="1730"/>
                  </a:lnTo>
                  <a:lnTo>
                    <a:pt x="4801" y="4039"/>
                  </a:lnTo>
                  <a:lnTo>
                    <a:pt x="4756" y="4050"/>
                  </a:lnTo>
                  <a:lnTo>
                    <a:pt x="4722" y="4062"/>
                  </a:lnTo>
                  <a:lnTo>
                    <a:pt x="4676" y="4096"/>
                  </a:lnTo>
                  <a:lnTo>
                    <a:pt x="4653" y="4119"/>
                  </a:lnTo>
                  <a:lnTo>
                    <a:pt x="4619" y="4153"/>
                  </a:lnTo>
                  <a:lnTo>
                    <a:pt x="4608" y="4198"/>
                  </a:lnTo>
                  <a:lnTo>
                    <a:pt x="4585" y="4244"/>
                  </a:lnTo>
                  <a:lnTo>
                    <a:pt x="4585" y="4289"/>
                  </a:lnTo>
                  <a:lnTo>
                    <a:pt x="4585" y="4335"/>
                  </a:lnTo>
                  <a:lnTo>
                    <a:pt x="4608" y="4380"/>
                  </a:lnTo>
                  <a:lnTo>
                    <a:pt x="2674" y="5506"/>
                  </a:lnTo>
                  <a:lnTo>
                    <a:pt x="2629" y="5450"/>
                  </a:lnTo>
                  <a:lnTo>
                    <a:pt x="2583" y="5415"/>
                  </a:lnTo>
                  <a:lnTo>
                    <a:pt x="2526" y="5393"/>
                  </a:lnTo>
                  <a:lnTo>
                    <a:pt x="2458" y="5381"/>
                  </a:lnTo>
                  <a:lnTo>
                    <a:pt x="2401" y="5393"/>
                  </a:lnTo>
                  <a:lnTo>
                    <a:pt x="2344" y="5415"/>
                  </a:lnTo>
                  <a:lnTo>
                    <a:pt x="2287" y="5461"/>
                  </a:lnTo>
                  <a:lnTo>
                    <a:pt x="2253" y="5506"/>
                  </a:lnTo>
                  <a:lnTo>
                    <a:pt x="262" y="4357"/>
                  </a:lnTo>
                  <a:lnTo>
                    <a:pt x="262" y="4323"/>
                  </a:lnTo>
                  <a:lnTo>
                    <a:pt x="274" y="4289"/>
                  </a:lnTo>
                  <a:lnTo>
                    <a:pt x="262" y="4221"/>
                  </a:lnTo>
                  <a:lnTo>
                    <a:pt x="228" y="4164"/>
                  </a:lnTo>
                  <a:lnTo>
                    <a:pt x="171" y="4130"/>
                  </a:lnTo>
                  <a:lnTo>
                    <a:pt x="115" y="4107"/>
                  </a:lnTo>
                  <a:lnTo>
                    <a:pt x="115" y="1730"/>
                  </a:lnTo>
                  <a:lnTo>
                    <a:pt x="149" y="1730"/>
                  </a:lnTo>
                  <a:lnTo>
                    <a:pt x="183" y="1718"/>
                  </a:lnTo>
                  <a:lnTo>
                    <a:pt x="217" y="1696"/>
                  </a:lnTo>
                  <a:lnTo>
                    <a:pt x="240" y="1673"/>
                  </a:lnTo>
                  <a:lnTo>
                    <a:pt x="262" y="1639"/>
                  </a:lnTo>
                  <a:lnTo>
                    <a:pt x="285" y="1605"/>
                  </a:lnTo>
                  <a:lnTo>
                    <a:pt x="297" y="1571"/>
                  </a:lnTo>
                  <a:lnTo>
                    <a:pt x="297" y="1525"/>
                  </a:lnTo>
                  <a:lnTo>
                    <a:pt x="297" y="1491"/>
                  </a:lnTo>
                  <a:lnTo>
                    <a:pt x="285" y="1457"/>
                  </a:lnTo>
                  <a:lnTo>
                    <a:pt x="2321" y="285"/>
                  </a:lnTo>
                  <a:lnTo>
                    <a:pt x="2344" y="319"/>
                  </a:lnTo>
                  <a:lnTo>
                    <a:pt x="2378" y="342"/>
                  </a:lnTo>
                  <a:lnTo>
                    <a:pt x="2424" y="353"/>
                  </a:lnTo>
                  <a:lnTo>
                    <a:pt x="2503" y="353"/>
                  </a:lnTo>
                  <a:lnTo>
                    <a:pt x="2538" y="342"/>
                  </a:lnTo>
                  <a:lnTo>
                    <a:pt x="2572" y="319"/>
                  </a:lnTo>
                  <a:lnTo>
                    <a:pt x="2606" y="285"/>
                  </a:lnTo>
                  <a:close/>
                  <a:moveTo>
                    <a:pt x="7338" y="285"/>
                  </a:moveTo>
                  <a:lnTo>
                    <a:pt x="9408" y="1480"/>
                  </a:lnTo>
                  <a:lnTo>
                    <a:pt x="9397" y="1525"/>
                  </a:lnTo>
                  <a:lnTo>
                    <a:pt x="9408" y="1593"/>
                  </a:lnTo>
                  <a:lnTo>
                    <a:pt x="9442" y="1639"/>
                  </a:lnTo>
                  <a:lnTo>
                    <a:pt x="9488" y="1684"/>
                  </a:lnTo>
                  <a:lnTo>
                    <a:pt x="9545" y="1707"/>
                  </a:lnTo>
                  <a:lnTo>
                    <a:pt x="9545" y="4119"/>
                  </a:lnTo>
                  <a:lnTo>
                    <a:pt x="9488" y="4141"/>
                  </a:lnTo>
                  <a:lnTo>
                    <a:pt x="9442" y="4175"/>
                  </a:lnTo>
                  <a:lnTo>
                    <a:pt x="9408" y="4221"/>
                  </a:lnTo>
                  <a:lnTo>
                    <a:pt x="9397" y="4289"/>
                  </a:lnTo>
                  <a:lnTo>
                    <a:pt x="9408" y="4346"/>
                  </a:lnTo>
                  <a:lnTo>
                    <a:pt x="7361" y="5541"/>
                  </a:lnTo>
                  <a:lnTo>
                    <a:pt x="7327" y="5506"/>
                  </a:lnTo>
                  <a:lnTo>
                    <a:pt x="7292" y="5472"/>
                  </a:lnTo>
                  <a:lnTo>
                    <a:pt x="7247" y="5461"/>
                  </a:lnTo>
                  <a:lnTo>
                    <a:pt x="7201" y="5450"/>
                  </a:lnTo>
                  <a:lnTo>
                    <a:pt x="7156" y="5461"/>
                  </a:lnTo>
                  <a:lnTo>
                    <a:pt x="7110" y="5472"/>
                  </a:lnTo>
                  <a:lnTo>
                    <a:pt x="7076" y="5506"/>
                  </a:lnTo>
                  <a:lnTo>
                    <a:pt x="7054" y="5541"/>
                  </a:lnTo>
                  <a:lnTo>
                    <a:pt x="5063" y="4392"/>
                  </a:lnTo>
                  <a:lnTo>
                    <a:pt x="5074" y="4346"/>
                  </a:lnTo>
                  <a:lnTo>
                    <a:pt x="5086" y="4289"/>
                  </a:lnTo>
                  <a:lnTo>
                    <a:pt x="5074" y="4244"/>
                  </a:lnTo>
                  <a:lnTo>
                    <a:pt x="5063" y="4198"/>
                  </a:lnTo>
                  <a:lnTo>
                    <a:pt x="5040" y="4153"/>
                  </a:lnTo>
                  <a:lnTo>
                    <a:pt x="5017" y="4119"/>
                  </a:lnTo>
                  <a:lnTo>
                    <a:pt x="4983" y="4084"/>
                  </a:lnTo>
                  <a:lnTo>
                    <a:pt x="4938" y="4062"/>
                  </a:lnTo>
                  <a:lnTo>
                    <a:pt x="4892" y="4050"/>
                  </a:lnTo>
                  <a:lnTo>
                    <a:pt x="4847" y="4039"/>
                  </a:lnTo>
                  <a:lnTo>
                    <a:pt x="4847" y="1730"/>
                  </a:lnTo>
                  <a:lnTo>
                    <a:pt x="4892" y="1730"/>
                  </a:lnTo>
                  <a:lnTo>
                    <a:pt x="4926" y="1707"/>
                  </a:lnTo>
                  <a:lnTo>
                    <a:pt x="4983" y="1662"/>
                  </a:lnTo>
                  <a:lnTo>
                    <a:pt x="5006" y="1639"/>
                  </a:lnTo>
                  <a:lnTo>
                    <a:pt x="5017" y="1605"/>
                  </a:lnTo>
                  <a:lnTo>
                    <a:pt x="5029" y="1571"/>
                  </a:lnTo>
                  <a:lnTo>
                    <a:pt x="5040" y="1525"/>
                  </a:lnTo>
                  <a:lnTo>
                    <a:pt x="5029" y="1491"/>
                  </a:lnTo>
                  <a:lnTo>
                    <a:pt x="5029" y="1457"/>
                  </a:lnTo>
                  <a:lnTo>
                    <a:pt x="7065" y="285"/>
                  </a:lnTo>
                  <a:lnTo>
                    <a:pt x="7088" y="308"/>
                  </a:lnTo>
                  <a:lnTo>
                    <a:pt x="7122" y="331"/>
                  </a:lnTo>
                  <a:lnTo>
                    <a:pt x="7156" y="353"/>
                  </a:lnTo>
                  <a:lnTo>
                    <a:pt x="7247" y="353"/>
                  </a:lnTo>
                  <a:lnTo>
                    <a:pt x="7281" y="331"/>
                  </a:lnTo>
                  <a:lnTo>
                    <a:pt x="7315" y="308"/>
                  </a:lnTo>
                  <a:lnTo>
                    <a:pt x="7338" y="285"/>
                  </a:lnTo>
                  <a:close/>
                  <a:moveTo>
                    <a:pt x="2458" y="1"/>
                  </a:moveTo>
                  <a:lnTo>
                    <a:pt x="2424" y="12"/>
                  </a:lnTo>
                  <a:lnTo>
                    <a:pt x="2390" y="12"/>
                  </a:lnTo>
                  <a:lnTo>
                    <a:pt x="2333" y="58"/>
                  </a:lnTo>
                  <a:lnTo>
                    <a:pt x="2299" y="114"/>
                  </a:lnTo>
                  <a:lnTo>
                    <a:pt x="2287" y="149"/>
                  </a:lnTo>
                  <a:lnTo>
                    <a:pt x="2287" y="183"/>
                  </a:lnTo>
                  <a:lnTo>
                    <a:pt x="2299" y="240"/>
                  </a:lnTo>
                  <a:lnTo>
                    <a:pt x="262" y="1411"/>
                  </a:lnTo>
                  <a:lnTo>
                    <a:pt x="228" y="1377"/>
                  </a:lnTo>
                  <a:lnTo>
                    <a:pt x="194" y="1354"/>
                  </a:lnTo>
                  <a:lnTo>
                    <a:pt x="149" y="1332"/>
                  </a:lnTo>
                  <a:lnTo>
                    <a:pt x="92" y="1320"/>
                  </a:lnTo>
                  <a:lnTo>
                    <a:pt x="46" y="1332"/>
                  </a:lnTo>
                  <a:lnTo>
                    <a:pt x="1" y="1343"/>
                  </a:lnTo>
                  <a:lnTo>
                    <a:pt x="1" y="1707"/>
                  </a:lnTo>
                  <a:lnTo>
                    <a:pt x="69" y="1730"/>
                  </a:lnTo>
                  <a:lnTo>
                    <a:pt x="69" y="4107"/>
                  </a:lnTo>
                  <a:lnTo>
                    <a:pt x="35" y="4119"/>
                  </a:lnTo>
                  <a:lnTo>
                    <a:pt x="1" y="4130"/>
                  </a:lnTo>
                  <a:lnTo>
                    <a:pt x="1" y="4437"/>
                  </a:lnTo>
                  <a:lnTo>
                    <a:pt x="46" y="4460"/>
                  </a:lnTo>
                  <a:lnTo>
                    <a:pt x="137" y="4460"/>
                  </a:lnTo>
                  <a:lnTo>
                    <a:pt x="171" y="4448"/>
                  </a:lnTo>
                  <a:lnTo>
                    <a:pt x="206" y="4426"/>
                  </a:lnTo>
                  <a:lnTo>
                    <a:pt x="240" y="4392"/>
                  </a:lnTo>
                  <a:lnTo>
                    <a:pt x="2230" y="5552"/>
                  </a:lnTo>
                  <a:lnTo>
                    <a:pt x="2219" y="5586"/>
                  </a:lnTo>
                  <a:lnTo>
                    <a:pt x="2219" y="5632"/>
                  </a:lnTo>
                  <a:lnTo>
                    <a:pt x="2219" y="5688"/>
                  </a:lnTo>
                  <a:lnTo>
                    <a:pt x="2230" y="5734"/>
                  </a:lnTo>
                  <a:lnTo>
                    <a:pt x="2253" y="5768"/>
                  </a:lnTo>
                  <a:lnTo>
                    <a:pt x="2287" y="5814"/>
                  </a:lnTo>
                  <a:lnTo>
                    <a:pt x="2321" y="5836"/>
                  </a:lnTo>
                  <a:lnTo>
                    <a:pt x="2367" y="5859"/>
                  </a:lnTo>
                  <a:lnTo>
                    <a:pt x="2412" y="5882"/>
                  </a:lnTo>
                  <a:lnTo>
                    <a:pt x="2515" y="5882"/>
                  </a:lnTo>
                  <a:lnTo>
                    <a:pt x="2560" y="5859"/>
                  </a:lnTo>
                  <a:lnTo>
                    <a:pt x="2606" y="5836"/>
                  </a:lnTo>
                  <a:lnTo>
                    <a:pt x="2640" y="5814"/>
                  </a:lnTo>
                  <a:lnTo>
                    <a:pt x="2674" y="5768"/>
                  </a:lnTo>
                  <a:lnTo>
                    <a:pt x="2697" y="5734"/>
                  </a:lnTo>
                  <a:lnTo>
                    <a:pt x="2708" y="5688"/>
                  </a:lnTo>
                  <a:lnTo>
                    <a:pt x="2708" y="5632"/>
                  </a:lnTo>
                  <a:lnTo>
                    <a:pt x="2708" y="5586"/>
                  </a:lnTo>
                  <a:lnTo>
                    <a:pt x="2697" y="5541"/>
                  </a:lnTo>
                  <a:lnTo>
                    <a:pt x="4631" y="4426"/>
                  </a:lnTo>
                  <a:lnTo>
                    <a:pt x="4665" y="4471"/>
                  </a:lnTo>
                  <a:lnTo>
                    <a:pt x="4710" y="4505"/>
                  </a:lnTo>
                  <a:lnTo>
                    <a:pt x="4767" y="4528"/>
                  </a:lnTo>
                  <a:lnTo>
                    <a:pt x="4835" y="4539"/>
                  </a:lnTo>
                  <a:lnTo>
                    <a:pt x="4892" y="4528"/>
                  </a:lnTo>
                  <a:lnTo>
                    <a:pt x="4949" y="4505"/>
                  </a:lnTo>
                  <a:lnTo>
                    <a:pt x="4995" y="4471"/>
                  </a:lnTo>
                  <a:lnTo>
                    <a:pt x="5040" y="4426"/>
                  </a:lnTo>
                  <a:lnTo>
                    <a:pt x="7031" y="5586"/>
                  </a:lnTo>
                  <a:lnTo>
                    <a:pt x="7019" y="5632"/>
                  </a:lnTo>
                  <a:lnTo>
                    <a:pt x="7031" y="5666"/>
                  </a:lnTo>
                  <a:lnTo>
                    <a:pt x="7031" y="5700"/>
                  </a:lnTo>
                  <a:lnTo>
                    <a:pt x="7076" y="5757"/>
                  </a:lnTo>
                  <a:lnTo>
                    <a:pt x="7133" y="5802"/>
                  </a:lnTo>
                  <a:lnTo>
                    <a:pt x="7167" y="5814"/>
                  </a:lnTo>
                  <a:lnTo>
                    <a:pt x="7236" y="5814"/>
                  </a:lnTo>
                  <a:lnTo>
                    <a:pt x="7270" y="5802"/>
                  </a:lnTo>
                  <a:lnTo>
                    <a:pt x="7327" y="5757"/>
                  </a:lnTo>
                  <a:lnTo>
                    <a:pt x="7372" y="5700"/>
                  </a:lnTo>
                  <a:lnTo>
                    <a:pt x="7383" y="5666"/>
                  </a:lnTo>
                  <a:lnTo>
                    <a:pt x="7383" y="5632"/>
                  </a:lnTo>
                  <a:lnTo>
                    <a:pt x="7372" y="5575"/>
                  </a:lnTo>
                  <a:lnTo>
                    <a:pt x="9431" y="4392"/>
                  </a:lnTo>
                  <a:lnTo>
                    <a:pt x="9465" y="4414"/>
                  </a:lnTo>
                  <a:lnTo>
                    <a:pt x="9499" y="4437"/>
                  </a:lnTo>
                  <a:lnTo>
                    <a:pt x="9533" y="4448"/>
                  </a:lnTo>
                  <a:lnTo>
                    <a:pt x="9568" y="4460"/>
                  </a:lnTo>
                  <a:lnTo>
                    <a:pt x="9613" y="4460"/>
                  </a:lnTo>
                  <a:lnTo>
                    <a:pt x="9636" y="4448"/>
                  </a:lnTo>
                  <a:lnTo>
                    <a:pt x="9693" y="4403"/>
                  </a:lnTo>
                  <a:lnTo>
                    <a:pt x="9727" y="4357"/>
                  </a:lnTo>
                  <a:lnTo>
                    <a:pt x="9738" y="4323"/>
                  </a:lnTo>
                  <a:lnTo>
                    <a:pt x="9750" y="4289"/>
                  </a:lnTo>
                  <a:lnTo>
                    <a:pt x="9738" y="4221"/>
                  </a:lnTo>
                  <a:lnTo>
                    <a:pt x="9704" y="4175"/>
                  </a:lnTo>
                  <a:lnTo>
                    <a:pt x="9647" y="4130"/>
                  </a:lnTo>
                  <a:lnTo>
                    <a:pt x="9590" y="4119"/>
                  </a:lnTo>
                  <a:lnTo>
                    <a:pt x="9590" y="1707"/>
                  </a:lnTo>
                  <a:lnTo>
                    <a:pt x="9659" y="1684"/>
                  </a:lnTo>
                  <a:lnTo>
                    <a:pt x="9704" y="1650"/>
                  </a:lnTo>
                  <a:lnTo>
                    <a:pt x="9738" y="1593"/>
                  </a:lnTo>
                  <a:lnTo>
                    <a:pt x="9750" y="1525"/>
                  </a:lnTo>
                  <a:lnTo>
                    <a:pt x="9750" y="1491"/>
                  </a:lnTo>
                  <a:lnTo>
                    <a:pt x="9738" y="1457"/>
                  </a:lnTo>
                  <a:lnTo>
                    <a:pt x="9693" y="1411"/>
                  </a:lnTo>
                  <a:lnTo>
                    <a:pt x="9636" y="1366"/>
                  </a:lnTo>
                  <a:lnTo>
                    <a:pt x="9613" y="1354"/>
                  </a:lnTo>
                  <a:lnTo>
                    <a:pt x="9568" y="1354"/>
                  </a:lnTo>
                  <a:lnTo>
                    <a:pt x="9533" y="1366"/>
                  </a:lnTo>
                  <a:lnTo>
                    <a:pt x="9488" y="1377"/>
                  </a:lnTo>
                  <a:lnTo>
                    <a:pt x="9454" y="1400"/>
                  </a:lnTo>
                  <a:lnTo>
                    <a:pt x="9420" y="1434"/>
                  </a:lnTo>
                  <a:lnTo>
                    <a:pt x="7361" y="251"/>
                  </a:lnTo>
                  <a:lnTo>
                    <a:pt x="7372" y="183"/>
                  </a:lnTo>
                  <a:lnTo>
                    <a:pt x="7372" y="149"/>
                  </a:lnTo>
                  <a:lnTo>
                    <a:pt x="7361" y="114"/>
                  </a:lnTo>
                  <a:lnTo>
                    <a:pt x="7327" y="58"/>
                  </a:lnTo>
                  <a:lnTo>
                    <a:pt x="7270" y="23"/>
                  </a:lnTo>
                  <a:lnTo>
                    <a:pt x="7236" y="12"/>
                  </a:lnTo>
                  <a:lnTo>
                    <a:pt x="7167" y="12"/>
                  </a:lnTo>
                  <a:lnTo>
                    <a:pt x="7133" y="23"/>
                  </a:lnTo>
                  <a:lnTo>
                    <a:pt x="7076" y="58"/>
                  </a:lnTo>
                  <a:lnTo>
                    <a:pt x="7042" y="114"/>
                  </a:lnTo>
                  <a:lnTo>
                    <a:pt x="7031" y="149"/>
                  </a:lnTo>
                  <a:lnTo>
                    <a:pt x="7031" y="183"/>
                  </a:lnTo>
                  <a:lnTo>
                    <a:pt x="7042" y="240"/>
                  </a:lnTo>
                  <a:lnTo>
                    <a:pt x="5006" y="1423"/>
                  </a:lnTo>
                  <a:lnTo>
                    <a:pt x="4972" y="1377"/>
                  </a:lnTo>
                  <a:lnTo>
                    <a:pt x="4926" y="1354"/>
                  </a:lnTo>
                  <a:lnTo>
                    <a:pt x="4881" y="1332"/>
                  </a:lnTo>
                  <a:lnTo>
                    <a:pt x="4835" y="1320"/>
                  </a:lnTo>
                  <a:lnTo>
                    <a:pt x="4779" y="1332"/>
                  </a:lnTo>
                  <a:lnTo>
                    <a:pt x="4733" y="1354"/>
                  </a:lnTo>
                  <a:lnTo>
                    <a:pt x="4688" y="1389"/>
                  </a:lnTo>
                  <a:lnTo>
                    <a:pt x="4665" y="1423"/>
                  </a:lnTo>
                  <a:lnTo>
                    <a:pt x="2629" y="251"/>
                  </a:lnTo>
                  <a:lnTo>
                    <a:pt x="2640" y="217"/>
                  </a:lnTo>
                  <a:lnTo>
                    <a:pt x="2640" y="183"/>
                  </a:lnTo>
                  <a:lnTo>
                    <a:pt x="2640" y="149"/>
                  </a:lnTo>
                  <a:lnTo>
                    <a:pt x="2629" y="114"/>
                  </a:lnTo>
                  <a:lnTo>
                    <a:pt x="2583" y="58"/>
                  </a:lnTo>
                  <a:lnTo>
                    <a:pt x="2538" y="12"/>
                  </a:lnTo>
                  <a:lnTo>
                    <a:pt x="2503" y="12"/>
                  </a:lnTo>
                  <a:lnTo>
                    <a:pt x="2458" y="1"/>
                  </a:lnTo>
                  <a:close/>
                </a:path>
              </a:pathLst>
            </a:custGeom>
            <a:solidFill>
              <a:srgbClr val="FFFFFF">
                <a:alpha val="1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9"/>
            <p:cNvSpPr/>
            <p:nvPr/>
          </p:nvSpPr>
          <p:spPr>
            <a:xfrm>
              <a:off x="6434137" y="0"/>
              <a:ext cx="540595" cy="577541"/>
            </a:xfrm>
            <a:custGeom>
              <a:rect b="b" l="l" r="r" t="t"/>
              <a:pathLst>
                <a:path extrusionOk="0" h="5518" w="5165">
                  <a:moveTo>
                    <a:pt x="2219" y="0"/>
                  </a:moveTo>
                  <a:lnTo>
                    <a:pt x="433" y="1036"/>
                  </a:lnTo>
                  <a:lnTo>
                    <a:pt x="399" y="990"/>
                  </a:lnTo>
                  <a:lnTo>
                    <a:pt x="353" y="967"/>
                  </a:lnTo>
                  <a:lnTo>
                    <a:pt x="308" y="945"/>
                  </a:lnTo>
                  <a:lnTo>
                    <a:pt x="205" y="945"/>
                  </a:lnTo>
                  <a:lnTo>
                    <a:pt x="171" y="956"/>
                  </a:lnTo>
                  <a:lnTo>
                    <a:pt x="137" y="979"/>
                  </a:lnTo>
                  <a:lnTo>
                    <a:pt x="103" y="1001"/>
                  </a:lnTo>
                  <a:lnTo>
                    <a:pt x="69" y="1036"/>
                  </a:lnTo>
                  <a:lnTo>
                    <a:pt x="57" y="1070"/>
                  </a:lnTo>
                  <a:lnTo>
                    <a:pt x="46" y="1115"/>
                  </a:lnTo>
                  <a:lnTo>
                    <a:pt x="35" y="1149"/>
                  </a:lnTo>
                  <a:lnTo>
                    <a:pt x="46" y="1195"/>
                  </a:lnTo>
                  <a:lnTo>
                    <a:pt x="46" y="1229"/>
                  </a:lnTo>
                  <a:lnTo>
                    <a:pt x="69" y="1263"/>
                  </a:lnTo>
                  <a:lnTo>
                    <a:pt x="92" y="1297"/>
                  </a:lnTo>
                  <a:lnTo>
                    <a:pt x="148" y="1343"/>
                  </a:lnTo>
                  <a:lnTo>
                    <a:pt x="183" y="1354"/>
                  </a:lnTo>
                  <a:lnTo>
                    <a:pt x="228" y="1365"/>
                  </a:lnTo>
                  <a:lnTo>
                    <a:pt x="228" y="3663"/>
                  </a:lnTo>
                  <a:lnTo>
                    <a:pt x="183" y="3675"/>
                  </a:lnTo>
                  <a:lnTo>
                    <a:pt x="137" y="3686"/>
                  </a:lnTo>
                  <a:lnTo>
                    <a:pt x="92" y="3709"/>
                  </a:lnTo>
                  <a:lnTo>
                    <a:pt x="69" y="3743"/>
                  </a:lnTo>
                  <a:lnTo>
                    <a:pt x="35" y="3777"/>
                  </a:lnTo>
                  <a:lnTo>
                    <a:pt x="12" y="3823"/>
                  </a:lnTo>
                  <a:lnTo>
                    <a:pt x="1" y="3868"/>
                  </a:lnTo>
                  <a:lnTo>
                    <a:pt x="1" y="3914"/>
                  </a:lnTo>
                  <a:lnTo>
                    <a:pt x="1" y="3959"/>
                  </a:lnTo>
                  <a:lnTo>
                    <a:pt x="23" y="4005"/>
                  </a:lnTo>
                  <a:lnTo>
                    <a:pt x="46" y="4050"/>
                  </a:lnTo>
                  <a:lnTo>
                    <a:pt x="69" y="4096"/>
                  </a:lnTo>
                  <a:lnTo>
                    <a:pt x="114" y="4118"/>
                  </a:lnTo>
                  <a:lnTo>
                    <a:pt x="148" y="4141"/>
                  </a:lnTo>
                  <a:lnTo>
                    <a:pt x="205" y="4164"/>
                  </a:lnTo>
                  <a:lnTo>
                    <a:pt x="251" y="4164"/>
                  </a:lnTo>
                  <a:lnTo>
                    <a:pt x="319" y="4152"/>
                  </a:lnTo>
                  <a:lnTo>
                    <a:pt x="376" y="4130"/>
                  </a:lnTo>
                  <a:lnTo>
                    <a:pt x="421" y="4096"/>
                  </a:lnTo>
                  <a:lnTo>
                    <a:pt x="467" y="4050"/>
                  </a:lnTo>
                  <a:lnTo>
                    <a:pt x="2378" y="5153"/>
                  </a:lnTo>
                  <a:lnTo>
                    <a:pt x="2367" y="5210"/>
                  </a:lnTo>
                  <a:lnTo>
                    <a:pt x="2355" y="5256"/>
                  </a:lnTo>
                  <a:lnTo>
                    <a:pt x="2367" y="5313"/>
                  </a:lnTo>
                  <a:lnTo>
                    <a:pt x="2378" y="5358"/>
                  </a:lnTo>
                  <a:lnTo>
                    <a:pt x="2401" y="5404"/>
                  </a:lnTo>
                  <a:lnTo>
                    <a:pt x="2435" y="5449"/>
                  </a:lnTo>
                  <a:lnTo>
                    <a:pt x="2469" y="5472"/>
                  </a:lnTo>
                  <a:lnTo>
                    <a:pt x="2514" y="5506"/>
                  </a:lnTo>
                  <a:lnTo>
                    <a:pt x="2571" y="5517"/>
                  </a:lnTo>
                  <a:lnTo>
                    <a:pt x="2674" y="5517"/>
                  </a:lnTo>
                  <a:lnTo>
                    <a:pt x="2719" y="5506"/>
                  </a:lnTo>
                  <a:lnTo>
                    <a:pt x="2765" y="5472"/>
                  </a:lnTo>
                  <a:lnTo>
                    <a:pt x="2810" y="5449"/>
                  </a:lnTo>
                  <a:lnTo>
                    <a:pt x="2844" y="5404"/>
                  </a:lnTo>
                  <a:lnTo>
                    <a:pt x="2867" y="5358"/>
                  </a:lnTo>
                  <a:lnTo>
                    <a:pt x="2878" y="5313"/>
                  </a:lnTo>
                  <a:lnTo>
                    <a:pt x="2890" y="5256"/>
                  </a:lnTo>
                  <a:lnTo>
                    <a:pt x="2878" y="5199"/>
                  </a:lnTo>
                  <a:lnTo>
                    <a:pt x="2867" y="5153"/>
                  </a:lnTo>
                  <a:lnTo>
                    <a:pt x="4846" y="4005"/>
                  </a:lnTo>
                  <a:lnTo>
                    <a:pt x="4881" y="4039"/>
                  </a:lnTo>
                  <a:lnTo>
                    <a:pt x="4915" y="4061"/>
                  </a:lnTo>
                  <a:lnTo>
                    <a:pt x="4949" y="4073"/>
                  </a:lnTo>
                  <a:lnTo>
                    <a:pt x="4994" y="4084"/>
                  </a:lnTo>
                  <a:lnTo>
                    <a:pt x="5028" y="4073"/>
                  </a:lnTo>
                  <a:lnTo>
                    <a:pt x="5063" y="4061"/>
                  </a:lnTo>
                  <a:lnTo>
                    <a:pt x="5108" y="4027"/>
                  </a:lnTo>
                  <a:lnTo>
                    <a:pt x="5142" y="3982"/>
                  </a:lnTo>
                  <a:lnTo>
                    <a:pt x="5154" y="3948"/>
                  </a:lnTo>
                  <a:lnTo>
                    <a:pt x="5165" y="3914"/>
                  </a:lnTo>
                  <a:lnTo>
                    <a:pt x="5154" y="3845"/>
                  </a:lnTo>
                  <a:lnTo>
                    <a:pt x="5119" y="3800"/>
                  </a:lnTo>
                  <a:lnTo>
                    <a:pt x="5074" y="3766"/>
                  </a:lnTo>
                  <a:lnTo>
                    <a:pt x="5006" y="3743"/>
                  </a:lnTo>
                  <a:lnTo>
                    <a:pt x="5006" y="1320"/>
                  </a:lnTo>
                  <a:lnTo>
                    <a:pt x="5074" y="1297"/>
                  </a:lnTo>
                  <a:lnTo>
                    <a:pt x="5119" y="1263"/>
                  </a:lnTo>
                  <a:lnTo>
                    <a:pt x="5142" y="1218"/>
                  </a:lnTo>
                  <a:lnTo>
                    <a:pt x="5154" y="1149"/>
                  </a:lnTo>
                  <a:lnTo>
                    <a:pt x="5154" y="1115"/>
                  </a:lnTo>
                  <a:lnTo>
                    <a:pt x="5142" y="1092"/>
                  </a:lnTo>
                  <a:lnTo>
                    <a:pt x="5108" y="1036"/>
                  </a:lnTo>
                  <a:lnTo>
                    <a:pt x="5051" y="1001"/>
                  </a:lnTo>
                  <a:lnTo>
                    <a:pt x="5028" y="990"/>
                  </a:lnTo>
                  <a:lnTo>
                    <a:pt x="4949" y="990"/>
                  </a:lnTo>
                  <a:lnTo>
                    <a:pt x="4915" y="1001"/>
                  </a:lnTo>
                  <a:lnTo>
                    <a:pt x="4881" y="1024"/>
                  </a:lnTo>
                  <a:lnTo>
                    <a:pt x="4858" y="1058"/>
                  </a:lnTo>
                  <a:lnTo>
                    <a:pt x="3015" y="0"/>
                  </a:lnTo>
                  <a:lnTo>
                    <a:pt x="2924" y="0"/>
                  </a:lnTo>
                  <a:lnTo>
                    <a:pt x="4835" y="1104"/>
                  </a:lnTo>
                  <a:lnTo>
                    <a:pt x="4824" y="1149"/>
                  </a:lnTo>
                  <a:lnTo>
                    <a:pt x="4835" y="1218"/>
                  </a:lnTo>
                  <a:lnTo>
                    <a:pt x="4869" y="1263"/>
                  </a:lnTo>
                  <a:lnTo>
                    <a:pt x="4915" y="1297"/>
                  </a:lnTo>
                  <a:lnTo>
                    <a:pt x="4960" y="1320"/>
                  </a:lnTo>
                  <a:lnTo>
                    <a:pt x="4960" y="3743"/>
                  </a:lnTo>
                  <a:lnTo>
                    <a:pt x="4903" y="3766"/>
                  </a:lnTo>
                  <a:lnTo>
                    <a:pt x="4858" y="3800"/>
                  </a:lnTo>
                  <a:lnTo>
                    <a:pt x="4835" y="3857"/>
                  </a:lnTo>
                  <a:lnTo>
                    <a:pt x="4824" y="3914"/>
                  </a:lnTo>
                  <a:lnTo>
                    <a:pt x="4835" y="3959"/>
                  </a:lnTo>
                  <a:lnTo>
                    <a:pt x="2844" y="5108"/>
                  </a:lnTo>
                  <a:lnTo>
                    <a:pt x="2799" y="5062"/>
                  </a:lnTo>
                  <a:lnTo>
                    <a:pt x="2753" y="5028"/>
                  </a:lnTo>
                  <a:lnTo>
                    <a:pt x="2685" y="5006"/>
                  </a:lnTo>
                  <a:lnTo>
                    <a:pt x="2617" y="4994"/>
                  </a:lnTo>
                  <a:lnTo>
                    <a:pt x="2549" y="5006"/>
                  </a:lnTo>
                  <a:lnTo>
                    <a:pt x="2492" y="5028"/>
                  </a:lnTo>
                  <a:lnTo>
                    <a:pt x="2435" y="5062"/>
                  </a:lnTo>
                  <a:lnTo>
                    <a:pt x="2401" y="5119"/>
                  </a:lnTo>
                  <a:lnTo>
                    <a:pt x="490" y="4016"/>
                  </a:lnTo>
                  <a:lnTo>
                    <a:pt x="501" y="3959"/>
                  </a:lnTo>
                  <a:lnTo>
                    <a:pt x="501" y="3914"/>
                  </a:lnTo>
                  <a:lnTo>
                    <a:pt x="501" y="3857"/>
                  </a:lnTo>
                  <a:lnTo>
                    <a:pt x="490" y="3811"/>
                  </a:lnTo>
                  <a:lnTo>
                    <a:pt x="467" y="3777"/>
                  </a:lnTo>
                  <a:lnTo>
                    <a:pt x="433" y="3743"/>
                  </a:lnTo>
                  <a:lnTo>
                    <a:pt x="399" y="3709"/>
                  </a:lnTo>
                  <a:lnTo>
                    <a:pt x="365" y="3686"/>
                  </a:lnTo>
                  <a:lnTo>
                    <a:pt x="319" y="3663"/>
                  </a:lnTo>
                  <a:lnTo>
                    <a:pt x="274" y="3663"/>
                  </a:lnTo>
                  <a:lnTo>
                    <a:pt x="274" y="1365"/>
                  </a:lnTo>
                  <a:lnTo>
                    <a:pt x="308" y="1354"/>
                  </a:lnTo>
                  <a:lnTo>
                    <a:pt x="342" y="1343"/>
                  </a:lnTo>
                  <a:lnTo>
                    <a:pt x="376" y="1320"/>
                  </a:lnTo>
                  <a:lnTo>
                    <a:pt x="410" y="1297"/>
                  </a:lnTo>
                  <a:lnTo>
                    <a:pt x="433" y="1263"/>
                  </a:lnTo>
                  <a:lnTo>
                    <a:pt x="456" y="1229"/>
                  </a:lnTo>
                  <a:lnTo>
                    <a:pt x="467" y="1195"/>
                  </a:lnTo>
                  <a:lnTo>
                    <a:pt x="467" y="1149"/>
                  </a:lnTo>
                  <a:lnTo>
                    <a:pt x="467" y="1115"/>
                  </a:lnTo>
                  <a:lnTo>
                    <a:pt x="444" y="1070"/>
                  </a:lnTo>
                  <a:lnTo>
                    <a:pt x="2310" y="0"/>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9"/>
            <p:cNvSpPr/>
            <p:nvPr/>
          </p:nvSpPr>
          <p:spPr>
            <a:xfrm>
              <a:off x="627473" y="4440981"/>
              <a:ext cx="790639" cy="702511"/>
            </a:xfrm>
            <a:custGeom>
              <a:rect b="b" l="l" r="r" t="t"/>
              <a:pathLst>
                <a:path extrusionOk="0" h="6712" w="7554">
                  <a:moveTo>
                    <a:pt x="5154" y="399"/>
                  </a:moveTo>
                  <a:lnTo>
                    <a:pt x="7088" y="1525"/>
                  </a:lnTo>
                  <a:lnTo>
                    <a:pt x="7076" y="1559"/>
                  </a:lnTo>
                  <a:lnTo>
                    <a:pt x="7065" y="1604"/>
                  </a:lnTo>
                  <a:lnTo>
                    <a:pt x="7076" y="1650"/>
                  </a:lnTo>
                  <a:lnTo>
                    <a:pt x="7088" y="1695"/>
                  </a:lnTo>
                  <a:lnTo>
                    <a:pt x="7110" y="1730"/>
                  </a:lnTo>
                  <a:lnTo>
                    <a:pt x="7133" y="1764"/>
                  </a:lnTo>
                  <a:lnTo>
                    <a:pt x="7167" y="1798"/>
                  </a:lnTo>
                  <a:lnTo>
                    <a:pt x="7201" y="1821"/>
                  </a:lnTo>
                  <a:lnTo>
                    <a:pt x="7247" y="1832"/>
                  </a:lnTo>
                  <a:lnTo>
                    <a:pt x="7292" y="1843"/>
                  </a:lnTo>
                  <a:lnTo>
                    <a:pt x="7292" y="4141"/>
                  </a:lnTo>
                  <a:lnTo>
                    <a:pt x="7247" y="4141"/>
                  </a:lnTo>
                  <a:lnTo>
                    <a:pt x="7213" y="4164"/>
                  </a:lnTo>
                  <a:lnTo>
                    <a:pt x="7179" y="4187"/>
                  </a:lnTo>
                  <a:lnTo>
                    <a:pt x="7144" y="4209"/>
                  </a:lnTo>
                  <a:lnTo>
                    <a:pt x="7122" y="4244"/>
                  </a:lnTo>
                  <a:lnTo>
                    <a:pt x="7099" y="4278"/>
                  </a:lnTo>
                  <a:lnTo>
                    <a:pt x="7088" y="4323"/>
                  </a:lnTo>
                  <a:lnTo>
                    <a:pt x="7088" y="4357"/>
                  </a:lnTo>
                  <a:lnTo>
                    <a:pt x="7088" y="4414"/>
                  </a:lnTo>
                  <a:lnTo>
                    <a:pt x="7110" y="4448"/>
                  </a:lnTo>
                  <a:lnTo>
                    <a:pt x="5154" y="5574"/>
                  </a:lnTo>
                  <a:lnTo>
                    <a:pt x="5120" y="5529"/>
                  </a:lnTo>
                  <a:lnTo>
                    <a:pt x="5074" y="5483"/>
                  </a:lnTo>
                  <a:lnTo>
                    <a:pt x="5006" y="5461"/>
                  </a:lnTo>
                  <a:lnTo>
                    <a:pt x="4881" y="5461"/>
                  </a:lnTo>
                  <a:lnTo>
                    <a:pt x="4812" y="5495"/>
                  </a:lnTo>
                  <a:lnTo>
                    <a:pt x="4767" y="5529"/>
                  </a:lnTo>
                  <a:lnTo>
                    <a:pt x="4721" y="5574"/>
                  </a:lnTo>
                  <a:lnTo>
                    <a:pt x="2776" y="4460"/>
                  </a:lnTo>
                  <a:lnTo>
                    <a:pt x="2788" y="4414"/>
                  </a:lnTo>
                  <a:lnTo>
                    <a:pt x="2799" y="4357"/>
                  </a:lnTo>
                  <a:lnTo>
                    <a:pt x="2799" y="4323"/>
                  </a:lnTo>
                  <a:lnTo>
                    <a:pt x="2788" y="4278"/>
                  </a:lnTo>
                  <a:lnTo>
                    <a:pt x="2765" y="4244"/>
                  </a:lnTo>
                  <a:lnTo>
                    <a:pt x="2742" y="4209"/>
                  </a:lnTo>
                  <a:lnTo>
                    <a:pt x="2708" y="4187"/>
                  </a:lnTo>
                  <a:lnTo>
                    <a:pt x="2674" y="4164"/>
                  </a:lnTo>
                  <a:lnTo>
                    <a:pt x="2628" y="4141"/>
                  </a:lnTo>
                  <a:lnTo>
                    <a:pt x="2594" y="4141"/>
                  </a:lnTo>
                  <a:lnTo>
                    <a:pt x="2594" y="1843"/>
                  </a:lnTo>
                  <a:lnTo>
                    <a:pt x="2640" y="1832"/>
                  </a:lnTo>
                  <a:lnTo>
                    <a:pt x="2674" y="1821"/>
                  </a:lnTo>
                  <a:lnTo>
                    <a:pt x="2719" y="1798"/>
                  </a:lnTo>
                  <a:lnTo>
                    <a:pt x="2754" y="1764"/>
                  </a:lnTo>
                  <a:lnTo>
                    <a:pt x="2776" y="1730"/>
                  </a:lnTo>
                  <a:lnTo>
                    <a:pt x="2799" y="1695"/>
                  </a:lnTo>
                  <a:lnTo>
                    <a:pt x="2810" y="1650"/>
                  </a:lnTo>
                  <a:lnTo>
                    <a:pt x="2810" y="1604"/>
                  </a:lnTo>
                  <a:lnTo>
                    <a:pt x="2810" y="1559"/>
                  </a:lnTo>
                  <a:lnTo>
                    <a:pt x="2799" y="1513"/>
                  </a:lnTo>
                  <a:lnTo>
                    <a:pt x="4733" y="399"/>
                  </a:lnTo>
                  <a:lnTo>
                    <a:pt x="4778" y="444"/>
                  </a:lnTo>
                  <a:lnTo>
                    <a:pt x="4824" y="478"/>
                  </a:lnTo>
                  <a:lnTo>
                    <a:pt x="4881" y="501"/>
                  </a:lnTo>
                  <a:lnTo>
                    <a:pt x="4938" y="512"/>
                  </a:lnTo>
                  <a:lnTo>
                    <a:pt x="5006" y="501"/>
                  </a:lnTo>
                  <a:lnTo>
                    <a:pt x="5063" y="478"/>
                  </a:lnTo>
                  <a:lnTo>
                    <a:pt x="5108" y="444"/>
                  </a:lnTo>
                  <a:lnTo>
                    <a:pt x="5154" y="399"/>
                  </a:lnTo>
                  <a:close/>
                  <a:moveTo>
                    <a:pt x="4938" y="1"/>
                  </a:moveTo>
                  <a:lnTo>
                    <a:pt x="4892" y="12"/>
                  </a:lnTo>
                  <a:lnTo>
                    <a:pt x="4847" y="23"/>
                  </a:lnTo>
                  <a:lnTo>
                    <a:pt x="4801" y="46"/>
                  </a:lnTo>
                  <a:lnTo>
                    <a:pt x="4767" y="80"/>
                  </a:lnTo>
                  <a:lnTo>
                    <a:pt x="4733" y="114"/>
                  </a:lnTo>
                  <a:lnTo>
                    <a:pt x="4710" y="160"/>
                  </a:lnTo>
                  <a:lnTo>
                    <a:pt x="4699" y="205"/>
                  </a:lnTo>
                  <a:lnTo>
                    <a:pt x="4687" y="262"/>
                  </a:lnTo>
                  <a:lnTo>
                    <a:pt x="4699" y="308"/>
                  </a:lnTo>
                  <a:lnTo>
                    <a:pt x="4710" y="365"/>
                  </a:lnTo>
                  <a:lnTo>
                    <a:pt x="2776" y="1479"/>
                  </a:lnTo>
                  <a:lnTo>
                    <a:pt x="2742" y="1434"/>
                  </a:lnTo>
                  <a:lnTo>
                    <a:pt x="2697" y="1400"/>
                  </a:lnTo>
                  <a:lnTo>
                    <a:pt x="2640" y="1366"/>
                  </a:lnTo>
                  <a:lnTo>
                    <a:pt x="2526" y="1366"/>
                  </a:lnTo>
                  <a:lnTo>
                    <a:pt x="2481" y="1377"/>
                  </a:lnTo>
                  <a:lnTo>
                    <a:pt x="2435" y="1400"/>
                  </a:lnTo>
                  <a:lnTo>
                    <a:pt x="2401" y="1434"/>
                  </a:lnTo>
                  <a:lnTo>
                    <a:pt x="2378" y="1468"/>
                  </a:lnTo>
                  <a:lnTo>
                    <a:pt x="2355" y="1513"/>
                  </a:lnTo>
                  <a:lnTo>
                    <a:pt x="2333" y="1559"/>
                  </a:lnTo>
                  <a:lnTo>
                    <a:pt x="2333" y="1604"/>
                  </a:lnTo>
                  <a:lnTo>
                    <a:pt x="2333" y="1650"/>
                  </a:lnTo>
                  <a:lnTo>
                    <a:pt x="2344" y="1695"/>
                  </a:lnTo>
                  <a:lnTo>
                    <a:pt x="2367" y="1730"/>
                  </a:lnTo>
                  <a:lnTo>
                    <a:pt x="2390" y="1764"/>
                  </a:lnTo>
                  <a:lnTo>
                    <a:pt x="2424" y="1798"/>
                  </a:lnTo>
                  <a:lnTo>
                    <a:pt x="2458" y="1821"/>
                  </a:lnTo>
                  <a:lnTo>
                    <a:pt x="2503" y="1832"/>
                  </a:lnTo>
                  <a:lnTo>
                    <a:pt x="2549" y="1843"/>
                  </a:lnTo>
                  <a:lnTo>
                    <a:pt x="2549" y="4141"/>
                  </a:lnTo>
                  <a:lnTo>
                    <a:pt x="2503" y="4153"/>
                  </a:lnTo>
                  <a:lnTo>
                    <a:pt x="2469" y="4164"/>
                  </a:lnTo>
                  <a:lnTo>
                    <a:pt x="2435" y="4187"/>
                  </a:lnTo>
                  <a:lnTo>
                    <a:pt x="2401" y="4209"/>
                  </a:lnTo>
                  <a:lnTo>
                    <a:pt x="2378" y="4244"/>
                  </a:lnTo>
                  <a:lnTo>
                    <a:pt x="2367" y="4278"/>
                  </a:lnTo>
                  <a:lnTo>
                    <a:pt x="2355" y="4323"/>
                  </a:lnTo>
                  <a:lnTo>
                    <a:pt x="2344" y="4357"/>
                  </a:lnTo>
                  <a:lnTo>
                    <a:pt x="2355" y="4403"/>
                  </a:lnTo>
                  <a:lnTo>
                    <a:pt x="2367" y="4448"/>
                  </a:lnTo>
                  <a:lnTo>
                    <a:pt x="376" y="5609"/>
                  </a:lnTo>
                  <a:lnTo>
                    <a:pt x="342" y="5563"/>
                  </a:lnTo>
                  <a:lnTo>
                    <a:pt x="296" y="5540"/>
                  </a:lnTo>
                  <a:lnTo>
                    <a:pt x="251" y="5518"/>
                  </a:lnTo>
                  <a:lnTo>
                    <a:pt x="205" y="5506"/>
                  </a:lnTo>
                  <a:lnTo>
                    <a:pt x="160" y="5518"/>
                  </a:lnTo>
                  <a:lnTo>
                    <a:pt x="126" y="5529"/>
                  </a:lnTo>
                  <a:lnTo>
                    <a:pt x="92" y="5540"/>
                  </a:lnTo>
                  <a:lnTo>
                    <a:pt x="58" y="5563"/>
                  </a:lnTo>
                  <a:lnTo>
                    <a:pt x="35" y="5597"/>
                  </a:lnTo>
                  <a:lnTo>
                    <a:pt x="23" y="5631"/>
                  </a:lnTo>
                  <a:lnTo>
                    <a:pt x="1" y="5665"/>
                  </a:lnTo>
                  <a:lnTo>
                    <a:pt x="1" y="5711"/>
                  </a:lnTo>
                  <a:lnTo>
                    <a:pt x="1" y="5745"/>
                  </a:lnTo>
                  <a:lnTo>
                    <a:pt x="12" y="5779"/>
                  </a:lnTo>
                  <a:lnTo>
                    <a:pt x="58" y="5847"/>
                  </a:lnTo>
                  <a:lnTo>
                    <a:pt x="103" y="5882"/>
                  </a:lnTo>
                  <a:lnTo>
                    <a:pt x="171" y="5904"/>
                  </a:lnTo>
                  <a:lnTo>
                    <a:pt x="171" y="6712"/>
                  </a:lnTo>
                  <a:lnTo>
                    <a:pt x="217" y="6712"/>
                  </a:lnTo>
                  <a:lnTo>
                    <a:pt x="217" y="5904"/>
                  </a:lnTo>
                  <a:lnTo>
                    <a:pt x="262" y="5904"/>
                  </a:lnTo>
                  <a:lnTo>
                    <a:pt x="296" y="5893"/>
                  </a:lnTo>
                  <a:lnTo>
                    <a:pt x="353" y="5847"/>
                  </a:lnTo>
                  <a:lnTo>
                    <a:pt x="387" y="5779"/>
                  </a:lnTo>
                  <a:lnTo>
                    <a:pt x="399" y="5745"/>
                  </a:lnTo>
                  <a:lnTo>
                    <a:pt x="399" y="5711"/>
                  </a:lnTo>
                  <a:lnTo>
                    <a:pt x="387" y="5643"/>
                  </a:lnTo>
                  <a:lnTo>
                    <a:pt x="2390" y="4494"/>
                  </a:lnTo>
                  <a:lnTo>
                    <a:pt x="2424" y="4528"/>
                  </a:lnTo>
                  <a:lnTo>
                    <a:pt x="2469" y="4562"/>
                  </a:lnTo>
                  <a:lnTo>
                    <a:pt x="2515" y="4585"/>
                  </a:lnTo>
                  <a:lnTo>
                    <a:pt x="2628" y="4585"/>
                  </a:lnTo>
                  <a:lnTo>
                    <a:pt x="2674" y="4562"/>
                  </a:lnTo>
                  <a:lnTo>
                    <a:pt x="2719" y="4528"/>
                  </a:lnTo>
                  <a:lnTo>
                    <a:pt x="2754" y="4494"/>
                  </a:lnTo>
                  <a:lnTo>
                    <a:pt x="4710" y="5620"/>
                  </a:lnTo>
                  <a:lnTo>
                    <a:pt x="4699" y="5665"/>
                  </a:lnTo>
                  <a:lnTo>
                    <a:pt x="4687" y="5711"/>
                  </a:lnTo>
                  <a:lnTo>
                    <a:pt x="4699" y="5756"/>
                  </a:lnTo>
                  <a:lnTo>
                    <a:pt x="4710" y="5802"/>
                  </a:lnTo>
                  <a:lnTo>
                    <a:pt x="4721" y="5847"/>
                  </a:lnTo>
                  <a:lnTo>
                    <a:pt x="4756" y="5882"/>
                  </a:lnTo>
                  <a:lnTo>
                    <a:pt x="4790" y="5916"/>
                  </a:lnTo>
                  <a:lnTo>
                    <a:pt x="4824" y="5938"/>
                  </a:lnTo>
                  <a:lnTo>
                    <a:pt x="4869" y="5950"/>
                  </a:lnTo>
                  <a:lnTo>
                    <a:pt x="4915" y="5961"/>
                  </a:lnTo>
                  <a:lnTo>
                    <a:pt x="4915" y="6712"/>
                  </a:lnTo>
                  <a:lnTo>
                    <a:pt x="4960" y="6712"/>
                  </a:lnTo>
                  <a:lnTo>
                    <a:pt x="4960" y="5961"/>
                  </a:lnTo>
                  <a:lnTo>
                    <a:pt x="5006" y="5950"/>
                  </a:lnTo>
                  <a:lnTo>
                    <a:pt x="5051" y="5938"/>
                  </a:lnTo>
                  <a:lnTo>
                    <a:pt x="5097" y="5916"/>
                  </a:lnTo>
                  <a:lnTo>
                    <a:pt x="5131" y="5882"/>
                  </a:lnTo>
                  <a:lnTo>
                    <a:pt x="5154" y="5847"/>
                  </a:lnTo>
                  <a:lnTo>
                    <a:pt x="5176" y="5802"/>
                  </a:lnTo>
                  <a:lnTo>
                    <a:pt x="5188" y="5756"/>
                  </a:lnTo>
                  <a:lnTo>
                    <a:pt x="5199" y="5711"/>
                  </a:lnTo>
                  <a:lnTo>
                    <a:pt x="5188" y="5665"/>
                  </a:lnTo>
                  <a:lnTo>
                    <a:pt x="5176" y="5620"/>
                  </a:lnTo>
                  <a:lnTo>
                    <a:pt x="7133" y="4494"/>
                  </a:lnTo>
                  <a:lnTo>
                    <a:pt x="7167" y="4528"/>
                  </a:lnTo>
                  <a:lnTo>
                    <a:pt x="7213" y="4562"/>
                  </a:lnTo>
                  <a:lnTo>
                    <a:pt x="7258" y="4585"/>
                  </a:lnTo>
                  <a:lnTo>
                    <a:pt x="7361" y="4585"/>
                  </a:lnTo>
                  <a:lnTo>
                    <a:pt x="7406" y="4573"/>
                  </a:lnTo>
                  <a:lnTo>
                    <a:pt x="7440" y="4551"/>
                  </a:lnTo>
                  <a:lnTo>
                    <a:pt x="7474" y="4517"/>
                  </a:lnTo>
                  <a:lnTo>
                    <a:pt x="7497" y="4482"/>
                  </a:lnTo>
                  <a:lnTo>
                    <a:pt x="7520" y="4448"/>
                  </a:lnTo>
                  <a:lnTo>
                    <a:pt x="7531" y="4403"/>
                  </a:lnTo>
                  <a:lnTo>
                    <a:pt x="7543" y="4357"/>
                  </a:lnTo>
                  <a:lnTo>
                    <a:pt x="7531" y="4323"/>
                  </a:lnTo>
                  <a:lnTo>
                    <a:pt x="7520" y="4278"/>
                  </a:lnTo>
                  <a:lnTo>
                    <a:pt x="7508" y="4244"/>
                  </a:lnTo>
                  <a:lnTo>
                    <a:pt x="7474" y="4209"/>
                  </a:lnTo>
                  <a:lnTo>
                    <a:pt x="7452" y="4175"/>
                  </a:lnTo>
                  <a:lnTo>
                    <a:pt x="7417" y="4164"/>
                  </a:lnTo>
                  <a:lnTo>
                    <a:pt x="7372" y="4141"/>
                  </a:lnTo>
                  <a:lnTo>
                    <a:pt x="7338" y="4141"/>
                  </a:lnTo>
                  <a:lnTo>
                    <a:pt x="7338" y="1843"/>
                  </a:lnTo>
                  <a:lnTo>
                    <a:pt x="7383" y="1843"/>
                  </a:lnTo>
                  <a:lnTo>
                    <a:pt x="7417" y="1821"/>
                  </a:lnTo>
                  <a:lnTo>
                    <a:pt x="7463" y="1798"/>
                  </a:lnTo>
                  <a:lnTo>
                    <a:pt x="7497" y="1775"/>
                  </a:lnTo>
                  <a:lnTo>
                    <a:pt x="7520" y="1730"/>
                  </a:lnTo>
                  <a:lnTo>
                    <a:pt x="7543" y="1695"/>
                  </a:lnTo>
                  <a:lnTo>
                    <a:pt x="7554" y="1650"/>
                  </a:lnTo>
                  <a:lnTo>
                    <a:pt x="7554" y="1604"/>
                  </a:lnTo>
                  <a:lnTo>
                    <a:pt x="7554" y="1559"/>
                  </a:lnTo>
                  <a:lnTo>
                    <a:pt x="7543" y="1513"/>
                  </a:lnTo>
                  <a:lnTo>
                    <a:pt x="7520" y="1468"/>
                  </a:lnTo>
                  <a:lnTo>
                    <a:pt x="7486" y="1434"/>
                  </a:lnTo>
                  <a:lnTo>
                    <a:pt x="7452" y="1400"/>
                  </a:lnTo>
                  <a:lnTo>
                    <a:pt x="7406" y="1377"/>
                  </a:lnTo>
                  <a:lnTo>
                    <a:pt x="7361" y="1366"/>
                  </a:lnTo>
                  <a:lnTo>
                    <a:pt x="7315" y="1354"/>
                  </a:lnTo>
                  <a:lnTo>
                    <a:pt x="7247" y="1366"/>
                  </a:lnTo>
                  <a:lnTo>
                    <a:pt x="7190" y="1388"/>
                  </a:lnTo>
                  <a:lnTo>
                    <a:pt x="7144" y="1434"/>
                  </a:lnTo>
                  <a:lnTo>
                    <a:pt x="7099" y="1479"/>
                  </a:lnTo>
                  <a:lnTo>
                    <a:pt x="5176" y="365"/>
                  </a:lnTo>
                  <a:lnTo>
                    <a:pt x="5188" y="308"/>
                  </a:lnTo>
                  <a:lnTo>
                    <a:pt x="5199" y="262"/>
                  </a:lnTo>
                  <a:lnTo>
                    <a:pt x="5188" y="205"/>
                  </a:lnTo>
                  <a:lnTo>
                    <a:pt x="5176" y="160"/>
                  </a:lnTo>
                  <a:lnTo>
                    <a:pt x="5154" y="114"/>
                  </a:lnTo>
                  <a:lnTo>
                    <a:pt x="5120" y="80"/>
                  </a:lnTo>
                  <a:lnTo>
                    <a:pt x="5085" y="46"/>
                  </a:lnTo>
                  <a:lnTo>
                    <a:pt x="5040" y="23"/>
                  </a:lnTo>
                  <a:lnTo>
                    <a:pt x="4994" y="12"/>
                  </a:lnTo>
                  <a:lnTo>
                    <a:pt x="4938" y="1"/>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9"/>
            <p:cNvSpPr/>
            <p:nvPr/>
          </p:nvSpPr>
          <p:spPr>
            <a:xfrm>
              <a:off x="7567566" y="4871996"/>
              <a:ext cx="543107" cy="271501"/>
            </a:xfrm>
            <a:custGeom>
              <a:rect b="b" l="l" r="r" t="t"/>
              <a:pathLst>
                <a:path extrusionOk="0" h="2594" w="5189">
                  <a:moveTo>
                    <a:pt x="2583" y="0"/>
                  </a:moveTo>
                  <a:lnTo>
                    <a:pt x="2538" y="23"/>
                  </a:lnTo>
                  <a:lnTo>
                    <a:pt x="2503" y="46"/>
                  </a:lnTo>
                  <a:lnTo>
                    <a:pt x="2469" y="69"/>
                  </a:lnTo>
                  <a:lnTo>
                    <a:pt x="2435" y="103"/>
                  </a:lnTo>
                  <a:lnTo>
                    <a:pt x="2412" y="148"/>
                  </a:lnTo>
                  <a:lnTo>
                    <a:pt x="2401" y="194"/>
                  </a:lnTo>
                  <a:lnTo>
                    <a:pt x="2390" y="239"/>
                  </a:lnTo>
                  <a:lnTo>
                    <a:pt x="2401" y="296"/>
                  </a:lnTo>
                  <a:lnTo>
                    <a:pt x="2412" y="342"/>
                  </a:lnTo>
                  <a:lnTo>
                    <a:pt x="490" y="1456"/>
                  </a:lnTo>
                  <a:lnTo>
                    <a:pt x="456" y="1400"/>
                  </a:lnTo>
                  <a:lnTo>
                    <a:pt x="399" y="1365"/>
                  </a:lnTo>
                  <a:lnTo>
                    <a:pt x="342" y="1331"/>
                  </a:lnTo>
                  <a:lnTo>
                    <a:pt x="217" y="1331"/>
                  </a:lnTo>
                  <a:lnTo>
                    <a:pt x="160" y="1343"/>
                  </a:lnTo>
                  <a:lnTo>
                    <a:pt x="115" y="1377"/>
                  </a:lnTo>
                  <a:lnTo>
                    <a:pt x="81" y="1400"/>
                  </a:lnTo>
                  <a:lnTo>
                    <a:pt x="46" y="1445"/>
                  </a:lnTo>
                  <a:lnTo>
                    <a:pt x="24" y="1491"/>
                  </a:lnTo>
                  <a:lnTo>
                    <a:pt x="12" y="1536"/>
                  </a:lnTo>
                  <a:lnTo>
                    <a:pt x="1" y="1593"/>
                  </a:lnTo>
                  <a:lnTo>
                    <a:pt x="1" y="1638"/>
                  </a:lnTo>
                  <a:lnTo>
                    <a:pt x="24" y="1695"/>
                  </a:lnTo>
                  <a:lnTo>
                    <a:pt x="46" y="1729"/>
                  </a:lnTo>
                  <a:lnTo>
                    <a:pt x="69" y="1775"/>
                  </a:lnTo>
                  <a:lnTo>
                    <a:pt x="103" y="1809"/>
                  </a:lnTo>
                  <a:lnTo>
                    <a:pt x="149" y="1832"/>
                  </a:lnTo>
                  <a:lnTo>
                    <a:pt x="194" y="1843"/>
                  </a:lnTo>
                  <a:lnTo>
                    <a:pt x="240" y="1855"/>
                  </a:lnTo>
                  <a:lnTo>
                    <a:pt x="240" y="2594"/>
                  </a:lnTo>
                  <a:lnTo>
                    <a:pt x="285" y="2594"/>
                  </a:lnTo>
                  <a:lnTo>
                    <a:pt x="285" y="1855"/>
                  </a:lnTo>
                  <a:lnTo>
                    <a:pt x="342" y="1843"/>
                  </a:lnTo>
                  <a:lnTo>
                    <a:pt x="388" y="1832"/>
                  </a:lnTo>
                  <a:lnTo>
                    <a:pt x="422" y="1809"/>
                  </a:lnTo>
                  <a:lnTo>
                    <a:pt x="467" y="1775"/>
                  </a:lnTo>
                  <a:lnTo>
                    <a:pt x="490" y="1729"/>
                  </a:lnTo>
                  <a:lnTo>
                    <a:pt x="513" y="1695"/>
                  </a:lnTo>
                  <a:lnTo>
                    <a:pt x="524" y="1638"/>
                  </a:lnTo>
                  <a:lnTo>
                    <a:pt x="536" y="1593"/>
                  </a:lnTo>
                  <a:lnTo>
                    <a:pt x="524" y="1536"/>
                  </a:lnTo>
                  <a:lnTo>
                    <a:pt x="513" y="1491"/>
                  </a:lnTo>
                  <a:lnTo>
                    <a:pt x="2435" y="387"/>
                  </a:lnTo>
                  <a:lnTo>
                    <a:pt x="2481" y="421"/>
                  </a:lnTo>
                  <a:lnTo>
                    <a:pt x="2526" y="455"/>
                  </a:lnTo>
                  <a:lnTo>
                    <a:pt x="2583" y="478"/>
                  </a:lnTo>
                  <a:lnTo>
                    <a:pt x="2640" y="490"/>
                  </a:lnTo>
                  <a:lnTo>
                    <a:pt x="2697" y="478"/>
                  </a:lnTo>
                  <a:lnTo>
                    <a:pt x="2754" y="455"/>
                  </a:lnTo>
                  <a:lnTo>
                    <a:pt x="2799" y="433"/>
                  </a:lnTo>
                  <a:lnTo>
                    <a:pt x="2833" y="387"/>
                  </a:lnTo>
                  <a:lnTo>
                    <a:pt x="4835" y="1547"/>
                  </a:lnTo>
                  <a:lnTo>
                    <a:pt x="4835" y="1593"/>
                  </a:lnTo>
                  <a:lnTo>
                    <a:pt x="4847" y="1650"/>
                  </a:lnTo>
                  <a:lnTo>
                    <a:pt x="4870" y="1707"/>
                  </a:lnTo>
                  <a:lnTo>
                    <a:pt x="4926" y="1752"/>
                  </a:lnTo>
                  <a:lnTo>
                    <a:pt x="4983" y="1764"/>
                  </a:lnTo>
                  <a:lnTo>
                    <a:pt x="4983" y="2594"/>
                  </a:lnTo>
                  <a:lnTo>
                    <a:pt x="5029" y="2594"/>
                  </a:lnTo>
                  <a:lnTo>
                    <a:pt x="5029" y="1764"/>
                  </a:lnTo>
                  <a:lnTo>
                    <a:pt x="5086" y="1752"/>
                  </a:lnTo>
                  <a:lnTo>
                    <a:pt x="5143" y="1707"/>
                  </a:lnTo>
                  <a:lnTo>
                    <a:pt x="5177" y="1661"/>
                  </a:lnTo>
                  <a:lnTo>
                    <a:pt x="5188" y="1593"/>
                  </a:lnTo>
                  <a:lnTo>
                    <a:pt x="5177" y="1559"/>
                  </a:lnTo>
                  <a:lnTo>
                    <a:pt x="5165" y="1525"/>
                  </a:lnTo>
                  <a:lnTo>
                    <a:pt x="5131" y="1468"/>
                  </a:lnTo>
                  <a:lnTo>
                    <a:pt x="5074" y="1434"/>
                  </a:lnTo>
                  <a:lnTo>
                    <a:pt x="5040" y="1422"/>
                  </a:lnTo>
                  <a:lnTo>
                    <a:pt x="5006" y="1411"/>
                  </a:lnTo>
                  <a:lnTo>
                    <a:pt x="4961" y="1422"/>
                  </a:lnTo>
                  <a:lnTo>
                    <a:pt x="4915" y="1434"/>
                  </a:lnTo>
                  <a:lnTo>
                    <a:pt x="4881" y="1468"/>
                  </a:lnTo>
                  <a:lnTo>
                    <a:pt x="4858" y="1502"/>
                  </a:lnTo>
                  <a:lnTo>
                    <a:pt x="2856" y="342"/>
                  </a:lnTo>
                  <a:lnTo>
                    <a:pt x="2879" y="296"/>
                  </a:lnTo>
                  <a:lnTo>
                    <a:pt x="2879" y="239"/>
                  </a:lnTo>
                  <a:lnTo>
                    <a:pt x="2879" y="194"/>
                  </a:lnTo>
                  <a:lnTo>
                    <a:pt x="2867" y="148"/>
                  </a:lnTo>
                  <a:lnTo>
                    <a:pt x="2845" y="103"/>
                  </a:lnTo>
                  <a:lnTo>
                    <a:pt x="2811" y="69"/>
                  </a:lnTo>
                  <a:lnTo>
                    <a:pt x="2776" y="46"/>
                  </a:lnTo>
                  <a:lnTo>
                    <a:pt x="2731" y="23"/>
                  </a:lnTo>
                  <a:lnTo>
                    <a:pt x="2685" y="0"/>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9"/>
            <p:cNvSpPr/>
            <p:nvPr/>
          </p:nvSpPr>
          <p:spPr>
            <a:xfrm>
              <a:off x="8065253" y="4017084"/>
              <a:ext cx="1078782" cy="1126405"/>
            </a:xfrm>
            <a:custGeom>
              <a:rect b="b" l="l" r="r" t="t"/>
              <a:pathLst>
                <a:path extrusionOk="0" h="10762" w="10307">
                  <a:moveTo>
                    <a:pt x="2788" y="319"/>
                  </a:moveTo>
                  <a:lnTo>
                    <a:pt x="4801" y="1480"/>
                  </a:lnTo>
                  <a:lnTo>
                    <a:pt x="4790" y="1548"/>
                  </a:lnTo>
                  <a:lnTo>
                    <a:pt x="4790" y="1593"/>
                  </a:lnTo>
                  <a:lnTo>
                    <a:pt x="4801" y="1628"/>
                  </a:lnTo>
                  <a:lnTo>
                    <a:pt x="4835" y="1684"/>
                  </a:lnTo>
                  <a:lnTo>
                    <a:pt x="4892" y="1730"/>
                  </a:lnTo>
                  <a:lnTo>
                    <a:pt x="4926" y="1741"/>
                  </a:lnTo>
                  <a:lnTo>
                    <a:pt x="4972" y="1753"/>
                  </a:lnTo>
                  <a:lnTo>
                    <a:pt x="4972" y="4107"/>
                  </a:lnTo>
                  <a:lnTo>
                    <a:pt x="4926" y="4107"/>
                  </a:lnTo>
                  <a:lnTo>
                    <a:pt x="4892" y="4130"/>
                  </a:lnTo>
                  <a:lnTo>
                    <a:pt x="4835" y="4176"/>
                  </a:lnTo>
                  <a:lnTo>
                    <a:pt x="4801" y="4233"/>
                  </a:lnTo>
                  <a:lnTo>
                    <a:pt x="4790" y="4267"/>
                  </a:lnTo>
                  <a:lnTo>
                    <a:pt x="4790" y="4312"/>
                  </a:lnTo>
                  <a:lnTo>
                    <a:pt x="4790" y="4346"/>
                  </a:lnTo>
                  <a:lnTo>
                    <a:pt x="4801" y="4392"/>
                  </a:lnTo>
                  <a:lnTo>
                    <a:pt x="2811" y="5541"/>
                  </a:lnTo>
                  <a:lnTo>
                    <a:pt x="2776" y="5495"/>
                  </a:lnTo>
                  <a:lnTo>
                    <a:pt x="2731" y="5461"/>
                  </a:lnTo>
                  <a:lnTo>
                    <a:pt x="2685" y="5438"/>
                  </a:lnTo>
                  <a:lnTo>
                    <a:pt x="2617" y="5427"/>
                  </a:lnTo>
                  <a:lnTo>
                    <a:pt x="2560" y="5438"/>
                  </a:lnTo>
                  <a:lnTo>
                    <a:pt x="2515" y="5461"/>
                  </a:lnTo>
                  <a:lnTo>
                    <a:pt x="2469" y="5495"/>
                  </a:lnTo>
                  <a:lnTo>
                    <a:pt x="2435" y="5541"/>
                  </a:lnTo>
                  <a:lnTo>
                    <a:pt x="479" y="4415"/>
                  </a:lnTo>
                  <a:lnTo>
                    <a:pt x="490" y="4358"/>
                  </a:lnTo>
                  <a:lnTo>
                    <a:pt x="501" y="4312"/>
                  </a:lnTo>
                  <a:lnTo>
                    <a:pt x="490" y="4255"/>
                  </a:lnTo>
                  <a:lnTo>
                    <a:pt x="479" y="4221"/>
                  </a:lnTo>
                  <a:lnTo>
                    <a:pt x="456" y="4176"/>
                  </a:lnTo>
                  <a:lnTo>
                    <a:pt x="433" y="4142"/>
                  </a:lnTo>
                  <a:lnTo>
                    <a:pt x="399" y="4107"/>
                  </a:lnTo>
                  <a:lnTo>
                    <a:pt x="365" y="4085"/>
                  </a:lnTo>
                  <a:lnTo>
                    <a:pt x="319" y="4073"/>
                  </a:lnTo>
                  <a:lnTo>
                    <a:pt x="274" y="4062"/>
                  </a:lnTo>
                  <a:lnTo>
                    <a:pt x="274" y="1810"/>
                  </a:lnTo>
                  <a:lnTo>
                    <a:pt x="319" y="1798"/>
                  </a:lnTo>
                  <a:lnTo>
                    <a:pt x="365" y="1775"/>
                  </a:lnTo>
                  <a:lnTo>
                    <a:pt x="410" y="1753"/>
                  </a:lnTo>
                  <a:lnTo>
                    <a:pt x="444" y="1719"/>
                  </a:lnTo>
                  <a:lnTo>
                    <a:pt x="467" y="1684"/>
                  </a:lnTo>
                  <a:lnTo>
                    <a:pt x="490" y="1639"/>
                  </a:lnTo>
                  <a:lnTo>
                    <a:pt x="501" y="1593"/>
                  </a:lnTo>
                  <a:lnTo>
                    <a:pt x="513" y="1548"/>
                  </a:lnTo>
                  <a:lnTo>
                    <a:pt x="501" y="1502"/>
                  </a:lnTo>
                  <a:lnTo>
                    <a:pt x="490" y="1457"/>
                  </a:lnTo>
                  <a:lnTo>
                    <a:pt x="2458" y="319"/>
                  </a:lnTo>
                  <a:lnTo>
                    <a:pt x="2492" y="354"/>
                  </a:lnTo>
                  <a:lnTo>
                    <a:pt x="2526" y="376"/>
                  </a:lnTo>
                  <a:lnTo>
                    <a:pt x="2572" y="399"/>
                  </a:lnTo>
                  <a:lnTo>
                    <a:pt x="2674" y="399"/>
                  </a:lnTo>
                  <a:lnTo>
                    <a:pt x="2720" y="376"/>
                  </a:lnTo>
                  <a:lnTo>
                    <a:pt x="2754" y="354"/>
                  </a:lnTo>
                  <a:lnTo>
                    <a:pt x="2788" y="319"/>
                  </a:lnTo>
                  <a:close/>
                  <a:moveTo>
                    <a:pt x="5154" y="4426"/>
                  </a:moveTo>
                  <a:lnTo>
                    <a:pt x="7156" y="5575"/>
                  </a:lnTo>
                  <a:lnTo>
                    <a:pt x="7145" y="5620"/>
                  </a:lnTo>
                  <a:lnTo>
                    <a:pt x="7145" y="5654"/>
                  </a:lnTo>
                  <a:lnTo>
                    <a:pt x="7145" y="5700"/>
                  </a:lnTo>
                  <a:lnTo>
                    <a:pt x="7156" y="5734"/>
                  </a:lnTo>
                  <a:lnTo>
                    <a:pt x="7179" y="5768"/>
                  </a:lnTo>
                  <a:lnTo>
                    <a:pt x="7201" y="5802"/>
                  </a:lnTo>
                  <a:lnTo>
                    <a:pt x="7224" y="5825"/>
                  </a:lnTo>
                  <a:lnTo>
                    <a:pt x="7258" y="5848"/>
                  </a:lnTo>
                  <a:lnTo>
                    <a:pt x="7304" y="5871"/>
                  </a:lnTo>
                  <a:lnTo>
                    <a:pt x="7338" y="5871"/>
                  </a:lnTo>
                  <a:lnTo>
                    <a:pt x="7338" y="8203"/>
                  </a:lnTo>
                  <a:lnTo>
                    <a:pt x="7304" y="8214"/>
                  </a:lnTo>
                  <a:lnTo>
                    <a:pt x="7270" y="8225"/>
                  </a:lnTo>
                  <a:lnTo>
                    <a:pt x="7213" y="8271"/>
                  </a:lnTo>
                  <a:lnTo>
                    <a:pt x="7167" y="8339"/>
                  </a:lnTo>
                  <a:lnTo>
                    <a:pt x="7156" y="8373"/>
                  </a:lnTo>
                  <a:lnTo>
                    <a:pt x="7156" y="8407"/>
                  </a:lnTo>
                  <a:lnTo>
                    <a:pt x="7156" y="8453"/>
                  </a:lnTo>
                  <a:lnTo>
                    <a:pt x="7179" y="8498"/>
                  </a:lnTo>
                  <a:lnTo>
                    <a:pt x="5199" y="9636"/>
                  </a:lnTo>
                  <a:lnTo>
                    <a:pt x="5154" y="9590"/>
                  </a:lnTo>
                  <a:lnTo>
                    <a:pt x="5108" y="9556"/>
                  </a:lnTo>
                  <a:lnTo>
                    <a:pt x="5051" y="9533"/>
                  </a:lnTo>
                  <a:lnTo>
                    <a:pt x="4995" y="9522"/>
                  </a:lnTo>
                  <a:lnTo>
                    <a:pt x="4926" y="9533"/>
                  </a:lnTo>
                  <a:lnTo>
                    <a:pt x="4869" y="9556"/>
                  </a:lnTo>
                  <a:lnTo>
                    <a:pt x="4824" y="9590"/>
                  </a:lnTo>
                  <a:lnTo>
                    <a:pt x="4790" y="9636"/>
                  </a:lnTo>
                  <a:lnTo>
                    <a:pt x="2845" y="8521"/>
                  </a:lnTo>
                  <a:lnTo>
                    <a:pt x="2867" y="8464"/>
                  </a:lnTo>
                  <a:lnTo>
                    <a:pt x="2867" y="8407"/>
                  </a:lnTo>
                  <a:lnTo>
                    <a:pt x="2867" y="8362"/>
                  </a:lnTo>
                  <a:lnTo>
                    <a:pt x="2856" y="8316"/>
                  </a:lnTo>
                  <a:lnTo>
                    <a:pt x="2833" y="8282"/>
                  </a:lnTo>
                  <a:lnTo>
                    <a:pt x="2811" y="8248"/>
                  </a:lnTo>
                  <a:lnTo>
                    <a:pt x="2776" y="8214"/>
                  </a:lnTo>
                  <a:lnTo>
                    <a:pt x="2731" y="8191"/>
                  </a:lnTo>
                  <a:lnTo>
                    <a:pt x="2685" y="8168"/>
                  </a:lnTo>
                  <a:lnTo>
                    <a:pt x="2640" y="8168"/>
                  </a:lnTo>
                  <a:lnTo>
                    <a:pt x="2640" y="5882"/>
                  </a:lnTo>
                  <a:lnTo>
                    <a:pt x="2685" y="5871"/>
                  </a:lnTo>
                  <a:lnTo>
                    <a:pt x="2720" y="5859"/>
                  </a:lnTo>
                  <a:lnTo>
                    <a:pt x="2754" y="5836"/>
                  </a:lnTo>
                  <a:lnTo>
                    <a:pt x="2788" y="5802"/>
                  </a:lnTo>
                  <a:lnTo>
                    <a:pt x="2811" y="5768"/>
                  </a:lnTo>
                  <a:lnTo>
                    <a:pt x="2833" y="5734"/>
                  </a:lnTo>
                  <a:lnTo>
                    <a:pt x="2845" y="5700"/>
                  </a:lnTo>
                  <a:lnTo>
                    <a:pt x="2845" y="5654"/>
                  </a:lnTo>
                  <a:lnTo>
                    <a:pt x="2845" y="5609"/>
                  </a:lnTo>
                  <a:lnTo>
                    <a:pt x="2833" y="5575"/>
                  </a:lnTo>
                  <a:lnTo>
                    <a:pt x="4824" y="4426"/>
                  </a:lnTo>
                  <a:lnTo>
                    <a:pt x="4858" y="4460"/>
                  </a:lnTo>
                  <a:lnTo>
                    <a:pt x="4904" y="4494"/>
                  </a:lnTo>
                  <a:lnTo>
                    <a:pt x="4938" y="4506"/>
                  </a:lnTo>
                  <a:lnTo>
                    <a:pt x="4995" y="4517"/>
                  </a:lnTo>
                  <a:lnTo>
                    <a:pt x="5040" y="4506"/>
                  </a:lnTo>
                  <a:lnTo>
                    <a:pt x="5086" y="4494"/>
                  </a:lnTo>
                  <a:lnTo>
                    <a:pt x="5131" y="4460"/>
                  </a:lnTo>
                  <a:lnTo>
                    <a:pt x="5154" y="4426"/>
                  </a:lnTo>
                  <a:close/>
                  <a:moveTo>
                    <a:pt x="2583" y="1"/>
                  </a:moveTo>
                  <a:lnTo>
                    <a:pt x="2549" y="12"/>
                  </a:lnTo>
                  <a:lnTo>
                    <a:pt x="2515" y="35"/>
                  </a:lnTo>
                  <a:lnTo>
                    <a:pt x="2481" y="58"/>
                  </a:lnTo>
                  <a:lnTo>
                    <a:pt x="2458" y="92"/>
                  </a:lnTo>
                  <a:lnTo>
                    <a:pt x="2435" y="126"/>
                  </a:lnTo>
                  <a:lnTo>
                    <a:pt x="2424" y="160"/>
                  </a:lnTo>
                  <a:lnTo>
                    <a:pt x="2424" y="206"/>
                  </a:lnTo>
                  <a:lnTo>
                    <a:pt x="2424" y="240"/>
                  </a:lnTo>
                  <a:lnTo>
                    <a:pt x="2435" y="285"/>
                  </a:lnTo>
                  <a:lnTo>
                    <a:pt x="467" y="1411"/>
                  </a:lnTo>
                  <a:lnTo>
                    <a:pt x="433" y="1366"/>
                  </a:lnTo>
                  <a:lnTo>
                    <a:pt x="376" y="1332"/>
                  </a:lnTo>
                  <a:lnTo>
                    <a:pt x="319" y="1298"/>
                  </a:lnTo>
                  <a:lnTo>
                    <a:pt x="206" y="1298"/>
                  </a:lnTo>
                  <a:lnTo>
                    <a:pt x="149" y="1309"/>
                  </a:lnTo>
                  <a:lnTo>
                    <a:pt x="115" y="1343"/>
                  </a:lnTo>
                  <a:lnTo>
                    <a:pt x="69" y="1366"/>
                  </a:lnTo>
                  <a:lnTo>
                    <a:pt x="46" y="1411"/>
                  </a:lnTo>
                  <a:lnTo>
                    <a:pt x="12" y="1446"/>
                  </a:lnTo>
                  <a:lnTo>
                    <a:pt x="1" y="1502"/>
                  </a:lnTo>
                  <a:lnTo>
                    <a:pt x="1" y="1548"/>
                  </a:lnTo>
                  <a:lnTo>
                    <a:pt x="1" y="1593"/>
                  </a:lnTo>
                  <a:lnTo>
                    <a:pt x="12" y="1639"/>
                  </a:lnTo>
                  <a:lnTo>
                    <a:pt x="35" y="1684"/>
                  </a:lnTo>
                  <a:lnTo>
                    <a:pt x="69" y="1719"/>
                  </a:lnTo>
                  <a:lnTo>
                    <a:pt x="103" y="1753"/>
                  </a:lnTo>
                  <a:lnTo>
                    <a:pt x="137" y="1775"/>
                  </a:lnTo>
                  <a:lnTo>
                    <a:pt x="183" y="1798"/>
                  </a:lnTo>
                  <a:lnTo>
                    <a:pt x="228" y="1798"/>
                  </a:lnTo>
                  <a:lnTo>
                    <a:pt x="228" y="4062"/>
                  </a:lnTo>
                  <a:lnTo>
                    <a:pt x="183" y="4073"/>
                  </a:lnTo>
                  <a:lnTo>
                    <a:pt x="137" y="4085"/>
                  </a:lnTo>
                  <a:lnTo>
                    <a:pt x="103" y="4119"/>
                  </a:lnTo>
                  <a:lnTo>
                    <a:pt x="69" y="4142"/>
                  </a:lnTo>
                  <a:lnTo>
                    <a:pt x="46" y="4176"/>
                  </a:lnTo>
                  <a:lnTo>
                    <a:pt x="24" y="4221"/>
                  </a:lnTo>
                  <a:lnTo>
                    <a:pt x="12" y="4255"/>
                  </a:lnTo>
                  <a:lnTo>
                    <a:pt x="12" y="4312"/>
                  </a:lnTo>
                  <a:lnTo>
                    <a:pt x="12" y="4358"/>
                  </a:lnTo>
                  <a:lnTo>
                    <a:pt x="24" y="4403"/>
                  </a:lnTo>
                  <a:lnTo>
                    <a:pt x="46" y="4449"/>
                  </a:lnTo>
                  <a:lnTo>
                    <a:pt x="80" y="4483"/>
                  </a:lnTo>
                  <a:lnTo>
                    <a:pt x="115" y="4506"/>
                  </a:lnTo>
                  <a:lnTo>
                    <a:pt x="160" y="4528"/>
                  </a:lnTo>
                  <a:lnTo>
                    <a:pt x="206" y="4551"/>
                  </a:lnTo>
                  <a:lnTo>
                    <a:pt x="251" y="4551"/>
                  </a:lnTo>
                  <a:lnTo>
                    <a:pt x="308" y="4540"/>
                  </a:lnTo>
                  <a:lnTo>
                    <a:pt x="365" y="4528"/>
                  </a:lnTo>
                  <a:lnTo>
                    <a:pt x="410" y="4494"/>
                  </a:lnTo>
                  <a:lnTo>
                    <a:pt x="456" y="4449"/>
                  </a:lnTo>
                  <a:lnTo>
                    <a:pt x="2412" y="5575"/>
                  </a:lnTo>
                  <a:lnTo>
                    <a:pt x="2401" y="5620"/>
                  </a:lnTo>
                  <a:lnTo>
                    <a:pt x="2401" y="5654"/>
                  </a:lnTo>
                  <a:lnTo>
                    <a:pt x="2401" y="5700"/>
                  </a:lnTo>
                  <a:lnTo>
                    <a:pt x="2412" y="5734"/>
                  </a:lnTo>
                  <a:lnTo>
                    <a:pt x="2435" y="5768"/>
                  </a:lnTo>
                  <a:lnTo>
                    <a:pt x="2458" y="5802"/>
                  </a:lnTo>
                  <a:lnTo>
                    <a:pt x="2481" y="5836"/>
                  </a:lnTo>
                  <a:lnTo>
                    <a:pt x="2515" y="5859"/>
                  </a:lnTo>
                  <a:lnTo>
                    <a:pt x="2560" y="5871"/>
                  </a:lnTo>
                  <a:lnTo>
                    <a:pt x="2594" y="5882"/>
                  </a:lnTo>
                  <a:lnTo>
                    <a:pt x="2594" y="8168"/>
                  </a:lnTo>
                  <a:lnTo>
                    <a:pt x="2549" y="8168"/>
                  </a:lnTo>
                  <a:lnTo>
                    <a:pt x="2515" y="8191"/>
                  </a:lnTo>
                  <a:lnTo>
                    <a:pt x="2469" y="8214"/>
                  </a:lnTo>
                  <a:lnTo>
                    <a:pt x="2435" y="8248"/>
                  </a:lnTo>
                  <a:lnTo>
                    <a:pt x="2412" y="8282"/>
                  </a:lnTo>
                  <a:lnTo>
                    <a:pt x="2390" y="8316"/>
                  </a:lnTo>
                  <a:lnTo>
                    <a:pt x="2378" y="8362"/>
                  </a:lnTo>
                  <a:lnTo>
                    <a:pt x="2378" y="8407"/>
                  </a:lnTo>
                  <a:lnTo>
                    <a:pt x="2378" y="8464"/>
                  </a:lnTo>
                  <a:lnTo>
                    <a:pt x="2390" y="8510"/>
                  </a:lnTo>
                  <a:lnTo>
                    <a:pt x="2412" y="8555"/>
                  </a:lnTo>
                  <a:lnTo>
                    <a:pt x="2447" y="8589"/>
                  </a:lnTo>
                  <a:lnTo>
                    <a:pt x="2481" y="8612"/>
                  </a:lnTo>
                  <a:lnTo>
                    <a:pt x="2526" y="8635"/>
                  </a:lnTo>
                  <a:lnTo>
                    <a:pt x="2572" y="8658"/>
                  </a:lnTo>
                  <a:lnTo>
                    <a:pt x="2685" y="8658"/>
                  </a:lnTo>
                  <a:lnTo>
                    <a:pt x="2742" y="8635"/>
                  </a:lnTo>
                  <a:lnTo>
                    <a:pt x="2788" y="8601"/>
                  </a:lnTo>
                  <a:lnTo>
                    <a:pt x="2822" y="8555"/>
                  </a:lnTo>
                  <a:lnTo>
                    <a:pt x="4767" y="9681"/>
                  </a:lnTo>
                  <a:lnTo>
                    <a:pt x="4756" y="9715"/>
                  </a:lnTo>
                  <a:lnTo>
                    <a:pt x="4756" y="9761"/>
                  </a:lnTo>
                  <a:lnTo>
                    <a:pt x="4756" y="9806"/>
                  </a:lnTo>
                  <a:lnTo>
                    <a:pt x="4767" y="9852"/>
                  </a:lnTo>
                  <a:lnTo>
                    <a:pt x="4790" y="9886"/>
                  </a:lnTo>
                  <a:lnTo>
                    <a:pt x="4813" y="9920"/>
                  </a:lnTo>
                  <a:lnTo>
                    <a:pt x="4847" y="9954"/>
                  </a:lnTo>
                  <a:lnTo>
                    <a:pt x="4881" y="9977"/>
                  </a:lnTo>
                  <a:lnTo>
                    <a:pt x="4926" y="9988"/>
                  </a:lnTo>
                  <a:lnTo>
                    <a:pt x="4972" y="10000"/>
                  </a:lnTo>
                  <a:lnTo>
                    <a:pt x="4972" y="10762"/>
                  </a:lnTo>
                  <a:lnTo>
                    <a:pt x="5017" y="10762"/>
                  </a:lnTo>
                  <a:lnTo>
                    <a:pt x="5017" y="10000"/>
                  </a:lnTo>
                  <a:lnTo>
                    <a:pt x="5063" y="9988"/>
                  </a:lnTo>
                  <a:lnTo>
                    <a:pt x="5097" y="9977"/>
                  </a:lnTo>
                  <a:lnTo>
                    <a:pt x="5131" y="9954"/>
                  </a:lnTo>
                  <a:lnTo>
                    <a:pt x="5165" y="9920"/>
                  </a:lnTo>
                  <a:lnTo>
                    <a:pt x="5199" y="9886"/>
                  </a:lnTo>
                  <a:lnTo>
                    <a:pt x="5211" y="9852"/>
                  </a:lnTo>
                  <a:lnTo>
                    <a:pt x="5222" y="9806"/>
                  </a:lnTo>
                  <a:lnTo>
                    <a:pt x="5233" y="9761"/>
                  </a:lnTo>
                  <a:lnTo>
                    <a:pt x="5222" y="9715"/>
                  </a:lnTo>
                  <a:lnTo>
                    <a:pt x="5211" y="9681"/>
                  </a:lnTo>
                  <a:lnTo>
                    <a:pt x="7201" y="8532"/>
                  </a:lnTo>
                  <a:lnTo>
                    <a:pt x="7224" y="8567"/>
                  </a:lnTo>
                  <a:lnTo>
                    <a:pt x="7270" y="8589"/>
                  </a:lnTo>
                  <a:lnTo>
                    <a:pt x="7315" y="8612"/>
                  </a:lnTo>
                  <a:lnTo>
                    <a:pt x="7418" y="8612"/>
                  </a:lnTo>
                  <a:lnTo>
                    <a:pt x="7452" y="8589"/>
                  </a:lnTo>
                  <a:lnTo>
                    <a:pt x="7497" y="8567"/>
                  </a:lnTo>
                  <a:lnTo>
                    <a:pt x="7531" y="8532"/>
                  </a:lnTo>
                  <a:lnTo>
                    <a:pt x="9556" y="9704"/>
                  </a:lnTo>
                  <a:lnTo>
                    <a:pt x="9556" y="9761"/>
                  </a:lnTo>
                  <a:lnTo>
                    <a:pt x="9568" y="9829"/>
                  </a:lnTo>
                  <a:lnTo>
                    <a:pt x="9602" y="9875"/>
                  </a:lnTo>
                  <a:lnTo>
                    <a:pt x="9647" y="9920"/>
                  </a:lnTo>
                  <a:lnTo>
                    <a:pt x="9704" y="9943"/>
                  </a:lnTo>
                  <a:lnTo>
                    <a:pt x="9704" y="10762"/>
                  </a:lnTo>
                  <a:lnTo>
                    <a:pt x="9750" y="10762"/>
                  </a:lnTo>
                  <a:lnTo>
                    <a:pt x="9750" y="9943"/>
                  </a:lnTo>
                  <a:lnTo>
                    <a:pt x="9818" y="9920"/>
                  </a:lnTo>
                  <a:lnTo>
                    <a:pt x="9863" y="9875"/>
                  </a:lnTo>
                  <a:lnTo>
                    <a:pt x="9897" y="9829"/>
                  </a:lnTo>
                  <a:lnTo>
                    <a:pt x="9909" y="9761"/>
                  </a:lnTo>
                  <a:lnTo>
                    <a:pt x="9909" y="9704"/>
                  </a:lnTo>
                  <a:lnTo>
                    <a:pt x="10307" y="9477"/>
                  </a:lnTo>
                  <a:lnTo>
                    <a:pt x="10307" y="9420"/>
                  </a:lnTo>
                  <a:lnTo>
                    <a:pt x="9886" y="9670"/>
                  </a:lnTo>
                  <a:lnTo>
                    <a:pt x="9852" y="9624"/>
                  </a:lnTo>
                  <a:lnTo>
                    <a:pt x="9818" y="9602"/>
                  </a:lnTo>
                  <a:lnTo>
                    <a:pt x="9784" y="9590"/>
                  </a:lnTo>
                  <a:lnTo>
                    <a:pt x="9738" y="9579"/>
                  </a:lnTo>
                  <a:lnTo>
                    <a:pt x="9681" y="9590"/>
                  </a:lnTo>
                  <a:lnTo>
                    <a:pt x="9647" y="9602"/>
                  </a:lnTo>
                  <a:lnTo>
                    <a:pt x="9613" y="9636"/>
                  </a:lnTo>
                  <a:lnTo>
                    <a:pt x="9579" y="9670"/>
                  </a:lnTo>
                  <a:lnTo>
                    <a:pt x="7554" y="8498"/>
                  </a:lnTo>
                  <a:lnTo>
                    <a:pt x="7565" y="8453"/>
                  </a:lnTo>
                  <a:lnTo>
                    <a:pt x="7565" y="8407"/>
                  </a:lnTo>
                  <a:lnTo>
                    <a:pt x="7565" y="8373"/>
                  </a:lnTo>
                  <a:lnTo>
                    <a:pt x="7554" y="8339"/>
                  </a:lnTo>
                  <a:lnTo>
                    <a:pt x="7520" y="8271"/>
                  </a:lnTo>
                  <a:lnTo>
                    <a:pt x="7452" y="8225"/>
                  </a:lnTo>
                  <a:lnTo>
                    <a:pt x="7418" y="8214"/>
                  </a:lnTo>
                  <a:lnTo>
                    <a:pt x="7383" y="8203"/>
                  </a:lnTo>
                  <a:lnTo>
                    <a:pt x="7383" y="5871"/>
                  </a:lnTo>
                  <a:lnTo>
                    <a:pt x="7429" y="5871"/>
                  </a:lnTo>
                  <a:lnTo>
                    <a:pt x="7463" y="5848"/>
                  </a:lnTo>
                  <a:lnTo>
                    <a:pt x="7497" y="5825"/>
                  </a:lnTo>
                  <a:lnTo>
                    <a:pt x="7531" y="5802"/>
                  </a:lnTo>
                  <a:lnTo>
                    <a:pt x="7554" y="5768"/>
                  </a:lnTo>
                  <a:lnTo>
                    <a:pt x="7565" y="5734"/>
                  </a:lnTo>
                  <a:lnTo>
                    <a:pt x="7577" y="5700"/>
                  </a:lnTo>
                  <a:lnTo>
                    <a:pt x="7588" y="5654"/>
                  </a:lnTo>
                  <a:lnTo>
                    <a:pt x="7577" y="5620"/>
                  </a:lnTo>
                  <a:lnTo>
                    <a:pt x="7565" y="5575"/>
                  </a:lnTo>
                  <a:lnTo>
                    <a:pt x="9533" y="4449"/>
                  </a:lnTo>
                  <a:lnTo>
                    <a:pt x="9568" y="4483"/>
                  </a:lnTo>
                  <a:lnTo>
                    <a:pt x="9624" y="4517"/>
                  </a:lnTo>
                  <a:lnTo>
                    <a:pt x="9670" y="4540"/>
                  </a:lnTo>
                  <a:lnTo>
                    <a:pt x="9738" y="4551"/>
                  </a:lnTo>
                  <a:lnTo>
                    <a:pt x="9795" y="4540"/>
                  </a:lnTo>
                  <a:lnTo>
                    <a:pt x="9841" y="4517"/>
                  </a:lnTo>
                  <a:lnTo>
                    <a:pt x="9897" y="4483"/>
                  </a:lnTo>
                  <a:lnTo>
                    <a:pt x="9932" y="4449"/>
                  </a:lnTo>
                  <a:lnTo>
                    <a:pt x="10307" y="4665"/>
                  </a:lnTo>
                  <a:lnTo>
                    <a:pt x="10307" y="4608"/>
                  </a:lnTo>
                  <a:lnTo>
                    <a:pt x="9954" y="4403"/>
                  </a:lnTo>
                  <a:lnTo>
                    <a:pt x="9966" y="4358"/>
                  </a:lnTo>
                  <a:lnTo>
                    <a:pt x="9977" y="4312"/>
                  </a:lnTo>
                  <a:lnTo>
                    <a:pt x="9966" y="4255"/>
                  </a:lnTo>
                  <a:lnTo>
                    <a:pt x="9954" y="4210"/>
                  </a:lnTo>
                  <a:lnTo>
                    <a:pt x="9932" y="4176"/>
                  </a:lnTo>
                  <a:lnTo>
                    <a:pt x="9909" y="4142"/>
                  </a:lnTo>
                  <a:lnTo>
                    <a:pt x="9863" y="4107"/>
                  </a:lnTo>
                  <a:lnTo>
                    <a:pt x="9829" y="4085"/>
                  </a:lnTo>
                  <a:lnTo>
                    <a:pt x="9784" y="4073"/>
                  </a:lnTo>
                  <a:lnTo>
                    <a:pt x="9738" y="4062"/>
                  </a:lnTo>
                  <a:lnTo>
                    <a:pt x="9681" y="4073"/>
                  </a:lnTo>
                  <a:lnTo>
                    <a:pt x="9636" y="4085"/>
                  </a:lnTo>
                  <a:lnTo>
                    <a:pt x="9602" y="4107"/>
                  </a:lnTo>
                  <a:lnTo>
                    <a:pt x="9568" y="4142"/>
                  </a:lnTo>
                  <a:lnTo>
                    <a:pt x="9533" y="4176"/>
                  </a:lnTo>
                  <a:lnTo>
                    <a:pt x="9511" y="4210"/>
                  </a:lnTo>
                  <a:lnTo>
                    <a:pt x="9499" y="4255"/>
                  </a:lnTo>
                  <a:lnTo>
                    <a:pt x="9488" y="4312"/>
                  </a:lnTo>
                  <a:lnTo>
                    <a:pt x="9499" y="4358"/>
                  </a:lnTo>
                  <a:lnTo>
                    <a:pt x="9511" y="4403"/>
                  </a:lnTo>
                  <a:lnTo>
                    <a:pt x="7554" y="5541"/>
                  </a:lnTo>
                  <a:lnTo>
                    <a:pt x="7520" y="5495"/>
                  </a:lnTo>
                  <a:lnTo>
                    <a:pt x="7474" y="5461"/>
                  </a:lnTo>
                  <a:lnTo>
                    <a:pt x="7418" y="5438"/>
                  </a:lnTo>
                  <a:lnTo>
                    <a:pt x="7361" y="5427"/>
                  </a:lnTo>
                  <a:lnTo>
                    <a:pt x="7304" y="5438"/>
                  </a:lnTo>
                  <a:lnTo>
                    <a:pt x="7258" y="5461"/>
                  </a:lnTo>
                  <a:lnTo>
                    <a:pt x="7213" y="5495"/>
                  </a:lnTo>
                  <a:lnTo>
                    <a:pt x="7179" y="5541"/>
                  </a:lnTo>
                  <a:lnTo>
                    <a:pt x="5177" y="4392"/>
                  </a:lnTo>
                  <a:lnTo>
                    <a:pt x="5188" y="4346"/>
                  </a:lnTo>
                  <a:lnTo>
                    <a:pt x="5199" y="4312"/>
                  </a:lnTo>
                  <a:lnTo>
                    <a:pt x="5199" y="4267"/>
                  </a:lnTo>
                  <a:lnTo>
                    <a:pt x="5188" y="4233"/>
                  </a:lnTo>
                  <a:lnTo>
                    <a:pt x="5142" y="4176"/>
                  </a:lnTo>
                  <a:lnTo>
                    <a:pt x="5086" y="4130"/>
                  </a:lnTo>
                  <a:lnTo>
                    <a:pt x="5051" y="4107"/>
                  </a:lnTo>
                  <a:lnTo>
                    <a:pt x="5017" y="4107"/>
                  </a:lnTo>
                  <a:lnTo>
                    <a:pt x="5017" y="1753"/>
                  </a:lnTo>
                  <a:lnTo>
                    <a:pt x="5051" y="1741"/>
                  </a:lnTo>
                  <a:lnTo>
                    <a:pt x="5086" y="1730"/>
                  </a:lnTo>
                  <a:lnTo>
                    <a:pt x="5142" y="1684"/>
                  </a:lnTo>
                  <a:lnTo>
                    <a:pt x="5188" y="1628"/>
                  </a:lnTo>
                  <a:lnTo>
                    <a:pt x="5199" y="1593"/>
                  </a:lnTo>
                  <a:lnTo>
                    <a:pt x="5199" y="1548"/>
                  </a:lnTo>
                  <a:lnTo>
                    <a:pt x="5199" y="1514"/>
                  </a:lnTo>
                  <a:lnTo>
                    <a:pt x="5177" y="1468"/>
                  </a:lnTo>
                  <a:lnTo>
                    <a:pt x="5165" y="1434"/>
                  </a:lnTo>
                  <a:lnTo>
                    <a:pt x="5142" y="1400"/>
                  </a:lnTo>
                  <a:lnTo>
                    <a:pt x="5108" y="1377"/>
                  </a:lnTo>
                  <a:lnTo>
                    <a:pt x="5074" y="1355"/>
                  </a:lnTo>
                  <a:lnTo>
                    <a:pt x="5029" y="1343"/>
                  </a:lnTo>
                  <a:lnTo>
                    <a:pt x="4995" y="1343"/>
                  </a:lnTo>
                  <a:lnTo>
                    <a:pt x="4938" y="1355"/>
                  </a:lnTo>
                  <a:lnTo>
                    <a:pt x="4892" y="1366"/>
                  </a:lnTo>
                  <a:lnTo>
                    <a:pt x="4847" y="1400"/>
                  </a:lnTo>
                  <a:lnTo>
                    <a:pt x="4813" y="1446"/>
                  </a:lnTo>
                  <a:lnTo>
                    <a:pt x="2811" y="285"/>
                  </a:lnTo>
                  <a:lnTo>
                    <a:pt x="2822" y="240"/>
                  </a:lnTo>
                  <a:lnTo>
                    <a:pt x="2822" y="206"/>
                  </a:lnTo>
                  <a:lnTo>
                    <a:pt x="2822" y="160"/>
                  </a:lnTo>
                  <a:lnTo>
                    <a:pt x="2811" y="126"/>
                  </a:lnTo>
                  <a:lnTo>
                    <a:pt x="2788" y="92"/>
                  </a:lnTo>
                  <a:lnTo>
                    <a:pt x="2765" y="58"/>
                  </a:lnTo>
                  <a:lnTo>
                    <a:pt x="2731" y="35"/>
                  </a:lnTo>
                  <a:lnTo>
                    <a:pt x="2697" y="12"/>
                  </a:lnTo>
                  <a:lnTo>
                    <a:pt x="2663" y="1"/>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9"/>
            <p:cNvSpPr/>
            <p:nvPr/>
          </p:nvSpPr>
          <p:spPr>
            <a:xfrm>
              <a:off x="8067661" y="2296688"/>
              <a:ext cx="1076375" cy="1470543"/>
            </a:xfrm>
            <a:custGeom>
              <a:rect b="b" l="l" r="r" t="t"/>
              <a:pathLst>
                <a:path extrusionOk="0" h="14050" w="10284">
                  <a:moveTo>
                    <a:pt x="2753" y="330"/>
                  </a:moveTo>
                  <a:lnTo>
                    <a:pt x="4744" y="1479"/>
                  </a:lnTo>
                  <a:lnTo>
                    <a:pt x="4733" y="1525"/>
                  </a:lnTo>
                  <a:lnTo>
                    <a:pt x="4733" y="1570"/>
                  </a:lnTo>
                  <a:lnTo>
                    <a:pt x="4733" y="1616"/>
                  </a:lnTo>
                  <a:lnTo>
                    <a:pt x="4744" y="1650"/>
                  </a:lnTo>
                  <a:lnTo>
                    <a:pt x="4767" y="1695"/>
                  </a:lnTo>
                  <a:lnTo>
                    <a:pt x="4790" y="1730"/>
                  </a:lnTo>
                  <a:lnTo>
                    <a:pt x="4824" y="1752"/>
                  </a:lnTo>
                  <a:lnTo>
                    <a:pt x="4858" y="1775"/>
                  </a:lnTo>
                  <a:lnTo>
                    <a:pt x="4903" y="1798"/>
                  </a:lnTo>
                  <a:lnTo>
                    <a:pt x="4949" y="1809"/>
                  </a:lnTo>
                  <a:lnTo>
                    <a:pt x="4949" y="4130"/>
                  </a:lnTo>
                  <a:lnTo>
                    <a:pt x="4881" y="4152"/>
                  </a:lnTo>
                  <a:lnTo>
                    <a:pt x="4824" y="4198"/>
                  </a:lnTo>
                  <a:lnTo>
                    <a:pt x="4790" y="4255"/>
                  </a:lnTo>
                  <a:lnTo>
                    <a:pt x="4778" y="4323"/>
                  </a:lnTo>
                  <a:lnTo>
                    <a:pt x="4778" y="4357"/>
                  </a:lnTo>
                  <a:lnTo>
                    <a:pt x="4790" y="4391"/>
                  </a:lnTo>
                  <a:lnTo>
                    <a:pt x="2810" y="5540"/>
                  </a:lnTo>
                  <a:lnTo>
                    <a:pt x="2776" y="5483"/>
                  </a:lnTo>
                  <a:lnTo>
                    <a:pt x="2719" y="5449"/>
                  </a:lnTo>
                  <a:lnTo>
                    <a:pt x="2662" y="5427"/>
                  </a:lnTo>
                  <a:lnTo>
                    <a:pt x="2594" y="5415"/>
                  </a:lnTo>
                  <a:lnTo>
                    <a:pt x="2537" y="5427"/>
                  </a:lnTo>
                  <a:lnTo>
                    <a:pt x="2480" y="5449"/>
                  </a:lnTo>
                  <a:lnTo>
                    <a:pt x="2424" y="5483"/>
                  </a:lnTo>
                  <a:lnTo>
                    <a:pt x="2389" y="5540"/>
                  </a:lnTo>
                  <a:lnTo>
                    <a:pt x="433" y="4414"/>
                  </a:lnTo>
                  <a:lnTo>
                    <a:pt x="444" y="4369"/>
                  </a:lnTo>
                  <a:lnTo>
                    <a:pt x="444" y="4323"/>
                  </a:lnTo>
                  <a:lnTo>
                    <a:pt x="444" y="4278"/>
                  </a:lnTo>
                  <a:lnTo>
                    <a:pt x="433" y="4243"/>
                  </a:lnTo>
                  <a:lnTo>
                    <a:pt x="410" y="4209"/>
                  </a:lnTo>
                  <a:lnTo>
                    <a:pt x="387" y="4175"/>
                  </a:lnTo>
                  <a:lnTo>
                    <a:pt x="365" y="4152"/>
                  </a:lnTo>
                  <a:lnTo>
                    <a:pt x="330" y="4130"/>
                  </a:lnTo>
                  <a:lnTo>
                    <a:pt x="285" y="4118"/>
                  </a:lnTo>
                  <a:lnTo>
                    <a:pt x="251" y="4107"/>
                  </a:lnTo>
                  <a:lnTo>
                    <a:pt x="251" y="1786"/>
                  </a:lnTo>
                  <a:lnTo>
                    <a:pt x="296" y="1786"/>
                  </a:lnTo>
                  <a:lnTo>
                    <a:pt x="330" y="1764"/>
                  </a:lnTo>
                  <a:lnTo>
                    <a:pt x="365" y="1752"/>
                  </a:lnTo>
                  <a:lnTo>
                    <a:pt x="399" y="1718"/>
                  </a:lnTo>
                  <a:lnTo>
                    <a:pt x="421" y="1684"/>
                  </a:lnTo>
                  <a:lnTo>
                    <a:pt x="444" y="1650"/>
                  </a:lnTo>
                  <a:lnTo>
                    <a:pt x="456" y="1604"/>
                  </a:lnTo>
                  <a:lnTo>
                    <a:pt x="456" y="1570"/>
                  </a:lnTo>
                  <a:lnTo>
                    <a:pt x="456" y="1525"/>
                  </a:lnTo>
                  <a:lnTo>
                    <a:pt x="444" y="1479"/>
                  </a:lnTo>
                  <a:lnTo>
                    <a:pt x="2446" y="330"/>
                  </a:lnTo>
                  <a:lnTo>
                    <a:pt x="2480" y="364"/>
                  </a:lnTo>
                  <a:lnTo>
                    <a:pt x="2515" y="387"/>
                  </a:lnTo>
                  <a:lnTo>
                    <a:pt x="2549" y="399"/>
                  </a:lnTo>
                  <a:lnTo>
                    <a:pt x="2594" y="410"/>
                  </a:lnTo>
                  <a:lnTo>
                    <a:pt x="2640" y="399"/>
                  </a:lnTo>
                  <a:lnTo>
                    <a:pt x="2685" y="387"/>
                  </a:lnTo>
                  <a:lnTo>
                    <a:pt x="2719" y="364"/>
                  </a:lnTo>
                  <a:lnTo>
                    <a:pt x="2753" y="330"/>
                  </a:lnTo>
                  <a:close/>
                  <a:moveTo>
                    <a:pt x="7520" y="342"/>
                  </a:moveTo>
                  <a:lnTo>
                    <a:pt x="9522" y="1502"/>
                  </a:lnTo>
                  <a:lnTo>
                    <a:pt x="9510" y="1570"/>
                  </a:lnTo>
                  <a:lnTo>
                    <a:pt x="9522" y="1604"/>
                  </a:lnTo>
                  <a:lnTo>
                    <a:pt x="9533" y="1639"/>
                  </a:lnTo>
                  <a:lnTo>
                    <a:pt x="9567" y="1695"/>
                  </a:lnTo>
                  <a:lnTo>
                    <a:pt x="9624" y="1741"/>
                  </a:lnTo>
                  <a:lnTo>
                    <a:pt x="9681" y="1764"/>
                  </a:lnTo>
                  <a:lnTo>
                    <a:pt x="9681" y="4073"/>
                  </a:lnTo>
                  <a:lnTo>
                    <a:pt x="9636" y="4084"/>
                  </a:lnTo>
                  <a:lnTo>
                    <a:pt x="9601" y="4096"/>
                  </a:lnTo>
                  <a:lnTo>
                    <a:pt x="9556" y="4118"/>
                  </a:lnTo>
                  <a:lnTo>
                    <a:pt x="9522" y="4152"/>
                  </a:lnTo>
                  <a:lnTo>
                    <a:pt x="9499" y="4187"/>
                  </a:lnTo>
                  <a:lnTo>
                    <a:pt x="9476" y="4232"/>
                  </a:lnTo>
                  <a:lnTo>
                    <a:pt x="9465" y="4278"/>
                  </a:lnTo>
                  <a:lnTo>
                    <a:pt x="9454" y="4323"/>
                  </a:lnTo>
                  <a:lnTo>
                    <a:pt x="9465" y="4380"/>
                  </a:lnTo>
                  <a:lnTo>
                    <a:pt x="9476" y="4426"/>
                  </a:lnTo>
                  <a:lnTo>
                    <a:pt x="7542" y="5540"/>
                  </a:lnTo>
                  <a:lnTo>
                    <a:pt x="7497" y="5495"/>
                  </a:lnTo>
                  <a:lnTo>
                    <a:pt x="7451" y="5461"/>
                  </a:lnTo>
                  <a:lnTo>
                    <a:pt x="7406" y="5438"/>
                  </a:lnTo>
                  <a:lnTo>
                    <a:pt x="7281" y="5438"/>
                  </a:lnTo>
                  <a:lnTo>
                    <a:pt x="7224" y="5461"/>
                  </a:lnTo>
                  <a:lnTo>
                    <a:pt x="7178" y="5495"/>
                  </a:lnTo>
                  <a:lnTo>
                    <a:pt x="7144" y="5540"/>
                  </a:lnTo>
                  <a:lnTo>
                    <a:pt x="5142" y="4391"/>
                  </a:lnTo>
                  <a:lnTo>
                    <a:pt x="5154" y="4357"/>
                  </a:lnTo>
                  <a:lnTo>
                    <a:pt x="5165" y="4323"/>
                  </a:lnTo>
                  <a:lnTo>
                    <a:pt x="5142" y="4255"/>
                  </a:lnTo>
                  <a:lnTo>
                    <a:pt x="5108" y="4198"/>
                  </a:lnTo>
                  <a:lnTo>
                    <a:pt x="5063" y="4152"/>
                  </a:lnTo>
                  <a:lnTo>
                    <a:pt x="4994" y="4130"/>
                  </a:lnTo>
                  <a:lnTo>
                    <a:pt x="4994" y="1809"/>
                  </a:lnTo>
                  <a:lnTo>
                    <a:pt x="5040" y="1798"/>
                  </a:lnTo>
                  <a:lnTo>
                    <a:pt x="5074" y="1775"/>
                  </a:lnTo>
                  <a:lnTo>
                    <a:pt x="5108" y="1752"/>
                  </a:lnTo>
                  <a:lnTo>
                    <a:pt x="5142" y="1730"/>
                  </a:lnTo>
                  <a:lnTo>
                    <a:pt x="5176" y="1695"/>
                  </a:lnTo>
                  <a:lnTo>
                    <a:pt x="5188" y="1650"/>
                  </a:lnTo>
                  <a:lnTo>
                    <a:pt x="5210" y="1616"/>
                  </a:lnTo>
                  <a:lnTo>
                    <a:pt x="5210" y="1570"/>
                  </a:lnTo>
                  <a:lnTo>
                    <a:pt x="5199" y="1525"/>
                  </a:lnTo>
                  <a:lnTo>
                    <a:pt x="5188" y="1479"/>
                  </a:lnTo>
                  <a:lnTo>
                    <a:pt x="7156" y="342"/>
                  </a:lnTo>
                  <a:lnTo>
                    <a:pt x="7190" y="376"/>
                  </a:lnTo>
                  <a:lnTo>
                    <a:pt x="7235" y="410"/>
                  </a:lnTo>
                  <a:lnTo>
                    <a:pt x="7281" y="433"/>
                  </a:lnTo>
                  <a:lnTo>
                    <a:pt x="7395" y="433"/>
                  </a:lnTo>
                  <a:lnTo>
                    <a:pt x="7440" y="410"/>
                  </a:lnTo>
                  <a:lnTo>
                    <a:pt x="7486" y="376"/>
                  </a:lnTo>
                  <a:lnTo>
                    <a:pt x="7520" y="342"/>
                  </a:lnTo>
                  <a:close/>
                  <a:moveTo>
                    <a:pt x="7554" y="8566"/>
                  </a:moveTo>
                  <a:lnTo>
                    <a:pt x="9476" y="9681"/>
                  </a:lnTo>
                  <a:lnTo>
                    <a:pt x="9465" y="9726"/>
                  </a:lnTo>
                  <a:lnTo>
                    <a:pt x="9465" y="9772"/>
                  </a:lnTo>
                  <a:lnTo>
                    <a:pt x="9465" y="9829"/>
                  </a:lnTo>
                  <a:lnTo>
                    <a:pt x="9476" y="9874"/>
                  </a:lnTo>
                  <a:lnTo>
                    <a:pt x="9499" y="9908"/>
                  </a:lnTo>
                  <a:lnTo>
                    <a:pt x="9522" y="9943"/>
                  </a:lnTo>
                  <a:lnTo>
                    <a:pt x="9556" y="9977"/>
                  </a:lnTo>
                  <a:lnTo>
                    <a:pt x="9601" y="9999"/>
                  </a:lnTo>
                  <a:lnTo>
                    <a:pt x="9636" y="10022"/>
                  </a:lnTo>
                  <a:lnTo>
                    <a:pt x="9681" y="10022"/>
                  </a:lnTo>
                  <a:lnTo>
                    <a:pt x="9681" y="12309"/>
                  </a:lnTo>
                  <a:lnTo>
                    <a:pt x="9647" y="12309"/>
                  </a:lnTo>
                  <a:lnTo>
                    <a:pt x="9601" y="12331"/>
                  </a:lnTo>
                  <a:lnTo>
                    <a:pt x="9567" y="12354"/>
                  </a:lnTo>
                  <a:lnTo>
                    <a:pt x="9545" y="12377"/>
                  </a:lnTo>
                  <a:lnTo>
                    <a:pt x="9510" y="12411"/>
                  </a:lnTo>
                  <a:lnTo>
                    <a:pt x="9499" y="12445"/>
                  </a:lnTo>
                  <a:lnTo>
                    <a:pt x="9488" y="12491"/>
                  </a:lnTo>
                  <a:lnTo>
                    <a:pt x="9476" y="12536"/>
                  </a:lnTo>
                  <a:lnTo>
                    <a:pt x="9488" y="12582"/>
                  </a:lnTo>
                  <a:lnTo>
                    <a:pt x="9499" y="12627"/>
                  </a:lnTo>
                  <a:lnTo>
                    <a:pt x="7486" y="13787"/>
                  </a:lnTo>
                  <a:lnTo>
                    <a:pt x="7451" y="13753"/>
                  </a:lnTo>
                  <a:lnTo>
                    <a:pt x="7417" y="13731"/>
                  </a:lnTo>
                  <a:lnTo>
                    <a:pt x="7383" y="13719"/>
                  </a:lnTo>
                  <a:lnTo>
                    <a:pt x="7338" y="13708"/>
                  </a:lnTo>
                  <a:lnTo>
                    <a:pt x="7292" y="13719"/>
                  </a:lnTo>
                  <a:lnTo>
                    <a:pt x="7258" y="13731"/>
                  </a:lnTo>
                  <a:lnTo>
                    <a:pt x="7224" y="13753"/>
                  </a:lnTo>
                  <a:lnTo>
                    <a:pt x="7201" y="13787"/>
                  </a:lnTo>
                  <a:lnTo>
                    <a:pt x="5210" y="12639"/>
                  </a:lnTo>
                  <a:lnTo>
                    <a:pt x="5222" y="12593"/>
                  </a:lnTo>
                  <a:lnTo>
                    <a:pt x="5233" y="12536"/>
                  </a:lnTo>
                  <a:lnTo>
                    <a:pt x="5233" y="12479"/>
                  </a:lnTo>
                  <a:lnTo>
                    <a:pt x="5210" y="12434"/>
                  </a:lnTo>
                  <a:lnTo>
                    <a:pt x="5188" y="12388"/>
                  </a:lnTo>
                  <a:lnTo>
                    <a:pt x="5165" y="12354"/>
                  </a:lnTo>
                  <a:lnTo>
                    <a:pt x="5131" y="12320"/>
                  </a:lnTo>
                  <a:lnTo>
                    <a:pt x="5085" y="12297"/>
                  </a:lnTo>
                  <a:lnTo>
                    <a:pt x="5040" y="12275"/>
                  </a:lnTo>
                  <a:lnTo>
                    <a:pt x="4994" y="12275"/>
                  </a:lnTo>
                  <a:lnTo>
                    <a:pt x="4994" y="10034"/>
                  </a:lnTo>
                  <a:lnTo>
                    <a:pt x="5040" y="10022"/>
                  </a:lnTo>
                  <a:lnTo>
                    <a:pt x="5085" y="10011"/>
                  </a:lnTo>
                  <a:lnTo>
                    <a:pt x="5119" y="9988"/>
                  </a:lnTo>
                  <a:lnTo>
                    <a:pt x="5165" y="9954"/>
                  </a:lnTo>
                  <a:lnTo>
                    <a:pt x="5188" y="9920"/>
                  </a:lnTo>
                  <a:lnTo>
                    <a:pt x="5210" y="9874"/>
                  </a:lnTo>
                  <a:lnTo>
                    <a:pt x="5222" y="9829"/>
                  </a:lnTo>
                  <a:lnTo>
                    <a:pt x="5233" y="9772"/>
                  </a:lnTo>
                  <a:lnTo>
                    <a:pt x="5222" y="9726"/>
                  </a:lnTo>
                  <a:lnTo>
                    <a:pt x="5210" y="9681"/>
                  </a:lnTo>
                  <a:lnTo>
                    <a:pt x="7133" y="8566"/>
                  </a:lnTo>
                  <a:lnTo>
                    <a:pt x="7167" y="8612"/>
                  </a:lnTo>
                  <a:lnTo>
                    <a:pt x="7224" y="8646"/>
                  </a:lnTo>
                  <a:lnTo>
                    <a:pt x="7281" y="8669"/>
                  </a:lnTo>
                  <a:lnTo>
                    <a:pt x="7338" y="8680"/>
                  </a:lnTo>
                  <a:lnTo>
                    <a:pt x="7406" y="8669"/>
                  </a:lnTo>
                  <a:lnTo>
                    <a:pt x="7463" y="8657"/>
                  </a:lnTo>
                  <a:lnTo>
                    <a:pt x="7508" y="8612"/>
                  </a:lnTo>
                  <a:lnTo>
                    <a:pt x="7554" y="8566"/>
                  </a:lnTo>
                  <a:close/>
                  <a:moveTo>
                    <a:pt x="7292" y="0"/>
                  </a:moveTo>
                  <a:lnTo>
                    <a:pt x="7258" y="12"/>
                  </a:lnTo>
                  <a:lnTo>
                    <a:pt x="7213" y="35"/>
                  </a:lnTo>
                  <a:lnTo>
                    <a:pt x="7190" y="57"/>
                  </a:lnTo>
                  <a:lnTo>
                    <a:pt x="7156" y="91"/>
                  </a:lnTo>
                  <a:lnTo>
                    <a:pt x="7133" y="137"/>
                  </a:lnTo>
                  <a:lnTo>
                    <a:pt x="7122" y="171"/>
                  </a:lnTo>
                  <a:lnTo>
                    <a:pt x="7122" y="217"/>
                  </a:lnTo>
                  <a:lnTo>
                    <a:pt x="7122" y="262"/>
                  </a:lnTo>
                  <a:lnTo>
                    <a:pt x="7133" y="308"/>
                  </a:lnTo>
                  <a:lnTo>
                    <a:pt x="5176" y="1434"/>
                  </a:lnTo>
                  <a:lnTo>
                    <a:pt x="5131" y="1388"/>
                  </a:lnTo>
                  <a:lnTo>
                    <a:pt x="5085" y="1354"/>
                  </a:lnTo>
                  <a:lnTo>
                    <a:pt x="5028" y="1331"/>
                  </a:lnTo>
                  <a:lnTo>
                    <a:pt x="4903" y="1331"/>
                  </a:lnTo>
                  <a:lnTo>
                    <a:pt x="4858" y="1354"/>
                  </a:lnTo>
                  <a:lnTo>
                    <a:pt x="4801" y="1388"/>
                  </a:lnTo>
                  <a:lnTo>
                    <a:pt x="4767" y="1434"/>
                  </a:lnTo>
                  <a:lnTo>
                    <a:pt x="2776" y="285"/>
                  </a:lnTo>
                  <a:lnTo>
                    <a:pt x="2788" y="251"/>
                  </a:lnTo>
                  <a:lnTo>
                    <a:pt x="2788" y="217"/>
                  </a:lnTo>
                  <a:lnTo>
                    <a:pt x="2788" y="182"/>
                  </a:lnTo>
                  <a:lnTo>
                    <a:pt x="2776" y="148"/>
                  </a:lnTo>
                  <a:lnTo>
                    <a:pt x="2753" y="114"/>
                  </a:lnTo>
                  <a:lnTo>
                    <a:pt x="2731" y="80"/>
                  </a:lnTo>
                  <a:lnTo>
                    <a:pt x="2708" y="57"/>
                  </a:lnTo>
                  <a:lnTo>
                    <a:pt x="2674" y="46"/>
                  </a:lnTo>
                  <a:lnTo>
                    <a:pt x="2640" y="35"/>
                  </a:lnTo>
                  <a:lnTo>
                    <a:pt x="2594" y="23"/>
                  </a:lnTo>
                  <a:lnTo>
                    <a:pt x="2560" y="35"/>
                  </a:lnTo>
                  <a:lnTo>
                    <a:pt x="2526" y="46"/>
                  </a:lnTo>
                  <a:lnTo>
                    <a:pt x="2492" y="57"/>
                  </a:lnTo>
                  <a:lnTo>
                    <a:pt x="2469" y="80"/>
                  </a:lnTo>
                  <a:lnTo>
                    <a:pt x="2446" y="114"/>
                  </a:lnTo>
                  <a:lnTo>
                    <a:pt x="2424" y="148"/>
                  </a:lnTo>
                  <a:lnTo>
                    <a:pt x="2412" y="182"/>
                  </a:lnTo>
                  <a:lnTo>
                    <a:pt x="2412" y="217"/>
                  </a:lnTo>
                  <a:lnTo>
                    <a:pt x="2412" y="251"/>
                  </a:lnTo>
                  <a:lnTo>
                    <a:pt x="2424" y="285"/>
                  </a:lnTo>
                  <a:lnTo>
                    <a:pt x="421" y="1445"/>
                  </a:lnTo>
                  <a:lnTo>
                    <a:pt x="387" y="1400"/>
                  </a:lnTo>
                  <a:lnTo>
                    <a:pt x="342" y="1366"/>
                  </a:lnTo>
                  <a:lnTo>
                    <a:pt x="285" y="1343"/>
                  </a:lnTo>
                  <a:lnTo>
                    <a:pt x="183" y="1343"/>
                  </a:lnTo>
                  <a:lnTo>
                    <a:pt x="137" y="1354"/>
                  </a:lnTo>
                  <a:lnTo>
                    <a:pt x="103" y="1377"/>
                  </a:lnTo>
                  <a:lnTo>
                    <a:pt x="69" y="1411"/>
                  </a:lnTo>
                  <a:lnTo>
                    <a:pt x="46" y="1434"/>
                  </a:lnTo>
                  <a:lnTo>
                    <a:pt x="23" y="1479"/>
                  </a:lnTo>
                  <a:lnTo>
                    <a:pt x="12" y="1525"/>
                  </a:lnTo>
                  <a:lnTo>
                    <a:pt x="1" y="1570"/>
                  </a:lnTo>
                  <a:lnTo>
                    <a:pt x="1" y="1604"/>
                  </a:lnTo>
                  <a:lnTo>
                    <a:pt x="23" y="1650"/>
                  </a:lnTo>
                  <a:lnTo>
                    <a:pt x="35" y="1684"/>
                  </a:lnTo>
                  <a:lnTo>
                    <a:pt x="57" y="1718"/>
                  </a:lnTo>
                  <a:lnTo>
                    <a:pt x="92" y="1741"/>
                  </a:lnTo>
                  <a:lnTo>
                    <a:pt x="126" y="1764"/>
                  </a:lnTo>
                  <a:lnTo>
                    <a:pt x="160" y="1786"/>
                  </a:lnTo>
                  <a:lnTo>
                    <a:pt x="205" y="1786"/>
                  </a:lnTo>
                  <a:lnTo>
                    <a:pt x="205" y="4107"/>
                  </a:lnTo>
                  <a:lnTo>
                    <a:pt x="160" y="4118"/>
                  </a:lnTo>
                  <a:lnTo>
                    <a:pt x="126" y="4130"/>
                  </a:lnTo>
                  <a:lnTo>
                    <a:pt x="92" y="4152"/>
                  </a:lnTo>
                  <a:lnTo>
                    <a:pt x="69" y="4175"/>
                  </a:lnTo>
                  <a:lnTo>
                    <a:pt x="46" y="4209"/>
                  </a:lnTo>
                  <a:lnTo>
                    <a:pt x="23" y="4243"/>
                  </a:lnTo>
                  <a:lnTo>
                    <a:pt x="12" y="4278"/>
                  </a:lnTo>
                  <a:lnTo>
                    <a:pt x="12" y="4323"/>
                  </a:lnTo>
                  <a:lnTo>
                    <a:pt x="12" y="4369"/>
                  </a:lnTo>
                  <a:lnTo>
                    <a:pt x="35" y="4403"/>
                  </a:lnTo>
                  <a:lnTo>
                    <a:pt x="46" y="4448"/>
                  </a:lnTo>
                  <a:lnTo>
                    <a:pt x="80" y="4482"/>
                  </a:lnTo>
                  <a:lnTo>
                    <a:pt x="103" y="4505"/>
                  </a:lnTo>
                  <a:lnTo>
                    <a:pt x="148" y="4528"/>
                  </a:lnTo>
                  <a:lnTo>
                    <a:pt x="183" y="4539"/>
                  </a:lnTo>
                  <a:lnTo>
                    <a:pt x="285" y="4539"/>
                  </a:lnTo>
                  <a:lnTo>
                    <a:pt x="330" y="4517"/>
                  </a:lnTo>
                  <a:lnTo>
                    <a:pt x="376" y="4482"/>
                  </a:lnTo>
                  <a:lnTo>
                    <a:pt x="410" y="4448"/>
                  </a:lnTo>
                  <a:lnTo>
                    <a:pt x="2367" y="5574"/>
                  </a:lnTo>
                  <a:lnTo>
                    <a:pt x="2355" y="5620"/>
                  </a:lnTo>
                  <a:lnTo>
                    <a:pt x="2344" y="5665"/>
                  </a:lnTo>
                  <a:lnTo>
                    <a:pt x="2355" y="5722"/>
                  </a:lnTo>
                  <a:lnTo>
                    <a:pt x="2367" y="5768"/>
                  </a:lnTo>
                  <a:lnTo>
                    <a:pt x="2389" y="5813"/>
                  </a:lnTo>
                  <a:lnTo>
                    <a:pt x="2424" y="5847"/>
                  </a:lnTo>
                  <a:lnTo>
                    <a:pt x="2458" y="5882"/>
                  </a:lnTo>
                  <a:lnTo>
                    <a:pt x="2503" y="5904"/>
                  </a:lnTo>
                  <a:lnTo>
                    <a:pt x="2549" y="5916"/>
                  </a:lnTo>
                  <a:lnTo>
                    <a:pt x="2594" y="5927"/>
                  </a:lnTo>
                  <a:lnTo>
                    <a:pt x="2651" y="5916"/>
                  </a:lnTo>
                  <a:lnTo>
                    <a:pt x="2697" y="5904"/>
                  </a:lnTo>
                  <a:lnTo>
                    <a:pt x="2742" y="5882"/>
                  </a:lnTo>
                  <a:lnTo>
                    <a:pt x="2776" y="5847"/>
                  </a:lnTo>
                  <a:lnTo>
                    <a:pt x="2810" y="5813"/>
                  </a:lnTo>
                  <a:lnTo>
                    <a:pt x="2833" y="5768"/>
                  </a:lnTo>
                  <a:lnTo>
                    <a:pt x="2844" y="5722"/>
                  </a:lnTo>
                  <a:lnTo>
                    <a:pt x="2856" y="5665"/>
                  </a:lnTo>
                  <a:lnTo>
                    <a:pt x="2844" y="5620"/>
                  </a:lnTo>
                  <a:lnTo>
                    <a:pt x="2833" y="5574"/>
                  </a:lnTo>
                  <a:lnTo>
                    <a:pt x="4812" y="4437"/>
                  </a:lnTo>
                  <a:lnTo>
                    <a:pt x="4846" y="4471"/>
                  </a:lnTo>
                  <a:lnTo>
                    <a:pt x="4881" y="4494"/>
                  </a:lnTo>
                  <a:lnTo>
                    <a:pt x="4926" y="4505"/>
                  </a:lnTo>
                  <a:lnTo>
                    <a:pt x="4972" y="4517"/>
                  </a:lnTo>
                  <a:lnTo>
                    <a:pt x="5017" y="4505"/>
                  </a:lnTo>
                  <a:lnTo>
                    <a:pt x="5063" y="4494"/>
                  </a:lnTo>
                  <a:lnTo>
                    <a:pt x="5097" y="4471"/>
                  </a:lnTo>
                  <a:lnTo>
                    <a:pt x="5119" y="4437"/>
                  </a:lnTo>
                  <a:lnTo>
                    <a:pt x="7122" y="5586"/>
                  </a:lnTo>
                  <a:lnTo>
                    <a:pt x="7110" y="5631"/>
                  </a:lnTo>
                  <a:lnTo>
                    <a:pt x="7099" y="5665"/>
                  </a:lnTo>
                  <a:lnTo>
                    <a:pt x="7110" y="5711"/>
                  </a:lnTo>
                  <a:lnTo>
                    <a:pt x="7122" y="5756"/>
                  </a:lnTo>
                  <a:lnTo>
                    <a:pt x="7144" y="5791"/>
                  </a:lnTo>
                  <a:lnTo>
                    <a:pt x="7167" y="5825"/>
                  </a:lnTo>
                  <a:lnTo>
                    <a:pt x="7201" y="5859"/>
                  </a:lnTo>
                  <a:lnTo>
                    <a:pt x="7235" y="5882"/>
                  </a:lnTo>
                  <a:lnTo>
                    <a:pt x="7269" y="5893"/>
                  </a:lnTo>
                  <a:lnTo>
                    <a:pt x="7315" y="5904"/>
                  </a:lnTo>
                  <a:lnTo>
                    <a:pt x="7315" y="8179"/>
                  </a:lnTo>
                  <a:lnTo>
                    <a:pt x="7269" y="8179"/>
                  </a:lnTo>
                  <a:lnTo>
                    <a:pt x="7224" y="8202"/>
                  </a:lnTo>
                  <a:lnTo>
                    <a:pt x="7190" y="8225"/>
                  </a:lnTo>
                  <a:lnTo>
                    <a:pt x="7156" y="8259"/>
                  </a:lnTo>
                  <a:lnTo>
                    <a:pt x="7122" y="8293"/>
                  </a:lnTo>
                  <a:lnTo>
                    <a:pt x="7099" y="8339"/>
                  </a:lnTo>
                  <a:lnTo>
                    <a:pt x="7087" y="8384"/>
                  </a:lnTo>
                  <a:lnTo>
                    <a:pt x="7087" y="8430"/>
                  </a:lnTo>
                  <a:lnTo>
                    <a:pt x="7087" y="8487"/>
                  </a:lnTo>
                  <a:lnTo>
                    <a:pt x="7110" y="8532"/>
                  </a:lnTo>
                  <a:lnTo>
                    <a:pt x="5188" y="9635"/>
                  </a:lnTo>
                  <a:lnTo>
                    <a:pt x="5154" y="9590"/>
                  </a:lnTo>
                  <a:lnTo>
                    <a:pt x="5097" y="9556"/>
                  </a:lnTo>
                  <a:lnTo>
                    <a:pt x="5040" y="9522"/>
                  </a:lnTo>
                  <a:lnTo>
                    <a:pt x="4915" y="9522"/>
                  </a:lnTo>
                  <a:lnTo>
                    <a:pt x="4869" y="9533"/>
                  </a:lnTo>
                  <a:lnTo>
                    <a:pt x="4824" y="9567"/>
                  </a:lnTo>
                  <a:lnTo>
                    <a:pt x="4790" y="9590"/>
                  </a:lnTo>
                  <a:lnTo>
                    <a:pt x="4755" y="9635"/>
                  </a:lnTo>
                  <a:lnTo>
                    <a:pt x="4733" y="9681"/>
                  </a:lnTo>
                  <a:lnTo>
                    <a:pt x="4721" y="9726"/>
                  </a:lnTo>
                  <a:lnTo>
                    <a:pt x="4710" y="9772"/>
                  </a:lnTo>
                  <a:lnTo>
                    <a:pt x="4710" y="9829"/>
                  </a:lnTo>
                  <a:lnTo>
                    <a:pt x="4733" y="9874"/>
                  </a:lnTo>
                  <a:lnTo>
                    <a:pt x="4755" y="9920"/>
                  </a:lnTo>
                  <a:lnTo>
                    <a:pt x="4778" y="9954"/>
                  </a:lnTo>
                  <a:lnTo>
                    <a:pt x="4812" y="9988"/>
                  </a:lnTo>
                  <a:lnTo>
                    <a:pt x="4858" y="10011"/>
                  </a:lnTo>
                  <a:lnTo>
                    <a:pt x="4892" y="10022"/>
                  </a:lnTo>
                  <a:lnTo>
                    <a:pt x="4949" y="10034"/>
                  </a:lnTo>
                  <a:lnTo>
                    <a:pt x="4949" y="12275"/>
                  </a:lnTo>
                  <a:lnTo>
                    <a:pt x="4892" y="12286"/>
                  </a:lnTo>
                  <a:lnTo>
                    <a:pt x="4846" y="12297"/>
                  </a:lnTo>
                  <a:lnTo>
                    <a:pt x="4812" y="12320"/>
                  </a:lnTo>
                  <a:lnTo>
                    <a:pt x="4778" y="12354"/>
                  </a:lnTo>
                  <a:lnTo>
                    <a:pt x="4744" y="12388"/>
                  </a:lnTo>
                  <a:lnTo>
                    <a:pt x="4721" y="12434"/>
                  </a:lnTo>
                  <a:lnTo>
                    <a:pt x="4710" y="12479"/>
                  </a:lnTo>
                  <a:lnTo>
                    <a:pt x="4710" y="12536"/>
                  </a:lnTo>
                  <a:lnTo>
                    <a:pt x="4710" y="12582"/>
                  </a:lnTo>
                  <a:lnTo>
                    <a:pt x="4721" y="12639"/>
                  </a:lnTo>
                  <a:lnTo>
                    <a:pt x="4755" y="12684"/>
                  </a:lnTo>
                  <a:lnTo>
                    <a:pt x="4778" y="12718"/>
                  </a:lnTo>
                  <a:lnTo>
                    <a:pt x="4824" y="12752"/>
                  </a:lnTo>
                  <a:lnTo>
                    <a:pt x="4869" y="12775"/>
                  </a:lnTo>
                  <a:lnTo>
                    <a:pt x="4915" y="12786"/>
                  </a:lnTo>
                  <a:lnTo>
                    <a:pt x="4972" y="12798"/>
                  </a:lnTo>
                  <a:lnTo>
                    <a:pt x="5040" y="12786"/>
                  </a:lnTo>
                  <a:lnTo>
                    <a:pt x="5097" y="12764"/>
                  </a:lnTo>
                  <a:lnTo>
                    <a:pt x="5142" y="12730"/>
                  </a:lnTo>
                  <a:lnTo>
                    <a:pt x="5188" y="12684"/>
                  </a:lnTo>
                  <a:lnTo>
                    <a:pt x="7178" y="13833"/>
                  </a:lnTo>
                  <a:lnTo>
                    <a:pt x="7167" y="13878"/>
                  </a:lnTo>
                  <a:lnTo>
                    <a:pt x="7167" y="13913"/>
                  </a:lnTo>
                  <a:lnTo>
                    <a:pt x="7178" y="13947"/>
                  </a:lnTo>
                  <a:lnTo>
                    <a:pt x="7224" y="14004"/>
                  </a:lnTo>
                  <a:lnTo>
                    <a:pt x="7269" y="14038"/>
                  </a:lnTo>
                  <a:lnTo>
                    <a:pt x="7304" y="14049"/>
                  </a:lnTo>
                  <a:lnTo>
                    <a:pt x="7372" y="14049"/>
                  </a:lnTo>
                  <a:lnTo>
                    <a:pt x="7406" y="14038"/>
                  </a:lnTo>
                  <a:lnTo>
                    <a:pt x="7463" y="14004"/>
                  </a:lnTo>
                  <a:lnTo>
                    <a:pt x="7497" y="13947"/>
                  </a:lnTo>
                  <a:lnTo>
                    <a:pt x="7508" y="13913"/>
                  </a:lnTo>
                  <a:lnTo>
                    <a:pt x="7508" y="13878"/>
                  </a:lnTo>
                  <a:lnTo>
                    <a:pt x="7497" y="13833"/>
                  </a:lnTo>
                  <a:lnTo>
                    <a:pt x="9522" y="12661"/>
                  </a:lnTo>
                  <a:lnTo>
                    <a:pt x="9556" y="12707"/>
                  </a:lnTo>
                  <a:lnTo>
                    <a:pt x="9601" y="12741"/>
                  </a:lnTo>
                  <a:lnTo>
                    <a:pt x="9658" y="12752"/>
                  </a:lnTo>
                  <a:lnTo>
                    <a:pt x="9715" y="12764"/>
                  </a:lnTo>
                  <a:lnTo>
                    <a:pt x="9761" y="12752"/>
                  </a:lnTo>
                  <a:lnTo>
                    <a:pt x="9818" y="12741"/>
                  </a:lnTo>
                  <a:lnTo>
                    <a:pt x="9863" y="12707"/>
                  </a:lnTo>
                  <a:lnTo>
                    <a:pt x="9897" y="12661"/>
                  </a:lnTo>
                  <a:lnTo>
                    <a:pt x="10284" y="12889"/>
                  </a:lnTo>
                  <a:lnTo>
                    <a:pt x="10284" y="12832"/>
                  </a:lnTo>
                  <a:lnTo>
                    <a:pt x="9920" y="12627"/>
                  </a:lnTo>
                  <a:lnTo>
                    <a:pt x="9931" y="12582"/>
                  </a:lnTo>
                  <a:lnTo>
                    <a:pt x="9943" y="12536"/>
                  </a:lnTo>
                  <a:lnTo>
                    <a:pt x="9931" y="12491"/>
                  </a:lnTo>
                  <a:lnTo>
                    <a:pt x="9920" y="12445"/>
                  </a:lnTo>
                  <a:lnTo>
                    <a:pt x="9909" y="12411"/>
                  </a:lnTo>
                  <a:lnTo>
                    <a:pt x="9874" y="12377"/>
                  </a:lnTo>
                  <a:lnTo>
                    <a:pt x="9852" y="12354"/>
                  </a:lnTo>
                  <a:lnTo>
                    <a:pt x="9818" y="12331"/>
                  </a:lnTo>
                  <a:lnTo>
                    <a:pt x="9772" y="12309"/>
                  </a:lnTo>
                  <a:lnTo>
                    <a:pt x="9727" y="12309"/>
                  </a:lnTo>
                  <a:lnTo>
                    <a:pt x="9727" y="10022"/>
                  </a:lnTo>
                  <a:lnTo>
                    <a:pt x="9783" y="10022"/>
                  </a:lnTo>
                  <a:lnTo>
                    <a:pt x="9818" y="9999"/>
                  </a:lnTo>
                  <a:lnTo>
                    <a:pt x="9863" y="9977"/>
                  </a:lnTo>
                  <a:lnTo>
                    <a:pt x="9897" y="9943"/>
                  </a:lnTo>
                  <a:lnTo>
                    <a:pt x="9920" y="9908"/>
                  </a:lnTo>
                  <a:lnTo>
                    <a:pt x="9943" y="9874"/>
                  </a:lnTo>
                  <a:lnTo>
                    <a:pt x="9954" y="9829"/>
                  </a:lnTo>
                  <a:lnTo>
                    <a:pt x="9965" y="9772"/>
                  </a:lnTo>
                  <a:lnTo>
                    <a:pt x="9954" y="9726"/>
                  </a:lnTo>
                  <a:lnTo>
                    <a:pt x="9943" y="9681"/>
                  </a:lnTo>
                  <a:lnTo>
                    <a:pt x="10284" y="9488"/>
                  </a:lnTo>
                  <a:lnTo>
                    <a:pt x="10284" y="9431"/>
                  </a:lnTo>
                  <a:lnTo>
                    <a:pt x="9920" y="9647"/>
                  </a:lnTo>
                  <a:lnTo>
                    <a:pt x="9886" y="9601"/>
                  </a:lnTo>
                  <a:lnTo>
                    <a:pt x="9829" y="9556"/>
                  </a:lnTo>
                  <a:lnTo>
                    <a:pt x="9772" y="9533"/>
                  </a:lnTo>
                  <a:lnTo>
                    <a:pt x="9715" y="9522"/>
                  </a:lnTo>
                  <a:lnTo>
                    <a:pt x="9647" y="9533"/>
                  </a:lnTo>
                  <a:lnTo>
                    <a:pt x="9590" y="9556"/>
                  </a:lnTo>
                  <a:lnTo>
                    <a:pt x="9533" y="9601"/>
                  </a:lnTo>
                  <a:lnTo>
                    <a:pt x="9499" y="9647"/>
                  </a:lnTo>
                  <a:lnTo>
                    <a:pt x="7577" y="8532"/>
                  </a:lnTo>
                  <a:lnTo>
                    <a:pt x="7588" y="8487"/>
                  </a:lnTo>
                  <a:lnTo>
                    <a:pt x="7588" y="8430"/>
                  </a:lnTo>
                  <a:lnTo>
                    <a:pt x="7588" y="8384"/>
                  </a:lnTo>
                  <a:lnTo>
                    <a:pt x="7577" y="8339"/>
                  </a:lnTo>
                  <a:lnTo>
                    <a:pt x="7554" y="8293"/>
                  </a:lnTo>
                  <a:lnTo>
                    <a:pt x="7531" y="8259"/>
                  </a:lnTo>
                  <a:lnTo>
                    <a:pt x="7497" y="8225"/>
                  </a:lnTo>
                  <a:lnTo>
                    <a:pt x="7451" y="8202"/>
                  </a:lnTo>
                  <a:lnTo>
                    <a:pt x="7406" y="8179"/>
                  </a:lnTo>
                  <a:lnTo>
                    <a:pt x="7360" y="8179"/>
                  </a:lnTo>
                  <a:lnTo>
                    <a:pt x="7360" y="5904"/>
                  </a:lnTo>
                  <a:lnTo>
                    <a:pt x="7406" y="5893"/>
                  </a:lnTo>
                  <a:lnTo>
                    <a:pt x="7451" y="5882"/>
                  </a:lnTo>
                  <a:lnTo>
                    <a:pt x="7486" y="5859"/>
                  </a:lnTo>
                  <a:lnTo>
                    <a:pt x="7508" y="5825"/>
                  </a:lnTo>
                  <a:lnTo>
                    <a:pt x="7542" y="5791"/>
                  </a:lnTo>
                  <a:lnTo>
                    <a:pt x="7565" y="5756"/>
                  </a:lnTo>
                  <a:lnTo>
                    <a:pt x="7577" y="5711"/>
                  </a:lnTo>
                  <a:lnTo>
                    <a:pt x="7577" y="5665"/>
                  </a:lnTo>
                  <a:lnTo>
                    <a:pt x="7577" y="5631"/>
                  </a:lnTo>
                  <a:lnTo>
                    <a:pt x="7565" y="5586"/>
                  </a:lnTo>
                  <a:lnTo>
                    <a:pt x="9499" y="4460"/>
                  </a:lnTo>
                  <a:lnTo>
                    <a:pt x="9545" y="4505"/>
                  </a:lnTo>
                  <a:lnTo>
                    <a:pt x="9590" y="4539"/>
                  </a:lnTo>
                  <a:lnTo>
                    <a:pt x="9647" y="4562"/>
                  </a:lnTo>
                  <a:lnTo>
                    <a:pt x="9715" y="4573"/>
                  </a:lnTo>
                  <a:lnTo>
                    <a:pt x="9772" y="4562"/>
                  </a:lnTo>
                  <a:lnTo>
                    <a:pt x="9829" y="4539"/>
                  </a:lnTo>
                  <a:lnTo>
                    <a:pt x="9874" y="4505"/>
                  </a:lnTo>
                  <a:lnTo>
                    <a:pt x="9920" y="4460"/>
                  </a:lnTo>
                  <a:lnTo>
                    <a:pt x="10284" y="4676"/>
                  </a:lnTo>
                  <a:lnTo>
                    <a:pt x="10284" y="4619"/>
                  </a:lnTo>
                  <a:lnTo>
                    <a:pt x="9943" y="4426"/>
                  </a:lnTo>
                  <a:lnTo>
                    <a:pt x="9954" y="4380"/>
                  </a:lnTo>
                  <a:lnTo>
                    <a:pt x="9965" y="4323"/>
                  </a:lnTo>
                  <a:lnTo>
                    <a:pt x="9954" y="4278"/>
                  </a:lnTo>
                  <a:lnTo>
                    <a:pt x="9943" y="4232"/>
                  </a:lnTo>
                  <a:lnTo>
                    <a:pt x="9920" y="4187"/>
                  </a:lnTo>
                  <a:lnTo>
                    <a:pt x="9897" y="4152"/>
                  </a:lnTo>
                  <a:lnTo>
                    <a:pt x="9863" y="4118"/>
                  </a:lnTo>
                  <a:lnTo>
                    <a:pt x="9818" y="4096"/>
                  </a:lnTo>
                  <a:lnTo>
                    <a:pt x="9783" y="4084"/>
                  </a:lnTo>
                  <a:lnTo>
                    <a:pt x="9727" y="4073"/>
                  </a:lnTo>
                  <a:lnTo>
                    <a:pt x="9727" y="1764"/>
                  </a:lnTo>
                  <a:lnTo>
                    <a:pt x="9795" y="1741"/>
                  </a:lnTo>
                  <a:lnTo>
                    <a:pt x="9852" y="1695"/>
                  </a:lnTo>
                  <a:lnTo>
                    <a:pt x="9886" y="1639"/>
                  </a:lnTo>
                  <a:lnTo>
                    <a:pt x="9897" y="1604"/>
                  </a:lnTo>
                  <a:lnTo>
                    <a:pt x="9909" y="1570"/>
                  </a:lnTo>
                  <a:lnTo>
                    <a:pt x="9897" y="1502"/>
                  </a:lnTo>
                  <a:lnTo>
                    <a:pt x="10284" y="1275"/>
                  </a:lnTo>
                  <a:lnTo>
                    <a:pt x="10284" y="1218"/>
                  </a:lnTo>
                  <a:lnTo>
                    <a:pt x="9874" y="1457"/>
                  </a:lnTo>
                  <a:lnTo>
                    <a:pt x="9840" y="1422"/>
                  </a:lnTo>
                  <a:lnTo>
                    <a:pt x="9806" y="1400"/>
                  </a:lnTo>
                  <a:lnTo>
                    <a:pt x="9761" y="1377"/>
                  </a:lnTo>
                  <a:lnTo>
                    <a:pt x="9658" y="1377"/>
                  </a:lnTo>
                  <a:lnTo>
                    <a:pt x="9613" y="1400"/>
                  </a:lnTo>
                  <a:lnTo>
                    <a:pt x="9579" y="1422"/>
                  </a:lnTo>
                  <a:lnTo>
                    <a:pt x="9545" y="1457"/>
                  </a:lnTo>
                  <a:lnTo>
                    <a:pt x="7542" y="308"/>
                  </a:lnTo>
                  <a:lnTo>
                    <a:pt x="7554" y="262"/>
                  </a:lnTo>
                  <a:lnTo>
                    <a:pt x="7554" y="217"/>
                  </a:lnTo>
                  <a:lnTo>
                    <a:pt x="7554" y="171"/>
                  </a:lnTo>
                  <a:lnTo>
                    <a:pt x="7542" y="137"/>
                  </a:lnTo>
                  <a:lnTo>
                    <a:pt x="7520" y="91"/>
                  </a:lnTo>
                  <a:lnTo>
                    <a:pt x="7497" y="57"/>
                  </a:lnTo>
                  <a:lnTo>
                    <a:pt x="7463" y="35"/>
                  </a:lnTo>
                  <a:lnTo>
                    <a:pt x="7429" y="12"/>
                  </a:lnTo>
                  <a:lnTo>
                    <a:pt x="7383" y="0"/>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9"/>
            <p:cNvSpPr/>
            <p:nvPr/>
          </p:nvSpPr>
          <p:spPr>
            <a:xfrm>
              <a:off x="0" y="2730110"/>
              <a:ext cx="1163351" cy="2328901"/>
            </a:xfrm>
            <a:custGeom>
              <a:rect b="b" l="l" r="r" t="t"/>
              <a:pathLst>
                <a:path extrusionOk="0" h="22251" w="11115">
                  <a:moveTo>
                    <a:pt x="3971" y="4391"/>
                  </a:moveTo>
                  <a:lnTo>
                    <a:pt x="6007" y="5574"/>
                  </a:lnTo>
                  <a:lnTo>
                    <a:pt x="5996" y="5631"/>
                  </a:lnTo>
                  <a:lnTo>
                    <a:pt x="5996" y="5676"/>
                  </a:lnTo>
                  <a:lnTo>
                    <a:pt x="6007" y="5711"/>
                  </a:lnTo>
                  <a:lnTo>
                    <a:pt x="6041" y="5767"/>
                  </a:lnTo>
                  <a:lnTo>
                    <a:pt x="6098" y="5813"/>
                  </a:lnTo>
                  <a:lnTo>
                    <a:pt x="6166" y="5836"/>
                  </a:lnTo>
                  <a:lnTo>
                    <a:pt x="6166" y="8145"/>
                  </a:lnTo>
                  <a:lnTo>
                    <a:pt x="6121" y="8156"/>
                  </a:lnTo>
                  <a:lnTo>
                    <a:pt x="6087" y="8168"/>
                  </a:lnTo>
                  <a:lnTo>
                    <a:pt x="6041" y="8202"/>
                  </a:lnTo>
                  <a:lnTo>
                    <a:pt x="6018" y="8225"/>
                  </a:lnTo>
                  <a:lnTo>
                    <a:pt x="5984" y="8259"/>
                  </a:lnTo>
                  <a:lnTo>
                    <a:pt x="5973" y="8304"/>
                  </a:lnTo>
                  <a:lnTo>
                    <a:pt x="5950" y="8350"/>
                  </a:lnTo>
                  <a:lnTo>
                    <a:pt x="5950" y="8395"/>
                  </a:lnTo>
                  <a:lnTo>
                    <a:pt x="5950" y="8441"/>
                  </a:lnTo>
                  <a:lnTo>
                    <a:pt x="5973" y="8486"/>
                  </a:lnTo>
                  <a:lnTo>
                    <a:pt x="4039" y="9612"/>
                  </a:lnTo>
                  <a:lnTo>
                    <a:pt x="3994" y="9555"/>
                  </a:lnTo>
                  <a:lnTo>
                    <a:pt x="3948" y="9521"/>
                  </a:lnTo>
                  <a:lnTo>
                    <a:pt x="3891" y="9499"/>
                  </a:lnTo>
                  <a:lnTo>
                    <a:pt x="3823" y="9487"/>
                  </a:lnTo>
                  <a:lnTo>
                    <a:pt x="3766" y="9499"/>
                  </a:lnTo>
                  <a:lnTo>
                    <a:pt x="3709" y="9521"/>
                  </a:lnTo>
                  <a:lnTo>
                    <a:pt x="3652" y="9567"/>
                  </a:lnTo>
                  <a:lnTo>
                    <a:pt x="3618" y="9612"/>
                  </a:lnTo>
                  <a:lnTo>
                    <a:pt x="1628" y="8463"/>
                  </a:lnTo>
                  <a:lnTo>
                    <a:pt x="1628" y="8429"/>
                  </a:lnTo>
                  <a:lnTo>
                    <a:pt x="1639" y="8395"/>
                  </a:lnTo>
                  <a:lnTo>
                    <a:pt x="1628" y="8327"/>
                  </a:lnTo>
                  <a:lnTo>
                    <a:pt x="1593" y="8270"/>
                  </a:lnTo>
                  <a:lnTo>
                    <a:pt x="1537" y="8236"/>
                  </a:lnTo>
                  <a:lnTo>
                    <a:pt x="1480" y="8213"/>
                  </a:lnTo>
                  <a:lnTo>
                    <a:pt x="1480" y="5836"/>
                  </a:lnTo>
                  <a:lnTo>
                    <a:pt x="1514" y="5836"/>
                  </a:lnTo>
                  <a:lnTo>
                    <a:pt x="1548" y="5824"/>
                  </a:lnTo>
                  <a:lnTo>
                    <a:pt x="1582" y="5802"/>
                  </a:lnTo>
                  <a:lnTo>
                    <a:pt x="1605" y="5779"/>
                  </a:lnTo>
                  <a:lnTo>
                    <a:pt x="1628" y="5745"/>
                  </a:lnTo>
                  <a:lnTo>
                    <a:pt x="1650" y="5711"/>
                  </a:lnTo>
                  <a:lnTo>
                    <a:pt x="1662" y="5676"/>
                  </a:lnTo>
                  <a:lnTo>
                    <a:pt x="1662" y="5631"/>
                  </a:lnTo>
                  <a:lnTo>
                    <a:pt x="1662" y="5597"/>
                  </a:lnTo>
                  <a:lnTo>
                    <a:pt x="1650" y="5563"/>
                  </a:lnTo>
                  <a:lnTo>
                    <a:pt x="3686" y="4391"/>
                  </a:lnTo>
                  <a:lnTo>
                    <a:pt x="3709" y="4425"/>
                  </a:lnTo>
                  <a:lnTo>
                    <a:pt x="3743" y="4448"/>
                  </a:lnTo>
                  <a:lnTo>
                    <a:pt x="3789" y="4459"/>
                  </a:lnTo>
                  <a:lnTo>
                    <a:pt x="3868" y="4459"/>
                  </a:lnTo>
                  <a:lnTo>
                    <a:pt x="3903" y="4448"/>
                  </a:lnTo>
                  <a:lnTo>
                    <a:pt x="3937" y="4425"/>
                  </a:lnTo>
                  <a:lnTo>
                    <a:pt x="3971" y="4391"/>
                  </a:lnTo>
                  <a:close/>
                  <a:moveTo>
                    <a:pt x="8703" y="4391"/>
                  </a:moveTo>
                  <a:lnTo>
                    <a:pt x="10773" y="5585"/>
                  </a:lnTo>
                  <a:lnTo>
                    <a:pt x="10762" y="5631"/>
                  </a:lnTo>
                  <a:lnTo>
                    <a:pt x="10773" y="5699"/>
                  </a:lnTo>
                  <a:lnTo>
                    <a:pt x="10807" y="5745"/>
                  </a:lnTo>
                  <a:lnTo>
                    <a:pt x="10853" y="5790"/>
                  </a:lnTo>
                  <a:lnTo>
                    <a:pt x="10910" y="5813"/>
                  </a:lnTo>
                  <a:lnTo>
                    <a:pt x="10910" y="8225"/>
                  </a:lnTo>
                  <a:lnTo>
                    <a:pt x="10853" y="8247"/>
                  </a:lnTo>
                  <a:lnTo>
                    <a:pt x="10807" y="8281"/>
                  </a:lnTo>
                  <a:lnTo>
                    <a:pt x="10773" y="8327"/>
                  </a:lnTo>
                  <a:lnTo>
                    <a:pt x="10762" y="8395"/>
                  </a:lnTo>
                  <a:lnTo>
                    <a:pt x="10773" y="8452"/>
                  </a:lnTo>
                  <a:lnTo>
                    <a:pt x="8726" y="9646"/>
                  </a:lnTo>
                  <a:lnTo>
                    <a:pt x="8692" y="9612"/>
                  </a:lnTo>
                  <a:lnTo>
                    <a:pt x="8658" y="9578"/>
                  </a:lnTo>
                  <a:lnTo>
                    <a:pt x="8612" y="9567"/>
                  </a:lnTo>
                  <a:lnTo>
                    <a:pt x="8567" y="9555"/>
                  </a:lnTo>
                  <a:lnTo>
                    <a:pt x="8521" y="9567"/>
                  </a:lnTo>
                  <a:lnTo>
                    <a:pt x="8476" y="9578"/>
                  </a:lnTo>
                  <a:lnTo>
                    <a:pt x="8441" y="9612"/>
                  </a:lnTo>
                  <a:lnTo>
                    <a:pt x="8419" y="9646"/>
                  </a:lnTo>
                  <a:lnTo>
                    <a:pt x="6428" y="8498"/>
                  </a:lnTo>
                  <a:lnTo>
                    <a:pt x="6439" y="8452"/>
                  </a:lnTo>
                  <a:lnTo>
                    <a:pt x="6451" y="8395"/>
                  </a:lnTo>
                  <a:lnTo>
                    <a:pt x="6439" y="8350"/>
                  </a:lnTo>
                  <a:lnTo>
                    <a:pt x="6428" y="8304"/>
                  </a:lnTo>
                  <a:lnTo>
                    <a:pt x="6405" y="8259"/>
                  </a:lnTo>
                  <a:lnTo>
                    <a:pt x="6382" y="8225"/>
                  </a:lnTo>
                  <a:lnTo>
                    <a:pt x="6348" y="8190"/>
                  </a:lnTo>
                  <a:lnTo>
                    <a:pt x="6303" y="8168"/>
                  </a:lnTo>
                  <a:lnTo>
                    <a:pt x="6257" y="8156"/>
                  </a:lnTo>
                  <a:lnTo>
                    <a:pt x="6212" y="8145"/>
                  </a:lnTo>
                  <a:lnTo>
                    <a:pt x="6212" y="5836"/>
                  </a:lnTo>
                  <a:lnTo>
                    <a:pt x="6257" y="5836"/>
                  </a:lnTo>
                  <a:lnTo>
                    <a:pt x="6291" y="5813"/>
                  </a:lnTo>
                  <a:lnTo>
                    <a:pt x="6348" y="5767"/>
                  </a:lnTo>
                  <a:lnTo>
                    <a:pt x="6371" y="5745"/>
                  </a:lnTo>
                  <a:lnTo>
                    <a:pt x="6382" y="5711"/>
                  </a:lnTo>
                  <a:lnTo>
                    <a:pt x="6394" y="5676"/>
                  </a:lnTo>
                  <a:lnTo>
                    <a:pt x="6405" y="5631"/>
                  </a:lnTo>
                  <a:lnTo>
                    <a:pt x="6394" y="5597"/>
                  </a:lnTo>
                  <a:lnTo>
                    <a:pt x="6394" y="5563"/>
                  </a:lnTo>
                  <a:lnTo>
                    <a:pt x="8430" y="4391"/>
                  </a:lnTo>
                  <a:lnTo>
                    <a:pt x="8453" y="4414"/>
                  </a:lnTo>
                  <a:lnTo>
                    <a:pt x="8487" y="4437"/>
                  </a:lnTo>
                  <a:lnTo>
                    <a:pt x="8521" y="4459"/>
                  </a:lnTo>
                  <a:lnTo>
                    <a:pt x="8612" y="4459"/>
                  </a:lnTo>
                  <a:lnTo>
                    <a:pt x="8646" y="4437"/>
                  </a:lnTo>
                  <a:lnTo>
                    <a:pt x="8680" y="4414"/>
                  </a:lnTo>
                  <a:lnTo>
                    <a:pt x="8703" y="4391"/>
                  </a:lnTo>
                  <a:close/>
                  <a:moveTo>
                    <a:pt x="1423" y="0"/>
                  </a:moveTo>
                  <a:lnTo>
                    <a:pt x="1389" y="11"/>
                  </a:lnTo>
                  <a:lnTo>
                    <a:pt x="1355" y="34"/>
                  </a:lnTo>
                  <a:lnTo>
                    <a:pt x="1332" y="57"/>
                  </a:lnTo>
                  <a:lnTo>
                    <a:pt x="1309" y="80"/>
                  </a:lnTo>
                  <a:lnTo>
                    <a:pt x="1286" y="114"/>
                  </a:lnTo>
                  <a:lnTo>
                    <a:pt x="1275" y="148"/>
                  </a:lnTo>
                  <a:lnTo>
                    <a:pt x="1275" y="182"/>
                  </a:lnTo>
                  <a:lnTo>
                    <a:pt x="1286" y="250"/>
                  </a:lnTo>
                  <a:lnTo>
                    <a:pt x="1" y="990"/>
                  </a:lnTo>
                  <a:lnTo>
                    <a:pt x="1" y="1047"/>
                  </a:lnTo>
                  <a:lnTo>
                    <a:pt x="1309" y="285"/>
                  </a:lnTo>
                  <a:lnTo>
                    <a:pt x="1332" y="319"/>
                  </a:lnTo>
                  <a:lnTo>
                    <a:pt x="1377" y="341"/>
                  </a:lnTo>
                  <a:lnTo>
                    <a:pt x="1411" y="364"/>
                  </a:lnTo>
                  <a:lnTo>
                    <a:pt x="1502" y="364"/>
                  </a:lnTo>
                  <a:lnTo>
                    <a:pt x="1537" y="341"/>
                  </a:lnTo>
                  <a:lnTo>
                    <a:pt x="1571" y="319"/>
                  </a:lnTo>
                  <a:lnTo>
                    <a:pt x="1605" y="296"/>
                  </a:lnTo>
                  <a:lnTo>
                    <a:pt x="3652" y="1468"/>
                  </a:lnTo>
                  <a:lnTo>
                    <a:pt x="3641" y="1524"/>
                  </a:lnTo>
                  <a:lnTo>
                    <a:pt x="3652" y="1593"/>
                  </a:lnTo>
                  <a:lnTo>
                    <a:pt x="3686" y="1650"/>
                  </a:lnTo>
                  <a:lnTo>
                    <a:pt x="3732" y="1695"/>
                  </a:lnTo>
                  <a:lnTo>
                    <a:pt x="3800" y="1718"/>
                  </a:lnTo>
                  <a:lnTo>
                    <a:pt x="3800" y="4118"/>
                  </a:lnTo>
                  <a:lnTo>
                    <a:pt x="3743" y="4129"/>
                  </a:lnTo>
                  <a:lnTo>
                    <a:pt x="3698" y="4175"/>
                  </a:lnTo>
                  <a:lnTo>
                    <a:pt x="3664" y="4220"/>
                  </a:lnTo>
                  <a:lnTo>
                    <a:pt x="3652" y="4289"/>
                  </a:lnTo>
                  <a:lnTo>
                    <a:pt x="3664" y="4346"/>
                  </a:lnTo>
                  <a:lnTo>
                    <a:pt x="1628" y="5517"/>
                  </a:lnTo>
                  <a:lnTo>
                    <a:pt x="1593" y="5483"/>
                  </a:lnTo>
                  <a:lnTo>
                    <a:pt x="1559" y="5460"/>
                  </a:lnTo>
                  <a:lnTo>
                    <a:pt x="1514" y="5438"/>
                  </a:lnTo>
                  <a:lnTo>
                    <a:pt x="1457" y="5426"/>
                  </a:lnTo>
                  <a:lnTo>
                    <a:pt x="1400" y="5438"/>
                  </a:lnTo>
                  <a:lnTo>
                    <a:pt x="1355" y="5460"/>
                  </a:lnTo>
                  <a:lnTo>
                    <a:pt x="1320" y="5483"/>
                  </a:lnTo>
                  <a:lnTo>
                    <a:pt x="1286" y="5529"/>
                  </a:lnTo>
                  <a:lnTo>
                    <a:pt x="1" y="4789"/>
                  </a:lnTo>
                  <a:lnTo>
                    <a:pt x="1" y="4835"/>
                  </a:lnTo>
                  <a:lnTo>
                    <a:pt x="1264" y="5574"/>
                  </a:lnTo>
                  <a:lnTo>
                    <a:pt x="1252" y="5631"/>
                  </a:lnTo>
                  <a:lnTo>
                    <a:pt x="1252" y="5676"/>
                  </a:lnTo>
                  <a:lnTo>
                    <a:pt x="1264" y="5711"/>
                  </a:lnTo>
                  <a:lnTo>
                    <a:pt x="1298" y="5767"/>
                  </a:lnTo>
                  <a:lnTo>
                    <a:pt x="1355" y="5813"/>
                  </a:lnTo>
                  <a:lnTo>
                    <a:pt x="1434" y="5836"/>
                  </a:lnTo>
                  <a:lnTo>
                    <a:pt x="1434" y="8213"/>
                  </a:lnTo>
                  <a:lnTo>
                    <a:pt x="1366" y="8236"/>
                  </a:lnTo>
                  <a:lnTo>
                    <a:pt x="1320" y="8281"/>
                  </a:lnTo>
                  <a:lnTo>
                    <a:pt x="1286" y="8327"/>
                  </a:lnTo>
                  <a:lnTo>
                    <a:pt x="1275" y="8395"/>
                  </a:lnTo>
                  <a:lnTo>
                    <a:pt x="1286" y="8452"/>
                  </a:lnTo>
                  <a:lnTo>
                    <a:pt x="1" y="9203"/>
                  </a:lnTo>
                  <a:lnTo>
                    <a:pt x="1" y="9248"/>
                  </a:lnTo>
                  <a:lnTo>
                    <a:pt x="1309" y="8498"/>
                  </a:lnTo>
                  <a:lnTo>
                    <a:pt x="1343" y="8532"/>
                  </a:lnTo>
                  <a:lnTo>
                    <a:pt x="1377" y="8554"/>
                  </a:lnTo>
                  <a:lnTo>
                    <a:pt x="1411" y="8566"/>
                  </a:lnTo>
                  <a:lnTo>
                    <a:pt x="1502" y="8566"/>
                  </a:lnTo>
                  <a:lnTo>
                    <a:pt x="1537" y="8554"/>
                  </a:lnTo>
                  <a:lnTo>
                    <a:pt x="1571" y="8532"/>
                  </a:lnTo>
                  <a:lnTo>
                    <a:pt x="1605" y="8498"/>
                  </a:lnTo>
                  <a:lnTo>
                    <a:pt x="3595" y="9658"/>
                  </a:lnTo>
                  <a:lnTo>
                    <a:pt x="3584" y="9692"/>
                  </a:lnTo>
                  <a:lnTo>
                    <a:pt x="3584" y="9737"/>
                  </a:lnTo>
                  <a:lnTo>
                    <a:pt x="3584" y="9783"/>
                  </a:lnTo>
                  <a:lnTo>
                    <a:pt x="3595" y="9828"/>
                  </a:lnTo>
                  <a:lnTo>
                    <a:pt x="3618" y="9874"/>
                  </a:lnTo>
                  <a:lnTo>
                    <a:pt x="3641" y="9908"/>
                  </a:lnTo>
                  <a:lnTo>
                    <a:pt x="3675" y="9931"/>
                  </a:lnTo>
                  <a:lnTo>
                    <a:pt x="3709" y="9954"/>
                  </a:lnTo>
                  <a:lnTo>
                    <a:pt x="3755" y="9976"/>
                  </a:lnTo>
                  <a:lnTo>
                    <a:pt x="3800" y="9988"/>
                  </a:lnTo>
                  <a:lnTo>
                    <a:pt x="3800" y="12308"/>
                  </a:lnTo>
                  <a:lnTo>
                    <a:pt x="3732" y="12331"/>
                  </a:lnTo>
                  <a:lnTo>
                    <a:pt x="3686" y="12377"/>
                  </a:lnTo>
                  <a:lnTo>
                    <a:pt x="3652" y="12433"/>
                  </a:lnTo>
                  <a:lnTo>
                    <a:pt x="3630" y="12502"/>
                  </a:lnTo>
                  <a:lnTo>
                    <a:pt x="3641" y="12536"/>
                  </a:lnTo>
                  <a:lnTo>
                    <a:pt x="3652" y="12570"/>
                  </a:lnTo>
                  <a:lnTo>
                    <a:pt x="1662" y="13719"/>
                  </a:lnTo>
                  <a:lnTo>
                    <a:pt x="1628" y="13673"/>
                  </a:lnTo>
                  <a:lnTo>
                    <a:pt x="1571" y="13639"/>
                  </a:lnTo>
                  <a:lnTo>
                    <a:pt x="1525" y="13616"/>
                  </a:lnTo>
                  <a:lnTo>
                    <a:pt x="1457" y="13605"/>
                  </a:lnTo>
                  <a:lnTo>
                    <a:pt x="1400" y="13616"/>
                  </a:lnTo>
                  <a:lnTo>
                    <a:pt x="1343" y="13639"/>
                  </a:lnTo>
                  <a:lnTo>
                    <a:pt x="1286" y="13673"/>
                  </a:lnTo>
                  <a:lnTo>
                    <a:pt x="1252" y="13719"/>
                  </a:lnTo>
                  <a:lnTo>
                    <a:pt x="1" y="13002"/>
                  </a:lnTo>
                  <a:lnTo>
                    <a:pt x="1" y="13048"/>
                  </a:lnTo>
                  <a:lnTo>
                    <a:pt x="1229" y="13764"/>
                  </a:lnTo>
                  <a:lnTo>
                    <a:pt x="1218" y="13798"/>
                  </a:lnTo>
                  <a:lnTo>
                    <a:pt x="1218" y="13844"/>
                  </a:lnTo>
                  <a:lnTo>
                    <a:pt x="1218" y="13889"/>
                  </a:lnTo>
                  <a:lnTo>
                    <a:pt x="1229" y="13935"/>
                  </a:lnTo>
                  <a:lnTo>
                    <a:pt x="1252" y="13969"/>
                  </a:lnTo>
                  <a:lnTo>
                    <a:pt x="1275" y="14003"/>
                  </a:lnTo>
                  <a:lnTo>
                    <a:pt x="1309" y="14037"/>
                  </a:lnTo>
                  <a:lnTo>
                    <a:pt x="1343" y="14060"/>
                  </a:lnTo>
                  <a:lnTo>
                    <a:pt x="1389" y="14071"/>
                  </a:lnTo>
                  <a:lnTo>
                    <a:pt x="1434" y="14083"/>
                  </a:lnTo>
                  <a:lnTo>
                    <a:pt x="1434" y="16438"/>
                  </a:lnTo>
                  <a:lnTo>
                    <a:pt x="1377" y="16449"/>
                  </a:lnTo>
                  <a:lnTo>
                    <a:pt x="1332" y="16494"/>
                  </a:lnTo>
                  <a:lnTo>
                    <a:pt x="1298" y="16540"/>
                  </a:lnTo>
                  <a:lnTo>
                    <a:pt x="1286" y="16608"/>
                  </a:lnTo>
                  <a:lnTo>
                    <a:pt x="1298" y="16665"/>
                  </a:lnTo>
                  <a:lnTo>
                    <a:pt x="1" y="17416"/>
                  </a:lnTo>
                  <a:lnTo>
                    <a:pt x="1" y="17461"/>
                  </a:lnTo>
                  <a:lnTo>
                    <a:pt x="1320" y="16699"/>
                  </a:lnTo>
                  <a:lnTo>
                    <a:pt x="1343" y="16733"/>
                  </a:lnTo>
                  <a:lnTo>
                    <a:pt x="1377" y="16756"/>
                  </a:lnTo>
                  <a:lnTo>
                    <a:pt x="1411" y="16767"/>
                  </a:lnTo>
                  <a:lnTo>
                    <a:pt x="1457" y="16779"/>
                  </a:lnTo>
                  <a:lnTo>
                    <a:pt x="1502" y="16767"/>
                  </a:lnTo>
                  <a:lnTo>
                    <a:pt x="1537" y="16756"/>
                  </a:lnTo>
                  <a:lnTo>
                    <a:pt x="1571" y="16733"/>
                  </a:lnTo>
                  <a:lnTo>
                    <a:pt x="1593" y="16711"/>
                  </a:lnTo>
                  <a:lnTo>
                    <a:pt x="3607" y="17871"/>
                  </a:lnTo>
                  <a:lnTo>
                    <a:pt x="3595" y="17905"/>
                  </a:lnTo>
                  <a:lnTo>
                    <a:pt x="3595" y="17950"/>
                  </a:lnTo>
                  <a:lnTo>
                    <a:pt x="3595" y="17996"/>
                  </a:lnTo>
                  <a:lnTo>
                    <a:pt x="3607" y="18041"/>
                  </a:lnTo>
                  <a:lnTo>
                    <a:pt x="3630" y="18076"/>
                  </a:lnTo>
                  <a:lnTo>
                    <a:pt x="3652" y="18110"/>
                  </a:lnTo>
                  <a:lnTo>
                    <a:pt x="3686" y="18132"/>
                  </a:lnTo>
                  <a:lnTo>
                    <a:pt x="3721" y="18155"/>
                  </a:lnTo>
                  <a:lnTo>
                    <a:pt x="3755" y="18178"/>
                  </a:lnTo>
                  <a:lnTo>
                    <a:pt x="3800" y="18189"/>
                  </a:lnTo>
                  <a:lnTo>
                    <a:pt x="3800" y="20476"/>
                  </a:lnTo>
                  <a:lnTo>
                    <a:pt x="3755" y="20487"/>
                  </a:lnTo>
                  <a:lnTo>
                    <a:pt x="3721" y="20499"/>
                  </a:lnTo>
                  <a:lnTo>
                    <a:pt x="3686" y="20521"/>
                  </a:lnTo>
                  <a:lnTo>
                    <a:pt x="3652" y="20555"/>
                  </a:lnTo>
                  <a:lnTo>
                    <a:pt x="3630" y="20578"/>
                  </a:lnTo>
                  <a:lnTo>
                    <a:pt x="3607" y="20624"/>
                  </a:lnTo>
                  <a:lnTo>
                    <a:pt x="3595" y="20658"/>
                  </a:lnTo>
                  <a:lnTo>
                    <a:pt x="3595" y="20703"/>
                  </a:lnTo>
                  <a:lnTo>
                    <a:pt x="3595" y="20760"/>
                  </a:lnTo>
                  <a:lnTo>
                    <a:pt x="3607" y="20806"/>
                  </a:lnTo>
                  <a:lnTo>
                    <a:pt x="1616" y="21955"/>
                  </a:lnTo>
                  <a:lnTo>
                    <a:pt x="1593" y="21920"/>
                  </a:lnTo>
                  <a:lnTo>
                    <a:pt x="1548" y="21886"/>
                  </a:lnTo>
                  <a:lnTo>
                    <a:pt x="1502" y="21875"/>
                  </a:lnTo>
                  <a:lnTo>
                    <a:pt x="1457" y="21864"/>
                  </a:lnTo>
                  <a:lnTo>
                    <a:pt x="1411" y="21875"/>
                  </a:lnTo>
                  <a:lnTo>
                    <a:pt x="1366" y="21886"/>
                  </a:lnTo>
                  <a:lnTo>
                    <a:pt x="1320" y="21920"/>
                  </a:lnTo>
                  <a:lnTo>
                    <a:pt x="1298" y="21955"/>
                  </a:lnTo>
                  <a:lnTo>
                    <a:pt x="1" y="21215"/>
                  </a:lnTo>
                  <a:lnTo>
                    <a:pt x="1" y="21261"/>
                  </a:lnTo>
                  <a:lnTo>
                    <a:pt x="1275" y="22000"/>
                  </a:lnTo>
                  <a:lnTo>
                    <a:pt x="1264" y="22057"/>
                  </a:lnTo>
                  <a:lnTo>
                    <a:pt x="1275" y="22091"/>
                  </a:lnTo>
                  <a:lnTo>
                    <a:pt x="1286" y="22125"/>
                  </a:lnTo>
                  <a:lnTo>
                    <a:pt x="1298" y="22159"/>
                  </a:lnTo>
                  <a:lnTo>
                    <a:pt x="1320" y="22193"/>
                  </a:lnTo>
                  <a:lnTo>
                    <a:pt x="1355" y="22216"/>
                  </a:lnTo>
                  <a:lnTo>
                    <a:pt x="1389" y="22228"/>
                  </a:lnTo>
                  <a:lnTo>
                    <a:pt x="1423" y="22239"/>
                  </a:lnTo>
                  <a:lnTo>
                    <a:pt x="1457" y="22250"/>
                  </a:lnTo>
                  <a:lnTo>
                    <a:pt x="1502" y="22239"/>
                  </a:lnTo>
                  <a:lnTo>
                    <a:pt x="1537" y="22228"/>
                  </a:lnTo>
                  <a:lnTo>
                    <a:pt x="1571" y="22216"/>
                  </a:lnTo>
                  <a:lnTo>
                    <a:pt x="1593" y="22193"/>
                  </a:lnTo>
                  <a:lnTo>
                    <a:pt x="1616" y="22159"/>
                  </a:lnTo>
                  <a:lnTo>
                    <a:pt x="1639" y="22125"/>
                  </a:lnTo>
                  <a:lnTo>
                    <a:pt x="1650" y="22091"/>
                  </a:lnTo>
                  <a:lnTo>
                    <a:pt x="1650" y="22057"/>
                  </a:lnTo>
                  <a:lnTo>
                    <a:pt x="1639" y="22000"/>
                  </a:lnTo>
                  <a:lnTo>
                    <a:pt x="3630" y="20840"/>
                  </a:lnTo>
                  <a:lnTo>
                    <a:pt x="3675" y="20885"/>
                  </a:lnTo>
                  <a:lnTo>
                    <a:pt x="3721" y="20919"/>
                  </a:lnTo>
                  <a:lnTo>
                    <a:pt x="3766" y="20942"/>
                  </a:lnTo>
                  <a:lnTo>
                    <a:pt x="3880" y="20942"/>
                  </a:lnTo>
                  <a:lnTo>
                    <a:pt x="3925" y="20931"/>
                  </a:lnTo>
                  <a:lnTo>
                    <a:pt x="3959" y="20908"/>
                  </a:lnTo>
                  <a:lnTo>
                    <a:pt x="3994" y="20874"/>
                  </a:lnTo>
                  <a:lnTo>
                    <a:pt x="4028" y="20840"/>
                  </a:lnTo>
                  <a:lnTo>
                    <a:pt x="4050" y="20794"/>
                  </a:lnTo>
                  <a:lnTo>
                    <a:pt x="4062" y="20760"/>
                  </a:lnTo>
                  <a:lnTo>
                    <a:pt x="4062" y="20703"/>
                  </a:lnTo>
                  <a:lnTo>
                    <a:pt x="4062" y="20658"/>
                  </a:lnTo>
                  <a:lnTo>
                    <a:pt x="4050" y="20624"/>
                  </a:lnTo>
                  <a:lnTo>
                    <a:pt x="4028" y="20578"/>
                  </a:lnTo>
                  <a:lnTo>
                    <a:pt x="4005" y="20544"/>
                  </a:lnTo>
                  <a:lnTo>
                    <a:pt x="3971" y="20521"/>
                  </a:lnTo>
                  <a:lnTo>
                    <a:pt x="3937" y="20499"/>
                  </a:lnTo>
                  <a:lnTo>
                    <a:pt x="3891" y="20476"/>
                  </a:lnTo>
                  <a:lnTo>
                    <a:pt x="3846" y="20476"/>
                  </a:lnTo>
                  <a:lnTo>
                    <a:pt x="3846" y="18189"/>
                  </a:lnTo>
                  <a:lnTo>
                    <a:pt x="3891" y="18178"/>
                  </a:lnTo>
                  <a:lnTo>
                    <a:pt x="3937" y="18167"/>
                  </a:lnTo>
                  <a:lnTo>
                    <a:pt x="3971" y="18144"/>
                  </a:lnTo>
                  <a:lnTo>
                    <a:pt x="4005" y="18110"/>
                  </a:lnTo>
                  <a:lnTo>
                    <a:pt x="4028" y="18076"/>
                  </a:lnTo>
                  <a:lnTo>
                    <a:pt x="4050" y="18041"/>
                  </a:lnTo>
                  <a:lnTo>
                    <a:pt x="4062" y="17996"/>
                  </a:lnTo>
                  <a:lnTo>
                    <a:pt x="4062" y="17950"/>
                  </a:lnTo>
                  <a:lnTo>
                    <a:pt x="4062" y="17905"/>
                  </a:lnTo>
                  <a:lnTo>
                    <a:pt x="4050" y="17859"/>
                  </a:lnTo>
                  <a:lnTo>
                    <a:pt x="4028" y="17814"/>
                  </a:lnTo>
                  <a:lnTo>
                    <a:pt x="3994" y="17780"/>
                  </a:lnTo>
                  <a:lnTo>
                    <a:pt x="3959" y="17757"/>
                  </a:lnTo>
                  <a:lnTo>
                    <a:pt x="3925" y="17734"/>
                  </a:lnTo>
                  <a:lnTo>
                    <a:pt x="3880" y="17712"/>
                  </a:lnTo>
                  <a:lnTo>
                    <a:pt x="3823" y="17712"/>
                  </a:lnTo>
                  <a:lnTo>
                    <a:pt x="3766" y="17723"/>
                  </a:lnTo>
                  <a:lnTo>
                    <a:pt x="3709" y="17746"/>
                  </a:lnTo>
                  <a:lnTo>
                    <a:pt x="3664" y="17780"/>
                  </a:lnTo>
                  <a:lnTo>
                    <a:pt x="3630" y="17825"/>
                  </a:lnTo>
                  <a:lnTo>
                    <a:pt x="1616" y="16665"/>
                  </a:lnTo>
                  <a:lnTo>
                    <a:pt x="1628" y="16642"/>
                  </a:lnTo>
                  <a:lnTo>
                    <a:pt x="1628" y="16608"/>
                  </a:lnTo>
                  <a:lnTo>
                    <a:pt x="1616" y="16540"/>
                  </a:lnTo>
                  <a:lnTo>
                    <a:pt x="1582" y="16483"/>
                  </a:lnTo>
                  <a:lnTo>
                    <a:pt x="1537" y="16449"/>
                  </a:lnTo>
                  <a:lnTo>
                    <a:pt x="1480" y="16438"/>
                  </a:lnTo>
                  <a:lnTo>
                    <a:pt x="1480" y="14083"/>
                  </a:lnTo>
                  <a:lnTo>
                    <a:pt x="1525" y="14071"/>
                  </a:lnTo>
                  <a:lnTo>
                    <a:pt x="1559" y="14060"/>
                  </a:lnTo>
                  <a:lnTo>
                    <a:pt x="1605" y="14037"/>
                  </a:lnTo>
                  <a:lnTo>
                    <a:pt x="1639" y="14015"/>
                  </a:lnTo>
                  <a:lnTo>
                    <a:pt x="1662" y="13980"/>
                  </a:lnTo>
                  <a:lnTo>
                    <a:pt x="1684" y="13935"/>
                  </a:lnTo>
                  <a:lnTo>
                    <a:pt x="1696" y="13889"/>
                  </a:lnTo>
                  <a:lnTo>
                    <a:pt x="1696" y="13844"/>
                  </a:lnTo>
                  <a:lnTo>
                    <a:pt x="1696" y="13798"/>
                  </a:lnTo>
                  <a:lnTo>
                    <a:pt x="1684" y="13753"/>
                  </a:lnTo>
                  <a:lnTo>
                    <a:pt x="3675" y="12604"/>
                  </a:lnTo>
                  <a:lnTo>
                    <a:pt x="3698" y="12638"/>
                  </a:lnTo>
                  <a:lnTo>
                    <a:pt x="3743" y="12672"/>
                  </a:lnTo>
                  <a:lnTo>
                    <a:pt x="3777" y="12684"/>
                  </a:lnTo>
                  <a:lnTo>
                    <a:pt x="3823" y="12695"/>
                  </a:lnTo>
                  <a:lnTo>
                    <a:pt x="3868" y="12684"/>
                  </a:lnTo>
                  <a:lnTo>
                    <a:pt x="3903" y="12672"/>
                  </a:lnTo>
                  <a:lnTo>
                    <a:pt x="3937" y="12661"/>
                  </a:lnTo>
                  <a:lnTo>
                    <a:pt x="3959" y="12638"/>
                  </a:lnTo>
                  <a:lnTo>
                    <a:pt x="3994" y="12604"/>
                  </a:lnTo>
                  <a:lnTo>
                    <a:pt x="4005" y="12570"/>
                  </a:lnTo>
                  <a:lnTo>
                    <a:pt x="4016" y="12536"/>
                  </a:lnTo>
                  <a:lnTo>
                    <a:pt x="4016" y="12502"/>
                  </a:lnTo>
                  <a:lnTo>
                    <a:pt x="4016" y="12456"/>
                  </a:lnTo>
                  <a:lnTo>
                    <a:pt x="4005" y="12422"/>
                  </a:lnTo>
                  <a:lnTo>
                    <a:pt x="3971" y="12365"/>
                  </a:lnTo>
                  <a:lnTo>
                    <a:pt x="3914" y="12331"/>
                  </a:lnTo>
                  <a:lnTo>
                    <a:pt x="3846" y="12308"/>
                  </a:lnTo>
                  <a:lnTo>
                    <a:pt x="3846" y="9988"/>
                  </a:lnTo>
                  <a:lnTo>
                    <a:pt x="3891" y="9976"/>
                  </a:lnTo>
                  <a:lnTo>
                    <a:pt x="3937" y="9965"/>
                  </a:lnTo>
                  <a:lnTo>
                    <a:pt x="3971" y="9942"/>
                  </a:lnTo>
                  <a:lnTo>
                    <a:pt x="4005" y="9908"/>
                  </a:lnTo>
                  <a:lnTo>
                    <a:pt x="4039" y="9874"/>
                  </a:lnTo>
                  <a:lnTo>
                    <a:pt x="4062" y="9828"/>
                  </a:lnTo>
                  <a:lnTo>
                    <a:pt x="4073" y="9783"/>
                  </a:lnTo>
                  <a:lnTo>
                    <a:pt x="4073" y="9737"/>
                  </a:lnTo>
                  <a:lnTo>
                    <a:pt x="4073" y="9692"/>
                  </a:lnTo>
                  <a:lnTo>
                    <a:pt x="4062" y="9646"/>
                  </a:lnTo>
                  <a:lnTo>
                    <a:pt x="5996" y="8532"/>
                  </a:lnTo>
                  <a:lnTo>
                    <a:pt x="6030" y="8577"/>
                  </a:lnTo>
                  <a:lnTo>
                    <a:pt x="6075" y="8611"/>
                  </a:lnTo>
                  <a:lnTo>
                    <a:pt x="6132" y="8634"/>
                  </a:lnTo>
                  <a:lnTo>
                    <a:pt x="6200" y="8645"/>
                  </a:lnTo>
                  <a:lnTo>
                    <a:pt x="6257" y="8634"/>
                  </a:lnTo>
                  <a:lnTo>
                    <a:pt x="6314" y="8611"/>
                  </a:lnTo>
                  <a:lnTo>
                    <a:pt x="6360" y="8577"/>
                  </a:lnTo>
                  <a:lnTo>
                    <a:pt x="6405" y="8532"/>
                  </a:lnTo>
                  <a:lnTo>
                    <a:pt x="8396" y="9692"/>
                  </a:lnTo>
                  <a:lnTo>
                    <a:pt x="8385" y="9737"/>
                  </a:lnTo>
                  <a:lnTo>
                    <a:pt x="8396" y="9772"/>
                  </a:lnTo>
                  <a:lnTo>
                    <a:pt x="8396" y="9806"/>
                  </a:lnTo>
                  <a:lnTo>
                    <a:pt x="8441" y="9863"/>
                  </a:lnTo>
                  <a:lnTo>
                    <a:pt x="8498" y="9908"/>
                  </a:lnTo>
                  <a:lnTo>
                    <a:pt x="8532" y="9919"/>
                  </a:lnTo>
                  <a:lnTo>
                    <a:pt x="8601" y="9919"/>
                  </a:lnTo>
                  <a:lnTo>
                    <a:pt x="8635" y="9908"/>
                  </a:lnTo>
                  <a:lnTo>
                    <a:pt x="8692" y="9863"/>
                  </a:lnTo>
                  <a:lnTo>
                    <a:pt x="8737" y="9806"/>
                  </a:lnTo>
                  <a:lnTo>
                    <a:pt x="8749" y="9772"/>
                  </a:lnTo>
                  <a:lnTo>
                    <a:pt x="8749" y="9737"/>
                  </a:lnTo>
                  <a:lnTo>
                    <a:pt x="8737" y="9681"/>
                  </a:lnTo>
                  <a:lnTo>
                    <a:pt x="10796" y="8498"/>
                  </a:lnTo>
                  <a:lnTo>
                    <a:pt x="10830" y="8520"/>
                  </a:lnTo>
                  <a:lnTo>
                    <a:pt x="10864" y="8543"/>
                  </a:lnTo>
                  <a:lnTo>
                    <a:pt x="10898" y="8554"/>
                  </a:lnTo>
                  <a:lnTo>
                    <a:pt x="10933" y="8566"/>
                  </a:lnTo>
                  <a:lnTo>
                    <a:pt x="10978" y="8566"/>
                  </a:lnTo>
                  <a:lnTo>
                    <a:pt x="11001" y="8554"/>
                  </a:lnTo>
                  <a:lnTo>
                    <a:pt x="11058" y="8509"/>
                  </a:lnTo>
                  <a:lnTo>
                    <a:pt x="11092" y="8463"/>
                  </a:lnTo>
                  <a:lnTo>
                    <a:pt x="11103" y="8429"/>
                  </a:lnTo>
                  <a:lnTo>
                    <a:pt x="11115" y="8395"/>
                  </a:lnTo>
                  <a:lnTo>
                    <a:pt x="11103" y="8327"/>
                  </a:lnTo>
                  <a:lnTo>
                    <a:pt x="11069" y="8281"/>
                  </a:lnTo>
                  <a:lnTo>
                    <a:pt x="11012" y="8236"/>
                  </a:lnTo>
                  <a:lnTo>
                    <a:pt x="10955" y="8225"/>
                  </a:lnTo>
                  <a:lnTo>
                    <a:pt x="10955" y="5813"/>
                  </a:lnTo>
                  <a:lnTo>
                    <a:pt x="11024" y="5790"/>
                  </a:lnTo>
                  <a:lnTo>
                    <a:pt x="11069" y="5756"/>
                  </a:lnTo>
                  <a:lnTo>
                    <a:pt x="11103" y="5699"/>
                  </a:lnTo>
                  <a:lnTo>
                    <a:pt x="11115" y="5631"/>
                  </a:lnTo>
                  <a:lnTo>
                    <a:pt x="11115" y="5597"/>
                  </a:lnTo>
                  <a:lnTo>
                    <a:pt x="11103" y="5563"/>
                  </a:lnTo>
                  <a:lnTo>
                    <a:pt x="11058" y="5517"/>
                  </a:lnTo>
                  <a:lnTo>
                    <a:pt x="11001" y="5472"/>
                  </a:lnTo>
                  <a:lnTo>
                    <a:pt x="10978" y="5460"/>
                  </a:lnTo>
                  <a:lnTo>
                    <a:pt x="10933" y="5460"/>
                  </a:lnTo>
                  <a:lnTo>
                    <a:pt x="10898" y="5472"/>
                  </a:lnTo>
                  <a:lnTo>
                    <a:pt x="10853" y="5483"/>
                  </a:lnTo>
                  <a:lnTo>
                    <a:pt x="10819" y="5506"/>
                  </a:lnTo>
                  <a:lnTo>
                    <a:pt x="10785" y="5540"/>
                  </a:lnTo>
                  <a:lnTo>
                    <a:pt x="8726" y="4357"/>
                  </a:lnTo>
                  <a:lnTo>
                    <a:pt x="8737" y="4289"/>
                  </a:lnTo>
                  <a:lnTo>
                    <a:pt x="8737" y="4255"/>
                  </a:lnTo>
                  <a:lnTo>
                    <a:pt x="8726" y="4220"/>
                  </a:lnTo>
                  <a:lnTo>
                    <a:pt x="8692" y="4164"/>
                  </a:lnTo>
                  <a:lnTo>
                    <a:pt x="8635" y="4129"/>
                  </a:lnTo>
                  <a:lnTo>
                    <a:pt x="8601" y="4118"/>
                  </a:lnTo>
                  <a:lnTo>
                    <a:pt x="8532" y="4118"/>
                  </a:lnTo>
                  <a:lnTo>
                    <a:pt x="8498" y="4129"/>
                  </a:lnTo>
                  <a:lnTo>
                    <a:pt x="8441" y="4164"/>
                  </a:lnTo>
                  <a:lnTo>
                    <a:pt x="8407" y="4220"/>
                  </a:lnTo>
                  <a:lnTo>
                    <a:pt x="8396" y="4255"/>
                  </a:lnTo>
                  <a:lnTo>
                    <a:pt x="8396" y="4289"/>
                  </a:lnTo>
                  <a:lnTo>
                    <a:pt x="8407" y="4346"/>
                  </a:lnTo>
                  <a:lnTo>
                    <a:pt x="6371" y="5529"/>
                  </a:lnTo>
                  <a:lnTo>
                    <a:pt x="6337" y="5483"/>
                  </a:lnTo>
                  <a:lnTo>
                    <a:pt x="6291" y="5460"/>
                  </a:lnTo>
                  <a:lnTo>
                    <a:pt x="6246" y="5438"/>
                  </a:lnTo>
                  <a:lnTo>
                    <a:pt x="6200" y="5426"/>
                  </a:lnTo>
                  <a:lnTo>
                    <a:pt x="6144" y="5438"/>
                  </a:lnTo>
                  <a:lnTo>
                    <a:pt x="6098" y="5460"/>
                  </a:lnTo>
                  <a:lnTo>
                    <a:pt x="6053" y="5494"/>
                  </a:lnTo>
                  <a:lnTo>
                    <a:pt x="6030" y="5529"/>
                  </a:lnTo>
                  <a:lnTo>
                    <a:pt x="3994" y="4357"/>
                  </a:lnTo>
                  <a:lnTo>
                    <a:pt x="4005" y="4323"/>
                  </a:lnTo>
                  <a:lnTo>
                    <a:pt x="4005" y="4289"/>
                  </a:lnTo>
                  <a:lnTo>
                    <a:pt x="3994" y="4220"/>
                  </a:lnTo>
                  <a:lnTo>
                    <a:pt x="3959" y="4164"/>
                  </a:lnTo>
                  <a:lnTo>
                    <a:pt x="3903" y="4129"/>
                  </a:lnTo>
                  <a:lnTo>
                    <a:pt x="3846" y="4107"/>
                  </a:lnTo>
                  <a:lnTo>
                    <a:pt x="3846" y="1718"/>
                  </a:lnTo>
                  <a:lnTo>
                    <a:pt x="3914" y="1695"/>
                  </a:lnTo>
                  <a:lnTo>
                    <a:pt x="3971" y="1661"/>
                  </a:lnTo>
                  <a:lnTo>
                    <a:pt x="4005" y="1604"/>
                  </a:lnTo>
                  <a:lnTo>
                    <a:pt x="4016" y="1570"/>
                  </a:lnTo>
                  <a:lnTo>
                    <a:pt x="4016" y="1524"/>
                  </a:lnTo>
                  <a:lnTo>
                    <a:pt x="4016" y="1490"/>
                  </a:lnTo>
                  <a:lnTo>
                    <a:pt x="4005" y="1456"/>
                  </a:lnTo>
                  <a:lnTo>
                    <a:pt x="3982" y="1422"/>
                  </a:lnTo>
                  <a:lnTo>
                    <a:pt x="3959" y="1399"/>
                  </a:lnTo>
                  <a:lnTo>
                    <a:pt x="3937" y="1377"/>
                  </a:lnTo>
                  <a:lnTo>
                    <a:pt x="3903" y="1354"/>
                  </a:lnTo>
                  <a:lnTo>
                    <a:pt x="3868" y="1342"/>
                  </a:lnTo>
                  <a:lnTo>
                    <a:pt x="3777" y="1342"/>
                  </a:lnTo>
                  <a:lnTo>
                    <a:pt x="3732" y="1365"/>
                  </a:lnTo>
                  <a:lnTo>
                    <a:pt x="3698" y="1388"/>
                  </a:lnTo>
                  <a:lnTo>
                    <a:pt x="3664" y="1433"/>
                  </a:lnTo>
                  <a:lnTo>
                    <a:pt x="1628" y="250"/>
                  </a:lnTo>
                  <a:lnTo>
                    <a:pt x="1639" y="216"/>
                  </a:lnTo>
                  <a:lnTo>
                    <a:pt x="1639" y="182"/>
                  </a:lnTo>
                  <a:lnTo>
                    <a:pt x="1639" y="148"/>
                  </a:lnTo>
                  <a:lnTo>
                    <a:pt x="1628" y="114"/>
                  </a:lnTo>
                  <a:lnTo>
                    <a:pt x="1605" y="80"/>
                  </a:lnTo>
                  <a:lnTo>
                    <a:pt x="1582" y="57"/>
                  </a:lnTo>
                  <a:lnTo>
                    <a:pt x="1559" y="34"/>
                  </a:lnTo>
                  <a:lnTo>
                    <a:pt x="1525" y="11"/>
                  </a:lnTo>
                  <a:lnTo>
                    <a:pt x="1491" y="0"/>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9"/>
            <p:cNvSpPr/>
            <p:nvPr/>
          </p:nvSpPr>
          <p:spPr>
            <a:xfrm>
              <a:off x="0" y="1004899"/>
              <a:ext cx="1414547" cy="1909822"/>
            </a:xfrm>
            <a:custGeom>
              <a:rect b="b" l="l" r="r" t="t"/>
              <a:pathLst>
                <a:path extrusionOk="0" h="18247" w="13515">
                  <a:moveTo>
                    <a:pt x="11092" y="353"/>
                  </a:moveTo>
                  <a:lnTo>
                    <a:pt x="13139" y="1536"/>
                  </a:lnTo>
                  <a:lnTo>
                    <a:pt x="13128" y="1593"/>
                  </a:lnTo>
                  <a:lnTo>
                    <a:pt x="13139" y="1661"/>
                  </a:lnTo>
                  <a:lnTo>
                    <a:pt x="13174" y="1707"/>
                  </a:lnTo>
                  <a:lnTo>
                    <a:pt x="13219" y="1752"/>
                  </a:lnTo>
                  <a:lnTo>
                    <a:pt x="13287" y="1763"/>
                  </a:lnTo>
                  <a:lnTo>
                    <a:pt x="13287" y="4141"/>
                  </a:lnTo>
                  <a:lnTo>
                    <a:pt x="13242" y="4152"/>
                  </a:lnTo>
                  <a:lnTo>
                    <a:pt x="13208" y="4164"/>
                  </a:lnTo>
                  <a:lnTo>
                    <a:pt x="13151" y="4209"/>
                  </a:lnTo>
                  <a:lnTo>
                    <a:pt x="13117" y="4277"/>
                  </a:lnTo>
                  <a:lnTo>
                    <a:pt x="13105" y="4311"/>
                  </a:lnTo>
                  <a:lnTo>
                    <a:pt x="13105" y="4346"/>
                  </a:lnTo>
                  <a:lnTo>
                    <a:pt x="13105" y="4391"/>
                  </a:lnTo>
                  <a:lnTo>
                    <a:pt x="13117" y="4425"/>
                  </a:lnTo>
                  <a:lnTo>
                    <a:pt x="11092" y="5586"/>
                  </a:lnTo>
                  <a:lnTo>
                    <a:pt x="11069" y="5551"/>
                  </a:lnTo>
                  <a:lnTo>
                    <a:pt x="11035" y="5529"/>
                  </a:lnTo>
                  <a:lnTo>
                    <a:pt x="10989" y="5517"/>
                  </a:lnTo>
                  <a:lnTo>
                    <a:pt x="10933" y="5506"/>
                  </a:lnTo>
                  <a:lnTo>
                    <a:pt x="10887" y="5517"/>
                  </a:lnTo>
                  <a:lnTo>
                    <a:pt x="10842" y="5529"/>
                  </a:lnTo>
                  <a:lnTo>
                    <a:pt x="10807" y="5563"/>
                  </a:lnTo>
                  <a:lnTo>
                    <a:pt x="10773" y="5597"/>
                  </a:lnTo>
                  <a:lnTo>
                    <a:pt x="8760" y="4437"/>
                  </a:lnTo>
                  <a:lnTo>
                    <a:pt x="8771" y="4391"/>
                  </a:lnTo>
                  <a:lnTo>
                    <a:pt x="8783" y="4346"/>
                  </a:lnTo>
                  <a:lnTo>
                    <a:pt x="8783" y="4311"/>
                  </a:lnTo>
                  <a:lnTo>
                    <a:pt x="8771" y="4266"/>
                  </a:lnTo>
                  <a:lnTo>
                    <a:pt x="8749" y="4232"/>
                  </a:lnTo>
                  <a:lnTo>
                    <a:pt x="8726" y="4209"/>
                  </a:lnTo>
                  <a:lnTo>
                    <a:pt x="8692" y="4175"/>
                  </a:lnTo>
                  <a:lnTo>
                    <a:pt x="8658" y="4164"/>
                  </a:lnTo>
                  <a:lnTo>
                    <a:pt x="8623" y="4141"/>
                  </a:lnTo>
                  <a:lnTo>
                    <a:pt x="8589" y="4141"/>
                  </a:lnTo>
                  <a:lnTo>
                    <a:pt x="8589" y="1798"/>
                  </a:lnTo>
                  <a:lnTo>
                    <a:pt x="8623" y="1798"/>
                  </a:lnTo>
                  <a:lnTo>
                    <a:pt x="8658" y="1775"/>
                  </a:lnTo>
                  <a:lnTo>
                    <a:pt x="8692" y="1763"/>
                  </a:lnTo>
                  <a:lnTo>
                    <a:pt x="8726" y="1729"/>
                  </a:lnTo>
                  <a:lnTo>
                    <a:pt x="8749" y="1707"/>
                  </a:lnTo>
                  <a:lnTo>
                    <a:pt x="8760" y="1672"/>
                  </a:lnTo>
                  <a:lnTo>
                    <a:pt x="8771" y="1627"/>
                  </a:lnTo>
                  <a:lnTo>
                    <a:pt x="8783" y="1593"/>
                  </a:lnTo>
                  <a:lnTo>
                    <a:pt x="8771" y="1547"/>
                  </a:lnTo>
                  <a:lnTo>
                    <a:pt x="8760" y="1513"/>
                  </a:lnTo>
                  <a:lnTo>
                    <a:pt x="10773" y="353"/>
                  </a:lnTo>
                  <a:lnTo>
                    <a:pt x="10807" y="387"/>
                  </a:lnTo>
                  <a:lnTo>
                    <a:pt x="10842" y="410"/>
                  </a:lnTo>
                  <a:lnTo>
                    <a:pt x="10887" y="432"/>
                  </a:lnTo>
                  <a:lnTo>
                    <a:pt x="10933" y="444"/>
                  </a:lnTo>
                  <a:lnTo>
                    <a:pt x="10989" y="432"/>
                  </a:lnTo>
                  <a:lnTo>
                    <a:pt x="11024" y="421"/>
                  </a:lnTo>
                  <a:lnTo>
                    <a:pt x="11069" y="387"/>
                  </a:lnTo>
                  <a:lnTo>
                    <a:pt x="11092" y="353"/>
                  </a:lnTo>
                  <a:close/>
                  <a:moveTo>
                    <a:pt x="8737" y="4471"/>
                  </a:moveTo>
                  <a:lnTo>
                    <a:pt x="10762" y="5631"/>
                  </a:lnTo>
                  <a:lnTo>
                    <a:pt x="10751" y="5699"/>
                  </a:lnTo>
                  <a:lnTo>
                    <a:pt x="10762" y="5768"/>
                  </a:lnTo>
                  <a:lnTo>
                    <a:pt x="10796" y="5824"/>
                  </a:lnTo>
                  <a:lnTo>
                    <a:pt x="10842" y="5870"/>
                  </a:lnTo>
                  <a:lnTo>
                    <a:pt x="10910" y="5893"/>
                  </a:lnTo>
                  <a:lnTo>
                    <a:pt x="10910" y="8225"/>
                  </a:lnTo>
                  <a:lnTo>
                    <a:pt x="10864" y="8236"/>
                  </a:lnTo>
                  <a:lnTo>
                    <a:pt x="10830" y="8247"/>
                  </a:lnTo>
                  <a:lnTo>
                    <a:pt x="10796" y="8270"/>
                  </a:lnTo>
                  <a:lnTo>
                    <a:pt x="10762" y="8304"/>
                  </a:lnTo>
                  <a:lnTo>
                    <a:pt x="10739" y="8338"/>
                  </a:lnTo>
                  <a:lnTo>
                    <a:pt x="10728" y="8372"/>
                  </a:lnTo>
                  <a:lnTo>
                    <a:pt x="10716" y="8418"/>
                  </a:lnTo>
                  <a:lnTo>
                    <a:pt x="10705" y="8452"/>
                  </a:lnTo>
                  <a:lnTo>
                    <a:pt x="10716" y="8498"/>
                  </a:lnTo>
                  <a:lnTo>
                    <a:pt x="10728" y="8543"/>
                  </a:lnTo>
                  <a:lnTo>
                    <a:pt x="8749" y="9681"/>
                  </a:lnTo>
                  <a:lnTo>
                    <a:pt x="8714" y="9647"/>
                  </a:lnTo>
                  <a:lnTo>
                    <a:pt x="8669" y="9612"/>
                  </a:lnTo>
                  <a:lnTo>
                    <a:pt x="8623" y="9601"/>
                  </a:lnTo>
                  <a:lnTo>
                    <a:pt x="8567" y="9590"/>
                  </a:lnTo>
                  <a:lnTo>
                    <a:pt x="8510" y="9601"/>
                  </a:lnTo>
                  <a:lnTo>
                    <a:pt x="8464" y="9612"/>
                  </a:lnTo>
                  <a:lnTo>
                    <a:pt x="8419" y="9647"/>
                  </a:lnTo>
                  <a:lnTo>
                    <a:pt x="8385" y="9692"/>
                  </a:lnTo>
                  <a:lnTo>
                    <a:pt x="6417" y="8554"/>
                  </a:lnTo>
                  <a:lnTo>
                    <a:pt x="6439" y="8509"/>
                  </a:lnTo>
                  <a:lnTo>
                    <a:pt x="6439" y="8452"/>
                  </a:lnTo>
                  <a:lnTo>
                    <a:pt x="6439" y="8407"/>
                  </a:lnTo>
                  <a:lnTo>
                    <a:pt x="6428" y="8361"/>
                  </a:lnTo>
                  <a:lnTo>
                    <a:pt x="6405" y="8327"/>
                  </a:lnTo>
                  <a:lnTo>
                    <a:pt x="6371" y="8293"/>
                  </a:lnTo>
                  <a:lnTo>
                    <a:pt x="6337" y="8259"/>
                  </a:lnTo>
                  <a:lnTo>
                    <a:pt x="6303" y="8236"/>
                  </a:lnTo>
                  <a:lnTo>
                    <a:pt x="6257" y="8225"/>
                  </a:lnTo>
                  <a:lnTo>
                    <a:pt x="6212" y="8213"/>
                  </a:lnTo>
                  <a:lnTo>
                    <a:pt x="6212" y="5870"/>
                  </a:lnTo>
                  <a:lnTo>
                    <a:pt x="6280" y="5847"/>
                  </a:lnTo>
                  <a:lnTo>
                    <a:pt x="6326" y="5813"/>
                  </a:lnTo>
                  <a:lnTo>
                    <a:pt x="6360" y="5756"/>
                  </a:lnTo>
                  <a:lnTo>
                    <a:pt x="6371" y="5699"/>
                  </a:lnTo>
                  <a:lnTo>
                    <a:pt x="6360" y="5642"/>
                  </a:lnTo>
                  <a:lnTo>
                    <a:pt x="8396" y="4471"/>
                  </a:lnTo>
                  <a:lnTo>
                    <a:pt x="8430" y="4505"/>
                  </a:lnTo>
                  <a:lnTo>
                    <a:pt x="8464" y="4539"/>
                  </a:lnTo>
                  <a:lnTo>
                    <a:pt x="8510" y="4550"/>
                  </a:lnTo>
                  <a:lnTo>
                    <a:pt x="8567" y="4562"/>
                  </a:lnTo>
                  <a:lnTo>
                    <a:pt x="8623" y="4550"/>
                  </a:lnTo>
                  <a:lnTo>
                    <a:pt x="8669" y="4539"/>
                  </a:lnTo>
                  <a:lnTo>
                    <a:pt x="8714" y="4505"/>
                  </a:lnTo>
                  <a:lnTo>
                    <a:pt x="8737" y="4471"/>
                  </a:lnTo>
                  <a:close/>
                  <a:moveTo>
                    <a:pt x="3994" y="4459"/>
                  </a:moveTo>
                  <a:lnTo>
                    <a:pt x="6030" y="5642"/>
                  </a:lnTo>
                  <a:lnTo>
                    <a:pt x="6030" y="5699"/>
                  </a:lnTo>
                  <a:lnTo>
                    <a:pt x="6041" y="5756"/>
                  </a:lnTo>
                  <a:lnTo>
                    <a:pt x="6064" y="5813"/>
                  </a:lnTo>
                  <a:lnTo>
                    <a:pt x="6109" y="5847"/>
                  </a:lnTo>
                  <a:lnTo>
                    <a:pt x="6166" y="5870"/>
                  </a:lnTo>
                  <a:lnTo>
                    <a:pt x="6166" y="8213"/>
                  </a:lnTo>
                  <a:lnTo>
                    <a:pt x="6132" y="8225"/>
                  </a:lnTo>
                  <a:lnTo>
                    <a:pt x="6087" y="8247"/>
                  </a:lnTo>
                  <a:lnTo>
                    <a:pt x="6053" y="8270"/>
                  </a:lnTo>
                  <a:lnTo>
                    <a:pt x="6018" y="8293"/>
                  </a:lnTo>
                  <a:lnTo>
                    <a:pt x="5996" y="8327"/>
                  </a:lnTo>
                  <a:lnTo>
                    <a:pt x="5973" y="8372"/>
                  </a:lnTo>
                  <a:lnTo>
                    <a:pt x="5962" y="8407"/>
                  </a:lnTo>
                  <a:lnTo>
                    <a:pt x="5962" y="8452"/>
                  </a:lnTo>
                  <a:lnTo>
                    <a:pt x="5962" y="8509"/>
                  </a:lnTo>
                  <a:lnTo>
                    <a:pt x="5973" y="8543"/>
                  </a:lnTo>
                  <a:lnTo>
                    <a:pt x="3982" y="9703"/>
                  </a:lnTo>
                  <a:lnTo>
                    <a:pt x="3948" y="9669"/>
                  </a:lnTo>
                  <a:lnTo>
                    <a:pt x="3914" y="9647"/>
                  </a:lnTo>
                  <a:lnTo>
                    <a:pt x="3868" y="9624"/>
                  </a:lnTo>
                  <a:lnTo>
                    <a:pt x="3777" y="9624"/>
                  </a:lnTo>
                  <a:lnTo>
                    <a:pt x="3743" y="9647"/>
                  </a:lnTo>
                  <a:lnTo>
                    <a:pt x="3698" y="9669"/>
                  </a:lnTo>
                  <a:lnTo>
                    <a:pt x="3675" y="9703"/>
                  </a:lnTo>
                  <a:lnTo>
                    <a:pt x="1616" y="8520"/>
                  </a:lnTo>
                  <a:lnTo>
                    <a:pt x="1628" y="8452"/>
                  </a:lnTo>
                  <a:lnTo>
                    <a:pt x="1616" y="8395"/>
                  </a:lnTo>
                  <a:lnTo>
                    <a:pt x="1582" y="8338"/>
                  </a:lnTo>
                  <a:lnTo>
                    <a:pt x="1537" y="8304"/>
                  </a:lnTo>
                  <a:lnTo>
                    <a:pt x="1480" y="8281"/>
                  </a:lnTo>
                  <a:lnTo>
                    <a:pt x="1480" y="5938"/>
                  </a:lnTo>
                  <a:lnTo>
                    <a:pt x="1525" y="5927"/>
                  </a:lnTo>
                  <a:lnTo>
                    <a:pt x="1559" y="5915"/>
                  </a:lnTo>
                  <a:lnTo>
                    <a:pt x="1605" y="5893"/>
                  </a:lnTo>
                  <a:lnTo>
                    <a:pt x="1628" y="5859"/>
                  </a:lnTo>
                  <a:lnTo>
                    <a:pt x="1662" y="5824"/>
                  </a:lnTo>
                  <a:lnTo>
                    <a:pt x="1684" y="5790"/>
                  </a:lnTo>
                  <a:lnTo>
                    <a:pt x="1696" y="5745"/>
                  </a:lnTo>
                  <a:lnTo>
                    <a:pt x="1696" y="5699"/>
                  </a:lnTo>
                  <a:lnTo>
                    <a:pt x="1696" y="5654"/>
                  </a:lnTo>
                  <a:lnTo>
                    <a:pt x="1684" y="5608"/>
                  </a:lnTo>
                  <a:lnTo>
                    <a:pt x="3664" y="4459"/>
                  </a:lnTo>
                  <a:lnTo>
                    <a:pt x="3698" y="4493"/>
                  </a:lnTo>
                  <a:lnTo>
                    <a:pt x="3732" y="4528"/>
                  </a:lnTo>
                  <a:lnTo>
                    <a:pt x="3777" y="4539"/>
                  </a:lnTo>
                  <a:lnTo>
                    <a:pt x="3823" y="4550"/>
                  </a:lnTo>
                  <a:lnTo>
                    <a:pt x="3880" y="4539"/>
                  </a:lnTo>
                  <a:lnTo>
                    <a:pt x="3925" y="4528"/>
                  </a:lnTo>
                  <a:lnTo>
                    <a:pt x="3959" y="4493"/>
                  </a:lnTo>
                  <a:lnTo>
                    <a:pt x="3994" y="4459"/>
                  </a:lnTo>
                  <a:close/>
                  <a:moveTo>
                    <a:pt x="6394" y="8589"/>
                  </a:moveTo>
                  <a:lnTo>
                    <a:pt x="8373" y="9726"/>
                  </a:lnTo>
                  <a:lnTo>
                    <a:pt x="8362" y="9760"/>
                  </a:lnTo>
                  <a:lnTo>
                    <a:pt x="8350" y="9806"/>
                  </a:lnTo>
                  <a:lnTo>
                    <a:pt x="8362" y="9840"/>
                  </a:lnTo>
                  <a:lnTo>
                    <a:pt x="8373" y="9874"/>
                  </a:lnTo>
                  <a:lnTo>
                    <a:pt x="8385" y="9908"/>
                  </a:lnTo>
                  <a:lnTo>
                    <a:pt x="8407" y="9942"/>
                  </a:lnTo>
                  <a:lnTo>
                    <a:pt x="8464" y="9988"/>
                  </a:lnTo>
                  <a:lnTo>
                    <a:pt x="8498" y="9999"/>
                  </a:lnTo>
                  <a:lnTo>
                    <a:pt x="8544" y="10011"/>
                  </a:lnTo>
                  <a:lnTo>
                    <a:pt x="8544" y="12342"/>
                  </a:lnTo>
                  <a:lnTo>
                    <a:pt x="8498" y="12354"/>
                  </a:lnTo>
                  <a:lnTo>
                    <a:pt x="8464" y="12365"/>
                  </a:lnTo>
                  <a:lnTo>
                    <a:pt x="8430" y="12388"/>
                  </a:lnTo>
                  <a:lnTo>
                    <a:pt x="8407" y="12411"/>
                  </a:lnTo>
                  <a:lnTo>
                    <a:pt x="8385" y="12445"/>
                  </a:lnTo>
                  <a:lnTo>
                    <a:pt x="8362" y="12479"/>
                  </a:lnTo>
                  <a:lnTo>
                    <a:pt x="8350" y="12524"/>
                  </a:lnTo>
                  <a:lnTo>
                    <a:pt x="8350" y="12559"/>
                  </a:lnTo>
                  <a:lnTo>
                    <a:pt x="8350" y="12604"/>
                  </a:lnTo>
                  <a:lnTo>
                    <a:pt x="8362" y="12638"/>
                  </a:lnTo>
                  <a:lnTo>
                    <a:pt x="6371" y="13799"/>
                  </a:lnTo>
                  <a:lnTo>
                    <a:pt x="6337" y="13764"/>
                  </a:lnTo>
                  <a:lnTo>
                    <a:pt x="6291" y="13730"/>
                  </a:lnTo>
                  <a:lnTo>
                    <a:pt x="6246" y="13719"/>
                  </a:lnTo>
                  <a:lnTo>
                    <a:pt x="6200" y="13708"/>
                  </a:lnTo>
                  <a:lnTo>
                    <a:pt x="6144" y="13719"/>
                  </a:lnTo>
                  <a:lnTo>
                    <a:pt x="6098" y="13730"/>
                  </a:lnTo>
                  <a:lnTo>
                    <a:pt x="6064" y="13764"/>
                  </a:lnTo>
                  <a:lnTo>
                    <a:pt x="6030" y="13799"/>
                  </a:lnTo>
                  <a:lnTo>
                    <a:pt x="3982" y="12615"/>
                  </a:lnTo>
                  <a:lnTo>
                    <a:pt x="3994" y="12559"/>
                  </a:lnTo>
                  <a:lnTo>
                    <a:pt x="3982" y="12502"/>
                  </a:lnTo>
                  <a:lnTo>
                    <a:pt x="3948" y="12445"/>
                  </a:lnTo>
                  <a:lnTo>
                    <a:pt x="3903" y="12411"/>
                  </a:lnTo>
                  <a:lnTo>
                    <a:pt x="3846" y="12399"/>
                  </a:lnTo>
                  <a:lnTo>
                    <a:pt x="3846" y="9988"/>
                  </a:lnTo>
                  <a:lnTo>
                    <a:pt x="3914" y="9965"/>
                  </a:lnTo>
                  <a:lnTo>
                    <a:pt x="3959" y="9931"/>
                  </a:lnTo>
                  <a:lnTo>
                    <a:pt x="3994" y="9874"/>
                  </a:lnTo>
                  <a:lnTo>
                    <a:pt x="4016" y="9806"/>
                  </a:lnTo>
                  <a:lnTo>
                    <a:pt x="4005" y="9738"/>
                  </a:lnTo>
                  <a:lnTo>
                    <a:pt x="5996" y="8589"/>
                  </a:lnTo>
                  <a:lnTo>
                    <a:pt x="6030" y="8634"/>
                  </a:lnTo>
                  <a:lnTo>
                    <a:pt x="6087" y="8668"/>
                  </a:lnTo>
                  <a:lnTo>
                    <a:pt x="6132" y="8691"/>
                  </a:lnTo>
                  <a:lnTo>
                    <a:pt x="6200" y="8702"/>
                  </a:lnTo>
                  <a:lnTo>
                    <a:pt x="6257" y="8691"/>
                  </a:lnTo>
                  <a:lnTo>
                    <a:pt x="6314" y="8668"/>
                  </a:lnTo>
                  <a:lnTo>
                    <a:pt x="6360" y="8634"/>
                  </a:lnTo>
                  <a:lnTo>
                    <a:pt x="6394" y="8589"/>
                  </a:lnTo>
                  <a:close/>
                  <a:moveTo>
                    <a:pt x="8749" y="12684"/>
                  </a:moveTo>
                  <a:lnTo>
                    <a:pt x="10751" y="13844"/>
                  </a:lnTo>
                  <a:lnTo>
                    <a:pt x="10739" y="13912"/>
                  </a:lnTo>
                  <a:lnTo>
                    <a:pt x="10739" y="13946"/>
                  </a:lnTo>
                  <a:lnTo>
                    <a:pt x="10751" y="13981"/>
                  </a:lnTo>
                  <a:lnTo>
                    <a:pt x="10785" y="14037"/>
                  </a:lnTo>
                  <a:lnTo>
                    <a:pt x="10842" y="14083"/>
                  </a:lnTo>
                  <a:lnTo>
                    <a:pt x="10910" y="14106"/>
                  </a:lnTo>
                  <a:lnTo>
                    <a:pt x="10910" y="16460"/>
                  </a:lnTo>
                  <a:lnTo>
                    <a:pt x="10842" y="16483"/>
                  </a:lnTo>
                  <a:lnTo>
                    <a:pt x="10785" y="16529"/>
                  </a:lnTo>
                  <a:lnTo>
                    <a:pt x="10751" y="16597"/>
                  </a:lnTo>
                  <a:lnTo>
                    <a:pt x="10739" y="16631"/>
                  </a:lnTo>
                  <a:lnTo>
                    <a:pt x="10739" y="16665"/>
                  </a:lnTo>
                  <a:lnTo>
                    <a:pt x="10739" y="16699"/>
                  </a:lnTo>
                  <a:lnTo>
                    <a:pt x="10751" y="16745"/>
                  </a:lnTo>
                  <a:lnTo>
                    <a:pt x="8760" y="17894"/>
                  </a:lnTo>
                  <a:lnTo>
                    <a:pt x="8726" y="17848"/>
                  </a:lnTo>
                  <a:lnTo>
                    <a:pt x="8680" y="17814"/>
                  </a:lnTo>
                  <a:lnTo>
                    <a:pt x="8623" y="17791"/>
                  </a:lnTo>
                  <a:lnTo>
                    <a:pt x="8567" y="17780"/>
                  </a:lnTo>
                  <a:lnTo>
                    <a:pt x="8510" y="17791"/>
                  </a:lnTo>
                  <a:lnTo>
                    <a:pt x="8453" y="17814"/>
                  </a:lnTo>
                  <a:lnTo>
                    <a:pt x="8407" y="17848"/>
                  </a:lnTo>
                  <a:lnTo>
                    <a:pt x="8373" y="17894"/>
                  </a:lnTo>
                  <a:lnTo>
                    <a:pt x="6360" y="16733"/>
                  </a:lnTo>
                  <a:lnTo>
                    <a:pt x="6371" y="16665"/>
                  </a:lnTo>
                  <a:lnTo>
                    <a:pt x="6360" y="16597"/>
                  </a:lnTo>
                  <a:lnTo>
                    <a:pt x="6326" y="16551"/>
                  </a:lnTo>
                  <a:lnTo>
                    <a:pt x="6280" y="16506"/>
                  </a:lnTo>
                  <a:lnTo>
                    <a:pt x="6212" y="16494"/>
                  </a:lnTo>
                  <a:lnTo>
                    <a:pt x="6212" y="14106"/>
                  </a:lnTo>
                  <a:lnTo>
                    <a:pt x="6257" y="14106"/>
                  </a:lnTo>
                  <a:lnTo>
                    <a:pt x="6291" y="14083"/>
                  </a:lnTo>
                  <a:lnTo>
                    <a:pt x="6348" y="14049"/>
                  </a:lnTo>
                  <a:lnTo>
                    <a:pt x="6382" y="13981"/>
                  </a:lnTo>
                  <a:lnTo>
                    <a:pt x="6394" y="13946"/>
                  </a:lnTo>
                  <a:lnTo>
                    <a:pt x="6405" y="13912"/>
                  </a:lnTo>
                  <a:lnTo>
                    <a:pt x="6394" y="13867"/>
                  </a:lnTo>
                  <a:lnTo>
                    <a:pt x="6382" y="13833"/>
                  </a:lnTo>
                  <a:lnTo>
                    <a:pt x="8385" y="12684"/>
                  </a:lnTo>
                  <a:lnTo>
                    <a:pt x="8419" y="12718"/>
                  </a:lnTo>
                  <a:lnTo>
                    <a:pt x="8464" y="12752"/>
                  </a:lnTo>
                  <a:lnTo>
                    <a:pt x="8510" y="12775"/>
                  </a:lnTo>
                  <a:lnTo>
                    <a:pt x="8623" y="12775"/>
                  </a:lnTo>
                  <a:lnTo>
                    <a:pt x="8669" y="12752"/>
                  </a:lnTo>
                  <a:lnTo>
                    <a:pt x="8714" y="12729"/>
                  </a:lnTo>
                  <a:lnTo>
                    <a:pt x="8749" y="12684"/>
                  </a:lnTo>
                  <a:close/>
                  <a:moveTo>
                    <a:pt x="1457" y="0"/>
                  </a:moveTo>
                  <a:lnTo>
                    <a:pt x="1411" y="12"/>
                  </a:lnTo>
                  <a:lnTo>
                    <a:pt x="1366" y="23"/>
                  </a:lnTo>
                  <a:lnTo>
                    <a:pt x="1320" y="46"/>
                  </a:lnTo>
                  <a:lnTo>
                    <a:pt x="1286" y="68"/>
                  </a:lnTo>
                  <a:lnTo>
                    <a:pt x="1252" y="114"/>
                  </a:lnTo>
                  <a:lnTo>
                    <a:pt x="1229" y="148"/>
                  </a:lnTo>
                  <a:lnTo>
                    <a:pt x="1218" y="194"/>
                  </a:lnTo>
                  <a:lnTo>
                    <a:pt x="1218" y="250"/>
                  </a:lnTo>
                  <a:lnTo>
                    <a:pt x="1218" y="296"/>
                  </a:lnTo>
                  <a:lnTo>
                    <a:pt x="1229" y="341"/>
                  </a:lnTo>
                  <a:lnTo>
                    <a:pt x="1" y="1047"/>
                  </a:lnTo>
                  <a:lnTo>
                    <a:pt x="1" y="1104"/>
                  </a:lnTo>
                  <a:lnTo>
                    <a:pt x="1252" y="376"/>
                  </a:lnTo>
                  <a:lnTo>
                    <a:pt x="1286" y="421"/>
                  </a:lnTo>
                  <a:lnTo>
                    <a:pt x="1343" y="455"/>
                  </a:lnTo>
                  <a:lnTo>
                    <a:pt x="1400" y="478"/>
                  </a:lnTo>
                  <a:lnTo>
                    <a:pt x="1457" y="489"/>
                  </a:lnTo>
                  <a:lnTo>
                    <a:pt x="1514" y="478"/>
                  </a:lnTo>
                  <a:lnTo>
                    <a:pt x="1571" y="455"/>
                  </a:lnTo>
                  <a:lnTo>
                    <a:pt x="1616" y="421"/>
                  </a:lnTo>
                  <a:lnTo>
                    <a:pt x="1662" y="387"/>
                  </a:lnTo>
                  <a:lnTo>
                    <a:pt x="3630" y="1513"/>
                  </a:lnTo>
                  <a:lnTo>
                    <a:pt x="3618" y="1559"/>
                  </a:lnTo>
                  <a:lnTo>
                    <a:pt x="3607" y="1593"/>
                  </a:lnTo>
                  <a:lnTo>
                    <a:pt x="3618" y="1627"/>
                  </a:lnTo>
                  <a:lnTo>
                    <a:pt x="3630" y="1672"/>
                  </a:lnTo>
                  <a:lnTo>
                    <a:pt x="3641" y="1707"/>
                  </a:lnTo>
                  <a:lnTo>
                    <a:pt x="3664" y="1741"/>
                  </a:lnTo>
                  <a:lnTo>
                    <a:pt x="3721" y="1786"/>
                  </a:lnTo>
                  <a:lnTo>
                    <a:pt x="3766" y="1798"/>
                  </a:lnTo>
                  <a:lnTo>
                    <a:pt x="3800" y="1809"/>
                  </a:lnTo>
                  <a:lnTo>
                    <a:pt x="3800" y="4152"/>
                  </a:lnTo>
                  <a:lnTo>
                    <a:pt x="3732" y="4175"/>
                  </a:lnTo>
                  <a:lnTo>
                    <a:pt x="3675" y="4220"/>
                  </a:lnTo>
                  <a:lnTo>
                    <a:pt x="3641" y="4277"/>
                  </a:lnTo>
                  <a:lnTo>
                    <a:pt x="3630" y="4346"/>
                  </a:lnTo>
                  <a:lnTo>
                    <a:pt x="3630" y="4391"/>
                  </a:lnTo>
                  <a:lnTo>
                    <a:pt x="3641" y="4414"/>
                  </a:lnTo>
                  <a:lnTo>
                    <a:pt x="1662" y="5563"/>
                  </a:lnTo>
                  <a:lnTo>
                    <a:pt x="1616" y="5517"/>
                  </a:lnTo>
                  <a:lnTo>
                    <a:pt x="1571" y="5483"/>
                  </a:lnTo>
                  <a:lnTo>
                    <a:pt x="1514" y="5472"/>
                  </a:lnTo>
                  <a:lnTo>
                    <a:pt x="1457" y="5460"/>
                  </a:lnTo>
                  <a:lnTo>
                    <a:pt x="1400" y="5472"/>
                  </a:lnTo>
                  <a:lnTo>
                    <a:pt x="1343" y="5495"/>
                  </a:lnTo>
                  <a:lnTo>
                    <a:pt x="1298" y="5529"/>
                  </a:lnTo>
                  <a:lnTo>
                    <a:pt x="1252" y="5574"/>
                  </a:lnTo>
                  <a:lnTo>
                    <a:pt x="1" y="4846"/>
                  </a:lnTo>
                  <a:lnTo>
                    <a:pt x="1" y="4903"/>
                  </a:lnTo>
                  <a:lnTo>
                    <a:pt x="1241" y="5608"/>
                  </a:lnTo>
                  <a:lnTo>
                    <a:pt x="1218" y="5654"/>
                  </a:lnTo>
                  <a:lnTo>
                    <a:pt x="1218" y="5699"/>
                  </a:lnTo>
                  <a:lnTo>
                    <a:pt x="1218" y="5745"/>
                  </a:lnTo>
                  <a:lnTo>
                    <a:pt x="1241" y="5779"/>
                  </a:lnTo>
                  <a:lnTo>
                    <a:pt x="1252" y="5824"/>
                  </a:lnTo>
                  <a:lnTo>
                    <a:pt x="1275" y="5859"/>
                  </a:lnTo>
                  <a:lnTo>
                    <a:pt x="1309" y="5881"/>
                  </a:lnTo>
                  <a:lnTo>
                    <a:pt x="1343" y="5904"/>
                  </a:lnTo>
                  <a:lnTo>
                    <a:pt x="1389" y="5927"/>
                  </a:lnTo>
                  <a:lnTo>
                    <a:pt x="1434" y="5938"/>
                  </a:lnTo>
                  <a:lnTo>
                    <a:pt x="1434" y="8281"/>
                  </a:lnTo>
                  <a:lnTo>
                    <a:pt x="1377" y="8304"/>
                  </a:lnTo>
                  <a:lnTo>
                    <a:pt x="1332" y="8350"/>
                  </a:lnTo>
                  <a:lnTo>
                    <a:pt x="1298" y="8395"/>
                  </a:lnTo>
                  <a:lnTo>
                    <a:pt x="1286" y="8452"/>
                  </a:lnTo>
                  <a:lnTo>
                    <a:pt x="1298" y="8509"/>
                  </a:lnTo>
                  <a:lnTo>
                    <a:pt x="1" y="9260"/>
                  </a:lnTo>
                  <a:lnTo>
                    <a:pt x="1" y="9317"/>
                  </a:lnTo>
                  <a:lnTo>
                    <a:pt x="1320" y="8554"/>
                  </a:lnTo>
                  <a:lnTo>
                    <a:pt x="1343" y="8589"/>
                  </a:lnTo>
                  <a:lnTo>
                    <a:pt x="1377" y="8611"/>
                  </a:lnTo>
                  <a:lnTo>
                    <a:pt x="1411" y="8623"/>
                  </a:lnTo>
                  <a:lnTo>
                    <a:pt x="1502" y="8623"/>
                  </a:lnTo>
                  <a:lnTo>
                    <a:pt x="1537" y="8611"/>
                  </a:lnTo>
                  <a:lnTo>
                    <a:pt x="1571" y="8589"/>
                  </a:lnTo>
                  <a:lnTo>
                    <a:pt x="1593" y="8554"/>
                  </a:lnTo>
                  <a:lnTo>
                    <a:pt x="3652" y="9749"/>
                  </a:lnTo>
                  <a:lnTo>
                    <a:pt x="3641" y="9806"/>
                  </a:lnTo>
                  <a:lnTo>
                    <a:pt x="3652" y="9863"/>
                  </a:lnTo>
                  <a:lnTo>
                    <a:pt x="3686" y="9920"/>
                  </a:lnTo>
                  <a:lnTo>
                    <a:pt x="3743" y="9965"/>
                  </a:lnTo>
                  <a:lnTo>
                    <a:pt x="3800" y="9988"/>
                  </a:lnTo>
                  <a:lnTo>
                    <a:pt x="3800" y="12399"/>
                  </a:lnTo>
                  <a:lnTo>
                    <a:pt x="3743" y="12411"/>
                  </a:lnTo>
                  <a:lnTo>
                    <a:pt x="3698" y="12456"/>
                  </a:lnTo>
                  <a:lnTo>
                    <a:pt x="3675" y="12502"/>
                  </a:lnTo>
                  <a:lnTo>
                    <a:pt x="3664" y="12559"/>
                  </a:lnTo>
                  <a:lnTo>
                    <a:pt x="3675" y="12627"/>
                  </a:lnTo>
                  <a:lnTo>
                    <a:pt x="3709" y="12672"/>
                  </a:lnTo>
                  <a:lnTo>
                    <a:pt x="3766" y="12718"/>
                  </a:lnTo>
                  <a:lnTo>
                    <a:pt x="3823" y="12729"/>
                  </a:lnTo>
                  <a:lnTo>
                    <a:pt x="3868" y="12718"/>
                  </a:lnTo>
                  <a:lnTo>
                    <a:pt x="3903" y="12706"/>
                  </a:lnTo>
                  <a:lnTo>
                    <a:pt x="3937" y="12684"/>
                  </a:lnTo>
                  <a:lnTo>
                    <a:pt x="3959" y="12661"/>
                  </a:lnTo>
                  <a:lnTo>
                    <a:pt x="6007" y="13844"/>
                  </a:lnTo>
                  <a:lnTo>
                    <a:pt x="5996" y="13912"/>
                  </a:lnTo>
                  <a:lnTo>
                    <a:pt x="5996" y="13946"/>
                  </a:lnTo>
                  <a:lnTo>
                    <a:pt x="6007" y="13981"/>
                  </a:lnTo>
                  <a:lnTo>
                    <a:pt x="6041" y="14037"/>
                  </a:lnTo>
                  <a:lnTo>
                    <a:pt x="6098" y="14083"/>
                  </a:lnTo>
                  <a:lnTo>
                    <a:pt x="6166" y="14106"/>
                  </a:lnTo>
                  <a:lnTo>
                    <a:pt x="6166" y="16494"/>
                  </a:lnTo>
                  <a:lnTo>
                    <a:pt x="6109" y="16517"/>
                  </a:lnTo>
                  <a:lnTo>
                    <a:pt x="6064" y="16551"/>
                  </a:lnTo>
                  <a:lnTo>
                    <a:pt x="6030" y="16608"/>
                  </a:lnTo>
                  <a:lnTo>
                    <a:pt x="6018" y="16665"/>
                  </a:lnTo>
                  <a:lnTo>
                    <a:pt x="6030" y="16699"/>
                  </a:lnTo>
                  <a:lnTo>
                    <a:pt x="6041" y="16733"/>
                  </a:lnTo>
                  <a:lnTo>
                    <a:pt x="6075" y="16790"/>
                  </a:lnTo>
                  <a:lnTo>
                    <a:pt x="6132" y="16824"/>
                  </a:lnTo>
                  <a:lnTo>
                    <a:pt x="6166" y="16836"/>
                  </a:lnTo>
                  <a:lnTo>
                    <a:pt x="6235" y="16836"/>
                  </a:lnTo>
                  <a:lnTo>
                    <a:pt x="6280" y="16824"/>
                  </a:lnTo>
                  <a:lnTo>
                    <a:pt x="6314" y="16802"/>
                  </a:lnTo>
                  <a:lnTo>
                    <a:pt x="6337" y="16768"/>
                  </a:lnTo>
                  <a:lnTo>
                    <a:pt x="8350" y="17939"/>
                  </a:lnTo>
                  <a:lnTo>
                    <a:pt x="8339" y="17973"/>
                  </a:lnTo>
                  <a:lnTo>
                    <a:pt x="8339" y="18007"/>
                  </a:lnTo>
                  <a:lnTo>
                    <a:pt x="8339" y="18064"/>
                  </a:lnTo>
                  <a:lnTo>
                    <a:pt x="8362" y="18098"/>
                  </a:lnTo>
                  <a:lnTo>
                    <a:pt x="8373" y="18144"/>
                  </a:lnTo>
                  <a:lnTo>
                    <a:pt x="8407" y="18178"/>
                  </a:lnTo>
                  <a:lnTo>
                    <a:pt x="8441" y="18201"/>
                  </a:lnTo>
                  <a:lnTo>
                    <a:pt x="8476" y="18224"/>
                  </a:lnTo>
                  <a:lnTo>
                    <a:pt x="8521" y="18235"/>
                  </a:lnTo>
                  <a:lnTo>
                    <a:pt x="8567" y="18246"/>
                  </a:lnTo>
                  <a:lnTo>
                    <a:pt x="8612" y="18235"/>
                  </a:lnTo>
                  <a:lnTo>
                    <a:pt x="8658" y="18224"/>
                  </a:lnTo>
                  <a:lnTo>
                    <a:pt x="8692" y="18201"/>
                  </a:lnTo>
                  <a:lnTo>
                    <a:pt x="8726" y="18178"/>
                  </a:lnTo>
                  <a:lnTo>
                    <a:pt x="8760" y="18144"/>
                  </a:lnTo>
                  <a:lnTo>
                    <a:pt x="8783" y="18098"/>
                  </a:lnTo>
                  <a:lnTo>
                    <a:pt x="8794" y="18064"/>
                  </a:lnTo>
                  <a:lnTo>
                    <a:pt x="8794" y="18007"/>
                  </a:lnTo>
                  <a:lnTo>
                    <a:pt x="8794" y="17973"/>
                  </a:lnTo>
                  <a:lnTo>
                    <a:pt x="8783" y="17928"/>
                  </a:lnTo>
                  <a:lnTo>
                    <a:pt x="10773" y="16779"/>
                  </a:lnTo>
                  <a:lnTo>
                    <a:pt x="10807" y="16813"/>
                  </a:lnTo>
                  <a:lnTo>
                    <a:pt x="10842" y="16847"/>
                  </a:lnTo>
                  <a:lnTo>
                    <a:pt x="10887" y="16859"/>
                  </a:lnTo>
                  <a:lnTo>
                    <a:pt x="10933" y="16870"/>
                  </a:lnTo>
                  <a:lnTo>
                    <a:pt x="10978" y="16870"/>
                  </a:lnTo>
                  <a:lnTo>
                    <a:pt x="11012" y="16859"/>
                  </a:lnTo>
                  <a:lnTo>
                    <a:pt x="11058" y="16836"/>
                  </a:lnTo>
                  <a:lnTo>
                    <a:pt x="11080" y="16813"/>
                  </a:lnTo>
                  <a:lnTo>
                    <a:pt x="11103" y="16779"/>
                  </a:lnTo>
                  <a:lnTo>
                    <a:pt x="11126" y="16745"/>
                  </a:lnTo>
                  <a:lnTo>
                    <a:pt x="11137" y="16711"/>
                  </a:lnTo>
                  <a:lnTo>
                    <a:pt x="11137" y="16665"/>
                  </a:lnTo>
                  <a:lnTo>
                    <a:pt x="11137" y="16631"/>
                  </a:lnTo>
                  <a:lnTo>
                    <a:pt x="11126" y="16585"/>
                  </a:lnTo>
                  <a:lnTo>
                    <a:pt x="11115" y="16563"/>
                  </a:lnTo>
                  <a:lnTo>
                    <a:pt x="11092" y="16529"/>
                  </a:lnTo>
                  <a:lnTo>
                    <a:pt x="11035" y="16483"/>
                  </a:lnTo>
                  <a:lnTo>
                    <a:pt x="10989" y="16472"/>
                  </a:lnTo>
                  <a:lnTo>
                    <a:pt x="10955" y="16460"/>
                  </a:lnTo>
                  <a:lnTo>
                    <a:pt x="10955" y="14106"/>
                  </a:lnTo>
                  <a:lnTo>
                    <a:pt x="10989" y="14106"/>
                  </a:lnTo>
                  <a:lnTo>
                    <a:pt x="11024" y="14094"/>
                  </a:lnTo>
                  <a:lnTo>
                    <a:pt x="11092" y="14049"/>
                  </a:lnTo>
                  <a:lnTo>
                    <a:pt x="11126" y="13981"/>
                  </a:lnTo>
                  <a:lnTo>
                    <a:pt x="11137" y="13946"/>
                  </a:lnTo>
                  <a:lnTo>
                    <a:pt x="11137" y="13912"/>
                  </a:lnTo>
                  <a:lnTo>
                    <a:pt x="11137" y="13867"/>
                  </a:lnTo>
                  <a:lnTo>
                    <a:pt x="11126" y="13833"/>
                  </a:lnTo>
                  <a:lnTo>
                    <a:pt x="11103" y="13799"/>
                  </a:lnTo>
                  <a:lnTo>
                    <a:pt x="11080" y="13764"/>
                  </a:lnTo>
                  <a:lnTo>
                    <a:pt x="11046" y="13742"/>
                  </a:lnTo>
                  <a:lnTo>
                    <a:pt x="11012" y="13719"/>
                  </a:lnTo>
                  <a:lnTo>
                    <a:pt x="10978" y="13708"/>
                  </a:lnTo>
                  <a:lnTo>
                    <a:pt x="10887" y="13708"/>
                  </a:lnTo>
                  <a:lnTo>
                    <a:pt x="10842" y="13730"/>
                  </a:lnTo>
                  <a:lnTo>
                    <a:pt x="10796" y="13764"/>
                  </a:lnTo>
                  <a:lnTo>
                    <a:pt x="10762" y="13799"/>
                  </a:lnTo>
                  <a:lnTo>
                    <a:pt x="8771" y="12650"/>
                  </a:lnTo>
                  <a:lnTo>
                    <a:pt x="8783" y="12604"/>
                  </a:lnTo>
                  <a:lnTo>
                    <a:pt x="8783" y="12559"/>
                  </a:lnTo>
                  <a:lnTo>
                    <a:pt x="8783" y="12513"/>
                  </a:lnTo>
                  <a:lnTo>
                    <a:pt x="8771" y="12479"/>
                  </a:lnTo>
                  <a:lnTo>
                    <a:pt x="8749" y="12445"/>
                  </a:lnTo>
                  <a:lnTo>
                    <a:pt x="8726" y="12411"/>
                  </a:lnTo>
                  <a:lnTo>
                    <a:pt x="8703" y="12388"/>
                  </a:lnTo>
                  <a:lnTo>
                    <a:pt x="8669" y="12365"/>
                  </a:lnTo>
                  <a:lnTo>
                    <a:pt x="8623" y="12354"/>
                  </a:lnTo>
                  <a:lnTo>
                    <a:pt x="8589" y="12342"/>
                  </a:lnTo>
                  <a:lnTo>
                    <a:pt x="8589" y="10011"/>
                  </a:lnTo>
                  <a:lnTo>
                    <a:pt x="8623" y="10011"/>
                  </a:lnTo>
                  <a:lnTo>
                    <a:pt x="8658" y="9988"/>
                  </a:lnTo>
                  <a:lnTo>
                    <a:pt x="8692" y="9976"/>
                  </a:lnTo>
                  <a:lnTo>
                    <a:pt x="8726" y="9942"/>
                  </a:lnTo>
                  <a:lnTo>
                    <a:pt x="8749" y="9920"/>
                  </a:lnTo>
                  <a:lnTo>
                    <a:pt x="8771" y="9885"/>
                  </a:lnTo>
                  <a:lnTo>
                    <a:pt x="8783" y="9840"/>
                  </a:lnTo>
                  <a:lnTo>
                    <a:pt x="8783" y="9806"/>
                  </a:lnTo>
                  <a:lnTo>
                    <a:pt x="8783" y="9760"/>
                  </a:lnTo>
                  <a:lnTo>
                    <a:pt x="8771" y="9726"/>
                  </a:lnTo>
                  <a:lnTo>
                    <a:pt x="10751" y="8577"/>
                  </a:lnTo>
                  <a:lnTo>
                    <a:pt x="10785" y="8623"/>
                  </a:lnTo>
                  <a:lnTo>
                    <a:pt x="10830" y="8657"/>
                  </a:lnTo>
                  <a:lnTo>
                    <a:pt x="10876" y="8680"/>
                  </a:lnTo>
                  <a:lnTo>
                    <a:pt x="10989" y="8680"/>
                  </a:lnTo>
                  <a:lnTo>
                    <a:pt x="11024" y="8668"/>
                  </a:lnTo>
                  <a:lnTo>
                    <a:pt x="11069" y="8645"/>
                  </a:lnTo>
                  <a:lnTo>
                    <a:pt x="11103" y="8623"/>
                  </a:lnTo>
                  <a:lnTo>
                    <a:pt x="11126" y="8589"/>
                  </a:lnTo>
                  <a:lnTo>
                    <a:pt x="11149" y="8543"/>
                  </a:lnTo>
                  <a:lnTo>
                    <a:pt x="11160" y="8498"/>
                  </a:lnTo>
                  <a:lnTo>
                    <a:pt x="11171" y="8452"/>
                  </a:lnTo>
                  <a:lnTo>
                    <a:pt x="11160" y="8407"/>
                  </a:lnTo>
                  <a:lnTo>
                    <a:pt x="11149" y="8372"/>
                  </a:lnTo>
                  <a:lnTo>
                    <a:pt x="11137" y="8338"/>
                  </a:lnTo>
                  <a:lnTo>
                    <a:pt x="11103" y="8304"/>
                  </a:lnTo>
                  <a:lnTo>
                    <a:pt x="11080" y="8270"/>
                  </a:lnTo>
                  <a:lnTo>
                    <a:pt x="11035" y="8247"/>
                  </a:lnTo>
                  <a:lnTo>
                    <a:pt x="11001" y="8236"/>
                  </a:lnTo>
                  <a:lnTo>
                    <a:pt x="10955" y="8225"/>
                  </a:lnTo>
                  <a:lnTo>
                    <a:pt x="10955" y="5893"/>
                  </a:lnTo>
                  <a:lnTo>
                    <a:pt x="11024" y="5870"/>
                  </a:lnTo>
                  <a:lnTo>
                    <a:pt x="11080" y="5824"/>
                  </a:lnTo>
                  <a:lnTo>
                    <a:pt x="11115" y="5768"/>
                  </a:lnTo>
                  <a:lnTo>
                    <a:pt x="11126" y="5733"/>
                  </a:lnTo>
                  <a:lnTo>
                    <a:pt x="11126" y="5699"/>
                  </a:lnTo>
                  <a:lnTo>
                    <a:pt x="11115" y="5631"/>
                  </a:lnTo>
                  <a:lnTo>
                    <a:pt x="13139" y="4471"/>
                  </a:lnTo>
                  <a:lnTo>
                    <a:pt x="13174" y="4505"/>
                  </a:lnTo>
                  <a:lnTo>
                    <a:pt x="13208" y="4528"/>
                  </a:lnTo>
                  <a:lnTo>
                    <a:pt x="13253" y="4550"/>
                  </a:lnTo>
                  <a:lnTo>
                    <a:pt x="13310" y="4562"/>
                  </a:lnTo>
                  <a:lnTo>
                    <a:pt x="13344" y="4550"/>
                  </a:lnTo>
                  <a:lnTo>
                    <a:pt x="13390" y="4539"/>
                  </a:lnTo>
                  <a:lnTo>
                    <a:pt x="13424" y="4516"/>
                  </a:lnTo>
                  <a:lnTo>
                    <a:pt x="13458" y="4493"/>
                  </a:lnTo>
                  <a:lnTo>
                    <a:pt x="13481" y="4459"/>
                  </a:lnTo>
                  <a:lnTo>
                    <a:pt x="13503" y="4425"/>
                  </a:lnTo>
                  <a:lnTo>
                    <a:pt x="13515" y="4391"/>
                  </a:lnTo>
                  <a:lnTo>
                    <a:pt x="13515" y="4346"/>
                  </a:lnTo>
                  <a:lnTo>
                    <a:pt x="13515" y="4311"/>
                  </a:lnTo>
                  <a:lnTo>
                    <a:pt x="13503" y="4277"/>
                  </a:lnTo>
                  <a:lnTo>
                    <a:pt x="13481" y="4243"/>
                  </a:lnTo>
                  <a:lnTo>
                    <a:pt x="13458" y="4209"/>
                  </a:lnTo>
                  <a:lnTo>
                    <a:pt x="13401" y="4164"/>
                  </a:lnTo>
                  <a:lnTo>
                    <a:pt x="13367" y="4152"/>
                  </a:lnTo>
                  <a:lnTo>
                    <a:pt x="13333" y="4141"/>
                  </a:lnTo>
                  <a:lnTo>
                    <a:pt x="13333" y="1763"/>
                  </a:lnTo>
                  <a:lnTo>
                    <a:pt x="13390" y="1752"/>
                  </a:lnTo>
                  <a:lnTo>
                    <a:pt x="13435" y="1707"/>
                  </a:lnTo>
                  <a:lnTo>
                    <a:pt x="13469" y="1661"/>
                  </a:lnTo>
                  <a:lnTo>
                    <a:pt x="13492" y="1593"/>
                  </a:lnTo>
                  <a:lnTo>
                    <a:pt x="13481" y="1559"/>
                  </a:lnTo>
                  <a:lnTo>
                    <a:pt x="13469" y="1525"/>
                  </a:lnTo>
                  <a:lnTo>
                    <a:pt x="13435" y="1468"/>
                  </a:lnTo>
                  <a:lnTo>
                    <a:pt x="13378" y="1422"/>
                  </a:lnTo>
                  <a:lnTo>
                    <a:pt x="13344" y="1422"/>
                  </a:lnTo>
                  <a:lnTo>
                    <a:pt x="13310" y="1411"/>
                  </a:lnTo>
                  <a:lnTo>
                    <a:pt x="13265" y="1422"/>
                  </a:lnTo>
                  <a:lnTo>
                    <a:pt x="13219" y="1433"/>
                  </a:lnTo>
                  <a:lnTo>
                    <a:pt x="13185" y="1456"/>
                  </a:lnTo>
                  <a:lnTo>
                    <a:pt x="13162" y="1490"/>
                  </a:lnTo>
                  <a:lnTo>
                    <a:pt x="11115" y="319"/>
                  </a:lnTo>
                  <a:lnTo>
                    <a:pt x="11126" y="285"/>
                  </a:lnTo>
                  <a:lnTo>
                    <a:pt x="11126" y="250"/>
                  </a:lnTo>
                  <a:lnTo>
                    <a:pt x="11126" y="205"/>
                  </a:lnTo>
                  <a:lnTo>
                    <a:pt x="11115" y="171"/>
                  </a:lnTo>
                  <a:lnTo>
                    <a:pt x="11103" y="137"/>
                  </a:lnTo>
                  <a:lnTo>
                    <a:pt x="11069" y="114"/>
                  </a:lnTo>
                  <a:lnTo>
                    <a:pt x="11046" y="80"/>
                  </a:lnTo>
                  <a:lnTo>
                    <a:pt x="11012" y="68"/>
                  </a:lnTo>
                  <a:lnTo>
                    <a:pt x="10978" y="57"/>
                  </a:lnTo>
                  <a:lnTo>
                    <a:pt x="10898" y="57"/>
                  </a:lnTo>
                  <a:lnTo>
                    <a:pt x="10864" y="68"/>
                  </a:lnTo>
                  <a:lnTo>
                    <a:pt x="10830" y="80"/>
                  </a:lnTo>
                  <a:lnTo>
                    <a:pt x="10796" y="114"/>
                  </a:lnTo>
                  <a:lnTo>
                    <a:pt x="10773" y="137"/>
                  </a:lnTo>
                  <a:lnTo>
                    <a:pt x="10762" y="171"/>
                  </a:lnTo>
                  <a:lnTo>
                    <a:pt x="10751" y="205"/>
                  </a:lnTo>
                  <a:lnTo>
                    <a:pt x="10751" y="250"/>
                  </a:lnTo>
                  <a:lnTo>
                    <a:pt x="10762" y="307"/>
                  </a:lnTo>
                  <a:lnTo>
                    <a:pt x="8737" y="1479"/>
                  </a:lnTo>
                  <a:lnTo>
                    <a:pt x="8714" y="1433"/>
                  </a:lnTo>
                  <a:lnTo>
                    <a:pt x="8669" y="1411"/>
                  </a:lnTo>
                  <a:lnTo>
                    <a:pt x="8623" y="1388"/>
                  </a:lnTo>
                  <a:lnTo>
                    <a:pt x="8567" y="1377"/>
                  </a:lnTo>
                  <a:lnTo>
                    <a:pt x="8521" y="1388"/>
                  </a:lnTo>
                  <a:lnTo>
                    <a:pt x="8487" y="1399"/>
                  </a:lnTo>
                  <a:lnTo>
                    <a:pt x="8453" y="1422"/>
                  </a:lnTo>
                  <a:lnTo>
                    <a:pt x="8419" y="1445"/>
                  </a:lnTo>
                  <a:lnTo>
                    <a:pt x="8396" y="1479"/>
                  </a:lnTo>
                  <a:lnTo>
                    <a:pt x="8373" y="1513"/>
                  </a:lnTo>
                  <a:lnTo>
                    <a:pt x="8362" y="1547"/>
                  </a:lnTo>
                  <a:lnTo>
                    <a:pt x="8362" y="1593"/>
                  </a:lnTo>
                  <a:lnTo>
                    <a:pt x="8362" y="1627"/>
                  </a:lnTo>
                  <a:lnTo>
                    <a:pt x="8373" y="1672"/>
                  </a:lnTo>
                  <a:lnTo>
                    <a:pt x="8407" y="1729"/>
                  </a:lnTo>
                  <a:lnTo>
                    <a:pt x="8464" y="1775"/>
                  </a:lnTo>
                  <a:lnTo>
                    <a:pt x="8498" y="1786"/>
                  </a:lnTo>
                  <a:lnTo>
                    <a:pt x="8544" y="1798"/>
                  </a:lnTo>
                  <a:lnTo>
                    <a:pt x="8544" y="4141"/>
                  </a:lnTo>
                  <a:lnTo>
                    <a:pt x="8498" y="4152"/>
                  </a:lnTo>
                  <a:lnTo>
                    <a:pt x="8464" y="4164"/>
                  </a:lnTo>
                  <a:lnTo>
                    <a:pt x="8407" y="4209"/>
                  </a:lnTo>
                  <a:lnTo>
                    <a:pt x="8373" y="4277"/>
                  </a:lnTo>
                  <a:lnTo>
                    <a:pt x="8362" y="4311"/>
                  </a:lnTo>
                  <a:lnTo>
                    <a:pt x="8350" y="4346"/>
                  </a:lnTo>
                  <a:lnTo>
                    <a:pt x="8362" y="4391"/>
                  </a:lnTo>
                  <a:lnTo>
                    <a:pt x="8373" y="4425"/>
                  </a:lnTo>
                  <a:lnTo>
                    <a:pt x="6337" y="5597"/>
                  </a:lnTo>
                  <a:lnTo>
                    <a:pt x="6314" y="5563"/>
                  </a:lnTo>
                  <a:lnTo>
                    <a:pt x="6280" y="5540"/>
                  </a:lnTo>
                  <a:lnTo>
                    <a:pt x="6246" y="5529"/>
                  </a:lnTo>
                  <a:lnTo>
                    <a:pt x="6155" y="5529"/>
                  </a:lnTo>
                  <a:lnTo>
                    <a:pt x="6109" y="5551"/>
                  </a:lnTo>
                  <a:lnTo>
                    <a:pt x="6075" y="5574"/>
                  </a:lnTo>
                  <a:lnTo>
                    <a:pt x="6053" y="5608"/>
                  </a:lnTo>
                  <a:lnTo>
                    <a:pt x="4016" y="4425"/>
                  </a:lnTo>
                  <a:lnTo>
                    <a:pt x="4028" y="4391"/>
                  </a:lnTo>
                  <a:lnTo>
                    <a:pt x="4028" y="4346"/>
                  </a:lnTo>
                  <a:lnTo>
                    <a:pt x="4028" y="4311"/>
                  </a:lnTo>
                  <a:lnTo>
                    <a:pt x="4016" y="4277"/>
                  </a:lnTo>
                  <a:lnTo>
                    <a:pt x="3971" y="4220"/>
                  </a:lnTo>
                  <a:lnTo>
                    <a:pt x="3914" y="4175"/>
                  </a:lnTo>
                  <a:lnTo>
                    <a:pt x="3880" y="4164"/>
                  </a:lnTo>
                  <a:lnTo>
                    <a:pt x="3846" y="4152"/>
                  </a:lnTo>
                  <a:lnTo>
                    <a:pt x="3846" y="1809"/>
                  </a:lnTo>
                  <a:lnTo>
                    <a:pt x="3891" y="1798"/>
                  </a:lnTo>
                  <a:lnTo>
                    <a:pt x="3925" y="1786"/>
                  </a:lnTo>
                  <a:lnTo>
                    <a:pt x="3959" y="1763"/>
                  </a:lnTo>
                  <a:lnTo>
                    <a:pt x="3982" y="1741"/>
                  </a:lnTo>
                  <a:lnTo>
                    <a:pt x="4016" y="1707"/>
                  </a:lnTo>
                  <a:lnTo>
                    <a:pt x="4028" y="1672"/>
                  </a:lnTo>
                  <a:lnTo>
                    <a:pt x="4039" y="1638"/>
                  </a:lnTo>
                  <a:lnTo>
                    <a:pt x="4050" y="1593"/>
                  </a:lnTo>
                  <a:lnTo>
                    <a:pt x="4039" y="1547"/>
                  </a:lnTo>
                  <a:lnTo>
                    <a:pt x="4028" y="1502"/>
                  </a:lnTo>
                  <a:lnTo>
                    <a:pt x="4005" y="1468"/>
                  </a:lnTo>
                  <a:lnTo>
                    <a:pt x="3982" y="1433"/>
                  </a:lnTo>
                  <a:lnTo>
                    <a:pt x="3948" y="1411"/>
                  </a:lnTo>
                  <a:lnTo>
                    <a:pt x="3914" y="1388"/>
                  </a:lnTo>
                  <a:lnTo>
                    <a:pt x="3868" y="1377"/>
                  </a:lnTo>
                  <a:lnTo>
                    <a:pt x="3777" y="1377"/>
                  </a:lnTo>
                  <a:lnTo>
                    <a:pt x="3721" y="1399"/>
                  </a:lnTo>
                  <a:lnTo>
                    <a:pt x="3675" y="1433"/>
                  </a:lnTo>
                  <a:lnTo>
                    <a:pt x="3641" y="1479"/>
                  </a:lnTo>
                  <a:lnTo>
                    <a:pt x="1684" y="341"/>
                  </a:lnTo>
                  <a:lnTo>
                    <a:pt x="1696" y="296"/>
                  </a:lnTo>
                  <a:lnTo>
                    <a:pt x="1707" y="250"/>
                  </a:lnTo>
                  <a:lnTo>
                    <a:pt x="1696" y="194"/>
                  </a:lnTo>
                  <a:lnTo>
                    <a:pt x="1684" y="148"/>
                  </a:lnTo>
                  <a:lnTo>
                    <a:pt x="1662" y="114"/>
                  </a:lnTo>
                  <a:lnTo>
                    <a:pt x="1628" y="68"/>
                  </a:lnTo>
                  <a:lnTo>
                    <a:pt x="1593" y="46"/>
                  </a:lnTo>
                  <a:lnTo>
                    <a:pt x="1548" y="23"/>
                  </a:lnTo>
                  <a:lnTo>
                    <a:pt x="1502" y="12"/>
                  </a:lnTo>
                  <a:lnTo>
                    <a:pt x="1457" y="0"/>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9"/>
            <p:cNvSpPr/>
            <p:nvPr/>
          </p:nvSpPr>
          <p:spPr>
            <a:xfrm>
              <a:off x="1127568" y="0"/>
              <a:ext cx="537036" cy="331055"/>
            </a:xfrm>
            <a:custGeom>
              <a:rect b="b" l="l" r="r" t="t"/>
              <a:pathLst>
                <a:path extrusionOk="0" h="3163" w="5131">
                  <a:moveTo>
                    <a:pt x="137" y="0"/>
                  </a:moveTo>
                  <a:lnTo>
                    <a:pt x="137" y="1468"/>
                  </a:lnTo>
                  <a:lnTo>
                    <a:pt x="80" y="1491"/>
                  </a:lnTo>
                  <a:lnTo>
                    <a:pt x="34" y="1525"/>
                  </a:lnTo>
                  <a:lnTo>
                    <a:pt x="12" y="1582"/>
                  </a:lnTo>
                  <a:lnTo>
                    <a:pt x="0" y="1638"/>
                  </a:lnTo>
                  <a:lnTo>
                    <a:pt x="0" y="1673"/>
                  </a:lnTo>
                  <a:lnTo>
                    <a:pt x="12" y="1707"/>
                  </a:lnTo>
                  <a:lnTo>
                    <a:pt x="46" y="1752"/>
                  </a:lnTo>
                  <a:lnTo>
                    <a:pt x="103" y="1786"/>
                  </a:lnTo>
                  <a:lnTo>
                    <a:pt x="125" y="1798"/>
                  </a:lnTo>
                  <a:lnTo>
                    <a:pt x="160" y="1809"/>
                  </a:lnTo>
                  <a:lnTo>
                    <a:pt x="205" y="1798"/>
                  </a:lnTo>
                  <a:lnTo>
                    <a:pt x="239" y="1786"/>
                  </a:lnTo>
                  <a:lnTo>
                    <a:pt x="273" y="1764"/>
                  </a:lnTo>
                  <a:lnTo>
                    <a:pt x="307" y="1729"/>
                  </a:lnTo>
                  <a:lnTo>
                    <a:pt x="2366" y="2924"/>
                  </a:lnTo>
                  <a:lnTo>
                    <a:pt x="2355" y="2981"/>
                  </a:lnTo>
                  <a:lnTo>
                    <a:pt x="2366" y="3015"/>
                  </a:lnTo>
                  <a:lnTo>
                    <a:pt x="2366" y="3049"/>
                  </a:lnTo>
                  <a:lnTo>
                    <a:pt x="2412" y="3106"/>
                  </a:lnTo>
                  <a:lnTo>
                    <a:pt x="2469" y="3151"/>
                  </a:lnTo>
                  <a:lnTo>
                    <a:pt x="2503" y="3151"/>
                  </a:lnTo>
                  <a:lnTo>
                    <a:pt x="2537" y="3163"/>
                  </a:lnTo>
                  <a:lnTo>
                    <a:pt x="2571" y="3151"/>
                  </a:lnTo>
                  <a:lnTo>
                    <a:pt x="2605" y="3151"/>
                  </a:lnTo>
                  <a:lnTo>
                    <a:pt x="2662" y="3106"/>
                  </a:lnTo>
                  <a:lnTo>
                    <a:pt x="2696" y="3049"/>
                  </a:lnTo>
                  <a:lnTo>
                    <a:pt x="2708" y="3015"/>
                  </a:lnTo>
                  <a:lnTo>
                    <a:pt x="2708" y="2981"/>
                  </a:lnTo>
                  <a:lnTo>
                    <a:pt x="2696" y="2924"/>
                  </a:lnTo>
                  <a:lnTo>
                    <a:pt x="4721" y="1764"/>
                  </a:lnTo>
                  <a:lnTo>
                    <a:pt x="4755" y="1798"/>
                  </a:lnTo>
                  <a:lnTo>
                    <a:pt x="4801" y="1832"/>
                  </a:lnTo>
                  <a:lnTo>
                    <a:pt x="4846" y="1855"/>
                  </a:lnTo>
                  <a:lnTo>
                    <a:pt x="4903" y="1866"/>
                  </a:lnTo>
                  <a:lnTo>
                    <a:pt x="4949" y="1855"/>
                  </a:lnTo>
                  <a:lnTo>
                    <a:pt x="4994" y="1843"/>
                  </a:lnTo>
                  <a:lnTo>
                    <a:pt x="5028" y="1820"/>
                  </a:lnTo>
                  <a:lnTo>
                    <a:pt x="5062" y="1798"/>
                  </a:lnTo>
                  <a:lnTo>
                    <a:pt x="5097" y="1764"/>
                  </a:lnTo>
                  <a:lnTo>
                    <a:pt x="5119" y="1729"/>
                  </a:lnTo>
                  <a:lnTo>
                    <a:pt x="5131" y="1684"/>
                  </a:lnTo>
                  <a:lnTo>
                    <a:pt x="5131" y="1638"/>
                  </a:lnTo>
                  <a:lnTo>
                    <a:pt x="5131" y="1593"/>
                  </a:lnTo>
                  <a:lnTo>
                    <a:pt x="5119" y="1547"/>
                  </a:lnTo>
                  <a:lnTo>
                    <a:pt x="5097" y="1513"/>
                  </a:lnTo>
                  <a:lnTo>
                    <a:pt x="5074" y="1479"/>
                  </a:lnTo>
                  <a:lnTo>
                    <a:pt x="5040" y="1456"/>
                  </a:lnTo>
                  <a:lnTo>
                    <a:pt x="5006" y="1434"/>
                  </a:lnTo>
                  <a:lnTo>
                    <a:pt x="4971" y="1422"/>
                  </a:lnTo>
                  <a:lnTo>
                    <a:pt x="4926" y="1411"/>
                  </a:lnTo>
                  <a:lnTo>
                    <a:pt x="4926" y="0"/>
                  </a:lnTo>
                  <a:lnTo>
                    <a:pt x="4880" y="0"/>
                  </a:lnTo>
                  <a:lnTo>
                    <a:pt x="4880" y="1411"/>
                  </a:lnTo>
                  <a:lnTo>
                    <a:pt x="4835" y="1422"/>
                  </a:lnTo>
                  <a:lnTo>
                    <a:pt x="4801" y="1434"/>
                  </a:lnTo>
                  <a:lnTo>
                    <a:pt x="4767" y="1456"/>
                  </a:lnTo>
                  <a:lnTo>
                    <a:pt x="4733" y="1491"/>
                  </a:lnTo>
                  <a:lnTo>
                    <a:pt x="4710" y="1513"/>
                  </a:lnTo>
                  <a:lnTo>
                    <a:pt x="4698" y="1559"/>
                  </a:lnTo>
                  <a:lnTo>
                    <a:pt x="4687" y="1593"/>
                  </a:lnTo>
                  <a:lnTo>
                    <a:pt x="4676" y="1638"/>
                  </a:lnTo>
                  <a:lnTo>
                    <a:pt x="4687" y="1684"/>
                  </a:lnTo>
                  <a:lnTo>
                    <a:pt x="4698" y="1718"/>
                  </a:lnTo>
                  <a:lnTo>
                    <a:pt x="2685" y="2878"/>
                  </a:lnTo>
                  <a:lnTo>
                    <a:pt x="2651" y="2856"/>
                  </a:lnTo>
                  <a:lnTo>
                    <a:pt x="2617" y="2821"/>
                  </a:lnTo>
                  <a:lnTo>
                    <a:pt x="2583" y="2810"/>
                  </a:lnTo>
                  <a:lnTo>
                    <a:pt x="2492" y="2810"/>
                  </a:lnTo>
                  <a:lnTo>
                    <a:pt x="2446" y="2833"/>
                  </a:lnTo>
                  <a:lnTo>
                    <a:pt x="2412" y="2856"/>
                  </a:lnTo>
                  <a:lnTo>
                    <a:pt x="2389" y="2890"/>
                  </a:lnTo>
                  <a:lnTo>
                    <a:pt x="319" y="1695"/>
                  </a:lnTo>
                  <a:lnTo>
                    <a:pt x="330" y="1638"/>
                  </a:lnTo>
                  <a:lnTo>
                    <a:pt x="319" y="1570"/>
                  </a:lnTo>
                  <a:lnTo>
                    <a:pt x="296" y="1525"/>
                  </a:lnTo>
                  <a:lnTo>
                    <a:pt x="239" y="1491"/>
                  </a:lnTo>
                  <a:lnTo>
                    <a:pt x="182" y="1468"/>
                  </a:lnTo>
                  <a:lnTo>
                    <a:pt x="182" y="0"/>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9"/>
            <p:cNvSpPr/>
            <p:nvPr/>
          </p:nvSpPr>
          <p:spPr>
            <a:xfrm>
              <a:off x="0" y="0"/>
              <a:ext cx="675194" cy="763217"/>
            </a:xfrm>
            <a:custGeom>
              <a:rect b="b" l="l" r="r" t="t"/>
              <a:pathLst>
                <a:path extrusionOk="0" h="7292" w="6451">
                  <a:moveTo>
                    <a:pt x="1434" y="0"/>
                  </a:moveTo>
                  <a:lnTo>
                    <a:pt x="1434" y="1377"/>
                  </a:lnTo>
                  <a:lnTo>
                    <a:pt x="1377" y="1388"/>
                  </a:lnTo>
                  <a:lnTo>
                    <a:pt x="1332" y="1400"/>
                  </a:lnTo>
                  <a:lnTo>
                    <a:pt x="1298" y="1422"/>
                  </a:lnTo>
                  <a:lnTo>
                    <a:pt x="1264" y="1456"/>
                  </a:lnTo>
                  <a:lnTo>
                    <a:pt x="1229" y="1502"/>
                  </a:lnTo>
                  <a:lnTo>
                    <a:pt x="1207" y="1536"/>
                  </a:lnTo>
                  <a:lnTo>
                    <a:pt x="1195" y="1582"/>
                  </a:lnTo>
                  <a:lnTo>
                    <a:pt x="1195" y="1638"/>
                  </a:lnTo>
                  <a:lnTo>
                    <a:pt x="1195" y="1684"/>
                  </a:lnTo>
                  <a:lnTo>
                    <a:pt x="1218" y="1741"/>
                  </a:lnTo>
                  <a:lnTo>
                    <a:pt x="1" y="2435"/>
                  </a:lnTo>
                  <a:lnTo>
                    <a:pt x="1" y="2492"/>
                  </a:lnTo>
                  <a:lnTo>
                    <a:pt x="1229" y="1775"/>
                  </a:lnTo>
                  <a:lnTo>
                    <a:pt x="1275" y="1832"/>
                  </a:lnTo>
                  <a:lnTo>
                    <a:pt x="1332" y="1866"/>
                  </a:lnTo>
                  <a:lnTo>
                    <a:pt x="1389" y="1889"/>
                  </a:lnTo>
                  <a:lnTo>
                    <a:pt x="1457" y="1900"/>
                  </a:lnTo>
                  <a:lnTo>
                    <a:pt x="1525" y="1889"/>
                  </a:lnTo>
                  <a:lnTo>
                    <a:pt x="1582" y="1866"/>
                  </a:lnTo>
                  <a:lnTo>
                    <a:pt x="1639" y="1832"/>
                  </a:lnTo>
                  <a:lnTo>
                    <a:pt x="1673" y="1786"/>
                  </a:lnTo>
                  <a:lnTo>
                    <a:pt x="3607" y="2901"/>
                  </a:lnTo>
                  <a:lnTo>
                    <a:pt x="3595" y="2935"/>
                  </a:lnTo>
                  <a:lnTo>
                    <a:pt x="3595" y="2981"/>
                  </a:lnTo>
                  <a:lnTo>
                    <a:pt x="3595" y="3026"/>
                  </a:lnTo>
                  <a:lnTo>
                    <a:pt x="3607" y="3072"/>
                  </a:lnTo>
                  <a:lnTo>
                    <a:pt x="3630" y="3106"/>
                  </a:lnTo>
                  <a:lnTo>
                    <a:pt x="3652" y="3140"/>
                  </a:lnTo>
                  <a:lnTo>
                    <a:pt x="3686" y="3174"/>
                  </a:lnTo>
                  <a:lnTo>
                    <a:pt x="3721" y="3197"/>
                  </a:lnTo>
                  <a:lnTo>
                    <a:pt x="3755" y="3208"/>
                  </a:lnTo>
                  <a:lnTo>
                    <a:pt x="3800" y="3220"/>
                  </a:lnTo>
                  <a:lnTo>
                    <a:pt x="3800" y="5574"/>
                  </a:lnTo>
                  <a:lnTo>
                    <a:pt x="3743" y="5597"/>
                  </a:lnTo>
                  <a:lnTo>
                    <a:pt x="3698" y="5631"/>
                  </a:lnTo>
                  <a:lnTo>
                    <a:pt x="3664" y="5677"/>
                  </a:lnTo>
                  <a:lnTo>
                    <a:pt x="3664" y="5745"/>
                  </a:lnTo>
                  <a:lnTo>
                    <a:pt x="3664" y="5790"/>
                  </a:lnTo>
                  <a:lnTo>
                    <a:pt x="1628" y="6973"/>
                  </a:lnTo>
                  <a:lnTo>
                    <a:pt x="1593" y="6939"/>
                  </a:lnTo>
                  <a:lnTo>
                    <a:pt x="1559" y="6905"/>
                  </a:lnTo>
                  <a:lnTo>
                    <a:pt x="1514" y="6894"/>
                  </a:lnTo>
                  <a:lnTo>
                    <a:pt x="1457" y="6882"/>
                  </a:lnTo>
                  <a:lnTo>
                    <a:pt x="1400" y="6894"/>
                  </a:lnTo>
                  <a:lnTo>
                    <a:pt x="1355" y="6905"/>
                  </a:lnTo>
                  <a:lnTo>
                    <a:pt x="1320" y="6939"/>
                  </a:lnTo>
                  <a:lnTo>
                    <a:pt x="1286" y="6973"/>
                  </a:lnTo>
                  <a:lnTo>
                    <a:pt x="1" y="6234"/>
                  </a:lnTo>
                  <a:lnTo>
                    <a:pt x="1" y="6291"/>
                  </a:lnTo>
                  <a:lnTo>
                    <a:pt x="1264" y="7019"/>
                  </a:lnTo>
                  <a:lnTo>
                    <a:pt x="1252" y="7053"/>
                  </a:lnTo>
                  <a:lnTo>
                    <a:pt x="1252" y="7087"/>
                  </a:lnTo>
                  <a:lnTo>
                    <a:pt x="1252" y="7133"/>
                  </a:lnTo>
                  <a:lnTo>
                    <a:pt x="1264" y="7167"/>
                  </a:lnTo>
                  <a:lnTo>
                    <a:pt x="1286" y="7201"/>
                  </a:lnTo>
                  <a:lnTo>
                    <a:pt x="1309" y="7235"/>
                  </a:lnTo>
                  <a:lnTo>
                    <a:pt x="1343" y="7258"/>
                  </a:lnTo>
                  <a:lnTo>
                    <a:pt x="1377" y="7281"/>
                  </a:lnTo>
                  <a:lnTo>
                    <a:pt x="1411" y="7292"/>
                  </a:lnTo>
                  <a:lnTo>
                    <a:pt x="1502" y="7292"/>
                  </a:lnTo>
                  <a:lnTo>
                    <a:pt x="1537" y="7281"/>
                  </a:lnTo>
                  <a:lnTo>
                    <a:pt x="1571" y="7258"/>
                  </a:lnTo>
                  <a:lnTo>
                    <a:pt x="1605" y="7235"/>
                  </a:lnTo>
                  <a:lnTo>
                    <a:pt x="1628" y="7201"/>
                  </a:lnTo>
                  <a:lnTo>
                    <a:pt x="1650" y="7167"/>
                  </a:lnTo>
                  <a:lnTo>
                    <a:pt x="1662" y="7133"/>
                  </a:lnTo>
                  <a:lnTo>
                    <a:pt x="1662" y="7087"/>
                  </a:lnTo>
                  <a:lnTo>
                    <a:pt x="1662" y="7053"/>
                  </a:lnTo>
                  <a:lnTo>
                    <a:pt x="1650" y="7008"/>
                  </a:lnTo>
                  <a:lnTo>
                    <a:pt x="3686" y="5836"/>
                  </a:lnTo>
                  <a:lnTo>
                    <a:pt x="3709" y="5870"/>
                  </a:lnTo>
                  <a:lnTo>
                    <a:pt x="3743" y="5893"/>
                  </a:lnTo>
                  <a:lnTo>
                    <a:pt x="3789" y="5904"/>
                  </a:lnTo>
                  <a:lnTo>
                    <a:pt x="3823" y="5916"/>
                  </a:lnTo>
                  <a:lnTo>
                    <a:pt x="3857" y="5904"/>
                  </a:lnTo>
                  <a:lnTo>
                    <a:pt x="3891" y="5893"/>
                  </a:lnTo>
                  <a:lnTo>
                    <a:pt x="3948" y="5859"/>
                  </a:lnTo>
                  <a:lnTo>
                    <a:pt x="3982" y="5802"/>
                  </a:lnTo>
                  <a:lnTo>
                    <a:pt x="3994" y="5779"/>
                  </a:lnTo>
                  <a:lnTo>
                    <a:pt x="3994" y="5745"/>
                  </a:lnTo>
                  <a:lnTo>
                    <a:pt x="3982" y="5677"/>
                  </a:lnTo>
                  <a:lnTo>
                    <a:pt x="3959" y="5631"/>
                  </a:lnTo>
                  <a:lnTo>
                    <a:pt x="3903" y="5586"/>
                  </a:lnTo>
                  <a:lnTo>
                    <a:pt x="3846" y="5574"/>
                  </a:lnTo>
                  <a:lnTo>
                    <a:pt x="3846" y="3220"/>
                  </a:lnTo>
                  <a:lnTo>
                    <a:pt x="3891" y="3208"/>
                  </a:lnTo>
                  <a:lnTo>
                    <a:pt x="3937" y="3197"/>
                  </a:lnTo>
                  <a:lnTo>
                    <a:pt x="3971" y="3174"/>
                  </a:lnTo>
                  <a:lnTo>
                    <a:pt x="4005" y="3140"/>
                  </a:lnTo>
                  <a:lnTo>
                    <a:pt x="4028" y="3106"/>
                  </a:lnTo>
                  <a:lnTo>
                    <a:pt x="4050" y="3072"/>
                  </a:lnTo>
                  <a:lnTo>
                    <a:pt x="4062" y="3026"/>
                  </a:lnTo>
                  <a:lnTo>
                    <a:pt x="4062" y="2981"/>
                  </a:lnTo>
                  <a:lnTo>
                    <a:pt x="4062" y="2935"/>
                  </a:lnTo>
                  <a:lnTo>
                    <a:pt x="4050" y="2890"/>
                  </a:lnTo>
                  <a:lnTo>
                    <a:pt x="5984" y="1775"/>
                  </a:lnTo>
                  <a:lnTo>
                    <a:pt x="6030" y="1820"/>
                  </a:lnTo>
                  <a:lnTo>
                    <a:pt x="6075" y="1855"/>
                  </a:lnTo>
                  <a:lnTo>
                    <a:pt x="6132" y="1877"/>
                  </a:lnTo>
                  <a:lnTo>
                    <a:pt x="6200" y="1889"/>
                  </a:lnTo>
                  <a:lnTo>
                    <a:pt x="6246" y="1889"/>
                  </a:lnTo>
                  <a:lnTo>
                    <a:pt x="6291" y="1866"/>
                  </a:lnTo>
                  <a:lnTo>
                    <a:pt x="6337" y="1843"/>
                  </a:lnTo>
                  <a:lnTo>
                    <a:pt x="6382" y="1820"/>
                  </a:lnTo>
                  <a:lnTo>
                    <a:pt x="6405" y="1775"/>
                  </a:lnTo>
                  <a:lnTo>
                    <a:pt x="6428" y="1729"/>
                  </a:lnTo>
                  <a:lnTo>
                    <a:pt x="6451" y="1684"/>
                  </a:lnTo>
                  <a:lnTo>
                    <a:pt x="6451" y="1638"/>
                  </a:lnTo>
                  <a:lnTo>
                    <a:pt x="6451" y="1582"/>
                  </a:lnTo>
                  <a:lnTo>
                    <a:pt x="6428" y="1536"/>
                  </a:lnTo>
                  <a:lnTo>
                    <a:pt x="6417" y="1502"/>
                  </a:lnTo>
                  <a:lnTo>
                    <a:pt x="6382" y="1468"/>
                  </a:lnTo>
                  <a:lnTo>
                    <a:pt x="6348" y="1434"/>
                  </a:lnTo>
                  <a:lnTo>
                    <a:pt x="6303" y="1411"/>
                  </a:lnTo>
                  <a:lnTo>
                    <a:pt x="6269" y="1388"/>
                  </a:lnTo>
                  <a:lnTo>
                    <a:pt x="6212" y="1388"/>
                  </a:lnTo>
                  <a:lnTo>
                    <a:pt x="6212" y="0"/>
                  </a:lnTo>
                  <a:lnTo>
                    <a:pt x="6166" y="0"/>
                  </a:lnTo>
                  <a:lnTo>
                    <a:pt x="6166" y="1388"/>
                  </a:lnTo>
                  <a:lnTo>
                    <a:pt x="6121" y="1400"/>
                  </a:lnTo>
                  <a:lnTo>
                    <a:pt x="6087" y="1411"/>
                  </a:lnTo>
                  <a:lnTo>
                    <a:pt x="6041" y="1434"/>
                  </a:lnTo>
                  <a:lnTo>
                    <a:pt x="6007" y="1468"/>
                  </a:lnTo>
                  <a:lnTo>
                    <a:pt x="5984" y="1502"/>
                  </a:lnTo>
                  <a:lnTo>
                    <a:pt x="5962" y="1547"/>
                  </a:lnTo>
                  <a:lnTo>
                    <a:pt x="5950" y="1593"/>
                  </a:lnTo>
                  <a:lnTo>
                    <a:pt x="5950" y="1638"/>
                  </a:lnTo>
                  <a:lnTo>
                    <a:pt x="5950" y="1684"/>
                  </a:lnTo>
                  <a:lnTo>
                    <a:pt x="5962" y="1729"/>
                  </a:lnTo>
                  <a:lnTo>
                    <a:pt x="4028" y="2856"/>
                  </a:lnTo>
                  <a:lnTo>
                    <a:pt x="3994" y="2810"/>
                  </a:lnTo>
                  <a:lnTo>
                    <a:pt x="3937" y="2776"/>
                  </a:lnTo>
                  <a:lnTo>
                    <a:pt x="3891" y="2753"/>
                  </a:lnTo>
                  <a:lnTo>
                    <a:pt x="3823" y="2742"/>
                  </a:lnTo>
                  <a:lnTo>
                    <a:pt x="3766" y="2753"/>
                  </a:lnTo>
                  <a:lnTo>
                    <a:pt x="3709" y="2776"/>
                  </a:lnTo>
                  <a:lnTo>
                    <a:pt x="3664" y="2810"/>
                  </a:lnTo>
                  <a:lnTo>
                    <a:pt x="3630" y="2856"/>
                  </a:lnTo>
                  <a:lnTo>
                    <a:pt x="1696" y="1741"/>
                  </a:lnTo>
                  <a:lnTo>
                    <a:pt x="1719" y="1695"/>
                  </a:lnTo>
                  <a:lnTo>
                    <a:pt x="1719" y="1638"/>
                  </a:lnTo>
                  <a:lnTo>
                    <a:pt x="1719" y="1582"/>
                  </a:lnTo>
                  <a:lnTo>
                    <a:pt x="1707" y="1536"/>
                  </a:lnTo>
                  <a:lnTo>
                    <a:pt x="1684" y="1491"/>
                  </a:lnTo>
                  <a:lnTo>
                    <a:pt x="1650" y="1456"/>
                  </a:lnTo>
                  <a:lnTo>
                    <a:pt x="1616" y="1422"/>
                  </a:lnTo>
                  <a:lnTo>
                    <a:pt x="1571" y="1400"/>
                  </a:lnTo>
                  <a:lnTo>
                    <a:pt x="1525" y="1377"/>
                  </a:lnTo>
                  <a:lnTo>
                    <a:pt x="1480" y="1377"/>
                  </a:lnTo>
                  <a:lnTo>
                    <a:pt x="1480" y="0"/>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6" name="Google Shape;166;p9"/>
          <p:cNvSpPr/>
          <p:nvPr/>
        </p:nvSpPr>
        <p:spPr>
          <a:xfrm rot="-5400000">
            <a:off x="8613300" y="4612800"/>
            <a:ext cx="405300" cy="351300"/>
          </a:xfrm>
          <a:prstGeom prst="hexagon">
            <a:avLst>
              <a:gd fmla="val 25000" name="adj"/>
              <a:gd fmla="val 115470" name="vf"/>
            </a:avLst>
          </a:prstGeom>
          <a:solidFill>
            <a:schemeClr val="dk1"/>
          </a:solidFill>
          <a:ln>
            <a:noFill/>
          </a:ln>
          <a:effectLst>
            <a:outerShdw blurRad="171450" rotWithShape="0" algn="bl" dir="5400000" dist="19050">
              <a:schemeClr val="lt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9"/>
          <p:cNvSpPr txBox="1"/>
          <p:nvPr>
            <p:ph idx="1" type="body"/>
          </p:nvPr>
        </p:nvSpPr>
        <p:spPr>
          <a:xfrm>
            <a:off x="851175" y="4635425"/>
            <a:ext cx="7441800" cy="306000"/>
          </a:xfrm>
          <a:prstGeom prst="rect">
            <a:avLst/>
          </a:prstGeom>
        </p:spPr>
        <p:txBody>
          <a:bodyPr anchorCtr="0" anchor="ctr" bIns="0" lIns="0" spcFirstLastPara="1" rIns="0" wrap="square" tIns="0">
            <a:noAutofit/>
          </a:bodyPr>
          <a:lstStyle>
            <a:lvl1pPr indent="-228600" lvl="0" marL="457200" rtl="0">
              <a:spcBef>
                <a:spcPts val="0"/>
              </a:spcBef>
              <a:spcAft>
                <a:spcPts val="600"/>
              </a:spcAft>
              <a:buSzPts val="1800"/>
              <a:buNone/>
              <a:defRPr sz="1800"/>
            </a:lvl1pPr>
          </a:lstStyle>
          <a:p/>
        </p:txBody>
      </p:sp>
      <p:sp>
        <p:nvSpPr>
          <p:cNvPr id="168" name="Google Shape;168;p9"/>
          <p:cNvSpPr txBox="1"/>
          <p:nvPr>
            <p:ph idx="12" type="sldNum"/>
          </p:nvPr>
        </p:nvSpPr>
        <p:spPr>
          <a:xfrm>
            <a:off x="8640175" y="4585800"/>
            <a:ext cx="351300" cy="4053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grpSp>
        <p:nvGrpSpPr>
          <p:cNvPr id="169" name="Google Shape;169;p9"/>
          <p:cNvGrpSpPr/>
          <p:nvPr/>
        </p:nvGrpSpPr>
        <p:grpSpPr>
          <a:xfrm>
            <a:off x="1" y="4635437"/>
            <a:ext cx="731345" cy="306027"/>
            <a:chOff x="-57865" y="847489"/>
            <a:chExt cx="839565" cy="351311"/>
          </a:xfrm>
        </p:grpSpPr>
        <p:sp>
          <p:nvSpPr>
            <p:cNvPr id="170" name="Google Shape;170;p9"/>
            <p:cNvSpPr/>
            <p:nvPr/>
          </p:nvSpPr>
          <p:spPr>
            <a:xfrm>
              <a:off x="-57865" y="847489"/>
              <a:ext cx="690300" cy="351300"/>
            </a:xfrm>
            <a:prstGeom prst="rect">
              <a:avLst/>
            </a:prstGeom>
            <a:gradFill>
              <a:gsLst>
                <a:gs pos="0">
                  <a:srgbClr val="FFFFFF">
                    <a:alpha val="0"/>
                    <a:alpha val="32400"/>
                  </a:srgbClr>
                </a:gs>
                <a:gs pos="100000">
                  <a:srgbClr val="00FFEE">
                    <a:alpha val="31764"/>
                    <a:alpha val="3240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9"/>
            <p:cNvSpPr/>
            <p:nvPr/>
          </p:nvSpPr>
          <p:spPr>
            <a:xfrm rot="-5400000">
              <a:off x="453950" y="871050"/>
              <a:ext cx="351300" cy="304200"/>
            </a:xfrm>
            <a:prstGeom prst="hexagon">
              <a:avLst>
                <a:gd fmla="val 25000" name="adj"/>
                <a:gd fmla="val 115470" name="vf"/>
              </a:avLst>
            </a:prstGeom>
            <a:gradFill>
              <a:gsLst>
                <a:gs pos="0">
                  <a:schemeClr val="accent3"/>
                </a:gs>
                <a:gs pos="100000">
                  <a:schemeClr val="accent4"/>
                </a:gs>
              </a:gsLst>
              <a:lin ang="0" scaled="0"/>
            </a:gradFill>
            <a:ln>
              <a:noFill/>
            </a:ln>
            <a:effectLst>
              <a:outerShdw blurRad="142875" rotWithShape="0" algn="bl">
                <a:schemeClr val="lt1">
                  <a:alpha val="55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2" name="Shape 172"/>
        <p:cNvGrpSpPr/>
        <p:nvPr/>
      </p:nvGrpSpPr>
      <p:grpSpPr>
        <a:xfrm>
          <a:off x="0" y="0"/>
          <a:ext cx="0" cy="0"/>
          <a:chOff x="0" y="0"/>
          <a:chExt cx="0" cy="0"/>
        </a:xfrm>
      </p:grpSpPr>
      <p:grpSp>
        <p:nvGrpSpPr>
          <p:cNvPr id="173" name="Google Shape;173;p10"/>
          <p:cNvGrpSpPr/>
          <p:nvPr/>
        </p:nvGrpSpPr>
        <p:grpSpPr>
          <a:xfrm>
            <a:off x="0" y="0"/>
            <a:ext cx="9144036" cy="5143497"/>
            <a:chOff x="0" y="0"/>
            <a:chExt cx="9144036" cy="5143497"/>
          </a:xfrm>
        </p:grpSpPr>
        <p:sp>
          <p:nvSpPr>
            <p:cNvPr id="174" name="Google Shape;174;p10"/>
            <p:cNvSpPr/>
            <p:nvPr/>
          </p:nvSpPr>
          <p:spPr>
            <a:xfrm>
              <a:off x="7924791" y="0"/>
              <a:ext cx="1219243" cy="1859792"/>
            </a:xfrm>
            <a:custGeom>
              <a:rect b="b" l="l" r="r" t="t"/>
              <a:pathLst>
                <a:path extrusionOk="0" h="17769" w="11649">
                  <a:moveTo>
                    <a:pt x="2458" y="8111"/>
                  </a:moveTo>
                  <a:lnTo>
                    <a:pt x="2480" y="8145"/>
                  </a:lnTo>
                  <a:lnTo>
                    <a:pt x="2514" y="8168"/>
                  </a:lnTo>
                  <a:lnTo>
                    <a:pt x="2560" y="8191"/>
                  </a:lnTo>
                  <a:lnTo>
                    <a:pt x="2640" y="8191"/>
                  </a:lnTo>
                  <a:lnTo>
                    <a:pt x="2685" y="8168"/>
                  </a:lnTo>
                  <a:lnTo>
                    <a:pt x="2719" y="8145"/>
                  </a:lnTo>
                  <a:lnTo>
                    <a:pt x="2742" y="8122"/>
                  </a:lnTo>
                  <a:lnTo>
                    <a:pt x="4733" y="9271"/>
                  </a:lnTo>
                  <a:lnTo>
                    <a:pt x="4721" y="9317"/>
                  </a:lnTo>
                  <a:lnTo>
                    <a:pt x="4721" y="9362"/>
                  </a:lnTo>
                  <a:lnTo>
                    <a:pt x="4721" y="9408"/>
                  </a:lnTo>
                  <a:lnTo>
                    <a:pt x="4733" y="9453"/>
                  </a:lnTo>
                  <a:lnTo>
                    <a:pt x="4755" y="9499"/>
                  </a:lnTo>
                  <a:lnTo>
                    <a:pt x="4790" y="9533"/>
                  </a:lnTo>
                  <a:lnTo>
                    <a:pt x="4812" y="9567"/>
                  </a:lnTo>
                  <a:lnTo>
                    <a:pt x="4858" y="9590"/>
                  </a:lnTo>
                  <a:lnTo>
                    <a:pt x="4903" y="9601"/>
                  </a:lnTo>
                  <a:lnTo>
                    <a:pt x="4949" y="9613"/>
                  </a:lnTo>
                  <a:lnTo>
                    <a:pt x="4949" y="11910"/>
                  </a:lnTo>
                  <a:lnTo>
                    <a:pt x="4903" y="11910"/>
                  </a:lnTo>
                  <a:lnTo>
                    <a:pt x="4869" y="11933"/>
                  </a:lnTo>
                  <a:lnTo>
                    <a:pt x="4835" y="11945"/>
                  </a:lnTo>
                  <a:lnTo>
                    <a:pt x="4812" y="11979"/>
                  </a:lnTo>
                  <a:lnTo>
                    <a:pt x="4778" y="12001"/>
                  </a:lnTo>
                  <a:lnTo>
                    <a:pt x="4767" y="12047"/>
                  </a:lnTo>
                  <a:lnTo>
                    <a:pt x="4755" y="12081"/>
                  </a:lnTo>
                  <a:lnTo>
                    <a:pt x="4755" y="12127"/>
                  </a:lnTo>
                  <a:lnTo>
                    <a:pt x="4755" y="12161"/>
                  </a:lnTo>
                  <a:lnTo>
                    <a:pt x="4767" y="12206"/>
                  </a:lnTo>
                  <a:lnTo>
                    <a:pt x="2753" y="13366"/>
                  </a:lnTo>
                  <a:lnTo>
                    <a:pt x="2731" y="13332"/>
                  </a:lnTo>
                  <a:lnTo>
                    <a:pt x="2685" y="13298"/>
                  </a:lnTo>
                  <a:lnTo>
                    <a:pt x="2651" y="13287"/>
                  </a:lnTo>
                  <a:lnTo>
                    <a:pt x="2594" y="13275"/>
                  </a:lnTo>
                  <a:lnTo>
                    <a:pt x="2549" y="13287"/>
                  </a:lnTo>
                  <a:lnTo>
                    <a:pt x="2503" y="13298"/>
                  </a:lnTo>
                  <a:lnTo>
                    <a:pt x="2469" y="13332"/>
                  </a:lnTo>
                  <a:lnTo>
                    <a:pt x="2446" y="13366"/>
                  </a:lnTo>
                  <a:lnTo>
                    <a:pt x="433" y="12206"/>
                  </a:lnTo>
                  <a:lnTo>
                    <a:pt x="456" y="12161"/>
                  </a:lnTo>
                  <a:lnTo>
                    <a:pt x="456" y="12127"/>
                  </a:lnTo>
                  <a:lnTo>
                    <a:pt x="456" y="12081"/>
                  </a:lnTo>
                  <a:lnTo>
                    <a:pt x="444" y="12036"/>
                  </a:lnTo>
                  <a:lnTo>
                    <a:pt x="421" y="12001"/>
                  </a:lnTo>
                  <a:lnTo>
                    <a:pt x="399" y="11967"/>
                  </a:lnTo>
                  <a:lnTo>
                    <a:pt x="365" y="11945"/>
                  </a:lnTo>
                  <a:lnTo>
                    <a:pt x="330" y="11922"/>
                  </a:lnTo>
                  <a:lnTo>
                    <a:pt x="296" y="11910"/>
                  </a:lnTo>
                  <a:lnTo>
                    <a:pt x="251" y="11899"/>
                  </a:lnTo>
                  <a:lnTo>
                    <a:pt x="251" y="9556"/>
                  </a:lnTo>
                  <a:lnTo>
                    <a:pt x="319" y="9533"/>
                  </a:lnTo>
                  <a:lnTo>
                    <a:pt x="365" y="9487"/>
                  </a:lnTo>
                  <a:lnTo>
                    <a:pt x="410" y="9431"/>
                  </a:lnTo>
                  <a:lnTo>
                    <a:pt x="421" y="9362"/>
                  </a:lnTo>
                  <a:lnTo>
                    <a:pt x="410" y="9294"/>
                  </a:lnTo>
                  <a:lnTo>
                    <a:pt x="2458" y="8111"/>
                  </a:lnTo>
                  <a:close/>
                  <a:moveTo>
                    <a:pt x="7508" y="8134"/>
                  </a:moveTo>
                  <a:lnTo>
                    <a:pt x="9556" y="9317"/>
                  </a:lnTo>
                  <a:lnTo>
                    <a:pt x="9544" y="9362"/>
                  </a:lnTo>
                  <a:lnTo>
                    <a:pt x="9556" y="9419"/>
                  </a:lnTo>
                  <a:lnTo>
                    <a:pt x="9590" y="9476"/>
                  </a:lnTo>
                  <a:lnTo>
                    <a:pt x="9635" y="9510"/>
                  </a:lnTo>
                  <a:lnTo>
                    <a:pt x="9681" y="9522"/>
                  </a:lnTo>
                  <a:lnTo>
                    <a:pt x="9681" y="11854"/>
                  </a:lnTo>
                  <a:lnTo>
                    <a:pt x="9635" y="11865"/>
                  </a:lnTo>
                  <a:lnTo>
                    <a:pt x="9590" y="11888"/>
                  </a:lnTo>
                  <a:lnTo>
                    <a:pt x="9544" y="11910"/>
                  </a:lnTo>
                  <a:lnTo>
                    <a:pt x="9510" y="11945"/>
                  </a:lnTo>
                  <a:lnTo>
                    <a:pt x="9488" y="11979"/>
                  </a:lnTo>
                  <a:lnTo>
                    <a:pt x="9465" y="12024"/>
                  </a:lnTo>
                  <a:lnTo>
                    <a:pt x="9442" y="12070"/>
                  </a:lnTo>
                  <a:lnTo>
                    <a:pt x="9442" y="12127"/>
                  </a:lnTo>
                  <a:lnTo>
                    <a:pt x="9453" y="12172"/>
                  </a:lnTo>
                  <a:lnTo>
                    <a:pt x="9465" y="12229"/>
                  </a:lnTo>
                  <a:lnTo>
                    <a:pt x="7486" y="13366"/>
                  </a:lnTo>
                  <a:lnTo>
                    <a:pt x="7451" y="13344"/>
                  </a:lnTo>
                  <a:lnTo>
                    <a:pt x="7417" y="13310"/>
                  </a:lnTo>
                  <a:lnTo>
                    <a:pt x="7383" y="13298"/>
                  </a:lnTo>
                  <a:lnTo>
                    <a:pt x="7292" y="13298"/>
                  </a:lnTo>
                  <a:lnTo>
                    <a:pt x="7258" y="13310"/>
                  </a:lnTo>
                  <a:lnTo>
                    <a:pt x="7224" y="13344"/>
                  </a:lnTo>
                  <a:lnTo>
                    <a:pt x="7190" y="13366"/>
                  </a:lnTo>
                  <a:lnTo>
                    <a:pt x="5176" y="12206"/>
                  </a:lnTo>
                  <a:lnTo>
                    <a:pt x="5188" y="12161"/>
                  </a:lnTo>
                  <a:lnTo>
                    <a:pt x="5188" y="12127"/>
                  </a:lnTo>
                  <a:lnTo>
                    <a:pt x="5188" y="12081"/>
                  </a:lnTo>
                  <a:lnTo>
                    <a:pt x="5176" y="12036"/>
                  </a:lnTo>
                  <a:lnTo>
                    <a:pt x="5154" y="12001"/>
                  </a:lnTo>
                  <a:lnTo>
                    <a:pt x="5131" y="11979"/>
                  </a:lnTo>
                  <a:lnTo>
                    <a:pt x="5097" y="11945"/>
                  </a:lnTo>
                  <a:lnTo>
                    <a:pt x="5074" y="11922"/>
                  </a:lnTo>
                  <a:lnTo>
                    <a:pt x="5028" y="11910"/>
                  </a:lnTo>
                  <a:lnTo>
                    <a:pt x="4994" y="11910"/>
                  </a:lnTo>
                  <a:lnTo>
                    <a:pt x="4994" y="9613"/>
                  </a:lnTo>
                  <a:lnTo>
                    <a:pt x="5040" y="9601"/>
                  </a:lnTo>
                  <a:lnTo>
                    <a:pt x="5085" y="9590"/>
                  </a:lnTo>
                  <a:lnTo>
                    <a:pt x="5119" y="9567"/>
                  </a:lnTo>
                  <a:lnTo>
                    <a:pt x="5154" y="9533"/>
                  </a:lnTo>
                  <a:lnTo>
                    <a:pt x="5188" y="9499"/>
                  </a:lnTo>
                  <a:lnTo>
                    <a:pt x="5199" y="9453"/>
                  </a:lnTo>
                  <a:lnTo>
                    <a:pt x="5222" y="9408"/>
                  </a:lnTo>
                  <a:lnTo>
                    <a:pt x="5222" y="9362"/>
                  </a:lnTo>
                  <a:lnTo>
                    <a:pt x="5210" y="9317"/>
                  </a:lnTo>
                  <a:lnTo>
                    <a:pt x="5199" y="9271"/>
                  </a:lnTo>
                  <a:lnTo>
                    <a:pt x="7167" y="8134"/>
                  </a:lnTo>
                  <a:lnTo>
                    <a:pt x="7201" y="8168"/>
                  </a:lnTo>
                  <a:lnTo>
                    <a:pt x="7247" y="8202"/>
                  </a:lnTo>
                  <a:lnTo>
                    <a:pt x="7292" y="8213"/>
                  </a:lnTo>
                  <a:lnTo>
                    <a:pt x="7338" y="8225"/>
                  </a:lnTo>
                  <a:lnTo>
                    <a:pt x="7395" y="8213"/>
                  </a:lnTo>
                  <a:lnTo>
                    <a:pt x="7440" y="8202"/>
                  </a:lnTo>
                  <a:lnTo>
                    <a:pt x="7474" y="8168"/>
                  </a:lnTo>
                  <a:lnTo>
                    <a:pt x="7508" y="8134"/>
                  </a:lnTo>
                  <a:close/>
                  <a:moveTo>
                    <a:pt x="6940" y="0"/>
                  </a:moveTo>
                  <a:lnTo>
                    <a:pt x="5154" y="1036"/>
                  </a:lnTo>
                  <a:lnTo>
                    <a:pt x="5119" y="990"/>
                  </a:lnTo>
                  <a:lnTo>
                    <a:pt x="5074" y="956"/>
                  </a:lnTo>
                  <a:lnTo>
                    <a:pt x="5028" y="945"/>
                  </a:lnTo>
                  <a:lnTo>
                    <a:pt x="4972" y="933"/>
                  </a:lnTo>
                  <a:lnTo>
                    <a:pt x="4926" y="933"/>
                  </a:lnTo>
                  <a:lnTo>
                    <a:pt x="4881" y="956"/>
                  </a:lnTo>
                  <a:lnTo>
                    <a:pt x="4846" y="967"/>
                  </a:lnTo>
                  <a:lnTo>
                    <a:pt x="4812" y="1001"/>
                  </a:lnTo>
                  <a:lnTo>
                    <a:pt x="4790" y="1036"/>
                  </a:lnTo>
                  <a:lnTo>
                    <a:pt x="4767" y="1070"/>
                  </a:lnTo>
                  <a:lnTo>
                    <a:pt x="4755" y="1104"/>
                  </a:lnTo>
                  <a:lnTo>
                    <a:pt x="4744" y="1149"/>
                  </a:lnTo>
                  <a:lnTo>
                    <a:pt x="4755" y="1195"/>
                  </a:lnTo>
                  <a:lnTo>
                    <a:pt x="4767" y="1229"/>
                  </a:lnTo>
                  <a:lnTo>
                    <a:pt x="4778" y="1274"/>
                  </a:lnTo>
                  <a:lnTo>
                    <a:pt x="4801" y="1297"/>
                  </a:lnTo>
                  <a:lnTo>
                    <a:pt x="4835" y="1331"/>
                  </a:lnTo>
                  <a:lnTo>
                    <a:pt x="4869" y="1354"/>
                  </a:lnTo>
                  <a:lnTo>
                    <a:pt x="4903" y="1365"/>
                  </a:lnTo>
                  <a:lnTo>
                    <a:pt x="4949" y="1377"/>
                  </a:lnTo>
                  <a:lnTo>
                    <a:pt x="4949" y="3697"/>
                  </a:lnTo>
                  <a:lnTo>
                    <a:pt x="4903" y="3697"/>
                  </a:lnTo>
                  <a:lnTo>
                    <a:pt x="4869" y="3720"/>
                  </a:lnTo>
                  <a:lnTo>
                    <a:pt x="4835" y="3743"/>
                  </a:lnTo>
                  <a:lnTo>
                    <a:pt x="4801" y="3766"/>
                  </a:lnTo>
                  <a:lnTo>
                    <a:pt x="4778" y="3800"/>
                  </a:lnTo>
                  <a:lnTo>
                    <a:pt x="4767" y="3834"/>
                  </a:lnTo>
                  <a:lnTo>
                    <a:pt x="4755" y="3868"/>
                  </a:lnTo>
                  <a:lnTo>
                    <a:pt x="4744" y="3914"/>
                  </a:lnTo>
                  <a:lnTo>
                    <a:pt x="4755" y="3959"/>
                  </a:lnTo>
                  <a:lnTo>
                    <a:pt x="4767" y="3993"/>
                  </a:lnTo>
                  <a:lnTo>
                    <a:pt x="4790" y="4039"/>
                  </a:lnTo>
                  <a:lnTo>
                    <a:pt x="4812" y="4061"/>
                  </a:lnTo>
                  <a:lnTo>
                    <a:pt x="4846" y="4096"/>
                  </a:lnTo>
                  <a:lnTo>
                    <a:pt x="4881" y="4118"/>
                  </a:lnTo>
                  <a:lnTo>
                    <a:pt x="4926" y="4130"/>
                  </a:lnTo>
                  <a:lnTo>
                    <a:pt x="5028" y="4130"/>
                  </a:lnTo>
                  <a:lnTo>
                    <a:pt x="5074" y="4107"/>
                  </a:lnTo>
                  <a:lnTo>
                    <a:pt x="5119" y="4073"/>
                  </a:lnTo>
                  <a:lnTo>
                    <a:pt x="5154" y="4039"/>
                  </a:lnTo>
                  <a:lnTo>
                    <a:pt x="7122" y="5165"/>
                  </a:lnTo>
                  <a:lnTo>
                    <a:pt x="7099" y="5210"/>
                  </a:lnTo>
                  <a:lnTo>
                    <a:pt x="7099" y="5256"/>
                  </a:lnTo>
                  <a:lnTo>
                    <a:pt x="7099" y="5301"/>
                  </a:lnTo>
                  <a:lnTo>
                    <a:pt x="7110" y="5347"/>
                  </a:lnTo>
                  <a:lnTo>
                    <a:pt x="7133" y="5381"/>
                  </a:lnTo>
                  <a:lnTo>
                    <a:pt x="7156" y="5415"/>
                  </a:lnTo>
                  <a:lnTo>
                    <a:pt x="7190" y="5449"/>
                  </a:lnTo>
                  <a:lnTo>
                    <a:pt x="7235" y="5472"/>
                  </a:lnTo>
                  <a:lnTo>
                    <a:pt x="7269" y="5483"/>
                  </a:lnTo>
                  <a:lnTo>
                    <a:pt x="7315" y="5495"/>
                  </a:lnTo>
                  <a:lnTo>
                    <a:pt x="7315" y="7815"/>
                  </a:lnTo>
                  <a:lnTo>
                    <a:pt x="7281" y="7815"/>
                  </a:lnTo>
                  <a:lnTo>
                    <a:pt x="7247" y="7838"/>
                  </a:lnTo>
                  <a:lnTo>
                    <a:pt x="7190" y="7872"/>
                  </a:lnTo>
                  <a:lnTo>
                    <a:pt x="7144" y="7940"/>
                  </a:lnTo>
                  <a:lnTo>
                    <a:pt x="7133" y="7975"/>
                  </a:lnTo>
                  <a:lnTo>
                    <a:pt x="7133" y="8020"/>
                  </a:lnTo>
                  <a:lnTo>
                    <a:pt x="7133" y="8054"/>
                  </a:lnTo>
                  <a:lnTo>
                    <a:pt x="7144" y="8088"/>
                  </a:lnTo>
                  <a:lnTo>
                    <a:pt x="5176" y="9226"/>
                  </a:lnTo>
                  <a:lnTo>
                    <a:pt x="5142" y="9180"/>
                  </a:lnTo>
                  <a:lnTo>
                    <a:pt x="5085" y="9146"/>
                  </a:lnTo>
                  <a:lnTo>
                    <a:pt x="5028" y="9123"/>
                  </a:lnTo>
                  <a:lnTo>
                    <a:pt x="4972" y="9112"/>
                  </a:lnTo>
                  <a:lnTo>
                    <a:pt x="4903" y="9123"/>
                  </a:lnTo>
                  <a:lnTo>
                    <a:pt x="4846" y="9146"/>
                  </a:lnTo>
                  <a:lnTo>
                    <a:pt x="4801" y="9180"/>
                  </a:lnTo>
                  <a:lnTo>
                    <a:pt x="4755" y="9226"/>
                  </a:lnTo>
                  <a:lnTo>
                    <a:pt x="2765" y="8077"/>
                  </a:lnTo>
                  <a:lnTo>
                    <a:pt x="2776" y="8020"/>
                  </a:lnTo>
                  <a:lnTo>
                    <a:pt x="2776" y="7975"/>
                  </a:lnTo>
                  <a:lnTo>
                    <a:pt x="2765" y="7940"/>
                  </a:lnTo>
                  <a:lnTo>
                    <a:pt x="2731" y="7895"/>
                  </a:lnTo>
                  <a:lnTo>
                    <a:pt x="2674" y="7849"/>
                  </a:lnTo>
                  <a:lnTo>
                    <a:pt x="2640" y="7838"/>
                  </a:lnTo>
                  <a:lnTo>
                    <a:pt x="2560" y="7838"/>
                  </a:lnTo>
                  <a:lnTo>
                    <a:pt x="2526" y="7849"/>
                  </a:lnTo>
                  <a:lnTo>
                    <a:pt x="2469" y="7895"/>
                  </a:lnTo>
                  <a:lnTo>
                    <a:pt x="2435" y="7940"/>
                  </a:lnTo>
                  <a:lnTo>
                    <a:pt x="2423" y="7975"/>
                  </a:lnTo>
                  <a:lnTo>
                    <a:pt x="2423" y="8020"/>
                  </a:lnTo>
                  <a:lnTo>
                    <a:pt x="2435" y="8077"/>
                  </a:lnTo>
                  <a:lnTo>
                    <a:pt x="387" y="9260"/>
                  </a:lnTo>
                  <a:lnTo>
                    <a:pt x="353" y="9226"/>
                  </a:lnTo>
                  <a:lnTo>
                    <a:pt x="319" y="9203"/>
                  </a:lnTo>
                  <a:lnTo>
                    <a:pt x="274" y="9180"/>
                  </a:lnTo>
                  <a:lnTo>
                    <a:pt x="194" y="9180"/>
                  </a:lnTo>
                  <a:lnTo>
                    <a:pt x="160" y="9192"/>
                  </a:lnTo>
                  <a:lnTo>
                    <a:pt x="126" y="9203"/>
                  </a:lnTo>
                  <a:lnTo>
                    <a:pt x="92" y="9226"/>
                  </a:lnTo>
                  <a:lnTo>
                    <a:pt x="69" y="9260"/>
                  </a:lnTo>
                  <a:lnTo>
                    <a:pt x="57" y="9294"/>
                  </a:lnTo>
                  <a:lnTo>
                    <a:pt x="46" y="9328"/>
                  </a:lnTo>
                  <a:lnTo>
                    <a:pt x="46" y="9362"/>
                  </a:lnTo>
                  <a:lnTo>
                    <a:pt x="57" y="9431"/>
                  </a:lnTo>
                  <a:lnTo>
                    <a:pt x="92" y="9487"/>
                  </a:lnTo>
                  <a:lnTo>
                    <a:pt x="137" y="9533"/>
                  </a:lnTo>
                  <a:lnTo>
                    <a:pt x="205" y="9544"/>
                  </a:lnTo>
                  <a:lnTo>
                    <a:pt x="205" y="11899"/>
                  </a:lnTo>
                  <a:lnTo>
                    <a:pt x="160" y="11910"/>
                  </a:lnTo>
                  <a:lnTo>
                    <a:pt x="126" y="11922"/>
                  </a:lnTo>
                  <a:lnTo>
                    <a:pt x="92" y="11945"/>
                  </a:lnTo>
                  <a:lnTo>
                    <a:pt x="57" y="11967"/>
                  </a:lnTo>
                  <a:lnTo>
                    <a:pt x="35" y="12001"/>
                  </a:lnTo>
                  <a:lnTo>
                    <a:pt x="23" y="12036"/>
                  </a:lnTo>
                  <a:lnTo>
                    <a:pt x="12" y="12081"/>
                  </a:lnTo>
                  <a:lnTo>
                    <a:pt x="1" y="12127"/>
                  </a:lnTo>
                  <a:lnTo>
                    <a:pt x="12" y="12172"/>
                  </a:lnTo>
                  <a:lnTo>
                    <a:pt x="23" y="12206"/>
                  </a:lnTo>
                  <a:lnTo>
                    <a:pt x="46" y="12252"/>
                  </a:lnTo>
                  <a:lnTo>
                    <a:pt x="69" y="12286"/>
                  </a:lnTo>
                  <a:lnTo>
                    <a:pt x="103" y="12309"/>
                  </a:lnTo>
                  <a:lnTo>
                    <a:pt x="137" y="12331"/>
                  </a:lnTo>
                  <a:lnTo>
                    <a:pt x="183" y="12343"/>
                  </a:lnTo>
                  <a:lnTo>
                    <a:pt x="285" y="12343"/>
                  </a:lnTo>
                  <a:lnTo>
                    <a:pt x="342" y="12320"/>
                  </a:lnTo>
                  <a:lnTo>
                    <a:pt x="376" y="12286"/>
                  </a:lnTo>
                  <a:lnTo>
                    <a:pt x="410" y="12252"/>
                  </a:lnTo>
                  <a:lnTo>
                    <a:pt x="2423" y="13401"/>
                  </a:lnTo>
                  <a:lnTo>
                    <a:pt x="2412" y="13469"/>
                  </a:lnTo>
                  <a:lnTo>
                    <a:pt x="2412" y="13503"/>
                  </a:lnTo>
                  <a:lnTo>
                    <a:pt x="2423" y="13537"/>
                  </a:lnTo>
                  <a:lnTo>
                    <a:pt x="2446" y="13571"/>
                  </a:lnTo>
                  <a:lnTo>
                    <a:pt x="2469" y="13605"/>
                  </a:lnTo>
                  <a:lnTo>
                    <a:pt x="2492" y="13628"/>
                  </a:lnTo>
                  <a:lnTo>
                    <a:pt x="2526" y="13639"/>
                  </a:lnTo>
                  <a:lnTo>
                    <a:pt x="2560" y="13651"/>
                  </a:lnTo>
                  <a:lnTo>
                    <a:pt x="2594" y="13662"/>
                  </a:lnTo>
                  <a:lnTo>
                    <a:pt x="2640" y="13651"/>
                  </a:lnTo>
                  <a:lnTo>
                    <a:pt x="2674" y="13639"/>
                  </a:lnTo>
                  <a:lnTo>
                    <a:pt x="2708" y="13628"/>
                  </a:lnTo>
                  <a:lnTo>
                    <a:pt x="2731" y="13605"/>
                  </a:lnTo>
                  <a:lnTo>
                    <a:pt x="2753" y="13571"/>
                  </a:lnTo>
                  <a:lnTo>
                    <a:pt x="2776" y="13537"/>
                  </a:lnTo>
                  <a:lnTo>
                    <a:pt x="2787" y="13503"/>
                  </a:lnTo>
                  <a:lnTo>
                    <a:pt x="2787" y="13469"/>
                  </a:lnTo>
                  <a:lnTo>
                    <a:pt x="2776" y="13401"/>
                  </a:lnTo>
                  <a:lnTo>
                    <a:pt x="4790" y="12240"/>
                  </a:lnTo>
                  <a:lnTo>
                    <a:pt x="4824" y="12286"/>
                  </a:lnTo>
                  <a:lnTo>
                    <a:pt x="4869" y="12309"/>
                  </a:lnTo>
                  <a:lnTo>
                    <a:pt x="4915" y="12331"/>
                  </a:lnTo>
                  <a:lnTo>
                    <a:pt x="4972" y="12343"/>
                  </a:lnTo>
                  <a:lnTo>
                    <a:pt x="5028" y="12331"/>
                  </a:lnTo>
                  <a:lnTo>
                    <a:pt x="5074" y="12309"/>
                  </a:lnTo>
                  <a:lnTo>
                    <a:pt x="5119" y="12286"/>
                  </a:lnTo>
                  <a:lnTo>
                    <a:pt x="5154" y="12240"/>
                  </a:lnTo>
                  <a:lnTo>
                    <a:pt x="7178" y="13412"/>
                  </a:lnTo>
                  <a:lnTo>
                    <a:pt x="7167" y="13469"/>
                  </a:lnTo>
                  <a:lnTo>
                    <a:pt x="7178" y="13526"/>
                  </a:lnTo>
                  <a:lnTo>
                    <a:pt x="7213" y="13583"/>
                  </a:lnTo>
                  <a:lnTo>
                    <a:pt x="7258" y="13617"/>
                  </a:lnTo>
                  <a:lnTo>
                    <a:pt x="7315" y="13639"/>
                  </a:lnTo>
                  <a:lnTo>
                    <a:pt x="7315" y="15994"/>
                  </a:lnTo>
                  <a:lnTo>
                    <a:pt x="7269" y="15994"/>
                  </a:lnTo>
                  <a:lnTo>
                    <a:pt x="7235" y="16017"/>
                  </a:lnTo>
                  <a:lnTo>
                    <a:pt x="7190" y="16040"/>
                  </a:lnTo>
                  <a:lnTo>
                    <a:pt x="7167" y="16062"/>
                  </a:lnTo>
                  <a:lnTo>
                    <a:pt x="7133" y="16097"/>
                  </a:lnTo>
                  <a:lnTo>
                    <a:pt x="7122" y="16142"/>
                  </a:lnTo>
                  <a:lnTo>
                    <a:pt x="7110" y="16176"/>
                  </a:lnTo>
                  <a:lnTo>
                    <a:pt x="7099" y="16222"/>
                  </a:lnTo>
                  <a:lnTo>
                    <a:pt x="7110" y="16279"/>
                  </a:lnTo>
                  <a:lnTo>
                    <a:pt x="7122" y="16313"/>
                  </a:lnTo>
                  <a:lnTo>
                    <a:pt x="7144" y="16358"/>
                  </a:lnTo>
                  <a:lnTo>
                    <a:pt x="7167" y="16392"/>
                  </a:lnTo>
                  <a:lnTo>
                    <a:pt x="7201" y="16426"/>
                  </a:lnTo>
                  <a:lnTo>
                    <a:pt x="7247" y="16449"/>
                  </a:lnTo>
                  <a:lnTo>
                    <a:pt x="7292" y="16461"/>
                  </a:lnTo>
                  <a:lnTo>
                    <a:pt x="7395" y="16461"/>
                  </a:lnTo>
                  <a:lnTo>
                    <a:pt x="7451" y="16438"/>
                  </a:lnTo>
                  <a:lnTo>
                    <a:pt x="7497" y="16404"/>
                  </a:lnTo>
                  <a:lnTo>
                    <a:pt x="7542" y="16358"/>
                  </a:lnTo>
                  <a:lnTo>
                    <a:pt x="9533" y="17507"/>
                  </a:lnTo>
                  <a:lnTo>
                    <a:pt x="9510" y="17575"/>
                  </a:lnTo>
                  <a:lnTo>
                    <a:pt x="9522" y="17609"/>
                  </a:lnTo>
                  <a:lnTo>
                    <a:pt x="9533" y="17655"/>
                  </a:lnTo>
                  <a:lnTo>
                    <a:pt x="9544" y="17678"/>
                  </a:lnTo>
                  <a:lnTo>
                    <a:pt x="9567" y="17712"/>
                  </a:lnTo>
                  <a:lnTo>
                    <a:pt x="9601" y="17735"/>
                  </a:lnTo>
                  <a:lnTo>
                    <a:pt x="9635" y="17757"/>
                  </a:lnTo>
                  <a:lnTo>
                    <a:pt x="9670" y="17769"/>
                  </a:lnTo>
                  <a:lnTo>
                    <a:pt x="9749" y="17769"/>
                  </a:lnTo>
                  <a:lnTo>
                    <a:pt x="9783" y="17757"/>
                  </a:lnTo>
                  <a:lnTo>
                    <a:pt x="9817" y="17735"/>
                  </a:lnTo>
                  <a:lnTo>
                    <a:pt x="9852" y="17712"/>
                  </a:lnTo>
                  <a:lnTo>
                    <a:pt x="9874" y="17678"/>
                  </a:lnTo>
                  <a:lnTo>
                    <a:pt x="9886" y="17655"/>
                  </a:lnTo>
                  <a:lnTo>
                    <a:pt x="9897" y="17609"/>
                  </a:lnTo>
                  <a:lnTo>
                    <a:pt x="9908" y="17575"/>
                  </a:lnTo>
                  <a:lnTo>
                    <a:pt x="9886" y="17507"/>
                  </a:lnTo>
                  <a:lnTo>
                    <a:pt x="11649" y="16495"/>
                  </a:lnTo>
                  <a:lnTo>
                    <a:pt x="11649" y="16438"/>
                  </a:lnTo>
                  <a:lnTo>
                    <a:pt x="9874" y="17462"/>
                  </a:lnTo>
                  <a:lnTo>
                    <a:pt x="9840" y="17427"/>
                  </a:lnTo>
                  <a:lnTo>
                    <a:pt x="9806" y="17405"/>
                  </a:lnTo>
                  <a:lnTo>
                    <a:pt x="9761" y="17382"/>
                  </a:lnTo>
                  <a:lnTo>
                    <a:pt x="9658" y="17382"/>
                  </a:lnTo>
                  <a:lnTo>
                    <a:pt x="9613" y="17405"/>
                  </a:lnTo>
                  <a:lnTo>
                    <a:pt x="9579" y="17427"/>
                  </a:lnTo>
                  <a:lnTo>
                    <a:pt x="9544" y="17473"/>
                  </a:lnTo>
                  <a:lnTo>
                    <a:pt x="7554" y="16324"/>
                  </a:lnTo>
                  <a:lnTo>
                    <a:pt x="7577" y="16279"/>
                  </a:lnTo>
                  <a:lnTo>
                    <a:pt x="7577" y="16222"/>
                  </a:lnTo>
                  <a:lnTo>
                    <a:pt x="7577" y="16176"/>
                  </a:lnTo>
                  <a:lnTo>
                    <a:pt x="7565" y="16142"/>
                  </a:lnTo>
                  <a:lnTo>
                    <a:pt x="7542" y="16097"/>
                  </a:lnTo>
                  <a:lnTo>
                    <a:pt x="7520" y="16062"/>
                  </a:lnTo>
                  <a:lnTo>
                    <a:pt x="7486" y="16040"/>
                  </a:lnTo>
                  <a:lnTo>
                    <a:pt x="7451" y="16017"/>
                  </a:lnTo>
                  <a:lnTo>
                    <a:pt x="7406" y="15994"/>
                  </a:lnTo>
                  <a:lnTo>
                    <a:pt x="7360" y="15994"/>
                  </a:lnTo>
                  <a:lnTo>
                    <a:pt x="7360" y="13639"/>
                  </a:lnTo>
                  <a:lnTo>
                    <a:pt x="7417" y="13617"/>
                  </a:lnTo>
                  <a:lnTo>
                    <a:pt x="7474" y="13583"/>
                  </a:lnTo>
                  <a:lnTo>
                    <a:pt x="7497" y="13526"/>
                  </a:lnTo>
                  <a:lnTo>
                    <a:pt x="7508" y="13469"/>
                  </a:lnTo>
                  <a:lnTo>
                    <a:pt x="7508" y="13412"/>
                  </a:lnTo>
                  <a:lnTo>
                    <a:pt x="9488" y="12263"/>
                  </a:lnTo>
                  <a:lnTo>
                    <a:pt x="9533" y="12320"/>
                  </a:lnTo>
                  <a:lnTo>
                    <a:pt x="9579" y="12354"/>
                  </a:lnTo>
                  <a:lnTo>
                    <a:pt x="9647" y="12377"/>
                  </a:lnTo>
                  <a:lnTo>
                    <a:pt x="9715" y="12388"/>
                  </a:lnTo>
                  <a:lnTo>
                    <a:pt x="9772" y="12377"/>
                  </a:lnTo>
                  <a:lnTo>
                    <a:pt x="9840" y="12354"/>
                  </a:lnTo>
                  <a:lnTo>
                    <a:pt x="9886" y="12320"/>
                  </a:lnTo>
                  <a:lnTo>
                    <a:pt x="9931" y="12263"/>
                  </a:lnTo>
                  <a:lnTo>
                    <a:pt x="11649" y="13264"/>
                  </a:lnTo>
                  <a:lnTo>
                    <a:pt x="11649" y="13207"/>
                  </a:lnTo>
                  <a:lnTo>
                    <a:pt x="9954" y="12229"/>
                  </a:lnTo>
                  <a:lnTo>
                    <a:pt x="9965" y="12172"/>
                  </a:lnTo>
                  <a:lnTo>
                    <a:pt x="9977" y="12127"/>
                  </a:lnTo>
                  <a:lnTo>
                    <a:pt x="9977" y="12070"/>
                  </a:lnTo>
                  <a:lnTo>
                    <a:pt x="9954" y="12024"/>
                  </a:lnTo>
                  <a:lnTo>
                    <a:pt x="9931" y="11979"/>
                  </a:lnTo>
                  <a:lnTo>
                    <a:pt x="9908" y="11945"/>
                  </a:lnTo>
                  <a:lnTo>
                    <a:pt x="9874" y="11910"/>
                  </a:lnTo>
                  <a:lnTo>
                    <a:pt x="9829" y="11876"/>
                  </a:lnTo>
                  <a:lnTo>
                    <a:pt x="9783" y="11865"/>
                  </a:lnTo>
                  <a:lnTo>
                    <a:pt x="9726" y="11854"/>
                  </a:lnTo>
                  <a:lnTo>
                    <a:pt x="9726" y="9522"/>
                  </a:lnTo>
                  <a:lnTo>
                    <a:pt x="9783" y="9510"/>
                  </a:lnTo>
                  <a:lnTo>
                    <a:pt x="9829" y="9476"/>
                  </a:lnTo>
                  <a:lnTo>
                    <a:pt x="9863" y="9419"/>
                  </a:lnTo>
                  <a:lnTo>
                    <a:pt x="9874" y="9362"/>
                  </a:lnTo>
                  <a:lnTo>
                    <a:pt x="9863" y="9305"/>
                  </a:lnTo>
                  <a:lnTo>
                    <a:pt x="11649" y="8282"/>
                  </a:lnTo>
                  <a:lnTo>
                    <a:pt x="11649" y="8225"/>
                  </a:lnTo>
                  <a:lnTo>
                    <a:pt x="9840" y="9271"/>
                  </a:lnTo>
                  <a:lnTo>
                    <a:pt x="9817" y="9237"/>
                  </a:lnTo>
                  <a:lnTo>
                    <a:pt x="9783" y="9214"/>
                  </a:lnTo>
                  <a:lnTo>
                    <a:pt x="9749" y="9203"/>
                  </a:lnTo>
                  <a:lnTo>
                    <a:pt x="9670" y="9203"/>
                  </a:lnTo>
                  <a:lnTo>
                    <a:pt x="9635" y="9214"/>
                  </a:lnTo>
                  <a:lnTo>
                    <a:pt x="9601" y="9237"/>
                  </a:lnTo>
                  <a:lnTo>
                    <a:pt x="9579" y="9271"/>
                  </a:lnTo>
                  <a:lnTo>
                    <a:pt x="7531" y="8088"/>
                  </a:lnTo>
                  <a:lnTo>
                    <a:pt x="7542" y="8054"/>
                  </a:lnTo>
                  <a:lnTo>
                    <a:pt x="7542" y="8020"/>
                  </a:lnTo>
                  <a:lnTo>
                    <a:pt x="7542" y="7975"/>
                  </a:lnTo>
                  <a:lnTo>
                    <a:pt x="7531" y="7940"/>
                  </a:lnTo>
                  <a:lnTo>
                    <a:pt x="7497" y="7872"/>
                  </a:lnTo>
                  <a:lnTo>
                    <a:pt x="7429" y="7827"/>
                  </a:lnTo>
                  <a:lnTo>
                    <a:pt x="7395" y="7815"/>
                  </a:lnTo>
                  <a:lnTo>
                    <a:pt x="7360" y="7815"/>
                  </a:lnTo>
                  <a:lnTo>
                    <a:pt x="7360" y="5495"/>
                  </a:lnTo>
                  <a:lnTo>
                    <a:pt x="7406" y="5495"/>
                  </a:lnTo>
                  <a:lnTo>
                    <a:pt x="7451" y="5472"/>
                  </a:lnTo>
                  <a:lnTo>
                    <a:pt x="7486" y="5449"/>
                  </a:lnTo>
                  <a:lnTo>
                    <a:pt x="7520" y="5415"/>
                  </a:lnTo>
                  <a:lnTo>
                    <a:pt x="7542" y="5381"/>
                  </a:lnTo>
                  <a:lnTo>
                    <a:pt x="7565" y="5347"/>
                  </a:lnTo>
                  <a:lnTo>
                    <a:pt x="7577" y="5301"/>
                  </a:lnTo>
                  <a:lnTo>
                    <a:pt x="7577" y="5256"/>
                  </a:lnTo>
                  <a:lnTo>
                    <a:pt x="7577" y="5210"/>
                  </a:lnTo>
                  <a:lnTo>
                    <a:pt x="7565" y="5165"/>
                  </a:lnTo>
                  <a:lnTo>
                    <a:pt x="9510" y="4039"/>
                  </a:lnTo>
                  <a:lnTo>
                    <a:pt x="9544" y="4084"/>
                  </a:lnTo>
                  <a:lnTo>
                    <a:pt x="9590" y="4130"/>
                  </a:lnTo>
                  <a:lnTo>
                    <a:pt x="9647" y="4152"/>
                  </a:lnTo>
                  <a:lnTo>
                    <a:pt x="9772" y="4152"/>
                  </a:lnTo>
                  <a:lnTo>
                    <a:pt x="9829" y="4130"/>
                  </a:lnTo>
                  <a:lnTo>
                    <a:pt x="9874" y="4096"/>
                  </a:lnTo>
                  <a:lnTo>
                    <a:pt x="9908" y="4050"/>
                  </a:lnTo>
                  <a:lnTo>
                    <a:pt x="11649" y="5051"/>
                  </a:lnTo>
                  <a:lnTo>
                    <a:pt x="11649" y="4994"/>
                  </a:lnTo>
                  <a:lnTo>
                    <a:pt x="9931" y="4005"/>
                  </a:lnTo>
                  <a:lnTo>
                    <a:pt x="9954" y="3959"/>
                  </a:lnTo>
                  <a:lnTo>
                    <a:pt x="9954" y="3914"/>
                  </a:lnTo>
                  <a:lnTo>
                    <a:pt x="9954" y="3868"/>
                  </a:lnTo>
                  <a:lnTo>
                    <a:pt x="9931" y="3823"/>
                  </a:lnTo>
                  <a:lnTo>
                    <a:pt x="9920" y="3777"/>
                  </a:lnTo>
                  <a:lnTo>
                    <a:pt x="9886" y="3743"/>
                  </a:lnTo>
                  <a:lnTo>
                    <a:pt x="9852" y="3720"/>
                  </a:lnTo>
                  <a:lnTo>
                    <a:pt x="9817" y="3697"/>
                  </a:lnTo>
                  <a:lnTo>
                    <a:pt x="9772" y="3675"/>
                  </a:lnTo>
                  <a:lnTo>
                    <a:pt x="9726" y="3675"/>
                  </a:lnTo>
                  <a:lnTo>
                    <a:pt x="9726" y="1377"/>
                  </a:lnTo>
                  <a:lnTo>
                    <a:pt x="9772" y="1365"/>
                  </a:lnTo>
                  <a:lnTo>
                    <a:pt x="9806" y="1354"/>
                  </a:lnTo>
                  <a:lnTo>
                    <a:pt x="9840" y="1331"/>
                  </a:lnTo>
                  <a:lnTo>
                    <a:pt x="9874" y="1309"/>
                  </a:lnTo>
                  <a:lnTo>
                    <a:pt x="9897" y="1274"/>
                  </a:lnTo>
                  <a:lnTo>
                    <a:pt x="9920" y="1240"/>
                  </a:lnTo>
                  <a:lnTo>
                    <a:pt x="9931" y="1195"/>
                  </a:lnTo>
                  <a:lnTo>
                    <a:pt x="9931" y="1149"/>
                  </a:lnTo>
                  <a:lnTo>
                    <a:pt x="9931" y="1115"/>
                  </a:lnTo>
                  <a:lnTo>
                    <a:pt x="9920" y="1070"/>
                  </a:lnTo>
                  <a:lnTo>
                    <a:pt x="11649" y="69"/>
                  </a:lnTo>
                  <a:lnTo>
                    <a:pt x="11649" y="12"/>
                  </a:lnTo>
                  <a:lnTo>
                    <a:pt x="9897" y="1024"/>
                  </a:lnTo>
                  <a:lnTo>
                    <a:pt x="9863" y="990"/>
                  </a:lnTo>
                  <a:lnTo>
                    <a:pt x="9817" y="956"/>
                  </a:lnTo>
                  <a:lnTo>
                    <a:pt x="9761" y="933"/>
                  </a:lnTo>
                  <a:lnTo>
                    <a:pt x="9658" y="933"/>
                  </a:lnTo>
                  <a:lnTo>
                    <a:pt x="9601" y="956"/>
                  </a:lnTo>
                  <a:lnTo>
                    <a:pt x="9556" y="990"/>
                  </a:lnTo>
                  <a:lnTo>
                    <a:pt x="9522" y="1024"/>
                  </a:lnTo>
                  <a:lnTo>
                    <a:pt x="7736" y="0"/>
                  </a:lnTo>
                  <a:lnTo>
                    <a:pt x="7645" y="0"/>
                  </a:lnTo>
                  <a:lnTo>
                    <a:pt x="9499" y="1070"/>
                  </a:lnTo>
                  <a:lnTo>
                    <a:pt x="9488" y="1115"/>
                  </a:lnTo>
                  <a:lnTo>
                    <a:pt x="9488" y="1149"/>
                  </a:lnTo>
                  <a:lnTo>
                    <a:pt x="9488" y="1195"/>
                  </a:lnTo>
                  <a:lnTo>
                    <a:pt x="9499" y="1240"/>
                  </a:lnTo>
                  <a:lnTo>
                    <a:pt x="9522" y="1274"/>
                  </a:lnTo>
                  <a:lnTo>
                    <a:pt x="9544" y="1309"/>
                  </a:lnTo>
                  <a:lnTo>
                    <a:pt x="9579" y="1331"/>
                  </a:lnTo>
                  <a:lnTo>
                    <a:pt x="9613" y="1354"/>
                  </a:lnTo>
                  <a:lnTo>
                    <a:pt x="9647" y="1365"/>
                  </a:lnTo>
                  <a:lnTo>
                    <a:pt x="9681" y="1377"/>
                  </a:lnTo>
                  <a:lnTo>
                    <a:pt x="9681" y="3675"/>
                  </a:lnTo>
                  <a:lnTo>
                    <a:pt x="9647" y="3675"/>
                  </a:lnTo>
                  <a:lnTo>
                    <a:pt x="9601" y="3697"/>
                  </a:lnTo>
                  <a:lnTo>
                    <a:pt x="9567" y="3720"/>
                  </a:lnTo>
                  <a:lnTo>
                    <a:pt x="9533" y="3743"/>
                  </a:lnTo>
                  <a:lnTo>
                    <a:pt x="9499" y="3777"/>
                  </a:lnTo>
                  <a:lnTo>
                    <a:pt x="9488" y="3823"/>
                  </a:lnTo>
                  <a:lnTo>
                    <a:pt x="9465" y="3868"/>
                  </a:lnTo>
                  <a:lnTo>
                    <a:pt x="9465" y="3914"/>
                  </a:lnTo>
                  <a:lnTo>
                    <a:pt x="9465" y="3959"/>
                  </a:lnTo>
                  <a:lnTo>
                    <a:pt x="9488" y="4005"/>
                  </a:lnTo>
                  <a:lnTo>
                    <a:pt x="7542" y="5131"/>
                  </a:lnTo>
                  <a:lnTo>
                    <a:pt x="7508" y="5085"/>
                  </a:lnTo>
                  <a:lnTo>
                    <a:pt x="7451" y="5051"/>
                  </a:lnTo>
                  <a:lnTo>
                    <a:pt x="7406" y="5028"/>
                  </a:lnTo>
                  <a:lnTo>
                    <a:pt x="7338" y="5017"/>
                  </a:lnTo>
                  <a:lnTo>
                    <a:pt x="7281" y="5028"/>
                  </a:lnTo>
                  <a:lnTo>
                    <a:pt x="7224" y="5051"/>
                  </a:lnTo>
                  <a:lnTo>
                    <a:pt x="7178" y="5085"/>
                  </a:lnTo>
                  <a:lnTo>
                    <a:pt x="7133" y="5131"/>
                  </a:lnTo>
                  <a:lnTo>
                    <a:pt x="5176" y="3993"/>
                  </a:lnTo>
                  <a:lnTo>
                    <a:pt x="5188" y="3948"/>
                  </a:lnTo>
                  <a:lnTo>
                    <a:pt x="5188" y="3914"/>
                  </a:lnTo>
                  <a:lnTo>
                    <a:pt x="5188" y="3868"/>
                  </a:lnTo>
                  <a:lnTo>
                    <a:pt x="5176" y="3834"/>
                  </a:lnTo>
                  <a:lnTo>
                    <a:pt x="5154" y="3800"/>
                  </a:lnTo>
                  <a:lnTo>
                    <a:pt x="5131" y="3766"/>
                  </a:lnTo>
                  <a:lnTo>
                    <a:pt x="5108" y="3732"/>
                  </a:lnTo>
                  <a:lnTo>
                    <a:pt x="5074" y="3720"/>
                  </a:lnTo>
                  <a:lnTo>
                    <a:pt x="5028" y="3697"/>
                  </a:lnTo>
                  <a:lnTo>
                    <a:pt x="4994" y="3697"/>
                  </a:lnTo>
                  <a:lnTo>
                    <a:pt x="4994" y="1377"/>
                  </a:lnTo>
                  <a:lnTo>
                    <a:pt x="5028" y="1365"/>
                  </a:lnTo>
                  <a:lnTo>
                    <a:pt x="5074" y="1354"/>
                  </a:lnTo>
                  <a:lnTo>
                    <a:pt x="5108" y="1331"/>
                  </a:lnTo>
                  <a:lnTo>
                    <a:pt x="5131" y="1297"/>
                  </a:lnTo>
                  <a:lnTo>
                    <a:pt x="5154" y="1274"/>
                  </a:lnTo>
                  <a:lnTo>
                    <a:pt x="5176" y="1229"/>
                  </a:lnTo>
                  <a:lnTo>
                    <a:pt x="5188" y="1195"/>
                  </a:lnTo>
                  <a:lnTo>
                    <a:pt x="5188" y="1149"/>
                  </a:lnTo>
                  <a:lnTo>
                    <a:pt x="5188" y="1115"/>
                  </a:lnTo>
                  <a:lnTo>
                    <a:pt x="5176" y="1070"/>
                  </a:lnTo>
                  <a:lnTo>
                    <a:pt x="7031" y="0"/>
                  </a:lnTo>
                  <a:close/>
                </a:path>
              </a:pathLst>
            </a:custGeom>
            <a:gradFill>
              <a:gsLst>
                <a:gs pos="0">
                  <a:schemeClr val="dk1">
                    <a:alpha val="32400"/>
                  </a:schemeClr>
                </a:gs>
                <a:gs pos="9000">
                  <a:schemeClr val="dk1">
                    <a:alpha val="32400"/>
                  </a:schemeClr>
                </a:gs>
                <a:gs pos="100000">
                  <a:srgbClr val="FFFFFF">
                    <a:alpha val="45098"/>
                    <a:alpha val="3240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0"/>
            <p:cNvSpPr/>
            <p:nvPr/>
          </p:nvSpPr>
          <p:spPr>
            <a:xfrm>
              <a:off x="0" y="3394425"/>
              <a:ext cx="2268195" cy="1749057"/>
            </a:xfrm>
            <a:custGeom>
              <a:rect b="b" l="l" r="r" t="t"/>
              <a:pathLst>
                <a:path extrusionOk="0" h="16711" w="21671">
                  <a:moveTo>
                    <a:pt x="16859" y="342"/>
                  </a:moveTo>
                  <a:lnTo>
                    <a:pt x="18827" y="1479"/>
                  </a:lnTo>
                  <a:lnTo>
                    <a:pt x="18816" y="1514"/>
                  </a:lnTo>
                  <a:lnTo>
                    <a:pt x="18804" y="1559"/>
                  </a:lnTo>
                  <a:lnTo>
                    <a:pt x="18816" y="1616"/>
                  </a:lnTo>
                  <a:lnTo>
                    <a:pt x="18827" y="1650"/>
                  </a:lnTo>
                  <a:lnTo>
                    <a:pt x="18839" y="1696"/>
                  </a:lnTo>
                  <a:lnTo>
                    <a:pt x="18873" y="1730"/>
                  </a:lnTo>
                  <a:lnTo>
                    <a:pt x="18907" y="1764"/>
                  </a:lnTo>
                  <a:lnTo>
                    <a:pt x="18941" y="1787"/>
                  </a:lnTo>
                  <a:lnTo>
                    <a:pt x="18986" y="1798"/>
                  </a:lnTo>
                  <a:lnTo>
                    <a:pt x="19032" y="1809"/>
                  </a:lnTo>
                  <a:lnTo>
                    <a:pt x="19032" y="4062"/>
                  </a:lnTo>
                  <a:lnTo>
                    <a:pt x="18975" y="4062"/>
                  </a:lnTo>
                  <a:lnTo>
                    <a:pt x="18930" y="4084"/>
                  </a:lnTo>
                  <a:lnTo>
                    <a:pt x="18895" y="4107"/>
                  </a:lnTo>
                  <a:lnTo>
                    <a:pt x="18861" y="4141"/>
                  </a:lnTo>
                  <a:lnTo>
                    <a:pt x="18827" y="4175"/>
                  </a:lnTo>
                  <a:lnTo>
                    <a:pt x="18804" y="4221"/>
                  </a:lnTo>
                  <a:lnTo>
                    <a:pt x="18793" y="4266"/>
                  </a:lnTo>
                  <a:lnTo>
                    <a:pt x="18782" y="4323"/>
                  </a:lnTo>
                  <a:lnTo>
                    <a:pt x="18793" y="4380"/>
                  </a:lnTo>
                  <a:lnTo>
                    <a:pt x="18816" y="4426"/>
                  </a:lnTo>
                  <a:lnTo>
                    <a:pt x="16882" y="5540"/>
                  </a:lnTo>
                  <a:lnTo>
                    <a:pt x="16848" y="5495"/>
                  </a:lnTo>
                  <a:lnTo>
                    <a:pt x="16802" y="5461"/>
                  </a:lnTo>
                  <a:lnTo>
                    <a:pt x="16745" y="5438"/>
                  </a:lnTo>
                  <a:lnTo>
                    <a:pt x="16689" y="5427"/>
                  </a:lnTo>
                  <a:lnTo>
                    <a:pt x="16620" y="5438"/>
                  </a:lnTo>
                  <a:lnTo>
                    <a:pt x="16563" y="5461"/>
                  </a:lnTo>
                  <a:lnTo>
                    <a:pt x="16518" y="5495"/>
                  </a:lnTo>
                  <a:lnTo>
                    <a:pt x="16484" y="5540"/>
                  </a:lnTo>
                  <a:lnTo>
                    <a:pt x="14470" y="4380"/>
                  </a:lnTo>
                  <a:lnTo>
                    <a:pt x="14482" y="4323"/>
                  </a:lnTo>
                  <a:lnTo>
                    <a:pt x="14470" y="4255"/>
                  </a:lnTo>
                  <a:lnTo>
                    <a:pt x="14436" y="4209"/>
                  </a:lnTo>
                  <a:lnTo>
                    <a:pt x="14391" y="4175"/>
                  </a:lnTo>
                  <a:lnTo>
                    <a:pt x="14334" y="4153"/>
                  </a:lnTo>
                  <a:lnTo>
                    <a:pt x="14334" y="1821"/>
                  </a:lnTo>
                  <a:lnTo>
                    <a:pt x="14379" y="1809"/>
                  </a:lnTo>
                  <a:lnTo>
                    <a:pt x="14425" y="1798"/>
                  </a:lnTo>
                  <a:lnTo>
                    <a:pt x="14470" y="1775"/>
                  </a:lnTo>
                  <a:lnTo>
                    <a:pt x="14504" y="1741"/>
                  </a:lnTo>
                  <a:lnTo>
                    <a:pt x="14527" y="1707"/>
                  </a:lnTo>
                  <a:lnTo>
                    <a:pt x="14550" y="1661"/>
                  </a:lnTo>
                  <a:lnTo>
                    <a:pt x="14573" y="1616"/>
                  </a:lnTo>
                  <a:lnTo>
                    <a:pt x="14573" y="1559"/>
                  </a:lnTo>
                  <a:lnTo>
                    <a:pt x="14573" y="1514"/>
                  </a:lnTo>
                  <a:lnTo>
                    <a:pt x="14550" y="1468"/>
                  </a:lnTo>
                  <a:lnTo>
                    <a:pt x="16507" y="342"/>
                  </a:lnTo>
                  <a:lnTo>
                    <a:pt x="16541" y="376"/>
                  </a:lnTo>
                  <a:lnTo>
                    <a:pt x="16586" y="410"/>
                  </a:lnTo>
                  <a:lnTo>
                    <a:pt x="16632" y="421"/>
                  </a:lnTo>
                  <a:lnTo>
                    <a:pt x="16689" y="433"/>
                  </a:lnTo>
                  <a:lnTo>
                    <a:pt x="16734" y="421"/>
                  </a:lnTo>
                  <a:lnTo>
                    <a:pt x="16780" y="410"/>
                  </a:lnTo>
                  <a:lnTo>
                    <a:pt x="16825" y="376"/>
                  </a:lnTo>
                  <a:lnTo>
                    <a:pt x="16859" y="342"/>
                  </a:lnTo>
                  <a:close/>
                  <a:moveTo>
                    <a:pt x="14448" y="4426"/>
                  </a:moveTo>
                  <a:lnTo>
                    <a:pt x="16461" y="5586"/>
                  </a:lnTo>
                  <a:lnTo>
                    <a:pt x="16450" y="5620"/>
                  </a:lnTo>
                  <a:lnTo>
                    <a:pt x="16450" y="5666"/>
                  </a:lnTo>
                  <a:lnTo>
                    <a:pt x="16450" y="5711"/>
                  </a:lnTo>
                  <a:lnTo>
                    <a:pt x="16461" y="5757"/>
                  </a:lnTo>
                  <a:lnTo>
                    <a:pt x="16484" y="5791"/>
                  </a:lnTo>
                  <a:lnTo>
                    <a:pt x="16507" y="5825"/>
                  </a:lnTo>
                  <a:lnTo>
                    <a:pt x="16541" y="5859"/>
                  </a:lnTo>
                  <a:lnTo>
                    <a:pt x="16575" y="5882"/>
                  </a:lnTo>
                  <a:lnTo>
                    <a:pt x="16609" y="5893"/>
                  </a:lnTo>
                  <a:lnTo>
                    <a:pt x="16654" y="5904"/>
                  </a:lnTo>
                  <a:lnTo>
                    <a:pt x="16654" y="8236"/>
                  </a:lnTo>
                  <a:lnTo>
                    <a:pt x="16586" y="8259"/>
                  </a:lnTo>
                  <a:lnTo>
                    <a:pt x="16541" y="8293"/>
                  </a:lnTo>
                  <a:lnTo>
                    <a:pt x="16507" y="8350"/>
                  </a:lnTo>
                  <a:lnTo>
                    <a:pt x="16484" y="8430"/>
                  </a:lnTo>
                  <a:lnTo>
                    <a:pt x="16495" y="8464"/>
                  </a:lnTo>
                  <a:lnTo>
                    <a:pt x="16507" y="8498"/>
                  </a:lnTo>
                  <a:lnTo>
                    <a:pt x="14527" y="9647"/>
                  </a:lnTo>
                  <a:lnTo>
                    <a:pt x="14482" y="9601"/>
                  </a:lnTo>
                  <a:lnTo>
                    <a:pt x="14436" y="9556"/>
                  </a:lnTo>
                  <a:lnTo>
                    <a:pt x="14379" y="9533"/>
                  </a:lnTo>
                  <a:lnTo>
                    <a:pt x="14254" y="9533"/>
                  </a:lnTo>
                  <a:lnTo>
                    <a:pt x="14186" y="9556"/>
                  </a:lnTo>
                  <a:lnTo>
                    <a:pt x="14140" y="9601"/>
                  </a:lnTo>
                  <a:lnTo>
                    <a:pt x="14106" y="9647"/>
                  </a:lnTo>
                  <a:lnTo>
                    <a:pt x="12184" y="8543"/>
                  </a:lnTo>
                  <a:lnTo>
                    <a:pt x="12207" y="8487"/>
                  </a:lnTo>
                  <a:lnTo>
                    <a:pt x="12207" y="8430"/>
                  </a:lnTo>
                  <a:lnTo>
                    <a:pt x="12207" y="8373"/>
                  </a:lnTo>
                  <a:lnTo>
                    <a:pt x="12184" y="8327"/>
                  </a:lnTo>
                  <a:lnTo>
                    <a:pt x="12173" y="8282"/>
                  </a:lnTo>
                  <a:lnTo>
                    <a:pt x="12138" y="8248"/>
                  </a:lnTo>
                  <a:lnTo>
                    <a:pt x="12104" y="8214"/>
                  </a:lnTo>
                  <a:lnTo>
                    <a:pt x="12059" y="8191"/>
                  </a:lnTo>
                  <a:lnTo>
                    <a:pt x="12013" y="8168"/>
                  </a:lnTo>
                  <a:lnTo>
                    <a:pt x="11968" y="8157"/>
                  </a:lnTo>
                  <a:lnTo>
                    <a:pt x="11968" y="5848"/>
                  </a:lnTo>
                  <a:lnTo>
                    <a:pt x="12025" y="5825"/>
                  </a:lnTo>
                  <a:lnTo>
                    <a:pt x="12082" y="5791"/>
                  </a:lnTo>
                  <a:lnTo>
                    <a:pt x="12116" y="5734"/>
                  </a:lnTo>
                  <a:lnTo>
                    <a:pt x="12127" y="5666"/>
                  </a:lnTo>
                  <a:lnTo>
                    <a:pt x="12116" y="5609"/>
                  </a:lnTo>
                  <a:lnTo>
                    <a:pt x="14175" y="4426"/>
                  </a:lnTo>
                  <a:lnTo>
                    <a:pt x="14197" y="4448"/>
                  </a:lnTo>
                  <a:lnTo>
                    <a:pt x="14231" y="4471"/>
                  </a:lnTo>
                  <a:lnTo>
                    <a:pt x="14277" y="4482"/>
                  </a:lnTo>
                  <a:lnTo>
                    <a:pt x="14311" y="4494"/>
                  </a:lnTo>
                  <a:lnTo>
                    <a:pt x="14357" y="4482"/>
                  </a:lnTo>
                  <a:lnTo>
                    <a:pt x="14391" y="4471"/>
                  </a:lnTo>
                  <a:lnTo>
                    <a:pt x="14425" y="4448"/>
                  </a:lnTo>
                  <a:lnTo>
                    <a:pt x="14448" y="4426"/>
                  </a:lnTo>
                  <a:close/>
                  <a:moveTo>
                    <a:pt x="7031" y="8543"/>
                  </a:moveTo>
                  <a:lnTo>
                    <a:pt x="7065" y="8578"/>
                  </a:lnTo>
                  <a:lnTo>
                    <a:pt x="7110" y="8612"/>
                  </a:lnTo>
                  <a:lnTo>
                    <a:pt x="7156" y="8623"/>
                  </a:lnTo>
                  <a:lnTo>
                    <a:pt x="7201" y="8634"/>
                  </a:lnTo>
                  <a:lnTo>
                    <a:pt x="7258" y="8623"/>
                  </a:lnTo>
                  <a:lnTo>
                    <a:pt x="7304" y="8612"/>
                  </a:lnTo>
                  <a:lnTo>
                    <a:pt x="7338" y="8589"/>
                  </a:lnTo>
                  <a:lnTo>
                    <a:pt x="7372" y="8555"/>
                  </a:lnTo>
                  <a:lnTo>
                    <a:pt x="9386" y="9715"/>
                  </a:lnTo>
                  <a:lnTo>
                    <a:pt x="9386" y="9772"/>
                  </a:lnTo>
                  <a:lnTo>
                    <a:pt x="9397" y="9840"/>
                  </a:lnTo>
                  <a:lnTo>
                    <a:pt x="9431" y="9897"/>
                  </a:lnTo>
                  <a:lnTo>
                    <a:pt x="9477" y="9943"/>
                  </a:lnTo>
                  <a:lnTo>
                    <a:pt x="9545" y="9965"/>
                  </a:lnTo>
                  <a:lnTo>
                    <a:pt x="9545" y="12286"/>
                  </a:lnTo>
                  <a:lnTo>
                    <a:pt x="9499" y="12286"/>
                  </a:lnTo>
                  <a:lnTo>
                    <a:pt x="9454" y="12309"/>
                  </a:lnTo>
                  <a:lnTo>
                    <a:pt x="9420" y="12331"/>
                  </a:lnTo>
                  <a:lnTo>
                    <a:pt x="9386" y="12366"/>
                  </a:lnTo>
                  <a:lnTo>
                    <a:pt x="9363" y="12400"/>
                  </a:lnTo>
                  <a:lnTo>
                    <a:pt x="9340" y="12434"/>
                  </a:lnTo>
                  <a:lnTo>
                    <a:pt x="9329" y="12479"/>
                  </a:lnTo>
                  <a:lnTo>
                    <a:pt x="9317" y="12536"/>
                  </a:lnTo>
                  <a:lnTo>
                    <a:pt x="9329" y="12582"/>
                  </a:lnTo>
                  <a:lnTo>
                    <a:pt x="9340" y="12639"/>
                  </a:lnTo>
                  <a:lnTo>
                    <a:pt x="7406" y="13753"/>
                  </a:lnTo>
                  <a:lnTo>
                    <a:pt x="7372" y="13708"/>
                  </a:lnTo>
                  <a:lnTo>
                    <a:pt x="7327" y="13674"/>
                  </a:lnTo>
                  <a:lnTo>
                    <a:pt x="7270" y="13640"/>
                  </a:lnTo>
                  <a:lnTo>
                    <a:pt x="7145" y="13640"/>
                  </a:lnTo>
                  <a:lnTo>
                    <a:pt x="7088" y="13674"/>
                  </a:lnTo>
                  <a:lnTo>
                    <a:pt x="7031" y="13708"/>
                  </a:lnTo>
                  <a:lnTo>
                    <a:pt x="6997" y="13753"/>
                  </a:lnTo>
                  <a:lnTo>
                    <a:pt x="5029" y="12616"/>
                  </a:lnTo>
                  <a:lnTo>
                    <a:pt x="5040" y="12582"/>
                  </a:lnTo>
                  <a:lnTo>
                    <a:pt x="5052" y="12536"/>
                  </a:lnTo>
                  <a:lnTo>
                    <a:pt x="5040" y="12491"/>
                  </a:lnTo>
                  <a:lnTo>
                    <a:pt x="5029" y="12457"/>
                  </a:lnTo>
                  <a:lnTo>
                    <a:pt x="5017" y="12411"/>
                  </a:lnTo>
                  <a:lnTo>
                    <a:pt x="4995" y="12388"/>
                  </a:lnTo>
                  <a:lnTo>
                    <a:pt x="4961" y="12354"/>
                  </a:lnTo>
                  <a:lnTo>
                    <a:pt x="4926" y="12343"/>
                  </a:lnTo>
                  <a:lnTo>
                    <a:pt x="4892" y="12320"/>
                  </a:lnTo>
                  <a:lnTo>
                    <a:pt x="4847" y="12320"/>
                  </a:lnTo>
                  <a:lnTo>
                    <a:pt x="4847" y="9943"/>
                  </a:lnTo>
                  <a:lnTo>
                    <a:pt x="4915" y="9931"/>
                  </a:lnTo>
                  <a:lnTo>
                    <a:pt x="4961" y="9886"/>
                  </a:lnTo>
                  <a:lnTo>
                    <a:pt x="4995" y="9840"/>
                  </a:lnTo>
                  <a:lnTo>
                    <a:pt x="5006" y="9772"/>
                  </a:lnTo>
                  <a:lnTo>
                    <a:pt x="4995" y="9715"/>
                  </a:lnTo>
                  <a:lnTo>
                    <a:pt x="7031" y="8543"/>
                  </a:lnTo>
                  <a:close/>
                  <a:moveTo>
                    <a:pt x="12161" y="8578"/>
                  </a:moveTo>
                  <a:lnTo>
                    <a:pt x="14084" y="9692"/>
                  </a:lnTo>
                  <a:lnTo>
                    <a:pt x="14072" y="9727"/>
                  </a:lnTo>
                  <a:lnTo>
                    <a:pt x="14072" y="9772"/>
                  </a:lnTo>
                  <a:lnTo>
                    <a:pt x="14072" y="9818"/>
                  </a:lnTo>
                  <a:lnTo>
                    <a:pt x="14084" y="9863"/>
                  </a:lnTo>
                  <a:lnTo>
                    <a:pt x="14106" y="9909"/>
                  </a:lnTo>
                  <a:lnTo>
                    <a:pt x="14129" y="9943"/>
                  </a:lnTo>
                  <a:lnTo>
                    <a:pt x="14163" y="9965"/>
                  </a:lnTo>
                  <a:lnTo>
                    <a:pt x="14197" y="9988"/>
                  </a:lnTo>
                  <a:lnTo>
                    <a:pt x="14243" y="10011"/>
                  </a:lnTo>
                  <a:lnTo>
                    <a:pt x="14288" y="10022"/>
                  </a:lnTo>
                  <a:lnTo>
                    <a:pt x="14288" y="12354"/>
                  </a:lnTo>
                  <a:lnTo>
                    <a:pt x="14231" y="12377"/>
                  </a:lnTo>
                  <a:lnTo>
                    <a:pt x="14175" y="12411"/>
                  </a:lnTo>
                  <a:lnTo>
                    <a:pt x="14152" y="12468"/>
                  </a:lnTo>
                  <a:lnTo>
                    <a:pt x="14140" y="12536"/>
                  </a:lnTo>
                  <a:lnTo>
                    <a:pt x="14152" y="12593"/>
                  </a:lnTo>
                  <a:lnTo>
                    <a:pt x="12150" y="13753"/>
                  </a:lnTo>
                  <a:lnTo>
                    <a:pt x="12116" y="13697"/>
                  </a:lnTo>
                  <a:lnTo>
                    <a:pt x="12059" y="13662"/>
                  </a:lnTo>
                  <a:lnTo>
                    <a:pt x="12002" y="13640"/>
                  </a:lnTo>
                  <a:lnTo>
                    <a:pt x="11945" y="13628"/>
                  </a:lnTo>
                  <a:lnTo>
                    <a:pt x="11877" y="13640"/>
                  </a:lnTo>
                  <a:lnTo>
                    <a:pt x="11820" y="13662"/>
                  </a:lnTo>
                  <a:lnTo>
                    <a:pt x="11774" y="13708"/>
                  </a:lnTo>
                  <a:lnTo>
                    <a:pt x="11729" y="13753"/>
                  </a:lnTo>
                  <a:lnTo>
                    <a:pt x="9806" y="12639"/>
                  </a:lnTo>
                  <a:lnTo>
                    <a:pt x="9818" y="12582"/>
                  </a:lnTo>
                  <a:lnTo>
                    <a:pt x="9829" y="12536"/>
                  </a:lnTo>
                  <a:lnTo>
                    <a:pt x="9818" y="12479"/>
                  </a:lnTo>
                  <a:lnTo>
                    <a:pt x="9806" y="12434"/>
                  </a:lnTo>
                  <a:lnTo>
                    <a:pt x="9784" y="12400"/>
                  </a:lnTo>
                  <a:lnTo>
                    <a:pt x="9761" y="12354"/>
                  </a:lnTo>
                  <a:lnTo>
                    <a:pt x="9727" y="12331"/>
                  </a:lnTo>
                  <a:lnTo>
                    <a:pt x="9681" y="12309"/>
                  </a:lnTo>
                  <a:lnTo>
                    <a:pt x="9636" y="12286"/>
                  </a:lnTo>
                  <a:lnTo>
                    <a:pt x="9590" y="12286"/>
                  </a:lnTo>
                  <a:lnTo>
                    <a:pt x="9590" y="9965"/>
                  </a:lnTo>
                  <a:lnTo>
                    <a:pt x="9659" y="9943"/>
                  </a:lnTo>
                  <a:lnTo>
                    <a:pt x="9715" y="9909"/>
                  </a:lnTo>
                  <a:lnTo>
                    <a:pt x="9750" y="9840"/>
                  </a:lnTo>
                  <a:lnTo>
                    <a:pt x="9761" y="9806"/>
                  </a:lnTo>
                  <a:lnTo>
                    <a:pt x="9761" y="9772"/>
                  </a:lnTo>
                  <a:lnTo>
                    <a:pt x="9750" y="9715"/>
                  </a:lnTo>
                  <a:lnTo>
                    <a:pt x="11729" y="8578"/>
                  </a:lnTo>
                  <a:lnTo>
                    <a:pt x="11763" y="8623"/>
                  </a:lnTo>
                  <a:lnTo>
                    <a:pt x="11820" y="8657"/>
                  </a:lnTo>
                  <a:lnTo>
                    <a:pt x="11877" y="8680"/>
                  </a:lnTo>
                  <a:lnTo>
                    <a:pt x="11945" y="8691"/>
                  </a:lnTo>
                  <a:lnTo>
                    <a:pt x="12013" y="8680"/>
                  </a:lnTo>
                  <a:lnTo>
                    <a:pt x="12070" y="8657"/>
                  </a:lnTo>
                  <a:lnTo>
                    <a:pt x="12116" y="8623"/>
                  </a:lnTo>
                  <a:lnTo>
                    <a:pt x="12161" y="8578"/>
                  </a:lnTo>
                  <a:close/>
                  <a:moveTo>
                    <a:pt x="16836" y="8543"/>
                  </a:moveTo>
                  <a:lnTo>
                    <a:pt x="18816" y="9681"/>
                  </a:lnTo>
                  <a:lnTo>
                    <a:pt x="18804" y="9727"/>
                  </a:lnTo>
                  <a:lnTo>
                    <a:pt x="18793" y="9772"/>
                  </a:lnTo>
                  <a:lnTo>
                    <a:pt x="18804" y="9818"/>
                  </a:lnTo>
                  <a:lnTo>
                    <a:pt x="18816" y="9863"/>
                  </a:lnTo>
                  <a:lnTo>
                    <a:pt x="18839" y="9909"/>
                  </a:lnTo>
                  <a:lnTo>
                    <a:pt x="18861" y="9943"/>
                  </a:lnTo>
                  <a:lnTo>
                    <a:pt x="18895" y="9977"/>
                  </a:lnTo>
                  <a:lnTo>
                    <a:pt x="18941" y="10000"/>
                  </a:lnTo>
                  <a:lnTo>
                    <a:pt x="18986" y="10022"/>
                  </a:lnTo>
                  <a:lnTo>
                    <a:pt x="19032" y="10022"/>
                  </a:lnTo>
                  <a:lnTo>
                    <a:pt x="19032" y="12286"/>
                  </a:lnTo>
                  <a:lnTo>
                    <a:pt x="18986" y="12297"/>
                  </a:lnTo>
                  <a:lnTo>
                    <a:pt x="18941" y="12309"/>
                  </a:lnTo>
                  <a:lnTo>
                    <a:pt x="18907" y="12343"/>
                  </a:lnTo>
                  <a:lnTo>
                    <a:pt x="18873" y="12366"/>
                  </a:lnTo>
                  <a:lnTo>
                    <a:pt x="18850" y="12400"/>
                  </a:lnTo>
                  <a:lnTo>
                    <a:pt x="18827" y="12445"/>
                  </a:lnTo>
                  <a:lnTo>
                    <a:pt x="18816" y="12479"/>
                  </a:lnTo>
                  <a:lnTo>
                    <a:pt x="18804" y="12536"/>
                  </a:lnTo>
                  <a:lnTo>
                    <a:pt x="18816" y="12582"/>
                  </a:lnTo>
                  <a:lnTo>
                    <a:pt x="18827" y="12627"/>
                  </a:lnTo>
                  <a:lnTo>
                    <a:pt x="16871" y="13765"/>
                  </a:lnTo>
                  <a:lnTo>
                    <a:pt x="16836" y="13719"/>
                  </a:lnTo>
                  <a:lnTo>
                    <a:pt x="16791" y="13685"/>
                  </a:lnTo>
                  <a:lnTo>
                    <a:pt x="16734" y="13674"/>
                  </a:lnTo>
                  <a:lnTo>
                    <a:pt x="16689" y="13662"/>
                  </a:lnTo>
                  <a:lnTo>
                    <a:pt x="16632" y="13674"/>
                  </a:lnTo>
                  <a:lnTo>
                    <a:pt x="16575" y="13685"/>
                  </a:lnTo>
                  <a:lnTo>
                    <a:pt x="16529" y="13719"/>
                  </a:lnTo>
                  <a:lnTo>
                    <a:pt x="16495" y="13765"/>
                  </a:lnTo>
                  <a:lnTo>
                    <a:pt x="14482" y="12604"/>
                  </a:lnTo>
                  <a:lnTo>
                    <a:pt x="14482" y="12570"/>
                  </a:lnTo>
                  <a:lnTo>
                    <a:pt x="14493" y="12536"/>
                  </a:lnTo>
                  <a:lnTo>
                    <a:pt x="14482" y="12468"/>
                  </a:lnTo>
                  <a:lnTo>
                    <a:pt x="14448" y="12411"/>
                  </a:lnTo>
                  <a:lnTo>
                    <a:pt x="14391" y="12377"/>
                  </a:lnTo>
                  <a:lnTo>
                    <a:pt x="14334" y="12354"/>
                  </a:lnTo>
                  <a:lnTo>
                    <a:pt x="14334" y="10022"/>
                  </a:lnTo>
                  <a:lnTo>
                    <a:pt x="14379" y="10011"/>
                  </a:lnTo>
                  <a:lnTo>
                    <a:pt x="14425" y="10000"/>
                  </a:lnTo>
                  <a:lnTo>
                    <a:pt x="14459" y="9977"/>
                  </a:lnTo>
                  <a:lnTo>
                    <a:pt x="14493" y="9943"/>
                  </a:lnTo>
                  <a:lnTo>
                    <a:pt x="14516" y="9909"/>
                  </a:lnTo>
                  <a:lnTo>
                    <a:pt x="14539" y="9863"/>
                  </a:lnTo>
                  <a:lnTo>
                    <a:pt x="14550" y="9818"/>
                  </a:lnTo>
                  <a:lnTo>
                    <a:pt x="14561" y="9772"/>
                  </a:lnTo>
                  <a:lnTo>
                    <a:pt x="14550" y="9727"/>
                  </a:lnTo>
                  <a:lnTo>
                    <a:pt x="14539" y="9681"/>
                  </a:lnTo>
                  <a:lnTo>
                    <a:pt x="16529" y="8543"/>
                  </a:lnTo>
                  <a:lnTo>
                    <a:pt x="16552" y="8566"/>
                  </a:lnTo>
                  <a:lnTo>
                    <a:pt x="16598" y="8600"/>
                  </a:lnTo>
                  <a:lnTo>
                    <a:pt x="16632" y="8612"/>
                  </a:lnTo>
                  <a:lnTo>
                    <a:pt x="16689" y="8623"/>
                  </a:lnTo>
                  <a:lnTo>
                    <a:pt x="16734" y="8612"/>
                  </a:lnTo>
                  <a:lnTo>
                    <a:pt x="16768" y="8600"/>
                  </a:lnTo>
                  <a:lnTo>
                    <a:pt x="16802" y="8578"/>
                  </a:lnTo>
                  <a:lnTo>
                    <a:pt x="16836" y="8543"/>
                  </a:lnTo>
                  <a:close/>
                  <a:moveTo>
                    <a:pt x="16643" y="1"/>
                  </a:moveTo>
                  <a:lnTo>
                    <a:pt x="16598" y="12"/>
                  </a:lnTo>
                  <a:lnTo>
                    <a:pt x="16563" y="35"/>
                  </a:lnTo>
                  <a:lnTo>
                    <a:pt x="16529" y="57"/>
                  </a:lnTo>
                  <a:lnTo>
                    <a:pt x="16507" y="92"/>
                  </a:lnTo>
                  <a:lnTo>
                    <a:pt x="16484" y="126"/>
                  </a:lnTo>
                  <a:lnTo>
                    <a:pt x="16472" y="171"/>
                  </a:lnTo>
                  <a:lnTo>
                    <a:pt x="16461" y="217"/>
                  </a:lnTo>
                  <a:lnTo>
                    <a:pt x="16472" y="262"/>
                  </a:lnTo>
                  <a:lnTo>
                    <a:pt x="16484" y="296"/>
                  </a:lnTo>
                  <a:lnTo>
                    <a:pt x="14527" y="1423"/>
                  </a:lnTo>
                  <a:lnTo>
                    <a:pt x="14493" y="1377"/>
                  </a:lnTo>
                  <a:lnTo>
                    <a:pt x="14436" y="1343"/>
                  </a:lnTo>
                  <a:lnTo>
                    <a:pt x="14379" y="1309"/>
                  </a:lnTo>
                  <a:lnTo>
                    <a:pt x="14266" y="1309"/>
                  </a:lnTo>
                  <a:lnTo>
                    <a:pt x="14209" y="1320"/>
                  </a:lnTo>
                  <a:lnTo>
                    <a:pt x="14163" y="1354"/>
                  </a:lnTo>
                  <a:lnTo>
                    <a:pt x="14129" y="1377"/>
                  </a:lnTo>
                  <a:lnTo>
                    <a:pt x="14095" y="1423"/>
                  </a:lnTo>
                  <a:lnTo>
                    <a:pt x="14072" y="1468"/>
                  </a:lnTo>
                  <a:lnTo>
                    <a:pt x="14061" y="1514"/>
                  </a:lnTo>
                  <a:lnTo>
                    <a:pt x="14049" y="1559"/>
                  </a:lnTo>
                  <a:lnTo>
                    <a:pt x="14061" y="1616"/>
                  </a:lnTo>
                  <a:lnTo>
                    <a:pt x="14072" y="1661"/>
                  </a:lnTo>
                  <a:lnTo>
                    <a:pt x="14095" y="1696"/>
                  </a:lnTo>
                  <a:lnTo>
                    <a:pt x="14118" y="1741"/>
                  </a:lnTo>
                  <a:lnTo>
                    <a:pt x="14152" y="1764"/>
                  </a:lnTo>
                  <a:lnTo>
                    <a:pt x="14197" y="1798"/>
                  </a:lnTo>
                  <a:lnTo>
                    <a:pt x="14243" y="1809"/>
                  </a:lnTo>
                  <a:lnTo>
                    <a:pt x="14288" y="1821"/>
                  </a:lnTo>
                  <a:lnTo>
                    <a:pt x="14288" y="4153"/>
                  </a:lnTo>
                  <a:lnTo>
                    <a:pt x="14231" y="4175"/>
                  </a:lnTo>
                  <a:lnTo>
                    <a:pt x="14186" y="4209"/>
                  </a:lnTo>
                  <a:lnTo>
                    <a:pt x="14152" y="4255"/>
                  </a:lnTo>
                  <a:lnTo>
                    <a:pt x="14140" y="4323"/>
                  </a:lnTo>
                  <a:lnTo>
                    <a:pt x="14152" y="4380"/>
                  </a:lnTo>
                  <a:lnTo>
                    <a:pt x="12093" y="5575"/>
                  </a:lnTo>
                  <a:lnTo>
                    <a:pt x="12070" y="5540"/>
                  </a:lnTo>
                  <a:lnTo>
                    <a:pt x="12036" y="5506"/>
                  </a:lnTo>
                  <a:lnTo>
                    <a:pt x="11991" y="5495"/>
                  </a:lnTo>
                  <a:lnTo>
                    <a:pt x="11945" y="5484"/>
                  </a:lnTo>
                  <a:lnTo>
                    <a:pt x="11911" y="5495"/>
                  </a:lnTo>
                  <a:lnTo>
                    <a:pt x="11877" y="5506"/>
                  </a:lnTo>
                  <a:lnTo>
                    <a:pt x="11820" y="5540"/>
                  </a:lnTo>
                  <a:lnTo>
                    <a:pt x="11774" y="5597"/>
                  </a:lnTo>
                  <a:lnTo>
                    <a:pt x="11763" y="5631"/>
                  </a:lnTo>
                  <a:lnTo>
                    <a:pt x="11763" y="5666"/>
                  </a:lnTo>
                  <a:lnTo>
                    <a:pt x="11774" y="5734"/>
                  </a:lnTo>
                  <a:lnTo>
                    <a:pt x="11809" y="5791"/>
                  </a:lnTo>
                  <a:lnTo>
                    <a:pt x="11854" y="5825"/>
                  </a:lnTo>
                  <a:lnTo>
                    <a:pt x="11922" y="5848"/>
                  </a:lnTo>
                  <a:lnTo>
                    <a:pt x="11922" y="8157"/>
                  </a:lnTo>
                  <a:lnTo>
                    <a:pt x="11865" y="8168"/>
                  </a:lnTo>
                  <a:lnTo>
                    <a:pt x="11820" y="8191"/>
                  </a:lnTo>
                  <a:lnTo>
                    <a:pt x="11786" y="8214"/>
                  </a:lnTo>
                  <a:lnTo>
                    <a:pt x="11752" y="8248"/>
                  </a:lnTo>
                  <a:lnTo>
                    <a:pt x="11718" y="8282"/>
                  </a:lnTo>
                  <a:lnTo>
                    <a:pt x="11695" y="8327"/>
                  </a:lnTo>
                  <a:lnTo>
                    <a:pt x="11683" y="8373"/>
                  </a:lnTo>
                  <a:lnTo>
                    <a:pt x="11672" y="8430"/>
                  </a:lnTo>
                  <a:lnTo>
                    <a:pt x="11683" y="8487"/>
                  </a:lnTo>
                  <a:lnTo>
                    <a:pt x="11706" y="8532"/>
                  </a:lnTo>
                  <a:lnTo>
                    <a:pt x="9738" y="9670"/>
                  </a:lnTo>
                  <a:lnTo>
                    <a:pt x="9704" y="9636"/>
                  </a:lnTo>
                  <a:lnTo>
                    <a:pt x="9670" y="9601"/>
                  </a:lnTo>
                  <a:lnTo>
                    <a:pt x="9624" y="9590"/>
                  </a:lnTo>
                  <a:lnTo>
                    <a:pt x="9568" y="9579"/>
                  </a:lnTo>
                  <a:lnTo>
                    <a:pt x="9522" y="9590"/>
                  </a:lnTo>
                  <a:lnTo>
                    <a:pt x="9477" y="9601"/>
                  </a:lnTo>
                  <a:lnTo>
                    <a:pt x="9442" y="9636"/>
                  </a:lnTo>
                  <a:lnTo>
                    <a:pt x="9408" y="9670"/>
                  </a:lnTo>
                  <a:lnTo>
                    <a:pt x="7395" y="8509"/>
                  </a:lnTo>
                  <a:lnTo>
                    <a:pt x="7406" y="8464"/>
                  </a:lnTo>
                  <a:lnTo>
                    <a:pt x="7418" y="8430"/>
                  </a:lnTo>
                  <a:lnTo>
                    <a:pt x="7406" y="8384"/>
                  </a:lnTo>
                  <a:lnTo>
                    <a:pt x="7395" y="8339"/>
                  </a:lnTo>
                  <a:lnTo>
                    <a:pt x="7372" y="8305"/>
                  </a:lnTo>
                  <a:lnTo>
                    <a:pt x="7349" y="8282"/>
                  </a:lnTo>
                  <a:lnTo>
                    <a:pt x="7315" y="8248"/>
                  </a:lnTo>
                  <a:lnTo>
                    <a:pt x="7281" y="8236"/>
                  </a:lnTo>
                  <a:lnTo>
                    <a:pt x="7247" y="8225"/>
                  </a:lnTo>
                  <a:lnTo>
                    <a:pt x="7201" y="8214"/>
                  </a:lnTo>
                  <a:lnTo>
                    <a:pt x="7156" y="8225"/>
                  </a:lnTo>
                  <a:lnTo>
                    <a:pt x="7122" y="8236"/>
                  </a:lnTo>
                  <a:lnTo>
                    <a:pt x="7088" y="8248"/>
                  </a:lnTo>
                  <a:lnTo>
                    <a:pt x="7054" y="8282"/>
                  </a:lnTo>
                  <a:lnTo>
                    <a:pt x="7031" y="8305"/>
                  </a:lnTo>
                  <a:lnTo>
                    <a:pt x="7008" y="8339"/>
                  </a:lnTo>
                  <a:lnTo>
                    <a:pt x="6997" y="8384"/>
                  </a:lnTo>
                  <a:lnTo>
                    <a:pt x="6997" y="8430"/>
                  </a:lnTo>
                  <a:lnTo>
                    <a:pt x="6997" y="8464"/>
                  </a:lnTo>
                  <a:lnTo>
                    <a:pt x="7008" y="8509"/>
                  </a:lnTo>
                  <a:lnTo>
                    <a:pt x="4983" y="9681"/>
                  </a:lnTo>
                  <a:lnTo>
                    <a:pt x="4949" y="9647"/>
                  </a:lnTo>
                  <a:lnTo>
                    <a:pt x="4915" y="9624"/>
                  </a:lnTo>
                  <a:lnTo>
                    <a:pt x="4881" y="9601"/>
                  </a:lnTo>
                  <a:lnTo>
                    <a:pt x="4801" y="9601"/>
                  </a:lnTo>
                  <a:lnTo>
                    <a:pt x="4767" y="9613"/>
                  </a:lnTo>
                  <a:lnTo>
                    <a:pt x="4710" y="9647"/>
                  </a:lnTo>
                  <a:lnTo>
                    <a:pt x="4676" y="9704"/>
                  </a:lnTo>
                  <a:lnTo>
                    <a:pt x="4665" y="9738"/>
                  </a:lnTo>
                  <a:lnTo>
                    <a:pt x="4653" y="9772"/>
                  </a:lnTo>
                  <a:lnTo>
                    <a:pt x="4665" y="9840"/>
                  </a:lnTo>
                  <a:lnTo>
                    <a:pt x="4699" y="9886"/>
                  </a:lnTo>
                  <a:lnTo>
                    <a:pt x="4744" y="9920"/>
                  </a:lnTo>
                  <a:lnTo>
                    <a:pt x="4801" y="9943"/>
                  </a:lnTo>
                  <a:lnTo>
                    <a:pt x="4801" y="12320"/>
                  </a:lnTo>
                  <a:lnTo>
                    <a:pt x="4767" y="12331"/>
                  </a:lnTo>
                  <a:lnTo>
                    <a:pt x="4733" y="12343"/>
                  </a:lnTo>
                  <a:lnTo>
                    <a:pt x="4676" y="12388"/>
                  </a:lnTo>
                  <a:lnTo>
                    <a:pt x="4653" y="12422"/>
                  </a:lnTo>
                  <a:lnTo>
                    <a:pt x="4631" y="12457"/>
                  </a:lnTo>
                  <a:lnTo>
                    <a:pt x="4619" y="12491"/>
                  </a:lnTo>
                  <a:lnTo>
                    <a:pt x="4619" y="12536"/>
                  </a:lnTo>
                  <a:lnTo>
                    <a:pt x="4619" y="12570"/>
                  </a:lnTo>
                  <a:lnTo>
                    <a:pt x="4631" y="12616"/>
                  </a:lnTo>
                  <a:lnTo>
                    <a:pt x="2663" y="13753"/>
                  </a:lnTo>
                  <a:lnTo>
                    <a:pt x="2629" y="13708"/>
                  </a:lnTo>
                  <a:lnTo>
                    <a:pt x="2583" y="13674"/>
                  </a:lnTo>
                  <a:lnTo>
                    <a:pt x="2526" y="13651"/>
                  </a:lnTo>
                  <a:lnTo>
                    <a:pt x="2458" y="13640"/>
                  </a:lnTo>
                  <a:lnTo>
                    <a:pt x="2401" y="13651"/>
                  </a:lnTo>
                  <a:lnTo>
                    <a:pt x="2344" y="13674"/>
                  </a:lnTo>
                  <a:lnTo>
                    <a:pt x="2299" y="13708"/>
                  </a:lnTo>
                  <a:lnTo>
                    <a:pt x="2265" y="13753"/>
                  </a:lnTo>
                  <a:lnTo>
                    <a:pt x="251" y="12593"/>
                  </a:lnTo>
                  <a:lnTo>
                    <a:pt x="262" y="12570"/>
                  </a:lnTo>
                  <a:lnTo>
                    <a:pt x="262" y="12536"/>
                  </a:lnTo>
                  <a:lnTo>
                    <a:pt x="262" y="12502"/>
                  </a:lnTo>
                  <a:lnTo>
                    <a:pt x="251" y="12468"/>
                  </a:lnTo>
                  <a:lnTo>
                    <a:pt x="217" y="12411"/>
                  </a:lnTo>
                  <a:lnTo>
                    <a:pt x="160" y="12377"/>
                  </a:lnTo>
                  <a:lnTo>
                    <a:pt x="126" y="12366"/>
                  </a:lnTo>
                  <a:lnTo>
                    <a:pt x="92" y="12354"/>
                  </a:lnTo>
                  <a:lnTo>
                    <a:pt x="46" y="12366"/>
                  </a:lnTo>
                  <a:lnTo>
                    <a:pt x="1" y="12388"/>
                  </a:lnTo>
                  <a:lnTo>
                    <a:pt x="1" y="12673"/>
                  </a:lnTo>
                  <a:lnTo>
                    <a:pt x="46" y="12696"/>
                  </a:lnTo>
                  <a:lnTo>
                    <a:pt x="92" y="12707"/>
                  </a:lnTo>
                  <a:lnTo>
                    <a:pt x="137" y="12696"/>
                  </a:lnTo>
                  <a:lnTo>
                    <a:pt x="171" y="12684"/>
                  </a:lnTo>
                  <a:lnTo>
                    <a:pt x="206" y="12661"/>
                  </a:lnTo>
                  <a:lnTo>
                    <a:pt x="228" y="12639"/>
                  </a:lnTo>
                  <a:lnTo>
                    <a:pt x="2242" y="13799"/>
                  </a:lnTo>
                  <a:lnTo>
                    <a:pt x="2230" y="13833"/>
                  </a:lnTo>
                  <a:lnTo>
                    <a:pt x="2230" y="13879"/>
                  </a:lnTo>
                  <a:lnTo>
                    <a:pt x="2230" y="13924"/>
                  </a:lnTo>
                  <a:lnTo>
                    <a:pt x="2242" y="13970"/>
                  </a:lnTo>
                  <a:lnTo>
                    <a:pt x="2265" y="14004"/>
                  </a:lnTo>
                  <a:lnTo>
                    <a:pt x="2287" y="14038"/>
                  </a:lnTo>
                  <a:lnTo>
                    <a:pt x="2321" y="14061"/>
                  </a:lnTo>
                  <a:lnTo>
                    <a:pt x="2356" y="14083"/>
                  </a:lnTo>
                  <a:lnTo>
                    <a:pt x="2390" y="14106"/>
                  </a:lnTo>
                  <a:lnTo>
                    <a:pt x="2435" y="14117"/>
                  </a:lnTo>
                  <a:lnTo>
                    <a:pt x="2435" y="16404"/>
                  </a:lnTo>
                  <a:lnTo>
                    <a:pt x="2390" y="16415"/>
                  </a:lnTo>
                  <a:lnTo>
                    <a:pt x="2356" y="16427"/>
                  </a:lnTo>
                  <a:lnTo>
                    <a:pt x="2321" y="16449"/>
                  </a:lnTo>
                  <a:lnTo>
                    <a:pt x="2287" y="16484"/>
                  </a:lnTo>
                  <a:lnTo>
                    <a:pt x="2265" y="16506"/>
                  </a:lnTo>
                  <a:lnTo>
                    <a:pt x="2242" y="16552"/>
                  </a:lnTo>
                  <a:lnTo>
                    <a:pt x="2230" y="16586"/>
                  </a:lnTo>
                  <a:lnTo>
                    <a:pt x="2230" y="16631"/>
                  </a:lnTo>
                  <a:lnTo>
                    <a:pt x="2242" y="16711"/>
                  </a:lnTo>
                  <a:lnTo>
                    <a:pt x="2685" y="16711"/>
                  </a:lnTo>
                  <a:lnTo>
                    <a:pt x="2697" y="16631"/>
                  </a:lnTo>
                  <a:lnTo>
                    <a:pt x="2697" y="16586"/>
                  </a:lnTo>
                  <a:lnTo>
                    <a:pt x="2685" y="16552"/>
                  </a:lnTo>
                  <a:lnTo>
                    <a:pt x="2663" y="16506"/>
                  </a:lnTo>
                  <a:lnTo>
                    <a:pt x="2640" y="16472"/>
                  </a:lnTo>
                  <a:lnTo>
                    <a:pt x="2606" y="16449"/>
                  </a:lnTo>
                  <a:lnTo>
                    <a:pt x="2572" y="16427"/>
                  </a:lnTo>
                  <a:lnTo>
                    <a:pt x="2526" y="16404"/>
                  </a:lnTo>
                  <a:lnTo>
                    <a:pt x="2481" y="16404"/>
                  </a:lnTo>
                  <a:lnTo>
                    <a:pt x="2481" y="14117"/>
                  </a:lnTo>
                  <a:lnTo>
                    <a:pt x="2526" y="14106"/>
                  </a:lnTo>
                  <a:lnTo>
                    <a:pt x="2572" y="14095"/>
                  </a:lnTo>
                  <a:lnTo>
                    <a:pt x="2606" y="14072"/>
                  </a:lnTo>
                  <a:lnTo>
                    <a:pt x="2640" y="14038"/>
                  </a:lnTo>
                  <a:lnTo>
                    <a:pt x="2663" y="14004"/>
                  </a:lnTo>
                  <a:lnTo>
                    <a:pt x="2685" y="13970"/>
                  </a:lnTo>
                  <a:lnTo>
                    <a:pt x="2697" y="13924"/>
                  </a:lnTo>
                  <a:lnTo>
                    <a:pt x="2697" y="13879"/>
                  </a:lnTo>
                  <a:lnTo>
                    <a:pt x="2697" y="13833"/>
                  </a:lnTo>
                  <a:lnTo>
                    <a:pt x="2685" y="13799"/>
                  </a:lnTo>
                  <a:lnTo>
                    <a:pt x="4653" y="12650"/>
                  </a:lnTo>
                  <a:lnTo>
                    <a:pt x="4688" y="12696"/>
                  </a:lnTo>
                  <a:lnTo>
                    <a:pt x="4733" y="12718"/>
                  </a:lnTo>
                  <a:lnTo>
                    <a:pt x="4779" y="12741"/>
                  </a:lnTo>
                  <a:lnTo>
                    <a:pt x="4881" y="12741"/>
                  </a:lnTo>
                  <a:lnTo>
                    <a:pt x="4926" y="12718"/>
                  </a:lnTo>
                  <a:lnTo>
                    <a:pt x="4972" y="12696"/>
                  </a:lnTo>
                  <a:lnTo>
                    <a:pt x="5006" y="12661"/>
                  </a:lnTo>
                  <a:lnTo>
                    <a:pt x="6974" y="13799"/>
                  </a:lnTo>
                  <a:lnTo>
                    <a:pt x="6963" y="13833"/>
                  </a:lnTo>
                  <a:lnTo>
                    <a:pt x="6963" y="13879"/>
                  </a:lnTo>
                  <a:lnTo>
                    <a:pt x="6963" y="13924"/>
                  </a:lnTo>
                  <a:lnTo>
                    <a:pt x="6974" y="13970"/>
                  </a:lnTo>
                  <a:lnTo>
                    <a:pt x="6997" y="14004"/>
                  </a:lnTo>
                  <a:lnTo>
                    <a:pt x="7019" y="14038"/>
                  </a:lnTo>
                  <a:lnTo>
                    <a:pt x="7054" y="14072"/>
                  </a:lnTo>
                  <a:lnTo>
                    <a:pt x="7088" y="14095"/>
                  </a:lnTo>
                  <a:lnTo>
                    <a:pt x="7133" y="14106"/>
                  </a:lnTo>
                  <a:lnTo>
                    <a:pt x="7179" y="14117"/>
                  </a:lnTo>
                  <a:lnTo>
                    <a:pt x="7179" y="16415"/>
                  </a:lnTo>
                  <a:lnTo>
                    <a:pt x="7133" y="16427"/>
                  </a:lnTo>
                  <a:lnTo>
                    <a:pt x="7099" y="16438"/>
                  </a:lnTo>
                  <a:lnTo>
                    <a:pt x="7065" y="16461"/>
                  </a:lnTo>
                  <a:lnTo>
                    <a:pt x="7031" y="16484"/>
                  </a:lnTo>
                  <a:lnTo>
                    <a:pt x="7008" y="16518"/>
                  </a:lnTo>
                  <a:lnTo>
                    <a:pt x="6997" y="16552"/>
                  </a:lnTo>
                  <a:lnTo>
                    <a:pt x="6985" y="16597"/>
                  </a:lnTo>
                  <a:lnTo>
                    <a:pt x="6974" y="16631"/>
                  </a:lnTo>
                  <a:lnTo>
                    <a:pt x="6985" y="16677"/>
                  </a:lnTo>
                  <a:lnTo>
                    <a:pt x="6997" y="16711"/>
                  </a:lnTo>
                  <a:lnTo>
                    <a:pt x="7418" y="16711"/>
                  </a:lnTo>
                  <a:lnTo>
                    <a:pt x="7429" y="16677"/>
                  </a:lnTo>
                  <a:lnTo>
                    <a:pt x="7429" y="16631"/>
                  </a:lnTo>
                  <a:lnTo>
                    <a:pt x="7429" y="16597"/>
                  </a:lnTo>
                  <a:lnTo>
                    <a:pt x="7418" y="16552"/>
                  </a:lnTo>
                  <a:lnTo>
                    <a:pt x="7395" y="16518"/>
                  </a:lnTo>
                  <a:lnTo>
                    <a:pt x="7372" y="16484"/>
                  </a:lnTo>
                  <a:lnTo>
                    <a:pt x="7338" y="16461"/>
                  </a:lnTo>
                  <a:lnTo>
                    <a:pt x="7304" y="16438"/>
                  </a:lnTo>
                  <a:lnTo>
                    <a:pt x="7258" y="16415"/>
                  </a:lnTo>
                  <a:lnTo>
                    <a:pt x="7224" y="16415"/>
                  </a:lnTo>
                  <a:lnTo>
                    <a:pt x="7224" y="14117"/>
                  </a:lnTo>
                  <a:lnTo>
                    <a:pt x="7270" y="14106"/>
                  </a:lnTo>
                  <a:lnTo>
                    <a:pt x="7304" y="14095"/>
                  </a:lnTo>
                  <a:lnTo>
                    <a:pt x="7349" y="14072"/>
                  </a:lnTo>
                  <a:lnTo>
                    <a:pt x="7383" y="14038"/>
                  </a:lnTo>
                  <a:lnTo>
                    <a:pt x="7406" y="14004"/>
                  </a:lnTo>
                  <a:lnTo>
                    <a:pt x="7429" y="13970"/>
                  </a:lnTo>
                  <a:lnTo>
                    <a:pt x="7440" y="13924"/>
                  </a:lnTo>
                  <a:lnTo>
                    <a:pt x="7440" y="13879"/>
                  </a:lnTo>
                  <a:lnTo>
                    <a:pt x="7440" y="13833"/>
                  </a:lnTo>
                  <a:lnTo>
                    <a:pt x="7429" y="13788"/>
                  </a:lnTo>
                  <a:lnTo>
                    <a:pt x="9363" y="12673"/>
                  </a:lnTo>
                  <a:lnTo>
                    <a:pt x="9408" y="12718"/>
                  </a:lnTo>
                  <a:lnTo>
                    <a:pt x="9454" y="12752"/>
                  </a:lnTo>
                  <a:lnTo>
                    <a:pt x="9511" y="12775"/>
                  </a:lnTo>
                  <a:lnTo>
                    <a:pt x="9568" y="12787"/>
                  </a:lnTo>
                  <a:lnTo>
                    <a:pt x="9636" y="12775"/>
                  </a:lnTo>
                  <a:lnTo>
                    <a:pt x="9693" y="12752"/>
                  </a:lnTo>
                  <a:lnTo>
                    <a:pt x="9738" y="12718"/>
                  </a:lnTo>
                  <a:lnTo>
                    <a:pt x="9784" y="12673"/>
                  </a:lnTo>
                  <a:lnTo>
                    <a:pt x="11718" y="13799"/>
                  </a:lnTo>
                  <a:lnTo>
                    <a:pt x="11706" y="13833"/>
                  </a:lnTo>
                  <a:lnTo>
                    <a:pt x="11695" y="13879"/>
                  </a:lnTo>
                  <a:lnTo>
                    <a:pt x="11706" y="13924"/>
                  </a:lnTo>
                  <a:lnTo>
                    <a:pt x="11718" y="13970"/>
                  </a:lnTo>
                  <a:lnTo>
                    <a:pt x="11740" y="14004"/>
                  </a:lnTo>
                  <a:lnTo>
                    <a:pt x="11763" y="14038"/>
                  </a:lnTo>
                  <a:lnTo>
                    <a:pt x="11797" y="14072"/>
                  </a:lnTo>
                  <a:lnTo>
                    <a:pt x="11831" y="14095"/>
                  </a:lnTo>
                  <a:lnTo>
                    <a:pt x="11877" y="14106"/>
                  </a:lnTo>
                  <a:lnTo>
                    <a:pt x="11922" y="14117"/>
                  </a:lnTo>
                  <a:lnTo>
                    <a:pt x="11922" y="16415"/>
                  </a:lnTo>
                  <a:lnTo>
                    <a:pt x="11877" y="16415"/>
                  </a:lnTo>
                  <a:lnTo>
                    <a:pt x="11843" y="16438"/>
                  </a:lnTo>
                  <a:lnTo>
                    <a:pt x="11809" y="16461"/>
                  </a:lnTo>
                  <a:lnTo>
                    <a:pt x="11774" y="16484"/>
                  </a:lnTo>
                  <a:lnTo>
                    <a:pt x="11752" y="16518"/>
                  </a:lnTo>
                  <a:lnTo>
                    <a:pt x="11729" y="16552"/>
                  </a:lnTo>
                  <a:lnTo>
                    <a:pt x="11718" y="16597"/>
                  </a:lnTo>
                  <a:lnTo>
                    <a:pt x="11718" y="16631"/>
                  </a:lnTo>
                  <a:lnTo>
                    <a:pt x="11718" y="16677"/>
                  </a:lnTo>
                  <a:lnTo>
                    <a:pt x="11729" y="16711"/>
                  </a:lnTo>
                  <a:lnTo>
                    <a:pt x="12161" y="16711"/>
                  </a:lnTo>
                  <a:lnTo>
                    <a:pt x="12161" y="16677"/>
                  </a:lnTo>
                  <a:lnTo>
                    <a:pt x="12173" y="16631"/>
                  </a:lnTo>
                  <a:lnTo>
                    <a:pt x="12161" y="16597"/>
                  </a:lnTo>
                  <a:lnTo>
                    <a:pt x="12150" y="16552"/>
                  </a:lnTo>
                  <a:lnTo>
                    <a:pt x="12138" y="16518"/>
                  </a:lnTo>
                  <a:lnTo>
                    <a:pt x="12104" y="16484"/>
                  </a:lnTo>
                  <a:lnTo>
                    <a:pt x="12082" y="16449"/>
                  </a:lnTo>
                  <a:lnTo>
                    <a:pt x="12047" y="16438"/>
                  </a:lnTo>
                  <a:lnTo>
                    <a:pt x="12002" y="16415"/>
                  </a:lnTo>
                  <a:lnTo>
                    <a:pt x="11968" y="16415"/>
                  </a:lnTo>
                  <a:lnTo>
                    <a:pt x="11968" y="14117"/>
                  </a:lnTo>
                  <a:lnTo>
                    <a:pt x="12013" y="14117"/>
                  </a:lnTo>
                  <a:lnTo>
                    <a:pt x="12047" y="14095"/>
                  </a:lnTo>
                  <a:lnTo>
                    <a:pt x="12093" y="14072"/>
                  </a:lnTo>
                  <a:lnTo>
                    <a:pt x="12127" y="14049"/>
                  </a:lnTo>
                  <a:lnTo>
                    <a:pt x="12150" y="14004"/>
                  </a:lnTo>
                  <a:lnTo>
                    <a:pt x="12173" y="13970"/>
                  </a:lnTo>
                  <a:lnTo>
                    <a:pt x="12184" y="13924"/>
                  </a:lnTo>
                  <a:lnTo>
                    <a:pt x="12184" y="13879"/>
                  </a:lnTo>
                  <a:lnTo>
                    <a:pt x="12184" y="13833"/>
                  </a:lnTo>
                  <a:lnTo>
                    <a:pt x="12173" y="13788"/>
                  </a:lnTo>
                  <a:lnTo>
                    <a:pt x="14175" y="12639"/>
                  </a:lnTo>
                  <a:lnTo>
                    <a:pt x="14197" y="12661"/>
                  </a:lnTo>
                  <a:lnTo>
                    <a:pt x="14231" y="12684"/>
                  </a:lnTo>
                  <a:lnTo>
                    <a:pt x="14266" y="12707"/>
                  </a:lnTo>
                  <a:lnTo>
                    <a:pt x="14357" y="12707"/>
                  </a:lnTo>
                  <a:lnTo>
                    <a:pt x="14391" y="12684"/>
                  </a:lnTo>
                  <a:lnTo>
                    <a:pt x="14425" y="12673"/>
                  </a:lnTo>
                  <a:lnTo>
                    <a:pt x="14459" y="12639"/>
                  </a:lnTo>
                  <a:lnTo>
                    <a:pt x="16484" y="13810"/>
                  </a:lnTo>
                  <a:lnTo>
                    <a:pt x="16461" y="13879"/>
                  </a:lnTo>
                  <a:lnTo>
                    <a:pt x="16472" y="13924"/>
                  </a:lnTo>
                  <a:lnTo>
                    <a:pt x="16484" y="13958"/>
                  </a:lnTo>
                  <a:lnTo>
                    <a:pt x="16495" y="13992"/>
                  </a:lnTo>
                  <a:lnTo>
                    <a:pt x="16518" y="14026"/>
                  </a:lnTo>
                  <a:lnTo>
                    <a:pt x="16552" y="14049"/>
                  </a:lnTo>
                  <a:lnTo>
                    <a:pt x="16586" y="14072"/>
                  </a:lnTo>
                  <a:lnTo>
                    <a:pt x="16620" y="14083"/>
                  </a:lnTo>
                  <a:lnTo>
                    <a:pt x="16654" y="14095"/>
                  </a:lnTo>
                  <a:lnTo>
                    <a:pt x="16654" y="16392"/>
                  </a:lnTo>
                  <a:lnTo>
                    <a:pt x="16609" y="16404"/>
                  </a:lnTo>
                  <a:lnTo>
                    <a:pt x="16575" y="16415"/>
                  </a:lnTo>
                  <a:lnTo>
                    <a:pt x="16529" y="16438"/>
                  </a:lnTo>
                  <a:lnTo>
                    <a:pt x="16507" y="16472"/>
                  </a:lnTo>
                  <a:lnTo>
                    <a:pt x="16472" y="16506"/>
                  </a:lnTo>
                  <a:lnTo>
                    <a:pt x="16461" y="16552"/>
                  </a:lnTo>
                  <a:lnTo>
                    <a:pt x="16438" y="16586"/>
                  </a:lnTo>
                  <a:lnTo>
                    <a:pt x="16438" y="16631"/>
                  </a:lnTo>
                  <a:lnTo>
                    <a:pt x="16450" y="16711"/>
                  </a:lnTo>
                  <a:lnTo>
                    <a:pt x="16916" y="16711"/>
                  </a:lnTo>
                  <a:lnTo>
                    <a:pt x="16927" y="16631"/>
                  </a:lnTo>
                  <a:lnTo>
                    <a:pt x="16927" y="16586"/>
                  </a:lnTo>
                  <a:lnTo>
                    <a:pt x="16905" y="16540"/>
                  </a:lnTo>
                  <a:lnTo>
                    <a:pt x="16893" y="16506"/>
                  </a:lnTo>
                  <a:lnTo>
                    <a:pt x="16859" y="16472"/>
                  </a:lnTo>
                  <a:lnTo>
                    <a:pt x="16825" y="16438"/>
                  </a:lnTo>
                  <a:lnTo>
                    <a:pt x="16791" y="16415"/>
                  </a:lnTo>
                  <a:lnTo>
                    <a:pt x="16745" y="16404"/>
                  </a:lnTo>
                  <a:lnTo>
                    <a:pt x="16700" y="16392"/>
                  </a:lnTo>
                  <a:lnTo>
                    <a:pt x="16700" y="14095"/>
                  </a:lnTo>
                  <a:lnTo>
                    <a:pt x="16745" y="14083"/>
                  </a:lnTo>
                  <a:lnTo>
                    <a:pt x="16780" y="14072"/>
                  </a:lnTo>
                  <a:lnTo>
                    <a:pt x="16814" y="14049"/>
                  </a:lnTo>
                  <a:lnTo>
                    <a:pt x="16848" y="14026"/>
                  </a:lnTo>
                  <a:lnTo>
                    <a:pt x="16871" y="13992"/>
                  </a:lnTo>
                  <a:lnTo>
                    <a:pt x="16882" y="13958"/>
                  </a:lnTo>
                  <a:lnTo>
                    <a:pt x="16893" y="13924"/>
                  </a:lnTo>
                  <a:lnTo>
                    <a:pt x="16905" y="13879"/>
                  </a:lnTo>
                  <a:lnTo>
                    <a:pt x="16893" y="13844"/>
                  </a:lnTo>
                  <a:lnTo>
                    <a:pt x="16882" y="13810"/>
                  </a:lnTo>
                  <a:lnTo>
                    <a:pt x="18850" y="12673"/>
                  </a:lnTo>
                  <a:lnTo>
                    <a:pt x="18895" y="12718"/>
                  </a:lnTo>
                  <a:lnTo>
                    <a:pt x="18941" y="12752"/>
                  </a:lnTo>
                  <a:lnTo>
                    <a:pt x="18998" y="12764"/>
                  </a:lnTo>
                  <a:lnTo>
                    <a:pt x="19055" y="12775"/>
                  </a:lnTo>
                  <a:lnTo>
                    <a:pt x="19112" y="12764"/>
                  </a:lnTo>
                  <a:lnTo>
                    <a:pt x="19168" y="12752"/>
                  </a:lnTo>
                  <a:lnTo>
                    <a:pt x="19214" y="12718"/>
                  </a:lnTo>
                  <a:lnTo>
                    <a:pt x="19248" y="12673"/>
                  </a:lnTo>
                  <a:lnTo>
                    <a:pt x="21216" y="13799"/>
                  </a:lnTo>
                  <a:lnTo>
                    <a:pt x="21205" y="13844"/>
                  </a:lnTo>
                  <a:lnTo>
                    <a:pt x="21193" y="13879"/>
                  </a:lnTo>
                  <a:lnTo>
                    <a:pt x="21205" y="13924"/>
                  </a:lnTo>
                  <a:lnTo>
                    <a:pt x="21216" y="13958"/>
                  </a:lnTo>
                  <a:lnTo>
                    <a:pt x="21227" y="13992"/>
                  </a:lnTo>
                  <a:lnTo>
                    <a:pt x="21250" y="14026"/>
                  </a:lnTo>
                  <a:lnTo>
                    <a:pt x="21284" y="14061"/>
                  </a:lnTo>
                  <a:lnTo>
                    <a:pt x="21318" y="14083"/>
                  </a:lnTo>
                  <a:lnTo>
                    <a:pt x="21352" y="14095"/>
                  </a:lnTo>
                  <a:lnTo>
                    <a:pt x="21398" y="14106"/>
                  </a:lnTo>
                  <a:lnTo>
                    <a:pt x="21398" y="16392"/>
                  </a:lnTo>
                  <a:lnTo>
                    <a:pt x="21352" y="16392"/>
                  </a:lnTo>
                  <a:lnTo>
                    <a:pt x="21307" y="16415"/>
                  </a:lnTo>
                  <a:lnTo>
                    <a:pt x="21273" y="16438"/>
                  </a:lnTo>
                  <a:lnTo>
                    <a:pt x="21239" y="16472"/>
                  </a:lnTo>
                  <a:lnTo>
                    <a:pt x="21216" y="16506"/>
                  </a:lnTo>
                  <a:lnTo>
                    <a:pt x="21193" y="16540"/>
                  </a:lnTo>
                  <a:lnTo>
                    <a:pt x="21182" y="16586"/>
                  </a:lnTo>
                  <a:lnTo>
                    <a:pt x="21170" y="16631"/>
                  </a:lnTo>
                  <a:lnTo>
                    <a:pt x="21182" y="16711"/>
                  </a:lnTo>
                  <a:lnTo>
                    <a:pt x="21660" y="16711"/>
                  </a:lnTo>
                  <a:lnTo>
                    <a:pt x="21671" y="16631"/>
                  </a:lnTo>
                  <a:lnTo>
                    <a:pt x="21671" y="16586"/>
                  </a:lnTo>
                  <a:lnTo>
                    <a:pt x="21648" y="16540"/>
                  </a:lnTo>
                  <a:lnTo>
                    <a:pt x="21637" y="16506"/>
                  </a:lnTo>
                  <a:lnTo>
                    <a:pt x="21603" y="16472"/>
                  </a:lnTo>
                  <a:lnTo>
                    <a:pt x="21569" y="16438"/>
                  </a:lnTo>
                  <a:lnTo>
                    <a:pt x="21534" y="16415"/>
                  </a:lnTo>
                  <a:lnTo>
                    <a:pt x="21489" y="16392"/>
                  </a:lnTo>
                  <a:lnTo>
                    <a:pt x="21443" y="16392"/>
                  </a:lnTo>
                  <a:lnTo>
                    <a:pt x="21443" y="14106"/>
                  </a:lnTo>
                  <a:lnTo>
                    <a:pt x="21489" y="14095"/>
                  </a:lnTo>
                  <a:lnTo>
                    <a:pt x="21523" y="14083"/>
                  </a:lnTo>
                  <a:lnTo>
                    <a:pt x="21557" y="14061"/>
                  </a:lnTo>
                  <a:lnTo>
                    <a:pt x="21591" y="14026"/>
                  </a:lnTo>
                  <a:lnTo>
                    <a:pt x="21614" y="13992"/>
                  </a:lnTo>
                  <a:lnTo>
                    <a:pt x="21637" y="13958"/>
                  </a:lnTo>
                  <a:lnTo>
                    <a:pt x="21648" y="13924"/>
                  </a:lnTo>
                  <a:lnTo>
                    <a:pt x="21648" y="13879"/>
                  </a:lnTo>
                  <a:lnTo>
                    <a:pt x="21648" y="13833"/>
                  </a:lnTo>
                  <a:lnTo>
                    <a:pt x="21637" y="13788"/>
                  </a:lnTo>
                  <a:lnTo>
                    <a:pt x="21614" y="13753"/>
                  </a:lnTo>
                  <a:lnTo>
                    <a:pt x="21580" y="13719"/>
                  </a:lnTo>
                  <a:lnTo>
                    <a:pt x="21546" y="13685"/>
                  </a:lnTo>
                  <a:lnTo>
                    <a:pt x="21512" y="13674"/>
                  </a:lnTo>
                  <a:lnTo>
                    <a:pt x="21466" y="13651"/>
                  </a:lnTo>
                  <a:lnTo>
                    <a:pt x="21421" y="13651"/>
                  </a:lnTo>
                  <a:lnTo>
                    <a:pt x="21364" y="13662"/>
                  </a:lnTo>
                  <a:lnTo>
                    <a:pt x="21307" y="13685"/>
                  </a:lnTo>
                  <a:lnTo>
                    <a:pt x="21261" y="13719"/>
                  </a:lnTo>
                  <a:lnTo>
                    <a:pt x="21227" y="13765"/>
                  </a:lnTo>
                  <a:lnTo>
                    <a:pt x="19271" y="12639"/>
                  </a:lnTo>
                  <a:lnTo>
                    <a:pt x="19294" y="12582"/>
                  </a:lnTo>
                  <a:lnTo>
                    <a:pt x="19294" y="12536"/>
                  </a:lnTo>
                  <a:lnTo>
                    <a:pt x="19294" y="12479"/>
                  </a:lnTo>
                  <a:lnTo>
                    <a:pt x="19282" y="12445"/>
                  </a:lnTo>
                  <a:lnTo>
                    <a:pt x="19259" y="12400"/>
                  </a:lnTo>
                  <a:lnTo>
                    <a:pt x="19237" y="12366"/>
                  </a:lnTo>
                  <a:lnTo>
                    <a:pt x="19203" y="12331"/>
                  </a:lnTo>
                  <a:lnTo>
                    <a:pt x="19157" y="12309"/>
                  </a:lnTo>
                  <a:lnTo>
                    <a:pt x="19123" y="12297"/>
                  </a:lnTo>
                  <a:lnTo>
                    <a:pt x="19077" y="12286"/>
                  </a:lnTo>
                  <a:lnTo>
                    <a:pt x="19077" y="10034"/>
                  </a:lnTo>
                  <a:lnTo>
                    <a:pt x="19123" y="10022"/>
                  </a:lnTo>
                  <a:lnTo>
                    <a:pt x="19168" y="10000"/>
                  </a:lnTo>
                  <a:lnTo>
                    <a:pt x="19203" y="9977"/>
                  </a:lnTo>
                  <a:lnTo>
                    <a:pt x="19237" y="9943"/>
                  </a:lnTo>
                  <a:lnTo>
                    <a:pt x="19271" y="9909"/>
                  </a:lnTo>
                  <a:lnTo>
                    <a:pt x="19294" y="9863"/>
                  </a:lnTo>
                  <a:lnTo>
                    <a:pt x="19305" y="9818"/>
                  </a:lnTo>
                  <a:lnTo>
                    <a:pt x="19305" y="9772"/>
                  </a:lnTo>
                  <a:lnTo>
                    <a:pt x="19305" y="9727"/>
                  </a:lnTo>
                  <a:lnTo>
                    <a:pt x="19294" y="9670"/>
                  </a:lnTo>
                  <a:lnTo>
                    <a:pt x="19259" y="9636"/>
                  </a:lnTo>
                  <a:lnTo>
                    <a:pt x="19237" y="9590"/>
                  </a:lnTo>
                  <a:lnTo>
                    <a:pt x="19191" y="9567"/>
                  </a:lnTo>
                  <a:lnTo>
                    <a:pt x="19157" y="9533"/>
                  </a:lnTo>
                  <a:lnTo>
                    <a:pt x="19100" y="9522"/>
                  </a:lnTo>
                  <a:lnTo>
                    <a:pt x="18986" y="9522"/>
                  </a:lnTo>
                  <a:lnTo>
                    <a:pt x="18930" y="9556"/>
                  </a:lnTo>
                  <a:lnTo>
                    <a:pt x="18873" y="9590"/>
                  </a:lnTo>
                  <a:lnTo>
                    <a:pt x="18839" y="9647"/>
                  </a:lnTo>
                  <a:lnTo>
                    <a:pt x="16859" y="8498"/>
                  </a:lnTo>
                  <a:lnTo>
                    <a:pt x="16871" y="8464"/>
                  </a:lnTo>
                  <a:lnTo>
                    <a:pt x="16882" y="8430"/>
                  </a:lnTo>
                  <a:lnTo>
                    <a:pt x="16871" y="8384"/>
                  </a:lnTo>
                  <a:lnTo>
                    <a:pt x="16859" y="8350"/>
                  </a:lnTo>
                  <a:lnTo>
                    <a:pt x="16825" y="8293"/>
                  </a:lnTo>
                  <a:lnTo>
                    <a:pt x="16768" y="8259"/>
                  </a:lnTo>
                  <a:lnTo>
                    <a:pt x="16700" y="8236"/>
                  </a:lnTo>
                  <a:lnTo>
                    <a:pt x="16700" y="5904"/>
                  </a:lnTo>
                  <a:lnTo>
                    <a:pt x="16745" y="5893"/>
                  </a:lnTo>
                  <a:lnTo>
                    <a:pt x="16791" y="5882"/>
                  </a:lnTo>
                  <a:lnTo>
                    <a:pt x="16825" y="5859"/>
                  </a:lnTo>
                  <a:lnTo>
                    <a:pt x="16859" y="5825"/>
                  </a:lnTo>
                  <a:lnTo>
                    <a:pt x="16882" y="5791"/>
                  </a:lnTo>
                  <a:lnTo>
                    <a:pt x="16905" y="5757"/>
                  </a:lnTo>
                  <a:lnTo>
                    <a:pt x="16916" y="5711"/>
                  </a:lnTo>
                  <a:lnTo>
                    <a:pt x="16927" y="5666"/>
                  </a:lnTo>
                  <a:lnTo>
                    <a:pt x="16916" y="5620"/>
                  </a:lnTo>
                  <a:lnTo>
                    <a:pt x="16905" y="5586"/>
                  </a:lnTo>
                  <a:lnTo>
                    <a:pt x="18827" y="4471"/>
                  </a:lnTo>
                  <a:lnTo>
                    <a:pt x="18873" y="4517"/>
                  </a:lnTo>
                  <a:lnTo>
                    <a:pt x="18930" y="4551"/>
                  </a:lnTo>
                  <a:lnTo>
                    <a:pt x="18986" y="4573"/>
                  </a:lnTo>
                  <a:lnTo>
                    <a:pt x="19055" y="4585"/>
                  </a:lnTo>
                  <a:lnTo>
                    <a:pt x="19112" y="4585"/>
                  </a:lnTo>
                  <a:lnTo>
                    <a:pt x="19157" y="4562"/>
                  </a:lnTo>
                  <a:lnTo>
                    <a:pt x="19203" y="4539"/>
                  </a:lnTo>
                  <a:lnTo>
                    <a:pt x="19237" y="4505"/>
                  </a:lnTo>
                  <a:lnTo>
                    <a:pt x="19271" y="4471"/>
                  </a:lnTo>
                  <a:lnTo>
                    <a:pt x="19294" y="4426"/>
                  </a:lnTo>
                  <a:lnTo>
                    <a:pt x="19316" y="4380"/>
                  </a:lnTo>
                  <a:lnTo>
                    <a:pt x="19316" y="4323"/>
                  </a:lnTo>
                  <a:lnTo>
                    <a:pt x="19316" y="4266"/>
                  </a:lnTo>
                  <a:lnTo>
                    <a:pt x="19305" y="4221"/>
                  </a:lnTo>
                  <a:lnTo>
                    <a:pt x="19282" y="4175"/>
                  </a:lnTo>
                  <a:lnTo>
                    <a:pt x="19248" y="4141"/>
                  </a:lnTo>
                  <a:lnTo>
                    <a:pt x="19214" y="4107"/>
                  </a:lnTo>
                  <a:lnTo>
                    <a:pt x="19168" y="4084"/>
                  </a:lnTo>
                  <a:lnTo>
                    <a:pt x="19123" y="4062"/>
                  </a:lnTo>
                  <a:lnTo>
                    <a:pt x="19077" y="4050"/>
                  </a:lnTo>
                  <a:lnTo>
                    <a:pt x="19077" y="1809"/>
                  </a:lnTo>
                  <a:lnTo>
                    <a:pt x="19123" y="1798"/>
                  </a:lnTo>
                  <a:lnTo>
                    <a:pt x="19157" y="1787"/>
                  </a:lnTo>
                  <a:lnTo>
                    <a:pt x="19203" y="1764"/>
                  </a:lnTo>
                  <a:lnTo>
                    <a:pt x="19237" y="1730"/>
                  </a:lnTo>
                  <a:lnTo>
                    <a:pt x="19259" y="1696"/>
                  </a:lnTo>
                  <a:lnTo>
                    <a:pt x="19282" y="1650"/>
                  </a:lnTo>
                  <a:lnTo>
                    <a:pt x="19294" y="1616"/>
                  </a:lnTo>
                  <a:lnTo>
                    <a:pt x="19305" y="1559"/>
                  </a:lnTo>
                  <a:lnTo>
                    <a:pt x="19294" y="1514"/>
                  </a:lnTo>
                  <a:lnTo>
                    <a:pt x="19282" y="1468"/>
                  </a:lnTo>
                  <a:lnTo>
                    <a:pt x="19259" y="1423"/>
                  </a:lnTo>
                  <a:lnTo>
                    <a:pt x="19225" y="1388"/>
                  </a:lnTo>
                  <a:lnTo>
                    <a:pt x="19191" y="1354"/>
                  </a:lnTo>
                  <a:lnTo>
                    <a:pt x="19146" y="1331"/>
                  </a:lnTo>
                  <a:lnTo>
                    <a:pt x="19100" y="1320"/>
                  </a:lnTo>
                  <a:lnTo>
                    <a:pt x="18986" y="1320"/>
                  </a:lnTo>
                  <a:lnTo>
                    <a:pt x="18930" y="1354"/>
                  </a:lnTo>
                  <a:lnTo>
                    <a:pt x="18884" y="1388"/>
                  </a:lnTo>
                  <a:lnTo>
                    <a:pt x="18839" y="1434"/>
                  </a:lnTo>
                  <a:lnTo>
                    <a:pt x="16882" y="296"/>
                  </a:lnTo>
                  <a:lnTo>
                    <a:pt x="16893" y="262"/>
                  </a:lnTo>
                  <a:lnTo>
                    <a:pt x="16905" y="217"/>
                  </a:lnTo>
                  <a:lnTo>
                    <a:pt x="16893" y="171"/>
                  </a:lnTo>
                  <a:lnTo>
                    <a:pt x="16882" y="126"/>
                  </a:lnTo>
                  <a:lnTo>
                    <a:pt x="16859" y="92"/>
                  </a:lnTo>
                  <a:lnTo>
                    <a:pt x="16836" y="57"/>
                  </a:lnTo>
                  <a:lnTo>
                    <a:pt x="16802" y="35"/>
                  </a:lnTo>
                  <a:lnTo>
                    <a:pt x="16768" y="12"/>
                  </a:lnTo>
                  <a:lnTo>
                    <a:pt x="16723" y="1"/>
                  </a:lnTo>
                  <a:close/>
                </a:path>
              </a:pathLst>
            </a:custGeom>
            <a:solidFill>
              <a:srgbClr val="FFFFFF">
                <a:alpha val="1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0"/>
            <p:cNvSpPr/>
            <p:nvPr/>
          </p:nvSpPr>
          <p:spPr>
            <a:xfrm>
              <a:off x="8689168" y="0"/>
              <a:ext cx="7222" cy="105"/>
            </a:xfrm>
            <a:custGeom>
              <a:rect b="b" l="l" r="r" t="t"/>
              <a:pathLst>
                <a:path extrusionOk="0" h="1" w="69">
                  <a:moveTo>
                    <a:pt x="69" y="0"/>
                  </a:moveTo>
                  <a:lnTo>
                    <a:pt x="1" y="0"/>
                  </a:lnTo>
                  <a:lnTo>
                    <a:pt x="1" y="0"/>
                  </a:lnTo>
                  <a:lnTo>
                    <a:pt x="35" y="0"/>
                  </a:lnTo>
                  <a:lnTo>
                    <a:pt x="35" y="0"/>
                  </a:lnTo>
                  <a:lnTo>
                    <a:pt x="69" y="0"/>
                  </a:lnTo>
                  <a:lnTo>
                    <a:pt x="69" y="0"/>
                  </a:lnTo>
                  <a:close/>
                </a:path>
              </a:pathLst>
            </a:cu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0"/>
            <p:cNvSpPr/>
            <p:nvPr/>
          </p:nvSpPr>
          <p:spPr>
            <a:xfrm>
              <a:off x="6698419" y="0"/>
              <a:ext cx="20410" cy="2512"/>
            </a:xfrm>
            <a:custGeom>
              <a:rect b="b" l="l" r="r" t="t"/>
              <a:pathLst>
                <a:path extrusionOk="0" h="24" w="195">
                  <a:moveTo>
                    <a:pt x="1" y="0"/>
                  </a:moveTo>
                  <a:lnTo>
                    <a:pt x="46" y="23"/>
                  </a:lnTo>
                  <a:lnTo>
                    <a:pt x="149" y="23"/>
                  </a:lnTo>
                  <a:lnTo>
                    <a:pt x="194" y="0"/>
                  </a:lnTo>
                  <a:close/>
                </a:path>
              </a:pathLst>
            </a:cu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0"/>
            <p:cNvSpPr/>
            <p:nvPr/>
          </p:nvSpPr>
          <p:spPr>
            <a:xfrm>
              <a:off x="0" y="3397984"/>
              <a:ext cx="1020484" cy="615640"/>
            </a:xfrm>
            <a:custGeom>
              <a:rect b="b" l="l" r="r" t="t"/>
              <a:pathLst>
                <a:path extrusionOk="0" h="5882" w="9750">
                  <a:moveTo>
                    <a:pt x="2606" y="285"/>
                  </a:moveTo>
                  <a:lnTo>
                    <a:pt x="4642" y="1468"/>
                  </a:lnTo>
                  <a:lnTo>
                    <a:pt x="4631" y="1525"/>
                  </a:lnTo>
                  <a:lnTo>
                    <a:pt x="4631" y="1571"/>
                  </a:lnTo>
                  <a:lnTo>
                    <a:pt x="4642" y="1605"/>
                  </a:lnTo>
                  <a:lnTo>
                    <a:pt x="4676" y="1662"/>
                  </a:lnTo>
                  <a:lnTo>
                    <a:pt x="4733" y="1707"/>
                  </a:lnTo>
                  <a:lnTo>
                    <a:pt x="4801" y="1730"/>
                  </a:lnTo>
                  <a:lnTo>
                    <a:pt x="4801" y="4039"/>
                  </a:lnTo>
                  <a:lnTo>
                    <a:pt x="4756" y="4050"/>
                  </a:lnTo>
                  <a:lnTo>
                    <a:pt x="4722" y="4062"/>
                  </a:lnTo>
                  <a:lnTo>
                    <a:pt x="4676" y="4096"/>
                  </a:lnTo>
                  <a:lnTo>
                    <a:pt x="4653" y="4119"/>
                  </a:lnTo>
                  <a:lnTo>
                    <a:pt x="4619" y="4153"/>
                  </a:lnTo>
                  <a:lnTo>
                    <a:pt x="4608" y="4198"/>
                  </a:lnTo>
                  <a:lnTo>
                    <a:pt x="4585" y="4244"/>
                  </a:lnTo>
                  <a:lnTo>
                    <a:pt x="4585" y="4289"/>
                  </a:lnTo>
                  <a:lnTo>
                    <a:pt x="4585" y="4335"/>
                  </a:lnTo>
                  <a:lnTo>
                    <a:pt x="4608" y="4380"/>
                  </a:lnTo>
                  <a:lnTo>
                    <a:pt x="2674" y="5506"/>
                  </a:lnTo>
                  <a:lnTo>
                    <a:pt x="2629" y="5450"/>
                  </a:lnTo>
                  <a:lnTo>
                    <a:pt x="2583" y="5415"/>
                  </a:lnTo>
                  <a:lnTo>
                    <a:pt x="2526" y="5393"/>
                  </a:lnTo>
                  <a:lnTo>
                    <a:pt x="2458" y="5381"/>
                  </a:lnTo>
                  <a:lnTo>
                    <a:pt x="2401" y="5393"/>
                  </a:lnTo>
                  <a:lnTo>
                    <a:pt x="2344" y="5415"/>
                  </a:lnTo>
                  <a:lnTo>
                    <a:pt x="2287" y="5461"/>
                  </a:lnTo>
                  <a:lnTo>
                    <a:pt x="2253" y="5506"/>
                  </a:lnTo>
                  <a:lnTo>
                    <a:pt x="262" y="4357"/>
                  </a:lnTo>
                  <a:lnTo>
                    <a:pt x="262" y="4323"/>
                  </a:lnTo>
                  <a:lnTo>
                    <a:pt x="274" y="4289"/>
                  </a:lnTo>
                  <a:lnTo>
                    <a:pt x="262" y="4221"/>
                  </a:lnTo>
                  <a:lnTo>
                    <a:pt x="228" y="4164"/>
                  </a:lnTo>
                  <a:lnTo>
                    <a:pt x="171" y="4130"/>
                  </a:lnTo>
                  <a:lnTo>
                    <a:pt x="115" y="4107"/>
                  </a:lnTo>
                  <a:lnTo>
                    <a:pt x="115" y="1730"/>
                  </a:lnTo>
                  <a:lnTo>
                    <a:pt x="149" y="1730"/>
                  </a:lnTo>
                  <a:lnTo>
                    <a:pt x="183" y="1718"/>
                  </a:lnTo>
                  <a:lnTo>
                    <a:pt x="217" y="1696"/>
                  </a:lnTo>
                  <a:lnTo>
                    <a:pt x="240" y="1673"/>
                  </a:lnTo>
                  <a:lnTo>
                    <a:pt x="262" y="1639"/>
                  </a:lnTo>
                  <a:lnTo>
                    <a:pt x="285" y="1605"/>
                  </a:lnTo>
                  <a:lnTo>
                    <a:pt x="297" y="1571"/>
                  </a:lnTo>
                  <a:lnTo>
                    <a:pt x="297" y="1525"/>
                  </a:lnTo>
                  <a:lnTo>
                    <a:pt x="297" y="1491"/>
                  </a:lnTo>
                  <a:lnTo>
                    <a:pt x="285" y="1457"/>
                  </a:lnTo>
                  <a:lnTo>
                    <a:pt x="2321" y="285"/>
                  </a:lnTo>
                  <a:lnTo>
                    <a:pt x="2344" y="319"/>
                  </a:lnTo>
                  <a:lnTo>
                    <a:pt x="2378" y="342"/>
                  </a:lnTo>
                  <a:lnTo>
                    <a:pt x="2424" y="353"/>
                  </a:lnTo>
                  <a:lnTo>
                    <a:pt x="2503" y="353"/>
                  </a:lnTo>
                  <a:lnTo>
                    <a:pt x="2538" y="342"/>
                  </a:lnTo>
                  <a:lnTo>
                    <a:pt x="2572" y="319"/>
                  </a:lnTo>
                  <a:lnTo>
                    <a:pt x="2606" y="285"/>
                  </a:lnTo>
                  <a:close/>
                  <a:moveTo>
                    <a:pt x="7338" y="285"/>
                  </a:moveTo>
                  <a:lnTo>
                    <a:pt x="9408" y="1480"/>
                  </a:lnTo>
                  <a:lnTo>
                    <a:pt x="9397" y="1525"/>
                  </a:lnTo>
                  <a:lnTo>
                    <a:pt x="9408" y="1593"/>
                  </a:lnTo>
                  <a:lnTo>
                    <a:pt x="9442" y="1639"/>
                  </a:lnTo>
                  <a:lnTo>
                    <a:pt x="9488" y="1684"/>
                  </a:lnTo>
                  <a:lnTo>
                    <a:pt x="9545" y="1707"/>
                  </a:lnTo>
                  <a:lnTo>
                    <a:pt x="9545" y="4119"/>
                  </a:lnTo>
                  <a:lnTo>
                    <a:pt x="9488" y="4141"/>
                  </a:lnTo>
                  <a:lnTo>
                    <a:pt x="9442" y="4175"/>
                  </a:lnTo>
                  <a:lnTo>
                    <a:pt x="9408" y="4221"/>
                  </a:lnTo>
                  <a:lnTo>
                    <a:pt x="9397" y="4289"/>
                  </a:lnTo>
                  <a:lnTo>
                    <a:pt x="9408" y="4346"/>
                  </a:lnTo>
                  <a:lnTo>
                    <a:pt x="7361" y="5541"/>
                  </a:lnTo>
                  <a:lnTo>
                    <a:pt x="7327" y="5506"/>
                  </a:lnTo>
                  <a:lnTo>
                    <a:pt x="7292" y="5472"/>
                  </a:lnTo>
                  <a:lnTo>
                    <a:pt x="7247" y="5461"/>
                  </a:lnTo>
                  <a:lnTo>
                    <a:pt x="7201" y="5450"/>
                  </a:lnTo>
                  <a:lnTo>
                    <a:pt x="7156" y="5461"/>
                  </a:lnTo>
                  <a:lnTo>
                    <a:pt x="7110" y="5472"/>
                  </a:lnTo>
                  <a:lnTo>
                    <a:pt x="7076" y="5506"/>
                  </a:lnTo>
                  <a:lnTo>
                    <a:pt x="7054" y="5541"/>
                  </a:lnTo>
                  <a:lnTo>
                    <a:pt x="5063" y="4392"/>
                  </a:lnTo>
                  <a:lnTo>
                    <a:pt x="5074" y="4346"/>
                  </a:lnTo>
                  <a:lnTo>
                    <a:pt x="5086" y="4289"/>
                  </a:lnTo>
                  <a:lnTo>
                    <a:pt x="5074" y="4244"/>
                  </a:lnTo>
                  <a:lnTo>
                    <a:pt x="5063" y="4198"/>
                  </a:lnTo>
                  <a:lnTo>
                    <a:pt x="5040" y="4153"/>
                  </a:lnTo>
                  <a:lnTo>
                    <a:pt x="5017" y="4119"/>
                  </a:lnTo>
                  <a:lnTo>
                    <a:pt x="4983" y="4084"/>
                  </a:lnTo>
                  <a:lnTo>
                    <a:pt x="4938" y="4062"/>
                  </a:lnTo>
                  <a:lnTo>
                    <a:pt x="4892" y="4050"/>
                  </a:lnTo>
                  <a:lnTo>
                    <a:pt x="4847" y="4039"/>
                  </a:lnTo>
                  <a:lnTo>
                    <a:pt x="4847" y="1730"/>
                  </a:lnTo>
                  <a:lnTo>
                    <a:pt x="4892" y="1730"/>
                  </a:lnTo>
                  <a:lnTo>
                    <a:pt x="4926" y="1707"/>
                  </a:lnTo>
                  <a:lnTo>
                    <a:pt x="4983" y="1662"/>
                  </a:lnTo>
                  <a:lnTo>
                    <a:pt x="5006" y="1639"/>
                  </a:lnTo>
                  <a:lnTo>
                    <a:pt x="5017" y="1605"/>
                  </a:lnTo>
                  <a:lnTo>
                    <a:pt x="5029" y="1571"/>
                  </a:lnTo>
                  <a:lnTo>
                    <a:pt x="5040" y="1525"/>
                  </a:lnTo>
                  <a:lnTo>
                    <a:pt x="5029" y="1491"/>
                  </a:lnTo>
                  <a:lnTo>
                    <a:pt x="5029" y="1457"/>
                  </a:lnTo>
                  <a:lnTo>
                    <a:pt x="7065" y="285"/>
                  </a:lnTo>
                  <a:lnTo>
                    <a:pt x="7088" y="308"/>
                  </a:lnTo>
                  <a:lnTo>
                    <a:pt x="7122" y="331"/>
                  </a:lnTo>
                  <a:lnTo>
                    <a:pt x="7156" y="353"/>
                  </a:lnTo>
                  <a:lnTo>
                    <a:pt x="7247" y="353"/>
                  </a:lnTo>
                  <a:lnTo>
                    <a:pt x="7281" y="331"/>
                  </a:lnTo>
                  <a:lnTo>
                    <a:pt x="7315" y="308"/>
                  </a:lnTo>
                  <a:lnTo>
                    <a:pt x="7338" y="285"/>
                  </a:lnTo>
                  <a:close/>
                  <a:moveTo>
                    <a:pt x="2458" y="1"/>
                  </a:moveTo>
                  <a:lnTo>
                    <a:pt x="2424" y="12"/>
                  </a:lnTo>
                  <a:lnTo>
                    <a:pt x="2390" y="12"/>
                  </a:lnTo>
                  <a:lnTo>
                    <a:pt x="2333" y="58"/>
                  </a:lnTo>
                  <a:lnTo>
                    <a:pt x="2299" y="114"/>
                  </a:lnTo>
                  <a:lnTo>
                    <a:pt x="2287" y="149"/>
                  </a:lnTo>
                  <a:lnTo>
                    <a:pt x="2287" y="183"/>
                  </a:lnTo>
                  <a:lnTo>
                    <a:pt x="2299" y="240"/>
                  </a:lnTo>
                  <a:lnTo>
                    <a:pt x="262" y="1411"/>
                  </a:lnTo>
                  <a:lnTo>
                    <a:pt x="228" y="1377"/>
                  </a:lnTo>
                  <a:lnTo>
                    <a:pt x="194" y="1354"/>
                  </a:lnTo>
                  <a:lnTo>
                    <a:pt x="149" y="1332"/>
                  </a:lnTo>
                  <a:lnTo>
                    <a:pt x="92" y="1320"/>
                  </a:lnTo>
                  <a:lnTo>
                    <a:pt x="46" y="1332"/>
                  </a:lnTo>
                  <a:lnTo>
                    <a:pt x="1" y="1343"/>
                  </a:lnTo>
                  <a:lnTo>
                    <a:pt x="1" y="1707"/>
                  </a:lnTo>
                  <a:lnTo>
                    <a:pt x="69" y="1730"/>
                  </a:lnTo>
                  <a:lnTo>
                    <a:pt x="69" y="4107"/>
                  </a:lnTo>
                  <a:lnTo>
                    <a:pt x="35" y="4119"/>
                  </a:lnTo>
                  <a:lnTo>
                    <a:pt x="1" y="4130"/>
                  </a:lnTo>
                  <a:lnTo>
                    <a:pt x="1" y="4437"/>
                  </a:lnTo>
                  <a:lnTo>
                    <a:pt x="46" y="4460"/>
                  </a:lnTo>
                  <a:lnTo>
                    <a:pt x="137" y="4460"/>
                  </a:lnTo>
                  <a:lnTo>
                    <a:pt x="171" y="4448"/>
                  </a:lnTo>
                  <a:lnTo>
                    <a:pt x="206" y="4426"/>
                  </a:lnTo>
                  <a:lnTo>
                    <a:pt x="240" y="4392"/>
                  </a:lnTo>
                  <a:lnTo>
                    <a:pt x="2230" y="5552"/>
                  </a:lnTo>
                  <a:lnTo>
                    <a:pt x="2219" y="5586"/>
                  </a:lnTo>
                  <a:lnTo>
                    <a:pt x="2219" y="5632"/>
                  </a:lnTo>
                  <a:lnTo>
                    <a:pt x="2219" y="5688"/>
                  </a:lnTo>
                  <a:lnTo>
                    <a:pt x="2230" y="5734"/>
                  </a:lnTo>
                  <a:lnTo>
                    <a:pt x="2253" y="5768"/>
                  </a:lnTo>
                  <a:lnTo>
                    <a:pt x="2287" y="5814"/>
                  </a:lnTo>
                  <a:lnTo>
                    <a:pt x="2321" y="5836"/>
                  </a:lnTo>
                  <a:lnTo>
                    <a:pt x="2367" y="5859"/>
                  </a:lnTo>
                  <a:lnTo>
                    <a:pt x="2412" y="5882"/>
                  </a:lnTo>
                  <a:lnTo>
                    <a:pt x="2515" y="5882"/>
                  </a:lnTo>
                  <a:lnTo>
                    <a:pt x="2560" y="5859"/>
                  </a:lnTo>
                  <a:lnTo>
                    <a:pt x="2606" y="5836"/>
                  </a:lnTo>
                  <a:lnTo>
                    <a:pt x="2640" y="5814"/>
                  </a:lnTo>
                  <a:lnTo>
                    <a:pt x="2674" y="5768"/>
                  </a:lnTo>
                  <a:lnTo>
                    <a:pt x="2697" y="5734"/>
                  </a:lnTo>
                  <a:lnTo>
                    <a:pt x="2708" y="5688"/>
                  </a:lnTo>
                  <a:lnTo>
                    <a:pt x="2708" y="5632"/>
                  </a:lnTo>
                  <a:lnTo>
                    <a:pt x="2708" y="5586"/>
                  </a:lnTo>
                  <a:lnTo>
                    <a:pt x="2697" y="5541"/>
                  </a:lnTo>
                  <a:lnTo>
                    <a:pt x="4631" y="4426"/>
                  </a:lnTo>
                  <a:lnTo>
                    <a:pt x="4665" y="4471"/>
                  </a:lnTo>
                  <a:lnTo>
                    <a:pt x="4710" y="4505"/>
                  </a:lnTo>
                  <a:lnTo>
                    <a:pt x="4767" y="4528"/>
                  </a:lnTo>
                  <a:lnTo>
                    <a:pt x="4835" y="4539"/>
                  </a:lnTo>
                  <a:lnTo>
                    <a:pt x="4892" y="4528"/>
                  </a:lnTo>
                  <a:lnTo>
                    <a:pt x="4949" y="4505"/>
                  </a:lnTo>
                  <a:lnTo>
                    <a:pt x="4995" y="4471"/>
                  </a:lnTo>
                  <a:lnTo>
                    <a:pt x="5040" y="4426"/>
                  </a:lnTo>
                  <a:lnTo>
                    <a:pt x="7031" y="5586"/>
                  </a:lnTo>
                  <a:lnTo>
                    <a:pt x="7019" y="5632"/>
                  </a:lnTo>
                  <a:lnTo>
                    <a:pt x="7031" y="5666"/>
                  </a:lnTo>
                  <a:lnTo>
                    <a:pt x="7031" y="5700"/>
                  </a:lnTo>
                  <a:lnTo>
                    <a:pt x="7076" y="5757"/>
                  </a:lnTo>
                  <a:lnTo>
                    <a:pt x="7133" y="5802"/>
                  </a:lnTo>
                  <a:lnTo>
                    <a:pt x="7167" y="5814"/>
                  </a:lnTo>
                  <a:lnTo>
                    <a:pt x="7236" y="5814"/>
                  </a:lnTo>
                  <a:lnTo>
                    <a:pt x="7270" y="5802"/>
                  </a:lnTo>
                  <a:lnTo>
                    <a:pt x="7327" y="5757"/>
                  </a:lnTo>
                  <a:lnTo>
                    <a:pt x="7372" y="5700"/>
                  </a:lnTo>
                  <a:lnTo>
                    <a:pt x="7383" y="5666"/>
                  </a:lnTo>
                  <a:lnTo>
                    <a:pt x="7383" y="5632"/>
                  </a:lnTo>
                  <a:lnTo>
                    <a:pt x="7372" y="5575"/>
                  </a:lnTo>
                  <a:lnTo>
                    <a:pt x="9431" y="4392"/>
                  </a:lnTo>
                  <a:lnTo>
                    <a:pt x="9465" y="4414"/>
                  </a:lnTo>
                  <a:lnTo>
                    <a:pt x="9499" y="4437"/>
                  </a:lnTo>
                  <a:lnTo>
                    <a:pt x="9533" y="4448"/>
                  </a:lnTo>
                  <a:lnTo>
                    <a:pt x="9568" y="4460"/>
                  </a:lnTo>
                  <a:lnTo>
                    <a:pt x="9613" y="4460"/>
                  </a:lnTo>
                  <a:lnTo>
                    <a:pt x="9636" y="4448"/>
                  </a:lnTo>
                  <a:lnTo>
                    <a:pt x="9693" y="4403"/>
                  </a:lnTo>
                  <a:lnTo>
                    <a:pt x="9727" y="4357"/>
                  </a:lnTo>
                  <a:lnTo>
                    <a:pt x="9738" y="4323"/>
                  </a:lnTo>
                  <a:lnTo>
                    <a:pt x="9750" y="4289"/>
                  </a:lnTo>
                  <a:lnTo>
                    <a:pt x="9738" y="4221"/>
                  </a:lnTo>
                  <a:lnTo>
                    <a:pt x="9704" y="4175"/>
                  </a:lnTo>
                  <a:lnTo>
                    <a:pt x="9647" y="4130"/>
                  </a:lnTo>
                  <a:lnTo>
                    <a:pt x="9590" y="4119"/>
                  </a:lnTo>
                  <a:lnTo>
                    <a:pt x="9590" y="1707"/>
                  </a:lnTo>
                  <a:lnTo>
                    <a:pt x="9659" y="1684"/>
                  </a:lnTo>
                  <a:lnTo>
                    <a:pt x="9704" y="1650"/>
                  </a:lnTo>
                  <a:lnTo>
                    <a:pt x="9738" y="1593"/>
                  </a:lnTo>
                  <a:lnTo>
                    <a:pt x="9750" y="1525"/>
                  </a:lnTo>
                  <a:lnTo>
                    <a:pt x="9750" y="1491"/>
                  </a:lnTo>
                  <a:lnTo>
                    <a:pt x="9738" y="1457"/>
                  </a:lnTo>
                  <a:lnTo>
                    <a:pt x="9693" y="1411"/>
                  </a:lnTo>
                  <a:lnTo>
                    <a:pt x="9636" y="1366"/>
                  </a:lnTo>
                  <a:lnTo>
                    <a:pt x="9613" y="1354"/>
                  </a:lnTo>
                  <a:lnTo>
                    <a:pt x="9568" y="1354"/>
                  </a:lnTo>
                  <a:lnTo>
                    <a:pt x="9533" y="1366"/>
                  </a:lnTo>
                  <a:lnTo>
                    <a:pt x="9488" y="1377"/>
                  </a:lnTo>
                  <a:lnTo>
                    <a:pt x="9454" y="1400"/>
                  </a:lnTo>
                  <a:lnTo>
                    <a:pt x="9420" y="1434"/>
                  </a:lnTo>
                  <a:lnTo>
                    <a:pt x="7361" y="251"/>
                  </a:lnTo>
                  <a:lnTo>
                    <a:pt x="7372" y="183"/>
                  </a:lnTo>
                  <a:lnTo>
                    <a:pt x="7372" y="149"/>
                  </a:lnTo>
                  <a:lnTo>
                    <a:pt x="7361" y="114"/>
                  </a:lnTo>
                  <a:lnTo>
                    <a:pt x="7327" y="58"/>
                  </a:lnTo>
                  <a:lnTo>
                    <a:pt x="7270" y="23"/>
                  </a:lnTo>
                  <a:lnTo>
                    <a:pt x="7236" y="12"/>
                  </a:lnTo>
                  <a:lnTo>
                    <a:pt x="7167" y="12"/>
                  </a:lnTo>
                  <a:lnTo>
                    <a:pt x="7133" y="23"/>
                  </a:lnTo>
                  <a:lnTo>
                    <a:pt x="7076" y="58"/>
                  </a:lnTo>
                  <a:lnTo>
                    <a:pt x="7042" y="114"/>
                  </a:lnTo>
                  <a:lnTo>
                    <a:pt x="7031" y="149"/>
                  </a:lnTo>
                  <a:lnTo>
                    <a:pt x="7031" y="183"/>
                  </a:lnTo>
                  <a:lnTo>
                    <a:pt x="7042" y="240"/>
                  </a:lnTo>
                  <a:lnTo>
                    <a:pt x="5006" y="1423"/>
                  </a:lnTo>
                  <a:lnTo>
                    <a:pt x="4972" y="1377"/>
                  </a:lnTo>
                  <a:lnTo>
                    <a:pt x="4926" y="1354"/>
                  </a:lnTo>
                  <a:lnTo>
                    <a:pt x="4881" y="1332"/>
                  </a:lnTo>
                  <a:lnTo>
                    <a:pt x="4835" y="1320"/>
                  </a:lnTo>
                  <a:lnTo>
                    <a:pt x="4779" y="1332"/>
                  </a:lnTo>
                  <a:lnTo>
                    <a:pt x="4733" y="1354"/>
                  </a:lnTo>
                  <a:lnTo>
                    <a:pt x="4688" y="1389"/>
                  </a:lnTo>
                  <a:lnTo>
                    <a:pt x="4665" y="1423"/>
                  </a:lnTo>
                  <a:lnTo>
                    <a:pt x="2629" y="251"/>
                  </a:lnTo>
                  <a:lnTo>
                    <a:pt x="2640" y="217"/>
                  </a:lnTo>
                  <a:lnTo>
                    <a:pt x="2640" y="183"/>
                  </a:lnTo>
                  <a:lnTo>
                    <a:pt x="2640" y="149"/>
                  </a:lnTo>
                  <a:lnTo>
                    <a:pt x="2629" y="114"/>
                  </a:lnTo>
                  <a:lnTo>
                    <a:pt x="2583" y="58"/>
                  </a:lnTo>
                  <a:lnTo>
                    <a:pt x="2538" y="12"/>
                  </a:lnTo>
                  <a:lnTo>
                    <a:pt x="2503" y="12"/>
                  </a:lnTo>
                  <a:lnTo>
                    <a:pt x="2458" y="1"/>
                  </a:lnTo>
                  <a:close/>
                </a:path>
              </a:pathLst>
            </a:custGeom>
            <a:solidFill>
              <a:srgbClr val="FFFFFF">
                <a:alpha val="1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0"/>
            <p:cNvSpPr/>
            <p:nvPr/>
          </p:nvSpPr>
          <p:spPr>
            <a:xfrm>
              <a:off x="6434137" y="0"/>
              <a:ext cx="540595" cy="577541"/>
            </a:xfrm>
            <a:custGeom>
              <a:rect b="b" l="l" r="r" t="t"/>
              <a:pathLst>
                <a:path extrusionOk="0" h="5518" w="5165">
                  <a:moveTo>
                    <a:pt x="2219" y="0"/>
                  </a:moveTo>
                  <a:lnTo>
                    <a:pt x="433" y="1036"/>
                  </a:lnTo>
                  <a:lnTo>
                    <a:pt x="399" y="990"/>
                  </a:lnTo>
                  <a:lnTo>
                    <a:pt x="353" y="967"/>
                  </a:lnTo>
                  <a:lnTo>
                    <a:pt x="308" y="945"/>
                  </a:lnTo>
                  <a:lnTo>
                    <a:pt x="205" y="945"/>
                  </a:lnTo>
                  <a:lnTo>
                    <a:pt x="171" y="956"/>
                  </a:lnTo>
                  <a:lnTo>
                    <a:pt x="137" y="979"/>
                  </a:lnTo>
                  <a:lnTo>
                    <a:pt x="103" y="1001"/>
                  </a:lnTo>
                  <a:lnTo>
                    <a:pt x="69" y="1036"/>
                  </a:lnTo>
                  <a:lnTo>
                    <a:pt x="57" y="1070"/>
                  </a:lnTo>
                  <a:lnTo>
                    <a:pt x="46" y="1115"/>
                  </a:lnTo>
                  <a:lnTo>
                    <a:pt x="35" y="1149"/>
                  </a:lnTo>
                  <a:lnTo>
                    <a:pt x="46" y="1195"/>
                  </a:lnTo>
                  <a:lnTo>
                    <a:pt x="46" y="1229"/>
                  </a:lnTo>
                  <a:lnTo>
                    <a:pt x="69" y="1263"/>
                  </a:lnTo>
                  <a:lnTo>
                    <a:pt x="92" y="1297"/>
                  </a:lnTo>
                  <a:lnTo>
                    <a:pt x="148" y="1343"/>
                  </a:lnTo>
                  <a:lnTo>
                    <a:pt x="183" y="1354"/>
                  </a:lnTo>
                  <a:lnTo>
                    <a:pt x="228" y="1365"/>
                  </a:lnTo>
                  <a:lnTo>
                    <a:pt x="228" y="3663"/>
                  </a:lnTo>
                  <a:lnTo>
                    <a:pt x="183" y="3675"/>
                  </a:lnTo>
                  <a:lnTo>
                    <a:pt x="137" y="3686"/>
                  </a:lnTo>
                  <a:lnTo>
                    <a:pt x="92" y="3709"/>
                  </a:lnTo>
                  <a:lnTo>
                    <a:pt x="69" y="3743"/>
                  </a:lnTo>
                  <a:lnTo>
                    <a:pt x="35" y="3777"/>
                  </a:lnTo>
                  <a:lnTo>
                    <a:pt x="12" y="3823"/>
                  </a:lnTo>
                  <a:lnTo>
                    <a:pt x="1" y="3868"/>
                  </a:lnTo>
                  <a:lnTo>
                    <a:pt x="1" y="3914"/>
                  </a:lnTo>
                  <a:lnTo>
                    <a:pt x="1" y="3959"/>
                  </a:lnTo>
                  <a:lnTo>
                    <a:pt x="23" y="4005"/>
                  </a:lnTo>
                  <a:lnTo>
                    <a:pt x="46" y="4050"/>
                  </a:lnTo>
                  <a:lnTo>
                    <a:pt x="69" y="4096"/>
                  </a:lnTo>
                  <a:lnTo>
                    <a:pt x="114" y="4118"/>
                  </a:lnTo>
                  <a:lnTo>
                    <a:pt x="148" y="4141"/>
                  </a:lnTo>
                  <a:lnTo>
                    <a:pt x="205" y="4164"/>
                  </a:lnTo>
                  <a:lnTo>
                    <a:pt x="251" y="4164"/>
                  </a:lnTo>
                  <a:lnTo>
                    <a:pt x="319" y="4152"/>
                  </a:lnTo>
                  <a:lnTo>
                    <a:pt x="376" y="4130"/>
                  </a:lnTo>
                  <a:lnTo>
                    <a:pt x="421" y="4096"/>
                  </a:lnTo>
                  <a:lnTo>
                    <a:pt x="467" y="4050"/>
                  </a:lnTo>
                  <a:lnTo>
                    <a:pt x="2378" y="5153"/>
                  </a:lnTo>
                  <a:lnTo>
                    <a:pt x="2367" y="5210"/>
                  </a:lnTo>
                  <a:lnTo>
                    <a:pt x="2355" y="5256"/>
                  </a:lnTo>
                  <a:lnTo>
                    <a:pt x="2367" y="5313"/>
                  </a:lnTo>
                  <a:lnTo>
                    <a:pt x="2378" y="5358"/>
                  </a:lnTo>
                  <a:lnTo>
                    <a:pt x="2401" y="5404"/>
                  </a:lnTo>
                  <a:lnTo>
                    <a:pt x="2435" y="5449"/>
                  </a:lnTo>
                  <a:lnTo>
                    <a:pt x="2469" y="5472"/>
                  </a:lnTo>
                  <a:lnTo>
                    <a:pt x="2514" y="5506"/>
                  </a:lnTo>
                  <a:lnTo>
                    <a:pt x="2571" y="5517"/>
                  </a:lnTo>
                  <a:lnTo>
                    <a:pt x="2674" y="5517"/>
                  </a:lnTo>
                  <a:lnTo>
                    <a:pt x="2719" y="5506"/>
                  </a:lnTo>
                  <a:lnTo>
                    <a:pt x="2765" y="5472"/>
                  </a:lnTo>
                  <a:lnTo>
                    <a:pt x="2810" y="5449"/>
                  </a:lnTo>
                  <a:lnTo>
                    <a:pt x="2844" y="5404"/>
                  </a:lnTo>
                  <a:lnTo>
                    <a:pt x="2867" y="5358"/>
                  </a:lnTo>
                  <a:lnTo>
                    <a:pt x="2878" y="5313"/>
                  </a:lnTo>
                  <a:lnTo>
                    <a:pt x="2890" y="5256"/>
                  </a:lnTo>
                  <a:lnTo>
                    <a:pt x="2878" y="5199"/>
                  </a:lnTo>
                  <a:lnTo>
                    <a:pt x="2867" y="5153"/>
                  </a:lnTo>
                  <a:lnTo>
                    <a:pt x="4846" y="4005"/>
                  </a:lnTo>
                  <a:lnTo>
                    <a:pt x="4881" y="4039"/>
                  </a:lnTo>
                  <a:lnTo>
                    <a:pt x="4915" y="4061"/>
                  </a:lnTo>
                  <a:lnTo>
                    <a:pt x="4949" y="4073"/>
                  </a:lnTo>
                  <a:lnTo>
                    <a:pt x="4994" y="4084"/>
                  </a:lnTo>
                  <a:lnTo>
                    <a:pt x="5028" y="4073"/>
                  </a:lnTo>
                  <a:lnTo>
                    <a:pt x="5063" y="4061"/>
                  </a:lnTo>
                  <a:lnTo>
                    <a:pt x="5108" y="4027"/>
                  </a:lnTo>
                  <a:lnTo>
                    <a:pt x="5142" y="3982"/>
                  </a:lnTo>
                  <a:lnTo>
                    <a:pt x="5154" y="3948"/>
                  </a:lnTo>
                  <a:lnTo>
                    <a:pt x="5165" y="3914"/>
                  </a:lnTo>
                  <a:lnTo>
                    <a:pt x="5154" y="3845"/>
                  </a:lnTo>
                  <a:lnTo>
                    <a:pt x="5119" y="3800"/>
                  </a:lnTo>
                  <a:lnTo>
                    <a:pt x="5074" y="3766"/>
                  </a:lnTo>
                  <a:lnTo>
                    <a:pt x="5006" y="3743"/>
                  </a:lnTo>
                  <a:lnTo>
                    <a:pt x="5006" y="1320"/>
                  </a:lnTo>
                  <a:lnTo>
                    <a:pt x="5074" y="1297"/>
                  </a:lnTo>
                  <a:lnTo>
                    <a:pt x="5119" y="1263"/>
                  </a:lnTo>
                  <a:lnTo>
                    <a:pt x="5142" y="1218"/>
                  </a:lnTo>
                  <a:lnTo>
                    <a:pt x="5154" y="1149"/>
                  </a:lnTo>
                  <a:lnTo>
                    <a:pt x="5154" y="1115"/>
                  </a:lnTo>
                  <a:lnTo>
                    <a:pt x="5142" y="1092"/>
                  </a:lnTo>
                  <a:lnTo>
                    <a:pt x="5108" y="1036"/>
                  </a:lnTo>
                  <a:lnTo>
                    <a:pt x="5051" y="1001"/>
                  </a:lnTo>
                  <a:lnTo>
                    <a:pt x="5028" y="990"/>
                  </a:lnTo>
                  <a:lnTo>
                    <a:pt x="4949" y="990"/>
                  </a:lnTo>
                  <a:lnTo>
                    <a:pt x="4915" y="1001"/>
                  </a:lnTo>
                  <a:lnTo>
                    <a:pt x="4881" y="1024"/>
                  </a:lnTo>
                  <a:lnTo>
                    <a:pt x="4858" y="1058"/>
                  </a:lnTo>
                  <a:lnTo>
                    <a:pt x="3015" y="0"/>
                  </a:lnTo>
                  <a:lnTo>
                    <a:pt x="2924" y="0"/>
                  </a:lnTo>
                  <a:lnTo>
                    <a:pt x="4835" y="1104"/>
                  </a:lnTo>
                  <a:lnTo>
                    <a:pt x="4824" y="1149"/>
                  </a:lnTo>
                  <a:lnTo>
                    <a:pt x="4835" y="1218"/>
                  </a:lnTo>
                  <a:lnTo>
                    <a:pt x="4869" y="1263"/>
                  </a:lnTo>
                  <a:lnTo>
                    <a:pt x="4915" y="1297"/>
                  </a:lnTo>
                  <a:lnTo>
                    <a:pt x="4960" y="1320"/>
                  </a:lnTo>
                  <a:lnTo>
                    <a:pt x="4960" y="3743"/>
                  </a:lnTo>
                  <a:lnTo>
                    <a:pt x="4903" y="3766"/>
                  </a:lnTo>
                  <a:lnTo>
                    <a:pt x="4858" y="3800"/>
                  </a:lnTo>
                  <a:lnTo>
                    <a:pt x="4835" y="3857"/>
                  </a:lnTo>
                  <a:lnTo>
                    <a:pt x="4824" y="3914"/>
                  </a:lnTo>
                  <a:lnTo>
                    <a:pt x="4835" y="3959"/>
                  </a:lnTo>
                  <a:lnTo>
                    <a:pt x="2844" y="5108"/>
                  </a:lnTo>
                  <a:lnTo>
                    <a:pt x="2799" y="5062"/>
                  </a:lnTo>
                  <a:lnTo>
                    <a:pt x="2753" y="5028"/>
                  </a:lnTo>
                  <a:lnTo>
                    <a:pt x="2685" y="5006"/>
                  </a:lnTo>
                  <a:lnTo>
                    <a:pt x="2617" y="4994"/>
                  </a:lnTo>
                  <a:lnTo>
                    <a:pt x="2549" y="5006"/>
                  </a:lnTo>
                  <a:lnTo>
                    <a:pt x="2492" y="5028"/>
                  </a:lnTo>
                  <a:lnTo>
                    <a:pt x="2435" y="5062"/>
                  </a:lnTo>
                  <a:lnTo>
                    <a:pt x="2401" y="5119"/>
                  </a:lnTo>
                  <a:lnTo>
                    <a:pt x="490" y="4016"/>
                  </a:lnTo>
                  <a:lnTo>
                    <a:pt x="501" y="3959"/>
                  </a:lnTo>
                  <a:lnTo>
                    <a:pt x="501" y="3914"/>
                  </a:lnTo>
                  <a:lnTo>
                    <a:pt x="501" y="3857"/>
                  </a:lnTo>
                  <a:lnTo>
                    <a:pt x="490" y="3811"/>
                  </a:lnTo>
                  <a:lnTo>
                    <a:pt x="467" y="3777"/>
                  </a:lnTo>
                  <a:lnTo>
                    <a:pt x="433" y="3743"/>
                  </a:lnTo>
                  <a:lnTo>
                    <a:pt x="399" y="3709"/>
                  </a:lnTo>
                  <a:lnTo>
                    <a:pt x="365" y="3686"/>
                  </a:lnTo>
                  <a:lnTo>
                    <a:pt x="319" y="3663"/>
                  </a:lnTo>
                  <a:lnTo>
                    <a:pt x="274" y="3663"/>
                  </a:lnTo>
                  <a:lnTo>
                    <a:pt x="274" y="1365"/>
                  </a:lnTo>
                  <a:lnTo>
                    <a:pt x="308" y="1354"/>
                  </a:lnTo>
                  <a:lnTo>
                    <a:pt x="342" y="1343"/>
                  </a:lnTo>
                  <a:lnTo>
                    <a:pt x="376" y="1320"/>
                  </a:lnTo>
                  <a:lnTo>
                    <a:pt x="410" y="1297"/>
                  </a:lnTo>
                  <a:lnTo>
                    <a:pt x="433" y="1263"/>
                  </a:lnTo>
                  <a:lnTo>
                    <a:pt x="456" y="1229"/>
                  </a:lnTo>
                  <a:lnTo>
                    <a:pt x="467" y="1195"/>
                  </a:lnTo>
                  <a:lnTo>
                    <a:pt x="467" y="1149"/>
                  </a:lnTo>
                  <a:lnTo>
                    <a:pt x="467" y="1115"/>
                  </a:lnTo>
                  <a:lnTo>
                    <a:pt x="444" y="1070"/>
                  </a:lnTo>
                  <a:lnTo>
                    <a:pt x="2310" y="0"/>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0"/>
            <p:cNvSpPr/>
            <p:nvPr/>
          </p:nvSpPr>
          <p:spPr>
            <a:xfrm>
              <a:off x="627473" y="4440981"/>
              <a:ext cx="790639" cy="702511"/>
            </a:xfrm>
            <a:custGeom>
              <a:rect b="b" l="l" r="r" t="t"/>
              <a:pathLst>
                <a:path extrusionOk="0" h="6712" w="7554">
                  <a:moveTo>
                    <a:pt x="5154" y="399"/>
                  </a:moveTo>
                  <a:lnTo>
                    <a:pt x="7088" y="1525"/>
                  </a:lnTo>
                  <a:lnTo>
                    <a:pt x="7076" y="1559"/>
                  </a:lnTo>
                  <a:lnTo>
                    <a:pt x="7065" y="1604"/>
                  </a:lnTo>
                  <a:lnTo>
                    <a:pt x="7076" y="1650"/>
                  </a:lnTo>
                  <a:lnTo>
                    <a:pt x="7088" y="1695"/>
                  </a:lnTo>
                  <a:lnTo>
                    <a:pt x="7110" y="1730"/>
                  </a:lnTo>
                  <a:lnTo>
                    <a:pt x="7133" y="1764"/>
                  </a:lnTo>
                  <a:lnTo>
                    <a:pt x="7167" y="1798"/>
                  </a:lnTo>
                  <a:lnTo>
                    <a:pt x="7201" y="1821"/>
                  </a:lnTo>
                  <a:lnTo>
                    <a:pt x="7247" y="1832"/>
                  </a:lnTo>
                  <a:lnTo>
                    <a:pt x="7292" y="1843"/>
                  </a:lnTo>
                  <a:lnTo>
                    <a:pt x="7292" y="4141"/>
                  </a:lnTo>
                  <a:lnTo>
                    <a:pt x="7247" y="4141"/>
                  </a:lnTo>
                  <a:lnTo>
                    <a:pt x="7213" y="4164"/>
                  </a:lnTo>
                  <a:lnTo>
                    <a:pt x="7179" y="4187"/>
                  </a:lnTo>
                  <a:lnTo>
                    <a:pt x="7144" y="4209"/>
                  </a:lnTo>
                  <a:lnTo>
                    <a:pt x="7122" y="4244"/>
                  </a:lnTo>
                  <a:lnTo>
                    <a:pt x="7099" y="4278"/>
                  </a:lnTo>
                  <a:lnTo>
                    <a:pt x="7088" y="4323"/>
                  </a:lnTo>
                  <a:lnTo>
                    <a:pt x="7088" y="4357"/>
                  </a:lnTo>
                  <a:lnTo>
                    <a:pt x="7088" y="4414"/>
                  </a:lnTo>
                  <a:lnTo>
                    <a:pt x="7110" y="4448"/>
                  </a:lnTo>
                  <a:lnTo>
                    <a:pt x="5154" y="5574"/>
                  </a:lnTo>
                  <a:lnTo>
                    <a:pt x="5120" y="5529"/>
                  </a:lnTo>
                  <a:lnTo>
                    <a:pt x="5074" y="5483"/>
                  </a:lnTo>
                  <a:lnTo>
                    <a:pt x="5006" y="5461"/>
                  </a:lnTo>
                  <a:lnTo>
                    <a:pt x="4881" y="5461"/>
                  </a:lnTo>
                  <a:lnTo>
                    <a:pt x="4812" y="5495"/>
                  </a:lnTo>
                  <a:lnTo>
                    <a:pt x="4767" y="5529"/>
                  </a:lnTo>
                  <a:lnTo>
                    <a:pt x="4721" y="5574"/>
                  </a:lnTo>
                  <a:lnTo>
                    <a:pt x="2776" y="4460"/>
                  </a:lnTo>
                  <a:lnTo>
                    <a:pt x="2788" y="4414"/>
                  </a:lnTo>
                  <a:lnTo>
                    <a:pt x="2799" y="4357"/>
                  </a:lnTo>
                  <a:lnTo>
                    <a:pt x="2799" y="4323"/>
                  </a:lnTo>
                  <a:lnTo>
                    <a:pt x="2788" y="4278"/>
                  </a:lnTo>
                  <a:lnTo>
                    <a:pt x="2765" y="4244"/>
                  </a:lnTo>
                  <a:lnTo>
                    <a:pt x="2742" y="4209"/>
                  </a:lnTo>
                  <a:lnTo>
                    <a:pt x="2708" y="4187"/>
                  </a:lnTo>
                  <a:lnTo>
                    <a:pt x="2674" y="4164"/>
                  </a:lnTo>
                  <a:lnTo>
                    <a:pt x="2628" y="4141"/>
                  </a:lnTo>
                  <a:lnTo>
                    <a:pt x="2594" y="4141"/>
                  </a:lnTo>
                  <a:lnTo>
                    <a:pt x="2594" y="1843"/>
                  </a:lnTo>
                  <a:lnTo>
                    <a:pt x="2640" y="1832"/>
                  </a:lnTo>
                  <a:lnTo>
                    <a:pt x="2674" y="1821"/>
                  </a:lnTo>
                  <a:lnTo>
                    <a:pt x="2719" y="1798"/>
                  </a:lnTo>
                  <a:lnTo>
                    <a:pt x="2754" y="1764"/>
                  </a:lnTo>
                  <a:lnTo>
                    <a:pt x="2776" y="1730"/>
                  </a:lnTo>
                  <a:lnTo>
                    <a:pt x="2799" y="1695"/>
                  </a:lnTo>
                  <a:lnTo>
                    <a:pt x="2810" y="1650"/>
                  </a:lnTo>
                  <a:lnTo>
                    <a:pt x="2810" y="1604"/>
                  </a:lnTo>
                  <a:lnTo>
                    <a:pt x="2810" y="1559"/>
                  </a:lnTo>
                  <a:lnTo>
                    <a:pt x="2799" y="1513"/>
                  </a:lnTo>
                  <a:lnTo>
                    <a:pt x="4733" y="399"/>
                  </a:lnTo>
                  <a:lnTo>
                    <a:pt x="4778" y="444"/>
                  </a:lnTo>
                  <a:lnTo>
                    <a:pt x="4824" y="478"/>
                  </a:lnTo>
                  <a:lnTo>
                    <a:pt x="4881" y="501"/>
                  </a:lnTo>
                  <a:lnTo>
                    <a:pt x="4938" y="512"/>
                  </a:lnTo>
                  <a:lnTo>
                    <a:pt x="5006" y="501"/>
                  </a:lnTo>
                  <a:lnTo>
                    <a:pt x="5063" y="478"/>
                  </a:lnTo>
                  <a:lnTo>
                    <a:pt x="5108" y="444"/>
                  </a:lnTo>
                  <a:lnTo>
                    <a:pt x="5154" y="399"/>
                  </a:lnTo>
                  <a:close/>
                  <a:moveTo>
                    <a:pt x="4938" y="1"/>
                  </a:moveTo>
                  <a:lnTo>
                    <a:pt x="4892" y="12"/>
                  </a:lnTo>
                  <a:lnTo>
                    <a:pt x="4847" y="23"/>
                  </a:lnTo>
                  <a:lnTo>
                    <a:pt x="4801" y="46"/>
                  </a:lnTo>
                  <a:lnTo>
                    <a:pt x="4767" y="80"/>
                  </a:lnTo>
                  <a:lnTo>
                    <a:pt x="4733" y="114"/>
                  </a:lnTo>
                  <a:lnTo>
                    <a:pt x="4710" y="160"/>
                  </a:lnTo>
                  <a:lnTo>
                    <a:pt x="4699" y="205"/>
                  </a:lnTo>
                  <a:lnTo>
                    <a:pt x="4687" y="262"/>
                  </a:lnTo>
                  <a:lnTo>
                    <a:pt x="4699" y="308"/>
                  </a:lnTo>
                  <a:lnTo>
                    <a:pt x="4710" y="365"/>
                  </a:lnTo>
                  <a:lnTo>
                    <a:pt x="2776" y="1479"/>
                  </a:lnTo>
                  <a:lnTo>
                    <a:pt x="2742" y="1434"/>
                  </a:lnTo>
                  <a:lnTo>
                    <a:pt x="2697" y="1400"/>
                  </a:lnTo>
                  <a:lnTo>
                    <a:pt x="2640" y="1366"/>
                  </a:lnTo>
                  <a:lnTo>
                    <a:pt x="2526" y="1366"/>
                  </a:lnTo>
                  <a:lnTo>
                    <a:pt x="2481" y="1377"/>
                  </a:lnTo>
                  <a:lnTo>
                    <a:pt x="2435" y="1400"/>
                  </a:lnTo>
                  <a:lnTo>
                    <a:pt x="2401" y="1434"/>
                  </a:lnTo>
                  <a:lnTo>
                    <a:pt x="2378" y="1468"/>
                  </a:lnTo>
                  <a:lnTo>
                    <a:pt x="2355" y="1513"/>
                  </a:lnTo>
                  <a:lnTo>
                    <a:pt x="2333" y="1559"/>
                  </a:lnTo>
                  <a:lnTo>
                    <a:pt x="2333" y="1604"/>
                  </a:lnTo>
                  <a:lnTo>
                    <a:pt x="2333" y="1650"/>
                  </a:lnTo>
                  <a:lnTo>
                    <a:pt x="2344" y="1695"/>
                  </a:lnTo>
                  <a:lnTo>
                    <a:pt x="2367" y="1730"/>
                  </a:lnTo>
                  <a:lnTo>
                    <a:pt x="2390" y="1764"/>
                  </a:lnTo>
                  <a:lnTo>
                    <a:pt x="2424" y="1798"/>
                  </a:lnTo>
                  <a:lnTo>
                    <a:pt x="2458" y="1821"/>
                  </a:lnTo>
                  <a:lnTo>
                    <a:pt x="2503" y="1832"/>
                  </a:lnTo>
                  <a:lnTo>
                    <a:pt x="2549" y="1843"/>
                  </a:lnTo>
                  <a:lnTo>
                    <a:pt x="2549" y="4141"/>
                  </a:lnTo>
                  <a:lnTo>
                    <a:pt x="2503" y="4153"/>
                  </a:lnTo>
                  <a:lnTo>
                    <a:pt x="2469" y="4164"/>
                  </a:lnTo>
                  <a:lnTo>
                    <a:pt x="2435" y="4187"/>
                  </a:lnTo>
                  <a:lnTo>
                    <a:pt x="2401" y="4209"/>
                  </a:lnTo>
                  <a:lnTo>
                    <a:pt x="2378" y="4244"/>
                  </a:lnTo>
                  <a:lnTo>
                    <a:pt x="2367" y="4278"/>
                  </a:lnTo>
                  <a:lnTo>
                    <a:pt x="2355" y="4323"/>
                  </a:lnTo>
                  <a:lnTo>
                    <a:pt x="2344" y="4357"/>
                  </a:lnTo>
                  <a:lnTo>
                    <a:pt x="2355" y="4403"/>
                  </a:lnTo>
                  <a:lnTo>
                    <a:pt x="2367" y="4448"/>
                  </a:lnTo>
                  <a:lnTo>
                    <a:pt x="376" y="5609"/>
                  </a:lnTo>
                  <a:lnTo>
                    <a:pt x="342" y="5563"/>
                  </a:lnTo>
                  <a:lnTo>
                    <a:pt x="296" y="5540"/>
                  </a:lnTo>
                  <a:lnTo>
                    <a:pt x="251" y="5518"/>
                  </a:lnTo>
                  <a:lnTo>
                    <a:pt x="205" y="5506"/>
                  </a:lnTo>
                  <a:lnTo>
                    <a:pt x="160" y="5518"/>
                  </a:lnTo>
                  <a:lnTo>
                    <a:pt x="126" y="5529"/>
                  </a:lnTo>
                  <a:lnTo>
                    <a:pt x="92" y="5540"/>
                  </a:lnTo>
                  <a:lnTo>
                    <a:pt x="58" y="5563"/>
                  </a:lnTo>
                  <a:lnTo>
                    <a:pt x="35" y="5597"/>
                  </a:lnTo>
                  <a:lnTo>
                    <a:pt x="23" y="5631"/>
                  </a:lnTo>
                  <a:lnTo>
                    <a:pt x="1" y="5665"/>
                  </a:lnTo>
                  <a:lnTo>
                    <a:pt x="1" y="5711"/>
                  </a:lnTo>
                  <a:lnTo>
                    <a:pt x="1" y="5745"/>
                  </a:lnTo>
                  <a:lnTo>
                    <a:pt x="12" y="5779"/>
                  </a:lnTo>
                  <a:lnTo>
                    <a:pt x="58" y="5847"/>
                  </a:lnTo>
                  <a:lnTo>
                    <a:pt x="103" y="5882"/>
                  </a:lnTo>
                  <a:lnTo>
                    <a:pt x="171" y="5904"/>
                  </a:lnTo>
                  <a:lnTo>
                    <a:pt x="171" y="6712"/>
                  </a:lnTo>
                  <a:lnTo>
                    <a:pt x="217" y="6712"/>
                  </a:lnTo>
                  <a:lnTo>
                    <a:pt x="217" y="5904"/>
                  </a:lnTo>
                  <a:lnTo>
                    <a:pt x="262" y="5904"/>
                  </a:lnTo>
                  <a:lnTo>
                    <a:pt x="296" y="5893"/>
                  </a:lnTo>
                  <a:lnTo>
                    <a:pt x="353" y="5847"/>
                  </a:lnTo>
                  <a:lnTo>
                    <a:pt x="387" y="5779"/>
                  </a:lnTo>
                  <a:lnTo>
                    <a:pt x="399" y="5745"/>
                  </a:lnTo>
                  <a:lnTo>
                    <a:pt x="399" y="5711"/>
                  </a:lnTo>
                  <a:lnTo>
                    <a:pt x="387" y="5643"/>
                  </a:lnTo>
                  <a:lnTo>
                    <a:pt x="2390" y="4494"/>
                  </a:lnTo>
                  <a:lnTo>
                    <a:pt x="2424" y="4528"/>
                  </a:lnTo>
                  <a:lnTo>
                    <a:pt x="2469" y="4562"/>
                  </a:lnTo>
                  <a:lnTo>
                    <a:pt x="2515" y="4585"/>
                  </a:lnTo>
                  <a:lnTo>
                    <a:pt x="2628" y="4585"/>
                  </a:lnTo>
                  <a:lnTo>
                    <a:pt x="2674" y="4562"/>
                  </a:lnTo>
                  <a:lnTo>
                    <a:pt x="2719" y="4528"/>
                  </a:lnTo>
                  <a:lnTo>
                    <a:pt x="2754" y="4494"/>
                  </a:lnTo>
                  <a:lnTo>
                    <a:pt x="4710" y="5620"/>
                  </a:lnTo>
                  <a:lnTo>
                    <a:pt x="4699" y="5665"/>
                  </a:lnTo>
                  <a:lnTo>
                    <a:pt x="4687" y="5711"/>
                  </a:lnTo>
                  <a:lnTo>
                    <a:pt x="4699" y="5756"/>
                  </a:lnTo>
                  <a:lnTo>
                    <a:pt x="4710" y="5802"/>
                  </a:lnTo>
                  <a:lnTo>
                    <a:pt x="4721" y="5847"/>
                  </a:lnTo>
                  <a:lnTo>
                    <a:pt x="4756" y="5882"/>
                  </a:lnTo>
                  <a:lnTo>
                    <a:pt x="4790" y="5916"/>
                  </a:lnTo>
                  <a:lnTo>
                    <a:pt x="4824" y="5938"/>
                  </a:lnTo>
                  <a:lnTo>
                    <a:pt x="4869" y="5950"/>
                  </a:lnTo>
                  <a:lnTo>
                    <a:pt x="4915" y="5961"/>
                  </a:lnTo>
                  <a:lnTo>
                    <a:pt x="4915" y="6712"/>
                  </a:lnTo>
                  <a:lnTo>
                    <a:pt x="4960" y="6712"/>
                  </a:lnTo>
                  <a:lnTo>
                    <a:pt x="4960" y="5961"/>
                  </a:lnTo>
                  <a:lnTo>
                    <a:pt x="5006" y="5950"/>
                  </a:lnTo>
                  <a:lnTo>
                    <a:pt x="5051" y="5938"/>
                  </a:lnTo>
                  <a:lnTo>
                    <a:pt x="5097" y="5916"/>
                  </a:lnTo>
                  <a:lnTo>
                    <a:pt x="5131" y="5882"/>
                  </a:lnTo>
                  <a:lnTo>
                    <a:pt x="5154" y="5847"/>
                  </a:lnTo>
                  <a:lnTo>
                    <a:pt x="5176" y="5802"/>
                  </a:lnTo>
                  <a:lnTo>
                    <a:pt x="5188" y="5756"/>
                  </a:lnTo>
                  <a:lnTo>
                    <a:pt x="5199" y="5711"/>
                  </a:lnTo>
                  <a:lnTo>
                    <a:pt x="5188" y="5665"/>
                  </a:lnTo>
                  <a:lnTo>
                    <a:pt x="5176" y="5620"/>
                  </a:lnTo>
                  <a:lnTo>
                    <a:pt x="7133" y="4494"/>
                  </a:lnTo>
                  <a:lnTo>
                    <a:pt x="7167" y="4528"/>
                  </a:lnTo>
                  <a:lnTo>
                    <a:pt x="7213" y="4562"/>
                  </a:lnTo>
                  <a:lnTo>
                    <a:pt x="7258" y="4585"/>
                  </a:lnTo>
                  <a:lnTo>
                    <a:pt x="7361" y="4585"/>
                  </a:lnTo>
                  <a:lnTo>
                    <a:pt x="7406" y="4573"/>
                  </a:lnTo>
                  <a:lnTo>
                    <a:pt x="7440" y="4551"/>
                  </a:lnTo>
                  <a:lnTo>
                    <a:pt x="7474" y="4517"/>
                  </a:lnTo>
                  <a:lnTo>
                    <a:pt x="7497" y="4482"/>
                  </a:lnTo>
                  <a:lnTo>
                    <a:pt x="7520" y="4448"/>
                  </a:lnTo>
                  <a:lnTo>
                    <a:pt x="7531" y="4403"/>
                  </a:lnTo>
                  <a:lnTo>
                    <a:pt x="7543" y="4357"/>
                  </a:lnTo>
                  <a:lnTo>
                    <a:pt x="7531" y="4323"/>
                  </a:lnTo>
                  <a:lnTo>
                    <a:pt x="7520" y="4278"/>
                  </a:lnTo>
                  <a:lnTo>
                    <a:pt x="7508" y="4244"/>
                  </a:lnTo>
                  <a:lnTo>
                    <a:pt x="7474" y="4209"/>
                  </a:lnTo>
                  <a:lnTo>
                    <a:pt x="7452" y="4175"/>
                  </a:lnTo>
                  <a:lnTo>
                    <a:pt x="7417" y="4164"/>
                  </a:lnTo>
                  <a:lnTo>
                    <a:pt x="7372" y="4141"/>
                  </a:lnTo>
                  <a:lnTo>
                    <a:pt x="7338" y="4141"/>
                  </a:lnTo>
                  <a:lnTo>
                    <a:pt x="7338" y="1843"/>
                  </a:lnTo>
                  <a:lnTo>
                    <a:pt x="7383" y="1843"/>
                  </a:lnTo>
                  <a:lnTo>
                    <a:pt x="7417" y="1821"/>
                  </a:lnTo>
                  <a:lnTo>
                    <a:pt x="7463" y="1798"/>
                  </a:lnTo>
                  <a:lnTo>
                    <a:pt x="7497" y="1775"/>
                  </a:lnTo>
                  <a:lnTo>
                    <a:pt x="7520" y="1730"/>
                  </a:lnTo>
                  <a:lnTo>
                    <a:pt x="7543" y="1695"/>
                  </a:lnTo>
                  <a:lnTo>
                    <a:pt x="7554" y="1650"/>
                  </a:lnTo>
                  <a:lnTo>
                    <a:pt x="7554" y="1604"/>
                  </a:lnTo>
                  <a:lnTo>
                    <a:pt x="7554" y="1559"/>
                  </a:lnTo>
                  <a:lnTo>
                    <a:pt x="7543" y="1513"/>
                  </a:lnTo>
                  <a:lnTo>
                    <a:pt x="7520" y="1468"/>
                  </a:lnTo>
                  <a:lnTo>
                    <a:pt x="7486" y="1434"/>
                  </a:lnTo>
                  <a:lnTo>
                    <a:pt x="7452" y="1400"/>
                  </a:lnTo>
                  <a:lnTo>
                    <a:pt x="7406" y="1377"/>
                  </a:lnTo>
                  <a:lnTo>
                    <a:pt x="7361" y="1366"/>
                  </a:lnTo>
                  <a:lnTo>
                    <a:pt x="7315" y="1354"/>
                  </a:lnTo>
                  <a:lnTo>
                    <a:pt x="7247" y="1366"/>
                  </a:lnTo>
                  <a:lnTo>
                    <a:pt x="7190" y="1388"/>
                  </a:lnTo>
                  <a:lnTo>
                    <a:pt x="7144" y="1434"/>
                  </a:lnTo>
                  <a:lnTo>
                    <a:pt x="7099" y="1479"/>
                  </a:lnTo>
                  <a:lnTo>
                    <a:pt x="5176" y="365"/>
                  </a:lnTo>
                  <a:lnTo>
                    <a:pt x="5188" y="308"/>
                  </a:lnTo>
                  <a:lnTo>
                    <a:pt x="5199" y="262"/>
                  </a:lnTo>
                  <a:lnTo>
                    <a:pt x="5188" y="205"/>
                  </a:lnTo>
                  <a:lnTo>
                    <a:pt x="5176" y="160"/>
                  </a:lnTo>
                  <a:lnTo>
                    <a:pt x="5154" y="114"/>
                  </a:lnTo>
                  <a:lnTo>
                    <a:pt x="5120" y="80"/>
                  </a:lnTo>
                  <a:lnTo>
                    <a:pt x="5085" y="46"/>
                  </a:lnTo>
                  <a:lnTo>
                    <a:pt x="5040" y="23"/>
                  </a:lnTo>
                  <a:lnTo>
                    <a:pt x="4994" y="12"/>
                  </a:lnTo>
                  <a:lnTo>
                    <a:pt x="4938" y="1"/>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0"/>
            <p:cNvSpPr/>
            <p:nvPr/>
          </p:nvSpPr>
          <p:spPr>
            <a:xfrm>
              <a:off x="7567566" y="4871996"/>
              <a:ext cx="543107" cy="271501"/>
            </a:xfrm>
            <a:custGeom>
              <a:rect b="b" l="l" r="r" t="t"/>
              <a:pathLst>
                <a:path extrusionOk="0" h="2594" w="5189">
                  <a:moveTo>
                    <a:pt x="2583" y="0"/>
                  </a:moveTo>
                  <a:lnTo>
                    <a:pt x="2538" y="23"/>
                  </a:lnTo>
                  <a:lnTo>
                    <a:pt x="2503" y="46"/>
                  </a:lnTo>
                  <a:lnTo>
                    <a:pt x="2469" y="69"/>
                  </a:lnTo>
                  <a:lnTo>
                    <a:pt x="2435" y="103"/>
                  </a:lnTo>
                  <a:lnTo>
                    <a:pt x="2412" y="148"/>
                  </a:lnTo>
                  <a:lnTo>
                    <a:pt x="2401" y="194"/>
                  </a:lnTo>
                  <a:lnTo>
                    <a:pt x="2390" y="239"/>
                  </a:lnTo>
                  <a:lnTo>
                    <a:pt x="2401" y="296"/>
                  </a:lnTo>
                  <a:lnTo>
                    <a:pt x="2412" y="342"/>
                  </a:lnTo>
                  <a:lnTo>
                    <a:pt x="490" y="1456"/>
                  </a:lnTo>
                  <a:lnTo>
                    <a:pt x="456" y="1400"/>
                  </a:lnTo>
                  <a:lnTo>
                    <a:pt x="399" y="1365"/>
                  </a:lnTo>
                  <a:lnTo>
                    <a:pt x="342" y="1331"/>
                  </a:lnTo>
                  <a:lnTo>
                    <a:pt x="217" y="1331"/>
                  </a:lnTo>
                  <a:lnTo>
                    <a:pt x="160" y="1343"/>
                  </a:lnTo>
                  <a:lnTo>
                    <a:pt x="115" y="1377"/>
                  </a:lnTo>
                  <a:lnTo>
                    <a:pt x="81" y="1400"/>
                  </a:lnTo>
                  <a:lnTo>
                    <a:pt x="46" y="1445"/>
                  </a:lnTo>
                  <a:lnTo>
                    <a:pt x="24" y="1491"/>
                  </a:lnTo>
                  <a:lnTo>
                    <a:pt x="12" y="1536"/>
                  </a:lnTo>
                  <a:lnTo>
                    <a:pt x="1" y="1593"/>
                  </a:lnTo>
                  <a:lnTo>
                    <a:pt x="1" y="1638"/>
                  </a:lnTo>
                  <a:lnTo>
                    <a:pt x="24" y="1695"/>
                  </a:lnTo>
                  <a:lnTo>
                    <a:pt x="46" y="1729"/>
                  </a:lnTo>
                  <a:lnTo>
                    <a:pt x="69" y="1775"/>
                  </a:lnTo>
                  <a:lnTo>
                    <a:pt x="103" y="1809"/>
                  </a:lnTo>
                  <a:lnTo>
                    <a:pt x="149" y="1832"/>
                  </a:lnTo>
                  <a:lnTo>
                    <a:pt x="194" y="1843"/>
                  </a:lnTo>
                  <a:lnTo>
                    <a:pt x="240" y="1855"/>
                  </a:lnTo>
                  <a:lnTo>
                    <a:pt x="240" y="2594"/>
                  </a:lnTo>
                  <a:lnTo>
                    <a:pt x="285" y="2594"/>
                  </a:lnTo>
                  <a:lnTo>
                    <a:pt x="285" y="1855"/>
                  </a:lnTo>
                  <a:lnTo>
                    <a:pt x="342" y="1843"/>
                  </a:lnTo>
                  <a:lnTo>
                    <a:pt x="388" y="1832"/>
                  </a:lnTo>
                  <a:lnTo>
                    <a:pt x="422" y="1809"/>
                  </a:lnTo>
                  <a:lnTo>
                    <a:pt x="467" y="1775"/>
                  </a:lnTo>
                  <a:lnTo>
                    <a:pt x="490" y="1729"/>
                  </a:lnTo>
                  <a:lnTo>
                    <a:pt x="513" y="1695"/>
                  </a:lnTo>
                  <a:lnTo>
                    <a:pt x="524" y="1638"/>
                  </a:lnTo>
                  <a:lnTo>
                    <a:pt x="536" y="1593"/>
                  </a:lnTo>
                  <a:lnTo>
                    <a:pt x="524" y="1536"/>
                  </a:lnTo>
                  <a:lnTo>
                    <a:pt x="513" y="1491"/>
                  </a:lnTo>
                  <a:lnTo>
                    <a:pt x="2435" y="387"/>
                  </a:lnTo>
                  <a:lnTo>
                    <a:pt x="2481" y="421"/>
                  </a:lnTo>
                  <a:lnTo>
                    <a:pt x="2526" y="455"/>
                  </a:lnTo>
                  <a:lnTo>
                    <a:pt x="2583" y="478"/>
                  </a:lnTo>
                  <a:lnTo>
                    <a:pt x="2640" y="490"/>
                  </a:lnTo>
                  <a:lnTo>
                    <a:pt x="2697" y="478"/>
                  </a:lnTo>
                  <a:lnTo>
                    <a:pt x="2754" y="455"/>
                  </a:lnTo>
                  <a:lnTo>
                    <a:pt x="2799" y="433"/>
                  </a:lnTo>
                  <a:lnTo>
                    <a:pt x="2833" y="387"/>
                  </a:lnTo>
                  <a:lnTo>
                    <a:pt x="4835" y="1547"/>
                  </a:lnTo>
                  <a:lnTo>
                    <a:pt x="4835" y="1593"/>
                  </a:lnTo>
                  <a:lnTo>
                    <a:pt x="4847" y="1650"/>
                  </a:lnTo>
                  <a:lnTo>
                    <a:pt x="4870" y="1707"/>
                  </a:lnTo>
                  <a:lnTo>
                    <a:pt x="4926" y="1752"/>
                  </a:lnTo>
                  <a:lnTo>
                    <a:pt x="4983" y="1764"/>
                  </a:lnTo>
                  <a:lnTo>
                    <a:pt x="4983" y="2594"/>
                  </a:lnTo>
                  <a:lnTo>
                    <a:pt x="5029" y="2594"/>
                  </a:lnTo>
                  <a:lnTo>
                    <a:pt x="5029" y="1764"/>
                  </a:lnTo>
                  <a:lnTo>
                    <a:pt x="5086" y="1752"/>
                  </a:lnTo>
                  <a:lnTo>
                    <a:pt x="5143" y="1707"/>
                  </a:lnTo>
                  <a:lnTo>
                    <a:pt x="5177" y="1661"/>
                  </a:lnTo>
                  <a:lnTo>
                    <a:pt x="5188" y="1593"/>
                  </a:lnTo>
                  <a:lnTo>
                    <a:pt x="5177" y="1559"/>
                  </a:lnTo>
                  <a:lnTo>
                    <a:pt x="5165" y="1525"/>
                  </a:lnTo>
                  <a:lnTo>
                    <a:pt x="5131" y="1468"/>
                  </a:lnTo>
                  <a:lnTo>
                    <a:pt x="5074" y="1434"/>
                  </a:lnTo>
                  <a:lnTo>
                    <a:pt x="5040" y="1422"/>
                  </a:lnTo>
                  <a:lnTo>
                    <a:pt x="5006" y="1411"/>
                  </a:lnTo>
                  <a:lnTo>
                    <a:pt x="4961" y="1422"/>
                  </a:lnTo>
                  <a:lnTo>
                    <a:pt x="4915" y="1434"/>
                  </a:lnTo>
                  <a:lnTo>
                    <a:pt x="4881" y="1468"/>
                  </a:lnTo>
                  <a:lnTo>
                    <a:pt x="4858" y="1502"/>
                  </a:lnTo>
                  <a:lnTo>
                    <a:pt x="2856" y="342"/>
                  </a:lnTo>
                  <a:lnTo>
                    <a:pt x="2879" y="296"/>
                  </a:lnTo>
                  <a:lnTo>
                    <a:pt x="2879" y="239"/>
                  </a:lnTo>
                  <a:lnTo>
                    <a:pt x="2879" y="194"/>
                  </a:lnTo>
                  <a:lnTo>
                    <a:pt x="2867" y="148"/>
                  </a:lnTo>
                  <a:lnTo>
                    <a:pt x="2845" y="103"/>
                  </a:lnTo>
                  <a:lnTo>
                    <a:pt x="2811" y="69"/>
                  </a:lnTo>
                  <a:lnTo>
                    <a:pt x="2776" y="46"/>
                  </a:lnTo>
                  <a:lnTo>
                    <a:pt x="2731" y="23"/>
                  </a:lnTo>
                  <a:lnTo>
                    <a:pt x="2685" y="0"/>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0"/>
            <p:cNvSpPr/>
            <p:nvPr/>
          </p:nvSpPr>
          <p:spPr>
            <a:xfrm>
              <a:off x="8065253" y="4017084"/>
              <a:ext cx="1078782" cy="1126405"/>
            </a:xfrm>
            <a:custGeom>
              <a:rect b="b" l="l" r="r" t="t"/>
              <a:pathLst>
                <a:path extrusionOk="0" h="10762" w="10307">
                  <a:moveTo>
                    <a:pt x="2788" y="319"/>
                  </a:moveTo>
                  <a:lnTo>
                    <a:pt x="4801" y="1480"/>
                  </a:lnTo>
                  <a:lnTo>
                    <a:pt x="4790" y="1548"/>
                  </a:lnTo>
                  <a:lnTo>
                    <a:pt x="4790" y="1593"/>
                  </a:lnTo>
                  <a:lnTo>
                    <a:pt x="4801" y="1628"/>
                  </a:lnTo>
                  <a:lnTo>
                    <a:pt x="4835" y="1684"/>
                  </a:lnTo>
                  <a:lnTo>
                    <a:pt x="4892" y="1730"/>
                  </a:lnTo>
                  <a:lnTo>
                    <a:pt x="4926" y="1741"/>
                  </a:lnTo>
                  <a:lnTo>
                    <a:pt x="4972" y="1753"/>
                  </a:lnTo>
                  <a:lnTo>
                    <a:pt x="4972" y="4107"/>
                  </a:lnTo>
                  <a:lnTo>
                    <a:pt x="4926" y="4107"/>
                  </a:lnTo>
                  <a:lnTo>
                    <a:pt x="4892" y="4130"/>
                  </a:lnTo>
                  <a:lnTo>
                    <a:pt x="4835" y="4176"/>
                  </a:lnTo>
                  <a:lnTo>
                    <a:pt x="4801" y="4233"/>
                  </a:lnTo>
                  <a:lnTo>
                    <a:pt x="4790" y="4267"/>
                  </a:lnTo>
                  <a:lnTo>
                    <a:pt x="4790" y="4312"/>
                  </a:lnTo>
                  <a:lnTo>
                    <a:pt x="4790" y="4346"/>
                  </a:lnTo>
                  <a:lnTo>
                    <a:pt x="4801" y="4392"/>
                  </a:lnTo>
                  <a:lnTo>
                    <a:pt x="2811" y="5541"/>
                  </a:lnTo>
                  <a:lnTo>
                    <a:pt x="2776" y="5495"/>
                  </a:lnTo>
                  <a:lnTo>
                    <a:pt x="2731" y="5461"/>
                  </a:lnTo>
                  <a:lnTo>
                    <a:pt x="2685" y="5438"/>
                  </a:lnTo>
                  <a:lnTo>
                    <a:pt x="2617" y="5427"/>
                  </a:lnTo>
                  <a:lnTo>
                    <a:pt x="2560" y="5438"/>
                  </a:lnTo>
                  <a:lnTo>
                    <a:pt x="2515" y="5461"/>
                  </a:lnTo>
                  <a:lnTo>
                    <a:pt x="2469" y="5495"/>
                  </a:lnTo>
                  <a:lnTo>
                    <a:pt x="2435" y="5541"/>
                  </a:lnTo>
                  <a:lnTo>
                    <a:pt x="479" y="4415"/>
                  </a:lnTo>
                  <a:lnTo>
                    <a:pt x="490" y="4358"/>
                  </a:lnTo>
                  <a:lnTo>
                    <a:pt x="501" y="4312"/>
                  </a:lnTo>
                  <a:lnTo>
                    <a:pt x="490" y="4255"/>
                  </a:lnTo>
                  <a:lnTo>
                    <a:pt x="479" y="4221"/>
                  </a:lnTo>
                  <a:lnTo>
                    <a:pt x="456" y="4176"/>
                  </a:lnTo>
                  <a:lnTo>
                    <a:pt x="433" y="4142"/>
                  </a:lnTo>
                  <a:lnTo>
                    <a:pt x="399" y="4107"/>
                  </a:lnTo>
                  <a:lnTo>
                    <a:pt x="365" y="4085"/>
                  </a:lnTo>
                  <a:lnTo>
                    <a:pt x="319" y="4073"/>
                  </a:lnTo>
                  <a:lnTo>
                    <a:pt x="274" y="4062"/>
                  </a:lnTo>
                  <a:lnTo>
                    <a:pt x="274" y="1810"/>
                  </a:lnTo>
                  <a:lnTo>
                    <a:pt x="319" y="1798"/>
                  </a:lnTo>
                  <a:lnTo>
                    <a:pt x="365" y="1775"/>
                  </a:lnTo>
                  <a:lnTo>
                    <a:pt x="410" y="1753"/>
                  </a:lnTo>
                  <a:lnTo>
                    <a:pt x="444" y="1719"/>
                  </a:lnTo>
                  <a:lnTo>
                    <a:pt x="467" y="1684"/>
                  </a:lnTo>
                  <a:lnTo>
                    <a:pt x="490" y="1639"/>
                  </a:lnTo>
                  <a:lnTo>
                    <a:pt x="501" y="1593"/>
                  </a:lnTo>
                  <a:lnTo>
                    <a:pt x="513" y="1548"/>
                  </a:lnTo>
                  <a:lnTo>
                    <a:pt x="501" y="1502"/>
                  </a:lnTo>
                  <a:lnTo>
                    <a:pt x="490" y="1457"/>
                  </a:lnTo>
                  <a:lnTo>
                    <a:pt x="2458" y="319"/>
                  </a:lnTo>
                  <a:lnTo>
                    <a:pt x="2492" y="354"/>
                  </a:lnTo>
                  <a:lnTo>
                    <a:pt x="2526" y="376"/>
                  </a:lnTo>
                  <a:lnTo>
                    <a:pt x="2572" y="399"/>
                  </a:lnTo>
                  <a:lnTo>
                    <a:pt x="2674" y="399"/>
                  </a:lnTo>
                  <a:lnTo>
                    <a:pt x="2720" y="376"/>
                  </a:lnTo>
                  <a:lnTo>
                    <a:pt x="2754" y="354"/>
                  </a:lnTo>
                  <a:lnTo>
                    <a:pt x="2788" y="319"/>
                  </a:lnTo>
                  <a:close/>
                  <a:moveTo>
                    <a:pt x="5154" y="4426"/>
                  </a:moveTo>
                  <a:lnTo>
                    <a:pt x="7156" y="5575"/>
                  </a:lnTo>
                  <a:lnTo>
                    <a:pt x="7145" y="5620"/>
                  </a:lnTo>
                  <a:lnTo>
                    <a:pt x="7145" y="5654"/>
                  </a:lnTo>
                  <a:lnTo>
                    <a:pt x="7145" y="5700"/>
                  </a:lnTo>
                  <a:lnTo>
                    <a:pt x="7156" y="5734"/>
                  </a:lnTo>
                  <a:lnTo>
                    <a:pt x="7179" y="5768"/>
                  </a:lnTo>
                  <a:lnTo>
                    <a:pt x="7201" y="5802"/>
                  </a:lnTo>
                  <a:lnTo>
                    <a:pt x="7224" y="5825"/>
                  </a:lnTo>
                  <a:lnTo>
                    <a:pt x="7258" y="5848"/>
                  </a:lnTo>
                  <a:lnTo>
                    <a:pt x="7304" y="5871"/>
                  </a:lnTo>
                  <a:lnTo>
                    <a:pt x="7338" y="5871"/>
                  </a:lnTo>
                  <a:lnTo>
                    <a:pt x="7338" y="8203"/>
                  </a:lnTo>
                  <a:lnTo>
                    <a:pt x="7304" y="8214"/>
                  </a:lnTo>
                  <a:lnTo>
                    <a:pt x="7270" y="8225"/>
                  </a:lnTo>
                  <a:lnTo>
                    <a:pt x="7213" y="8271"/>
                  </a:lnTo>
                  <a:lnTo>
                    <a:pt x="7167" y="8339"/>
                  </a:lnTo>
                  <a:lnTo>
                    <a:pt x="7156" y="8373"/>
                  </a:lnTo>
                  <a:lnTo>
                    <a:pt x="7156" y="8407"/>
                  </a:lnTo>
                  <a:lnTo>
                    <a:pt x="7156" y="8453"/>
                  </a:lnTo>
                  <a:lnTo>
                    <a:pt x="7179" y="8498"/>
                  </a:lnTo>
                  <a:lnTo>
                    <a:pt x="5199" y="9636"/>
                  </a:lnTo>
                  <a:lnTo>
                    <a:pt x="5154" y="9590"/>
                  </a:lnTo>
                  <a:lnTo>
                    <a:pt x="5108" y="9556"/>
                  </a:lnTo>
                  <a:lnTo>
                    <a:pt x="5051" y="9533"/>
                  </a:lnTo>
                  <a:lnTo>
                    <a:pt x="4995" y="9522"/>
                  </a:lnTo>
                  <a:lnTo>
                    <a:pt x="4926" y="9533"/>
                  </a:lnTo>
                  <a:lnTo>
                    <a:pt x="4869" y="9556"/>
                  </a:lnTo>
                  <a:lnTo>
                    <a:pt x="4824" y="9590"/>
                  </a:lnTo>
                  <a:lnTo>
                    <a:pt x="4790" y="9636"/>
                  </a:lnTo>
                  <a:lnTo>
                    <a:pt x="2845" y="8521"/>
                  </a:lnTo>
                  <a:lnTo>
                    <a:pt x="2867" y="8464"/>
                  </a:lnTo>
                  <a:lnTo>
                    <a:pt x="2867" y="8407"/>
                  </a:lnTo>
                  <a:lnTo>
                    <a:pt x="2867" y="8362"/>
                  </a:lnTo>
                  <a:lnTo>
                    <a:pt x="2856" y="8316"/>
                  </a:lnTo>
                  <a:lnTo>
                    <a:pt x="2833" y="8282"/>
                  </a:lnTo>
                  <a:lnTo>
                    <a:pt x="2811" y="8248"/>
                  </a:lnTo>
                  <a:lnTo>
                    <a:pt x="2776" y="8214"/>
                  </a:lnTo>
                  <a:lnTo>
                    <a:pt x="2731" y="8191"/>
                  </a:lnTo>
                  <a:lnTo>
                    <a:pt x="2685" y="8168"/>
                  </a:lnTo>
                  <a:lnTo>
                    <a:pt x="2640" y="8168"/>
                  </a:lnTo>
                  <a:lnTo>
                    <a:pt x="2640" y="5882"/>
                  </a:lnTo>
                  <a:lnTo>
                    <a:pt x="2685" y="5871"/>
                  </a:lnTo>
                  <a:lnTo>
                    <a:pt x="2720" y="5859"/>
                  </a:lnTo>
                  <a:lnTo>
                    <a:pt x="2754" y="5836"/>
                  </a:lnTo>
                  <a:lnTo>
                    <a:pt x="2788" y="5802"/>
                  </a:lnTo>
                  <a:lnTo>
                    <a:pt x="2811" y="5768"/>
                  </a:lnTo>
                  <a:lnTo>
                    <a:pt x="2833" y="5734"/>
                  </a:lnTo>
                  <a:lnTo>
                    <a:pt x="2845" y="5700"/>
                  </a:lnTo>
                  <a:lnTo>
                    <a:pt x="2845" y="5654"/>
                  </a:lnTo>
                  <a:lnTo>
                    <a:pt x="2845" y="5609"/>
                  </a:lnTo>
                  <a:lnTo>
                    <a:pt x="2833" y="5575"/>
                  </a:lnTo>
                  <a:lnTo>
                    <a:pt x="4824" y="4426"/>
                  </a:lnTo>
                  <a:lnTo>
                    <a:pt x="4858" y="4460"/>
                  </a:lnTo>
                  <a:lnTo>
                    <a:pt x="4904" y="4494"/>
                  </a:lnTo>
                  <a:lnTo>
                    <a:pt x="4938" y="4506"/>
                  </a:lnTo>
                  <a:lnTo>
                    <a:pt x="4995" y="4517"/>
                  </a:lnTo>
                  <a:lnTo>
                    <a:pt x="5040" y="4506"/>
                  </a:lnTo>
                  <a:lnTo>
                    <a:pt x="5086" y="4494"/>
                  </a:lnTo>
                  <a:lnTo>
                    <a:pt x="5131" y="4460"/>
                  </a:lnTo>
                  <a:lnTo>
                    <a:pt x="5154" y="4426"/>
                  </a:lnTo>
                  <a:close/>
                  <a:moveTo>
                    <a:pt x="2583" y="1"/>
                  </a:moveTo>
                  <a:lnTo>
                    <a:pt x="2549" y="12"/>
                  </a:lnTo>
                  <a:lnTo>
                    <a:pt x="2515" y="35"/>
                  </a:lnTo>
                  <a:lnTo>
                    <a:pt x="2481" y="58"/>
                  </a:lnTo>
                  <a:lnTo>
                    <a:pt x="2458" y="92"/>
                  </a:lnTo>
                  <a:lnTo>
                    <a:pt x="2435" y="126"/>
                  </a:lnTo>
                  <a:lnTo>
                    <a:pt x="2424" y="160"/>
                  </a:lnTo>
                  <a:lnTo>
                    <a:pt x="2424" y="206"/>
                  </a:lnTo>
                  <a:lnTo>
                    <a:pt x="2424" y="240"/>
                  </a:lnTo>
                  <a:lnTo>
                    <a:pt x="2435" y="285"/>
                  </a:lnTo>
                  <a:lnTo>
                    <a:pt x="467" y="1411"/>
                  </a:lnTo>
                  <a:lnTo>
                    <a:pt x="433" y="1366"/>
                  </a:lnTo>
                  <a:lnTo>
                    <a:pt x="376" y="1332"/>
                  </a:lnTo>
                  <a:lnTo>
                    <a:pt x="319" y="1298"/>
                  </a:lnTo>
                  <a:lnTo>
                    <a:pt x="206" y="1298"/>
                  </a:lnTo>
                  <a:lnTo>
                    <a:pt x="149" y="1309"/>
                  </a:lnTo>
                  <a:lnTo>
                    <a:pt x="115" y="1343"/>
                  </a:lnTo>
                  <a:lnTo>
                    <a:pt x="69" y="1366"/>
                  </a:lnTo>
                  <a:lnTo>
                    <a:pt x="46" y="1411"/>
                  </a:lnTo>
                  <a:lnTo>
                    <a:pt x="12" y="1446"/>
                  </a:lnTo>
                  <a:lnTo>
                    <a:pt x="1" y="1502"/>
                  </a:lnTo>
                  <a:lnTo>
                    <a:pt x="1" y="1548"/>
                  </a:lnTo>
                  <a:lnTo>
                    <a:pt x="1" y="1593"/>
                  </a:lnTo>
                  <a:lnTo>
                    <a:pt x="12" y="1639"/>
                  </a:lnTo>
                  <a:lnTo>
                    <a:pt x="35" y="1684"/>
                  </a:lnTo>
                  <a:lnTo>
                    <a:pt x="69" y="1719"/>
                  </a:lnTo>
                  <a:lnTo>
                    <a:pt x="103" y="1753"/>
                  </a:lnTo>
                  <a:lnTo>
                    <a:pt x="137" y="1775"/>
                  </a:lnTo>
                  <a:lnTo>
                    <a:pt x="183" y="1798"/>
                  </a:lnTo>
                  <a:lnTo>
                    <a:pt x="228" y="1798"/>
                  </a:lnTo>
                  <a:lnTo>
                    <a:pt x="228" y="4062"/>
                  </a:lnTo>
                  <a:lnTo>
                    <a:pt x="183" y="4073"/>
                  </a:lnTo>
                  <a:lnTo>
                    <a:pt x="137" y="4085"/>
                  </a:lnTo>
                  <a:lnTo>
                    <a:pt x="103" y="4119"/>
                  </a:lnTo>
                  <a:lnTo>
                    <a:pt x="69" y="4142"/>
                  </a:lnTo>
                  <a:lnTo>
                    <a:pt x="46" y="4176"/>
                  </a:lnTo>
                  <a:lnTo>
                    <a:pt x="24" y="4221"/>
                  </a:lnTo>
                  <a:lnTo>
                    <a:pt x="12" y="4255"/>
                  </a:lnTo>
                  <a:lnTo>
                    <a:pt x="12" y="4312"/>
                  </a:lnTo>
                  <a:lnTo>
                    <a:pt x="12" y="4358"/>
                  </a:lnTo>
                  <a:lnTo>
                    <a:pt x="24" y="4403"/>
                  </a:lnTo>
                  <a:lnTo>
                    <a:pt x="46" y="4449"/>
                  </a:lnTo>
                  <a:lnTo>
                    <a:pt x="80" y="4483"/>
                  </a:lnTo>
                  <a:lnTo>
                    <a:pt x="115" y="4506"/>
                  </a:lnTo>
                  <a:lnTo>
                    <a:pt x="160" y="4528"/>
                  </a:lnTo>
                  <a:lnTo>
                    <a:pt x="206" y="4551"/>
                  </a:lnTo>
                  <a:lnTo>
                    <a:pt x="251" y="4551"/>
                  </a:lnTo>
                  <a:lnTo>
                    <a:pt x="308" y="4540"/>
                  </a:lnTo>
                  <a:lnTo>
                    <a:pt x="365" y="4528"/>
                  </a:lnTo>
                  <a:lnTo>
                    <a:pt x="410" y="4494"/>
                  </a:lnTo>
                  <a:lnTo>
                    <a:pt x="456" y="4449"/>
                  </a:lnTo>
                  <a:lnTo>
                    <a:pt x="2412" y="5575"/>
                  </a:lnTo>
                  <a:lnTo>
                    <a:pt x="2401" y="5620"/>
                  </a:lnTo>
                  <a:lnTo>
                    <a:pt x="2401" y="5654"/>
                  </a:lnTo>
                  <a:lnTo>
                    <a:pt x="2401" y="5700"/>
                  </a:lnTo>
                  <a:lnTo>
                    <a:pt x="2412" y="5734"/>
                  </a:lnTo>
                  <a:lnTo>
                    <a:pt x="2435" y="5768"/>
                  </a:lnTo>
                  <a:lnTo>
                    <a:pt x="2458" y="5802"/>
                  </a:lnTo>
                  <a:lnTo>
                    <a:pt x="2481" y="5836"/>
                  </a:lnTo>
                  <a:lnTo>
                    <a:pt x="2515" y="5859"/>
                  </a:lnTo>
                  <a:lnTo>
                    <a:pt x="2560" y="5871"/>
                  </a:lnTo>
                  <a:lnTo>
                    <a:pt x="2594" y="5882"/>
                  </a:lnTo>
                  <a:lnTo>
                    <a:pt x="2594" y="8168"/>
                  </a:lnTo>
                  <a:lnTo>
                    <a:pt x="2549" y="8168"/>
                  </a:lnTo>
                  <a:lnTo>
                    <a:pt x="2515" y="8191"/>
                  </a:lnTo>
                  <a:lnTo>
                    <a:pt x="2469" y="8214"/>
                  </a:lnTo>
                  <a:lnTo>
                    <a:pt x="2435" y="8248"/>
                  </a:lnTo>
                  <a:lnTo>
                    <a:pt x="2412" y="8282"/>
                  </a:lnTo>
                  <a:lnTo>
                    <a:pt x="2390" y="8316"/>
                  </a:lnTo>
                  <a:lnTo>
                    <a:pt x="2378" y="8362"/>
                  </a:lnTo>
                  <a:lnTo>
                    <a:pt x="2378" y="8407"/>
                  </a:lnTo>
                  <a:lnTo>
                    <a:pt x="2378" y="8464"/>
                  </a:lnTo>
                  <a:lnTo>
                    <a:pt x="2390" y="8510"/>
                  </a:lnTo>
                  <a:lnTo>
                    <a:pt x="2412" y="8555"/>
                  </a:lnTo>
                  <a:lnTo>
                    <a:pt x="2447" y="8589"/>
                  </a:lnTo>
                  <a:lnTo>
                    <a:pt x="2481" y="8612"/>
                  </a:lnTo>
                  <a:lnTo>
                    <a:pt x="2526" y="8635"/>
                  </a:lnTo>
                  <a:lnTo>
                    <a:pt x="2572" y="8658"/>
                  </a:lnTo>
                  <a:lnTo>
                    <a:pt x="2685" y="8658"/>
                  </a:lnTo>
                  <a:lnTo>
                    <a:pt x="2742" y="8635"/>
                  </a:lnTo>
                  <a:lnTo>
                    <a:pt x="2788" y="8601"/>
                  </a:lnTo>
                  <a:lnTo>
                    <a:pt x="2822" y="8555"/>
                  </a:lnTo>
                  <a:lnTo>
                    <a:pt x="4767" y="9681"/>
                  </a:lnTo>
                  <a:lnTo>
                    <a:pt x="4756" y="9715"/>
                  </a:lnTo>
                  <a:lnTo>
                    <a:pt x="4756" y="9761"/>
                  </a:lnTo>
                  <a:lnTo>
                    <a:pt x="4756" y="9806"/>
                  </a:lnTo>
                  <a:lnTo>
                    <a:pt x="4767" y="9852"/>
                  </a:lnTo>
                  <a:lnTo>
                    <a:pt x="4790" y="9886"/>
                  </a:lnTo>
                  <a:lnTo>
                    <a:pt x="4813" y="9920"/>
                  </a:lnTo>
                  <a:lnTo>
                    <a:pt x="4847" y="9954"/>
                  </a:lnTo>
                  <a:lnTo>
                    <a:pt x="4881" y="9977"/>
                  </a:lnTo>
                  <a:lnTo>
                    <a:pt x="4926" y="9988"/>
                  </a:lnTo>
                  <a:lnTo>
                    <a:pt x="4972" y="10000"/>
                  </a:lnTo>
                  <a:lnTo>
                    <a:pt x="4972" y="10762"/>
                  </a:lnTo>
                  <a:lnTo>
                    <a:pt x="5017" y="10762"/>
                  </a:lnTo>
                  <a:lnTo>
                    <a:pt x="5017" y="10000"/>
                  </a:lnTo>
                  <a:lnTo>
                    <a:pt x="5063" y="9988"/>
                  </a:lnTo>
                  <a:lnTo>
                    <a:pt x="5097" y="9977"/>
                  </a:lnTo>
                  <a:lnTo>
                    <a:pt x="5131" y="9954"/>
                  </a:lnTo>
                  <a:lnTo>
                    <a:pt x="5165" y="9920"/>
                  </a:lnTo>
                  <a:lnTo>
                    <a:pt x="5199" y="9886"/>
                  </a:lnTo>
                  <a:lnTo>
                    <a:pt x="5211" y="9852"/>
                  </a:lnTo>
                  <a:lnTo>
                    <a:pt x="5222" y="9806"/>
                  </a:lnTo>
                  <a:lnTo>
                    <a:pt x="5233" y="9761"/>
                  </a:lnTo>
                  <a:lnTo>
                    <a:pt x="5222" y="9715"/>
                  </a:lnTo>
                  <a:lnTo>
                    <a:pt x="5211" y="9681"/>
                  </a:lnTo>
                  <a:lnTo>
                    <a:pt x="7201" y="8532"/>
                  </a:lnTo>
                  <a:lnTo>
                    <a:pt x="7224" y="8567"/>
                  </a:lnTo>
                  <a:lnTo>
                    <a:pt x="7270" y="8589"/>
                  </a:lnTo>
                  <a:lnTo>
                    <a:pt x="7315" y="8612"/>
                  </a:lnTo>
                  <a:lnTo>
                    <a:pt x="7418" y="8612"/>
                  </a:lnTo>
                  <a:lnTo>
                    <a:pt x="7452" y="8589"/>
                  </a:lnTo>
                  <a:lnTo>
                    <a:pt x="7497" y="8567"/>
                  </a:lnTo>
                  <a:lnTo>
                    <a:pt x="7531" y="8532"/>
                  </a:lnTo>
                  <a:lnTo>
                    <a:pt x="9556" y="9704"/>
                  </a:lnTo>
                  <a:lnTo>
                    <a:pt x="9556" y="9761"/>
                  </a:lnTo>
                  <a:lnTo>
                    <a:pt x="9568" y="9829"/>
                  </a:lnTo>
                  <a:lnTo>
                    <a:pt x="9602" y="9875"/>
                  </a:lnTo>
                  <a:lnTo>
                    <a:pt x="9647" y="9920"/>
                  </a:lnTo>
                  <a:lnTo>
                    <a:pt x="9704" y="9943"/>
                  </a:lnTo>
                  <a:lnTo>
                    <a:pt x="9704" y="10762"/>
                  </a:lnTo>
                  <a:lnTo>
                    <a:pt x="9750" y="10762"/>
                  </a:lnTo>
                  <a:lnTo>
                    <a:pt x="9750" y="9943"/>
                  </a:lnTo>
                  <a:lnTo>
                    <a:pt x="9818" y="9920"/>
                  </a:lnTo>
                  <a:lnTo>
                    <a:pt x="9863" y="9875"/>
                  </a:lnTo>
                  <a:lnTo>
                    <a:pt x="9897" y="9829"/>
                  </a:lnTo>
                  <a:lnTo>
                    <a:pt x="9909" y="9761"/>
                  </a:lnTo>
                  <a:lnTo>
                    <a:pt x="9909" y="9704"/>
                  </a:lnTo>
                  <a:lnTo>
                    <a:pt x="10307" y="9477"/>
                  </a:lnTo>
                  <a:lnTo>
                    <a:pt x="10307" y="9420"/>
                  </a:lnTo>
                  <a:lnTo>
                    <a:pt x="9886" y="9670"/>
                  </a:lnTo>
                  <a:lnTo>
                    <a:pt x="9852" y="9624"/>
                  </a:lnTo>
                  <a:lnTo>
                    <a:pt x="9818" y="9602"/>
                  </a:lnTo>
                  <a:lnTo>
                    <a:pt x="9784" y="9590"/>
                  </a:lnTo>
                  <a:lnTo>
                    <a:pt x="9738" y="9579"/>
                  </a:lnTo>
                  <a:lnTo>
                    <a:pt x="9681" y="9590"/>
                  </a:lnTo>
                  <a:lnTo>
                    <a:pt x="9647" y="9602"/>
                  </a:lnTo>
                  <a:lnTo>
                    <a:pt x="9613" y="9636"/>
                  </a:lnTo>
                  <a:lnTo>
                    <a:pt x="9579" y="9670"/>
                  </a:lnTo>
                  <a:lnTo>
                    <a:pt x="7554" y="8498"/>
                  </a:lnTo>
                  <a:lnTo>
                    <a:pt x="7565" y="8453"/>
                  </a:lnTo>
                  <a:lnTo>
                    <a:pt x="7565" y="8407"/>
                  </a:lnTo>
                  <a:lnTo>
                    <a:pt x="7565" y="8373"/>
                  </a:lnTo>
                  <a:lnTo>
                    <a:pt x="7554" y="8339"/>
                  </a:lnTo>
                  <a:lnTo>
                    <a:pt x="7520" y="8271"/>
                  </a:lnTo>
                  <a:lnTo>
                    <a:pt x="7452" y="8225"/>
                  </a:lnTo>
                  <a:lnTo>
                    <a:pt x="7418" y="8214"/>
                  </a:lnTo>
                  <a:lnTo>
                    <a:pt x="7383" y="8203"/>
                  </a:lnTo>
                  <a:lnTo>
                    <a:pt x="7383" y="5871"/>
                  </a:lnTo>
                  <a:lnTo>
                    <a:pt x="7429" y="5871"/>
                  </a:lnTo>
                  <a:lnTo>
                    <a:pt x="7463" y="5848"/>
                  </a:lnTo>
                  <a:lnTo>
                    <a:pt x="7497" y="5825"/>
                  </a:lnTo>
                  <a:lnTo>
                    <a:pt x="7531" y="5802"/>
                  </a:lnTo>
                  <a:lnTo>
                    <a:pt x="7554" y="5768"/>
                  </a:lnTo>
                  <a:lnTo>
                    <a:pt x="7565" y="5734"/>
                  </a:lnTo>
                  <a:lnTo>
                    <a:pt x="7577" y="5700"/>
                  </a:lnTo>
                  <a:lnTo>
                    <a:pt x="7588" y="5654"/>
                  </a:lnTo>
                  <a:lnTo>
                    <a:pt x="7577" y="5620"/>
                  </a:lnTo>
                  <a:lnTo>
                    <a:pt x="7565" y="5575"/>
                  </a:lnTo>
                  <a:lnTo>
                    <a:pt x="9533" y="4449"/>
                  </a:lnTo>
                  <a:lnTo>
                    <a:pt x="9568" y="4483"/>
                  </a:lnTo>
                  <a:lnTo>
                    <a:pt x="9624" y="4517"/>
                  </a:lnTo>
                  <a:lnTo>
                    <a:pt x="9670" y="4540"/>
                  </a:lnTo>
                  <a:lnTo>
                    <a:pt x="9738" y="4551"/>
                  </a:lnTo>
                  <a:lnTo>
                    <a:pt x="9795" y="4540"/>
                  </a:lnTo>
                  <a:lnTo>
                    <a:pt x="9841" y="4517"/>
                  </a:lnTo>
                  <a:lnTo>
                    <a:pt x="9897" y="4483"/>
                  </a:lnTo>
                  <a:lnTo>
                    <a:pt x="9932" y="4449"/>
                  </a:lnTo>
                  <a:lnTo>
                    <a:pt x="10307" y="4665"/>
                  </a:lnTo>
                  <a:lnTo>
                    <a:pt x="10307" y="4608"/>
                  </a:lnTo>
                  <a:lnTo>
                    <a:pt x="9954" y="4403"/>
                  </a:lnTo>
                  <a:lnTo>
                    <a:pt x="9966" y="4358"/>
                  </a:lnTo>
                  <a:lnTo>
                    <a:pt x="9977" y="4312"/>
                  </a:lnTo>
                  <a:lnTo>
                    <a:pt x="9966" y="4255"/>
                  </a:lnTo>
                  <a:lnTo>
                    <a:pt x="9954" y="4210"/>
                  </a:lnTo>
                  <a:lnTo>
                    <a:pt x="9932" y="4176"/>
                  </a:lnTo>
                  <a:lnTo>
                    <a:pt x="9909" y="4142"/>
                  </a:lnTo>
                  <a:lnTo>
                    <a:pt x="9863" y="4107"/>
                  </a:lnTo>
                  <a:lnTo>
                    <a:pt x="9829" y="4085"/>
                  </a:lnTo>
                  <a:lnTo>
                    <a:pt x="9784" y="4073"/>
                  </a:lnTo>
                  <a:lnTo>
                    <a:pt x="9738" y="4062"/>
                  </a:lnTo>
                  <a:lnTo>
                    <a:pt x="9681" y="4073"/>
                  </a:lnTo>
                  <a:lnTo>
                    <a:pt x="9636" y="4085"/>
                  </a:lnTo>
                  <a:lnTo>
                    <a:pt x="9602" y="4107"/>
                  </a:lnTo>
                  <a:lnTo>
                    <a:pt x="9568" y="4142"/>
                  </a:lnTo>
                  <a:lnTo>
                    <a:pt x="9533" y="4176"/>
                  </a:lnTo>
                  <a:lnTo>
                    <a:pt x="9511" y="4210"/>
                  </a:lnTo>
                  <a:lnTo>
                    <a:pt x="9499" y="4255"/>
                  </a:lnTo>
                  <a:lnTo>
                    <a:pt x="9488" y="4312"/>
                  </a:lnTo>
                  <a:lnTo>
                    <a:pt x="9499" y="4358"/>
                  </a:lnTo>
                  <a:lnTo>
                    <a:pt x="9511" y="4403"/>
                  </a:lnTo>
                  <a:lnTo>
                    <a:pt x="7554" y="5541"/>
                  </a:lnTo>
                  <a:lnTo>
                    <a:pt x="7520" y="5495"/>
                  </a:lnTo>
                  <a:lnTo>
                    <a:pt x="7474" y="5461"/>
                  </a:lnTo>
                  <a:lnTo>
                    <a:pt x="7418" y="5438"/>
                  </a:lnTo>
                  <a:lnTo>
                    <a:pt x="7361" y="5427"/>
                  </a:lnTo>
                  <a:lnTo>
                    <a:pt x="7304" y="5438"/>
                  </a:lnTo>
                  <a:lnTo>
                    <a:pt x="7258" y="5461"/>
                  </a:lnTo>
                  <a:lnTo>
                    <a:pt x="7213" y="5495"/>
                  </a:lnTo>
                  <a:lnTo>
                    <a:pt x="7179" y="5541"/>
                  </a:lnTo>
                  <a:lnTo>
                    <a:pt x="5177" y="4392"/>
                  </a:lnTo>
                  <a:lnTo>
                    <a:pt x="5188" y="4346"/>
                  </a:lnTo>
                  <a:lnTo>
                    <a:pt x="5199" y="4312"/>
                  </a:lnTo>
                  <a:lnTo>
                    <a:pt x="5199" y="4267"/>
                  </a:lnTo>
                  <a:lnTo>
                    <a:pt x="5188" y="4233"/>
                  </a:lnTo>
                  <a:lnTo>
                    <a:pt x="5142" y="4176"/>
                  </a:lnTo>
                  <a:lnTo>
                    <a:pt x="5086" y="4130"/>
                  </a:lnTo>
                  <a:lnTo>
                    <a:pt x="5051" y="4107"/>
                  </a:lnTo>
                  <a:lnTo>
                    <a:pt x="5017" y="4107"/>
                  </a:lnTo>
                  <a:lnTo>
                    <a:pt x="5017" y="1753"/>
                  </a:lnTo>
                  <a:lnTo>
                    <a:pt x="5051" y="1741"/>
                  </a:lnTo>
                  <a:lnTo>
                    <a:pt x="5086" y="1730"/>
                  </a:lnTo>
                  <a:lnTo>
                    <a:pt x="5142" y="1684"/>
                  </a:lnTo>
                  <a:lnTo>
                    <a:pt x="5188" y="1628"/>
                  </a:lnTo>
                  <a:lnTo>
                    <a:pt x="5199" y="1593"/>
                  </a:lnTo>
                  <a:lnTo>
                    <a:pt x="5199" y="1548"/>
                  </a:lnTo>
                  <a:lnTo>
                    <a:pt x="5199" y="1514"/>
                  </a:lnTo>
                  <a:lnTo>
                    <a:pt x="5177" y="1468"/>
                  </a:lnTo>
                  <a:lnTo>
                    <a:pt x="5165" y="1434"/>
                  </a:lnTo>
                  <a:lnTo>
                    <a:pt x="5142" y="1400"/>
                  </a:lnTo>
                  <a:lnTo>
                    <a:pt x="5108" y="1377"/>
                  </a:lnTo>
                  <a:lnTo>
                    <a:pt x="5074" y="1355"/>
                  </a:lnTo>
                  <a:lnTo>
                    <a:pt x="5029" y="1343"/>
                  </a:lnTo>
                  <a:lnTo>
                    <a:pt x="4995" y="1343"/>
                  </a:lnTo>
                  <a:lnTo>
                    <a:pt x="4938" y="1355"/>
                  </a:lnTo>
                  <a:lnTo>
                    <a:pt x="4892" y="1366"/>
                  </a:lnTo>
                  <a:lnTo>
                    <a:pt x="4847" y="1400"/>
                  </a:lnTo>
                  <a:lnTo>
                    <a:pt x="4813" y="1446"/>
                  </a:lnTo>
                  <a:lnTo>
                    <a:pt x="2811" y="285"/>
                  </a:lnTo>
                  <a:lnTo>
                    <a:pt x="2822" y="240"/>
                  </a:lnTo>
                  <a:lnTo>
                    <a:pt x="2822" y="206"/>
                  </a:lnTo>
                  <a:lnTo>
                    <a:pt x="2822" y="160"/>
                  </a:lnTo>
                  <a:lnTo>
                    <a:pt x="2811" y="126"/>
                  </a:lnTo>
                  <a:lnTo>
                    <a:pt x="2788" y="92"/>
                  </a:lnTo>
                  <a:lnTo>
                    <a:pt x="2765" y="58"/>
                  </a:lnTo>
                  <a:lnTo>
                    <a:pt x="2731" y="35"/>
                  </a:lnTo>
                  <a:lnTo>
                    <a:pt x="2697" y="12"/>
                  </a:lnTo>
                  <a:lnTo>
                    <a:pt x="2663" y="1"/>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0"/>
            <p:cNvSpPr/>
            <p:nvPr/>
          </p:nvSpPr>
          <p:spPr>
            <a:xfrm>
              <a:off x="8067661" y="2296688"/>
              <a:ext cx="1076375" cy="1470543"/>
            </a:xfrm>
            <a:custGeom>
              <a:rect b="b" l="l" r="r" t="t"/>
              <a:pathLst>
                <a:path extrusionOk="0" h="14050" w="10284">
                  <a:moveTo>
                    <a:pt x="2753" y="330"/>
                  </a:moveTo>
                  <a:lnTo>
                    <a:pt x="4744" y="1479"/>
                  </a:lnTo>
                  <a:lnTo>
                    <a:pt x="4733" y="1525"/>
                  </a:lnTo>
                  <a:lnTo>
                    <a:pt x="4733" y="1570"/>
                  </a:lnTo>
                  <a:lnTo>
                    <a:pt x="4733" y="1616"/>
                  </a:lnTo>
                  <a:lnTo>
                    <a:pt x="4744" y="1650"/>
                  </a:lnTo>
                  <a:lnTo>
                    <a:pt x="4767" y="1695"/>
                  </a:lnTo>
                  <a:lnTo>
                    <a:pt x="4790" y="1730"/>
                  </a:lnTo>
                  <a:lnTo>
                    <a:pt x="4824" y="1752"/>
                  </a:lnTo>
                  <a:lnTo>
                    <a:pt x="4858" y="1775"/>
                  </a:lnTo>
                  <a:lnTo>
                    <a:pt x="4903" y="1798"/>
                  </a:lnTo>
                  <a:lnTo>
                    <a:pt x="4949" y="1809"/>
                  </a:lnTo>
                  <a:lnTo>
                    <a:pt x="4949" y="4130"/>
                  </a:lnTo>
                  <a:lnTo>
                    <a:pt x="4881" y="4152"/>
                  </a:lnTo>
                  <a:lnTo>
                    <a:pt x="4824" y="4198"/>
                  </a:lnTo>
                  <a:lnTo>
                    <a:pt x="4790" y="4255"/>
                  </a:lnTo>
                  <a:lnTo>
                    <a:pt x="4778" y="4323"/>
                  </a:lnTo>
                  <a:lnTo>
                    <a:pt x="4778" y="4357"/>
                  </a:lnTo>
                  <a:lnTo>
                    <a:pt x="4790" y="4391"/>
                  </a:lnTo>
                  <a:lnTo>
                    <a:pt x="2810" y="5540"/>
                  </a:lnTo>
                  <a:lnTo>
                    <a:pt x="2776" y="5483"/>
                  </a:lnTo>
                  <a:lnTo>
                    <a:pt x="2719" y="5449"/>
                  </a:lnTo>
                  <a:lnTo>
                    <a:pt x="2662" y="5427"/>
                  </a:lnTo>
                  <a:lnTo>
                    <a:pt x="2594" y="5415"/>
                  </a:lnTo>
                  <a:lnTo>
                    <a:pt x="2537" y="5427"/>
                  </a:lnTo>
                  <a:lnTo>
                    <a:pt x="2480" y="5449"/>
                  </a:lnTo>
                  <a:lnTo>
                    <a:pt x="2424" y="5483"/>
                  </a:lnTo>
                  <a:lnTo>
                    <a:pt x="2389" y="5540"/>
                  </a:lnTo>
                  <a:lnTo>
                    <a:pt x="433" y="4414"/>
                  </a:lnTo>
                  <a:lnTo>
                    <a:pt x="444" y="4369"/>
                  </a:lnTo>
                  <a:lnTo>
                    <a:pt x="444" y="4323"/>
                  </a:lnTo>
                  <a:lnTo>
                    <a:pt x="444" y="4278"/>
                  </a:lnTo>
                  <a:lnTo>
                    <a:pt x="433" y="4243"/>
                  </a:lnTo>
                  <a:lnTo>
                    <a:pt x="410" y="4209"/>
                  </a:lnTo>
                  <a:lnTo>
                    <a:pt x="387" y="4175"/>
                  </a:lnTo>
                  <a:lnTo>
                    <a:pt x="365" y="4152"/>
                  </a:lnTo>
                  <a:lnTo>
                    <a:pt x="330" y="4130"/>
                  </a:lnTo>
                  <a:lnTo>
                    <a:pt x="285" y="4118"/>
                  </a:lnTo>
                  <a:lnTo>
                    <a:pt x="251" y="4107"/>
                  </a:lnTo>
                  <a:lnTo>
                    <a:pt x="251" y="1786"/>
                  </a:lnTo>
                  <a:lnTo>
                    <a:pt x="296" y="1786"/>
                  </a:lnTo>
                  <a:lnTo>
                    <a:pt x="330" y="1764"/>
                  </a:lnTo>
                  <a:lnTo>
                    <a:pt x="365" y="1752"/>
                  </a:lnTo>
                  <a:lnTo>
                    <a:pt x="399" y="1718"/>
                  </a:lnTo>
                  <a:lnTo>
                    <a:pt x="421" y="1684"/>
                  </a:lnTo>
                  <a:lnTo>
                    <a:pt x="444" y="1650"/>
                  </a:lnTo>
                  <a:lnTo>
                    <a:pt x="456" y="1604"/>
                  </a:lnTo>
                  <a:lnTo>
                    <a:pt x="456" y="1570"/>
                  </a:lnTo>
                  <a:lnTo>
                    <a:pt x="456" y="1525"/>
                  </a:lnTo>
                  <a:lnTo>
                    <a:pt x="444" y="1479"/>
                  </a:lnTo>
                  <a:lnTo>
                    <a:pt x="2446" y="330"/>
                  </a:lnTo>
                  <a:lnTo>
                    <a:pt x="2480" y="364"/>
                  </a:lnTo>
                  <a:lnTo>
                    <a:pt x="2515" y="387"/>
                  </a:lnTo>
                  <a:lnTo>
                    <a:pt x="2549" y="399"/>
                  </a:lnTo>
                  <a:lnTo>
                    <a:pt x="2594" y="410"/>
                  </a:lnTo>
                  <a:lnTo>
                    <a:pt x="2640" y="399"/>
                  </a:lnTo>
                  <a:lnTo>
                    <a:pt x="2685" y="387"/>
                  </a:lnTo>
                  <a:lnTo>
                    <a:pt x="2719" y="364"/>
                  </a:lnTo>
                  <a:lnTo>
                    <a:pt x="2753" y="330"/>
                  </a:lnTo>
                  <a:close/>
                  <a:moveTo>
                    <a:pt x="7520" y="342"/>
                  </a:moveTo>
                  <a:lnTo>
                    <a:pt x="9522" y="1502"/>
                  </a:lnTo>
                  <a:lnTo>
                    <a:pt x="9510" y="1570"/>
                  </a:lnTo>
                  <a:lnTo>
                    <a:pt x="9522" y="1604"/>
                  </a:lnTo>
                  <a:lnTo>
                    <a:pt x="9533" y="1639"/>
                  </a:lnTo>
                  <a:lnTo>
                    <a:pt x="9567" y="1695"/>
                  </a:lnTo>
                  <a:lnTo>
                    <a:pt x="9624" y="1741"/>
                  </a:lnTo>
                  <a:lnTo>
                    <a:pt x="9681" y="1764"/>
                  </a:lnTo>
                  <a:lnTo>
                    <a:pt x="9681" y="4073"/>
                  </a:lnTo>
                  <a:lnTo>
                    <a:pt x="9636" y="4084"/>
                  </a:lnTo>
                  <a:lnTo>
                    <a:pt x="9601" y="4096"/>
                  </a:lnTo>
                  <a:lnTo>
                    <a:pt x="9556" y="4118"/>
                  </a:lnTo>
                  <a:lnTo>
                    <a:pt x="9522" y="4152"/>
                  </a:lnTo>
                  <a:lnTo>
                    <a:pt x="9499" y="4187"/>
                  </a:lnTo>
                  <a:lnTo>
                    <a:pt x="9476" y="4232"/>
                  </a:lnTo>
                  <a:lnTo>
                    <a:pt x="9465" y="4278"/>
                  </a:lnTo>
                  <a:lnTo>
                    <a:pt x="9454" y="4323"/>
                  </a:lnTo>
                  <a:lnTo>
                    <a:pt x="9465" y="4380"/>
                  </a:lnTo>
                  <a:lnTo>
                    <a:pt x="9476" y="4426"/>
                  </a:lnTo>
                  <a:lnTo>
                    <a:pt x="7542" y="5540"/>
                  </a:lnTo>
                  <a:lnTo>
                    <a:pt x="7497" y="5495"/>
                  </a:lnTo>
                  <a:lnTo>
                    <a:pt x="7451" y="5461"/>
                  </a:lnTo>
                  <a:lnTo>
                    <a:pt x="7406" y="5438"/>
                  </a:lnTo>
                  <a:lnTo>
                    <a:pt x="7281" y="5438"/>
                  </a:lnTo>
                  <a:lnTo>
                    <a:pt x="7224" y="5461"/>
                  </a:lnTo>
                  <a:lnTo>
                    <a:pt x="7178" y="5495"/>
                  </a:lnTo>
                  <a:lnTo>
                    <a:pt x="7144" y="5540"/>
                  </a:lnTo>
                  <a:lnTo>
                    <a:pt x="5142" y="4391"/>
                  </a:lnTo>
                  <a:lnTo>
                    <a:pt x="5154" y="4357"/>
                  </a:lnTo>
                  <a:lnTo>
                    <a:pt x="5165" y="4323"/>
                  </a:lnTo>
                  <a:lnTo>
                    <a:pt x="5142" y="4255"/>
                  </a:lnTo>
                  <a:lnTo>
                    <a:pt x="5108" y="4198"/>
                  </a:lnTo>
                  <a:lnTo>
                    <a:pt x="5063" y="4152"/>
                  </a:lnTo>
                  <a:lnTo>
                    <a:pt x="4994" y="4130"/>
                  </a:lnTo>
                  <a:lnTo>
                    <a:pt x="4994" y="1809"/>
                  </a:lnTo>
                  <a:lnTo>
                    <a:pt x="5040" y="1798"/>
                  </a:lnTo>
                  <a:lnTo>
                    <a:pt x="5074" y="1775"/>
                  </a:lnTo>
                  <a:lnTo>
                    <a:pt x="5108" y="1752"/>
                  </a:lnTo>
                  <a:lnTo>
                    <a:pt x="5142" y="1730"/>
                  </a:lnTo>
                  <a:lnTo>
                    <a:pt x="5176" y="1695"/>
                  </a:lnTo>
                  <a:lnTo>
                    <a:pt x="5188" y="1650"/>
                  </a:lnTo>
                  <a:lnTo>
                    <a:pt x="5210" y="1616"/>
                  </a:lnTo>
                  <a:lnTo>
                    <a:pt x="5210" y="1570"/>
                  </a:lnTo>
                  <a:lnTo>
                    <a:pt x="5199" y="1525"/>
                  </a:lnTo>
                  <a:lnTo>
                    <a:pt x="5188" y="1479"/>
                  </a:lnTo>
                  <a:lnTo>
                    <a:pt x="7156" y="342"/>
                  </a:lnTo>
                  <a:lnTo>
                    <a:pt x="7190" y="376"/>
                  </a:lnTo>
                  <a:lnTo>
                    <a:pt x="7235" y="410"/>
                  </a:lnTo>
                  <a:lnTo>
                    <a:pt x="7281" y="433"/>
                  </a:lnTo>
                  <a:lnTo>
                    <a:pt x="7395" y="433"/>
                  </a:lnTo>
                  <a:lnTo>
                    <a:pt x="7440" y="410"/>
                  </a:lnTo>
                  <a:lnTo>
                    <a:pt x="7486" y="376"/>
                  </a:lnTo>
                  <a:lnTo>
                    <a:pt x="7520" y="342"/>
                  </a:lnTo>
                  <a:close/>
                  <a:moveTo>
                    <a:pt x="7554" y="8566"/>
                  </a:moveTo>
                  <a:lnTo>
                    <a:pt x="9476" y="9681"/>
                  </a:lnTo>
                  <a:lnTo>
                    <a:pt x="9465" y="9726"/>
                  </a:lnTo>
                  <a:lnTo>
                    <a:pt x="9465" y="9772"/>
                  </a:lnTo>
                  <a:lnTo>
                    <a:pt x="9465" y="9829"/>
                  </a:lnTo>
                  <a:lnTo>
                    <a:pt x="9476" y="9874"/>
                  </a:lnTo>
                  <a:lnTo>
                    <a:pt x="9499" y="9908"/>
                  </a:lnTo>
                  <a:lnTo>
                    <a:pt x="9522" y="9943"/>
                  </a:lnTo>
                  <a:lnTo>
                    <a:pt x="9556" y="9977"/>
                  </a:lnTo>
                  <a:lnTo>
                    <a:pt x="9601" y="9999"/>
                  </a:lnTo>
                  <a:lnTo>
                    <a:pt x="9636" y="10022"/>
                  </a:lnTo>
                  <a:lnTo>
                    <a:pt x="9681" y="10022"/>
                  </a:lnTo>
                  <a:lnTo>
                    <a:pt x="9681" y="12309"/>
                  </a:lnTo>
                  <a:lnTo>
                    <a:pt x="9647" y="12309"/>
                  </a:lnTo>
                  <a:lnTo>
                    <a:pt x="9601" y="12331"/>
                  </a:lnTo>
                  <a:lnTo>
                    <a:pt x="9567" y="12354"/>
                  </a:lnTo>
                  <a:lnTo>
                    <a:pt x="9545" y="12377"/>
                  </a:lnTo>
                  <a:lnTo>
                    <a:pt x="9510" y="12411"/>
                  </a:lnTo>
                  <a:lnTo>
                    <a:pt x="9499" y="12445"/>
                  </a:lnTo>
                  <a:lnTo>
                    <a:pt x="9488" y="12491"/>
                  </a:lnTo>
                  <a:lnTo>
                    <a:pt x="9476" y="12536"/>
                  </a:lnTo>
                  <a:lnTo>
                    <a:pt x="9488" y="12582"/>
                  </a:lnTo>
                  <a:lnTo>
                    <a:pt x="9499" y="12627"/>
                  </a:lnTo>
                  <a:lnTo>
                    <a:pt x="7486" y="13787"/>
                  </a:lnTo>
                  <a:lnTo>
                    <a:pt x="7451" y="13753"/>
                  </a:lnTo>
                  <a:lnTo>
                    <a:pt x="7417" y="13731"/>
                  </a:lnTo>
                  <a:lnTo>
                    <a:pt x="7383" y="13719"/>
                  </a:lnTo>
                  <a:lnTo>
                    <a:pt x="7338" y="13708"/>
                  </a:lnTo>
                  <a:lnTo>
                    <a:pt x="7292" y="13719"/>
                  </a:lnTo>
                  <a:lnTo>
                    <a:pt x="7258" y="13731"/>
                  </a:lnTo>
                  <a:lnTo>
                    <a:pt x="7224" y="13753"/>
                  </a:lnTo>
                  <a:lnTo>
                    <a:pt x="7201" y="13787"/>
                  </a:lnTo>
                  <a:lnTo>
                    <a:pt x="5210" y="12639"/>
                  </a:lnTo>
                  <a:lnTo>
                    <a:pt x="5222" y="12593"/>
                  </a:lnTo>
                  <a:lnTo>
                    <a:pt x="5233" y="12536"/>
                  </a:lnTo>
                  <a:lnTo>
                    <a:pt x="5233" y="12479"/>
                  </a:lnTo>
                  <a:lnTo>
                    <a:pt x="5210" y="12434"/>
                  </a:lnTo>
                  <a:lnTo>
                    <a:pt x="5188" y="12388"/>
                  </a:lnTo>
                  <a:lnTo>
                    <a:pt x="5165" y="12354"/>
                  </a:lnTo>
                  <a:lnTo>
                    <a:pt x="5131" y="12320"/>
                  </a:lnTo>
                  <a:lnTo>
                    <a:pt x="5085" y="12297"/>
                  </a:lnTo>
                  <a:lnTo>
                    <a:pt x="5040" y="12275"/>
                  </a:lnTo>
                  <a:lnTo>
                    <a:pt x="4994" y="12275"/>
                  </a:lnTo>
                  <a:lnTo>
                    <a:pt x="4994" y="10034"/>
                  </a:lnTo>
                  <a:lnTo>
                    <a:pt x="5040" y="10022"/>
                  </a:lnTo>
                  <a:lnTo>
                    <a:pt x="5085" y="10011"/>
                  </a:lnTo>
                  <a:lnTo>
                    <a:pt x="5119" y="9988"/>
                  </a:lnTo>
                  <a:lnTo>
                    <a:pt x="5165" y="9954"/>
                  </a:lnTo>
                  <a:lnTo>
                    <a:pt x="5188" y="9920"/>
                  </a:lnTo>
                  <a:lnTo>
                    <a:pt x="5210" y="9874"/>
                  </a:lnTo>
                  <a:lnTo>
                    <a:pt x="5222" y="9829"/>
                  </a:lnTo>
                  <a:lnTo>
                    <a:pt x="5233" y="9772"/>
                  </a:lnTo>
                  <a:lnTo>
                    <a:pt x="5222" y="9726"/>
                  </a:lnTo>
                  <a:lnTo>
                    <a:pt x="5210" y="9681"/>
                  </a:lnTo>
                  <a:lnTo>
                    <a:pt x="7133" y="8566"/>
                  </a:lnTo>
                  <a:lnTo>
                    <a:pt x="7167" y="8612"/>
                  </a:lnTo>
                  <a:lnTo>
                    <a:pt x="7224" y="8646"/>
                  </a:lnTo>
                  <a:lnTo>
                    <a:pt x="7281" y="8669"/>
                  </a:lnTo>
                  <a:lnTo>
                    <a:pt x="7338" y="8680"/>
                  </a:lnTo>
                  <a:lnTo>
                    <a:pt x="7406" y="8669"/>
                  </a:lnTo>
                  <a:lnTo>
                    <a:pt x="7463" y="8657"/>
                  </a:lnTo>
                  <a:lnTo>
                    <a:pt x="7508" y="8612"/>
                  </a:lnTo>
                  <a:lnTo>
                    <a:pt x="7554" y="8566"/>
                  </a:lnTo>
                  <a:close/>
                  <a:moveTo>
                    <a:pt x="7292" y="0"/>
                  </a:moveTo>
                  <a:lnTo>
                    <a:pt x="7258" y="12"/>
                  </a:lnTo>
                  <a:lnTo>
                    <a:pt x="7213" y="35"/>
                  </a:lnTo>
                  <a:lnTo>
                    <a:pt x="7190" y="57"/>
                  </a:lnTo>
                  <a:lnTo>
                    <a:pt x="7156" y="91"/>
                  </a:lnTo>
                  <a:lnTo>
                    <a:pt x="7133" y="137"/>
                  </a:lnTo>
                  <a:lnTo>
                    <a:pt x="7122" y="171"/>
                  </a:lnTo>
                  <a:lnTo>
                    <a:pt x="7122" y="217"/>
                  </a:lnTo>
                  <a:lnTo>
                    <a:pt x="7122" y="262"/>
                  </a:lnTo>
                  <a:lnTo>
                    <a:pt x="7133" y="308"/>
                  </a:lnTo>
                  <a:lnTo>
                    <a:pt x="5176" y="1434"/>
                  </a:lnTo>
                  <a:lnTo>
                    <a:pt x="5131" y="1388"/>
                  </a:lnTo>
                  <a:lnTo>
                    <a:pt x="5085" y="1354"/>
                  </a:lnTo>
                  <a:lnTo>
                    <a:pt x="5028" y="1331"/>
                  </a:lnTo>
                  <a:lnTo>
                    <a:pt x="4903" y="1331"/>
                  </a:lnTo>
                  <a:lnTo>
                    <a:pt x="4858" y="1354"/>
                  </a:lnTo>
                  <a:lnTo>
                    <a:pt x="4801" y="1388"/>
                  </a:lnTo>
                  <a:lnTo>
                    <a:pt x="4767" y="1434"/>
                  </a:lnTo>
                  <a:lnTo>
                    <a:pt x="2776" y="285"/>
                  </a:lnTo>
                  <a:lnTo>
                    <a:pt x="2788" y="251"/>
                  </a:lnTo>
                  <a:lnTo>
                    <a:pt x="2788" y="217"/>
                  </a:lnTo>
                  <a:lnTo>
                    <a:pt x="2788" y="182"/>
                  </a:lnTo>
                  <a:lnTo>
                    <a:pt x="2776" y="148"/>
                  </a:lnTo>
                  <a:lnTo>
                    <a:pt x="2753" y="114"/>
                  </a:lnTo>
                  <a:lnTo>
                    <a:pt x="2731" y="80"/>
                  </a:lnTo>
                  <a:lnTo>
                    <a:pt x="2708" y="57"/>
                  </a:lnTo>
                  <a:lnTo>
                    <a:pt x="2674" y="46"/>
                  </a:lnTo>
                  <a:lnTo>
                    <a:pt x="2640" y="35"/>
                  </a:lnTo>
                  <a:lnTo>
                    <a:pt x="2594" y="23"/>
                  </a:lnTo>
                  <a:lnTo>
                    <a:pt x="2560" y="35"/>
                  </a:lnTo>
                  <a:lnTo>
                    <a:pt x="2526" y="46"/>
                  </a:lnTo>
                  <a:lnTo>
                    <a:pt x="2492" y="57"/>
                  </a:lnTo>
                  <a:lnTo>
                    <a:pt x="2469" y="80"/>
                  </a:lnTo>
                  <a:lnTo>
                    <a:pt x="2446" y="114"/>
                  </a:lnTo>
                  <a:lnTo>
                    <a:pt x="2424" y="148"/>
                  </a:lnTo>
                  <a:lnTo>
                    <a:pt x="2412" y="182"/>
                  </a:lnTo>
                  <a:lnTo>
                    <a:pt x="2412" y="217"/>
                  </a:lnTo>
                  <a:lnTo>
                    <a:pt x="2412" y="251"/>
                  </a:lnTo>
                  <a:lnTo>
                    <a:pt x="2424" y="285"/>
                  </a:lnTo>
                  <a:lnTo>
                    <a:pt x="421" y="1445"/>
                  </a:lnTo>
                  <a:lnTo>
                    <a:pt x="387" y="1400"/>
                  </a:lnTo>
                  <a:lnTo>
                    <a:pt x="342" y="1366"/>
                  </a:lnTo>
                  <a:lnTo>
                    <a:pt x="285" y="1343"/>
                  </a:lnTo>
                  <a:lnTo>
                    <a:pt x="183" y="1343"/>
                  </a:lnTo>
                  <a:lnTo>
                    <a:pt x="137" y="1354"/>
                  </a:lnTo>
                  <a:lnTo>
                    <a:pt x="103" y="1377"/>
                  </a:lnTo>
                  <a:lnTo>
                    <a:pt x="69" y="1411"/>
                  </a:lnTo>
                  <a:lnTo>
                    <a:pt x="46" y="1434"/>
                  </a:lnTo>
                  <a:lnTo>
                    <a:pt x="23" y="1479"/>
                  </a:lnTo>
                  <a:lnTo>
                    <a:pt x="12" y="1525"/>
                  </a:lnTo>
                  <a:lnTo>
                    <a:pt x="1" y="1570"/>
                  </a:lnTo>
                  <a:lnTo>
                    <a:pt x="1" y="1604"/>
                  </a:lnTo>
                  <a:lnTo>
                    <a:pt x="23" y="1650"/>
                  </a:lnTo>
                  <a:lnTo>
                    <a:pt x="35" y="1684"/>
                  </a:lnTo>
                  <a:lnTo>
                    <a:pt x="57" y="1718"/>
                  </a:lnTo>
                  <a:lnTo>
                    <a:pt x="92" y="1741"/>
                  </a:lnTo>
                  <a:lnTo>
                    <a:pt x="126" y="1764"/>
                  </a:lnTo>
                  <a:lnTo>
                    <a:pt x="160" y="1786"/>
                  </a:lnTo>
                  <a:lnTo>
                    <a:pt x="205" y="1786"/>
                  </a:lnTo>
                  <a:lnTo>
                    <a:pt x="205" y="4107"/>
                  </a:lnTo>
                  <a:lnTo>
                    <a:pt x="160" y="4118"/>
                  </a:lnTo>
                  <a:lnTo>
                    <a:pt x="126" y="4130"/>
                  </a:lnTo>
                  <a:lnTo>
                    <a:pt x="92" y="4152"/>
                  </a:lnTo>
                  <a:lnTo>
                    <a:pt x="69" y="4175"/>
                  </a:lnTo>
                  <a:lnTo>
                    <a:pt x="46" y="4209"/>
                  </a:lnTo>
                  <a:lnTo>
                    <a:pt x="23" y="4243"/>
                  </a:lnTo>
                  <a:lnTo>
                    <a:pt x="12" y="4278"/>
                  </a:lnTo>
                  <a:lnTo>
                    <a:pt x="12" y="4323"/>
                  </a:lnTo>
                  <a:lnTo>
                    <a:pt x="12" y="4369"/>
                  </a:lnTo>
                  <a:lnTo>
                    <a:pt x="35" y="4403"/>
                  </a:lnTo>
                  <a:lnTo>
                    <a:pt x="46" y="4448"/>
                  </a:lnTo>
                  <a:lnTo>
                    <a:pt x="80" y="4482"/>
                  </a:lnTo>
                  <a:lnTo>
                    <a:pt x="103" y="4505"/>
                  </a:lnTo>
                  <a:lnTo>
                    <a:pt x="148" y="4528"/>
                  </a:lnTo>
                  <a:lnTo>
                    <a:pt x="183" y="4539"/>
                  </a:lnTo>
                  <a:lnTo>
                    <a:pt x="285" y="4539"/>
                  </a:lnTo>
                  <a:lnTo>
                    <a:pt x="330" y="4517"/>
                  </a:lnTo>
                  <a:lnTo>
                    <a:pt x="376" y="4482"/>
                  </a:lnTo>
                  <a:lnTo>
                    <a:pt x="410" y="4448"/>
                  </a:lnTo>
                  <a:lnTo>
                    <a:pt x="2367" y="5574"/>
                  </a:lnTo>
                  <a:lnTo>
                    <a:pt x="2355" y="5620"/>
                  </a:lnTo>
                  <a:lnTo>
                    <a:pt x="2344" y="5665"/>
                  </a:lnTo>
                  <a:lnTo>
                    <a:pt x="2355" y="5722"/>
                  </a:lnTo>
                  <a:lnTo>
                    <a:pt x="2367" y="5768"/>
                  </a:lnTo>
                  <a:lnTo>
                    <a:pt x="2389" y="5813"/>
                  </a:lnTo>
                  <a:lnTo>
                    <a:pt x="2424" y="5847"/>
                  </a:lnTo>
                  <a:lnTo>
                    <a:pt x="2458" y="5882"/>
                  </a:lnTo>
                  <a:lnTo>
                    <a:pt x="2503" y="5904"/>
                  </a:lnTo>
                  <a:lnTo>
                    <a:pt x="2549" y="5916"/>
                  </a:lnTo>
                  <a:lnTo>
                    <a:pt x="2594" y="5927"/>
                  </a:lnTo>
                  <a:lnTo>
                    <a:pt x="2651" y="5916"/>
                  </a:lnTo>
                  <a:lnTo>
                    <a:pt x="2697" y="5904"/>
                  </a:lnTo>
                  <a:lnTo>
                    <a:pt x="2742" y="5882"/>
                  </a:lnTo>
                  <a:lnTo>
                    <a:pt x="2776" y="5847"/>
                  </a:lnTo>
                  <a:lnTo>
                    <a:pt x="2810" y="5813"/>
                  </a:lnTo>
                  <a:lnTo>
                    <a:pt x="2833" y="5768"/>
                  </a:lnTo>
                  <a:lnTo>
                    <a:pt x="2844" y="5722"/>
                  </a:lnTo>
                  <a:lnTo>
                    <a:pt x="2856" y="5665"/>
                  </a:lnTo>
                  <a:lnTo>
                    <a:pt x="2844" y="5620"/>
                  </a:lnTo>
                  <a:lnTo>
                    <a:pt x="2833" y="5574"/>
                  </a:lnTo>
                  <a:lnTo>
                    <a:pt x="4812" y="4437"/>
                  </a:lnTo>
                  <a:lnTo>
                    <a:pt x="4846" y="4471"/>
                  </a:lnTo>
                  <a:lnTo>
                    <a:pt x="4881" y="4494"/>
                  </a:lnTo>
                  <a:lnTo>
                    <a:pt x="4926" y="4505"/>
                  </a:lnTo>
                  <a:lnTo>
                    <a:pt x="4972" y="4517"/>
                  </a:lnTo>
                  <a:lnTo>
                    <a:pt x="5017" y="4505"/>
                  </a:lnTo>
                  <a:lnTo>
                    <a:pt x="5063" y="4494"/>
                  </a:lnTo>
                  <a:lnTo>
                    <a:pt x="5097" y="4471"/>
                  </a:lnTo>
                  <a:lnTo>
                    <a:pt x="5119" y="4437"/>
                  </a:lnTo>
                  <a:lnTo>
                    <a:pt x="7122" y="5586"/>
                  </a:lnTo>
                  <a:lnTo>
                    <a:pt x="7110" y="5631"/>
                  </a:lnTo>
                  <a:lnTo>
                    <a:pt x="7099" y="5665"/>
                  </a:lnTo>
                  <a:lnTo>
                    <a:pt x="7110" y="5711"/>
                  </a:lnTo>
                  <a:lnTo>
                    <a:pt x="7122" y="5756"/>
                  </a:lnTo>
                  <a:lnTo>
                    <a:pt x="7144" y="5791"/>
                  </a:lnTo>
                  <a:lnTo>
                    <a:pt x="7167" y="5825"/>
                  </a:lnTo>
                  <a:lnTo>
                    <a:pt x="7201" y="5859"/>
                  </a:lnTo>
                  <a:lnTo>
                    <a:pt x="7235" y="5882"/>
                  </a:lnTo>
                  <a:lnTo>
                    <a:pt x="7269" y="5893"/>
                  </a:lnTo>
                  <a:lnTo>
                    <a:pt x="7315" y="5904"/>
                  </a:lnTo>
                  <a:lnTo>
                    <a:pt x="7315" y="8179"/>
                  </a:lnTo>
                  <a:lnTo>
                    <a:pt x="7269" y="8179"/>
                  </a:lnTo>
                  <a:lnTo>
                    <a:pt x="7224" y="8202"/>
                  </a:lnTo>
                  <a:lnTo>
                    <a:pt x="7190" y="8225"/>
                  </a:lnTo>
                  <a:lnTo>
                    <a:pt x="7156" y="8259"/>
                  </a:lnTo>
                  <a:lnTo>
                    <a:pt x="7122" y="8293"/>
                  </a:lnTo>
                  <a:lnTo>
                    <a:pt x="7099" y="8339"/>
                  </a:lnTo>
                  <a:lnTo>
                    <a:pt x="7087" y="8384"/>
                  </a:lnTo>
                  <a:lnTo>
                    <a:pt x="7087" y="8430"/>
                  </a:lnTo>
                  <a:lnTo>
                    <a:pt x="7087" y="8487"/>
                  </a:lnTo>
                  <a:lnTo>
                    <a:pt x="7110" y="8532"/>
                  </a:lnTo>
                  <a:lnTo>
                    <a:pt x="5188" y="9635"/>
                  </a:lnTo>
                  <a:lnTo>
                    <a:pt x="5154" y="9590"/>
                  </a:lnTo>
                  <a:lnTo>
                    <a:pt x="5097" y="9556"/>
                  </a:lnTo>
                  <a:lnTo>
                    <a:pt x="5040" y="9522"/>
                  </a:lnTo>
                  <a:lnTo>
                    <a:pt x="4915" y="9522"/>
                  </a:lnTo>
                  <a:lnTo>
                    <a:pt x="4869" y="9533"/>
                  </a:lnTo>
                  <a:lnTo>
                    <a:pt x="4824" y="9567"/>
                  </a:lnTo>
                  <a:lnTo>
                    <a:pt x="4790" y="9590"/>
                  </a:lnTo>
                  <a:lnTo>
                    <a:pt x="4755" y="9635"/>
                  </a:lnTo>
                  <a:lnTo>
                    <a:pt x="4733" y="9681"/>
                  </a:lnTo>
                  <a:lnTo>
                    <a:pt x="4721" y="9726"/>
                  </a:lnTo>
                  <a:lnTo>
                    <a:pt x="4710" y="9772"/>
                  </a:lnTo>
                  <a:lnTo>
                    <a:pt x="4710" y="9829"/>
                  </a:lnTo>
                  <a:lnTo>
                    <a:pt x="4733" y="9874"/>
                  </a:lnTo>
                  <a:lnTo>
                    <a:pt x="4755" y="9920"/>
                  </a:lnTo>
                  <a:lnTo>
                    <a:pt x="4778" y="9954"/>
                  </a:lnTo>
                  <a:lnTo>
                    <a:pt x="4812" y="9988"/>
                  </a:lnTo>
                  <a:lnTo>
                    <a:pt x="4858" y="10011"/>
                  </a:lnTo>
                  <a:lnTo>
                    <a:pt x="4892" y="10022"/>
                  </a:lnTo>
                  <a:lnTo>
                    <a:pt x="4949" y="10034"/>
                  </a:lnTo>
                  <a:lnTo>
                    <a:pt x="4949" y="12275"/>
                  </a:lnTo>
                  <a:lnTo>
                    <a:pt x="4892" y="12286"/>
                  </a:lnTo>
                  <a:lnTo>
                    <a:pt x="4846" y="12297"/>
                  </a:lnTo>
                  <a:lnTo>
                    <a:pt x="4812" y="12320"/>
                  </a:lnTo>
                  <a:lnTo>
                    <a:pt x="4778" y="12354"/>
                  </a:lnTo>
                  <a:lnTo>
                    <a:pt x="4744" y="12388"/>
                  </a:lnTo>
                  <a:lnTo>
                    <a:pt x="4721" y="12434"/>
                  </a:lnTo>
                  <a:lnTo>
                    <a:pt x="4710" y="12479"/>
                  </a:lnTo>
                  <a:lnTo>
                    <a:pt x="4710" y="12536"/>
                  </a:lnTo>
                  <a:lnTo>
                    <a:pt x="4710" y="12582"/>
                  </a:lnTo>
                  <a:lnTo>
                    <a:pt x="4721" y="12639"/>
                  </a:lnTo>
                  <a:lnTo>
                    <a:pt x="4755" y="12684"/>
                  </a:lnTo>
                  <a:lnTo>
                    <a:pt x="4778" y="12718"/>
                  </a:lnTo>
                  <a:lnTo>
                    <a:pt x="4824" y="12752"/>
                  </a:lnTo>
                  <a:lnTo>
                    <a:pt x="4869" y="12775"/>
                  </a:lnTo>
                  <a:lnTo>
                    <a:pt x="4915" y="12786"/>
                  </a:lnTo>
                  <a:lnTo>
                    <a:pt x="4972" y="12798"/>
                  </a:lnTo>
                  <a:lnTo>
                    <a:pt x="5040" y="12786"/>
                  </a:lnTo>
                  <a:lnTo>
                    <a:pt x="5097" y="12764"/>
                  </a:lnTo>
                  <a:lnTo>
                    <a:pt x="5142" y="12730"/>
                  </a:lnTo>
                  <a:lnTo>
                    <a:pt x="5188" y="12684"/>
                  </a:lnTo>
                  <a:lnTo>
                    <a:pt x="7178" y="13833"/>
                  </a:lnTo>
                  <a:lnTo>
                    <a:pt x="7167" y="13878"/>
                  </a:lnTo>
                  <a:lnTo>
                    <a:pt x="7167" y="13913"/>
                  </a:lnTo>
                  <a:lnTo>
                    <a:pt x="7178" y="13947"/>
                  </a:lnTo>
                  <a:lnTo>
                    <a:pt x="7224" y="14004"/>
                  </a:lnTo>
                  <a:lnTo>
                    <a:pt x="7269" y="14038"/>
                  </a:lnTo>
                  <a:lnTo>
                    <a:pt x="7304" y="14049"/>
                  </a:lnTo>
                  <a:lnTo>
                    <a:pt x="7372" y="14049"/>
                  </a:lnTo>
                  <a:lnTo>
                    <a:pt x="7406" y="14038"/>
                  </a:lnTo>
                  <a:lnTo>
                    <a:pt x="7463" y="14004"/>
                  </a:lnTo>
                  <a:lnTo>
                    <a:pt x="7497" y="13947"/>
                  </a:lnTo>
                  <a:lnTo>
                    <a:pt x="7508" y="13913"/>
                  </a:lnTo>
                  <a:lnTo>
                    <a:pt x="7508" y="13878"/>
                  </a:lnTo>
                  <a:lnTo>
                    <a:pt x="7497" y="13833"/>
                  </a:lnTo>
                  <a:lnTo>
                    <a:pt x="9522" y="12661"/>
                  </a:lnTo>
                  <a:lnTo>
                    <a:pt x="9556" y="12707"/>
                  </a:lnTo>
                  <a:lnTo>
                    <a:pt x="9601" y="12741"/>
                  </a:lnTo>
                  <a:lnTo>
                    <a:pt x="9658" y="12752"/>
                  </a:lnTo>
                  <a:lnTo>
                    <a:pt x="9715" y="12764"/>
                  </a:lnTo>
                  <a:lnTo>
                    <a:pt x="9761" y="12752"/>
                  </a:lnTo>
                  <a:lnTo>
                    <a:pt x="9818" y="12741"/>
                  </a:lnTo>
                  <a:lnTo>
                    <a:pt x="9863" y="12707"/>
                  </a:lnTo>
                  <a:lnTo>
                    <a:pt x="9897" y="12661"/>
                  </a:lnTo>
                  <a:lnTo>
                    <a:pt x="10284" y="12889"/>
                  </a:lnTo>
                  <a:lnTo>
                    <a:pt x="10284" y="12832"/>
                  </a:lnTo>
                  <a:lnTo>
                    <a:pt x="9920" y="12627"/>
                  </a:lnTo>
                  <a:lnTo>
                    <a:pt x="9931" y="12582"/>
                  </a:lnTo>
                  <a:lnTo>
                    <a:pt x="9943" y="12536"/>
                  </a:lnTo>
                  <a:lnTo>
                    <a:pt x="9931" y="12491"/>
                  </a:lnTo>
                  <a:lnTo>
                    <a:pt x="9920" y="12445"/>
                  </a:lnTo>
                  <a:lnTo>
                    <a:pt x="9909" y="12411"/>
                  </a:lnTo>
                  <a:lnTo>
                    <a:pt x="9874" y="12377"/>
                  </a:lnTo>
                  <a:lnTo>
                    <a:pt x="9852" y="12354"/>
                  </a:lnTo>
                  <a:lnTo>
                    <a:pt x="9818" y="12331"/>
                  </a:lnTo>
                  <a:lnTo>
                    <a:pt x="9772" y="12309"/>
                  </a:lnTo>
                  <a:lnTo>
                    <a:pt x="9727" y="12309"/>
                  </a:lnTo>
                  <a:lnTo>
                    <a:pt x="9727" y="10022"/>
                  </a:lnTo>
                  <a:lnTo>
                    <a:pt x="9783" y="10022"/>
                  </a:lnTo>
                  <a:lnTo>
                    <a:pt x="9818" y="9999"/>
                  </a:lnTo>
                  <a:lnTo>
                    <a:pt x="9863" y="9977"/>
                  </a:lnTo>
                  <a:lnTo>
                    <a:pt x="9897" y="9943"/>
                  </a:lnTo>
                  <a:lnTo>
                    <a:pt x="9920" y="9908"/>
                  </a:lnTo>
                  <a:lnTo>
                    <a:pt x="9943" y="9874"/>
                  </a:lnTo>
                  <a:lnTo>
                    <a:pt x="9954" y="9829"/>
                  </a:lnTo>
                  <a:lnTo>
                    <a:pt x="9965" y="9772"/>
                  </a:lnTo>
                  <a:lnTo>
                    <a:pt x="9954" y="9726"/>
                  </a:lnTo>
                  <a:lnTo>
                    <a:pt x="9943" y="9681"/>
                  </a:lnTo>
                  <a:lnTo>
                    <a:pt x="10284" y="9488"/>
                  </a:lnTo>
                  <a:lnTo>
                    <a:pt x="10284" y="9431"/>
                  </a:lnTo>
                  <a:lnTo>
                    <a:pt x="9920" y="9647"/>
                  </a:lnTo>
                  <a:lnTo>
                    <a:pt x="9886" y="9601"/>
                  </a:lnTo>
                  <a:lnTo>
                    <a:pt x="9829" y="9556"/>
                  </a:lnTo>
                  <a:lnTo>
                    <a:pt x="9772" y="9533"/>
                  </a:lnTo>
                  <a:lnTo>
                    <a:pt x="9715" y="9522"/>
                  </a:lnTo>
                  <a:lnTo>
                    <a:pt x="9647" y="9533"/>
                  </a:lnTo>
                  <a:lnTo>
                    <a:pt x="9590" y="9556"/>
                  </a:lnTo>
                  <a:lnTo>
                    <a:pt x="9533" y="9601"/>
                  </a:lnTo>
                  <a:lnTo>
                    <a:pt x="9499" y="9647"/>
                  </a:lnTo>
                  <a:lnTo>
                    <a:pt x="7577" y="8532"/>
                  </a:lnTo>
                  <a:lnTo>
                    <a:pt x="7588" y="8487"/>
                  </a:lnTo>
                  <a:lnTo>
                    <a:pt x="7588" y="8430"/>
                  </a:lnTo>
                  <a:lnTo>
                    <a:pt x="7588" y="8384"/>
                  </a:lnTo>
                  <a:lnTo>
                    <a:pt x="7577" y="8339"/>
                  </a:lnTo>
                  <a:lnTo>
                    <a:pt x="7554" y="8293"/>
                  </a:lnTo>
                  <a:lnTo>
                    <a:pt x="7531" y="8259"/>
                  </a:lnTo>
                  <a:lnTo>
                    <a:pt x="7497" y="8225"/>
                  </a:lnTo>
                  <a:lnTo>
                    <a:pt x="7451" y="8202"/>
                  </a:lnTo>
                  <a:lnTo>
                    <a:pt x="7406" y="8179"/>
                  </a:lnTo>
                  <a:lnTo>
                    <a:pt x="7360" y="8179"/>
                  </a:lnTo>
                  <a:lnTo>
                    <a:pt x="7360" y="5904"/>
                  </a:lnTo>
                  <a:lnTo>
                    <a:pt x="7406" y="5893"/>
                  </a:lnTo>
                  <a:lnTo>
                    <a:pt x="7451" y="5882"/>
                  </a:lnTo>
                  <a:lnTo>
                    <a:pt x="7486" y="5859"/>
                  </a:lnTo>
                  <a:lnTo>
                    <a:pt x="7508" y="5825"/>
                  </a:lnTo>
                  <a:lnTo>
                    <a:pt x="7542" y="5791"/>
                  </a:lnTo>
                  <a:lnTo>
                    <a:pt x="7565" y="5756"/>
                  </a:lnTo>
                  <a:lnTo>
                    <a:pt x="7577" y="5711"/>
                  </a:lnTo>
                  <a:lnTo>
                    <a:pt x="7577" y="5665"/>
                  </a:lnTo>
                  <a:lnTo>
                    <a:pt x="7577" y="5631"/>
                  </a:lnTo>
                  <a:lnTo>
                    <a:pt x="7565" y="5586"/>
                  </a:lnTo>
                  <a:lnTo>
                    <a:pt x="9499" y="4460"/>
                  </a:lnTo>
                  <a:lnTo>
                    <a:pt x="9545" y="4505"/>
                  </a:lnTo>
                  <a:lnTo>
                    <a:pt x="9590" y="4539"/>
                  </a:lnTo>
                  <a:lnTo>
                    <a:pt x="9647" y="4562"/>
                  </a:lnTo>
                  <a:lnTo>
                    <a:pt x="9715" y="4573"/>
                  </a:lnTo>
                  <a:lnTo>
                    <a:pt x="9772" y="4562"/>
                  </a:lnTo>
                  <a:lnTo>
                    <a:pt x="9829" y="4539"/>
                  </a:lnTo>
                  <a:lnTo>
                    <a:pt x="9874" y="4505"/>
                  </a:lnTo>
                  <a:lnTo>
                    <a:pt x="9920" y="4460"/>
                  </a:lnTo>
                  <a:lnTo>
                    <a:pt x="10284" y="4676"/>
                  </a:lnTo>
                  <a:lnTo>
                    <a:pt x="10284" y="4619"/>
                  </a:lnTo>
                  <a:lnTo>
                    <a:pt x="9943" y="4426"/>
                  </a:lnTo>
                  <a:lnTo>
                    <a:pt x="9954" y="4380"/>
                  </a:lnTo>
                  <a:lnTo>
                    <a:pt x="9965" y="4323"/>
                  </a:lnTo>
                  <a:lnTo>
                    <a:pt x="9954" y="4278"/>
                  </a:lnTo>
                  <a:lnTo>
                    <a:pt x="9943" y="4232"/>
                  </a:lnTo>
                  <a:lnTo>
                    <a:pt x="9920" y="4187"/>
                  </a:lnTo>
                  <a:lnTo>
                    <a:pt x="9897" y="4152"/>
                  </a:lnTo>
                  <a:lnTo>
                    <a:pt x="9863" y="4118"/>
                  </a:lnTo>
                  <a:lnTo>
                    <a:pt x="9818" y="4096"/>
                  </a:lnTo>
                  <a:lnTo>
                    <a:pt x="9783" y="4084"/>
                  </a:lnTo>
                  <a:lnTo>
                    <a:pt x="9727" y="4073"/>
                  </a:lnTo>
                  <a:lnTo>
                    <a:pt x="9727" y="1764"/>
                  </a:lnTo>
                  <a:lnTo>
                    <a:pt x="9795" y="1741"/>
                  </a:lnTo>
                  <a:lnTo>
                    <a:pt x="9852" y="1695"/>
                  </a:lnTo>
                  <a:lnTo>
                    <a:pt x="9886" y="1639"/>
                  </a:lnTo>
                  <a:lnTo>
                    <a:pt x="9897" y="1604"/>
                  </a:lnTo>
                  <a:lnTo>
                    <a:pt x="9909" y="1570"/>
                  </a:lnTo>
                  <a:lnTo>
                    <a:pt x="9897" y="1502"/>
                  </a:lnTo>
                  <a:lnTo>
                    <a:pt x="10284" y="1275"/>
                  </a:lnTo>
                  <a:lnTo>
                    <a:pt x="10284" y="1218"/>
                  </a:lnTo>
                  <a:lnTo>
                    <a:pt x="9874" y="1457"/>
                  </a:lnTo>
                  <a:lnTo>
                    <a:pt x="9840" y="1422"/>
                  </a:lnTo>
                  <a:lnTo>
                    <a:pt x="9806" y="1400"/>
                  </a:lnTo>
                  <a:lnTo>
                    <a:pt x="9761" y="1377"/>
                  </a:lnTo>
                  <a:lnTo>
                    <a:pt x="9658" y="1377"/>
                  </a:lnTo>
                  <a:lnTo>
                    <a:pt x="9613" y="1400"/>
                  </a:lnTo>
                  <a:lnTo>
                    <a:pt x="9579" y="1422"/>
                  </a:lnTo>
                  <a:lnTo>
                    <a:pt x="9545" y="1457"/>
                  </a:lnTo>
                  <a:lnTo>
                    <a:pt x="7542" y="308"/>
                  </a:lnTo>
                  <a:lnTo>
                    <a:pt x="7554" y="262"/>
                  </a:lnTo>
                  <a:lnTo>
                    <a:pt x="7554" y="217"/>
                  </a:lnTo>
                  <a:lnTo>
                    <a:pt x="7554" y="171"/>
                  </a:lnTo>
                  <a:lnTo>
                    <a:pt x="7542" y="137"/>
                  </a:lnTo>
                  <a:lnTo>
                    <a:pt x="7520" y="91"/>
                  </a:lnTo>
                  <a:lnTo>
                    <a:pt x="7497" y="57"/>
                  </a:lnTo>
                  <a:lnTo>
                    <a:pt x="7463" y="35"/>
                  </a:lnTo>
                  <a:lnTo>
                    <a:pt x="7429" y="12"/>
                  </a:lnTo>
                  <a:lnTo>
                    <a:pt x="7383" y="0"/>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0"/>
            <p:cNvSpPr/>
            <p:nvPr/>
          </p:nvSpPr>
          <p:spPr>
            <a:xfrm>
              <a:off x="0" y="2730110"/>
              <a:ext cx="1163351" cy="2328901"/>
            </a:xfrm>
            <a:custGeom>
              <a:rect b="b" l="l" r="r" t="t"/>
              <a:pathLst>
                <a:path extrusionOk="0" h="22251" w="11115">
                  <a:moveTo>
                    <a:pt x="3971" y="4391"/>
                  </a:moveTo>
                  <a:lnTo>
                    <a:pt x="6007" y="5574"/>
                  </a:lnTo>
                  <a:lnTo>
                    <a:pt x="5996" y="5631"/>
                  </a:lnTo>
                  <a:lnTo>
                    <a:pt x="5996" y="5676"/>
                  </a:lnTo>
                  <a:lnTo>
                    <a:pt x="6007" y="5711"/>
                  </a:lnTo>
                  <a:lnTo>
                    <a:pt x="6041" y="5767"/>
                  </a:lnTo>
                  <a:lnTo>
                    <a:pt x="6098" y="5813"/>
                  </a:lnTo>
                  <a:lnTo>
                    <a:pt x="6166" y="5836"/>
                  </a:lnTo>
                  <a:lnTo>
                    <a:pt x="6166" y="8145"/>
                  </a:lnTo>
                  <a:lnTo>
                    <a:pt x="6121" y="8156"/>
                  </a:lnTo>
                  <a:lnTo>
                    <a:pt x="6087" y="8168"/>
                  </a:lnTo>
                  <a:lnTo>
                    <a:pt x="6041" y="8202"/>
                  </a:lnTo>
                  <a:lnTo>
                    <a:pt x="6018" y="8225"/>
                  </a:lnTo>
                  <a:lnTo>
                    <a:pt x="5984" y="8259"/>
                  </a:lnTo>
                  <a:lnTo>
                    <a:pt x="5973" y="8304"/>
                  </a:lnTo>
                  <a:lnTo>
                    <a:pt x="5950" y="8350"/>
                  </a:lnTo>
                  <a:lnTo>
                    <a:pt x="5950" y="8395"/>
                  </a:lnTo>
                  <a:lnTo>
                    <a:pt x="5950" y="8441"/>
                  </a:lnTo>
                  <a:lnTo>
                    <a:pt x="5973" y="8486"/>
                  </a:lnTo>
                  <a:lnTo>
                    <a:pt x="4039" y="9612"/>
                  </a:lnTo>
                  <a:lnTo>
                    <a:pt x="3994" y="9555"/>
                  </a:lnTo>
                  <a:lnTo>
                    <a:pt x="3948" y="9521"/>
                  </a:lnTo>
                  <a:lnTo>
                    <a:pt x="3891" y="9499"/>
                  </a:lnTo>
                  <a:lnTo>
                    <a:pt x="3823" y="9487"/>
                  </a:lnTo>
                  <a:lnTo>
                    <a:pt x="3766" y="9499"/>
                  </a:lnTo>
                  <a:lnTo>
                    <a:pt x="3709" y="9521"/>
                  </a:lnTo>
                  <a:lnTo>
                    <a:pt x="3652" y="9567"/>
                  </a:lnTo>
                  <a:lnTo>
                    <a:pt x="3618" y="9612"/>
                  </a:lnTo>
                  <a:lnTo>
                    <a:pt x="1628" y="8463"/>
                  </a:lnTo>
                  <a:lnTo>
                    <a:pt x="1628" y="8429"/>
                  </a:lnTo>
                  <a:lnTo>
                    <a:pt x="1639" y="8395"/>
                  </a:lnTo>
                  <a:lnTo>
                    <a:pt x="1628" y="8327"/>
                  </a:lnTo>
                  <a:lnTo>
                    <a:pt x="1593" y="8270"/>
                  </a:lnTo>
                  <a:lnTo>
                    <a:pt x="1537" y="8236"/>
                  </a:lnTo>
                  <a:lnTo>
                    <a:pt x="1480" y="8213"/>
                  </a:lnTo>
                  <a:lnTo>
                    <a:pt x="1480" y="5836"/>
                  </a:lnTo>
                  <a:lnTo>
                    <a:pt x="1514" y="5836"/>
                  </a:lnTo>
                  <a:lnTo>
                    <a:pt x="1548" y="5824"/>
                  </a:lnTo>
                  <a:lnTo>
                    <a:pt x="1582" y="5802"/>
                  </a:lnTo>
                  <a:lnTo>
                    <a:pt x="1605" y="5779"/>
                  </a:lnTo>
                  <a:lnTo>
                    <a:pt x="1628" y="5745"/>
                  </a:lnTo>
                  <a:lnTo>
                    <a:pt x="1650" y="5711"/>
                  </a:lnTo>
                  <a:lnTo>
                    <a:pt x="1662" y="5676"/>
                  </a:lnTo>
                  <a:lnTo>
                    <a:pt x="1662" y="5631"/>
                  </a:lnTo>
                  <a:lnTo>
                    <a:pt x="1662" y="5597"/>
                  </a:lnTo>
                  <a:lnTo>
                    <a:pt x="1650" y="5563"/>
                  </a:lnTo>
                  <a:lnTo>
                    <a:pt x="3686" y="4391"/>
                  </a:lnTo>
                  <a:lnTo>
                    <a:pt x="3709" y="4425"/>
                  </a:lnTo>
                  <a:lnTo>
                    <a:pt x="3743" y="4448"/>
                  </a:lnTo>
                  <a:lnTo>
                    <a:pt x="3789" y="4459"/>
                  </a:lnTo>
                  <a:lnTo>
                    <a:pt x="3868" y="4459"/>
                  </a:lnTo>
                  <a:lnTo>
                    <a:pt x="3903" y="4448"/>
                  </a:lnTo>
                  <a:lnTo>
                    <a:pt x="3937" y="4425"/>
                  </a:lnTo>
                  <a:lnTo>
                    <a:pt x="3971" y="4391"/>
                  </a:lnTo>
                  <a:close/>
                  <a:moveTo>
                    <a:pt x="8703" y="4391"/>
                  </a:moveTo>
                  <a:lnTo>
                    <a:pt x="10773" y="5585"/>
                  </a:lnTo>
                  <a:lnTo>
                    <a:pt x="10762" y="5631"/>
                  </a:lnTo>
                  <a:lnTo>
                    <a:pt x="10773" y="5699"/>
                  </a:lnTo>
                  <a:lnTo>
                    <a:pt x="10807" y="5745"/>
                  </a:lnTo>
                  <a:lnTo>
                    <a:pt x="10853" y="5790"/>
                  </a:lnTo>
                  <a:lnTo>
                    <a:pt x="10910" y="5813"/>
                  </a:lnTo>
                  <a:lnTo>
                    <a:pt x="10910" y="8225"/>
                  </a:lnTo>
                  <a:lnTo>
                    <a:pt x="10853" y="8247"/>
                  </a:lnTo>
                  <a:lnTo>
                    <a:pt x="10807" y="8281"/>
                  </a:lnTo>
                  <a:lnTo>
                    <a:pt x="10773" y="8327"/>
                  </a:lnTo>
                  <a:lnTo>
                    <a:pt x="10762" y="8395"/>
                  </a:lnTo>
                  <a:lnTo>
                    <a:pt x="10773" y="8452"/>
                  </a:lnTo>
                  <a:lnTo>
                    <a:pt x="8726" y="9646"/>
                  </a:lnTo>
                  <a:lnTo>
                    <a:pt x="8692" y="9612"/>
                  </a:lnTo>
                  <a:lnTo>
                    <a:pt x="8658" y="9578"/>
                  </a:lnTo>
                  <a:lnTo>
                    <a:pt x="8612" y="9567"/>
                  </a:lnTo>
                  <a:lnTo>
                    <a:pt x="8567" y="9555"/>
                  </a:lnTo>
                  <a:lnTo>
                    <a:pt x="8521" y="9567"/>
                  </a:lnTo>
                  <a:lnTo>
                    <a:pt x="8476" y="9578"/>
                  </a:lnTo>
                  <a:lnTo>
                    <a:pt x="8441" y="9612"/>
                  </a:lnTo>
                  <a:lnTo>
                    <a:pt x="8419" y="9646"/>
                  </a:lnTo>
                  <a:lnTo>
                    <a:pt x="6428" y="8498"/>
                  </a:lnTo>
                  <a:lnTo>
                    <a:pt x="6439" y="8452"/>
                  </a:lnTo>
                  <a:lnTo>
                    <a:pt x="6451" y="8395"/>
                  </a:lnTo>
                  <a:lnTo>
                    <a:pt x="6439" y="8350"/>
                  </a:lnTo>
                  <a:lnTo>
                    <a:pt x="6428" y="8304"/>
                  </a:lnTo>
                  <a:lnTo>
                    <a:pt x="6405" y="8259"/>
                  </a:lnTo>
                  <a:lnTo>
                    <a:pt x="6382" y="8225"/>
                  </a:lnTo>
                  <a:lnTo>
                    <a:pt x="6348" y="8190"/>
                  </a:lnTo>
                  <a:lnTo>
                    <a:pt x="6303" y="8168"/>
                  </a:lnTo>
                  <a:lnTo>
                    <a:pt x="6257" y="8156"/>
                  </a:lnTo>
                  <a:lnTo>
                    <a:pt x="6212" y="8145"/>
                  </a:lnTo>
                  <a:lnTo>
                    <a:pt x="6212" y="5836"/>
                  </a:lnTo>
                  <a:lnTo>
                    <a:pt x="6257" y="5836"/>
                  </a:lnTo>
                  <a:lnTo>
                    <a:pt x="6291" y="5813"/>
                  </a:lnTo>
                  <a:lnTo>
                    <a:pt x="6348" y="5767"/>
                  </a:lnTo>
                  <a:lnTo>
                    <a:pt x="6371" y="5745"/>
                  </a:lnTo>
                  <a:lnTo>
                    <a:pt x="6382" y="5711"/>
                  </a:lnTo>
                  <a:lnTo>
                    <a:pt x="6394" y="5676"/>
                  </a:lnTo>
                  <a:lnTo>
                    <a:pt x="6405" y="5631"/>
                  </a:lnTo>
                  <a:lnTo>
                    <a:pt x="6394" y="5597"/>
                  </a:lnTo>
                  <a:lnTo>
                    <a:pt x="6394" y="5563"/>
                  </a:lnTo>
                  <a:lnTo>
                    <a:pt x="8430" y="4391"/>
                  </a:lnTo>
                  <a:lnTo>
                    <a:pt x="8453" y="4414"/>
                  </a:lnTo>
                  <a:lnTo>
                    <a:pt x="8487" y="4437"/>
                  </a:lnTo>
                  <a:lnTo>
                    <a:pt x="8521" y="4459"/>
                  </a:lnTo>
                  <a:lnTo>
                    <a:pt x="8612" y="4459"/>
                  </a:lnTo>
                  <a:lnTo>
                    <a:pt x="8646" y="4437"/>
                  </a:lnTo>
                  <a:lnTo>
                    <a:pt x="8680" y="4414"/>
                  </a:lnTo>
                  <a:lnTo>
                    <a:pt x="8703" y="4391"/>
                  </a:lnTo>
                  <a:close/>
                  <a:moveTo>
                    <a:pt x="1423" y="0"/>
                  </a:moveTo>
                  <a:lnTo>
                    <a:pt x="1389" y="11"/>
                  </a:lnTo>
                  <a:lnTo>
                    <a:pt x="1355" y="34"/>
                  </a:lnTo>
                  <a:lnTo>
                    <a:pt x="1332" y="57"/>
                  </a:lnTo>
                  <a:lnTo>
                    <a:pt x="1309" y="80"/>
                  </a:lnTo>
                  <a:lnTo>
                    <a:pt x="1286" y="114"/>
                  </a:lnTo>
                  <a:lnTo>
                    <a:pt x="1275" y="148"/>
                  </a:lnTo>
                  <a:lnTo>
                    <a:pt x="1275" y="182"/>
                  </a:lnTo>
                  <a:lnTo>
                    <a:pt x="1286" y="250"/>
                  </a:lnTo>
                  <a:lnTo>
                    <a:pt x="1" y="990"/>
                  </a:lnTo>
                  <a:lnTo>
                    <a:pt x="1" y="1047"/>
                  </a:lnTo>
                  <a:lnTo>
                    <a:pt x="1309" y="285"/>
                  </a:lnTo>
                  <a:lnTo>
                    <a:pt x="1332" y="319"/>
                  </a:lnTo>
                  <a:lnTo>
                    <a:pt x="1377" y="341"/>
                  </a:lnTo>
                  <a:lnTo>
                    <a:pt x="1411" y="364"/>
                  </a:lnTo>
                  <a:lnTo>
                    <a:pt x="1502" y="364"/>
                  </a:lnTo>
                  <a:lnTo>
                    <a:pt x="1537" y="341"/>
                  </a:lnTo>
                  <a:lnTo>
                    <a:pt x="1571" y="319"/>
                  </a:lnTo>
                  <a:lnTo>
                    <a:pt x="1605" y="296"/>
                  </a:lnTo>
                  <a:lnTo>
                    <a:pt x="3652" y="1468"/>
                  </a:lnTo>
                  <a:lnTo>
                    <a:pt x="3641" y="1524"/>
                  </a:lnTo>
                  <a:lnTo>
                    <a:pt x="3652" y="1593"/>
                  </a:lnTo>
                  <a:lnTo>
                    <a:pt x="3686" y="1650"/>
                  </a:lnTo>
                  <a:lnTo>
                    <a:pt x="3732" y="1695"/>
                  </a:lnTo>
                  <a:lnTo>
                    <a:pt x="3800" y="1718"/>
                  </a:lnTo>
                  <a:lnTo>
                    <a:pt x="3800" y="4118"/>
                  </a:lnTo>
                  <a:lnTo>
                    <a:pt x="3743" y="4129"/>
                  </a:lnTo>
                  <a:lnTo>
                    <a:pt x="3698" y="4175"/>
                  </a:lnTo>
                  <a:lnTo>
                    <a:pt x="3664" y="4220"/>
                  </a:lnTo>
                  <a:lnTo>
                    <a:pt x="3652" y="4289"/>
                  </a:lnTo>
                  <a:lnTo>
                    <a:pt x="3664" y="4346"/>
                  </a:lnTo>
                  <a:lnTo>
                    <a:pt x="1628" y="5517"/>
                  </a:lnTo>
                  <a:lnTo>
                    <a:pt x="1593" y="5483"/>
                  </a:lnTo>
                  <a:lnTo>
                    <a:pt x="1559" y="5460"/>
                  </a:lnTo>
                  <a:lnTo>
                    <a:pt x="1514" y="5438"/>
                  </a:lnTo>
                  <a:lnTo>
                    <a:pt x="1457" y="5426"/>
                  </a:lnTo>
                  <a:lnTo>
                    <a:pt x="1400" y="5438"/>
                  </a:lnTo>
                  <a:lnTo>
                    <a:pt x="1355" y="5460"/>
                  </a:lnTo>
                  <a:lnTo>
                    <a:pt x="1320" y="5483"/>
                  </a:lnTo>
                  <a:lnTo>
                    <a:pt x="1286" y="5529"/>
                  </a:lnTo>
                  <a:lnTo>
                    <a:pt x="1" y="4789"/>
                  </a:lnTo>
                  <a:lnTo>
                    <a:pt x="1" y="4835"/>
                  </a:lnTo>
                  <a:lnTo>
                    <a:pt x="1264" y="5574"/>
                  </a:lnTo>
                  <a:lnTo>
                    <a:pt x="1252" y="5631"/>
                  </a:lnTo>
                  <a:lnTo>
                    <a:pt x="1252" y="5676"/>
                  </a:lnTo>
                  <a:lnTo>
                    <a:pt x="1264" y="5711"/>
                  </a:lnTo>
                  <a:lnTo>
                    <a:pt x="1298" y="5767"/>
                  </a:lnTo>
                  <a:lnTo>
                    <a:pt x="1355" y="5813"/>
                  </a:lnTo>
                  <a:lnTo>
                    <a:pt x="1434" y="5836"/>
                  </a:lnTo>
                  <a:lnTo>
                    <a:pt x="1434" y="8213"/>
                  </a:lnTo>
                  <a:lnTo>
                    <a:pt x="1366" y="8236"/>
                  </a:lnTo>
                  <a:lnTo>
                    <a:pt x="1320" y="8281"/>
                  </a:lnTo>
                  <a:lnTo>
                    <a:pt x="1286" y="8327"/>
                  </a:lnTo>
                  <a:lnTo>
                    <a:pt x="1275" y="8395"/>
                  </a:lnTo>
                  <a:lnTo>
                    <a:pt x="1286" y="8452"/>
                  </a:lnTo>
                  <a:lnTo>
                    <a:pt x="1" y="9203"/>
                  </a:lnTo>
                  <a:lnTo>
                    <a:pt x="1" y="9248"/>
                  </a:lnTo>
                  <a:lnTo>
                    <a:pt x="1309" y="8498"/>
                  </a:lnTo>
                  <a:lnTo>
                    <a:pt x="1343" y="8532"/>
                  </a:lnTo>
                  <a:lnTo>
                    <a:pt x="1377" y="8554"/>
                  </a:lnTo>
                  <a:lnTo>
                    <a:pt x="1411" y="8566"/>
                  </a:lnTo>
                  <a:lnTo>
                    <a:pt x="1502" y="8566"/>
                  </a:lnTo>
                  <a:lnTo>
                    <a:pt x="1537" y="8554"/>
                  </a:lnTo>
                  <a:lnTo>
                    <a:pt x="1571" y="8532"/>
                  </a:lnTo>
                  <a:lnTo>
                    <a:pt x="1605" y="8498"/>
                  </a:lnTo>
                  <a:lnTo>
                    <a:pt x="3595" y="9658"/>
                  </a:lnTo>
                  <a:lnTo>
                    <a:pt x="3584" y="9692"/>
                  </a:lnTo>
                  <a:lnTo>
                    <a:pt x="3584" y="9737"/>
                  </a:lnTo>
                  <a:lnTo>
                    <a:pt x="3584" y="9783"/>
                  </a:lnTo>
                  <a:lnTo>
                    <a:pt x="3595" y="9828"/>
                  </a:lnTo>
                  <a:lnTo>
                    <a:pt x="3618" y="9874"/>
                  </a:lnTo>
                  <a:lnTo>
                    <a:pt x="3641" y="9908"/>
                  </a:lnTo>
                  <a:lnTo>
                    <a:pt x="3675" y="9931"/>
                  </a:lnTo>
                  <a:lnTo>
                    <a:pt x="3709" y="9954"/>
                  </a:lnTo>
                  <a:lnTo>
                    <a:pt x="3755" y="9976"/>
                  </a:lnTo>
                  <a:lnTo>
                    <a:pt x="3800" y="9988"/>
                  </a:lnTo>
                  <a:lnTo>
                    <a:pt x="3800" y="12308"/>
                  </a:lnTo>
                  <a:lnTo>
                    <a:pt x="3732" y="12331"/>
                  </a:lnTo>
                  <a:lnTo>
                    <a:pt x="3686" y="12377"/>
                  </a:lnTo>
                  <a:lnTo>
                    <a:pt x="3652" y="12433"/>
                  </a:lnTo>
                  <a:lnTo>
                    <a:pt x="3630" y="12502"/>
                  </a:lnTo>
                  <a:lnTo>
                    <a:pt x="3641" y="12536"/>
                  </a:lnTo>
                  <a:lnTo>
                    <a:pt x="3652" y="12570"/>
                  </a:lnTo>
                  <a:lnTo>
                    <a:pt x="1662" y="13719"/>
                  </a:lnTo>
                  <a:lnTo>
                    <a:pt x="1628" y="13673"/>
                  </a:lnTo>
                  <a:lnTo>
                    <a:pt x="1571" y="13639"/>
                  </a:lnTo>
                  <a:lnTo>
                    <a:pt x="1525" y="13616"/>
                  </a:lnTo>
                  <a:lnTo>
                    <a:pt x="1457" y="13605"/>
                  </a:lnTo>
                  <a:lnTo>
                    <a:pt x="1400" y="13616"/>
                  </a:lnTo>
                  <a:lnTo>
                    <a:pt x="1343" y="13639"/>
                  </a:lnTo>
                  <a:lnTo>
                    <a:pt x="1286" y="13673"/>
                  </a:lnTo>
                  <a:lnTo>
                    <a:pt x="1252" y="13719"/>
                  </a:lnTo>
                  <a:lnTo>
                    <a:pt x="1" y="13002"/>
                  </a:lnTo>
                  <a:lnTo>
                    <a:pt x="1" y="13048"/>
                  </a:lnTo>
                  <a:lnTo>
                    <a:pt x="1229" y="13764"/>
                  </a:lnTo>
                  <a:lnTo>
                    <a:pt x="1218" y="13798"/>
                  </a:lnTo>
                  <a:lnTo>
                    <a:pt x="1218" y="13844"/>
                  </a:lnTo>
                  <a:lnTo>
                    <a:pt x="1218" y="13889"/>
                  </a:lnTo>
                  <a:lnTo>
                    <a:pt x="1229" y="13935"/>
                  </a:lnTo>
                  <a:lnTo>
                    <a:pt x="1252" y="13969"/>
                  </a:lnTo>
                  <a:lnTo>
                    <a:pt x="1275" y="14003"/>
                  </a:lnTo>
                  <a:lnTo>
                    <a:pt x="1309" y="14037"/>
                  </a:lnTo>
                  <a:lnTo>
                    <a:pt x="1343" y="14060"/>
                  </a:lnTo>
                  <a:lnTo>
                    <a:pt x="1389" y="14071"/>
                  </a:lnTo>
                  <a:lnTo>
                    <a:pt x="1434" y="14083"/>
                  </a:lnTo>
                  <a:lnTo>
                    <a:pt x="1434" y="16438"/>
                  </a:lnTo>
                  <a:lnTo>
                    <a:pt x="1377" y="16449"/>
                  </a:lnTo>
                  <a:lnTo>
                    <a:pt x="1332" y="16494"/>
                  </a:lnTo>
                  <a:lnTo>
                    <a:pt x="1298" y="16540"/>
                  </a:lnTo>
                  <a:lnTo>
                    <a:pt x="1286" y="16608"/>
                  </a:lnTo>
                  <a:lnTo>
                    <a:pt x="1298" y="16665"/>
                  </a:lnTo>
                  <a:lnTo>
                    <a:pt x="1" y="17416"/>
                  </a:lnTo>
                  <a:lnTo>
                    <a:pt x="1" y="17461"/>
                  </a:lnTo>
                  <a:lnTo>
                    <a:pt x="1320" y="16699"/>
                  </a:lnTo>
                  <a:lnTo>
                    <a:pt x="1343" y="16733"/>
                  </a:lnTo>
                  <a:lnTo>
                    <a:pt x="1377" y="16756"/>
                  </a:lnTo>
                  <a:lnTo>
                    <a:pt x="1411" y="16767"/>
                  </a:lnTo>
                  <a:lnTo>
                    <a:pt x="1457" y="16779"/>
                  </a:lnTo>
                  <a:lnTo>
                    <a:pt x="1502" y="16767"/>
                  </a:lnTo>
                  <a:lnTo>
                    <a:pt x="1537" y="16756"/>
                  </a:lnTo>
                  <a:lnTo>
                    <a:pt x="1571" y="16733"/>
                  </a:lnTo>
                  <a:lnTo>
                    <a:pt x="1593" y="16711"/>
                  </a:lnTo>
                  <a:lnTo>
                    <a:pt x="3607" y="17871"/>
                  </a:lnTo>
                  <a:lnTo>
                    <a:pt x="3595" y="17905"/>
                  </a:lnTo>
                  <a:lnTo>
                    <a:pt x="3595" y="17950"/>
                  </a:lnTo>
                  <a:lnTo>
                    <a:pt x="3595" y="17996"/>
                  </a:lnTo>
                  <a:lnTo>
                    <a:pt x="3607" y="18041"/>
                  </a:lnTo>
                  <a:lnTo>
                    <a:pt x="3630" y="18076"/>
                  </a:lnTo>
                  <a:lnTo>
                    <a:pt x="3652" y="18110"/>
                  </a:lnTo>
                  <a:lnTo>
                    <a:pt x="3686" y="18132"/>
                  </a:lnTo>
                  <a:lnTo>
                    <a:pt x="3721" y="18155"/>
                  </a:lnTo>
                  <a:lnTo>
                    <a:pt x="3755" y="18178"/>
                  </a:lnTo>
                  <a:lnTo>
                    <a:pt x="3800" y="18189"/>
                  </a:lnTo>
                  <a:lnTo>
                    <a:pt x="3800" y="20476"/>
                  </a:lnTo>
                  <a:lnTo>
                    <a:pt x="3755" y="20487"/>
                  </a:lnTo>
                  <a:lnTo>
                    <a:pt x="3721" y="20499"/>
                  </a:lnTo>
                  <a:lnTo>
                    <a:pt x="3686" y="20521"/>
                  </a:lnTo>
                  <a:lnTo>
                    <a:pt x="3652" y="20555"/>
                  </a:lnTo>
                  <a:lnTo>
                    <a:pt x="3630" y="20578"/>
                  </a:lnTo>
                  <a:lnTo>
                    <a:pt x="3607" y="20624"/>
                  </a:lnTo>
                  <a:lnTo>
                    <a:pt x="3595" y="20658"/>
                  </a:lnTo>
                  <a:lnTo>
                    <a:pt x="3595" y="20703"/>
                  </a:lnTo>
                  <a:lnTo>
                    <a:pt x="3595" y="20760"/>
                  </a:lnTo>
                  <a:lnTo>
                    <a:pt x="3607" y="20806"/>
                  </a:lnTo>
                  <a:lnTo>
                    <a:pt x="1616" y="21955"/>
                  </a:lnTo>
                  <a:lnTo>
                    <a:pt x="1593" y="21920"/>
                  </a:lnTo>
                  <a:lnTo>
                    <a:pt x="1548" y="21886"/>
                  </a:lnTo>
                  <a:lnTo>
                    <a:pt x="1502" y="21875"/>
                  </a:lnTo>
                  <a:lnTo>
                    <a:pt x="1457" y="21864"/>
                  </a:lnTo>
                  <a:lnTo>
                    <a:pt x="1411" y="21875"/>
                  </a:lnTo>
                  <a:lnTo>
                    <a:pt x="1366" y="21886"/>
                  </a:lnTo>
                  <a:lnTo>
                    <a:pt x="1320" y="21920"/>
                  </a:lnTo>
                  <a:lnTo>
                    <a:pt x="1298" y="21955"/>
                  </a:lnTo>
                  <a:lnTo>
                    <a:pt x="1" y="21215"/>
                  </a:lnTo>
                  <a:lnTo>
                    <a:pt x="1" y="21261"/>
                  </a:lnTo>
                  <a:lnTo>
                    <a:pt x="1275" y="22000"/>
                  </a:lnTo>
                  <a:lnTo>
                    <a:pt x="1264" y="22057"/>
                  </a:lnTo>
                  <a:lnTo>
                    <a:pt x="1275" y="22091"/>
                  </a:lnTo>
                  <a:lnTo>
                    <a:pt x="1286" y="22125"/>
                  </a:lnTo>
                  <a:lnTo>
                    <a:pt x="1298" y="22159"/>
                  </a:lnTo>
                  <a:lnTo>
                    <a:pt x="1320" y="22193"/>
                  </a:lnTo>
                  <a:lnTo>
                    <a:pt x="1355" y="22216"/>
                  </a:lnTo>
                  <a:lnTo>
                    <a:pt x="1389" y="22228"/>
                  </a:lnTo>
                  <a:lnTo>
                    <a:pt x="1423" y="22239"/>
                  </a:lnTo>
                  <a:lnTo>
                    <a:pt x="1457" y="22250"/>
                  </a:lnTo>
                  <a:lnTo>
                    <a:pt x="1502" y="22239"/>
                  </a:lnTo>
                  <a:lnTo>
                    <a:pt x="1537" y="22228"/>
                  </a:lnTo>
                  <a:lnTo>
                    <a:pt x="1571" y="22216"/>
                  </a:lnTo>
                  <a:lnTo>
                    <a:pt x="1593" y="22193"/>
                  </a:lnTo>
                  <a:lnTo>
                    <a:pt x="1616" y="22159"/>
                  </a:lnTo>
                  <a:lnTo>
                    <a:pt x="1639" y="22125"/>
                  </a:lnTo>
                  <a:lnTo>
                    <a:pt x="1650" y="22091"/>
                  </a:lnTo>
                  <a:lnTo>
                    <a:pt x="1650" y="22057"/>
                  </a:lnTo>
                  <a:lnTo>
                    <a:pt x="1639" y="22000"/>
                  </a:lnTo>
                  <a:lnTo>
                    <a:pt x="3630" y="20840"/>
                  </a:lnTo>
                  <a:lnTo>
                    <a:pt x="3675" y="20885"/>
                  </a:lnTo>
                  <a:lnTo>
                    <a:pt x="3721" y="20919"/>
                  </a:lnTo>
                  <a:lnTo>
                    <a:pt x="3766" y="20942"/>
                  </a:lnTo>
                  <a:lnTo>
                    <a:pt x="3880" y="20942"/>
                  </a:lnTo>
                  <a:lnTo>
                    <a:pt x="3925" y="20931"/>
                  </a:lnTo>
                  <a:lnTo>
                    <a:pt x="3959" y="20908"/>
                  </a:lnTo>
                  <a:lnTo>
                    <a:pt x="3994" y="20874"/>
                  </a:lnTo>
                  <a:lnTo>
                    <a:pt x="4028" y="20840"/>
                  </a:lnTo>
                  <a:lnTo>
                    <a:pt x="4050" y="20794"/>
                  </a:lnTo>
                  <a:lnTo>
                    <a:pt x="4062" y="20760"/>
                  </a:lnTo>
                  <a:lnTo>
                    <a:pt x="4062" y="20703"/>
                  </a:lnTo>
                  <a:lnTo>
                    <a:pt x="4062" y="20658"/>
                  </a:lnTo>
                  <a:lnTo>
                    <a:pt x="4050" y="20624"/>
                  </a:lnTo>
                  <a:lnTo>
                    <a:pt x="4028" y="20578"/>
                  </a:lnTo>
                  <a:lnTo>
                    <a:pt x="4005" y="20544"/>
                  </a:lnTo>
                  <a:lnTo>
                    <a:pt x="3971" y="20521"/>
                  </a:lnTo>
                  <a:lnTo>
                    <a:pt x="3937" y="20499"/>
                  </a:lnTo>
                  <a:lnTo>
                    <a:pt x="3891" y="20476"/>
                  </a:lnTo>
                  <a:lnTo>
                    <a:pt x="3846" y="20476"/>
                  </a:lnTo>
                  <a:lnTo>
                    <a:pt x="3846" y="18189"/>
                  </a:lnTo>
                  <a:lnTo>
                    <a:pt x="3891" y="18178"/>
                  </a:lnTo>
                  <a:lnTo>
                    <a:pt x="3937" y="18167"/>
                  </a:lnTo>
                  <a:lnTo>
                    <a:pt x="3971" y="18144"/>
                  </a:lnTo>
                  <a:lnTo>
                    <a:pt x="4005" y="18110"/>
                  </a:lnTo>
                  <a:lnTo>
                    <a:pt x="4028" y="18076"/>
                  </a:lnTo>
                  <a:lnTo>
                    <a:pt x="4050" y="18041"/>
                  </a:lnTo>
                  <a:lnTo>
                    <a:pt x="4062" y="17996"/>
                  </a:lnTo>
                  <a:lnTo>
                    <a:pt x="4062" y="17950"/>
                  </a:lnTo>
                  <a:lnTo>
                    <a:pt x="4062" y="17905"/>
                  </a:lnTo>
                  <a:lnTo>
                    <a:pt x="4050" y="17859"/>
                  </a:lnTo>
                  <a:lnTo>
                    <a:pt x="4028" y="17814"/>
                  </a:lnTo>
                  <a:lnTo>
                    <a:pt x="3994" y="17780"/>
                  </a:lnTo>
                  <a:lnTo>
                    <a:pt x="3959" y="17757"/>
                  </a:lnTo>
                  <a:lnTo>
                    <a:pt x="3925" y="17734"/>
                  </a:lnTo>
                  <a:lnTo>
                    <a:pt x="3880" y="17712"/>
                  </a:lnTo>
                  <a:lnTo>
                    <a:pt x="3823" y="17712"/>
                  </a:lnTo>
                  <a:lnTo>
                    <a:pt x="3766" y="17723"/>
                  </a:lnTo>
                  <a:lnTo>
                    <a:pt x="3709" y="17746"/>
                  </a:lnTo>
                  <a:lnTo>
                    <a:pt x="3664" y="17780"/>
                  </a:lnTo>
                  <a:lnTo>
                    <a:pt x="3630" y="17825"/>
                  </a:lnTo>
                  <a:lnTo>
                    <a:pt x="1616" y="16665"/>
                  </a:lnTo>
                  <a:lnTo>
                    <a:pt x="1628" y="16642"/>
                  </a:lnTo>
                  <a:lnTo>
                    <a:pt x="1628" y="16608"/>
                  </a:lnTo>
                  <a:lnTo>
                    <a:pt x="1616" y="16540"/>
                  </a:lnTo>
                  <a:lnTo>
                    <a:pt x="1582" y="16483"/>
                  </a:lnTo>
                  <a:lnTo>
                    <a:pt x="1537" y="16449"/>
                  </a:lnTo>
                  <a:lnTo>
                    <a:pt x="1480" y="16438"/>
                  </a:lnTo>
                  <a:lnTo>
                    <a:pt x="1480" y="14083"/>
                  </a:lnTo>
                  <a:lnTo>
                    <a:pt x="1525" y="14071"/>
                  </a:lnTo>
                  <a:lnTo>
                    <a:pt x="1559" y="14060"/>
                  </a:lnTo>
                  <a:lnTo>
                    <a:pt x="1605" y="14037"/>
                  </a:lnTo>
                  <a:lnTo>
                    <a:pt x="1639" y="14015"/>
                  </a:lnTo>
                  <a:lnTo>
                    <a:pt x="1662" y="13980"/>
                  </a:lnTo>
                  <a:lnTo>
                    <a:pt x="1684" y="13935"/>
                  </a:lnTo>
                  <a:lnTo>
                    <a:pt x="1696" y="13889"/>
                  </a:lnTo>
                  <a:lnTo>
                    <a:pt x="1696" y="13844"/>
                  </a:lnTo>
                  <a:lnTo>
                    <a:pt x="1696" y="13798"/>
                  </a:lnTo>
                  <a:lnTo>
                    <a:pt x="1684" y="13753"/>
                  </a:lnTo>
                  <a:lnTo>
                    <a:pt x="3675" y="12604"/>
                  </a:lnTo>
                  <a:lnTo>
                    <a:pt x="3698" y="12638"/>
                  </a:lnTo>
                  <a:lnTo>
                    <a:pt x="3743" y="12672"/>
                  </a:lnTo>
                  <a:lnTo>
                    <a:pt x="3777" y="12684"/>
                  </a:lnTo>
                  <a:lnTo>
                    <a:pt x="3823" y="12695"/>
                  </a:lnTo>
                  <a:lnTo>
                    <a:pt x="3868" y="12684"/>
                  </a:lnTo>
                  <a:lnTo>
                    <a:pt x="3903" y="12672"/>
                  </a:lnTo>
                  <a:lnTo>
                    <a:pt x="3937" y="12661"/>
                  </a:lnTo>
                  <a:lnTo>
                    <a:pt x="3959" y="12638"/>
                  </a:lnTo>
                  <a:lnTo>
                    <a:pt x="3994" y="12604"/>
                  </a:lnTo>
                  <a:lnTo>
                    <a:pt x="4005" y="12570"/>
                  </a:lnTo>
                  <a:lnTo>
                    <a:pt x="4016" y="12536"/>
                  </a:lnTo>
                  <a:lnTo>
                    <a:pt x="4016" y="12502"/>
                  </a:lnTo>
                  <a:lnTo>
                    <a:pt x="4016" y="12456"/>
                  </a:lnTo>
                  <a:lnTo>
                    <a:pt x="4005" y="12422"/>
                  </a:lnTo>
                  <a:lnTo>
                    <a:pt x="3971" y="12365"/>
                  </a:lnTo>
                  <a:lnTo>
                    <a:pt x="3914" y="12331"/>
                  </a:lnTo>
                  <a:lnTo>
                    <a:pt x="3846" y="12308"/>
                  </a:lnTo>
                  <a:lnTo>
                    <a:pt x="3846" y="9988"/>
                  </a:lnTo>
                  <a:lnTo>
                    <a:pt x="3891" y="9976"/>
                  </a:lnTo>
                  <a:lnTo>
                    <a:pt x="3937" y="9965"/>
                  </a:lnTo>
                  <a:lnTo>
                    <a:pt x="3971" y="9942"/>
                  </a:lnTo>
                  <a:lnTo>
                    <a:pt x="4005" y="9908"/>
                  </a:lnTo>
                  <a:lnTo>
                    <a:pt x="4039" y="9874"/>
                  </a:lnTo>
                  <a:lnTo>
                    <a:pt x="4062" y="9828"/>
                  </a:lnTo>
                  <a:lnTo>
                    <a:pt x="4073" y="9783"/>
                  </a:lnTo>
                  <a:lnTo>
                    <a:pt x="4073" y="9737"/>
                  </a:lnTo>
                  <a:lnTo>
                    <a:pt x="4073" y="9692"/>
                  </a:lnTo>
                  <a:lnTo>
                    <a:pt x="4062" y="9646"/>
                  </a:lnTo>
                  <a:lnTo>
                    <a:pt x="5996" y="8532"/>
                  </a:lnTo>
                  <a:lnTo>
                    <a:pt x="6030" y="8577"/>
                  </a:lnTo>
                  <a:lnTo>
                    <a:pt x="6075" y="8611"/>
                  </a:lnTo>
                  <a:lnTo>
                    <a:pt x="6132" y="8634"/>
                  </a:lnTo>
                  <a:lnTo>
                    <a:pt x="6200" y="8645"/>
                  </a:lnTo>
                  <a:lnTo>
                    <a:pt x="6257" y="8634"/>
                  </a:lnTo>
                  <a:lnTo>
                    <a:pt x="6314" y="8611"/>
                  </a:lnTo>
                  <a:lnTo>
                    <a:pt x="6360" y="8577"/>
                  </a:lnTo>
                  <a:lnTo>
                    <a:pt x="6405" y="8532"/>
                  </a:lnTo>
                  <a:lnTo>
                    <a:pt x="8396" y="9692"/>
                  </a:lnTo>
                  <a:lnTo>
                    <a:pt x="8385" y="9737"/>
                  </a:lnTo>
                  <a:lnTo>
                    <a:pt x="8396" y="9772"/>
                  </a:lnTo>
                  <a:lnTo>
                    <a:pt x="8396" y="9806"/>
                  </a:lnTo>
                  <a:lnTo>
                    <a:pt x="8441" y="9863"/>
                  </a:lnTo>
                  <a:lnTo>
                    <a:pt x="8498" y="9908"/>
                  </a:lnTo>
                  <a:lnTo>
                    <a:pt x="8532" y="9919"/>
                  </a:lnTo>
                  <a:lnTo>
                    <a:pt x="8601" y="9919"/>
                  </a:lnTo>
                  <a:lnTo>
                    <a:pt x="8635" y="9908"/>
                  </a:lnTo>
                  <a:lnTo>
                    <a:pt x="8692" y="9863"/>
                  </a:lnTo>
                  <a:lnTo>
                    <a:pt x="8737" y="9806"/>
                  </a:lnTo>
                  <a:lnTo>
                    <a:pt x="8749" y="9772"/>
                  </a:lnTo>
                  <a:lnTo>
                    <a:pt x="8749" y="9737"/>
                  </a:lnTo>
                  <a:lnTo>
                    <a:pt x="8737" y="9681"/>
                  </a:lnTo>
                  <a:lnTo>
                    <a:pt x="10796" y="8498"/>
                  </a:lnTo>
                  <a:lnTo>
                    <a:pt x="10830" y="8520"/>
                  </a:lnTo>
                  <a:lnTo>
                    <a:pt x="10864" y="8543"/>
                  </a:lnTo>
                  <a:lnTo>
                    <a:pt x="10898" y="8554"/>
                  </a:lnTo>
                  <a:lnTo>
                    <a:pt x="10933" y="8566"/>
                  </a:lnTo>
                  <a:lnTo>
                    <a:pt x="10978" y="8566"/>
                  </a:lnTo>
                  <a:lnTo>
                    <a:pt x="11001" y="8554"/>
                  </a:lnTo>
                  <a:lnTo>
                    <a:pt x="11058" y="8509"/>
                  </a:lnTo>
                  <a:lnTo>
                    <a:pt x="11092" y="8463"/>
                  </a:lnTo>
                  <a:lnTo>
                    <a:pt x="11103" y="8429"/>
                  </a:lnTo>
                  <a:lnTo>
                    <a:pt x="11115" y="8395"/>
                  </a:lnTo>
                  <a:lnTo>
                    <a:pt x="11103" y="8327"/>
                  </a:lnTo>
                  <a:lnTo>
                    <a:pt x="11069" y="8281"/>
                  </a:lnTo>
                  <a:lnTo>
                    <a:pt x="11012" y="8236"/>
                  </a:lnTo>
                  <a:lnTo>
                    <a:pt x="10955" y="8225"/>
                  </a:lnTo>
                  <a:lnTo>
                    <a:pt x="10955" y="5813"/>
                  </a:lnTo>
                  <a:lnTo>
                    <a:pt x="11024" y="5790"/>
                  </a:lnTo>
                  <a:lnTo>
                    <a:pt x="11069" y="5756"/>
                  </a:lnTo>
                  <a:lnTo>
                    <a:pt x="11103" y="5699"/>
                  </a:lnTo>
                  <a:lnTo>
                    <a:pt x="11115" y="5631"/>
                  </a:lnTo>
                  <a:lnTo>
                    <a:pt x="11115" y="5597"/>
                  </a:lnTo>
                  <a:lnTo>
                    <a:pt x="11103" y="5563"/>
                  </a:lnTo>
                  <a:lnTo>
                    <a:pt x="11058" y="5517"/>
                  </a:lnTo>
                  <a:lnTo>
                    <a:pt x="11001" y="5472"/>
                  </a:lnTo>
                  <a:lnTo>
                    <a:pt x="10978" y="5460"/>
                  </a:lnTo>
                  <a:lnTo>
                    <a:pt x="10933" y="5460"/>
                  </a:lnTo>
                  <a:lnTo>
                    <a:pt x="10898" y="5472"/>
                  </a:lnTo>
                  <a:lnTo>
                    <a:pt x="10853" y="5483"/>
                  </a:lnTo>
                  <a:lnTo>
                    <a:pt x="10819" y="5506"/>
                  </a:lnTo>
                  <a:lnTo>
                    <a:pt x="10785" y="5540"/>
                  </a:lnTo>
                  <a:lnTo>
                    <a:pt x="8726" y="4357"/>
                  </a:lnTo>
                  <a:lnTo>
                    <a:pt x="8737" y="4289"/>
                  </a:lnTo>
                  <a:lnTo>
                    <a:pt x="8737" y="4255"/>
                  </a:lnTo>
                  <a:lnTo>
                    <a:pt x="8726" y="4220"/>
                  </a:lnTo>
                  <a:lnTo>
                    <a:pt x="8692" y="4164"/>
                  </a:lnTo>
                  <a:lnTo>
                    <a:pt x="8635" y="4129"/>
                  </a:lnTo>
                  <a:lnTo>
                    <a:pt x="8601" y="4118"/>
                  </a:lnTo>
                  <a:lnTo>
                    <a:pt x="8532" y="4118"/>
                  </a:lnTo>
                  <a:lnTo>
                    <a:pt x="8498" y="4129"/>
                  </a:lnTo>
                  <a:lnTo>
                    <a:pt x="8441" y="4164"/>
                  </a:lnTo>
                  <a:lnTo>
                    <a:pt x="8407" y="4220"/>
                  </a:lnTo>
                  <a:lnTo>
                    <a:pt x="8396" y="4255"/>
                  </a:lnTo>
                  <a:lnTo>
                    <a:pt x="8396" y="4289"/>
                  </a:lnTo>
                  <a:lnTo>
                    <a:pt x="8407" y="4346"/>
                  </a:lnTo>
                  <a:lnTo>
                    <a:pt x="6371" y="5529"/>
                  </a:lnTo>
                  <a:lnTo>
                    <a:pt x="6337" y="5483"/>
                  </a:lnTo>
                  <a:lnTo>
                    <a:pt x="6291" y="5460"/>
                  </a:lnTo>
                  <a:lnTo>
                    <a:pt x="6246" y="5438"/>
                  </a:lnTo>
                  <a:lnTo>
                    <a:pt x="6200" y="5426"/>
                  </a:lnTo>
                  <a:lnTo>
                    <a:pt x="6144" y="5438"/>
                  </a:lnTo>
                  <a:lnTo>
                    <a:pt x="6098" y="5460"/>
                  </a:lnTo>
                  <a:lnTo>
                    <a:pt x="6053" y="5494"/>
                  </a:lnTo>
                  <a:lnTo>
                    <a:pt x="6030" y="5529"/>
                  </a:lnTo>
                  <a:lnTo>
                    <a:pt x="3994" y="4357"/>
                  </a:lnTo>
                  <a:lnTo>
                    <a:pt x="4005" y="4323"/>
                  </a:lnTo>
                  <a:lnTo>
                    <a:pt x="4005" y="4289"/>
                  </a:lnTo>
                  <a:lnTo>
                    <a:pt x="3994" y="4220"/>
                  </a:lnTo>
                  <a:lnTo>
                    <a:pt x="3959" y="4164"/>
                  </a:lnTo>
                  <a:lnTo>
                    <a:pt x="3903" y="4129"/>
                  </a:lnTo>
                  <a:lnTo>
                    <a:pt x="3846" y="4107"/>
                  </a:lnTo>
                  <a:lnTo>
                    <a:pt x="3846" y="1718"/>
                  </a:lnTo>
                  <a:lnTo>
                    <a:pt x="3914" y="1695"/>
                  </a:lnTo>
                  <a:lnTo>
                    <a:pt x="3971" y="1661"/>
                  </a:lnTo>
                  <a:lnTo>
                    <a:pt x="4005" y="1604"/>
                  </a:lnTo>
                  <a:lnTo>
                    <a:pt x="4016" y="1570"/>
                  </a:lnTo>
                  <a:lnTo>
                    <a:pt x="4016" y="1524"/>
                  </a:lnTo>
                  <a:lnTo>
                    <a:pt x="4016" y="1490"/>
                  </a:lnTo>
                  <a:lnTo>
                    <a:pt x="4005" y="1456"/>
                  </a:lnTo>
                  <a:lnTo>
                    <a:pt x="3982" y="1422"/>
                  </a:lnTo>
                  <a:lnTo>
                    <a:pt x="3959" y="1399"/>
                  </a:lnTo>
                  <a:lnTo>
                    <a:pt x="3937" y="1377"/>
                  </a:lnTo>
                  <a:lnTo>
                    <a:pt x="3903" y="1354"/>
                  </a:lnTo>
                  <a:lnTo>
                    <a:pt x="3868" y="1342"/>
                  </a:lnTo>
                  <a:lnTo>
                    <a:pt x="3777" y="1342"/>
                  </a:lnTo>
                  <a:lnTo>
                    <a:pt x="3732" y="1365"/>
                  </a:lnTo>
                  <a:lnTo>
                    <a:pt x="3698" y="1388"/>
                  </a:lnTo>
                  <a:lnTo>
                    <a:pt x="3664" y="1433"/>
                  </a:lnTo>
                  <a:lnTo>
                    <a:pt x="1628" y="250"/>
                  </a:lnTo>
                  <a:lnTo>
                    <a:pt x="1639" y="216"/>
                  </a:lnTo>
                  <a:lnTo>
                    <a:pt x="1639" y="182"/>
                  </a:lnTo>
                  <a:lnTo>
                    <a:pt x="1639" y="148"/>
                  </a:lnTo>
                  <a:lnTo>
                    <a:pt x="1628" y="114"/>
                  </a:lnTo>
                  <a:lnTo>
                    <a:pt x="1605" y="80"/>
                  </a:lnTo>
                  <a:lnTo>
                    <a:pt x="1582" y="57"/>
                  </a:lnTo>
                  <a:lnTo>
                    <a:pt x="1559" y="34"/>
                  </a:lnTo>
                  <a:lnTo>
                    <a:pt x="1525" y="11"/>
                  </a:lnTo>
                  <a:lnTo>
                    <a:pt x="1491" y="0"/>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0"/>
            <p:cNvSpPr/>
            <p:nvPr/>
          </p:nvSpPr>
          <p:spPr>
            <a:xfrm>
              <a:off x="0" y="1004899"/>
              <a:ext cx="1414547" cy="1909822"/>
            </a:xfrm>
            <a:custGeom>
              <a:rect b="b" l="l" r="r" t="t"/>
              <a:pathLst>
                <a:path extrusionOk="0" h="18247" w="13515">
                  <a:moveTo>
                    <a:pt x="11092" y="353"/>
                  </a:moveTo>
                  <a:lnTo>
                    <a:pt x="13139" y="1536"/>
                  </a:lnTo>
                  <a:lnTo>
                    <a:pt x="13128" y="1593"/>
                  </a:lnTo>
                  <a:lnTo>
                    <a:pt x="13139" y="1661"/>
                  </a:lnTo>
                  <a:lnTo>
                    <a:pt x="13174" y="1707"/>
                  </a:lnTo>
                  <a:lnTo>
                    <a:pt x="13219" y="1752"/>
                  </a:lnTo>
                  <a:lnTo>
                    <a:pt x="13287" y="1763"/>
                  </a:lnTo>
                  <a:lnTo>
                    <a:pt x="13287" y="4141"/>
                  </a:lnTo>
                  <a:lnTo>
                    <a:pt x="13242" y="4152"/>
                  </a:lnTo>
                  <a:lnTo>
                    <a:pt x="13208" y="4164"/>
                  </a:lnTo>
                  <a:lnTo>
                    <a:pt x="13151" y="4209"/>
                  </a:lnTo>
                  <a:lnTo>
                    <a:pt x="13117" y="4277"/>
                  </a:lnTo>
                  <a:lnTo>
                    <a:pt x="13105" y="4311"/>
                  </a:lnTo>
                  <a:lnTo>
                    <a:pt x="13105" y="4346"/>
                  </a:lnTo>
                  <a:lnTo>
                    <a:pt x="13105" y="4391"/>
                  </a:lnTo>
                  <a:lnTo>
                    <a:pt x="13117" y="4425"/>
                  </a:lnTo>
                  <a:lnTo>
                    <a:pt x="11092" y="5586"/>
                  </a:lnTo>
                  <a:lnTo>
                    <a:pt x="11069" y="5551"/>
                  </a:lnTo>
                  <a:lnTo>
                    <a:pt x="11035" y="5529"/>
                  </a:lnTo>
                  <a:lnTo>
                    <a:pt x="10989" y="5517"/>
                  </a:lnTo>
                  <a:lnTo>
                    <a:pt x="10933" y="5506"/>
                  </a:lnTo>
                  <a:lnTo>
                    <a:pt x="10887" y="5517"/>
                  </a:lnTo>
                  <a:lnTo>
                    <a:pt x="10842" y="5529"/>
                  </a:lnTo>
                  <a:lnTo>
                    <a:pt x="10807" y="5563"/>
                  </a:lnTo>
                  <a:lnTo>
                    <a:pt x="10773" y="5597"/>
                  </a:lnTo>
                  <a:lnTo>
                    <a:pt x="8760" y="4437"/>
                  </a:lnTo>
                  <a:lnTo>
                    <a:pt x="8771" y="4391"/>
                  </a:lnTo>
                  <a:lnTo>
                    <a:pt x="8783" y="4346"/>
                  </a:lnTo>
                  <a:lnTo>
                    <a:pt x="8783" y="4311"/>
                  </a:lnTo>
                  <a:lnTo>
                    <a:pt x="8771" y="4266"/>
                  </a:lnTo>
                  <a:lnTo>
                    <a:pt x="8749" y="4232"/>
                  </a:lnTo>
                  <a:lnTo>
                    <a:pt x="8726" y="4209"/>
                  </a:lnTo>
                  <a:lnTo>
                    <a:pt x="8692" y="4175"/>
                  </a:lnTo>
                  <a:lnTo>
                    <a:pt x="8658" y="4164"/>
                  </a:lnTo>
                  <a:lnTo>
                    <a:pt x="8623" y="4141"/>
                  </a:lnTo>
                  <a:lnTo>
                    <a:pt x="8589" y="4141"/>
                  </a:lnTo>
                  <a:lnTo>
                    <a:pt x="8589" y="1798"/>
                  </a:lnTo>
                  <a:lnTo>
                    <a:pt x="8623" y="1798"/>
                  </a:lnTo>
                  <a:lnTo>
                    <a:pt x="8658" y="1775"/>
                  </a:lnTo>
                  <a:lnTo>
                    <a:pt x="8692" y="1763"/>
                  </a:lnTo>
                  <a:lnTo>
                    <a:pt x="8726" y="1729"/>
                  </a:lnTo>
                  <a:lnTo>
                    <a:pt x="8749" y="1707"/>
                  </a:lnTo>
                  <a:lnTo>
                    <a:pt x="8760" y="1672"/>
                  </a:lnTo>
                  <a:lnTo>
                    <a:pt x="8771" y="1627"/>
                  </a:lnTo>
                  <a:lnTo>
                    <a:pt x="8783" y="1593"/>
                  </a:lnTo>
                  <a:lnTo>
                    <a:pt x="8771" y="1547"/>
                  </a:lnTo>
                  <a:lnTo>
                    <a:pt x="8760" y="1513"/>
                  </a:lnTo>
                  <a:lnTo>
                    <a:pt x="10773" y="353"/>
                  </a:lnTo>
                  <a:lnTo>
                    <a:pt x="10807" y="387"/>
                  </a:lnTo>
                  <a:lnTo>
                    <a:pt x="10842" y="410"/>
                  </a:lnTo>
                  <a:lnTo>
                    <a:pt x="10887" y="432"/>
                  </a:lnTo>
                  <a:lnTo>
                    <a:pt x="10933" y="444"/>
                  </a:lnTo>
                  <a:lnTo>
                    <a:pt x="10989" y="432"/>
                  </a:lnTo>
                  <a:lnTo>
                    <a:pt x="11024" y="421"/>
                  </a:lnTo>
                  <a:lnTo>
                    <a:pt x="11069" y="387"/>
                  </a:lnTo>
                  <a:lnTo>
                    <a:pt x="11092" y="353"/>
                  </a:lnTo>
                  <a:close/>
                  <a:moveTo>
                    <a:pt x="8737" y="4471"/>
                  </a:moveTo>
                  <a:lnTo>
                    <a:pt x="10762" y="5631"/>
                  </a:lnTo>
                  <a:lnTo>
                    <a:pt x="10751" y="5699"/>
                  </a:lnTo>
                  <a:lnTo>
                    <a:pt x="10762" y="5768"/>
                  </a:lnTo>
                  <a:lnTo>
                    <a:pt x="10796" y="5824"/>
                  </a:lnTo>
                  <a:lnTo>
                    <a:pt x="10842" y="5870"/>
                  </a:lnTo>
                  <a:lnTo>
                    <a:pt x="10910" y="5893"/>
                  </a:lnTo>
                  <a:lnTo>
                    <a:pt x="10910" y="8225"/>
                  </a:lnTo>
                  <a:lnTo>
                    <a:pt x="10864" y="8236"/>
                  </a:lnTo>
                  <a:lnTo>
                    <a:pt x="10830" y="8247"/>
                  </a:lnTo>
                  <a:lnTo>
                    <a:pt x="10796" y="8270"/>
                  </a:lnTo>
                  <a:lnTo>
                    <a:pt x="10762" y="8304"/>
                  </a:lnTo>
                  <a:lnTo>
                    <a:pt x="10739" y="8338"/>
                  </a:lnTo>
                  <a:lnTo>
                    <a:pt x="10728" y="8372"/>
                  </a:lnTo>
                  <a:lnTo>
                    <a:pt x="10716" y="8418"/>
                  </a:lnTo>
                  <a:lnTo>
                    <a:pt x="10705" y="8452"/>
                  </a:lnTo>
                  <a:lnTo>
                    <a:pt x="10716" y="8498"/>
                  </a:lnTo>
                  <a:lnTo>
                    <a:pt x="10728" y="8543"/>
                  </a:lnTo>
                  <a:lnTo>
                    <a:pt x="8749" y="9681"/>
                  </a:lnTo>
                  <a:lnTo>
                    <a:pt x="8714" y="9647"/>
                  </a:lnTo>
                  <a:lnTo>
                    <a:pt x="8669" y="9612"/>
                  </a:lnTo>
                  <a:lnTo>
                    <a:pt x="8623" y="9601"/>
                  </a:lnTo>
                  <a:lnTo>
                    <a:pt x="8567" y="9590"/>
                  </a:lnTo>
                  <a:lnTo>
                    <a:pt x="8510" y="9601"/>
                  </a:lnTo>
                  <a:lnTo>
                    <a:pt x="8464" y="9612"/>
                  </a:lnTo>
                  <a:lnTo>
                    <a:pt x="8419" y="9647"/>
                  </a:lnTo>
                  <a:lnTo>
                    <a:pt x="8385" y="9692"/>
                  </a:lnTo>
                  <a:lnTo>
                    <a:pt x="6417" y="8554"/>
                  </a:lnTo>
                  <a:lnTo>
                    <a:pt x="6439" y="8509"/>
                  </a:lnTo>
                  <a:lnTo>
                    <a:pt x="6439" y="8452"/>
                  </a:lnTo>
                  <a:lnTo>
                    <a:pt x="6439" y="8407"/>
                  </a:lnTo>
                  <a:lnTo>
                    <a:pt x="6428" y="8361"/>
                  </a:lnTo>
                  <a:lnTo>
                    <a:pt x="6405" y="8327"/>
                  </a:lnTo>
                  <a:lnTo>
                    <a:pt x="6371" y="8293"/>
                  </a:lnTo>
                  <a:lnTo>
                    <a:pt x="6337" y="8259"/>
                  </a:lnTo>
                  <a:lnTo>
                    <a:pt x="6303" y="8236"/>
                  </a:lnTo>
                  <a:lnTo>
                    <a:pt x="6257" y="8225"/>
                  </a:lnTo>
                  <a:lnTo>
                    <a:pt x="6212" y="8213"/>
                  </a:lnTo>
                  <a:lnTo>
                    <a:pt x="6212" y="5870"/>
                  </a:lnTo>
                  <a:lnTo>
                    <a:pt x="6280" y="5847"/>
                  </a:lnTo>
                  <a:lnTo>
                    <a:pt x="6326" y="5813"/>
                  </a:lnTo>
                  <a:lnTo>
                    <a:pt x="6360" y="5756"/>
                  </a:lnTo>
                  <a:lnTo>
                    <a:pt x="6371" y="5699"/>
                  </a:lnTo>
                  <a:lnTo>
                    <a:pt x="6360" y="5642"/>
                  </a:lnTo>
                  <a:lnTo>
                    <a:pt x="8396" y="4471"/>
                  </a:lnTo>
                  <a:lnTo>
                    <a:pt x="8430" y="4505"/>
                  </a:lnTo>
                  <a:lnTo>
                    <a:pt x="8464" y="4539"/>
                  </a:lnTo>
                  <a:lnTo>
                    <a:pt x="8510" y="4550"/>
                  </a:lnTo>
                  <a:lnTo>
                    <a:pt x="8567" y="4562"/>
                  </a:lnTo>
                  <a:lnTo>
                    <a:pt x="8623" y="4550"/>
                  </a:lnTo>
                  <a:lnTo>
                    <a:pt x="8669" y="4539"/>
                  </a:lnTo>
                  <a:lnTo>
                    <a:pt x="8714" y="4505"/>
                  </a:lnTo>
                  <a:lnTo>
                    <a:pt x="8737" y="4471"/>
                  </a:lnTo>
                  <a:close/>
                  <a:moveTo>
                    <a:pt x="3994" y="4459"/>
                  </a:moveTo>
                  <a:lnTo>
                    <a:pt x="6030" y="5642"/>
                  </a:lnTo>
                  <a:lnTo>
                    <a:pt x="6030" y="5699"/>
                  </a:lnTo>
                  <a:lnTo>
                    <a:pt x="6041" y="5756"/>
                  </a:lnTo>
                  <a:lnTo>
                    <a:pt x="6064" y="5813"/>
                  </a:lnTo>
                  <a:lnTo>
                    <a:pt x="6109" y="5847"/>
                  </a:lnTo>
                  <a:lnTo>
                    <a:pt x="6166" y="5870"/>
                  </a:lnTo>
                  <a:lnTo>
                    <a:pt x="6166" y="8213"/>
                  </a:lnTo>
                  <a:lnTo>
                    <a:pt x="6132" y="8225"/>
                  </a:lnTo>
                  <a:lnTo>
                    <a:pt x="6087" y="8247"/>
                  </a:lnTo>
                  <a:lnTo>
                    <a:pt x="6053" y="8270"/>
                  </a:lnTo>
                  <a:lnTo>
                    <a:pt x="6018" y="8293"/>
                  </a:lnTo>
                  <a:lnTo>
                    <a:pt x="5996" y="8327"/>
                  </a:lnTo>
                  <a:lnTo>
                    <a:pt x="5973" y="8372"/>
                  </a:lnTo>
                  <a:lnTo>
                    <a:pt x="5962" y="8407"/>
                  </a:lnTo>
                  <a:lnTo>
                    <a:pt x="5962" y="8452"/>
                  </a:lnTo>
                  <a:lnTo>
                    <a:pt x="5962" y="8509"/>
                  </a:lnTo>
                  <a:lnTo>
                    <a:pt x="5973" y="8543"/>
                  </a:lnTo>
                  <a:lnTo>
                    <a:pt x="3982" y="9703"/>
                  </a:lnTo>
                  <a:lnTo>
                    <a:pt x="3948" y="9669"/>
                  </a:lnTo>
                  <a:lnTo>
                    <a:pt x="3914" y="9647"/>
                  </a:lnTo>
                  <a:lnTo>
                    <a:pt x="3868" y="9624"/>
                  </a:lnTo>
                  <a:lnTo>
                    <a:pt x="3777" y="9624"/>
                  </a:lnTo>
                  <a:lnTo>
                    <a:pt x="3743" y="9647"/>
                  </a:lnTo>
                  <a:lnTo>
                    <a:pt x="3698" y="9669"/>
                  </a:lnTo>
                  <a:lnTo>
                    <a:pt x="3675" y="9703"/>
                  </a:lnTo>
                  <a:lnTo>
                    <a:pt x="1616" y="8520"/>
                  </a:lnTo>
                  <a:lnTo>
                    <a:pt x="1628" y="8452"/>
                  </a:lnTo>
                  <a:lnTo>
                    <a:pt x="1616" y="8395"/>
                  </a:lnTo>
                  <a:lnTo>
                    <a:pt x="1582" y="8338"/>
                  </a:lnTo>
                  <a:lnTo>
                    <a:pt x="1537" y="8304"/>
                  </a:lnTo>
                  <a:lnTo>
                    <a:pt x="1480" y="8281"/>
                  </a:lnTo>
                  <a:lnTo>
                    <a:pt x="1480" y="5938"/>
                  </a:lnTo>
                  <a:lnTo>
                    <a:pt x="1525" y="5927"/>
                  </a:lnTo>
                  <a:lnTo>
                    <a:pt x="1559" y="5915"/>
                  </a:lnTo>
                  <a:lnTo>
                    <a:pt x="1605" y="5893"/>
                  </a:lnTo>
                  <a:lnTo>
                    <a:pt x="1628" y="5859"/>
                  </a:lnTo>
                  <a:lnTo>
                    <a:pt x="1662" y="5824"/>
                  </a:lnTo>
                  <a:lnTo>
                    <a:pt x="1684" y="5790"/>
                  </a:lnTo>
                  <a:lnTo>
                    <a:pt x="1696" y="5745"/>
                  </a:lnTo>
                  <a:lnTo>
                    <a:pt x="1696" y="5699"/>
                  </a:lnTo>
                  <a:lnTo>
                    <a:pt x="1696" y="5654"/>
                  </a:lnTo>
                  <a:lnTo>
                    <a:pt x="1684" y="5608"/>
                  </a:lnTo>
                  <a:lnTo>
                    <a:pt x="3664" y="4459"/>
                  </a:lnTo>
                  <a:lnTo>
                    <a:pt x="3698" y="4493"/>
                  </a:lnTo>
                  <a:lnTo>
                    <a:pt x="3732" y="4528"/>
                  </a:lnTo>
                  <a:lnTo>
                    <a:pt x="3777" y="4539"/>
                  </a:lnTo>
                  <a:lnTo>
                    <a:pt x="3823" y="4550"/>
                  </a:lnTo>
                  <a:lnTo>
                    <a:pt x="3880" y="4539"/>
                  </a:lnTo>
                  <a:lnTo>
                    <a:pt x="3925" y="4528"/>
                  </a:lnTo>
                  <a:lnTo>
                    <a:pt x="3959" y="4493"/>
                  </a:lnTo>
                  <a:lnTo>
                    <a:pt x="3994" y="4459"/>
                  </a:lnTo>
                  <a:close/>
                  <a:moveTo>
                    <a:pt x="6394" y="8589"/>
                  </a:moveTo>
                  <a:lnTo>
                    <a:pt x="8373" y="9726"/>
                  </a:lnTo>
                  <a:lnTo>
                    <a:pt x="8362" y="9760"/>
                  </a:lnTo>
                  <a:lnTo>
                    <a:pt x="8350" y="9806"/>
                  </a:lnTo>
                  <a:lnTo>
                    <a:pt x="8362" y="9840"/>
                  </a:lnTo>
                  <a:lnTo>
                    <a:pt x="8373" y="9874"/>
                  </a:lnTo>
                  <a:lnTo>
                    <a:pt x="8385" y="9908"/>
                  </a:lnTo>
                  <a:lnTo>
                    <a:pt x="8407" y="9942"/>
                  </a:lnTo>
                  <a:lnTo>
                    <a:pt x="8464" y="9988"/>
                  </a:lnTo>
                  <a:lnTo>
                    <a:pt x="8498" y="9999"/>
                  </a:lnTo>
                  <a:lnTo>
                    <a:pt x="8544" y="10011"/>
                  </a:lnTo>
                  <a:lnTo>
                    <a:pt x="8544" y="12342"/>
                  </a:lnTo>
                  <a:lnTo>
                    <a:pt x="8498" y="12354"/>
                  </a:lnTo>
                  <a:lnTo>
                    <a:pt x="8464" y="12365"/>
                  </a:lnTo>
                  <a:lnTo>
                    <a:pt x="8430" y="12388"/>
                  </a:lnTo>
                  <a:lnTo>
                    <a:pt x="8407" y="12411"/>
                  </a:lnTo>
                  <a:lnTo>
                    <a:pt x="8385" y="12445"/>
                  </a:lnTo>
                  <a:lnTo>
                    <a:pt x="8362" y="12479"/>
                  </a:lnTo>
                  <a:lnTo>
                    <a:pt x="8350" y="12524"/>
                  </a:lnTo>
                  <a:lnTo>
                    <a:pt x="8350" y="12559"/>
                  </a:lnTo>
                  <a:lnTo>
                    <a:pt x="8350" y="12604"/>
                  </a:lnTo>
                  <a:lnTo>
                    <a:pt x="8362" y="12638"/>
                  </a:lnTo>
                  <a:lnTo>
                    <a:pt x="6371" y="13799"/>
                  </a:lnTo>
                  <a:lnTo>
                    <a:pt x="6337" y="13764"/>
                  </a:lnTo>
                  <a:lnTo>
                    <a:pt x="6291" y="13730"/>
                  </a:lnTo>
                  <a:lnTo>
                    <a:pt x="6246" y="13719"/>
                  </a:lnTo>
                  <a:lnTo>
                    <a:pt x="6200" y="13708"/>
                  </a:lnTo>
                  <a:lnTo>
                    <a:pt x="6144" y="13719"/>
                  </a:lnTo>
                  <a:lnTo>
                    <a:pt x="6098" y="13730"/>
                  </a:lnTo>
                  <a:lnTo>
                    <a:pt x="6064" y="13764"/>
                  </a:lnTo>
                  <a:lnTo>
                    <a:pt x="6030" y="13799"/>
                  </a:lnTo>
                  <a:lnTo>
                    <a:pt x="3982" y="12615"/>
                  </a:lnTo>
                  <a:lnTo>
                    <a:pt x="3994" y="12559"/>
                  </a:lnTo>
                  <a:lnTo>
                    <a:pt x="3982" y="12502"/>
                  </a:lnTo>
                  <a:lnTo>
                    <a:pt x="3948" y="12445"/>
                  </a:lnTo>
                  <a:lnTo>
                    <a:pt x="3903" y="12411"/>
                  </a:lnTo>
                  <a:lnTo>
                    <a:pt x="3846" y="12399"/>
                  </a:lnTo>
                  <a:lnTo>
                    <a:pt x="3846" y="9988"/>
                  </a:lnTo>
                  <a:lnTo>
                    <a:pt x="3914" y="9965"/>
                  </a:lnTo>
                  <a:lnTo>
                    <a:pt x="3959" y="9931"/>
                  </a:lnTo>
                  <a:lnTo>
                    <a:pt x="3994" y="9874"/>
                  </a:lnTo>
                  <a:lnTo>
                    <a:pt x="4016" y="9806"/>
                  </a:lnTo>
                  <a:lnTo>
                    <a:pt x="4005" y="9738"/>
                  </a:lnTo>
                  <a:lnTo>
                    <a:pt x="5996" y="8589"/>
                  </a:lnTo>
                  <a:lnTo>
                    <a:pt x="6030" y="8634"/>
                  </a:lnTo>
                  <a:lnTo>
                    <a:pt x="6087" y="8668"/>
                  </a:lnTo>
                  <a:lnTo>
                    <a:pt x="6132" y="8691"/>
                  </a:lnTo>
                  <a:lnTo>
                    <a:pt x="6200" y="8702"/>
                  </a:lnTo>
                  <a:lnTo>
                    <a:pt x="6257" y="8691"/>
                  </a:lnTo>
                  <a:lnTo>
                    <a:pt x="6314" y="8668"/>
                  </a:lnTo>
                  <a:lnTo>
                    <a:pt x="6360" y="8634"/>
                  </a:lnTo>
                  <a:lnTo>
                    <a:pt x="6394" y="8589"/>
                  </a:lnTo>
                  <a:close/>
                  <a:moveTo>
                    <a:pt x="8749" y="12684"/>
                  </a:moveTo>
                  <a:lnTo>
                    <a:pt x="10751" y="13844"/>
                  </a:lnTo>
                  <a:lnTo>
                    <a:pt x="10739" y="13912"/>
                  </a:lnTo>
                  <a:lnTo>
                    <a:pt x="10739" y="13946"/>
                  </a:lnTo>
                  <a:lnTo>
                    <a:pt x="10751" y="13981"/>
                  </a:lnTo>
                  <a:lnTo>
                    <a:pt x="10785" y="14037"/>
                  </a:lnTo>
                  <a:lnTo>
                    <a:pt x="10842" y="14083"/>
                  </a:lnTo>
                  <a:lnTo>
                    <a:pt x="10910" y="14106"/>
                  </a:lnTo>
                  <a:lnTo>
                    <a:pt x="10910" y="16460"/>
                  </a:lnTo>
                  <a:lnTo>
                    <a:pt x="10842" y="16483"/>
                  </a:lnTo>
                  <a:lnTo>
                    <a:pt x="10785" y="16529"/>
                  </a:lnTo>
                  <a:lnTo>
                    <a:pt x="10751" y="16597"/>
                  </a:lnTo>
                  <a:lnTo>
                    <a:pt x="10739" y="16631"/>
                  </a:lnTo>
                  <a:lnTo>
                    <a:pt x="10739" y="16665"/>
                  </a:lnTo>
                  <a:lnTo>
                    <a:pt x="10739" y="16699"/>
                  </a:lnTo>
                  <a:lnTo>
                    <a:pt x="10751" y="16745"/>
                  </a:lnTo>
                  <a:lnTo>
                    <a:pt x="8760" y="17894"/>
                  </a:lnTo>
                  <a:lnTo>
                    <a:pt x="8726" y="17848"/>
                  </a:lnTo>
                  <a:lnTo>
                    <a:pt x="8680" y="17814"/>
                  </a:lnTo>
                  <a:lnTo>
                    <a:pt x="8623" y="17791"/>
                  </a:lnTo>
                  <a:lnTo>
                    <a:pt x="8567" y="17780"/>
                  </a:lnTo>
                  <a:lnTo>
                    <a:pt x="8510" y="17791"/>
                  </a:lnTo>
                  <a:lnTo>
                    <a:pt x="8453" y="17814"/>
                  </a:lnTo>
                  <a:lnTo>
                    <a:pt x="8407" y="17848"/>
                  </a:lnTo>
                  <a:lnTo>
                    <a:pt x="8373" y="17894"/>
                  </a:lnTo>
                  <a:lnTo>
                    <a:pt x="6360" y="16733"/>
                  </a:lnTo>
                  <a:lnTo>
                    <a:pt x="6371" y="16665"/>
                  </a:lnTo>
                  <a:lnTo>
                    <a:pt x="6360" y="16597"/>
                  </a:lnTo>
                  <a:lnTo>
                    <a:pt x="6326" y="16551"/>
                  </a:lnTo>
                  <a:lnTo>
                    <a:pt x="6280" y="16506"/>
                  </a:lnTo>
                  <a:lnTo>
                    <a:pt x="6212" y="16494"/>
                  </a:lnTo>
                  <a:lnTo>
                    <a:pt x="6212" y="14106"/>
                  </a:lnTo>
                  <a:lnTo>
                    <a:pt x="6257" y="14106"/>
                  </a:lnTo>
                  <a:lnTo>
                    <a:pt x="6291" y="14083"/>
                  </a:lnTo>
                  <a:lnTo>
                    <a:pt x="6348" y="14049"/>
                  </a:lnTo>
                  <a:lnTo>
                    <a:pt x="6382" y="13981"/>
                  </a:lnTo>
                  <a:lnTo>
                    <a:pt x="6394" y="13946"/>
                  </a:lnTo>
                  <a:lnTo>
                    <a:pt x="6405" y="13912"/>
                  </a:lnTo>
                  <a:lnTo>
                    <a:pt x="6394" y="13867"/>
                  </a:lnTo>
                  <a:lnTo>
                    <a:pt x="6382" y="13833"/>
                  </a:lnTo>
                  <a:lnTo>
                    <a:pt x="8385" y="12684"/>
                  </a:lnTo>
                  <a:lnTo>
                    <a:pt x="8419" y="12718"/>
                  </a:lnTo>
                  <a:lnTo>
                    <a:pt x="8464" y="12752"/>
                  </a:lnTo>
                  <a:lnTo>
                    <a:pt x="8510" y="12775"/>
                  </a:lnTo>
                  <a:lnTo>
                    <a:pt x="8623" y="12775"/>
                  </a:lnTo>
                  <a:lnTo>
                    <a:pt x="8669" y="12752"/>
                  </a:lnTo>
                  <a:lnTo>
                    <a:pt x="8714" y="12729"/>
                  </a:lnTo>
                  <a:lnTo>
                    <a:pt x="8749" y="12684"/>
                  </a:lnTo>
                  <a:close/>
                  <a:moveTo>
                    <a:pt x="1457" y="0"/>
                  </a:moveTo>
                  <a:lnTo>
                    <a:pt x="1411" y="12"/>
                  </a:lnTo>
                  <a:lnTo>
                    <a:pt x="1366" y="23"/>
                  </a:lnTo>
                  <a:lnTo>
                    <a:pt x="1320" y="46"/>
                  </a:lnTo>
                  <a:lnTo>
                    <a:pt x="1286" y="68"/>
                  </a:lnTo>
                  <a:lnTo>
                    <a:pt x="1252" y="114"/>
                  </a:lnTo>
                  <a:lnTo>
                    <a:pt x="1229" y="148"/>
                  </a:lnTo>
                  <a:lnTo>
                    <a:pt x="1218" y="194"/>
                  </a:lnTo>
                  <a:lnTo>
                    <a:pt x="1218" y="250"/>
                  </a:lnTo>
                  <a:lnTo>
                    <a:pt x="1218" y="296"/>
                  </a:lnTo>
                  <a:lnTo>
                    <a:pt x="1229" y="341"/>
                  </a:lnTo>
                  <a:lnTo>
                    <a:pt x="1" y="1047"/>
                  </a:lnTo>
                  <a:lnTo>
                    <a:pt x="1" y="1104"/>
                  </a:lnTo>
                  <a:lnTo>
                    <a:pt x="1252" y="376"/>
                  </a:lnTo>
                  <a:lnTo>
                    <a:pt x="1286" y="421"/>
                  </a:lnTo>
                  <a:lnTo>
                    <a:pt x="1343" y="455"/>
                  </a:lnTo>
                  <a:lnTo>
                    <a:pt x="1400" y="478"/>
                  </a:lnTo>
                  <a:lnTo>
                    <a:pt x="1457" y="489"/>
                  </a:lnTo>
                  <a:lnTo>
                    <a:pt x="1514" y="478"/>
                  </a:lnTo>
                  <a:lnTo>
                    <a:pt x="1571" y="455"/>
                  </a:lnTo>
                  <a:lnTo>
                    <a:pt x="1616" y="421"/>
                  </a:lnTo>
                  <a:lnTo>
                    <a:pt x="1662" y="387"/>
                  </a:lnTo>
                  <a:lnTo>
                    <a:pt x="3630" y="1513"/>
                  </a:lnTo>
                  <a:lnTo>
                    <a:pt x="3618" y="1559"/>
                  </a:lnTo>
                  <a:lnTo>
                    <a:pt x="3607" y="1593"/>
                  </a:lnTo>
                  <a:lnTo>
                    <a:pt x="3618" y="1627"/>
                  </a:lnTo>
                  <a:lnTo>
                    <a:pt x="3630" y="1672"/>
                  </a:lnTo>
                  <a:lnTo>
                    <a:pt x="3641" y="1707"/>
                  </a:lnTo>
                  <a:lnTo>
                    <a:pt x="3664" y="1741"/>
                  </a:lnTo>
                  <a:lnTo>
                    <a:pt x="3721" y="1786"/>
                  </a:lnTo>
                  <a:lnTo>
                    <a:pt x="3766" y="1798"/>
                  </a:lnTo>
                  <a:lnTo>
                    <a:pt x="3800" y="1809"/>
                  </a:lnTo>
                  <a:lnTo>
                    <a:pt x="3800" y="4152"/>
                  </a:lnTo>
                  <a:lnTo>
                    <a:pt x="3732" y="4175"/>
                  </a:lnTo>
                  <a:lnTo>
                    <a:pt x="3675" y="4220"/>
                  </a:lnTo>
                  <a:lnTo>
                    <a:pt x="3641" y="4277"/>
                  </a:lnTo>
                  <a:lnTo>
                    <a:pt x="3630" y="4346"/>
                  </a:lnTo>
                  <a:lnTo>
                    <a:pt x="3630" y="4391"/>
                  </a:lnTo>
                  <a:lnTo>
                    <a:pt x="3641" y="4414"/>
                  </a:lnTo>
                  <a:lnTo>
                    <a:pt x="1662" y="5563"/>
                  </a:lnTo>
                  <a:lnTo>
                    <a:pt x="1616" y="5517"/>
                  </a:lnTo>
                  <a:lnTo>
                    <a:pt x="1571" y="5483"/>
                  </a:lnTo>
                  <a:lnTo>
                    <a:pt x="1514" y="5472"/>
                  </a:lnTo>
                  <a:lnTo>
                    <a:pt x="1457" y="5460"/>
                  </a:lnTo>
                  <a:lnTo>
                    <a:pt x="1400" y="5472"/>
                  </a:lnTo>
                  <a:lnTo>
                    <a:pt x="1343" y="5495"/>
                  </a:lnTo>
                  <a:lnTo>
                    <a:pt x="1298" y="5529"/>
                  </a:lnTo>
                  <a:lnTo>
                    <a:pt x="1252" y="5574"/>
                  </a:lnTo>
                  <a:lnTo>
                    <a:pt x="1" y="4846"/>
                  </a:lnTo>
                  <a:lnTo>
                    <a:pt x="1" y="4903"/>
                  </a:lnTo>
                  <a:lnTo>
                    <a:pt x="1241" y="5608"/>
                  </a:lnTo>
                  <a:lnTo>
                    <a:pt x="1218" y="5654"/>
                  </a:lnTo>
                  <a:lnTo>
                    <a:pt x="1218" y="5699"/>
                  </a:lnTo>
                  <a:lnTo>
                    <a:pt x="1218" y="5745"/>
                  </a:lnTo>
                  <a:lnTo>
                    <a:pt x="1241" y="5779"/>
                  </a:lnTo>
                  <a:lnTo>
                    <a:pt x="1252" y="5824"/>
                  </a:lnTo>
                  <a:lnTo>
                    <a:pt x="1275" y="5859"/>
                  </a:lnTo>
                  <a:lnTo>
                    <a:pt x="1309" y="5881"/>
                  </a:lnTo>
                  <a:lnTo>
                    <a:pt x="1343" y="5904"/>
                  </a:lnTo>
                  <a:lnTo>
                    <a:pt x="1389" y="5927"/>
                  </a:lnTo>
                  <a:lnTo>
                    <a:pt x="1434" y="5938"/>
                  </a:lnTo>
                  <a:lnTo>
                    <a:pt x="1434" y="8281"/>
                  </a:lnTo>
                  <a:lnTo>
                    <a:pt x="1377" y="8304"/>
                  </a:lnTo>
                  <a:lnTo>
                    <a:pt x="1332" y="8350"/>
                  </a:lnTo>
                  <a:lnTo>
                    <a:pt x="1298" y="8395"/>
                  </a:lnTo>
                  <a:lnTo>
                    <a:pt x="1286" y="8452"/>
                  </a:lnTo>
                  <a:lnTo>
                    <a:pt x="1298" y="8509"/>
                  </a:lnTo>
                  <a:lnTo>
                    <a:pt x="1" y="9260"/>
                  </a:lnTo>
                  <a:lnTo>
                    <a:pt x="1" y="9317"/>
                  </a:lnTo>
                  <a:lnTo>
                    <a:pt x="1320" y="8554"/>
                  </a:lnTo>
                  <a:lnTo>
                    <a:pt x="1343" y="8589"/>
                  </a:lnTo>
                  <a:lnTo>
                    <a:pt x="1377" y="8611"/>
                  </a:lnTo>
                  <a:lnTo>
                    <a:pt x="1411" y="8623"/>
                  </a:lnTo>
                  <a:lnTo>
                    <a:pt x="1502" y="8623"/>
                  </a:lnTo>
                  <a:lnTo>
                    <a:pt x="1537" y="8611"/>
                  </a:lnTo>
                  <a:lnTo>
                    <a:pt x="1571" y="8589"/>
                  </a:lnTo>
                  <a:lnTo>
                    <a:pt x="1593" y="8554"/>
                  </a:lnTo>
                  <a:lnTo>
                    <a:pt x="3652" y="9749"/>
                  </a:lnTo>
                  <a:lnTo>
                    <a:pt x="3641" y="9806"/>
                  </a:lnTo>
                  <a:lnTo>
                    <a:pt x="3652" y="9863"/>
                  </a:lnTo>
                  <a:lnTo>
                    <a:pt x="3686" y="9920"/>
                  </a:lnTo>
                  <a:lnTo>
                    <a:pt x="3743" y="9965"/>
                  </a:lnTo>
                  <a:lnTo>
                    <a:pt x="3800" y="9988"/>
                  </a:lnTo>
                  <a:lnTo>
                    <a:pt x="3800" y="12399"/>
                  </a:lnTo>
                  <a:lnTo>
                    <a:pt x="3743" y="12411"/>
                  </a:lnTo>
                  <a:lnTo>
                    <a:pt x="3698" y="12456"/>
                  </a:lnTo>
                  <a:lnTo>
                    <a:pt x="3675" y="12502"/>
                  </a:lnTo>
                  <a:lnTo>
                    <a:pt x="3664" y="12559"/>
                  </a:lnTo>
                  <a:lnTo>
                    <a:pt x="3675" y="12627"/>
                  </a:lnTo>
                  <a:lnTo>
                    <a:pt x="3709" y="12672"/>
                  </a:lnTo>
                  <a:lnTo>
                    <a:pt x="3766" y="12718"/>
                  </a:lnTo>
                  <a:lnTo>
                    <a:pt x="3823" y="12729"/>
                  </a:lnTo>
                  <a:lnTo>
                    <a:pt x="3868" y="12718"/>
                  </a:lnTo>
                  <a:lnTo>
                    <a:pt x="3903" y="12706"/>
                  </a:lnTo>
                  <a:lnTo>
                    <a:pt x="3937" y="12684"/>
                  </a:lnTo>
                  <a:lnTo>
                    <a:pt x="3959" y="12661"/>
                  </a:lnTo>
                  <a:lnTo>
                    <a:pt x="6007" y="13844"/>
                  </a:lnTo>
                  <a:lnTo>
                    <a:pt x="5996" y="13912"/>
                  </a:lnTo>
                  <a:lnTo>
                    <a:pt x="5996" y="13946"/>
                  </a:lnTo>
                  <a:lnTo>
                    <a:pt x="6007" y="13981"/>
                  </a:lnTo>
                  <a:lnTo>
                    <a:pt x="6041" y="14037"/>
                  </a:lnTo>
                  <a:lnTo>
                    <a:pt x="6098" y="14083"/>
                  </a:lnTo>
                  <a:lnTo>
                    <a:pt x="6166" y="14106"/>
                  </a:lnTo>
                  <a:lnTo>
                    <a:pt x="6166" y="16494"/>
                  </a:lnTo>
                  <a:lnTo>
                    <a:pt x="6109" y="16517"/>
                  </a:lnTo>
                  <a:lnTo>
                    <a:pt x="6064" y="16551"/>
                  </a:lnTo>
                  <a:lnTo>
                    <a:pt x="6030" y="16608"/>
                  </a:lnTo>
                  <a:lnTo>
                    <a:pt x="6018" y="16665"/>
                  </a:lnTo>
                  <a:lnTo>
                    <a:pt x="6030" y="16699"/>
                  </a:lnTo>
                  <a:lnTo>
                    <a:pt x="6041" y="16733"/>
                  </a:lnTo>
                  <a:lnTo>
                    <a:pt x="6075" y="16790"/>
                  </a:lnTo>
                  <a:lnTo>
                    <a:pt x="6132" y="16824"/>
                  </a:lnTo>
                  <a:lnTo>
                    <a:pt x="6166" y="16836"/>
                  </a:lnTo>
                  <a:lnTo>
                    <a:pt x="6235" y="16836"/>
                  </a:lnTo>
                  <a:lnTo>
                    <a:pt x="6280" y="16824"/>
                  </a:lnTo>
                  <a:lnTo>
                    <a:pt x="6314" y="16802"/>
                  </a:lnTo>
                  <a:lnTo>
                    <a:pt x="6337" y="16768"/>
                  </a:lnTo>
                  <a:lnTo>
                    <a:pt x="8350" y="17939"/>
                  </a:lnTo>
                  <a:lnTo>
                    <a:pt x="8339" y="17973"/>
                  </a:lnTo>
                  <a:lnTo>
                    <a:pt x="8339" y="18007"/>
                  </a:lnTo>
                  <a:lnTo>
                    <a:pt x="8339" y="18064"/>
                  </a:lnTo>
                  <a:lnTo>
                    <a:pt x="8362" y="18098"/>
                  </a:lnTo>
                  <a:lnTo>
                    <a:pt x="8373" y="18144"/>
                  </a:lnTo>
                  <a:lnTo>
                    <a:pt x="8407" y="18178"/>
                  </a:lnTo>
                  <a:lnTo>
                    <a:pt x="8441" y="18201"/>
                  </a:lnTo>
                  <a:lnTo>
                    <a:pt x="8476" y="18224"/>
                  </a:lnTo>
                  <a:lnTo>
                    <a:pt x="8521" y="18235"/>
                  </a:lnTo>
                  <a:lnTo>
                    <a:pt x="8567" y="18246"/>
                  </a:lnTo>
                  <a:lnTo>
                    <a:pt x="8612" y="18235"/>
                  </a:lnTo>
                  <a:lnTo>
                    <a:pt x="8658" y="18224"/>
                  </a:lnTo>
                  <a:lnTo>
                    <a:pt x="8692" y="18201"/>
                  </a:lnTo>
                  <a:lnTo>
                    <a:pt x="8726" y="18178"/>
                  </a:lnTo>
                  <a:lnTo>
                    <a:pt x="8760" y="18144"/>
                  </a:lnTo>
                  <a:lnTo>
                    <a:pt x="8783" y="18098"/>
                  </a:lnTo>
                  <a:lnTo>
                    <a:pt x="8794" y="18064"/>
                  </a:lnTo>
                  <a:lnTo>
                    <a:pt x="8794" y="18007"/>
                  </a:lnTo>
                  <a:lnTo>
                    <a:pt x="8794" y="17973"/>
                  </a:lnTo>
                  <a:lnTo>
                    <a:pt x="8783" y="17928"/>
                  </a:lnTo>
                  <a:lnTo>
                    <a:pt x="10773" y="16779"/>
                  </a:lnTo>
                  <a:lnTo>
                    <a:pt x="10807" y="16813"/>
                  </a:lnTo>
                  <a:lnTo>
                    <a:pt x="10842" y="16847"/>
                  </a:lnTo>
                  <a:lnTo>
                    <a:pt x="10887" y="16859"/>
                  </a:lnTo>
                  <a:lnTo>
                    <a:pt x="10933" y="16870"/>
                  </a:lnTo>
                  <a:lnTo>
                    <a:pt x="10978" y="16870"/>
                  </a:lnTo>
                  <a:lnTo>
                    <a:pt x="11012" y="16859"/>
                  </a:lnTo>
                  <a:lnTo>
                    <a:pt x="11058" y="16836"/>
                  </a:lnTo>
                  <a:lnTo>
                    <a:pt x="11080" y="16813"/>
                  </a:lnTo>
                  <a:lnTo>
                    <a:pt x="11103" y="16779"/>
                  </a:lnTo>
                  <a:lnTo>
                    <a:pt x="11126" y="16745"/>
                  </a:lnTo>
                  <a:lnTo>
                    <a:pt x="11137" y="16711"/>
                  </a:lnTo>
                  <a:lnTo>
                    <a:pt x="11137" y="16665"/>
                  </a:lnTo>
                  <a:lnTo>
                    <a:pt x="11137" y="16631"/>
                  </a:lnTo>
                  <a:lnTo>
                    <a:pt x="11126" y="16585"/>
                  </a:lnTo>
                  <a:lnTo>
                    <a:pt x="11115" y="16563"/>
                  </a:lnTo>
                  <a:lnTo>
                    <a:pt x="11092" y="16529"/>
                  </a:lnTo>
                  <a:lnTo>
                    <a:pt x="11035" y="16483"/>
                  </a:lnTo>
                  <a:lnTo>
                    <a:pt x="10989" y="16472"/>
                  </a:lnTo>
                  <a:lnTo>
                    <a:pt x="10955" y="16460"/>
                  </a:lnTo>
                  <a:lnTo>
                    <a:pt x="10955" y="14106"/>
                  </a:lnTo>
                  <a:lnTo>
                    <a:pt x="10989" y="14106"/>
                  </a:lnTo>
                  <a:lnTo>
                    <a:pt x="11024" y="14094"/>
                  </a:lnTo>
                  <a:lnTo>
                    <a:pt x="11092" y="14049"/>
                  </a:lnTo>
                  <a:lnTo>
                    <a:pt x="11126" y="13981"/>
                  </a:lnTo>
                  <a:lnTo>
                    <a:pt x="11137" y="13946"/>
                  </a:lnTo>
                  <a:lnTo>
                    <a:pt x="11137" y="13912"/>
                  </a:lnTo>
                  <a:lnTo>
                    <a:pt x="11137" y="13867"/>
                  </a:lnTo>
                  <a:lnTo>
                    <a:pt x="11126" y="13833"/>
                  </a:lnTo>
                  <a:lnTo>
                    <a:pt x="11103" y="13799"/>
                  </a:lnTo>
                  <a:lnTo>
                    <a:pt x="11080" y="13764"/>
                  </a:lnTo>
                  <a:lnTo>
                    <a:pt x="11046" y="13742"/>
                  </a:lnTo>
                  <a:lnTo>
                    <a:pt x="11012" y="13719"/>
                  </a:lnTo>
                  <a:lnTo>
                    <a:pt x="10978" y="13708"/>
                  </a:lnTo>
                  <a:lnTo>
                    <a:pt x="10887" y="13708"/>
                  </a:lnTo>
                  <a:lnTo>
                    <a:pt x="10842" y="13730"/>
                  </a:lnTo>
                  <a:lnTo>
                    <a:pt x="10796" y="13764"/>
                  </a:lnTo>
                  <a:lnTo>
                    <a:pt x="10762" y="13799"/>
                  </a:lnTo>
                  <a:lnTo>
                    <a:pt x="8771" y="12650"/>
                  </a:lnTo>
                  <a:lnTo>
                    <a:pt x="8783" y="12604"/>
                  </a:lnTo>
                  <a:lnTo>
                    <a:pt x="8783" y="12559"/>
                  </a:lnTo>
                  <a:lnTo>
                    <a:pt x="8783" y="12513"/>
                  </a:lnTo>
                  <a:lnTo>
                    <a:pt x="8771" y="12479"/>
                  </a:lnTo>
                  <a:lnTo>
                    <a:pt x="8749" y="12445"/>
                  </a:lnTo>
                  <a:lnTo>
                    <a:pt x="8726" y="12411"/>
                  </a:lnTo>
                  <a:lnTo>
                    <a:pt x="8703" y="12388"/>
                  </a:lnTo>
                  <a:lnTo>
                    <a:pt x="8669" y="12365"/>
                  </a:lnTo>
                  <a:lnTo>
                    <a:pt x="8623" y="12354"/>
                  </a:lnTo>
                  <a:lnTo>
                    <a:pt x="8589" y="12342"/>
                  </a:lnTo>
                  <a:lnTo>
                    <a:pt x="8589" y="10011"/>
                  </a:lnTo>
                  <a:lnTo>
                    <a:pt x="8623" y="10011"/>
                  </a:lnTo>
                  <a:lnTo>
                    <a:pt x="8658" y="9988"/>
                  </a:lnTo>
                  <a:lnTo>
                    <a:pt x="8692" y="9976"/>
                  </a:lnTo>
                  <a:lnTo>
                    <a:pt x="8726" y="9942"/>
                  </a:lnTo>
                  <a:lnTo>
                    <a:pt x="8749" y="9920"/>
                  </a:lnTo>
                  <a:lnTo>
                    <a:pt x="8771" y="9885"/>
                  </a:lnTo>
                  <a:lnTo>
                    <a:pt x="8783" y="9840"/>
                  </a:lnTo>
                  <a:lnTo>
                    <a:pt x="8783" y="9806"/>
                  </a:lnTo>
                  <a:lnTo>
                    <a:pt x="8783" y="9760"/>
                  </a:lnTo>
                  <a:lnTo>
                    <a:pt x="8771" y="9726"/>
                  </a:lnTo>
                  <a:lnTo>
                    <a:pt x="10751" y="8577"/>
                  </a:lnTo>
                  <a:lnTo>
                    <a:pt x="10785" y="8623"/>
                  </a:lnTo>
                  <a:lnTo>
                    <a:pt x="10830" y="8657"/>
                  </a:lnTo>
                  <a:lnTo>
                    <a:pt x="10876" y="8680"/>
                  </a:lnTo>
                  <a:lnTo>
                    <a:pt x="10989" y="8680"/>
                  </a:lnTo>
                  <a:lnTo>
                    <a:pt x="11024" y="8668"/>
                  </a:lnTo>
                  <a:lnTo>
                    <a:pt x="11069" y="8645"/>
                  </a:lnTo>
                  <a:lnTo>
                    <a:pt x="11103" y="8623"/>
                  </a:lnTo>
                  <a:lnTo>
                    <a:pt x="11126" y="8589"/>
                  </a:lnTo>
                  <a:lnTo>
                    <a:pt x="11149" y="8543"/>
                  </a:lnTo>
                  <a:lnTo>
                    <a:pt x="11160" y="8498"/>
                  </a:lnTo>
                  <a:lnTo>
                    <a:pt x="11171" y="8452"/>
                  </a:lnTo>
                  <a:lnTo>
                    <a:pt x="11160" y="8407"/>
                  </a:lnTo>
                  <a:lnTo>
                    <a:pt x="11149" y="8372"/>
                  </a:lnTo>
                  <a:lnTo>
                    <a:pt x="11137" y="8338"/>
                  </a:lnTo>
                  <a:lnTo>
                    <a:pt x="11103" y="8304"/>
                  </a:lnTo>
                  <a:lnTo>
                    <a:pt x="11080" y="8270"/>
                  </a:lnTo>
                  <a:lnTo>
                    <a:pt x="11035" y="8247"/>
                  </a:lnTo>
                  <a:lnTo>
                    <a:pt x="11001" y="8236"/>
                  </a:lnTo>
                  <a:lnTo>
                    <a:pt x="10955" y="8225"/>
                  </a:lnTo>
                  <a:lnTo>
                    <a:pt x="10955" y="5893"/>
                  </a:lnTo>
                  <a:lnTo>
                    <a:pt x="11024" y="5870"/>
                  </a:lnTo>
                  <a:lnTo>
                    <a:pt x="11080" y="5824"/>
                  </a:lnTo>
                  <a:lnTo>
                    <a:pt x="11115" y="5768"/>
                  </a:lnTo>
                  <a:lnTo>
                    <a:pt x="11126" y="5733"/>
                  </a:lnTo>
                  <a:lnTo>
                    <a:pt x="11126" y="5699"/>
                  </a:lnTo>
                  <a:lnTo>
                    <a:pt x="11115" y="5631"/>
                  </a:lnTo>
                  <a:lnTo>
                    <a:pt x="13139" y="4471"/>
                  </a:lnTo>
                  <a:lnTo>
                    <a:pt x="13174" y="4505"/>
                  </a:lnTo>
                  <a:lnTo>
                    <a:pt x="13208" y="4528"/>
                  </a:lnTo>
                  <a:lnTo>
                    <a:pt x="13253" y="4550"/>
                  </a:lnTo>
                  <a:lnTo>
                    <a:pt x="13310" y="4562"/>
                  </a:lnTo>
                  <a:lnTo>
                    <a:pt x="13344" y="4550"/>
                  </a:lnTo>
                  <a:lnTo>
                    <a:pt x="13390" y="4539"/>
                  </a:lnTo>
                  <a:lnTo>
                    <a:pt x="13424" y="4516"/>
                  </a:lnTo>
                  <a:lnTo>
                    <a:pt x="13458" y="4493"/>
                  </a:lnTo>
                  <a:lnTo>
                    <a:pt x="13481" y="4459"/>
                  </a:lnTo>
                  <a:lnTo>
                    <a:pt x="13503" y="4425"/>
                  </a:lnTo>
                  <a:lnTo>
                    <a:pt x="13515" y="4391"/>
                  </a:lnTo>
                  <a:lnTo>
                    <a:pt x="13515" y="4346"/>
                  </a:lnTo>
                  <a:lnTo>
                    <a:pt x="13515" y="4311"/>
                  </a:lnTo>
                  <a:lnTo>
                    <a:pt x="13503" y="4277"/>
                  </a:lnTo>
                  <a:lnTo>
                    <a:pt x="13481" y="4243"/>
                  </a:lnTo>
                  <a:lnTo>
                    <a:pt x="13458" y="4209"/>
                  </a:lnTo>
                  <a:lnTo>
                    <a:pt x="13401" y="4164"/>
                  </a:lnTo>
                  <a:lnTo>
                    <a:pt x="13367" y="4152"/>
                  </a:lnTo>
                  <a:lnTo>
                    <a:pt x="13333" y="4141"/>
                  </a:lnTo>
                  <a:lnTo>
                    <a:pt x="13333" y="1763"/>
                  </a:lnTo>
                  <a:lnTo>
                    <a:pt x="13390" y="1752"/>
                  </a:lnTo>
                  <a:lnTo>
                    <a:pt x="13435" y="1707"/>
                  </a:lnTo>
                  <a:lnTo>
                    <a:pt x="13469" y="1661"/>
                  </a:lnTo>
                  <a:lnTo>
                    <a:pt x="13492" y="1593"/>
                  </a:lnTo>
                  <a:lnTo>
                    <a:pt x="13481" y="1559"/>
                  </a:lnTo>
                  <a:lnTo>
                    <a:pt x="13469" y="1525"/>
                  </a:lnTo>
                  <a:lnTo>
                    <a:pt x="13435" y="1468"/>
                  </a:lnTo>
                  <a:lnTo>
                    <a:pt x="13378" y="1422"/>
                  </a:lnTo>
                  <a:lnTo>
                    <a:pt x="13344" y="1422"/>
                  </a:lnTo>
                  <a:lnTo>
                    <a:pt x="13310" y="1411"/>
                  </a:lnTo>
                  <a:lnTo>
                    <a:pt x="13265" y="1422"/>
                  </a:lnTo>
                  <a:lnTo>
                    <a:pt x="13219" y="1433"/>
                  </a:lnTo>
                  <a:lnTo>
                    <a:pt x="13185" y="1456"/>
                  </a:lnTo>
                  <a:lnTo>
                    <a:pt x="13162" y="1490"/>
                  </a:lnTo>
                  <a:lnTo>
                    <a:pt x="11115" y="319"/>
                  </a:lnTo>
                  <a:lnTo>
                    <a:pt x="11126" y="285"/>
                  </a:lnTo>
                  <a:lnTo>
                    <a:pt x="11126" y="250"/>
                  </a:lnTo>
                  <a:lnTo>
                    <a:pt x="11126" y="205"/>
                  </a:lnTo>
                  <a:lnTo>
                    <a:pt x="11115" y="171"/>
                  </a:lnTo>
                  <a:lnTo>
                    <a:pt x="11103" y="137"/>
                  </a:lnTo>
                  <a:lnTo>
                    <a:pt x="11069" y="114"/>
                  </a:lnTo>
                  <a:lnTo>
                    <a:pt x="11046" y="80"/>
                  </a:lnTo>
                  <a:lnTo>
                    <a:pt x="11012" y="68"/>
                  </a:lnTo>
                  <a:lnTo>
                    <a:pt x="10978" y="57"/>
                  </a:lnTo>
                  <a:lnTo>
                    <a:pt x="10898" y="57"/>
                  </a:lnTo>
                  <a:lnTo>
                    <a:pt x="10864" y="68"/>
                  </a:lnTo>
                  <a:lnTo>
                    <a:pt x="10830" y="80"/>
                  </a:lnTo>
                  <a:lnTo>
                    <a:pt x="10796" y="114"/>
                  </a:lnTo>
                  <a:lnTo>
                    <a:pt x="10773" y="137"/>
                  </a:lnTo>
                  <a:lnTo>
                    <a:pt x="10762" y="171"/>
                  </a:lnTo>
                  <a:lnTo>
                    <a:pt x="10751" y="205"/>
                  </a:lnTo>
                  <a:lnTo>
                    <a:pt x="10751" y="250"/>
                  </a:lnTo>
                  <a:lnTo>
                    <a:pt x="10762" y="307"/>
                  </a:lnTo>
                  <a:lnTo>
                    <a:pt x="8737" y="1479"/>
                  </a:lnTo>
                  <a:lnTo>
                    <a:pt x="8714" y="1433"/>
                  </a:lnTo>
                  <a:lnTo>
                    <a:pt x="8669" y="1411"/>
                  </a:lnTo>
                  <a:lnTo>
                    <a:pt x="8623" y="1388"/>
                  </a:lnTo>
                  <a:lnTo>
                    <a:pt x="8567" y="1377"/>
                  </a:lnTo>
                  <a:lnTo>
                    <a:pt x="8521" y="1388"/>
                  </a:lnTo>
                  <a:lnTo>
                    <a:pt x="8487" y="1399"/>
                  </a:lnTo>
                  <a:lnTo>
                    <a:pt x="8453" y="1422"/>
                  </a:lnTo>
                  <a:lnTo>
                    <a:pt x="8419" y="1445"/>
                  </a:lnTo>
                  <a:lnTo>
                    <a:pt x="8396" y="1479"/>
                  </a:lnTo>
                  <a:lnTo>
                    <a:pt x="8373" y="1513"/>
                  </a:lnTo>
                  <a:lnTo>
                    <a:pt x="8362" y="1547"/>
                  </a:lnTo>
                  <a:lnTo>
                    <a:pt x="8362" y="1593"/>
                  </a:lnTo>
                  <a:lnTo>
                    <a:pt x="8362" y="1627"/>
                  </a:lnTo>
                  <a:lnTo>
                    <a:pt x="8373" y="1672"/>
                  </a:lnTo>
                  <a:lnTo>
                    <a:pt x="8407" y="1729"/>
                  </a:lnTo>
                  <a:lnTo>
                    <a:pt x="8464" y="1775"/>
                  </a:lnTo>
                  <a:lnTo>
                    <a:pt x="8498" y="1786"/>
                  </a:lnTo>
                  <a:lnTo>
                    <a:pt x="8544" y="1798"/>
                  </a:lnTo>
                  <a:lnTo>
                    <a:pt x="8544" y="4141"/>
                  </a:lnTo>
                  <a:lnTo>
                    <a:pt x="8498" y="4152"/>
                  </a:lnTo>
                  <a:lnTo>
                    <a:pt x="8464" y="4164"/>
                  </a:lnTo>
                  <a:lnTo>
                    <a:pt x="8407" y="4209"/>
                  </a:lnTo>
                  <a:lnTo>
                    <a:pt x="8373" y="4277"/>
                  </a:lnTo>
                  <a:lnTo>
                    <a:pt x="8362" y="4311"/>
                  </a:lnTo>
                  <a:lnTo>
                    <a:pt x="8350" y="4346"/>
                  </a:lnTo>
                  <a:lnTo>
                    <a:pt x="8362" y="4391"/>
                  </a:lnTo>
                  <a:lnTo>
                    <a:pt x="8373" y="4425"/>
                  </a:lnTo>
                  <a:lnTo>
                    <a:pt x="6337" y="5597"/>
                  </a:lnTo>
                  <a:lnTo>
                    <a:pt x="6314" y="5563"/>
                  </a:lnTo>
                  <a:lnTo>
                    <a:pt x="6280" y="5540"/>
                  </a:lnTo>
                  <a:lnTo>
                    <a:pt x="6246" y="5529"/>
                  </a:lnTo>
                  <a:lnTo>
                    <a:pt x="6155" y="5529"/>
                  </a:lnTo>
                  <a:lnTo>
                    <a:pt x="6109" y="5551"/>
                  </a:lnTo>
                  <a:lnTo>
                    <a:pt x="6075" y="5574"/>
                  </a:lnTo>
                  <a:lnTo>
                    <a:pt x="6053" y="5608"/>
                  </a:lnTo>
                  <a:lnTo>
                    <a:pt x="4016" y="4425"/>
                  </a:lnTo>
                  <a:lnTo>
                    <a:pt x="4028" y="4391"/>
                  </a:lnTo>
                  <a:lnTo>
                    <a:pt x="4028" y="4346"/>
                  </a:lnTo>
                  <a:lnTo>
                    <a:pt x="4028" y="4311"/>
                  </a:lnTo>
                  <a:lnTo>
                    <a:pt x="4016" y="4277"/>
                  </a:lnTo>
                  <a:lnTo>
                    <a:pt x="3971" y="4220"/>
                  </a:lnTo>
                  <a:lnTo>
                    <a:pt x="3914" y="4175"/>
                  </a:lnTo>
                  <a:lnTo>
                    <a:pt x="3880" y="4164"/>
                  </a:lnTo>
                  <a:lnTo>
                    <a:pt x="3846" y="4152"/>
                  </a:lnTo>
                  <a:lnTo>
                    <a:pt x="3846" y="1809"/>
                  </a:lnTo>
                  <a:lnTo>
                    <a:pt x="3891" y="1798"/>
                  </a:lnTo>
                  <a:lnTo>
                    <a:pt x="3925" y="1786"/>
                  </a:lnTo>
                  <a:lnTo>
                    <a:pt x="3959" y="1763"/>
                  </a:lnTo>
                  <a:lnTo>
                    <a:pt x="3982" y="1741"/>
                  </a:lnTo>
                  <a:lnTo>
                    <a:pt x="4016" y="1707"/>
                  </a:lnTo>
                  <a:lnTo>
                    <a:pt x="4028" y="1672"/>
                  </a:lnTo>
                  <a:lnTo>
                    <a:pt x="4039" y="1638"/>
                  </a:lnTo>
                  <a:lnTo>
                    <a:pt x="4050" y="1593"/>
                  </a:lnTo>
                  <a:lnTo>
                    <a:pt x="4039" y="1547"/>
                  </a:lnTo>
                  <a:lnTo>
                    <a:pt x="4028" y="1502"/>
                  </a:lnTo>
                  <a:lnTo>
                    <a:pt x="4005" y="1468"/>
                  </a:lnTo>
                  <a:lnTo>
                    <a:pt x="3982" y="1433"/>
                  </a:lnTo>
                  <a:lnTo>
                    <a:pt x="3948" y="1411"/>
                  </a:lnTo>
                  <a:lnTo>
                    <a:pt x="3914" y="1388"/>
                  </a:lnTo>
                  <a:lnTo>
                    <a:pt x="3868" y="1377"/>
                  </a:lnTo>
                  <a:lnTo>
                    <a:pt x="3777" y="1377"/>
                  </a:lnTo>
                  <a:lnTo>
                    <a:pt x="3721" y="1399"/>
                  </a:lnTo>
                  <a:lnTo>
                    <a:pt x="3675" y="1433"/>
                  </a:lnTo>
                  <a:lnTo>
                    <a:pt x="3641" y="1479"/>
                  </a:lnTo>
                  <a:lnTo>
                    <a:pt x="1684" y="341"/>
                  </a:lnTo>
                  <a:lnTo>
                    <a:pt x="1696" y="296"/>
                  </a:lnTo>
                  <a:lnTo>
                    <a:pt x="1707" y="250"/>
                  </a:lnTo>
                  <a:lnTo>
                    <a:pt x="1696" y="194"/>
                  </a:lnTo>
                  <a:lnTo>
                    <a:pt x="1684" y="148"/>
                  </a:lnTo>
                  <a:lnTo>
                    <a:pt x="1662" y="114"/>
                  </a:lnTo>
                  <a:lnTo>
                    <a:pt x="1628" y="68"/>
                  </a:lnTo>
                  <a:lnTo>
                    <a:pt x="1593" y="46"/>
                  </a:lnTo>
                  <a:lnTo>
                    <a:pt x="1548" y="23"/>
                  </a:lnTo>
                  <a:lnTo>
                    <a:pt x="1502" y="12"/>
                  </a:lnTo>
                  <a:lnTo>
                    <a:pt x="1457" y="0"/>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0"/>
            <p:cNvSpPr/>
            <p:nvPr/>
          </p:nvSpPr>
          <p:spPr>
            <a:xfrm>
              <a:off x="1127568" y="0"/>
              <a:ext cx="537036" cy="331055"/>
            </a:xfrm>
            <a:custGeom>
              <a:rect b="b" l="l" r="r" t="t"/>
              <a:pathLst>
                <a:path extrusionOk="0" h="3163" w="5131">
                  <a:moveTo>
                    <a:pt x="137" y="0"/>
                  </a:moveTo>
                  <a:lnTo>
                    <a:pt x="137" y="1468"/>
                  </a:lnTo>
                  <a:lnTo>
                    <a:pt x="80" y="1491"/>
                  </a:lnTo>
                  <a:lnTo>
                    <a:pt x="34" y="1525"/>
                  </a:lnTo>
                  <a:lnTo>
                    <a:pt x="12" y="1582"/>
                  </a:lnTo>
                  <a:lnTo>
                    <a:pt x="0" y="1638"/>
                  </a:lnTo>
                  <a:lnTo>
                    <a:pt x="0" y="1673"/>
                  </a:lnTo>
                  <a:lnTo>
                    <a:pt x="12" y="1707"/>
                  </a:lnTo>
                  <a:lnTo>
                    <a:pt x="46" y="1752"/>
                  </a:lnTo>
                  <a:lnTo>
                    <a:pt x="103" y="1786"/>
                  </a:lnTo>
                  <a:lnTo>
                    <a:pt x="125" y="1798"/>
                  </a:lnTo>
                  <a:lnTo>
                    <a:pt x="160" y="1809"/>
                  </a:lnTo>
                  <a:lnTo>
                    <a:pt x="205" y="1798"/>
                  </a:lnTo>
                  <a:lnTo>
                    <a:pt x="239" y="1786"/>
                  </a:lnTo>
                  <a:lnTo>
                    <a:pt x="273" y="1764"/>
                  </a:lnTo>
                  <a:lnTo>
                    <a:pt x="307" y="1729"/>
                  </a:lnTo>
                  <a:lnTo>
                    <a:pt x="2366" y="2924"/>
                  </a:lnTo>
                  <a:lnTo>
                    <a:pt x="2355" y="2981"/>
                  </a:lnTo>
                  <a:lnTo>
                    <a:pt x="2366" y="3015"/>
                  </a:lnTo>
                  <a:lnTo>
                    <a:pt x="2366" y="3049"/>
                  </a:lnTo>
                  <a:lnTo>
                    <a:pt x="2412" y="3106"/>
                  </a:lnTo>
                  <a:lnTo>
                    <a:pt x="2469" y="3151"/>
                  </a:lnTo>
                  <a:lnTo>
                    <a:pt x="2503" y="3151"/>
                  </a:lnTo>
                  <a:lnTo>
                    <a:pt x="2537" y="3163"/>
                  </a:lnTo>
                  <a:lnTo>
                    <a:pt x="2571" y="3151"/>
                  </a:lnTo>
                  <a:lnTo>
                    <a:pt x="2605" y="3151"/>
                  </a:lnTo>
                  <a:lnTo>
                    <a:pt x="2662" y="3106"/>
                  </a:lnTo>
                  <a:lnTo>
                    <a:pt x="2696" y="3049"/>
                  </a:lnTo>
                  <a:lnTo>
                    <a:pt x="2708" y="3015"/>
                  </a:lnTo>
                  <a:lnTo>
                    <a:pt x="2708" y="2981"/>
                  </a:lnTo>
                  <a:lnTo>
                    <a:pt x="2696" y="2924"/>
                  </a:lnTo>
                  <a:lnTo>
                    <a:pt x="4721" y="1764"/>
                  </a:lnTo>
                  <a:lnTo>
                    <a:pt x="4755" y="1798"/>
                  </a:lnTo>
                  <a:lnTo>
                    <a:pt x="4801" y="1832"/>
                  </a:lnTo>
                  <a:lnTo>
                    <a:pt x="4846" y="1855"/>
                  </a:lnTo>
                  <a:lnTo>
                    <a:pt x="4903" y="1866"/>
                  </a:lnTo>
                  <a:lnTo>
                    <a:pt x="4949" y="1855"/>
                  </a:lnTo>
                  <a:lnTo>
                    <a:pt x="4994" y="1843"/>
                  </a:lnTo>
                  <a:lnTo>
                    <a:pt x="5028" y="1820"/>
                  </a:lnTo>
                  <a:lnTo>
                    <a:pt x="5062" y="1798"/>
                  </a:lnTo>
                  <a:lnTo>
                    <a:pt x="5097" y="1764"/>
                  </a:lnTo>
                  <a:lnTo>
                    <a:pt x="5119" y="1729"/>
                  </a:lnTo>
                  <a:lnTo>
                    <a:pt x="5131" y="1684"/>
                  </a:lnTo>
                  <a:lnTo>
                    <a:pt x="5131" y="1638"/>
                  </a:lnTo>
                  <a:lnTo>
                    <a:pt x="5131" y="1593"/>
                  </a:lnTo>
                  <a:lnTo>
                    <a:pt x="5119" y="1547"/>
                  </a:lnTo>
                  <a:lnTo>
                    <a:pt x="5097" y="1513"/>
                  </a:lnTo>
                  <a:lnTo>
                    <a:pt x="5074" y="1479"/>
                  </a:lnTo>
                  <a:lnTo>
                    <a:pt x="5040" y="1456"/>
                  </a:lnTo>
                  <a:lnTo>
                    <a:pt x="5006" y="1434"/>
                  </a:lnTo>
                  <a:lnTo>
                    <a:pt x="4971" y="1422"/>
                  </a:lnTo>
                  <a:lnTo>
                    <a:pt x="4926" y="1411"/>
                  </a:lnTo>
                  <a:lnTo>
                    <a:pt x="4926" y="0"/>
                  </a:lnTo>
                  <a:lnTo>
                    <a:pt x="4880" y="0"/>
                  </a:lnTo>
                  <a:lnTo>
                    <a:pt x="4880" y="1411"/>
                  </a:lnTo>
                  <a:lnTo>
                    <a:pt x="4835" y="1422"/>
                  </a:lnTo>
                  <a:lnTo>
                    <a:pt x="4801" y="1434"/>
                  </a:lnTo>
                  <a:lnTo>
                    <a:pt x="4767" y="1456"/>
                  </a:lnTo>
                  <a:lnTo>
                    <a:pt x="4733" y="1491"/>
                  </a:lnTo>
                  <a:lnTo>
                    <a:pt x="4710" y="1513"/>
                  </a:lnTo>
                  <a:lnTo>
                    <a:pt x="4698" y="1559"/>
                  </a:lnTo>
                  <a:lnTo>
                    <a:pt x="4687" y="1593"/>
                  </a:lnTo>
                  <a:lnTo>
                    <a:pt x="4676" y="1638"/>
                  </a:lnTo>
                  <a:lnTo>
                    <a:pt x="4687" y="1684"/>
                  </a:lnTo>
                  <a:lnTo>
                    <a:pt x="4698" y="1718"/>
                  </a:lnTo>
                  <a:lnTo>
                    <a:pt x="2685" y="2878"/>
                  </a:lnTo>
                  <a:lnTo>
                    <a:pt x="2651" y="2856"/>
                  </a:lnTo>
                  <a:lnTo>
                    <a:pt x="2617" y="2821"/>
                  </a:lnTo>
                  <a:lnTo>
                    <a:pt x="2583" y="2810"/>
                  </a:lnTo>
                  <a:lnTo>
                    <a:pt x="2492" y="2810"/>
                  </a:lnTo>
                  <a:lnTo>
                    <a:pt x="2446" y="2833"/>
                  </a:lnTo>
                  <a:lnTo>
                    <a:pt x="2412" y="2856"/>
                  </a:lnTo>
                  <a:lnTo>
                    <a:pt x="2389" y="2890"/>
                  </a:lnTo>
                  <a:lnTo>
                    <a:pt x="319" y="1695"/>
                  </a:lnTo>
                  <a:lnTo>
                    <a:pt x="330" y="1638"/>
                  </a:lnTo>
                  <a:lnTo>
                    <a:pt x="319" y="1570"/>
                  </a:lnTo>
                  <a:lnTo>
                    <a:pt x="296" y="1525"/>
                  </a:lnTo>
                  <a:lnTo>
                    <a:pt x="239" y="1491"/>
                  </a:lnTo>
                  <a:lnTo>
                    <a:pt x="182" y="1468"/>
                  </a:lnTo>
                  <a:lnTo>
                    <a:pt x="182" y="0"/>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0"/>
            <p:cNvSpPr/>
            <p:nvPr/>
          </p:nvSpPr>
          <p:spPr>
            <a:xfrm>
              <a:off x="0" y="0"/>
              <a:ext cx="675194" cy="763217"/>
            </a:xfrm>
            <a:custGeom>
              <a:rect b="b" l="l" r="r" t="t"/>
              <a:pathLst>
                <a:path extrusionOk="0" h="7292" w="6451">
                  <a:moveTo>
                    <a:pt x="1434" y="0"/>
                  </a:moveTo>
                  <a:lnTo>
                    <a:pt x="1434" y="1377"/>
                  </a:lnTo>
                  <a:lnTo>
                    <a:pt x="1377" y="1388"/>
                  </a:lnTo>
                  <a:lnTo>
                    <a:pt x="1332" y="1400"/>
                  </a:lnTo>
                  <a:lnTo>
                    <a:pt x="1298" y="1422"/>
                  </a:lnTo>
                  <a:lnTo>
                    <a:pt x="1264" y="1456"/>
                  </a:lnTo>
                  <a:lnTo>
                    <a:pt x="1229" y="1502"/>
                  </a:lnTo>
                  <a:lnTo>
                    <a:pt x="1207" y="1536"/>
                  </a:lnTo>
                  <a:lnTo>
                    <a:pt x="1195" y="1582"/>
                  </a:lnTo>
                  <a:lnTo>
                    <a:pt x="1195" y="1638"/>
                  </a:lnTo>
                  <a:lnTo>
                    <a:pt x="1195" y="1684"/>
                  </a:lnTo>
                  <a:lnTo>
                    <a:pt x="1218" y="1741"/>
                  </a:lnTo>
                  <a:lnTo>
                    <a:pt x="1" y="2435"/>
                  </a:lnTo>
                  <a:lnTo>
                    <a:pt x="1" y="2492"/>
                  </a:lnTo>
                  <a:lnTo>
                    <a:pt x="1229" y="1775"/>
                  </a:lnTo>
                  <a:lnTo>
                    <a:pt x="1275" y="1832"/>
                  </a:lnTo>
                  <a:lnTo>
                    <a:pt x="1332" y="1866"/>
                  </a:lnTo>
                  <a:lnTo>
                    <a:pt x="1389" y="1889"/>
                  </a:lnTo>
                  <a:lnTo>
                    <a:pt x="1457" y="1900"/>
                  </a:lnTo>
                  <a:lnTo>
                    <a:pt x="1525" y="1889"/>
                  </a:lnTo>
                  <a:lnTo>
                    <a:pt x="1582" y="1866"/>
                  </a:lnTo>
                  <a:lnTo>
                    <a:pt x="1639" y="1832"/>
                  </a:lnTo>
                  <a:lnTo>
                    <a:pt x="1673" y="1786"/>
                  </a:lnTo>
                  <a:lnTo>
                    <a:pt x="3607" y="2901"/>
                  </a:lnTo>
                  <a:lnTo>
                    <a:pt x="3595" y="2935"/>
                  </a:lnTo>
                  <a:lnTo>
                    <a:pt x="3595" y="2981"/>
                  </a:lnTo>
                  <a:lnTo>
                    <a:pt x="3595" y="3026"/>
                  </a:lnTo>
                  <a:lnTo>
                    <a:pt x="3607" y="3072"/>
                  </a:lnTo>
                  <a:lnTo>
                    <a:pt x="3630" y="3106"/>
                  </a:lnTo>
                  <a:lnTo>
                    <a:pt x="3652" y="3140"/>
                  </a:lnTo>
                  <a:lnTo>
                    <a:pt x="3686" y="3174"/>
                  </a:lnTo>
                  <a:lnTo>
                    <a:pt x="3721" y="3197"/>
                  </a:lnTo>
                  <a:lnTo>
                    <a:pt x="3755" y="3208"/>
                  </a:lnTo>
                  <a:lnTo>
                    <a:pt x="3800" y="3220"/>
                  </a:lnTo>
                  <a:lnTo>
                    <a:pt x="3800" y="5574"/>
                  </a:lnTo>
                  <a:lnTo>
                    <a:pt x="3743" y="5597"/>
                  </a:lnTo>
                  <a:lnTo>
                    <a:pt x="3698" y="5631"/>
                  </a:lnTo>
                  <a:lnTo>
                    <a:pt x="3664" y="5677"/>
                  </a:lnTo>
                  <a:lnTo>
                    <a:pt x="3664" y="5745"/>
                  </a:lnTo>
                  <a:lnTo>
                    <a:pt x="3664" y="5790"/>
                  </a:lnTo>
                  <a:lnTo>
                    <a:pt x="1628" y="6973"/>
                  </a:lnTo>
                  <a:lnTo>
                    <a:pt x="1593" y="6939"/>
                  </a:lnTo>
                  <a:lnTo>
                    <a:pt x="1559" y="6905"/>
                  </a:lnTo>
                  <a:lnTo>
                    <a:pt x="1514" y="6894"/>
                  </a:lnTo>
                  <a:lnTo>
                    <a:pt x="1457" y="6882"/>
                  </a:lnTo>
                  <a:lnTo>
                    <a:pt x="1400" y="6894"/>
                  </a:lnTo>
                  <a:lnTo>
                    <a:pt x="1355" y="6905"/>
                  </a:lnTo>
                  <a:lnTo>
                    <a:pt x="1320" y="6939"/>
                  </a:lnTo>
                  <a:lnTo>
                    <a:pt x="1286" y="6973"/>
                  </a:lnTo>
                  <a:lnTo>
                    <a:pt x="1" y="6234"/>
                  </a:lnTo>
                  <a:lnTo>
                    <a:pt x="1" y="6291"/>
                  </a:lnTo>
                  <a:lnTo>
                    <a:pt x="1264" y="7019"/>
                  </a:lnTo>
                  <a:lnTo>
                    <a:pt x="1252" y="7053"/>
                  </a:lnTo>
                  <a:lnTo>
                    <a:pt x="1252" y="7087"/>
                  </a:lnTo>
                  <a:lnTo>
                    <a:pt x="1252" y="7133"/>
                  </a:lnTo>
                  <a:lnTo>
                    <a:pt x="1264" y="7167"/>
                  </a:lnTo>
                  <a:lnTo>
                    <a:pt x="1286" y="7201"/>
                  </a:lnTo>
                  <a:lnTo>
                    <a:pt x="1309" y="7235"/>
                  </a:lnTo>
                  <a:lnTo>
                    <a:pt x="1343" y="7258"/>
                  </a:lnTo>
                  <a:lnTo>
                    <a:pt x="1377" y="7281"/>
                  </a:lnTo>
                  <a:lnTo>
                    <a:pt x="1411" y="7292"/>
                  </a:lnTo>
                  <a:lnTo>
                    <a:pt x="1502" y="7292"/>
                  </a:lnTo>
                  <a:lnTo>
                    <a:pt x="1537" y="7281"/>
                  </a:lnTo>
                  <a:lnTo>
                    <a:pt x="1571" y="7258"/>
                  </a:lnTo>
                  <a:lnTo>
                    <a:pt x="1605" y="7235"/>
                  </a:lnTo>
                  <a:lnTo>
                    <a:pt x="1628" y="7201"/>
                  </a:lnTo>
                  <a:lnTo>
                    <a:pt x="1650" y="7167"/>
                  </a:lnTo>
                  <a:lnTo>
                    <a:pt x="1662" y="7133"/>
                  </a:lnTo>
                  <a:lnTo>
                    <a:pt x="1662" y="7087"/>
                  </a:lnTo>
                  <a:lnTo>
                    <a:pt x="1662" y="7053"/>
                  </a:lnTo>
                  <a:lnTo>
                    <a:pt x="1650" y="7008"/>
                  </a:lnTo>
                  <a:lnTo>
                    <a:pt x="3686" y="5836"/>
                  </a:lnTo>
                  <a:lnTo>
                    <a:pt x="3709" y="5870"/>
                  </a:lnTo>
                  <a:lnTo>
                    <a:pt x="3743" y="5893"/>
                  </a:lnTo>
                  <a:lnTo>
                    <a:pt x="3789" y="5904"/>
                  </a:lnTo>
                  <a:lnTo>
                    <a:pt x="3823" y="5916"/>
                  </a:lnTo>
                  <a:lnTo>
                    <a:pt x="3857" y="5904"/>
                  </a:lnTo>
                  <a:lnTo>
                    <a:pt x="3891" y="5893"/>
                  </a:lnTo>
                  <a:lnTo>
                    <a:pt x="3948" y="5859"/>
                  </a:lnTo>
                  <a:lnTo>
                    <a:pt x="3982" y="5802"/>
                  </a:lnTo>
                  <a:lnTo>
                    <a:pt x="3994" y="5779"/>
                  </a:lnTo>
                  <a:lnTo>
                    <a:pt x="3994" y="5745"/>
                  </a:lnTo>
                  <a:lnTo>
                    <a:pt x="3982" y="5677"/>
                  </a:lnTo>
                  <a:lnTo>
                    <a:pt x="3959" y="5631"/>
                  </a:lnTo>
                  <a:lnTo>
                    <a:pt x="3903" y="5586"/>
                  </a:lnTo>
                  <a:lnTo>
                    <a:pt x="3846" y="5574"/>
                  </a:lnTo>
                  <a:lnTo>
                    <a:pt x="3846" y="3220"/>
                  </a:lnTo>
                  <a:lnTo>
                    <a:pt x="3891" y="3208"/>
                  </a:lnTo>
                  <a:lnTo>
                    <a:pt x="3937" y="3197"/>
                  </a:lnTo>
                  <a:lnTo>
                    <a:pt x="3971" y="3174"/>
                  </a:lnTo>
                  <a:lnTo>
                    <a:pt x="4005" y="3140"/>
                  </a:lnTo>
                  <a:lnTo>
                    <a:pt x="4028" y="3106"/>
                  </a:lnTo>
                  <a:lnTo>
                    <a:pt x="4050" y="3072"/>
                  </a:lnTo>
                  <a:lnTo>
                    <a:pt x="4062" y="3026"/>
                  </a:lnTo>
                  <a:lnTo>
                    <a:pt x="4062" y="2981"/>
                  </a:lnTo>
                  <a:lnTo>
                    <a:pt x="4062" y="2935"/>
                  </a:lnTo>
                  <a:lnTo>
                    <a:pt x="4050" y="2890"/>
                  </a:lnTo>
                  <a:lnTo>
                    <a:pt x="5984" y="1775"/>
                  </a:lnTo>
                  <a:lnTo>
                    <a:pt x="6030" y="1820"/>
                  </a:lnTo>
                  <a:lnTo>
                    <a:pt x="6075" y="1855"/>
                  </a:lnTo>
                  <a:lnTo>
                    <a:pt x="6132" y="1877"/>
                  </a:lnTo>
                  <a:lnTo>
                    <a:pt x="6200" y="1889"/>
                  </a:lnTo>
                  <a:lnTo>
                    <a:pt x="6246" y="1889"/>
                  </a:lnTo>
                  <a:lnTo>
                    <a:pt x="6291" y="1866"/>
                  </a:lnTo>
                  <a:lnTo>
                    <a:pt x="6337" y="1843"/>
                  </a:lnTo>
                  <a:lnTo>
                    <a:pt x="6382" y="1820"/>
                  </a:lnTo>
                  <a:lnTo>
                    <a:pt x="6405" y="1775"/>
                  </a:lnTo>
                  <a:lnTo>
                    <a:pt x="6428" y="1729"/>
                  </a:lnTo>
                  <a:lnTo>
                    <a:pt x="6451" y="1684"/>
                  </a:lnTo>
                  <a:lnTo>
                    <a:pt x="6451" y="1638"/>
                  </a:lnTo>
                  <a:lnTo>
                    <a:pt x="6451" y="1582"/>
                  </a:lnTo>
                  <a:lnTo>
                    <a:pt x="6428" y="1536"/>
                  </a:lnTo>
                  <a:lnTo>
                    <a:pt x="6417" y="1502"/>
                  </a:lnTo>
                  <a:lnTo>
                    <a:pt x="6382" y="1468"/>
                  </a:lnTo>
                  <a:lnTo>
                    <a:pt x="6348" y="1434"/>
                  </a:lnTo>
                  <a:lnTo>
                    <a:pt x="6303" y="1411"/>
                  </a:lnTo>
                  <a:lnTo>
                    <a:pt x="6269" y="1388"/>
                  </a:lnTo>
                  <a:lnTo>
                    <a:pt x="6212" y="1388"/>
                  </a:lnTo>
                  <a:lnTo>
                    <a:pt x="6212" y="0"/>
                  </a:lnTo>
                  <a:lnTo>
                    <a:pt x="6166" y="0"/>
                  </a:lnTo>
                  <a:lnTo>
                    <a:pt x="6166" y="1388"/>
                  </a:lnTo>
                  <a:lnTo>
                    <a:pt x="6121" y="1400"/>
                  </a:lnTo>
                  <a:lnTo>
                    <a:pt x="6087" y="1411"/>
                  </a:lnTo>
                  <a:lnTo>
                    <a:pt x="6041" y="1434"/>
                  </a:lnTo>
                  <a:lnTo>
                    <a:pt x="6007" y="1468"/>
                  </a:lnTo>
                  <a:lnTo>
                    <a:pt x="5984" y="1502"/>
                  </a:lnTo>
                  <a:lnTo>
                    <a:pt x="5962" y="1547"/>
                  </a:lnTo>
                  <a:lnTo>
                    <a:pt x="5950" y="1593"/>
                  </a:lnTo>
                  <a:lnTo>
                    <a:pt x="5950" y="1638"/>
                  </a:lnTo>
                  <a:lnTo>
                    <a:pt x="5950" y="1684"/>
                  </a:lnTo>
                  <a:lnTo>
                    <a:pt x="5962" y="1729"/>
                  </a:lnTo>
                  <a:lnTo>
                    <a:pt x="4028" y="2856"/>
                  </a:lnTo>
                  <a:lnTo>
                    <a:pt x="3994" y="2810"/>
                  </a:lnTo>
                  <a:lnTo>
                    <a:pt x="3937" y="2776"/>
                  </a:lnTo>
                  <a:lnTo>
                    <a:pt x="3891" y="2753"/>
                  </a:lnTo>
                  <a:lnTo>
                    <a:pt x="3823" y="2742"/>
                  </a:lnTo>
                  <a:lnTo>
                    <a:pt x="3766" y="2753"/>
                  </a:lnTo>
                  <a:lnTo>
                    <a:pt x="3709" y="2776"/>
                  </a:lnTo>
                  <a:lnTo>
                    <a:pt x="3664" y="2810"/>
                  </a:lnTo>
                  <a:lnTo>
                    <a:pt x="3630" y="2856"/>
                  </a:lnTo>
                  <a:lnTo>
                    <a:pt x="1696" y="1741"/>
                  </a:lnTo>
                  <a:lnTo>
                    <a:pt x="1719" y="1695"/>
                  </a:lnTo>
                  <a:lnTo>
                    <a:pt x="1719" y="1638"/>
                  </a:lnTo>
                  <a:lnTo>
                    <a:pt x="1719" y="1582"/>
                  </a:lnTo>
                  <a:lnTo>
                    <a:pt x="1707" y="1536"/>
                  </a:lnTo>
                  <a:lnTo>
                    <a:pt x="1684" y="1491"/>
                  </a:lnTo>
                  <a:lnTo>
                    <a:pt x="1650" y="1456"/>
                  </a:lnTo>
                  <a:lnTo>
                    <a:pt x="1616" y="1422"/>
                  </a:lnTo>
                  <a:lnTo>
                    <a:pt x="1571" y="1400"/>
                  </a:lnTo>
                  <a:lnTo>
                    <a:pt x="1525" y="1377"/>
                  </a:lnTo>
                  <a:lnTo>
                    <a:pt x="1480" y="1377"/>
                  </a:lnTo>
                  <a:lnTo>
                    <a:pt x="1480" y="0"/>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8" name="Google Shape;188;p10"/>
          <p:cNvSpPr/>
          <p:nvPr/>
        </p:nvSpPr>
        <p:spPr>
          <a:xfrm rot="-5400000">
            <a:off x="8613300" y="4612800"/>
            <a:ext cx="405300" cy="351300"/>
          </a:xfrm>
          <a:prstGeom prst="hexagon">
            <a:avLst>
              <a:gd fmla="val 25000" name="adj"/>
              <a:gd fmla="val 115470" name="vf"/>
            </a:avLst>
          </a:prstGeom>
          <a:solidFill>
            <a:schemeClr val="dk1"/>
          </a:solidFill>
          <a:ln>
            <a:noFill/>
          </a:ln>
          <a:effectLst>
            <a:outerShdw blurRad="171450" rotWithShape="0" algn="bl" dir="5400000" dist="19050">
              <a:schemeClr val="lt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0"/>
          <p:cNvSpPr txBox="1"/>
          <p:nvPr>
            <p:ph idx="12" type="sldNum"/>
          </p:nvPr>
        </p:nvSpPr>
        <p:spPr>
          <a:xfrm>
            <a:off x="8640175" y="4585800"/>
            <a:ext cx="351300" cy="4053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gradFill>
          <a:gsLst>
            <a:gs pos="0">
              <a:schemeClr val="accent4"/>
            </a:gs>
            <a:gs pos="13000">
              <a:schemeClr val="accent3"/>
            </a:gs>
            <a:gs pos="31000">
              <a:schemeClr val="accent2"/>
            </a:gs>
            <a:gs pos="100000">
              <a:schemeClr val="accent1"/>
            </a:gs>
          </a:gsLst>
          <a:lin ang="8100019" scaled="0"/>
        </a:gra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207850" y="855506"/>
            <a:ext cx="6728400" cy="351300"/>
          </a:xfrm>
          <a:prstGeom prst="rect">
            <a:avLst/>
          </a:prstGeom>
          <a:noFill/>
          <a:ln>
            <a:noFill/>
          </a:ln>
          <a:effectLst>
            <a:outerShdw blurRad="42863" rotWithShape="0" algn="bl" dir="5400000" dist="9525">
              <a:schemeClr val="lt1">
                <a:alpha val="25000"/>
              </a:schemeClr>
            </a:outerShdw>
          </a:effectLst>
        </p:spPr>
        <p:txBody>
          <a:bodyPr anchorCtr="0" anchor="ctr" bIns="0" lIns="0" spcFirstLastPara="1" rIns="0" wrap="square" tIns="0">
            <a:noAutofit/>
          </a:bodyPr>
          <a:lstStyle>
            <a:lvl1pPr lvl="0" rtl="0">
              <a:lnSpc>
                <a:spcPct val="90000"/>
              </a:lnSpc>
              <a:spcBef>
                <a:spcPts val="0"/>
              </a:spcBef>
              <a:spcAft>
                <a:spcPts val="0"/>
              </a:spcAft>
              <a:buClr>
                <a:schemeClr val="dk1"/>
              </a:buClr>
              <a:buSzPts val="3200"/>
              <a:buFont typeface="Saira Semi Condensed"/>
              <a:buNone/>
              <a:defRPr sz="3200">
                <a:solidFill>
                  <a:schemeClr val="dk1"/>
                </a:solidFill>
                <a:latin typeface="Saira Semi Condensed"/>
                <a:ea typeface="Saira Semi Condensed"/>
                <a:cs typeface="Saira Semi Condensed"/>
                <a:sym typeface="Saira Semi Condensed"/>
              </a:defRPr>
            </a:lvl1pPr>
            <a:lvl2pPr lvl="1" rtl="0">
              <a:lnSpc>
                <a:spcPct val="90000"/>
              </a:lnSpc>
              <a:spcBef>
                <a:spcPts val="0"/>
              </a:spcBef>
              <a:spcAft>
                <a:spcPts val="0"/>
              </a:spcAft>
              <a:buClr>
                <a:schemeClr val="dk1"/>
              </a:buClr>
              <a:buSzPts val="3200"/>
              <a:buFont typeface="Saira Semi Condensed"/>
              <a:buNone/>
              <a:defRPr sz="3200">
                <a:solidFill>
                  <a:schemeClr val="dk1"/>
                </a:solidFill>
                <a:latin typeface="Saira Semi Condensed"/>
                <a:ea typeface="Saira Semi Condensed"/>
                <a:cs typeface="Saira Semi Condensed"/>
                <a:sym typeface="Saira Semi Condensed"/>
              </a:defRPr>
            </a:lvl2pPr>
            <a:lvl3pPr lvl="2" rtl="0">
              <a:lnSpc>
                <a:spcPct val="90000"/>
              </a:lnSpc>
              <a:spcBef>
                <a:spcPts val="0"/>
              </a:spcBef>
              <a:spcAft>
                <a:spcPts val="0"/>
              </a:spcAft>
              <a:buClr>
                <a:schemeClr val="dk1"/>
              </a:buClr>
              <a:buSzPts val="3200"/>
              <a:buFont typeface="Saira Semi Condensed"/>
              <a:buNone/>
              <a:defRPr sz="3200">
                <a:solidFill>
                  <a:schemeClr val="dk1"/>
                </a:solidFill>
                <a:latin typeface="Saira Semi Condensed"/>
                <a:ea typeface="Saira Semi Condensed"/>
                <a:cs typeface="Saira Semi Condensed"/>
                <a:sym typeface="Saira Semi Condensed"/>
              </a:defRPr>
            </a:lvl3pPr>
            <a:lvl4pPr lvl="3" rtl="0">
              <a:lnSpc>
                <a:spcPct val="90000"/>
              </a:lnSpc>
              <a:spcBef>
                <a:spcPts val="0"/>
              </a:spcBef>
              <a:spcAft>
                <a:spcPts val="0"/>
              </a:spcAft>
              <a:buClr>
                <a:schemeClr val="dk1"/>
              </a:buClr>
              <a:buSzPts val="3200"/>
              <a:buFont typeface="Saira Semi Condensed"/>
              <a:buNone/>
              <a:defRPr sz="3200">
                <a:solidFill>
                  <a:schemeClr val="dk1"/>
                </a:solidFill>
                <a:latin typeface="Saira Semi Condensed"/>
                <a:ea typeface="Saira Semi Condensed"/>
                <a:cs typeface="Saira Semi Condensed"/>
                <a:sym typeface="Saira Semi Condensed"/>
              </a:defRPr>
            </a:lvl4pPr>
            <a:lvl5pPr lvl="4" rtl="0">
              <a:lnSpc>
                <a:spcPct val="90000"/>
              </a:lnSpc>
              <a:spcBef>
                <a:spcPts val="0"/>
              </a:spcBef>
              <a:spcAft>
                <a:spcPts val="0"/>
              </a:spcAft>
              <a:buClr>
                <a:schemeClr val="dk1"/>
              </a:buClr>
              <a:buSzPts val="3200"/>
              <a:buFont typeface="Saira Semi Condensed"/>
              <a:buNone/>
              <a:defRPr sz="3200">
                <a:solidFill>
                  <a:schemeClr val="dk1"/>
                </a:solidFill>
                <a:latin typeface="Saira Semi Condensed"/>
                <a:ea typeface="Saira Semi Condensed"/>
                <a:cs typeface="Saira Semi Condensed"/>
                <a:sym typeface="Saira Semi Condensed"/>
              </a:defRPr>
            </a:lvl5pPr>
            <a:lvl6pPr lvl="5" rtl="0">
              <a:lnSpc>
                <a:spcPct val="90000"/>
              </a:lnSpc>
              <a:spcBef>
                <a:spcPts val="0"/>
              </a:spcBef>
              <a:spcAft>
                <a:spcPts val="0"/>
              </a:spcAft>
              <a:buClr>
                <a:schemeClr val="dk1"/>
              </a:buClr>
              <a:buSzPts val="3200"/>
              <a:buFont typeface="Saira Semi Condensed"/>
              <a:buNone/>
              <a:defRPr sz="3200">
                <a:solidFill>
                  <a:schemeClr val="dk1"/>
                </a:solidFill>
                <a:latin typeface="Saira Semi Condensed"/>
                <a:ea typeface="Saira Semi Condensed"/>
                <a:cs typeface="Saira Semi Condensed"/>
                <a:sym typeface="Saira Semi Condensed"/>
              </a:defRPr>
            </a:lvl6pPr>
            <a:lvl7pPr lvl="6" rtl="0">
              <a:lnSpc>
                <a:spcPct val="90000"/>
              </a:lnSpc>
              <a:spcBef>
                <a:spcPts val="0"/>
              </a:spcBef>
              <a:spcAft>
                <a:spcPts val="0"/>
              </a:spcAft>
              <a:buClr>
                <a:schemeClr val="dk1"/>
              </a:buClr>
              <a:buSzPts val="3200"/>
              <a:buFont typeface="Saira Semi Condensed"/>
              <a:buNone/>
              <a:defRPr sz="3200">
                <a:solidFill>
                  <a:schemeClr val="dk1"/>
                </a:solidFill>
                <a:latin typeface="Saira Semi Condensed"/>
                <a:ea typeface="Saira Semi Condensed"/>
                <a:cs typeface="Saira Semi Condensed"/>
                <a:sym typeface="Saira Semi Condensed"/>
              </a:defRPr>
            </a:lvl7pPr>
            <a:lvl8pPr lvl="7" rtl="0">
              <a:lnSpc>
                <a:spcPct val="90000"/>
              </a:lnSpc>
              <a:spcBef>
                <a:spcPts val="0"/>
              </a:spcBef>
              <a:spcAft>
                <a:spcPts val="0"/>
              </a:spcAft>
              <a:buClr>
                <a:schemeClr val="dk1"/>
              </a:buClr>
              <a:buSzPts val="3200"/>
              <a:buFont typeface="Saira Semi Condensed"/>
              <a:buNone/>
              <a:defRPr sz="3200">
                <a:solidFill>
                  <a:schemeClr val="dk1"/>
                </a:solidFill>
                <a:latin typeface="Saira Semi Condensed"/>
                <a:ea typeface="Saira Semi Condensed"/>
                <a:cs typeface="Saira Semi Condensed"/>
                <a:sym typeface="Saira Semi Condensed"/>
              </a:defRPr>
            </a:lvl8pPr>
            <a:lvl9pPr lvl="8" rtl="0">
              <a:lnSpc>
                <a:spcPct val="90000"/>
              </a:lnSpc>
              <a:spcBef>
                <a:spcPts val="0"/>
              </a:spcBef>
              <a:spcAft>
                <a:spcPts val="0"/>
              </a:spcAft>
              <a:buClr>
                <a:schemeClr val="dk1"/>
              </a:buClr>
              <a:buSzPts val="3200"/>
              <a:buFont typeface="Saira Semi Condensed"/>
              <a:buNone/>
              <a:defRPr sz="3200">
                <a:solidFill>
                  <a:schemeClr val="dk1"/>
                </a:solidFill>
                <a:latin typeface="Saira Semi Condensed"/>
                <a:ea typeface="Saira Semi Condensed"/>
                <a:cs typeface="Saira Semi Condensed"/>
                <a:sym typeface="Saira Semi Condensed"/>
              </a:defRPr>
            </a:lvl9pPr>
          </a:lstStyle>
          <a:p/>
        </p:txBody>
      </p:sp>
      <p:sp>
        <p:nvSpPr>
          <p:cNvPr id="7" name="Google Shape;7;p1"/>
          <p:cNvSpPr txBox="1"/>
          <p:nvPr>
            <p:ph idx="1" type="body"/>
          </p:nvPr>
        </p:nvSpPr>
        <p:spPr>
          <a:xfrm>
            <a:off x="1207850" y="1430148"/>
            <a:ext cx="6728400" cy="3033900"/>
          </a:xfrm>
          <a:prstGeom prst="rect">
            <a:avLst/>
          </a:prstGeom>
          <a:noFill/>
          <a:ln>
            <a:noFill/>
          </a:ln>
          <a:effectLst>
            <a:outerShdw blurRad="42863" rotWithShape="0" algn="bl" dir="5400000" dist="9525">
              <a:schemeClr val="lt1">
                <a:alpha val="25000"/>
              </a:schemeClr>
            </a:outerShdw>
          </a:effectLst>
        </p:spPr>
        <p:txBody>
          <a:bodyPr anchorCtr="0" anchor="t" bIns="0" lIns="0" spcFirstLastPara="1" rIns="0" wrap="square" tIns="0">
            <a:noAutofit/>
          </a:bodyPr>
          <a:lstStyle>
            <a:lvl1pPr indent="-342900" lvl="0" marL="457200" rtl="0">
              <a:spcBef>
                <a:spcPts val="0"/>
              </a:spcBef>
              <a:spcAft>
                <a:spcPts val="0"/>
              </a:spcAft>
              <a:buClr>
                <a:schemeClr val="accent4"/>
              </a:buClr>
              <a:buSzPts val="1800"/>
              <a:buFont typeface="Inria Sans"/>
              <a:buChar char="⬥"/>
              <a:defRPr sz="2400">
                <a:solidFill>
                  <a:schemeClr val="dk1"/>
                </a:solidFill>
                <a:latin typeface="Inria Sans"/>
                <a:ea typeface="Inria Sans"/>
                <a:cs typeface="Inria Sans"/>
                <a:sym typeface="Inria Sans"/>
              </a:defRPr>
            </a:lvl1pPr>
            <a:lvl2pPr indent="-342900" lvl="1" marL="914400" rtl="0">
              <a:spcBef>
                <a:spcPts val="600"/>
              </a:spcBef>
              <a:spcAft>
                <a:spcPts val="0"/>
              </a:spcAft>
              <a:buClr>
                <a:schemeClr val="accent3"/>
              </a:buClr>
              <a:buSzPts val="1800"/>
              <a:buFont typeface="Inria Sans"/>
              <a:buChar char="⬦"/>
              <a:defRPr sz="2400">
                <a:solidFill>
                  <a:schemeClr val="dk1"/>
                </a:solidFill>
                <a:latin typeface="Inria Sans"/>
                <a:ea typeface="Inria Sans"/>
                <a:cs typeface="Inria Sans"/>
                <a:sym typeface="Inria Sans"/>
              </a:defRPr>
            </a:lvl2pPr>
            <a:lvl3pPr indent="-381000" lvl="2" marL="1371600" rtl="0">
              <a:spcBef>
                <a:spcPts val="600"/>
              </a:spcBef>
              <a:spcAft>
                <a:spcPts val="0"/>
              </a:spcAft>
              <a:buClr>
                <a:schemeClr val="accent2"/>
              </a:buClr>
              <a:buSzPts val="2400"/>
              <a:buFont typeface="Inria Sans"/>
              <a:buChar char="⬩"/>
              <a:defRPr sz="2400">
                <a:solidFill>
                  <a:schemeClr val="dk1"/>
                </a:solidFill>
                <a:latin typeface="Inria Sans"/>
                <a:ea typeface="Inria Sans"/>
                <a:cs typeface="Inria Sans"/>
                <a:sym typeface="Inria Sans"/>
              </a:defRPr>
            </a:lvl3pPr>
            <a:lvl4pPr indent="-381000" lvl="3" marL="1828800" rtl="0">
              <a:spcBef>
                <a:spcPts val="600"/>
              </a:spcBef>
              <a:spcAft>
                <a:spcPts val="0"/>
              </a:spcAft>
              <a:buClr>
                <a:schemeClr val="dk1"/>
              </a:buClr>
              <a:buSzPts val="2400"/>
              <a:buFont typeface="Inria Sans"/>
              <a:buChar char="●"/>
              <a:defRPr sz="2400">
                <a:solidFill>
                  <a:schemeClr val="dk1"/>
                </a:solidFill>
                <a:latin typeface="Inria Sans"/>
                <a:ea typeface="Inria Sans"/>
                <a:cs typeface="Inria Sans"/>
                <a:sym typeface="Inria Sans"/>
              </a:defRPr>
            </a:lvl4pPr>
            <a:lvl5pPr indent="-381000" lvl="4" marL="2286000" rtl="0">
              <a:spcBef>
                <a:spcPts val="600"/>
              </a:spcBef>
              <a:spcAft>
                <a:spcPts val="0"/>
              </a:spcAft>
              <a:buClr>
                <a:schemeClr val="dk1"/>
              </a:buClr>
              <a:buSzPts val="2400"/>
              <a:buFont typeface="Inria Sans"/>
              <a:buChar char="○"/>
              <a:defRPr sz="2400">
                <a:solidFill>
                  <a:schemeClr val="dk1"/>
                </a:solidFill>
                <a:latin typeface="Inria Sans"/>
                <a:ea typeface="Inria Sans"/>
                <a:cs typeface="Inria Sans"/>
                <a:sym typeface="Inria Sans"/>
              </a:defRPr>
            </a:lvl5pPr>
            <a:lvl6pPr indent="-381000" lvl="5" marL="2743200" rtl="0">
              <a:spcBef>
                <a:spcPts val="600"/>
              </a:spcBef>
              <a:spcAft>
                <a:spcPts val="0"/>
              </a:spcAft>
              <a:buClr>
                <a:schemeClr val="dk1"/>
              </a:buClr>
              <a:buSzPts val="2400"/>
              <a:buFont typeface="Inria Sans"/>
              <a:buChar char="■"/>
              <a:defRPr sz="2400">
                <a:solidFill>
                  <a:schemeClr val="dk1"/>
                </a:solidFill>
                <a:latin typeface="Inria Sans"/>
                <a:ea typeface="Inria Sans"/>
                <a:cs typeface="Inria Sans"/>
                <a:sym typeface="Inria Sans"/>
              </a:defRPr>
            </a:lvl6pPr>
            <a:lvl7pPr indent="-381000" lvl="6" marL="3200400" rtl="0">
              <a:spcBef>
                <a:spcPts val="600"/>
              </a:spcBef>
              <a:spcAft>
                <a:spcPts val="0"/>
              </a:spcAft>
              <a:buClr>
                <a:schemeClr val="dk1"/>
              </a:buClr>
              <a:buSzPts val="2400"/>
              <a:buFont typeface="Inria Sans"/>
              <a:buChar char="●"/>
              <a:defRPr sz="2400">
                <a:solidFill>
                  <a:schemeClr val="dk1"/>
                </a:solidFill>
                <a:latin typeface="Inria Sans"/>
                <a:ea typeface="Inria Sans"/>
                <a:cs typeface="Inria Sans"/>
                <a:sym typeface="Inria Sans"/>
              </a:defRPr>
            </a:lvl7pPr>
            <a:lvl8pPr indent="-381000" lvl="7" marL="3657600" rtl="0">
              <a:spcBef>
                <a:spcPts val="600"/>
              </a:spcBef>
              <a:spcAft>
                <a:spcPts val="0"/>
              </a:spcAft>
              <a:buClr>
                <a:schemeClr val="dk1"/>
              </a:buClr>
              <a:buSzPts val="2400"/>
              <a:buFont typeface="Inria Sans"/>
              <a:buChar char="○"/>
              <a:defRPr sz="2400">
                <a:solidFill>
                  <a:schemeClr val="dk1"/>
                </a:solidFill>
                <a:latin typeface="Inria Sans"/>
                <a:ea typeface="Inria Sans"/>
                <a:cs typeface="Inria Sans"/>
                <a:sym typeface="Inria Sans"/>
              </a:defRPr>
            </a:lvl8pPr>
            <a:lvl9pPr indent="-381000" lvl="8" marL="4114800" rtl="0">
              <a:spcBef>
                <a:spcPts val="600"/>
              </a:spcBef>
              <a:spcAft>
                <a:spcPts val="600"/>
              </a:spcAft>
              <a:buClr>
                <a:schemeClr val="dk1"/>
              </a:buClr>
              <a:buSzPts val="2400"/>
              <a:buFont typeface="Inria Sans"/>
              <a:buChar char="■"/>
              <a:defRPr sz="2400">
                <a:solidFill>
                  <a:schemeClr val="dk1"/>
                </a:solidFill>
                <a:latin typeface="Inria Sans"/>
                <a:ea typeface="Inria Sans"/>
                <a:cs typeface="Inria Sans"/>
                <a:sym typeface="Inria Sans"/>
              </a:defRPr>
            </a:lvl9pPr>
          </a:lstStyle>
          <a:p/>
        </p:txBody>
      </p:sp>
      <p:sp>
        <p:nvSpPr>
          <p:cNvPr id="8" name="Google Shape;8;p1"/>
          <p:cNvSpPr txBox="1"/>
          <p:nvPr>
            <p:ph idx="12" type="sldNum"/>
          </p:nvPr>
        </p:nvSpPr>
        <p:spPr>
          <a:xfrm>
            <a:off x="8640175" y="4585800"/>
            <a:ext cx="351300" cy="405300"/>
          </a:xfrm>
          <a:prstGeom prst="rect">
            <a:avLst/>
          </a:prstGeom>
          <a:noFill/>
          <a:ln>
            <a:noFill/>
          </a:ln>
        </p:spPr>
        <p:txBody>
          <a:bodyPr anchorCtr="0" anchor="ctr" bIns="0" lIns="0" spcFirstLastPara="1" rIns="0" wrap="square" tIns="0">
            <a:noAutofit/>
          </a:bodyPr>
          <a:lstStyle>
            <a:lvl1pPr lvl="0" rtl="0" algn="ctr">
              <a:buNone/>
              <a:defRPr sz="1200">
                <a:solidFill>
                  <a:schemeClr val="accent2"/>
                </a:solidFill>
                <a:latin typeface="Titillium Web"/>
                <a:ea typeface="Titillium Web"/>
                <a:cs typeface="Titillium Web"/>
                <a:sym typeface="Titillium Web"/>
              </a:defRPr>
            </a:lvl1pPr>
            <a:lvl2pPr lvl="1" rtl="0" algn="ctr">
              <a:buNone/>
              <a:defRPr sz="1200">
                <a:solidFill>
                  <a:schemeClr val="accent2"/>
                </a:solidFill>
                <a:latin typeface="Titillium Web"/>
                <a:ea typeface="Titillium Web"/>
                <a:cs typeface="Titillium Web"/>
                <a:sym typeface="Titillium Web"/>
              </a:defRPr>
            </a:lvl2pPr>
            <a:lvl3pPr lvl="2" rtl="0" algn="ctr">
              <a:buNone/>
              <a:defRPr sz="1200">
                <a:solidFill>
                  <a:schemeClr val="accent2"/>
                </a:solidFill>
                <a:latin typeface="Titillium Web"/>
                <a:ea typeface="Titillium Web"/>
                <a:cs typeface="Titillium Web"/>
                <a:sym typeface="Titillium Web"/>
              </a:defRPr>
            </a:lvl3pPr>
            <a:lvl4pPr lvl="3" rtl="0" algn="ctr">
              <a:buNone/>
              <a:defRPr sz="1200">
                <a:solidFill>
                  <a:schemeClr val="accent2"/>
                </a:solidFill>
                <a:latin typeface="Titillium Web"/>
                <a:ea typeface="Titillium Web"/>
                <a:cs typeface="Titillium Web"/>
                <a:sym typeface="Titillium Web"/>
              </a:defRPr>
            </a:lvl4pPr>
            <a:lvl5pPr lvl="4" rtl="0" algn="ctr">
              <a:buNone/>
              <a:defRPr sz="1200">
                <a:solidFill>
                  <a:schemeClr val="accent2"/>
                </a:solidFill>
                <a:latin typeface="Titillium Web"/>
                <a:ea typeface="Titillium Web"/>
                <a:cs typeface="Titillium Web"/>
                <a:sym typeface="Titillium Web"/>
              </a:defRPr>
            </a:lvl5pPr>
            <a:lvl6pPr lvl="5" rtl="0" algn="ctr">
              <a:buNone/>
              <a:defRPr sz="1200">
                <a:solidFill>
                  <a:schemeClr val="accent2"/>
                </a:solidFill>
                <a:latin typeface="Titillium Web"/>
                <a:ea typeface="Titillium Web"/>
                <a:cs typeface="Titillium Web"/>
                <a:sym typeface="Titillium Web"/>
              </a:defRPr>
            </a:lvl6pPr>
            <a:lvl7pPr lvl="6" rtl="0" algn="ctr">
              <a:buNone/>
              <a:defRPr sz="1200">
                <a:solidFill>
                  <a:schemeClr val="accent2"/>
                </a:solidFill>
                <a:latin typeface="Titillium Web"/>
                <a:ea typeface="Titillium Web"/>
                <a:cs typeface="Titillium Web"/>
                <a:sym typeface="Titillium Web"/>
              </a:defRPr>
            </a:lvl7pPr>
            <a:lvl8pPr lvl="7" rtl="0" algn="ctr">
              <a:buNone/>
              <a:defRPr sz="1200">
                <a:solidFill>
                  <a:schemeClr val="accent2"/>
                </a:solidFill>
                <a:latin typeface="Titillium Web"/>
                <a:ea typeface="Titillium Web"/>
                <a:cs typeface="Titillium Web"/>
                <a:sym typeface="Titillium Web"/>
              </a:defRPr>
            </a:lvl8pPr>
            <a:lvl9pPr lvl="8" rtl="0" algn="ctr">
              <a:buNone/>
              <a:defRPr sz="1200">
                <a:solidFill>
                  <a:schemeClr val="accent2"/>
                </a:solidFill>
                <a:latin typeface="Titillium Web"/>
                <a:ea typeface="Titillium Web"/>
                <a:cs typeface="Titillium Web"/>
                <a:sym typeface="Titillium Web"/>
              </a:defRPr>
            </a:lvl9pPr>
          </a:lstStyle>
          <a:p>
            <a:pPr indent="0" lvl="0" marL="0" rtl="0" algn="ct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 Id="rId3" Type="http://schemas.openxmlformats.org/officeDocument/2006/relationships/hyperlink" Target="https://www.slidescarnival.com/extra-free-resources-icons-and-maps/?utm_source=template"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slide" Target="/ppt/slides/slide25.xml"/><Relationship Id="rId4" Type="http://schemas.openxmlformats.org/officeDocument/2006/relationships/hyperlink" Target="http://www.slidescarnival.com/help-use-presentation-template" TargetMode="External"/><Relationship Id="rId5" Type="http://schemas.openxmlformats.org/officeDocument/2006/relationships/hyperlink" Target="http://www.slidescarnival.com/copyright-and-legal-information"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 Id="rId3"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 Id="rId3"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 Id="rId3"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hyperlink" Target="http://www.slidescarnival.com/?utm_source=template" TargetMode="External"/><Relationship Id="rId4" Type="http://schemas.openxmlformats.org/officeDocument/2006/relationships/hyperlink" Target="http://unsplash.com/&amp;utm_source=slidescarnival"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hyperlink" Target="https://www.fontsquirrel.com/fonts/saira" TargetMode="External"/><Relationship Id="rId4" Type="http://schemas.openxmlformats.org/officeDocument/2006/relationships/hyperlink" Target="https://www.fontsquirrel.com/fonts/inria-sans"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10.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6.jpg"/><Relationship Id="rId4" Type="http://schemas.openxmlformats.org/officeDocument/2006/relationships/image" Target="../media/image8.jpg"/><Relationship Id="rId5" Type="http://schemas.openxmlformats.org/officeDocument/2006/relationships/image" Target="../media/image5.jpg"/><Relationship Id="rId6" Type="http://schemas.openxmlformats.org/officeDocument/2006/relationships/image" Target="../media/image9.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6.xml"/><Relationship Id="rId3" Type="http://schemas.openxmlformats.org/officeDocument/2006/relationships/hyperlink" Target="https://www.slidescarnival.com/extra-free-resources-icons-and-maps/?utm_source=template"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8.xml"/><Relationship Id="rId3" Type="http://schemas.openxmlformats.org/officeDocument/2006/relationships/hyperlink" Target="https://twitter.com/googledocs/status/730087240156643328"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9.xml"/><Relationship Id="rId3" Type="http://schemas.openxmlformats.org/officeDocument/2006/relationships/hyperlink" Target="https://www.slidescarnival.com/?utm_source=template" TargetMode="Externa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12"/>
          <p:cNvSpPr txBox="1"/>
          <p:nvPr>
            <p:ph type="ctrTitle"/>
          </p:nvPr>
        </p:nvSpPr>
        <p:spPr>
          <a:xfrm>
            <a:off x="1823925" y="1991825"/>
            <a:ext cx="6634200" cy="11598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THIS IS YOUR PRESENTATION TITLE</a:t>
            </a:r>
            <a:endParaRPr/>
          </a:p>
        </p:txBody>
      </p:sp>
      <p:grpSp>
        <p:nvGrpSpPr>
          <p:cNvPr id="199" name="Google Shape;199;p12"/>
          <p:cNvGrpSpPr/>
          <p:nvPr/>
        </p:nvGrpSpPr>
        <p:grpSpPr>
          <a:xfrm>
            <a:off x="690071" y="2289511"/>
            <a:ext cx="635183" cy="564280"/>
            <a:chOff x="5292575" y="3681900"/>
            <a:chExt cx="420150" cy="373275"/>
          </a:xfrm>
        </p:grpSpPr>
        <p:sp>
          <p:nvSpPr>
            <p:cNvPr id="200" name="Google Shape;200;p12"/>
            <p:cNvSpPr/>
            <p:nvPr/>
          </p:nvSpPr>
          <p:spPr>
            <a:xfrm>
              <a:off x="5292575" y="3706875"/>
              <a:ext cx="420150" cy="266700"/>
            </a:xfrm>
            <a:custGeom>
              <a:rect b="b" l="l" r="r" t="t"/>
              <a:pathLst>
                <a:path extrusionOk="0" fill="none" h="10668" w="16806">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cap="flat" cmpd="sng" w="19050">
              <a:solidFill>
                <a:schemeClr val="accent1"/>
              </a:solidFill>
              <a:prstDash val="solid"/>
              <a:miter lim="24354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2"/>
            <p:cNvSpPr/>
            <p:nvPr/>
          </p:nvSpPr>
          <p:spPr>
            <a:xfrm>
              <a:off x="5490475" y="3681900"/>
              <a:ext cx="24375" cy="25000"/>
            </a:xfrm>
            <a:custGeom>
              <a:rect b="b" l="l" r="r" t="t"/>
              <a:pathLst>
                <a:path extrusionOk="0" fill="none" h="1000" w="975">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cap="flat" cmpd="sng" w="19050">
              <a:solidFill>
                <a:schemeClr val="accent1"/>
              </a:solidFill>
              <a:prstDash val="solid"/>
              <a:miter lim="24354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2"/>
            <p:cNvSpPr/>
            <p:nvPr/>
          </p:nvSpPr>
          <p:spPr>
            <a:xfrm>
              <a:off x="5358350" y="3973550"/>
              <a:ext cx="60900" cy="81625"/>
            </a:xfrm>
            <a:custGeom>
              <a:rect b="b" l="l" r="r" t="t"/>
              <a:pathLst>
                <a:path extrusionOk="0" fill="none" h="3265" w="2436">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cap="flat" cmpd="sng" w="19050">
              <a:solidFill>
                <a:schemeClr val="accent1"/>
              </a:solidFill>
              <a:prstDash val="solid"/>
              <a:miter lim="24354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2"/>
            <p:cNvSpPr/>
            <p:nvPr/>
          </p:nvSpPr>
          <p:spPr>
            <a:xfrm>
              <a:off x="5586050" y="3973550"/>
              <a:ext cx="60925" cy="81625"/>
            </a:xfrm>
            <a:custGeom>
              <a:rect b="b" l="l" r="r" t="t"/>
              <a:pathLst>
                <a:path extrusionOk="0" fill="none" h="3265" w="2437">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cap="flat" cmpd="sng" w="19050">
              <a:solidFill>
                <a:schemeClr val="accent1"/>
              </a:solidFill>
              <a:prstDash val="solid"/>
              <a:miter lim="24354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2"/>
            <p:cNvSpPr/>
            <p:nvPr/>
          </p:nvSpPr>
          <p:spPr>
            <a:xfrm>
              <a:off x="5316925" y="3731225"/>
              <a:ext cx="371450" cy="218000"/>
            </a:xfrm>
            <a:custGeom>
              <a:rect b="b" l="l" r="r" t="t"/>
              <a:pathLst>
                <a:path extrusionOk="0" fill="none" h="8720" w="14858">
                  <a:moveTo>
                    <a:pt x="1" y="0"/>
                  </a:moveTo>
                  <a:lnTo>
                    <a:pt x="1" y="8719"/>
                  </a:lnTo>
                  <a:lnTo>
                    <a:pt x="14857" y="8719"/>
                  </a:lnTo>
                  <a:lnTo>
                    <a:pt x="14857" y="0"/>
                  </a:lnTo>
                  <a:lnTo>
                    <a:pt x="1" y="0"/>
                  </a:lnTo>
                  <a:close/>
                </a:path>
              </a:pathLst>
            </a:custGeom>
            <a:noFill/>
            <a:ln cap="flat" cmpd="sng" w="19050">
              <a:solidFill>
                <a:schemeClr val="accent1"/>
              </a:solidFill>
              <a:prstDash val="solid"/>
              <a:miter lim="24354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2"/>
            <p:cNvSpPr/>
            <p:nvPr/>
          </p:nvSpPr>
          <p:spPr>
            <a:xfrm>
              <a:off x="5380250" y="3784800"/>
              <a:ext cx="230200" cy="115725"/>
            </a:xfrm>
            <a:custGeom>
              <a:rect b="b" l="l" r="r" t="t"/>
              <a:pathLst>
                <a:path extrusionOk="0" fill="none" h="4629" w="9208">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cap="flat" cmpd="sng" w="19050">
              <a:solidFill>
                <a:schemeClr val="accent1"/>
              </a:solidFill>
              <a:prstDash val="solid"/>
              <a:miter lim="24354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2"/>
            <p:cNvSpPr/>
            <p:nvPr/>
          </p:nvSpPr>
          <p:spPr>
            <a:xfrm>
              <a:off x="5547700" y="3779925"/>
              <a:ext cx="68825" cy="68825"/>
            </a:xfrm>
            <a:custGeom>
              <a:rect b="b" l="l" r="r" t="t"/>
              <a:pathLst>
                <a:path extrusionOk="0" fill="none" h="2753" w="2753">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cap="flat" cmpd="sng" w="19050">
              <a:solidFill>
                <a:schemeClr val="accent1"/>
              </a:solidFill>
              <a:prstDash val="solid"/>
              <a:miter lim="24354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21"/>
          <p:cNvSpPr txBox="1"/>
          <p:nvPr>
            <p:ph type="title"/>
          </p:nvPr>
        </p:nvSpPr>
        <p:spPr>
          <a:xfrm>
            <a:off x="1207850" y="855500"/>
            <a:ext cx="3608400" cy="351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3000"/>
              <a:t>A PICTURE IS WORTH A THOUSAND WORDS</a:t>
            </a:r>
            <a:endParaRPr sz="3000"/>
          </a:p>
        </p:txBody>
      </p:sp>
      <p:sp>
        <p:nvSpPr>
          <p:cNvPr id="285" name="Google Shape;285;p21"/>
          <p:cNvSpPr txBox="1"/>
          <p:nvPr>
            <p:ph idx="1" type="body"/>
          </p:nvPr>
        </p:nvSpPr>
        <p:spPr>
          <a:xfrm>
            <a:off x="1207850" y="1989075"/>
            <a:ext cx="3608400" cy="2060700"/>
          </a:xfrm>
          <a:prstGeom prst="rect">
            <a:avLst/>
          </a:prstGeom>
        </p:spPr>
        <p:txBody>
          <a:bodyPr anchorCtr="0" anchor="t" bIns="0" lIns="0" spcFirstLastPara="1" rIns="0" wrap="square" tIns="0">
            <a:noAutofit/>
          </a:bodyPr>
          <a:lstStyle/>
          <a:p>
            <a:pPr indent="0" lvl="0" marL="0" rtl="0" algn="l">
              <a:spcBef>
                <a:spcPts val="0"/>
              </a:spcBef>
              <a:spcAft>
                <a:spcPts val="600"/>
              </a:spcAft>
              <a:buNone/>
            </a:pPr>
            <a:r>
              <a:rPr lang="en"/>
              <a:t>A complex idea can be conveyed with just a single still image, namely making it possible to absorb large amounts of data quickly.</a:t>
            </a:r>
            <a:endParaRPr/>
          </a:p>
        </p:txBody>
      </p:sp>
      <p:sp>
        <p:nvSpPr>
          <p:cNvPr id="286" name="Google Shape;286;p21"/>
          <p:cNvSpPr txBox="1"/>
          <p:nvPr>
            <p:ph idx="12" type="sldNum"/>
          </p:nvPr>
        </p:nvSpPr>
        <p:spPr>
          <a:xfrm>
            <a:off x="8640175" y="4585800"/>
            <a:ext cx="351300" cy="405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id="287" name="Google Shape;287;p21"/>
          <p:cNvPicPr preferRelativeResize="0"/>
          <p:nvPr/>
        </p:nvPicPr>
        <p:blipFill rotWithShape="1">
          <a:blip r:embed="rId3">
            <a:alphaModFix/>
          </a:blip>
          <a:srcRect b="18837" l="-25002" r="15963" t="18849"/>
          <a:stretch/>
        </p:blipFill>
        <p:spPr>
          <a:xfrm rot="-5400000">
            <a:off x="5158800" y="767525"/>
            <a:ext cx="4209600" cy="3608400"/>
          </a:xfrm>
          <a:prstGeom prst="hexagon">
            <a:avLst>
              <a:gd fmla="val 25093" name="adj"/>
              <a:gd fmla="val 115470" name="vf"/>
            </a:avLst>
          </a:prstGeom>
          <a:noFill/>
          <a:ln cap="flat" cmpd="sng" w="76200">
            <a:solidFill>
              <a:schemeClr val="accent4"/>
            </a:solidFill>
            <a:prstDash val="solid"/>
            <a:miter lim="8000"/>
            <a:headEnd len="sm" w="sm" type="none"/>
            <a:tailEnd len="sm" w="sm" type="none"/>
          </a:ln>
          <a:effectLst>
            <a:outerShdw blurRad="357188" rotWithShape="0" algn="bl" dir="5400000" dist="76200">
              <a:schemeClr val="lt1">
                <a:alpha val="50000"/>
              </a:scheme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91" name="Shape 291"/>
        <p:cNvGrpSpPr/>
        <p:nvPr/>
      </p:nvGrpSpPr>
      <p:grpSpPr>
        <a:xfrm>
          <a:off x="0" y="0"/>
          <a:ext cx="0" cy="0"/>
          <a:chOff x="0" y="0"/>
          <a:chExt cx="0" cy="0"/>
        </a:xfrm>
      </p:grpSpPr>
      <p:sp>
        <p:nvSpPr>
          <p:cNvPr id="292" name="Google Shape;292;p22"/>
          <p:cNvSpPr txBox="1"/>
          <p:nvPr>
            <p:ph idx="4294967295" type="title"/>
          </p:nvPr>
        </p:nvSpPr>
        <p:spPr>
          <a:xfrm>
            <a:off x="1452450" y="4228200"/>
            <a:ext cx="6239100" cy="5196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sz="2000"/>
              <a:t>WANT BIG IMPACT? USE BIG IMAGE.</a:t>
            </a:r>
            <a:endParaRPr sz="2000"/>
          </a:p>
        </p:txBody>
      </p:sp>
      <p:sp>
        <p:nvSpPr>
          <p:cNvPr id="293" name="Google Shape;293;p22"/>
          <p:cNvSpPr txBox="1"/>
          <p:nvPr>
            <p:ph idx="12" type="sldNum"/>
          </p:nvPr>
        </p:nvSpPr>
        <p:spPr>
          <a:xfrm>
            <a:off x="8640175" y="4585800"/>
            <a:ext cx="351300" cy="405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23"/>
          <p:cNvSpPr txBox="1"/>
          <p:nvPr>
            <p:ph type="title"/>
          </p:nvPr>
        </p:nvSpPr>
        <p:spPr>
          <a:xfrm>
            <a:off x="1207850" y="855506"/>
            <a:ext cx="6728400" cy="351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sz="3000"/>
              <a:t>USE DIAGRAMS TO EXPLAIN YOUR IDEAS</a:t>
            </a:r>
            <a:endParaRPr sz="3000"/>
          </a:p>
        </p:txBody>
      </p:sp>
      <p:sp>
        <p:nvSpPr>
          <p:cNvPr id="299" name="Google Shape;299;p23"/>
          <p:cNvSpPr txBox="1"/>
          <p:nvPr>
            <p:ph idx="12" type="sldNum"/>
          </p:nvPr>
        </p:nvSpPr>
        <p:spPr>
          <a:xfrm>
            <a:off x="8640175" y="4585800"/>
            <a:ext cx="351300" cy="405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300" name="Google Shape;300;p23"/>
          <p:cNvSpPr/>
          <p:nvPr/>
        </p:nvSpPr>
        <p:spPr>
          <a:xfrm>
            <a:off x="3374408" y="1950275"/>
            <a:ext cx="2430300" cy="2309700"/>
          </a:xfrm>
          <a:prstGeom prst="pentagon">
            <a:avLst>
              <a:gd fmla="val 105146" name="hf"/>
              <a:gd fmla="val 110557" name="vf"/>
            </a:avLst>
          </a:prstGeom>
          <a:solidFill>
            <a:srgbClr val="FFFFFF">
              <a:alpha val="1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23"/>
          <p:cNvSpPr txBox="1"/>
          <p:nvPr/>
        </p:nvSpPr>
        <p:spPr>
          <a:xfrm>
            <a:off x="3781008" y="2598348"/>
            <a:ext cx="1617000" cy="12660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a:solidFill>
                  <a:schemeClr val="dk1"/>
                </a:solidFill>
                <a:latin typeface="Inria Sans"/>
                <a:ea typeface="Inria Sans"/>
                <a:cs typeface="Inria Sans"/>
                <a:sym typeface="Inria Sans"/>
              </a:rPr>
              <a:t>Vestibulum nec congue tempus</a:t>
            </a:r>
            <a:endParaRPr>
              <a:solidFill>
                <a:schemeClr val="dk1"/>
              </a:solidFill>
              <a:latin typeface="Inria Sans"/>
              <a:ea typeface="Inria Sans"/>
              <a:cs typeface="Inria Sans"/>
              <a:sym typeface="Inria Sans"/>
            </a:endParaRPr>
          </a:p>
        </p:txBody>
      </p:sp>
      <p:grpSp>
        <p:nvGrpSpPr>
          <p:cNvPr id="302" name="Google Shape;302;p23"/>
          <p:cNvGrpSpPr/>
          <p:nvPr/>
        </p:nvGrpSpPr>
        <p:grpSpPr>
          <a:xfrm>
            <a:off x="4306958" y="1584305"/>
            <a:ext cx="1736995" cy="990378"/>
            <a:chOff x="4306958" y="1050905"/>
            <a:chExt cx="1736995" cy="990378"/>
          </a:xfrm>
        </p:grpSpPr>
        <p:sp>
          <p:nvSpPr>
            <p:cNvPr id="303" name="Google Shape;303;p23"/>
            <p:cNvSpPr/>
            <p:nvPr/>
          </p:nvSpPr>
          <p:spPr>
            <a:xfrm>
              <a:off x="4306958" y="1082925"/>
              <a:ext cx="565200" cy="565500"/>
            </a:xfrm>
            <a:prstGeom prst="ellipse">
              <a:avLst/>
            </a:prstGeom>
            <a:solidFill>
              <a:schemeClr val="accent6"/>
            </a:solidFill>
            <a:ln>
              <a:noFill/>
            </a:ln>
            <a:effectLst>
              <a:outerShdw blurRad="57150" rotWithShape="0" algn="bl" dir="5400000" dist="19050">
                <a:schemeClr val="lt1">
                  <a:alpha val="38000"/>
                </a:scheme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lt1"/>
                  </a:solidFill>
                  <a:latin typeface="Saira Semi Condensed"/>
                  <a:ea typeface="Saira Semi Condensed"/>
                  <a:cs typeface="Saira Semi Condensed"/>
                  <a:sym typeface="Saira Semi Condensed"/>
                </a:rPr>
                <a:t>01</a:t>
              </a:r>
              <a:endParaRPr sz="1200">
                <a:solidFill>
                  <a:schemeClr val="lt1"/>
                </a:solidFill>
                <a:latin typeface="Saira Semi Condensed"/>
                <a:ea typeface="Saira Semi Condensed"/>
                <a:cs typeface="Saira Semi Condensed"/>
                <a:sym typeface="Saira Semi Condensed"/>
              </a:endParaRPr>
            </a:p>
          </p:txBody>
        </p:sp>
        <p:sp>
          <p:nvSpPr>
            <p:cNvPr id="304" name="Google Shape;304;p23"/>
            <p:cNvSpPr txBox="1"/>
            <p:nvPr/>
          </p:nvSpPr>
          <p:spPr>
            <a:xfrm rot="2162736">
              <a:off x="4935606" y="1343144"/>
              <a:ext cx="1109395" cy="357822"/>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800">
                  <a:solidFill>
                    <a:schemeClr val="dk1"/>
                  </a:solidFill>
                  <a:latin typeface="Inria Sans"/>
                  <a:ea typeface="Inria Sans"/>
                  <a:cs typeface="Inria Sans"/>
                  <a:sym typeface="Inria Sans"/>
                </a:rPr>
                <a:t>Lorem ipsum dolor</a:t>
              </a:r>
              <a:endParaRPr sz="800">
                <a:solidFill>
                  <a:schemeClr val="dk1"/>
                </a:solidFill>
                <a:latin typeface="Inria Sans"/>
                <a:ea typeface="Inria Sans"/>
                <a:cs typeface="Inria Sans"/>
                <a:sym typeface="Inria Sans"/>
              </a:endParaRPr>
            </a:p>
          </p:txBody>
        </p:sp>
        <p:sp>
          <p:nvSpPr>
            <p:cNvPr id="305" name="Google Shape;305;p23"/>
            <p:cNvSpPr/>
            <p:nvPr/>
          </p:nvSpPr>
          <p:spPr>
            <a:xfrm rot="2159678">
              <a:off x="4838902" y="1574444"/>
              <a:ext cx="1119431" cy="152476"/>
            </a:xfrm>
            <a:prstGeom prst="rightArrow">
              <a:avLst>
                <a:gd fmla="val 25514" name="adj1"/>
                <a:gd fmla="val 64322" name="adj2"/>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6" name="Google Shape;306;p23"/>
          <p:cNvGrpSpPr/>
          <p:nvPr/>
        </p:nvGrpSpPr>
        <p:grpSpPr>
          <a:xfrm>
            <a:off x="5576108" y="2550125"/>
            <a:ext cx="790551" cy="1741574"/>
            <a:chOff x="5576108" y="2016725"/>
            <a:chExt cx="790551" cy="1741574"/>
          </a:xfrm>
        </p:grpSpPr>
        <p:sp>
          <p:nvSpPr>
            <p:cNvPr id="307" name="Google Shape;307;p23"/>
            <p:cNvSpPr/>
            <p:nvPr/>
          </p:nvSpPr>
          <p:spPr>
            <a:xfrm>
              <a:off x="5576108" y="2016725"/>
              <a:ext cx="565200" cy="565500"/>
            </a:xfrm>
            <a:prstGeom prst="ellipse">
              <a:avLst/>
            </a:prstGeom>
            <a:solidFill>
              <a:schemeClr val="accent5"/>
            </a:solidFill>
            <a:ln>
              <a:noFill/>
            </a:ln>
            <a:effectLst>
              <a:outerShdw blurRad="57150" rotWithShape="0" algn="bl" dir="5400000" dist="19050">
                <a:schemeClr val="lt1">
                  <a:alpha val="38000"/>
                </a:scheme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lt1"/>
                  </a:solidFill>
                  <a:latin typeface="Saira Semi Condensed"/>
                  <a:ea typeface="Saira Semi Condensed"/>
                  <a:cs typeface="Saira Semi Condensed"/>
                  <a:sym typeface="Saira Semi Condensed"/>
                </a:rPr>
                <a:t>02</a:t>
              </a:r>
              <a:endParaRPr sz="1200">
                <a:solidFill>
                  <a:schemeClr val="lt1"/>
                </a:solidFill>
                <a:latin typeface="Saira Semi Condensed"/>
                <a:ea typeface="Saira Semi Condensed"/>
                <a:cs typeface="Saira Semi Condensed"/>
                <a:sym typeface="Saira Semi Condensed"/>
              </a:endParaRPr>
            </a:p>
          </p:txBody>
        </p:sp>
        <p:sp>
          <p:nvSpPr>
            <p:cNvPr id="308" name="Google Shape;308;p23"/>
            <p:cNvSpPr txBox="1"/>
            <p:nvPr/>
          </p:nvSpPr>
          <p:spPr>
            <a:xfrm rot="6484358">
              <a:off x="5469273" y="2996370"/>
              <a:ext cx="1110171" cy="357758"/>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800">
                  <a:solidFill>
                    <a:schemeClr val="dk1"/>
                  </a:solidFill>
                  <a:latin typeface="Inria Sans"/>
                  <a:ea typeface="Inria Sans"/>
                  <a:cs typeface="Inria Sans"/>
                  <a:sym typeface="Inria Sans"/>
                </a:rPr>
                <a:t>Lorem ipsum dolor</a:t>
              </a:r>
              <a:endParaRPr sz="800">
                <a:solidFill>
                  <a:schemeClr val="dk1"/>
                </a:solidFill>
                <a:latin typeface="Inria Sans"/>
                <a:ea typeface="Inria Sans"/>
                <a:cs typeface="Inria Sans"/>
                <a:sym typeface="Inria Sans"/>
              </a:endParaRPr>
            </a:p>
          </p:txBody>
        </p:sp>
        <p:sp>
          <p:nvSpPr>
            <p:cNvPr id="309" name="Google Shape;309;p23"/>
            <p:cNvSpPr/>
            <p:nvPr/>
          </p:nvSpPr>
          <p:spPr>
            <a:xfrm rot="6479001">
              <a:off x="5275897" y="3050667"/>
              <a:ext cx="1119386" cy="152834"/>
            </a:xfrm>
            <a:prstGeom prst="rightArrow">
              <a:avLst>
                <a:gd fmla="val 25514" name="adj1"/>
                <a:gd fmla="val 64322" name="adj2"/>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0" name="Google Shape;310;p23"/>
          <p:cNvGrpSpPr/>
          <p:nvPr/>
        </p:nvGrpSpPr>
        <p:grpSpPr>
          <a:xfrm>
            <a:off x="4012057" y="3985225"/>
            <a:ext cx="1612175" cy="940953"/>
            <a:chOff x="4012057" y="3451825"/>
            <a:chExt cx="1612175" cy="940953"/>
          </a:xfrm>
        </p:grpSpPr>
        <p:sp>
          <p:nvSpPr>
            <p:cNvPr id="311" name="Google Shape;311;p23"/>
            <p:cNvSpPr/>
            <p:nvPr/>
          </p:nvSpPr>
          <p:spPr>
            <a:xfrm>
              <a:off x="5059033" y="3451825"/>
              <a:ext cx="565200" cy="565500"/>
            </a:xfrm>
            <a:prstGeom prst="ellipse">
              <a:avLst/>
            </a:prstGeom>
            <a:solidFill>
              <a:schemeClr val="accent4"/>
            </a:solidFill>
            <a:ln>
              <a:noFill/>
            </a:ln>
            <a:effectLst>
              <a:outerShdw blurRad="57150" rotWithShape="0" algn="bl" dir="5400000" dist="19050">
                <a:schemeClr val="lt1">
                  <a:alpha val="38000"/>
                </a:scheme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lt1"/>
                  </a:solidFill>
                  <a:latin typeface="Saira Semi Condensed"/>
                  <a:ea typeface="Saira Semi Condensed"/>
                  <a:cs typeface="Saira Semi Condensed"/>
                  <a:sym typeface="Saira Semi Condensed"/>
                </a:rPr>
                <a:t>03</a:t>
              </a:r>
              <a:endParaRPr sz="1200">
                <a:solidFill>
                  <a:schemeClr val="lt1"/>
                </a:solidFill>
                <a:latin typeface="Saira Semi Condensed"/>
                <a:ea typeface="Saira Semi Condensed"/>
                <a:cs typeface="Saira Semi Condensed"/>
                <a:sym typeface="Saira Semi Condensed"/>
              </a:endParaRPr>
            </a:p>
          </p:txBody>
        </p:sp>
        <p:sp>
          <p:nvSpPr>
            <p:cNvPr id="312" name="Google Shape;312;p23"/>
            <p:cNvSpPr txBox="1"/>
            <p:nvPr/>
          </p:nvSpPr>
          <p:spPr>
            <a:xfrm rot="9294">
              <a:off x="4017981" y="4033678"/>
              <a:ext cx="1109704" cy="357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800">
                  <a:solidFill>
                    <a:schemeClr val="dk1"/>
                  </a:solidFill>
                  <a:latin typeface="Inria Sans"/>
                  <a:ea typeface="Inria Sans"/>
                  <a:cs typeface="Inria Sans"/>
                  <a:sym typeface="Inria Sans"/>
                </a:rPr>
                <a:t>Lorem ipsum dolor</a:t>
              </a:r>
              <a:endParaRPr sz="800">
                <a:solidFill>
                  <a:schemeClr val="dk1"/>
                </a:solidFill>
                <a:latin typeface="Inria Sans"/>
                <a:ea typeface="Inria Sans"/>
                <a:cs typeface="Inria Sans"/>
                <a:sym typeface="Inria Sans"/>
              </a:endParaRPr>
            </a:p>
          </p:txBody>
        </p:sp>
        <p:sp>
          <p:nvSpPr>
            <p:cNvPr id="313" name="Google Shape;313;p23"/>
            <p:cNvSpPr/>
            <p:nvPr/>
          </p:nvSpPr>
          <p:spPr>
            <a:xfrm rot="10799079">
              <a:off x="4012507" y="3933353"/>
              <a:ext cx="1119600" cy="152703"/>
            </a:xfrm>
            <a:prstGeom prst="rightArrow">
              <a:avLst>
                <a:gd fmla="val 25514" name="adj1"/>
                <a:gd fmla="val 64322"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4" name="Google Shape;314;p23"/>
          <p:cNvGrpSpPr/>
          <p:nvPr/>
        </p:nvGrpSpPr>
        <p:grpSpPr>
          <a:xfrm>
            <a:off x="2779907" y="3133397"/>
            <a:ext cx="1326676" cy="1417328"/>
            <a:chOff x="2779907" y="2599997"/>
            <a:chExt cx="1326676" cy="1417328"/>
          </a:xfrm>
        </p:grpSpPr>
        <p:sp>
          <p:nvSpPr>
            <p:cNvPr id="315" name="Google Shape;315;p23"/>
            <p:cNvSpPr/>
            <p:nvPr/>
          </p:nvSpPr>
          <p:spPr>
            <a:xfrm>
              <a:off x="3541383" y="3451825"/>
              <a:ext cx="565200" cy="565500"/>
            </a:xfrm>
            <a:prstGeom prst="ellipse">
              <a:avLst/>
            </a:prstGeom>
            <a:solidFill>
              <a:schemeClr val="accent3"/>
            </a:solidFill>
            <a:ln>
              <a:noFill/>
            </a:ln>
            <a:effectLst>
              <a:outerShdw blurRad="57150" rotWithShape="0" algn="bl" dir="5400000" dist="19050">
                <a:schemeClr val="lt1">
                  <a:alpha val="38000"/>
                </a:scheme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lt1"/>
                  </a:solidFill>
                  <a:latin typeface="Saira Semi Condensed"/>
                  <a:ea typeface="Saira Semi Condensed"/>
                  <a:cs typeface="Saira Semi Condensed"/>
                  <a:sym typeface="Saira Semi Condensed"/>
                </a:rPr>
                <a:t>04</a:t>
              </a:r>
              <a:endParaRPr sz="1200">
                <a:solidFill>
                  <a:schemeClr val="lt1"/>
                </a:solidFill>
                <a:latin typeface="Saira Semi Condensed"/>
                <a:ea typeface="Saira Semi Condensed"/>
                <a:cs typeface="Saira Semi Condensed"/>
                <a:sym typeface="Saira Semi Condensed"/>
              </a:endParaRPr>
            </a:p>
          </p:txBody>
        </p:sp>
        <p:sp>
          <p:nvSpPr>
            <p:cNvPr id="316" name="Google Shape;316;p23"/>
            <p:cNvSpPr txBox="1"/>
            <p:nvPr/>
          </p:nvSpPr>
          <p:spPr>
            <a:xfrm rot="4327392">
              <a:off x="2565306" y="3026908"/>
              <a:ext cx="1110202" cy="357758"/>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800">
                  <a:solidFill>
                    <a:schemeClr val="dk1"/>
                  </a:solidFill>
                  <a:latin typeface="Inria Sans"/>
                  <a:ea typeface="Inria Sans"/>
                  <a:cs typeface="Inria Sans"/>
                  <a:sym typeface="Inria Sans"/>
                </a:rPr>
                <a:t>Lorem ipsum dolor</a:t>
              </a:r>
              <a:endParaRPr sz="800">
                <a:solidFill>
                  <a:schemeClr val="dk1"/>
                </a:solidFill>
                <a:latin typeface="Inria Sans"/>
                <a:ea typeface="Inria Sans"/>
                <a:cs typeface="Inria Sans"/>
                <a:sym typeface="Inria Sans"/>
              </a:endParaRPr>
            </a:p>
          </p:txBody>
        </p:sp>
        <p:sp>
          <p:nvSpPr>
            <p:cNvPr id="317" name="Google Shape;317;p23"/>
            <p:cNvSpPr/>
            <p:nvPr/>
          </p:nvSpPr>
          <p:spPr>
            <a:xfrm rot="-6478717">
              <a:off x="2755922" y="3079191"/>
              <a:ext cx="1119672" cy="153413"/>
            </a:xfrm>
            <a:prstGeom prst="rightArrow">
              <a:avLst>
                <a:gd fmla="val 25514" name="adj1"/>
                <a:gd fmla="val 64322" name="adj2"/>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8" name="Google Shape;318;p23"/>
          <p:cNvGrpSpPr/>
          <p:nvPr/>
        </p:nvGrpSpPr>
        <p:grpSpPr>
          <a:xfrm>
            <a:off x="3027033" y="1570212"/>
            <a:ext cx="1270977" cy="1545413"/>
            <a:chOff x="3027033" y="1036812"/>
            <a:chExt cx="1270977" cy="1545413"/>
          </a:xfrm>
        </p:grpSpPr>
        <p:sp>
          <p:nvSpPr>
            <p:cNvPr id="319" name="Google Shape;319;p23"/>
            <p:cNvSpPr/>
            <p:nvPr/>
          </p:nvSpPr>
          <p:spPr>
            <a:xfrm>
              <a:off x="3027033" y="2016725"/>
              <a:ext cx="565200" cy="565500"/>
            </a:xfrm>
            <a:prstGeom prst="ellipse">
              <a:avLst/>
            </a:prstGeom>
            <a:solidFill>
              <a:schemeClr val="accent2"/>
            </a:solidFill>
            <a:ln>
              <a:noFill/>
            </a:ln>
            <a:effectLst>
              <a:outerShdw blurRad="57150" rotWithShape="0" algn="bl" dir="5400000" dist="19050">
                <a:schemeClr val="lt1">
                  <a:alpha val="38000"/>
                </a:scheme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lt1"/>
                  </a:solidFill>
                  <a:latin typeface="Saira Semi Condensed"/>
                  <a:ea typeface="Saira Semi Condensed"/>
                  <a:cs typeface="Saira Semi Condensed"/>
                  <a:sym typeface="Saira Semi Condensed"/>
                </a:rPr>
                <a:t>05</a:t>
              </a:r>
              <a:endParaRPr sz="1200">
                <a:solidFill>
                  <a:schemeClr val="lt1"/>
                </a:solidFill>
                <a:latin typeface="Saira Semi Condensed"/>
                <a:ea typeface="Saira Semi Condensed"/>
                <a:cs typeface="Saira Semi Condensed"/>
                <a:sym typeface="Saira Semi Condensed"/>
              </a:endParaRPr>
            </a:p>
          </p:txBody>
        </p:sp>
        <p:sp>
          <p:nvSpPr>
            <p:cNvPr id="320" name="Google Shape;320;p23"/>
            <p:cNvSpPr txBox="1"/>
            <p:nvPr/>
          </p:nvSpPr>
          <p:spPr>
            <a:xfrm rot="-2159593">
              <a:off x="3151495" y="1328517"/>
              <a:ext cx="1109770" cy="35769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800">
                  <a:solidFill>
                    <a:schemeClr val="dk1"/>
                  </a:solidFill>
                  <a:latin typeface="Inria Sans"/>
                  <a:ea typeface="Inria Sans"/>
                  <a:cs typeface="Inria Sans"/>
                  <a:sym typeface="Inria Sans"/>
                </a:rPr>
                <a:t>Lorem ipsum dolor</a:t>
              </a:r>
              <a:endParaRPr sz="800">
                <a:solidFill>
                  <a:schemeClr val="dk1"/>
                </a:solidFill>
                <a:latin typeface="Inria Sans"/>
                <a:ea typeface="Inria Sans"/>
                <a:cs typeface="Inria Sans"/>
                <a:sym typeface="Inria Sans"/>
              </a:endParaRPr>
            </a:p>
          </p:txBody>
        </p:sp>
        <p:sp>
          <p:nvSpPr>
            <p:cNvPr id="321" name="Google Shape;321;p23"/>
            <p:cNvSpPr/>
            <p:nvPr/>
          </p:nvSpPr>
          <p:spPr>
            <a:xfrm rot="-2159137">
              <a:off x="3240473" y="1559002"/>
              <a:ext cx="1119673" cy="153273"/>
            </a:xfrm>
            <a:prstGeom prst="rightArrow">
              <a:avLst>
                <a:gd fmla="val 25514" name="adj1"/>
                <a:gd fmla="val 64322" name="adj2"/>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24"/>
          <p:cNvSpPr txBox="1"/>
          <p:nvPr>
            <p:ph type="title"/>
          </p:nvPr>
        </p:nvSpPr>
        <p:spPr>
          <a:xfrm>
            <a:off x="1207850" y="855506"/>
            <a:ext cx="6728400" cy="351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AND TABLES TO COMPARE DATA</a:t>
            </a:r>
            <a:endParaRPr/>
          </a:p>
        </p:txBody>
      </p:sp>
      <p:graphicFrame>
        <p:nvGraphicFramePr>
          <p:cNvPr id="327" name="Google Shape;327;p24"/>
          <p:cNvGraphicFramePr/>
          <p:nvPr/>
        </p:nvGraphicFramePr>
        <p:xfrm>
          <a:off x="1207800" y="1564481"/>
          <a:ext cx="3000000" cy="3000000"/>
        </p:xfrm>
        <a:graphic>
          <a:graphicData uri="http://schemas.openxmlformats.org/drawingml/2006/table">
            <a:tbl>
              <a:tblPr>
                <a:noFill/>
                <a:tableStyleId>{C4F80A88-0439-40A4-8FF8-592034F107EF}</a:tableStyleId>
              </a:tblPr>
              <a:tblGrid>
                <a:gridCol w="1682100"/>
                <a:gridCol w="1682100"/>
                <a:gridCol w="1682100"/>
                <a:gridCol w="1682100"/>
              </a:tblGrid>
              <a:tr h="658450">
                <a:tc>
                  <a:txBody>
                    <a:bodyPr/>
                    <a:lstStyle/>
                    <a:p>
                      <a:pPr indent="0" lvl="0" marL="0" rtl="0" algn="l">
                        <a:spcBef>
                          <a:spcPts val="0"/>
                        </a:spcBef>
                        <a:spcAft>
                          <a:spcPts val="0"/>
                        </a:spcAft>
                        <a:buNone/>
                      </a:pPr>
                      <a:r>
                        <a:t/>
                      </a:r>
                      <a:endParaRPr>
                        <a:solidFill>
                          <a:schemeClr val="accent4"/>
                        </a:solidFill>
                        <a:latin typeface="Inria Sans"/>
                        <a:ea typeface="Inria Sans"/>
                        <a:cs typeface="Inria Sans"/>
                        <a:sym typeface="Inria Sans"/>
                      </a:endParaRPr>
                    </a:p>
                  </a:txBody>
                  <a:tcPr marT="68575" marB="68575" marR="91425" marL="91425" anchor="ctr">
                    <a:lnL cap="flat" cmpd="sng" w="38100">
                      <a:solidFill>
                        <a:schemeClr val="accent4"/>
                      </a:solidFill>
                      <a:prstDash val="solid"/>
                      <a:round/>
                      <a:headEnd len="sm" w="sm" type="none"/>
                      <a:tailEnd len="sm" w="sm" type="none"/>
                    </a:lnL>
                    <a:lnR cap="flat" cmpd="sng" w="9525">
                      <a:solidFill>
                        <a:schemeClr val="lt2"/>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9525">
                      <a:solidFill>
                        <a:schemeClr val="lt2"/>
                      </a:solidFill>
                      <a:prstDash val="solid"/>
                      <a:round/>
                      <a:headEnd len="sm" w="sm" type="none"/>
                      <a:tailEnd len="sm" w="sm" type="none"/>
                    </a:lnB>
                    <a:solidFill>
                      <a:srgbClr val="082A44">
                        <a:alpha val="17320"/>
                      </a:srgbClr>
                    </a:solidFill>
                  </a:tcPr>
                </a:tc>
                <a:tc>
                  <a:txBody>
                    <a:bodyPr/>
                    <a:lstStyle/>
                    <a:p>
                      <a:pPr indent="0" lvl="0" marL="0" rtl="0" algn="ctr">
                        <a:spcBef>
                          <a:spcPts val="0"/>
                        </a:spcBef>
                        <a:spcAft>
                          <a:spcPts val="0"/>
                        </a:spcAft>
                        <a:buNone/>
                      </a:pPr>
                      <a:r>
                        <a:rPr lang="en">
                          <a:solidFill>
                            <a:schemeClr val="accent4"/>
                          </a:solidFill>
                          <a:latin typeface="Inria Sans"/>
                          <a:ea typeface="Inria Sans"/>
                          <a:cs typeface="Inria Sans"/>
                          <a:sym typeface="Inria Sans"/>
                        </a:rPr>
                        <a:t>A</a:t>
                      </a:r>
                      <a:endParaRPr>
                        <a:solidFill>
                          <a:schemeClr val="accent4"/>
                        </a:solidFill>
                        <a:latin typeface="Inria Sans"/>
                        <a:ea typeface="Inria Sans"/>
                        <a:cs typeface="Inria Sans"/>
                        <a:sym typeface="Inria Sans"/>
                      </a:endParaRPr>
                    </a:p>
                  </a:txBody>
                  <a:tcPr marT="68575" marB="6857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9525">
                      <a:solidFill>
                        <a:schemeClr val="lt2"/>
                      </a:solidFill>
                      <a:prstDash val="solid"/>
                      <a:round/>
                      <a:headEnd len="sm" w="sm" type="none"/>
                      <a:tailEnd len="sm" w="sm" type="none"/>
                    </a:lnB>
                    <a:solidFill>
                      <a:srgbClr val="082A44">
                        <a:alpha val="17320"/>
                      </a:srgbClr>
                    </a:solidFill>
                  </a:tcPr>
                </a:tc>
                <a:tc>
                  <a:txBody>
                    <a:bodyPr/>
                    <a:lstStyle/>
                    <a:p>
                      <a:pPr indent="0" lvl="0" marL="0" rtl="0" algn="ctr">
                        <a:spcBef>
                          <a:spcPts val="0"/>
                        </a:spcBef>
                        <a:spcAft>
                          <a:spcPts val="0"/>
                        </a:spcAft>
                        <a:buNone/>
                      </a:pPr>
                      <a:r>
                        <a:rPr lang="en">
                          <a:solidFill>
                            <a:schemeClr val="accent4"/>
                          </a:solidFill>
                          <a:latin typeface="Inria Sans"/>
                          <a:ea typeface="Inria Sans"/>
                          <a:cs typeface="Inria Sans"/>
                          <a:sym typeface="Inria Sans"/>
                        </a:rPr>
                        <a:t>B</a:t>
                      </a:r>
                      <a:endParaRPr>
                        <a:solidFill>
                          <a:schemeClr val="accent4"/>
                        </a:solidFill>
                        <a:latin typeface="Inria Sans"/>
                        <a:ea typeface="Inria Sans"/>
                        <a:cs typeface="Inria Sans"/>
                        <a:sym typeface="Inria Sans"/>
                      </a:endParaRPr>
                    </a:p>
                  </a:txBody>
                  <a:tcPr marT="68575" marB="6857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9525">
                      <a:solidFill>
                        <a:schemeClr val="lt2"/>
                      </a:solidFill>
                      <a:prstDash val="solid"/>
                      <a:round/>
                      <a:headEnd len="sm" w="sm" type="none"/>
                      <a:tailEnd len="sm" w="sm" type="none"/>
                    </a:lnB>
                    <a:solidFill>
                      <a:srgbClr val="082A44">
                        <a:alpha val="17320"/>
                      </a:srgbClr>
                    </a:solidFill>
                  </a:tcPr>
                </a:tc>
                <a:tc>
                  <a:txBody>
                    <a:bodyPr/>
                    <a:lstStyle/>
                    <a:p>
                      <a:pPr indent="0" lvl="0" marL="0" rtl="0" algn="ctr">
                        <a:spcBef>
                          <a:spcPts val="0"/>
                        </a:spcBef>
                        <a:spcAft>
                          <a:spcPts val="0"/>
                        </a:spcAft>
                        <a:buNone/>
                      </a:pPr>
                      <a:r>
                        <a:rPr lang="en">
                          <a:solidFill>
                            <a:schemeClr val="accent4"/>
                          </a:solidFill>
                          <a:latin typeface="Inria Sans"/>
                          <a:ea typeface="Inria Sans"/>
                          <a:cs typeface="Inria Sans"/>
                          <a:sym typeface="Inria Sans"/>
                        </a:rPr>
                        <a:t>C</a:t>
                      </a:r>
                      <a:endParaRPr>
                        <a:solidFill>
                          <a:schemeClr val="accent4"/>
                        </a:solidFill>
                        <a:latin typeface="Inria Sans"/>
                        <a:ea typeface="Inria Sans"/>
                        <a:cs typeface="Inria Sans"/>
                        <a:sym typeface="Inria Sans"/>
                      </a:endParaRPr>
                    </a:p>
                  </a:txBody>
                  <a:tcPr marT="68575" marB="68575" marR="91425" marL="91425" anchor="ctr">
                    <a:lnL cap="flat" cmpd="sng" w="9525">
                      <a:solidFill>
                        <a:schemeClr val="lt2"/>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9525">
                      <a:solidFill>
                        <a:schemeClr val="lt2"/>
                      </a:solidFill>
                      <a:prstDash val="solid"/>
                      <a:round/>
                      <a:headEnd len="sm" w="sm" type="none"/>
                      <a:tailEnd len="sm" w="sm" type="none"/>
                    </a:lnB>
                    <a:solidFill>
                      <a:srgbClr val="082A44">
                        <a:alpha val="17320"/>
                      </a:srgbClr>
                    </a:solidFill>
                  </a:tcPr>
                </a:tc>
              </a:tr>
              <a:tr h="658450">
                <a:tc>
                  <a:txBody>
                    <a:bodyPr/>
                    <a:lstStyle/>
                    <a:p>
                      <a:pPr indent="0" lvl="0" marL="0" rtl="0" algn="r">
                        <a:spcBef>
                          <a:spcPts val="0"/>
                        </a:spcBef>
                        <a:spcAft>
                          <a:spcPts val="0"/>
                        </a:spcAft>
                        <a:buNone/>
                      </a:pPr>
                      <a:r>
                        <a:rPr lang="en">
                          <a:solidFill>
                            <a:schemeClr val="accent4"/>
                          </a:solidFill>
                          <a:latin typeface="Inria Sans"/>
                          <a:ea typeface="Inria Sans"/>
                          <a:cs typeface="Inria Sans"/>
                          <a:sym typeface="Inria Sans"/>
                        </a:rPr>
                        <a:t>Yellow</a:t>
                      </a:r>
                      <a:endParaRPr>
                        <a:solidFill>
                          <a:schemeClr val="accent4"/>
                        </a:solidFill>
                        <a:latin typeface="Inria Sans"/>
                        <a:ea typeface="Inria Sans"/>
                        <a:cs typeface="Inria Sans"/>
                        <a:sym typeface="Inria Sans"/>
                      </a:endParaRPr>
                    </a:p>
                  </a:txBody>
                  <a:tcPr marT="68575" marB="68575" marR="91425" marL="91425" anchor="ctr">
                    <a:lnL cap="flat" cmpd="sng" w="38100">
                      <a:solidFill>
                        <a:schemeClr val="accent4"/>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082A44">
                        <a:alpha val="17320"/>
                      </a:srgbClr>
                    </a:solidFill>
                  </a:tcPr>
                </a:tc>
                <a:tc>
                  <a:txBody>
                    <a:bodyPr/>
                    <a:lstStyle/>
                    <a:p>
                      <a:pPr indent="0" lvl="0" marL="0" rtl="0" algn="ctr">
                        <a:spcBef>
                          <a:spcPts val="0"/>
                        </a:spcBef>
                        <a:spcAft>
                          <a:spcPts val="0"/>
                        </a:spcAft>
                        <a:buNone/>
                      </a:pPr>
                      <a:r>
                        <a:rPr b="1" lang="en" sz="2400">
                          <a:solidFill>
                            <a:schemeClr val="dk1"/>
                          </a:solidFill>
                          <a:latin typeface="Inria Sans"/>
                          <a:ea typeface="Inria Sans"/>
                          <a:cs typeface="Inria Sans"/>
                          <a:sym typeface="Inria Sans"/>
                        </a:rPr>
                        <a:t>10</a:t>
                      </a:r>
                      <a:endParaRPr b="1" sz="2400">
                        <a:solidFill>
                          <a:schemeClr val="dk1"/>
                        </a:solidFill>
                        <a:latin typeface="Inria Sans"/>
                        <a:ea typeface="Inria Sans"/>
                        <a:cs typeface="Inria Sans"/>
                        <a:sym typeface="Inria Sans"/>
                      </a:endParaRPr>
                    </a:p>
                  </a:txBody>
                  <a:tcPr marT="68575" marB="6857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082A44">
                        <a:alpha val="17320"/>
                      </a:srgbClr>
                    </a:solidFill>
                  </a:tcPr>
                </a:tc>
                <a:tc>
                  <a:txBody>
                    <a:bodyPr/>
                    <a:lstStyle/>
                    <a:p>
                      <a:pPr indent="0" lvl="0" marL="0" rtl="0" algn="ctr">
                        <a:spcBef>
                          <a:spcPts val="0"/>
                        </a:spcBef>
                        <a:spcAft>
                          <a:spcPts val="0"/>
                        </a:spcAft>
                        <a:buNone/>
                      </a:pPr>
                      <a:r>
                        <a:rPr b="1" lang="en" sz="2400">
                          <a:solidFill>
                            <a:schemeClr val="dk1"/>
                          </a:solidFill>
                          <a:latin typeface="Inria Sans"/>
                          <a:ea typeface="Inria Sans"/>
                          <a:cs typeface="Inria Sans"/>
                          <a:sym typeface="Inria Sans"/>
                        </a:rPr>
                        <a:t>20</a:t>
                      </a:r>
                      <a:endParaRPr b="1" sz="2400">
                        <a:solidFill>
                          <a:schemeClr val="dk1"/>
                        </a:solidFill>
                        <a:latin typeface="Inria Sans"/>
                        <a:ea typeface="Inria Sans"/>
                        <a:cs typeface="Inria Sans"/>
                        <a:sym typeface="Inria Sans"/>
                      </a:endParaRPr>
                    </a:p>
                  </a:txBody>
                  <a:tcPr marT="68575" marB="6857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082A44">
                        <a:alpha val="17320"/>
                      </a:srgbClr>
                    </a:solidFill>
                  </a:tcPr>
                </a:tc>
                <a:tc>
                  <a:txBody>
                    <a:bodyPr/>
                    <a:lstStyle/>
                    <a:p>
                      <a:pPr indent="0" lvl="0" marL="0" rtl="0" algn="ctr">
                        <a:spcBef>
                          <a:spcPts val="0"/>
                        </a:spcBef>
                        <a:spcAft>
                          <a:spcPts val="0"/>
                        </a:spcAft>
                        <a:buNone/>
                      </a:pPr>
                      <a:r>
                        <a:rPr b="1" lang="en" sz="2400">
                          <a:solidFill>
                            <a:schemeClr val="dk1"/>
                          </a:solidFill>
                          <a:latin typeface="Inria Sans"/>
                          <a:ea typeface="Inria Sans"/>
                          <a:cs typeface="Inria Sans"/>
                          <a:sym typeface="Inria Sans"/>
                        </a:rPr>
                        <a:t>7</a:t>
                      </a:r>
                      <a:endParaRPr b="1" sz="2400">
                        <a:solidFill>
                          <a:schemeClr val="dk1"/>
                        </a:solidFill>
                        <a:latin typeface="Inria Sans"/>
                        <a:ea typeface="Inria Sans"/>
                        <a:cs typeface="Inria Sans"/>
                        <a:sym typeface="Inria Sans"/>
                      </a:endParaRPr>
                    </a:p>
                  </a:txBody>
                  <a:tcPr marT="68575" marB="68575" marR="91425" marL="91425" anchor="ctr">
                    <a:lnL cap="flat" cmpd="sng" w="9525">
                      <a:solidFill>
                        <a:schemeClr val="lt2"/>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082A44">
                        <a:alpha val="17320"/>
                      </a:srgbClr>
                    </a:solidFill>
                  </a:tcPr>
                </a:tc>
              </a:tr>
              <a:tr h="658450">
                <a:tc>
                  <a:txBody>
                    <a:bodyPr/>
                    <a:lstStyle/>
                    <a:p>
                      <a:pPr indent="0" lvl="0" marL="0" rtl="0" algn="r">
                        <a:spcBef>
                          <a:spcPts val="0"/>
                        </a:spcBef>
                        <a:spcAft>
                          <a:spcPts val="0"/>
                        </a:spcAft>
                        <a:buNone/>
                      </a:pPr>
                      <a:r>
                        <a:rPr lang="en">
                          <a:solidFill>
                            <a:schemeClr val="accent4"/>
                          </a:solidFill>
                          <a:latin typeface="Inria Sans"/>
                          <a:ea typeface="Inria Sans"/>
                          <a:cs typeface="Inria Sans"/>
                          <a:sym typeface="Inria Sans"/>
                        </a:rPr>
                        <a:t>Blue</a:t>
                      </a:r>
                      <a:endParaRPr>
                        <a:solidFill>
                          <a:schemeClr val="accent4"/>
                        </a:solidFill>
                        <a:latin typeface="Inria Sans"/>
                        <a:ea typeface="Inria Sans"/>
                        <a:cs typeface="Inria Sans"/>
                        <a:sym typeface="Inria Sans"/>
                      </a:endParaRPr>
                    </a:p>
                  </a:txBody>
                  <a:tcPr marT="68575" marB="68575" marR="91425" marL="91425" anchor="ctr">
                    <a:lnL cap="flat" cmpd="sng" w="38100">
                      <a:solidFill>
                        <a:schemeClr val="accent4"/>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082A44">
                        <a:alpha val="17320"/>
                      </a:srgbClr>
                    </a:solidFill>
                  </a:tcPr>
                </a:tc>
                <a:tc>
                  <a:txBody>
                    <a:bodyPr/>
                    <a:lstStyle/>
                    <a:p>
                      <a:pPr indent="0" lvl="0" marL="0" rtl="0" algn="ctr">
                        <a:spcBef>
                          <a:spcPts val="0"/>
                        </a:spcBef>
                        <a:spcAft>
                          <a:spcPts val="0"/>
                        </a:spcAft>
                        <a:buNone/>
                      </a:pPr>
                      <a:r>
                        <a:rPr b="1" lang="en" sz="2400">
                          <a:solidFill>
                            <a:schemeClr val="dk1"/>
                          </a:solidFill>
                          <a:latin typeface="Inria Sans"/>
                          <a:ea typeface="Inria Sans"/>
                          <a:cs typeface="Inria Sans"/>
                          <a:sym typeface="Inria Sans"/>
                        </a:rPr>
                        <a:t>30</a:t>
                      </a:r>
                      <a:endParaRPr b="1" sz="2400">
                        <a:solidFill>
                          <a:schemeClr val="dk1"/>
                        </a:solidFill>
                        <a:latin typeface="Inria Sans"/>
                        <a:ea typeface="Inria Sans"/>
                        <a:cs typeface="Inria Sans"/>
                        <a:sym typeface="Inria Sans"/>
                      </a:endParaRPr>
                    </a:p>
                  </a:txBody>
                  <a:tcPr marT="68575" marB="6857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082A44">
                        <a:alpha val="17320"/>
                      </a:srgbClr>
                    </a:solidFill>
                  </a:tcPr>
                </a:tc>
                <a:tc>
                  <a:txBody>
                    <a:bodyPr/>
                    <a:lstStyle/>
                    <a:p>
                      <a:pPr indent="0" lvl="0" marL="0" rtl="0" algn="ctr">
                        <a:spcBef>
                          <a:spcPts val="0"/>
                        </a:spcBef>
                        <a:spcAft>
                          <a:spcPts val="0"/>
                        </a:spcAft>
                        <a:buNone/>
                      </a:pPr>
                      <a:r>
                        <a:rPr b="1" lang="en" sz="2400">
                          <a:solidFill>
                            <a:schemeClr val="dk1"/>
                          </a:solidFill>
                          <a:latin typeface="Inria Sans"/>
                          <a:ea typeface="Inria Sans"/>
                          <a:cs typeface="Inria Sans"/>
                          <a:sym typeface="Inria Sans"/>
                        </a:rPr>
                        <a:t>15</a:t>
                      </a:r>
                      <a:endParaRPr b="1" sz="2400">
                        <a:solidFill>
                          <a:schemeClr val="dk1"/>
                        </a:solidFill>
                        <a:latin typeface="Inria Sans"/>
                        <a:ea typeface="Inria Sans"/>
                        <a:cs typeface="Inria Sans"/>
                        <a:sym typeface="Inria Sans"/>
                      </a:endParaRPr>
                    </a:p>
                  </a:txBody>
                  <a:tcPr marT="68575" marB="6857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082A44">
                        <a:alpha val="17320"/>
                      </a:srgbClr>
                    </a:solidFill>
                  </a:tcPr>
                </a:tc>
                <a:tc>
                  <a:txBody>
                    <a:bodyPr/>
                    <a:lstStyle/>
                    <a:p>
                      <a:pPr indent="0" lvl="0" marL="0" rtl="0" algn="ctr">
                        <a:spcBef>
                          <a:spcPts val="0"/>
                        </a:spcBef>
                        <a:spcAft>
                          <a:spcPts val="0"/>
                        </a:spcAft>
                        <a:buNone/>
                      </a:pPr>
                      <a:r>
                        <a:rPr b="1" lang="en" sz="2400">
                          <a:solidFill>
                            <a:schemeClr val="dk1"/>
                          </a:solidFill>
                          <a:latin typeface="Inria Sans"/>
                          <a:ea typeface="Inria Sans"/>
                          <a:cs typeface="Inria Sans"/>
                          <a:sym typeface="Inria Sans"/>
                        </a:rPr>
                        <a:t>10</a:t>
                      </a:r>
                      <a:endParaRPr b="1" sz="2400">
                        <a:solidFill>
                          <a:schemeClr val="dk1"/>
                        </a:solidFill>
                        <a:latin typeface="Inria Sans"/>
                        <a:ea typeface="Inria Sans"/>
                        <a:cs typeface="Inria Sans"/>
                        <a:sym typeface="Inria Sans"/>
                      </a:endParaRPr>
                    </a:p>
                  </a:txBody>
                  <a:tcPr marT="68575" marB="68575" marR="91425" marL="91425" anchor="ctr">
                    <a:lnL cap="flat" cmpd="sng" w="9525">
                      <a:solidFill>
                        <a:schemeClr val="lt2"/>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082A44">
                        <a:alpha val="17320"/>
                      </a:srgbClr>
                    </a:solidFill>
                  </a:tcPr>
                </a:tc>
              </a:tr>
              <a:tr h="658450">
                <a:tc>
                  <a:txBody>
                    <a:bodyPr/>
                    <a:lstStyle/>
                    <a:p>
                      <a:pPr indent="0" lvl="0" marL="0" rtl="0" algn="r">
                        <a:spcBef>
                          <a:spcPts val="0"/>
                        </a:spcBef>
                        <a:spcAft>
                          <a:spcPts val="0"/>
                        </a:spcAft>
                        <a:buNone/>
                      </a:pPr>
                      <a:r>
                        <a:rPr lang="en">
                          <a:solidFill>
                            <a:schemeClr val="accent4"/>
                          </a:solidFill>
                          <a:latin typeface="Inria Sans"/>
                          <a:ea typeface="Inria Sans"/>
                          <a:cs typeface="Inria Sans"/>
                          <a:sym typeface="Inria Sans"/>
                        </a:rPr>
                        <a:t>Orange</a:t>
                      </a:r>
                      <a:endParaRPr>
                        <a:solidFill>
                          <a:schemeClr val="accent4"/>
                        </a:solidFill>
                        <a:latin typeface="Inria Sans"/>
                        <a:ea typeface="Inria Sans"/>
                        <a:cs typeface="Inria Sans"/>
                        <a:sym typeface="Inria Sans"/>
                      </a:endParaRPr>
                    </a:p>
                  </a:txBody>
                  <a:tcPr marT="68575" marB="68575" marR="91425" marL="91425" anchor="ctr">
                    <a:lnL cap="flat" cmpd="sng" w="38100">
                      <a:solidFill>
                        <a:schemeClr val="accent4"/>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38100">
                      <a:solidFill>
                        <a:schemeClr val="accent4"/>
                      </a:solidFill>
                      <a:prstDash val="solid"/>
                      <a:round/>
                      <a:headEnd len="sm" w="sm" type="none"/>
                      <a:tailEnd len="sm" w="sm" type="none"/>
                    </a:lnB>
                    <a:solidFill>
                      <a:srgbClr val="082A44">
                        <a:alpha val="17320"/>
                      </a:srgbClr>
                    </a:solidFill>
                  </a:tcPr>
                </a:tc>
                <a:tc>
                  <a:txBody>
                    <a:bodyPr/>
                    <a:lstStyle/>
                    <a:p>
                      <a:pPr indent="0" lvl="0" marL="0" rtl="0" algn="ctr">
                        <a:spcBef>
                          <a:spcPts val="0"/>
                        </a:spcBef>
                        <a:spcAft>
                          <a:spcPts val="0"/>
                        </a:spcAft>
                        <a:buNone/>
                      </a:pPr>
                      <a:r>
                        <a:rPr b="1" lang="en" sz="2400">
                          <a:solidFill>
                            <a:schemeClr val="dk1"/>
                          </a:solidFill>
                          <a:latin typeface="Inria Sans"/>
                          <a:ea typeface="Inria Sans"/>
                          <a:cs typeface="Inria Sans"/>
                          <a:sym typeface="Inria Sans"/>
                        </a:rPr>
                        <a:t>5</a:t>
                      </a:r>
                      <a:endParaRPr b="1" sz="2400">
                        <a:solidFill>
                          <a:schemeClr val="dk1"/>
                        </a:solidFill>
                        <a:latin typeface="Inria Sans"/>
                        <a:ea typeface="Inria Sans"/>
                        <a:cs typeface="Inria Sans"/>
                        <a:sym typeface="Inria Sans"/>
                      </a:endParaRPr>
                    </a:p>
                  </a:txBody>
                  <a:tcPr marT="68575" marB="6857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38100">
                      <a:solidFill>
                        <a:schemeClr val="accent4"/>
                      </a:solidFill>
                      <a:prstDash val="solid"/>
                      <a:round/>
                      <a:headEnd len="sm" w="sm" type="none"/>
                      <a:tailEnd len="sm" w="sm" type="none"/>
                    </a:lnB>
                    <a:solidFill>
                      <a:srgbClr val="082A44">
                        <a:alpha val="17320"/>
                      </a:srgbClr>
                    </a:solidFill>
                  </a:tcPr>
                </a:tc>
                <a:tc>
                  <a:txBody>
                    <a:bodyPr/>
                    <a:lstStyle/>
                    <a:p>
                      <a:pPr indent="0" lvl="0" marL="0" rtl="0" algn="ctr">
                        <a:spcBef>
                          <a:spcPts val="0"/>
                        </a:spcBef>
                        <a:spcAft>
                          <a:spcPts val="0"/>
                        </a:spcAft>
                        <a:buNone/>
                      </a:pPr>
                      <a:r>
                        <a:rPr b="1" lang="en" sz="2400">
                          <a:solidFill>
                            <a:schemeClr val="dk1"/>
                          </a:solidFill>
                          <a:latin typeface="Inria Sans"/>
                          <a:ea typeface="Inria Sans"/>
                          <a:cs typeface="Inria Sans"/>
                          <a:sym typeface="Inria Sans"/>
                        </a:rPr>
                        <a:t>24</a:t>
                      </a:r>
                      <a:endParaRPr b="1" sz="2400">
                        <a:solidFill>
                          <a:schemeClr val="dk1"/>
                        </a:solidFill>
                        <a:latin typeface="Inria Sans"/>
                        <a:ea typeface="Inria Sans"/>
                        <a:cs typeface="Inria Sans"/>
                        <a:sym typeface="Inria Sans"/>
                      </a:endParaRPr>
                    </a:p>
                  </a:txBody>
                  <a:tcPr marT="68575" marB="6857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38100">
                      <a:solidFill>
                        <a:schemeClr val="accent4"/>
                      </a:solidFill>
                      <a:prstDash val="solid"/>
                      <a:round/>
                      <a:headEnd len="sm" w="sm" type="none"/>
                      <a:tailEnd len="sm" w="sm" type="none"/>
                    </a:lnB>
                    <a:solidFill>
                      <a:srgbClr val="082A44">
                        <a:alpha val="17320"/>
                      </a:srgbClr>
                    </a:solidFill>
                  </a:tcPr>
                </a:tc>
                <a:tc>
                  <a:txBody>
                    <a:bodyPr/>
                    <a:lstStyle/>
                    <a:p>
                      <a:pPr indent="0" lvl="0" marL="0" rtl="0" algn="ctr">
                        <a:spcBef>
                          <a:spcPts val="0"/>
                        </a:spcBef>
                        <a:spcAft>
                          <a:spcPts val="0"/>
                        </a:spcAft>
                        <a:buNone/>
                      </a:pPr>
                      <a:r>
                        <a:rPr b="1" lang="en" sz="2400">
                          <a:solidFill>
                            <a:schemeClr val="dk1"/>
                          </a:solidFill>
                          <a:latin typeface="Inria Sans"/>
                          <a:ea typeface="Inria Sans"/>
                          <a:cs typeface="Inria Sans"/>
                          <a:sym typeface="Inria Sans"/>
                        </a:rPr>
                        <a:t>16</a:t>
                      </a:r>
                      <a:endParaRPr b="1" sz="2400">
                        <a:solidFill>
                          <a:schemeClr val="dk1"/>
                        </a:solidFill>
                        <a:latin typeface="Inria Sans"/>
                        <a:ea typeface="Inria Sans"/>
                        <a:cs typeface="Inria Sans"/>
                        <a:sym typeface="Inria Sans"/>
                      </a:endParaRPr>
                    </a:p>
                  </a:txBody>
                  <a:tcPr marT="68575" marB="68575" marR="91425" marL="91425" anchor="ctr">
                    <a:lnL cap="flat" cmpd="sng" w="9525">
                      <a:solidFill>
                        <a:schemeClr val="lt2"/>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9525">
                      <a:solidFill>
                        <a:schemeClr val="lt2"/>
                      </a:solidFill>
                      <a:prstDash val="solid"/>
                      <a:round/>
                      <a:headEnd len="sm" w="sm" type="none"/>
                      <a:tailEnd len="sm" w="sm" type="none"/>
                    </a:lnT>
                    <a:lnB cap="flat" cmpd="sng" w="38100">
                      <a:solidFill>
                        <a:schemeClr val="accent4"/>
                      </a:solidFill>
                      <a:prstDash val="solid"/>
                      <a:round/>
                      <a:headEnd len="sm" w="sm" type="none"/>
                      <a:tailEnd len="sm" w="sm" type="none"/>
                    </a:lnB>
                    <a:solidFill>
                      <a:srgbClr val="082A44">
                        <a:alpha val="17320"/>
                      </a:srgbClr>
                    </a:solidFill>
                  </a:tcPr>
                </a:tc>
              </a:tr>
            </a:tbl>
          </a:graphicData>
        </a:graphic>
      </p:graphicFrame>
      <p:sp>
        <p:nvSpPr>
          <p:cNvPr id="328" name="Google Shape;328;p24"/>
          <p:cNvSpPr txBox="1"/>
          <p:nvPr>
            <p:ph idx="12" type="sldNum"/>
          </p:nvPr>
        </p:nvSpPr>
        <p:spPr>
          <a:xfrm>
            <a:off x="8640175" y="4585800"/>
            <a:ext cx="351300" cy="405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accent3"/>
            </a:gs>
            <a:gs pos="13000">
              <a:schemeClr val="accent2"/>
            </a:gs>
            <a:gs pos="31000">
              <a:schemeClr val="accent1"/>
            </a:gs>
            <a:gs pos="100000">
              <a:schemeClr val="lt1"/>
            </a:gs>
          </a:gsLst>
          <a:lin ang="8100019" scaled="0"/>
        </a:gradFill>
      </p:bgPr>
    </p:bg>
    <p:spTree>
      <p:nvGrpSpPr>
        <p:cNvPr id="332" name="Shape 332"/>
        <p:cNvGrpSpPr/>
        <p:nvPr/>
      </p:nvGrpSpPr>
      <p:grpSpPr>
        <a:xfrm>
          <a:off x="0" y="0"/>
          <a:ext cx="0" cy="0"/>
          <a:chOff x="0" y="0"/>
          <a:chExt cx="0" cy="0"/>
        </a:xfrm>
      </p:grpSpPr>
      <p:sp>
        <p:nvSpPr>
          <p:cNvPr id="333" name="Google Shape;333;p25"/>
          <p:cNvSpPr/>
          <p:nvPr/>
        </p:nvSpPr>
        <p:spPr>
          <a:xfrm>
            <a:off x="590925" y="713984"/>
            <a:ext cx="8171736" cy="3892835"/>
          </a:xfrm>
          <a:custGeom>
            <a:rect b="b" l="l" r="r" t="t"/>
            <a:pathLst>
              <a:path extrusionOk="0" h="136125" w="285750">
                <a:moveTo>
                  <a:pt x="74830" y="1313"/>
                </a:moveTo>
                <a:lnTo>
                  <a:pt x="74352" y="1330"/>
                </a:lnTo>
                <a:lnTo>
                  <a:pt x="74864" y="1330"/>
                </a:lnTo>
                <a:lnTo>
                  <a:pt x="74830" y="1313"/>
                </a:lnTo>
                <a:close/>
                <a:moveTo>
                  <a:pt x="77830" y="1739"/>
                </a:moveTo>
                <a:lnTo>
                  <a:pt x="77830" y="1739"/>
                </a:ln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1534" y="2864"/>
                </a:lnTo>
                <a:lnTo>
                  <a:pt x="180716" y="2659"/>
                </a:lnTo>
                <a:lnTo>
                  <a:pt x="181023" y="2659"/>
                </a:lnTo>
                <a:lnTo>
                  <a:pt x="180818" y="2250"/>
                </a:lnTo>
                <a:lnTo>
                  <a:pt x="178466" y="2045"/>
                </a:lnTo>
                <a:close/>
                <a:moveTo>
                  <a:pt x="75068" y="3170"/>
                </a:moveTo>
                <a:lnTo>
                  <a:pt x="74870" y="3225"/>
                </a:lnTo>
                <a:lnTo>
                  <a:pt x="75022" y="3201"/>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301" y="3380"/>
                </a:lnTo>
                <a:lnTo>
                  <a:pt x="74870" y="3225"/>
                </a:lnTo>
                <a:close/>
                <a:moveTo>
                  <a:pt x="74352" y="3375"/>
                </a:moveTo>
                <a:lnTo>
                  <a:pt x="74301" y="3380"/>
                </a:ln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455" y="2557"/>
                </a:lnTo>
                <a:lnTo>
                  <a:pt x="182557" y="2659"/>
                </a:lnTo>
                <a:lnTo>
                  <a:pt x="182148" y="2557"/>
                </a:lnTo>
                <a:close/>
                <a:moveTo>
                  <a:pt x="64739" y="2557"/>
                </a:moveTo>
                <a:lnTo>
                  <a:pt x="63614" y="2864"/>
                </a:lnTo>
                <a:lnTo>
                  <a:pt x="64023" y="2864"/>
                </a:lnTo>
                <a:lnTo>
                  <a:pt x="63716" y="2966"/>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261" y="2250"/>
                </a:lnTo>
                <a:lnTo>
                  <a:pt x="133568" y="2864"/>
                </a:lnTo>
                <a:lnTo>
                  <a:pt x="133568" y="2864"/>
                </a:lnTo>
                <a:lnTo>
                  <a:pt x="132750" y="2455"/>
                </a:lnTo>
                <a:lnTo>
                  <a:pt x="131318" y="2455"/>
                </a:lnTo>
                <a:lnTo>
                  <a:pt x="131932" y="2250"/>
                </a:lnTo>
                <a:close/>
                <a:moveTo>
                  <a:pt x="66682" y="4398"/>
                </a:moveTo>
                <a:lnTo>
                  <a:pt x="66784" y="4500"/>
                </a:lnTo>
                <a:lnTo>
                  <a:pt x="66477" y="4500"/>
                </a:lnTo>
                <a:lnTo>
                  <a:pt x="67091" y="4705"/>
                </a:lnTo>
                <a:lnTo>
                  <a:pt x="66784" y="4705"/>
                </a:lnTo>
                <a:lnTo>
                  <a:pt x="68232" y="4795"/>
                </a:lnTo>
                <a:lnTo>
                  <a:pt x="68232" y="4795"/>
                </a:lnTo>
                <a:lnTo>
                  <a:pt x="68625" y="4500"/>
                </a:lnTo>
                <a:lnTo>
                  <a:pt x="66682" y="4398"/>
                </a:lnTo>
                <a:close/>
                <a:moveTo>
                  <a:pt x="68232" y="4795"/>
                </a:moveTo>
                <a:lnTo>
                  <a:pt x="68216" y="4807"/>
                </a:lnTo>
                <a:lnTo>
                  <a:pt x="68324" y="4801"/>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80693" y="920"/>
                </a:lnTo>
                <a:lnTo>
                  <a:pt x="79159" y="716"/>
                </a:lnTo>
                <a:lnTo>
                  <a:pt x="77011" y="716"/>
                </a:lnTo>
                <a:lnTo>
                  <a:pt x="77727" y="818"/>
                </a:lnTo>
                <a:lnTo>
                  <a:pt x="73841" y="1023"/>
                </a:lnTo>
                <a:lnTo>
                  <a:pt x="73943" y="1125"/>
                </a:lnTo>
                <a:lnTo>
                  <a:pt x="74864" y="1023"/>
                </a:lnTo>
                <a:lnTo>
                  <a:pt x="74864" y="1023"/>
                </a:lnTo>
                <a:lnTo>
                  <a:pt x="74250" y="1125"/>
                </a:lnTo>
                <a:lnTo>
                  <a:pt x="75989" y="1125"/>
                </a:lnTo>
                <a:lnTo>
                  <a:pt x="74659" y="1227"/>
                </a:lnTo>
                <a:lnTo>
                  <a:pt x="74830" y="1313"/>
                </a:lnTo>
                <a:lnTo>
                  <a:pt x="74830" y="1313"/>
                </a:lnTo>
                <a:lnTo>
                  <a:pt x="77216" y="1227"/>
                </a:lnTo>
                <a:lnTo>
                  <a:pt x="74557" y="1534"/>
                </a:lnTo>
                <a:lnTo>
                  <a:pt x="74557" y="1534"/>
                </a:lnTo>
                <a:lnTo>
                  <a:pt x="78034" y="1330"/>
                </a:lnTo>
                <a:lnTo>
                  <a:pt x="75784" y="1739"/>
                </a:lnTo>
                <a:lnTo>
                  <a:pt x="75784" y="1739"/>
                </a:lnTo>
                <a:lnTo>
                  <a:pt x="78341" y="1636"/>
                </a:lnTo>
                <a:lnTo>
                  <a:pt x="78341" y="1636"/>
                </a:lnTo>
                <a:lnTo>
                  <a:pt x="77830" y="1739"/>
                </a:lnTo>
                <a:lnTo>
                  <a:pt x="81818" y="1125"/>
                </a:lnTo>
                <a:lnTo>
                  <a:pt x="81818" y="1125"/>
                </a:lnTo>
                <a:lnTo>
                  <a:pt x="80386" y="1534"/>
                </a:lnTo>
                <a:lnTo>
                  <a:pt x="81409" y="1534"/>
                </a:lnTo>
                <a:lnTo>
                  <a:pt x="77523" y="1943"/>
                </a:lnTo>
                <a:lnTo>
                  <a:pt x="78648" y="2352"/>
                </a:lnTo>
                <a:lnTo>
                  <a:pt x="78648" y="2352"/>
                </a:lnTo>
                <a:lnTo>
                  <a:pt x="75375" y="2045"/>
                </a:lnTo>
                <a:lnTo>
                  <a:pt x="75375" y="2352"/>
                </a:lnTo>
                <a:lnTo>
                  <a:pt x="76193" y="2761"/>
                </a:lnTo>
                <a:lnTo>
                  <a:pt x="75682" y="2761"/>
                </a:lnTo>
                <a:lnTo>
                  <a:pt x="77216" y="2864"/>
                </a:lnTo>
                <a:lnTo>
                  <a:pt x="75022" y="3201"/>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489" y="4500"/>
                </a:lnTo>
                <a:lnTo>
                  <a:pt x="71489" y="4500"/>
                </a:lnTo>
                <a:lnTo>
                  <a:pt x="71284" y="4807"/>
                </a:lnTo>
                <a:lnTo>
                  <a:pt x="71898" y="4705"/>
                </a:lnTo>
                <a:lnTo>
                  <a:pt x="71898" y="4807"/>
                </a:lnTo>
                <a:lnTo>
                  <a:pt x="75784" y="4807"/>
                </a:lnTo>
                <a:lnTo>
                  <a:pt x="75477" y="5011"/>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9898" y="307"/>
                </a:lnTo>
                <a:lnTo>
                  <a:pt x="87136" y="409"/>
                </a:lnTo>
                <a:lnTo>
                  <a:pt x="88466" y="205"/>
                </a:lnTo>
                <a:lnTo>
                  <a:pt x="84682" y="205"/>
                </a:lnTo>
                <a:lnTo>
                  <a:pt x="84989" y="409"/>
                </a:lnTo>
                <a:lnTo>
                  <a:pt x="82739" y="205"/>
                </a:lnTo>
                <a:lnTo>
                  <a:pt x="83352" y="409"/>
                </a:lnTo>
                <a:lnTo>
                  <a:pt x="83352" y="409"/>
                </a:lnTo>
                <a:lnTo>
                  <a:pt x="81102" y="205"/>
                </a:lnTo>
                <a:close/>
                <a:moveTo>
                  <a:pt x="62898" y="4909"/>
                </a:moveTo>
                <a:lnTo>
                  <a:pt x="63205" y="5011"/>
                </a:lnTo>
                <a:lnTo>
                  <a:pt x="63205" y="4909"/>
                </a:lnTo>
                <a:close/>
                <a:moveTo>
                  <a:pt x="55227" y="3989"/>
                </a:moveTo>
                <a:lnTo>
                  <a:pt x="55330" y="4091"/>
                </a:lnTo>
                <a:lnTo>
                  <a:pt x="50318" y="5011"/>
                </a:lnTo>
                <a:lnTo>
                  <a:pt x="50523" y="5011"/>
                </a:lnTo>
                <a:lnTo>
                  <a:pt x="50318" y="5216"/>
                </a:lnTo>
                <a:lnTo>
                  <a:pt x="50318" y="5216"/>
                </a:lnTo>
                <a:lnTo>
                  <a:pt x="51545" y="5011"/>
                </a:lnTo>
                <a:lnTo>
                  <a:pt x="51443" y="5318"/>
                </a:lnTo>
                <a:lnTo>
                  <a:pt x="54102" y="4500"/>
                </a:lnTo>
                <a:lnTo>
                  <a:pt x="53591" y="4909"/>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3102" y="5318"/>
                </a:lnTo>
                <a:lnTo>
                  <a:pt x="62489" y="5216"/>
                </a:lnTo>
                <a:lnTo>
                  <a:pt x="61875" y="5420"/>
                </a:lnTo>
                <a:lnTo>
                  <a:pt x="64125" y="5420"/>
                </a:lnTo>
                <a:lnTo>
                  <a:pt x="62898" y="5625"/>
                </a:lnTo>
                <a:lnTo>
                  <a:pt x="63102" y="5727"/>
                </a:lnTo>
                <a:lnTo>
                  <a:pt x="63000" y="5932"/>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0170" y="5420"/>
                </a:lnTo>
                <a:lnTo>
                  <a:pt x="212420" y="5727"/>
                </a:lnTo>
                <a:lnTo>
                  <a:pt x="212318" y="5523"/>
                </a:lnTo>
                <a:lnTo>
                  <a:pt x="209148" y="5011"/>
                </a:lnTo>
                <a:close/>
                <a:moveTo>
                  <a:pt x="65148" y="5932"/>
                </a:moveTo>
                <a:lnTo>
                  <a:pt x="65966" y="6239"/>
                </a:lnTo>
                <a:lnTo>
                  <a:pt x="66989"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211" y="7587"/>
                </a:lnTo>
                <a:lnTo>
                  <a:pt x="108381" y="7603"/>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3511" y="8386"/>
                </a:lnTo>
                <a:lnTo>
                  <a:pt x="64534" y="8182"/>
                </a:lnTo>
                <a:lnTo>
                  <a:pt x="64739" y="7773"/>
                </a:lnTo>
                <a:lnTo>
                  <a:pt x="65352" y="7773"/>
                </a:lnTo>
                <a:lnTo>
                  <a:pt x="68011" y="6852"/>
                </a:lnTo>
                <a:close/>
                <a:moveTo>
                  <a:pt x="216716" y="8182"/>
                </a:moveTo>
                <a:lnTo>
                  <a:pt x="217227" y="8489"/>
                </a:lnTo>
                <a:lnTo>
                  <a:pt x="217330"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close/>
                <a:moveTo>
                  <a:pt x="47250" y="6443"/>
                </a:moveTo>
                <a:lnTo>
                  <a:pt x="47148" y="6852"/>
                </a:lnTo>
                <a:lnTo>
                  <a:pt x="43977" y="8386"/>
                </a:lnTo>
                <a:lnTo>
                  <a:pt x="44284" y="8386"/>
                </a:lnTo>
                <a:lnTo>
                  <a:pt x="44898" y="8693"/>
                </a:lnTo>
                <a:lnTo>
                  <a:pt x="44795" y="9102"/>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511" y="9920"/>
                </a:lnTo>
                <a:lnTo>
                  <a:pt x="18637" y="9901"/>
                </a:lnTo>
                <a:lnTo>
                  <a:pt x="18637" y="9901"/>
                </a:lnTo>
                <a:lnTo>
                  <a:pt x="18920" y="9818"/>
                </a:lnTo>
                <a:close/>
                <a:moveTo>
                  <a:pt x="137352" y="10125"/>
                </a:moveTo>
                <a:lnTo>
                  <a:pt x="137352" y="10125"/>
                </a:ln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023" y="8693"/>
                </a:lnTo>
                <a:lnTo>
                  <a:pt x="55227" y="7875"/>
                </a:lnTo>
                <a:lnTo>
                  <a:pt x="54614" y="7773"/>
                </a:lnTo>
                <a:lnTo>
                  <a:pt x="53591" y="8080"/>
                </a:lnTo>
                <a:lnTo>
                  <a:pt x="53693" y="7977"/>
                </a:lnTo>
                <a:lnTo>
                  <a:pt x="53182" y="8080"/>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364" y="12682"/>
                </a:lnTo>
                <a:lnTo>
                  <a:pt x="7568" y="12784"/>
                </a:lnTo>
                <a:lnTo>
                  <a:pt x="6852" y="12886"/>
                </a:lnTo>
                <a:lnTo>
                  <a:pt x="7261" y="12682"/>
                </a:lnTo>
                <a:lnTo>
                  <a:pt x="6341" y="12682"/>
                </a:lnTo>
                <a:lnTo>
                  <a:pt x="6034" y="12989"/>
                </a:lnTo>
                <a:lnTo>
                  <a:pt x="6034" y="13193"/>
                </a:lnTo>
                <a:lnTo>
                  <a:pt x="5625" y="13398"/>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455" y="16875"/>
                </a:lnTo>
                <a:lnTo>
                  <a:pt x="128785" y="16804"/>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7216" y="9409"/>
                </a:lnTo>
                <a:lnTo>
                  <a:pt x="78341" y="8898"/>
                </a:lnTo>
                <a:lnTo>
                  <a:pt x="76500" y="8898"/>
                </a:lnTo>
                <a:lnTo>
                  <a:pt x="77011" y="8591"/>
                </a:lnTo>
                <a:lnTo>
                  <a:pt x="75886" y="9000"/>
                </a:lnTo>
                <a:lnTo>
                  <a:pt x="76398" y="8693"/>
                </a:lnTo>
                <a:lnTo>
                  <a:pt x="76091" y="8693"/>
                </a:lnTo>
                <a:lnTo>
                  <a:pt x="76807" y="8386"/>
                </a:lnTo>
                <a:lnTo>
                  <a:pt x="76807" y="8386"/>
                </a:lnTo>
                <a:lnTo>
                  <a:pt x="75580" y="8591"/>
                </a:lnTo>
                <a:lnTo>
                  <a:pt x="75580" y="8591"/>
                </a:lnTo>
                <a:lnTo>
                  <a:pt x="76500" y="8182"/>
                </a:lnTo>
                <a:lnTo>
                  <a:pt x="74761" y="7875"/>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943" y="18511"/>
                </a:lnTo>
                <a:lnTo>
                  <a:pt x="91330" y="18920"/>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7284" y="7773"/>
                </a:lnTo>
                <a:lnTo>
                  <a:pt x="108211" y="7587"/>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1273" y="1636"/>
                </a:lnTo>
                <a:lnTo>
                  <a:pt x="112398" y="1125"/>
                </a:lnTo>
                <a:lnTo>
                  <a:pt x="107898" y="818"/>
                </a:lnTo>
                <a:lnTo>
                  <a:pt x="112500" y="409"/>
                </a:lnTo>
                <a:lnTo>
                  <a:pt x="106977" y="205"/>
                </a:lnTo>
                <a:lnTo>
                  <a:pt x="110352" y="0"/>
                </a:lnTo>
                <a:close/>
                <a:moveTo>
                  <a:pt x="5114" y="22807"/>
                </a:moveTo>
                <a:lnTo>
                  <a:pt x="5069" y="22823"/>
                </a:ln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0" y="23634"/>
                </a:lnTo>
                <a:lnTo>
                  <a:pt x="1125" y="23625"/>
                </a:lnTo>
                <a:close/>
                <a:moveTo>
                  <a:pt x="102" y="24034"/>
                </a:moveTo>
                <a:lnTo>
                  <a:pt x="102" y="24034"/>
                </a:ln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057" y="30273"/>
                </a:lnTo>
                <a:lnTo>
                  <a:pt x="25875" y="30170"/>
                </a:lnTo>
                <a:lnTo>
                  <a:pt x="25466" y="28534"/>
                </a:lnTo>
                <a:lnTo>
                  <a:pt x="23830" y="27920"/>
                </a:lnTo>
                <a:close/>
                <a:moveTo>
                  <a:pt x="25875" y="30170"/>
                </a:moveTo>
                <a:lnTo>
                  <a:pt x="25875" y="30273"/>
                </a:lnTo>
                <a:lnTo>
                  <a:pt x="25977" y="30170"/>
                </a:lnTo>
                <a:close/>
                <a:moveTo>
                  <a:pt x="72102" y="30989"/>
                </a:moveTo>
                <a:lnTo>
                  <a:pt x="72146" y="31003"/>
                </a:lnTo>
                <a:lnTo>
                  <a:pt x="72146" y="31003"/>
                </a:lnTo>
                <a:lnTo>
                  <a:pt x="72205" y="30989"/>
                </a:lnTo>
                <a:close/>
                <a:moveTo>
                  <a:pt x="25568" y="31398"/>
                </a:moveTo>
                <a:lnTo>
                  <a:pt x="25364" y="31500"/>
                </a:lnTo>
                <a:lnTo>
                  <a:pt x="25364" y="31500"/>
                </a:lnTo>
                <a:lnTo>
                  <a:pt x="25466" y="31398"/>
                </a:lnTo>
                <a:close/>
                <a:moveTo>
                  <a:pt x="80386" y="31500"/>
                </a:moveTo>
                <a:lnTo>
                  <a:pt x="80386" y="31500"/>
                </a:ln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000" y="32216"/>
                </a:lnTo>
                <a:lnTo>
                  <a:pt x="81409" y="32114"/>
                </a:lnTo>
                <a:lnTo>
                  <a:pt x="81920" y="31091"/>
                </a:lnTo>
                <a:lnTo>
                  <a:pt x="81511" y="31398"/>
                </a:lnTo>
                <a:lnTo>
                  <a:pt x="81920" y="30682"/>
                </a:lnTo>
                <a:lnTo>
                  <a:pt x="81205" y="31193"/>
                </a:lnTo>
                <a:lnTo>
                  <a:pt x="81205" y="31193"/>
                </a:lnTo>
                <a:lnTo>
                  <a:pt x="81307" y="30784"/>
                </a:lnTo>
                <a:lnTo>
                  <a:pt x="81102" y="30784"/>
                </a:lnTo>
                <a:lnTo>
                  <a:pt x="81920" y="30170"/>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273" y="38455"/>
                </a:lnTo>
                <a:lnTo>
                  <a:pt x="147375" y="38557"/>
                </a:lnTo>
                <a:lnTo>
                  <a:pt x="146761" y="38455"/>
                </a:lnTo>
                <a:lnTo>
                  <a:pt x="146045" y="38864"/>
                </a:lnTo>
                <a:lnTo>
                  <a:pt x="146045" y="38864"/>
                </a:lnTo>
                <a:lnTo>
                  <a:pt x="147580" y="37841"/>
                </a:lnTo>
                <a:lnTo>
                  <a:pt x="148091" y="37943"/>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2489" y="32727"/>
                </a:lnTo>
                <a:lnTo>
                  <a:pt x="155250" y="31602"/>
                </a:lnTo>
                <a:close/>
                <a:moveTo>
                  <a:pt x="144000" y="38864"/>
                </a:moveTo>
                <a:lnTo>
                  <a:pt x="144000" y="38864"/>
                </a:lnTo>
                <a:lnTo>
                  <a:pt x="144000" y="38864"/>
                </a:lnTo>
                <a:close/>
                <a:moveTo>
                  <a:pt x="144000" y="38864"/>
                </a:moveTo>
                <a:lnTo>
                  <a:pt x="144000" y="38864"/>
                </a:lnTo>
                <a:lnTo>
                  <a:pt x="144000" y="38864"/>
                </a:lnTo>
                <a:close/>
                <a:moveTo>
                  <a:pt x="131011" y="37943"/>
                </a:moveTo>
                <a:lnTo>
                  <a:pt x="131011" y="38250"/>
                </a:lnTo>
                <a:lnTo>
                  <a:pt x="131216" y="39580"/>
                </a:lnTo>
                <a:lnTo>
                  <a:pt x="132136" y="39682"/>
                </a:lnTo>
                <a:lnTo>
                  <a:pt x="132136"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close/>
                <a:moveTo>
                  <a:pt x="49602" y="49398"/>
                </a:moveTo>
                <a:lnTo>
                  <a:pt x="49705" y="49500"/>
                </a:lnTo>
                <a:lnTo>
                  <a:pt x="49655" y="49401"/>
                </a:lnTo>
                <a:lnTo>
                  <a:pt x="49655" y="49401"/>
                </a:lnTo>
                <a:lnTo>
                  <a:pt x="49602" y="49398"/>
                </a:lnTo>
                <a:close/>
                <a:moveTo>
                  <a:pt x="53489" y="53386"/>
                </a:moveTo>
                <a:lnTo>
                  <a:pt x="53485" y="53390"/>
                </a:ln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close/>
                <a:moveTo>
                  <a:pt x="176216" y="59114"/>
                </a:moveTo>
                <a:lnTo>
                  <a:pt x="176216" y="59114"/>
                </a:lnTo>
                <a:lnTo>
                  <a:pt x="176216" y="59114"/>
                </a:lnTo>
                <a:close/>
                <a:moveTo>
                  <a:pt x="52057" y="56250"/>
                </a:moveTo>
                <a:lnTo>
                  <a:pt x="49193" y="57170"/>
                </a:lnTo>
                <a:lnTo>
                  <a:pt x="49091" y="57375"/>
                </a:lnTo>
                <a:lnTo>
                  <a:pt x="48682" y="57580"/>
                </a:lnTo>
                <a:lnTo>
                  <a:pt x="48989" y="57477"/>
                </a:lnTo>
                <a:lnTo>
                  <a:pt x="48989" y="57682"/>
                </a:lnTo>
                <a:lnTo>
                  <a:pt x="51443" y="56761"/>
                </a:lnTo>
                <a:lnTo>
                  <a:pt x="51443" y="56761"/>
                </a:lnTo>
                <a:lnTo>
                  <a:pt x="51239" y="56966"/>
                </a:lnTo>
                <a:lnTo>
                  <a:pt x="54205" y="57886"/>
                </a:lnTo>
                <a:lnTo>
                  <a:pt x="54307" y="58500"/>
                </a:lnTo>
                <a:lnTo>
                  <a:pt x="55330" y="58807"/>
                </a:lnTo>
                <a:lnTo>
                  <a:pt x="54818" y="59625"/>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lnTo>
                  <a:pt x="208739" y="63614"/>
                </a:lnTo>
                <a:close/>
                <a:moveTo>
                  <a:pt x="48989" y="64227"/>
                </a:moveTo>
                <a:lnTo>
                  <a:pt x="48989" y="64330"/>
                </a:lnTo>
                <a:lnTo>
                  <a:pt x="49091" y="64432"/>
                </a:lnTo>
                <a:lnTo>
                  <a:pt x="49091" y="64432"/>
                </a:lnTo>
                <a:lnTo>
                  <a:pt x="48989" y="64227"/>
                </a:lnTo>
                <a:close/>
                <a:moveTo>
                  <a:pt x="44182" y="66375"/>
                </a:moveTo>
                <a:lnTo>
                  <a:pt x="44386" y="66477"/>
                </a:lnTo>
                <a:lnTo>
                  <a:pt x="44386" y="66477"/>
                </a:lnTo>
                <a:lnTo>
                  <a:pt x="44284"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lnTo>
                  <a:pt x="236045" y="67091"/>
                </a:lnTo>
                <a:close/>
                <a:moveTo>
                  <a:pt x="232670" y="66170"/>
                </a:moveTo>
                <a:lnTo>
                  <a:pt x="233693" y="67398"/>
                </a:lnTo>
                <a:lnTo>
                  <a:pt x="233693" y="66580"/>
                </a:lnTo>
                <a:lnTo>
                  <a:pt x="233080" y="66170"/>
                </a:lnTo>
                <a:close/>
                <a:moveTo>
                  <a:pt x="222750" y="67705"/>
                </a:moveTo>
                <a:lnTo>
                  <a:pt x="222750" y="67705"/>
                </a:ln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239" y="83659"/>
                </a:lnTo>
                <a:lnTo>
                  <a:pt x="240545" y="83352"/>
                </a:lnTo>
                <a:close/>
                <a:moveTo>
                  <a:pt x="240852" y="82943"/>
                </a:moveTo>
                <a:lnTo>
                  <a:pt x="240545" y="83352"/>
                </a:lnTo>
                <a:lnTo>
                  <a:pt x="240750" y="83557"/>
                </a:lnTo>
                <a:lnTo>
                  <a:pt x="241261" y="83455"/>
                </a:lnTo>
                <a:lnTo>
                  <a:pt x="241670" y="83557"/>
                </a:lnTo>
                <a:lnTo>
                  <a:pt x="241977" y="83455"/>
                </a:lnTo>
                <a:lnTo>
                  <a:pt x="242898" y="83966"/>
                </a:lnTo>
                <a:lnTo>
                  <a:pt x="241568"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close/>
                <a:moveTo>
                  <a:pt x="230932" y="88364"/>
                </a:moveTo>
                <a:lnTo>
                  <a:pt x="230727" y="88568"/>
                </a:lnTo>
                <a:lnTo>
                  <a:pt x="231034" y="88977"/>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352" y="8182"/>
                </a:lnTo>
                <a:lnTo>
                  <a:pt x="173966" y="8489"/>
                </a:lnTo>
                <a:lnTo>
                  <a:pt x="172636" y="8489"/>
                </a:lnTo>
                <a:lnTo>
                  <a:pt x="175193" y="9205"/>
                </a:lnTo>
                <a:lnTo>
                  <a:pt x="175193" y="9205"/>
                </a:lnTo>
                <a:lnTo>
                  <a:pt x="172432" y="8898"/>
                </a:lnTo>
                <a:lnTo>
                  <a:pt x="172432" y="8693"/>
                </a:lnTo>
                <a:lnTo>
                  <a:pt x="172227" y="8591"/>
                </a:lnTo>
                <a:lnTo>
                  <a:pt x="172227" y="8182"/>
                </a:lnTo>
                <a:lnTo>
                  <a:pt x="171307" y="7670"/>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50750" y="11761"/>
                </a:lnTo>
                <a:lnTo>
                  <a:pt x="146455" y="10636"/>
                </a:lnTo>
                <a:lnTo>
                  <a:pt x="146045" y="10841"/>
                </a:lnTo>
                <a:lnTo>
                  <a:pt x="145841" y="10636"/>
                </a:lnTo>
                <a:lnTo>
                  <a:pt x="145841" y="10534"/>
                </a:lnTo>
                <a:lnTo>
                  <a:pt x="145227" y="10432"/>
                </a:lnTo>
                <a:lnTo>
                  <a:pt x="145739" y="10330"/>
                </a:lnTo>
                <a:lnTo>
                  <a:pt x="145023" y="10125"/>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7534" y="27409"/>
                </a:lnTo>
                <a:lnTo>
                  <a:pt x="126818" y="27307"/>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09943" y="55739"/>
                </a:lnTo>
                <a:lnTo>
                  <a:pt x="110148" y="55534"/>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023" y="67091"/>
                </a:lnTo>
                <a:lnTo>
                  <a:pt x="109227" y="66989"/>
                </a:lnTo>
                <a:lnTo>
                  <a:pt x="109739" y="67909"/>
                </a:lnTo>
                <a:lnTo>
                  <a:pt x="110557" y="67705"/>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193" y="58295"/>
                </a:lnTo>
                <a:lnTo>
                  <a:pt x="157295" y="58398"/>
                </a:lnTo>
                <a:lnTo>
                  <a:pt x="156375" y="56761"/>
                </a:lnTo>
                <a:lnTo>
                  <a:pt x="155966" y="56557"/>
                </a:lnTo>
                <a:lnTo>
                  <a:pt x="155659" y="56148"/>
                </a:lnTo>
                <a:lnTo>
                  <a:pt x="155864" y="55432"/>
                </a:lnTo>
                <a:lnTo>
                  <a:pt x="152591" y="49193"/>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443" y="15852"/>
                </a:lnTo>
                <a:lnTo>
                  <a:pt x="249545" y="15955"/>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6864" y="11148"/>
                </a:lnTo>
                <a:lnTo>
                  <a:pt x="234000" y="10330"/>
                </a:lnTo>
                <a:lnTo>
                  <a:pt x="233795" y="10432"/>
                </a:lnTo>
                <a:lnTo>
                  <a:pt x="230523" y="10432"/>
                </a:lnTo>
                <a:lnTo>
                  <a:pt x="231136" y="1135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068" y="5216"/>
                </a:lnTo>
                <a:lnTo>
                  <a:pt x="192989" y="5523"/>
                </a:lnTo>
                <a:lnTo>
                  <a:pt x="191966" y="4909"/>
                </a:lnTo>
                <a:lnTo>
                  <a:pt x="191966" y="5114"/>
                </a:lnTo>
                <a:lnTo>
                  <a:pt x="188489" y="4602"/>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557" y="115977"/>
                </a:lnTo>
                <a:lnTo>
                  <a:pt x="272659" y="115466"/>
                </a:lnTo>
                <a:close/>
                <a:moveTo>
                  <a:pt x="246959" y="123166"/>
                </a:moveTo>
                <a:lnTo>
                  <a:pt x="246901" y="123224"/>
                </a:lnTo>
                <a:lnTo>
                  <a:pt x="246901" y="123224"/>
                </a:lnTo>
                <a:lnTo>
                  <a:pt x="246959" y="123166"/>
                </a:lnTo>
                <a:close/>
                <a:moveTo>
                  <a:pt x="246901" y="123224"/>
                </a:moveTo>
                <a:lnTo>
                  <a:pt x="246886" y="123239"/>
                </a:lnTo>
                <a:lnTo>
                  <a:pt x="246784" y="123443"/>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5193" y="123852"/>
                </a:lnTo>
                <a:lnTo>
                  <a:pt x="264784" y="124159"/>
                </a:lnTo>
                <a:lnTo>
                  <a:pt x="264580" y="124261"/>
                </a:lnTo>
                <a:lnTo>
                  <a:pt x="264375" y="124261"/>
                </a:lnTo>
                <a:lnTo>
                  <a:pt x="264375" y="124364"/>
                </a:lnTo>
                <a:lnTo>
                  <a:pt x="260489" y="126102"/>
                </a:lnTo>
                <a:lnTo>
                  <a:pt x="260489" y="126102"/>
                </a:lnTo>
                <a:lnTo>
                  <a:pt x="260591" y="126000"/>
                </a:lnTo>
                <a:lnTo>
                  <a:pt x="259466" y="126818"/>
                </a:lnTo>
                <a:lnTo>
                  <a:pt x="259670" y="126818"/>
                </a:lnTo>
                <a:lnTo>
                  <a:pt x="259364" y="126920"/>
                </a:lnTo>
                <a:lnTo>
                  <a:pt x="259568" y="126920"/>
                </a:lnTo>
                <a:lnTo>
                  <a:pt x="259063" y="127173"/>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5623" y="124957"/>
                </a:lnTo>
                <a:lnTo>
                  <a:pt x="266114" y="124875"/>
                </a:lnTo>
                <a:lnTo>
                  <a:pt x="266011" y="124670"/>
                </a:lnTo>
                <a:lnTo>
                  <a:pt x="265909" y="124670"/>
                </a:lnTo>
                <a:lnTo>
                  <a:pt x="269284" y="122318"/>
                </a:lnTo>
                <a:lnTo>
                  <a:pt x="268875" y="122420"/>
                </a:lnTo>
                <a:lnTo>
                  <a:pt x="268875" y="122420"/>
                </a:lnTo>
                <a:lnTo>
                  <a:pt x="269080" y="122318"/>
                </a:lnTo>
                <a:lnTo>
                  <a:pt x="269284" y="122216"/>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7970" y="133970"/>
                </a:lnTo>
                <a:lnTo>
                  <a:pt x="68114"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3727" y="8898"/>
                </a:lnTo>
                <a:lnTo>
                  <a:pt x="21068" y="9409"/>
                </a:lnTo>
                <a:lnTo>
                  <a:pt x="21068" y="9409"/>
                </a:lnTo>
                <a:lnTo>
                  <a:pt x="21273" y="9307"/>
                </a:lnTo>
                <a:lnTo>
                  <a:pt x="20455" y="9511"/>
                </a:lnTo>
                <a:lnTo>
                  <a:pt x="20761" y="9614"/>
                </a:lnTo>
                <a:lnTo>
                  <a:pt x="20148" y="9818"/>
                </a:lnTo>
                <a:lnTo>
                  <a:pt x="20045" y="9818"/>
                </a:lnTo>
                <a:lnTo>
                  <a:pt x="20455" y="9614"/>
                </a:lnTo>
                <a:lnTo>
                  <a:pt x="18637" y="9901"/>
                </a:lnTo>
                <a:lnTo>
                  <a:pt x="18637" y="9901"/>
                </a:lnTo>
                <a:lnTo>
                  <a:pt x="13295" y="11455"/>
                </a:lnTo>
                <a:lnTo>
                  <a:pt x="13398" y="11455"/>
                </a:lnTo>
                <a:lnTo>
                  <a:pt x="13193" y="11557"/>
                </a:lnTo>
                <a:lnTo>
                  <a:pt x="14011" y="12273"/>
                </a:lnTo>
                <a:lnTo>
                  <a:pt x="13909" y="12682"/>
                </a:lnTo>
                <a:lnTo>
                  <a:pt x="14625" y="12580"/>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7745" y="16624"/>
                </a:lnTo>
                <a:lnTo>
                  <a:pt x="5727" y="17489"/>
                </a:lnTo>
                <a:lnTo>
                  <a:pt x="5830" y="17489"/>
                </a:lnTo>
                <a:lnTo>
                  <a:pt x="5420" y="17693"/>
                </a:lnTo>
                <a:lnTo>
                  <a:pt x="5625" y="17693"/>
                </a:lnTo>
                <a:lnTo>
                  <a:pt x="5318" y="17898"/>
                </a:lnTo>
                <a:lnTo>
                  <a:pt x="5420" y="17898"/>
                </a:lnTo>
                <a:lnTo>
                  <a:pt x="5318" y="18102"/>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034" y="18614"/>
                </a:lnTo>
                <a:lnTo>
                  <a:pt x="6136" y="18409"/>
                </a:lnTo>
                <a:lnTo>
                  <a:pt x="5625" y="18511"/>
                </a:lnTo>
                <a:lnTo>
                  <a:pt x="5625" y="18307"/>
                </a:lnTo>
                <a:lnTo>
                  <a:pt x="4807" y="18614"/>
                </a:lnTo>
                <a:lnTo>
                  <a:pt x="5011" y="18614"/>
                </a:lnTo>
                <a:lnTo>
                  <a:pt x="5011" y="19227"/>
                </a:lnTo>
                <a:lnTo>
                  <a:pt x="7466" y="18511"/>
                </a:lnTo>
                <a:lnTo>
                  <a:pt x="7466" y="18511"/>
                </a:lnTo>
                <a:lnTo>
                  <a:pt x="5727" y="19943"/>
                </a:lnTo>
                <a:lnTo>
                  <a:pt x="5932" y="19943"/>
                </a:lnTo>
                <a:lnTo>
                  <a:pt x="5011" y="20352"/>
                </a:lnTo>
                <a:lnTo>
                  <a:pt x="6750" y="20045"/>
                </a:lnTo>
                <a:lnTo>
                  <a:pt x="7159" y="20352"/>
                </a:lnTo>
                <a:lnTo>
                  <a:pt x="8386" y="20045"/>
                </a:lnTo>
                <a:lnTo>
                  <a:pt x="8386" y="20045"/>
                </a:lnTo>
                <a:lnTo>
                  <a:pt x="7875" y="20352"/>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2966" y="23114"/>
                </a:lnTo>
                <a:lnTo>
                  <a:pt x="3170" y="22909"/>
                </a:lnTo>
                <a:lnTo>
                  <a:pt x="2864" y="23011"/>
                </a:lnTo>
                <a:lnTo>
                  <a:pt x="2864" y="23011"/>
                </a:lnTo>
                <a:lnTo>
                  <a:pt x="2966" y="22909"/>
                </a:lnTo>
                <a:lnTo>
                  <a:pt x="1120" y="23634"/>
                </a:lnTo>
                <a:lnTo>
                  <a:pt x="1120" y="23634"/>
                </a:lnTo>
                <a:lnTo>
                  <a:pt x="1023" y="23830"/>
                </a:lnTo>
                <a:lnTo>
                  <a:pt x="2276" y="23472"/>
                </a:lnTo>
                <a:lnTo>
                  <a:pt x="2276" y="23472"/>
                </a:lnTo>
                <a:lnTo>
                  <a:pt x="3886" y="23114"/>
                </a:lnTo>
                <a:lnTo>
                  <a:pt x="3682" y="23318"/>
                </a:lnTo>
                <a:lnTo>
                  <a:pt x="5069" y="22823"/>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7554" y="18186"/>
                </a:lnTo>
                <a:lnTo>
                  <a:pt x="18205" y="18000"/>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6284" y="23011"/>
                </a:lnTo>
                <a:lnTo>
                  <a:pt x="25568" y="23830"/>
                </a:lnTo>
                <a:lnTo>
                  <a:pt x="25568" y="23830"/>
                </a:lnTo>
                <a:lnTo>
                  <a:pt x="26182" y="23318"/>
                </a:lnTo>
                <a:lnTo>
                  <a:pt x="26182" y="23495"/>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784" y="63614"/>
                </a:lnTo>
                <a:lnTo>
                  <a:pt x="39375" y="63307"/>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7045" y="69443"/>
                </a:lnTo>
                <a:lnTo>
                  <a:pt x="48784" y="71386"/>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023" y="127432"/>
                </a:lnTo>
                <a:lnTo>
                  <a:pt x="64227" y="127023"/>
                </a:lnTo>
                <a:lnTo>
                  <a:pt x="64023" y="126614"/>
                </a:lnTo>
                <a:lnTo>
                  <a:pt x="64023" y="127023"/>
                </a:lnTo>
                <a:lnTo>
                  <a:pt x="63409" y="127125"/>
                </a:lnTo>
                <a:lnTo>
                  <a:pt x="63614" y="127432"/>
                </a:lnTo>
                <a:lnTo>
                  <a:pt x="63205" y="127943"/>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69782" y="133975"/>
                </a:lnTo>
                <a:lnTo>
                  <a:pt x="70364" y="133466"/>
                </a:lnTo>
                <a:lnTo>
                  <a:pt x="71080" y="133568"/>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557" y="60750"/>
                </a:lnTo>
                <a:lnTo>
                  <a:pt x="38659" y="60852"/>
                </a:lnTo>
                <a:lnTo>
                  <a:pt x="38659" y="60852"/>
                </a:lnTo>
                <a:lnTo>
                  <a:pt x="38352" y="60648"/>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6227" y="49091"/>
                </a:lnTo>
                <a:lnTo>
                  <a:pt x="45920" y="49295"/>
                </a:lnTo>
                <a:lnTo>
                  <a:pt x="46023" y="48989"/>
                </a:lnTo>
                <a:lnTo>
                  <a:pt x="45307" y="49091"/>
                </a:lnTo>
                <a:lnTo>
                  <a:pt x="47557" y="48477"/>
                </a:lnTo>
                <a:lnTo>
                  <a:pt x="47557" y="48477"/>
                </a:lnTo>
                <a:lnTo>
                  <a:pt x="47455" y="48989"/>
                </a:lnTo>
                <a:lnTo>
                  <a:pt x="47966" y="48784"/>
                </a:lnTo>
                <a:lnTo>
                  <a:pt x="47966" y="48886"/>
                </a:lnTo>
                <a:lnTo>
                  <a:pt x="48477" y="48580"/>
                </a:lnTo>
                <a:lnTo>
                  <a:pt x="48477" y="48580"/>
                </a:lnTo>
                <a:lnTo>
                  <a:pt x="48170" y="48886"/>
                </a:lnTo>
                <a:lnTo>
                  <a:pt x="48886" y="48784"/>
                </a:lnTo>
                <a:lnTo>
                  <a:pt x="49602" y="48886"/>
                </a:lnTo>
                <a:lnTo>
                  <a:pt x="49500" y="49091"/>
                </a:lnTo>
                <a:lnTo>
                  <a:pt x="49655" y="4940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148" y="37125"/>
                </a:lnTo>
                <a:lnTo>
                  <a:pt x="65045" y="37432"/>
                </a:lnTo>
                <a:lnTo>
                  <a:pt x="65557" y="37227"/>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2146" y="31003"/>
                </a:lnTo>
                <a:lnTo>
                  <a:pt x="71795" y="31091"/>
                </a:lnTo>
                <a:lnTo>
                  <a:pt x="70875" y="30784"/>
                </a:lnTo>
                <a:lnTo>
                  <a:pt x="72102" y="30784"/>
                </a:lnTo>
                <a:lnTo>
                  <a:pt x="72818" y="29966"/>
                </a:lnTo>
                <a:lnTo>
                  <a:pt x="70568" y="29966"/>
                </a:lnTo>
                <a:lnTo>
                  <a:pt x="63307" y="33852"/>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7420" y="20966"/>
                </a:lnTo>
                <a:lnTo>
                  <a:pt x="78136" y="20557"/>
                </a:lnTo>
                <a:lnTo>
                  <a:pt x="77318" y="20659"/>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25"/>
          <p:cNvSpPr txBox="1"/>
          <p:nvPr>
            <p:ph idx="4294967295" type="title"/>
          </p:nvPr>
        </p:nvSpPr>
        <p:spPr>
          <a:xfrm>
            <a:off x="457200" y="368956"/>
            <a:ext cx="6728400" cy="351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MAPS</a:t>
            </a:r>
            <a:endParaRPr/>
          </a:p>
        </p:txBody>
      </p:sp>
      <p:sp>
        <p:nvSpPr>
          <p:cNvPr id="335" name="Google Shape;335;p25"/>
          <p:cNvSpPr/>
          <p:nvPr/>
        </p:nvSpPr>
        <p:spPr>
          <a:xfrm>
            <a:off x="2169150" y="1561125"/>
            <a:ext cx="673200" cy="202500"/>
          </a:xfrm>
          <a:prstGeom prst="wedgeRectCallout">
            <a:avLst>
              <a:gd fmla="val -21428" name="adj1"/>
              <a:gd fmla="val 84287" name="adj2"/>
            </a:avLst>
          </a:prstGeom>
          <a:gradFill>
            <a:gsLst>
              <a:gs pos="0">
                <a:schemeClr val="accent3"/>
              </a:gs>
              <a:gs pos="100000">
                <a:schemeClr val="accent4"/>
              </a:gs>
            </a:gsLst>
            <a:lin ang="0" scaled="0"/>
          </a:gradFill>
          <a:ln>
            <a:noFill/>
          </a:ln>
          <a:effectLst>
            <a:outerShdw blurRad="57150" rotWithShape="0" algn="bl" dir="5400000" dist="19050">
              <a:schemeClr val="lt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lang="en" sz="900">
                <a:solidFill>
                  <a:schemeClr val="lt1"/>
                </a:solidFill>
                <a:latin typeface="Inria Sans"/>
                <a:ea typeface="Inria Sans"/>
                <a:cs typeface="Inria Sans"/>
                <a:sym typeface="Inria Sans"/>
              </a:rPr>
              <a:t>our office</a:t>
            </a:r>
            <a:endParaRPr sz="900">
              <a:solidFill>
                <a:schemeClr val="lt1"/>
              </a:solidFill>
              <a:latin typeface="Inria Sans"/>
              <a:ea typeface="Inria Sans"/>
              <a:cs typeface="Inria Sans"/>
              <a:sym typeface="Inria Sans"/>
            </a:endParaRPr>
          </a:p>
        </p:txBody>
      </p:sp>
      <p:sp>
        <p:nvSpPr>
          <p:cNvPr id="336" name="Google Shape;336;p25"/>
          <p:cNvSpPr txBox="1"/>
          <p:nvPr>
            <p:ph idx="12" type="sldNum"/>
          </p:nvPr>
        </p:nvSpPr>
        <p:spPr>
          <a:xfrm>
            <a:off x="8640175" y="4585800"/>
            <a:ext cx="351300" cy="405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337" name="Google Shape;337;p25"/>
          <p:cNvSpPr txBox="1"/>
          <p:nvPr>
            <p:ph idx="4294967295" type="body"/>
          </p:nvPr>
        </p:nvSpPr>
        <p:spPr>
          <a:xfrm>
            <a:off x="457200" y="4756975"/>
            <a:ext cx="7719300" cy="306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sz="900"/>
              <a:t>Find more maps at </a:t>
            </a:r>
            <a:r>
              <a:rPr lang="en" sz="900" u="sng">
                <a:hlinkClick r:id="rId3"/>
              </a:rPr>
              <a:t>slidescarnival.com/extra-free-resources-icons-and-maps</a:t>
            </a:r>
            <a:endParaRPr sz="900"/>
          </a:p>
          <a:p>
            <a:pPr indent="0" lvl="0" marL="0" rtl="0" algn="l">
              <a:spcBef>
                <a:spcPts val="600"/>
              </a:spcBef>
              <a:spcAft>
                <a:spcPts val="600"/>
              </a:spcAft>
              <a:buNone/>
            </a:pPr>
            <a:r>
              <a:t/>
            </a:r>
            <a:endParaRPr b="1" sz="900"/>
          </a:p>
        </p:txBody>
      </p:sp>
      <p:sp>
        <p:nvSpPr>
          <p:cNvPr id="338" name="Google Shape;338;p25"/>
          <p:cNvSpPr/>
          <p:nvPr/>
        </p:nvSpPr>
        <p:spPr>
          <a:xfrm rot="5400000">
            <a:off x="1244975" y="1970150"/>
            <a:ext cx="198300" cy="171600"/>
          </a:xfrm>
          <a:prstGeom prst="hexagon">
            <a:avLst>
              <a:gd fmla="val 25000" name="adj"/>
              <a:gd fmla="val 115470" name="vf"/>
            </a:avLst>
          </a:prstGeom>
          <a:gradFill>
            <a:gsLst>
              <a:gs pos="0">
                <a:schemeClr val="accent3"/>
              </a:gs>
              <a:gs pos="100000">
                <a:schemeClr val="accent4"/>
              </a:gs>
            </a:gsLst>
            <a:lin ang="0" scaled="0"/>
          </a:gradFill>
          <a:ln>
            <a:noFill/>
          </a:ln>
          <a:effectLst>
            <a:outerShdw blurRad="57150" rotWithShape="0" algn="bl" dir="5400000" dist="9525">
              <a:schemeClr val="lt1">
                <a:alpha val="64999"/>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25"/>
          <p:cNvSpPr/>
          <p:nvPr/>
        </p:nvSpPr>
        <p:spPr>
          <a:xfrm rot="5400000">
            <a:off x="2907075" y="3567850"/>
            <a:ext cx="198300" cy="171600"/>
          </a:xfrm>
          <a:prstGeom prst="hexagon">
            <a:avLst>
              <a:gd fmla="val 25000" name="adj"/>
              <a:gd fmla="val 115470" name="vf"/>
            </a:avLst>
          </a:prstGeom>
          <a:gradFill>
            <a:gsLst>
              <a:gs pos="0">
                <a:schemeClr val="accent3"/>
              </a:gs>
              <a:gs pos="100000">
                <a:schemeClr val="accent4"/>
              </a:gs>
            </a:gsLst>
            <a:lin ang="0" scaled="0"/>
          </a:gradFill>
          <a:ln>
            <a:noFill/>
          </a:ln>
          <a:effectLst>
            <a:outerShdw blurRad="57150" rotWithShape="0" algn="bl" dir="5400000" dist="9525">
              <a:schemeClr val="lt1">
                <a:alpha val="64999"/>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25"/>
          <p:cNvSpPr/>
          <p:nvPr/>
        </p:nvSpPr>
        <p:spPr>
          <a:xfrm rot="5400000">
            <a:off x="3925200" y="1738350"/>
            <a:ext cx="198300" cy="171600"/>
          </a:xfrm>
          <a:prstGeom prst="hexagon">
            <a:avLst>
              <a:gd fmla="val 25000" name="adj"/>
              <a:gd fmla="val 115470" name="vf"/>
            </a:avLst>
          </a:prstGeom>
          <a:gradFill>
            <a:gsLst>
              <a:gs pos="0">
                <a:schemeClr val="accent3"/>
              </a:gs>
              <a:gs pos="100000">
                <a:schemeClr val="accent4"/>
              </a:gs>
            </a:gsLst>
            <a:lin ang="0" scaled="0"/>
          </a:gradFill>
          <a:ln>
            <a:noFill/>
          </a:ln>
          <a:effectLst>
            <a:outerShdw blurRad="57150" rotWithShape="0" algn="bl" dir="5400000" dist="9525">
              <a:schemeClr val="lt1">
                <a:alpha val="64999"/>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25"/>
          <p:cNvSpPr/>
          <p:nvPr/>
        </p:nvSpPr>
        <p:spPr>
          <a:xfrm rot="5400000">
            <a:off x="4692925" y="3851175"/>
            <a:ext cx="198300" cy="171600"/>
          </a:xfrm>
          <a:prstGeom prst="hexagon">
            <a:avLst>
              <a:gd fmla="val 25000" name="adj"/>
              <a:gd fmla="val 115470" name="vf"/>
            </a:avLst>
          </a:prstGeom>
          <a:gradFill>
            <a:gsLst>
              <a:gs pos="0">
                <a:schemeClr val="accent3"/>
              </a:gs>
              <a:gs pos="100000">
                <a:schemeClr val="accent4"/>
              </a:gs>
            </a:gsLst>
            <a:lin ang="0" scaled="0"/>
          </a:gradFill>
          <a:ln>
            <a:noFill/>
          </a:ln>
          <a:effectLst>
            <a:outerShdw blurRad="57150" rotWithShape="0" algn="bl" dir="5400000" dist="9525">
              <a:schemeClr val="lt1">
                <a:alpha val="64999"/>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25"/>
          <p:cNvSpPr/>
          <p:nvPr/>
        </p:nvSpPr>
        <p:spPr>
          <a:xfrm rot="5400000">
            <a:off x="6762850" y="2264925"/>
            <a:ext cx="198300" cy="171600"/>
          </a:xfrm>
          <a:prstGeom prst="hexagon">
            <a:avLst>
              <a:gd fmla="val 25000" name="adj"/>
              <a:gd fmla="val 115470" name="vf"/>
            </a:avLst>
          </a:prstGeom>
          <a:gradFill>
            <a:gsLst>
              <a:gs pos="0">
                <a:schemeClr val="accent3"/>
              </a:gs>
              <a:gs pos="100000">
                <a:schemeClr val="accent4"/>
              </a:gs>
            </a:gsLst>
            <a:lin ang="0" scaled="0"/>
          </a:gradFill>
          <a:ln>
            <a:noFill/>
          </a:ln>
          <a:effectLst>
            <a:outerShdw blurRad="57150" rotWithShape="0" algn="bl" dir="5400000" dist="9525">
              <a:schemeClr val="lt1">
                <a:alpha val="64999"/>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25"/>
          <p:cNvSpPr/>
          <p:nvPr/>
        </p:nvSpPr>
        <p:spPr>
          <a:xfrm rot="5400000">
            <a:off x="7444725" y="3898400"/>
            <a:ext cx="198300" cy="171600"/>
          </a:xfrm>
          <a:prstGeom prst="hexagon">
            <a:avLst>
              <a:gd fmla="val 25000" name="adj"/>
              <a:gd fmla="val 115470" name="vf"/>
            </a:avLst>
          </a:prstGeom>
          <a:gradFill>
            <a:gsLst>
              <a:gs pos="0">
                <a:schemeClr val="accent3"/>
              </a:gs>
              <a:gs pos="100000">
                <a:schemeClr val="accent4"/>
              </a:gs>
            </a:gsLst>
            <a:lin ang="0" scaled="0"/>
          </a:gradFill>
          <a:ln>
            <a:noFill/>
          </a:ln>
          <a:effectLst>
            <a:outerShdw blurRad="57150" rotWithShape="0" algn="bl" dir="5400000" dist="9525">
              <a:schemeClr val="lt1">
                <a:alpha val="64999"/>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26"/>
          <p:cNvSpPr txBox="1"/>
          <p:nvPr>
            <p:ph idx="4294967295" type="ctrTitle"/>
          </p:nvPr>
        </p:nvSpPr>
        <p:spPr>
          <a:xfrm>
            <a:off x="1888900" y="1740750"/>
            <a:ext cx="6569400" cy="11598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sz="9600">
                <a:solidFill>
                  <a:schemeClr val="accent4"/>
                </a:solidFill>
              </a:rPr>
              <a:t>89,526,124</a:t>
            </a:r>
            <a:endParaRPr sz="9600">
              <a:solidFill>
                <a:schemeClr val="accent4"/>
              </a:solidFill>
            </a:endParaRPr>
          </a:p>
        </p:txBody>
      </p:sp>
      <p:sp>
        <p:nvSpPr>
          <p:cNvPr id="349" name="Google Shape;349;p26"/>
          <p:cNvSpPr txBox="1"/>
          <p:nvPr>
            <p:ph idx="4294967295" type="subTitle"/>
          </p:nvPr>
        </p:nvSpPr>
        <p:spPr>
          <a:xfrm>
            <a:off x="1888900" y="2997450"/>
            <a:ext cx="6569400" cy="405300"/>
          </a:xfrm>
          <a:prstGeom prst="rect">
            <a:avLst/>
          </a:prstGeom>
        </p:spPr>
        <p:txBody>
          <a:bodyPr anchorCtr="0" anchor="t" bIns="0" lIns="0" spcFirstLastPara="1" rIns="0" wrap="square" tIns="0">
            <a:noAutofit/>
          </a:bodyPr>
          <a:lstStyle/>
          <a:p>
            <a:pPr indent="0" lvl="0" marL="0" rtl="0" algn="l">
              <a:spcBef>
                <a:spcPts val="0"/>
              </a:spcBef>
              <a:spcAft>
                <a:spcPts val="600"/>
              </a:spcAft>
              <a:buNone/>
            </a:pPr>
            <a:r>
              <a:rPr lang="en"/>
              <a:t>Whoa! That’s a big number, aren’t you proud?</a:t>
            </a:r>
            <a:endParaRPr/>
          </a:p>
        </p:txBody>
      </p:sp>
      <p:sp>
        <p:nvSpPr>
          <p:cNvPr id="350" name="Google Shape;350;p26"/>
          <p:cNvSpPr txBox="1"/>
          <p:nvPr>
            <p:ph idx="12" type="sldNum"/>
          </p:nvPr>
        </p:nvSpPr>
        <p:spPr>
          <a:xfrm>
            <a:off x="8640175" y="4585800"/>
            <a:ext cx="351300" cy="405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grpSp>
        <p:nvGrpSpPr>
          <p:cNvPr id="351" name="Google Shape;351;p26"/>
          <p:cNvGrpSpPr/>
          <p:nvPr/>
        </p:nvGrpSpPr>
        <p:grpSpPr>
          <a:xfrm>
            <a:off x="0" y="1872550"/>
            <a:ext cx="1615075" cy="1398164"/>
            <a:chOff x="375912" y="847485"/>
            <a:chExt cx="405788" cy="351315"/>
          </a:xfrm>
        </p:grpSpPr>
        <p:sp>
          <p:nvSpPr>
            <p:cNvPr id="352" name="Google Shape;352;p26"/>
            <p:cNvSpPr/>
            <p:nvPr/>
          </p:nvSpPr>
          <p:spPr>
            <a:xfrm>
              <a:off x="375912" y="847485"/>
              <a:ext cx="256500" cy="351300"/>
            </a:xfrm>
            <a:prstGeom prst="rect">
              <a:avLst/>
            </a:prstGeom>
            <a:gradFill>
              <a:gsLst>
                <a:gs pos="0">
                  <a:srgbClr val="FFFFFF">
                    <a:alpha val="0"/>
                    <a:alpha val="32400"/>
                  </a:srgbClr>
                </a:gs>
                <a:gs pos="100000">
                  <a:srgbClr val="00FFEE">
                    <a:alpha val="31764"/>
                    <a:alpha val="3240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26"/>
            <p:cNvSpPr/>
            <p:nvPr/>
          </p:nvSpPr>
          <p:spPr>
            <a:xfrm rot="-5400000">
              <a:off x="453950" y="871050"/>
              <a:ext cx="351300" cy="304200"/>
            </a:xfrm>
            <a:prstGeom prst="hexagon">
              <a:avLst>
                <a:gd fmla="val 25000" name="adj"/>
                <a:gd fmla="val 115470" name="vf"/>
              </a:avLst>
            </a:prstGeom>
            <a:gradFill>
              <a:gsLst>
                <a:gs pos="0">
                  <a:schemeClr val="accent3"/>
                </a:gs>
                <a:gs pos="100000">
                  <a:schemeClr val="accent4"/>
                </a:gs>
              </a:gsLst>
              <a:lin ang="0" scaled="0"/>
            </a:gradFill>
            <a:ln>
              <a:noFill/>
            </a:ln>
            <a:effectLst>
              <a:outerShdw blurRad="357188" rotWithShape="0" algn="bl">
                <a:schemeClr val="lt1">
                  <a:alpha val="55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4" name="Google Shape;354;p26"/>
          <p:cNvGrpSpPr/>
          <p:nvPr/>
        </p:nvGrpSpPr>
        <p:grpSpPr>
          <a:xfrm>
            <a:off x="739598" y="2375306"/>
            <a:ext cx="540682" cy="392398"/>
            <a:chOff x="3932350" y="3714775"/>
            <a:chExt cx="439650" cy="319075"/>
          </a:xfrm>
        </p:grpSpPr>
        <p:sp>
          <p:nvSpPr>
            <p:cNvPr id="355" name="Google Shape;355;p26"/>
            <p:cNvSpPr/>
            <p:nvPr/>
          </p:nvSpPr>
          <p:spPr>
            <a:xfrm>
              <a:off x="3932350" y="3714775"/>
              <a:ext cx="439650" cy="319075"/>
            </a:xfrm>
            <a:custGeom>
              <a:rect b="b" l="l" r="r" t="t"/>
              <a:pathLst>
                <a:path extrusionOk="0" fill="none" h="12763" w="17586">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cap="rnd" cmpd="sng" w="19050">
              <a:solidFill>
                <a:schemeClr val="accent1"/>
              </a:solidFill>
              <a:prstDash val="solid"/>
              <a:miter lim="24354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26"/>
            <p:cNvSpPr/>
            <p:nvPr/>
          </p:nvSpPr>
          <p:spPr>
            <a:xfrm>
              <a:off x="3970100" y="3862750"/>
              <a:ext cx="77350" cy="132750"/>
            </a:xfrm>
            <a:custGeom>
              <a:rect b="b" l="l" r="r" t="t"/>
              <a:pathLst>
                <a:path extrusionOk="0" fill="none" h="5310" w="3094">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cap="rnd" cmpd="sng" w="19050">
              <a:solidFill>
                <a:schemeClr val="accent1"/>
              </a:solidFill>
              <a:prstDash val="solid"/>
              <a:miter lim="24354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26"/>
            <p:cNvSpPr/>
            <p:nvPr/>
          </p:nvSpPr>
          <p:spPr>
            <a:xfrm>
              <a:off x="4278800" y="3862750"/>
              <a:ext cx="77350" cy="132750"/>
            </a:xfrm>
            <a:custGeom>
              <a:rect b="b" l="l" r="r" t="t"/>
              <a:pathLst>
                <a:path extrusionOk="0" fill="none" h="5310" w="3094">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cap="rnd" cmpd="sng" w="19050">
              <a:solidFill>
                <a:schemeClr val="accent1"/>
              </a:solidFill>
              <a:prstDash val="solid"/>
              <a:miter lim="24354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26"/>
            <p:cNvSpPr/>
            <p:nvPr/>
          </p:nvSpPr>
          <p:spPr>
            <a:xfrm>
              <a:off x="4073000" y="3716600"/>
              <a:ext cx="77350" cy="278900"/>
            </a:xfrm>
            <a:custGeom>
              <a:rect b="b" l="l" r="r" t="t"/>
              <a:pathLst>
                <a:path extrusionOk="0" fill="none" h="11156" w="3094">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cap="rnd" cmpd="sng" w="19050">
              <a:solidFill>
                <a:schemeClr val="accent1"/>
              </a:solidFill>
              <a:prstDash val="solid"/>
              <a:miter lim="24354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26"/>
            <p:cNvSpPr/>
            <p:nvPr/>
          </p:nvSpPr>
          <p:spPr>
            <a:xfrm>
              <a:off x="4175900" y="3787250"/>
              <a:ext cx="77350" cy="208250"/>
            </a:xfrm>
            <a:custGeom>
              <a:rect b="b" l="l" r="r" t="t"/>
              <a:pathLst>
                <a:path extrusionOk="0" fill="none" h="8330" w="3094">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cap="rnd" cmpd="sng" w="19050">
              <a:solidFill>
                <a:schemeClr val="accent1"/>
              </a:solidFill>
              <a:prstDash val="solid"/>
              <a:miter lim="24354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27"/>
          <p:cNvSpPr txBox="1"/>
          <p:nvPr>
            <p:ph idx="4294967295" type="ctrTitle"/>
          </p:nvPr>
        </p:nvSpPr>
        <p:spPr>
          <a:xfrm>
            <a:off x="1207850" y="724200"/>
            <a:ext cx="7250400" cy="8949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sz="4800">
                <a:solidFill>
                  <a:schemeClr val="accent6"/>
                </a:solidFill>
              </a:rPr>
              <a:t>89,526,124$</a:t>
            </a:r>
            <a:endParaRPr sz="4800">
              <a:solidFill>
                <a:schemeClr val="accent6"/>
              </a:solidFill>
            </a:endParaRPr>
          </a:p>
        </p:txBody>
      </p:sp>
      <p:sp>
        <p:nvSpPr>
          <p:cNvPr id="365" name="Google Shape;365;p27"/>
          <p:cNvSpPr txBox="1"/>
          <p:nvPr>
            <p:ph idx="4294967295" type="subTitle"/>
          </p:nvPr>
        </p:nvSpPr>
        <p:spPr>
          <a:xfrm>
            <a:off x="1207850" y="1411308"/>
            <a:ext cx="7250400" cy="463200"/>
          </a:xfrm>
          <a:prstGeom prst="rect">
            <a:avLst/>
          </a:prstGeom>
        </p:spPr>
        <p:txBody>
          <a:bodyPr anchorCtr="0" anchor="t" bIns="0" lIns="0" spcFirstLastPara="1" rIns="0" wrap="square" tIns="0">
            <a:noAutofit/>
          </a:bodyPr>
          <a:lstStyle/>
          <a:p>
            <a:pPr indent="0" lvl="0" marL="0" rtl="0" algn="l">
              <a:spcBef>
                <a:spcPts val="0"/>
              </a:spcBef>
              <a:spcAft>
                <a:spcPts val="600"/>
              </a:spcAft>
              <a:buNone/>
            </a:pPr>
            <a:r>
              <a:rPr lang="en" sz="2400"/>
              <a:t>That’s a lot of money</a:t>
            </a:r>
            <a:endParaRPr sz="2400"/>
          </a:p>
        </p:txBody>
      </p:sp>
      <p:sp>
        <p:nvSpPr>
          <p:cNvPr id="366" name="Google Shape;366;p27"/>
          <p:cNvSpPr txBox="1"/>
          <p:nvPr>
            <p:ph idx="4294967295" type="ctrTitle"/>
          </p:nvPr>
        </p:nvSpPr>
        <p:spPr>
          <a:xfrm>
            <a:off x="1207850" y="3353093"/>
            <a:ext cx="7250400" cy="8949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sz="4800">
                <a:solidFill>
                  <a:schemeClr val="accent4"/>
                </a:solidFill>
              </a:rPr>
              <a:t>100%</a:t>
            </a:r>
            <a:endParaRPr sz="4800">
              <a:solidFill>
                <a:schemeClr val="accent4"/>
              </a:solidFill>
            </a:endParaRPr>
          </a:p>
        </p:txBody>
      </p:sp>
      <p:sp>
        <p:nvSpPr>
          <p:cNvPr id="367" name="Google Shape;367;p27"/>
          <p:cNvSpPr txBox="1"/>
          <p:nvPr>
            <p:ph idx="4294967295" type="subTitle"/>
          </p:nvPr>
        </p:nvSpPr>
        <p:spPr>
          <a:xfrm>
            <a:off x="1207850" y="4040201"/>
            <a:ext cx="7250400" cy="463200"/>
          </a:xfrm>
          <a:prstGeom prst="rect">
            <a:avLst/>
          </a:prstGeom>
        </p:spPr>
        <p:txBody>
          <a:bodyPr anchorCtr="0" anchor="t" bIns="0" lIns="0" spcFirstLastPara="1" rIns="0" wrap="square" tIns="0">
            <a:noAutofit/>
          </a:bodyPr>
          <a:lstStyle/>
          <a:p>
            <a:pPr indent="0" lvl="0" marL="0" rtl="0" algn="l">
              <a:spcBef>
                <a:spcPts val="0"/>
              </a:spcBef>
              <a:spcAft>
                <a:spcPts val="600"/>
              </a:spcAft>
              <a:buNone/>
            </a:pPr>
            <a:r>
              <a:rPr lang="en" sz="2400"/>
              <a:t>Total success!</a:t>
            </a:r>
            <a:endParaRPr sz="2400"/>
          </a:p>
        </p:txBody>
      </p:sp>
      <p:sp>
        <p:nvSpPr>
          <p:cNvPr id="368" name="Google Shape;368;p27"/>
          <p:cNvSpPr txBox="1"/>
          <p:nvPr>
            <p:ph idx="4294967295" type="ctrTitle"/>
          </p:nvPr>
        </p:nvSpPr>
        <p:spPr>
          <a:xfrm>
            <a:off x="1207850" y="2038647"/>
            <a:ext cx="7250400" cy="8949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sz="4800">
                <a:solidFill>
                  <a:schemeClr val="accent5"/>
                </a:solidFill>
              </a:rPr>
              <a:t>185,244 users</a:t>
            </a:r>
            <a:endParaRPr sz="4800">
              <a:solidFill>
                <a:schemeClr val="accent5"/>
              </a:solidFill>
            </a:endParaRPr>
          </a:p>
        </p:txBody>
      </p:sp>
      <p:sp>
        <p:nvSpPr>
          <p:cNvPr id="369" name="Google Shape;369;p27"/>
          <p:cNvSpPr txBox="1"/>
          <p:nvPr>
            <p:ph idx="4294967295" type="subTitle"/>
          </p:nvPr>
        </p:nvSpPr>
        <p:spPr>
          <a:xfrm>
            <a:off x="1207850" y="2725755"/>
            <a:ext cx="7250400" cy="463200"/>
          </a:xfrm>
          <a:prstGeom prst="rect">
            <a:avLst/>
          </a:prstGeom>
        </p:spPr>
        <p:txBody>
          <a:bodyPr anchorCtr="0" anchor="t" bIns="0" lIns="0" spcFirstLastPara="1" rIns="0" wrap="square" tIns="0">
            <a:noAutofit/>
          </a:bodyPr>
          <a:lstStyle/>
          <a:p>
            <a:pPr indent="0" lvl="0" marL="0" rtl="0" algn="l">
              <a:spcBef>
                <a:spcPts val="0"/>
              </a:spcBef>
              <a:spcAft>
                <a:spcPts val="600"/>
              </a:spcAft>
              <a:buNone/>
            </a:pPr>
            <a:r>
              <a:rPr lang="en" sz="2400"/>
              <a:t>And a lot of users</a:t>
            </a:r>
            <a:endParaRPr sz="2400"/>
          </a:p>
        </p:txBody>
      </p:sp>
      <p:sp>
        <p:nvSpPr>
          <p:cNvPr id="370" name="Google Shape;370;p27"/>
          <p:cNvSpPr txBox="1"/>
          <p:nvPr>
            <p:ph idx="12" type="sldNum"/>
          </p:nvPr>
        </p:nvSpPr>
        <p:spPr>
          <a:xfrm>
            <a:off x="8640175" y="4585800"/>
            <a:ext cx="351300" cy="405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28"/>
          <p:cNvSpPr txBox="1"/>
          <p:nvPr>
            <p:ph type="title"/>
          </p:nvPr>
        </p:nvSpPr>
        <p:spPr>
          <a:xfrm>
            <a:off x="1207850" y="855506"/>
            <a:ext cx="6728400" cy="351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OUR PROCESS IS EASY</a:t>
            </a:r>
            <a:endParaRPr/>
          </a:p>
        </p:txBody>
      </p:sp>
      <p:sp>
        <p:nvSpPr>
          <p:cNvPr id="376" name="Google Shape;376;p28"/>
          <p:cNvSpPr txBox="1"/>
          <p:nvPr>
            <p:ph idx="12" type="sldNum"/>
          </p:nvPr>
        </p:nvSpPr>
        <p:spPr>
          <a:xfrm>
            <a:off x="8640175" y="4585800"/>
            <a:ext cx="351300" cy="405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grpSp>
        <p:nvGrpSpPr>
          <p:cNvPr id="377" name="Google Shape;377;p28"/>
          <p:cNvGrpSpPr/>
          <p:nvPr/>
        </p:nvGrpSpPr>
        <p:grpSpPr>
          <a:xfrm>
            <a:off x="5632317" y="1646975"/>
            <a:ext cx="3305700" cy="3483050"/>
            <a:chOff x="5632317" y="1189775"/>
            <a:chExt cx="3305700" cy="3483050"/>
          </a:xfrm>
        </p:grpSpPr>
        <p:sp>
          <p:nvSpPr>
            <p:cNvPr id="378" name="Google Shape;378;p28"/>
            <p:cNvSpPr/>
            <p:nvPr/>
          </p:nvSpPr>
          <p:spPr>
            <a:xfrm>
              <a:off x="5632317" y="1189775"/>
              <a:ext cx="3305700" cy="669000"/>
            </a:xfrm>
            <a:prstGeom prst="chevron">
              <a:avLst>
                <a:gd fmla="val 50000" name="adj"/>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Saira Semi Condensed"/>
                  <a:ea typeface="Saira Semi Condensed"/>
                  <a:cs typeface="Saira Semi Condensed"/>
                  <a:sym typeface="Saira Semi Condensed"/>
                </a:rPr>
                <a:t>Lorem 3</a:t>
              </a:r>
              <a:endParaRPr>
                <a:solidFill>
                  <a:schemeClr val="lt1"/>
                </a:solidFill>
                <a:latin typeface="Saira Semi Condensed"/>
                <a:ea typeface="Saira Semi Condensed"/>
                <a:cs typeface="Saira Semi Condensed"/>
                <a:sym typeface="Saira Semi Condensed"/>
              </a:endParaRPr>
            </a:p>
          </p:txBody>
        </p:sp>
        <p:sp>
          <p:nvSpPr>
            <p:cNvPr id="379" name="Google Shape;379;p28"/>
            <p:cNvSpPr txBox="1"/>
            <p:nvPr/>
          </p:nvSpPr>
          <p:spPr>
            <a:xfrm>
              <a:off x="6167063" y="2057125"/>
              <a:ext cx="2236200" cy="261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latin typeface="Inria Sans"/>
                  <a:ea typeface="Inria Sans"/>
                  <a:cs typeface="Inria Sans"/>
                  <a:sym typeface="Inria Sans"/>
                </a:rPr>
                <a:t>Lorem ipsum dolor sit amet, consectetur adipiscing elit. Duis sit amet odio vel purus bibendum luctus. Morbi iaculis dapibus tristique. In hac habitasse platea dictumst. Mauris convallis quam at. Morbi iaculis dapibus tristique.</a:t>
              </a:r>
              <a:endParaRPr sz="1200">
                <a:solidFill>
                  <a:schemeClr val="dk1"/>
                </a:solidFill>
                <a:latin typeface="Inria Sans"/>
                <a:ea typeface="Inria Sans"/>
                <a:cs typeface="Inria Sans"/>
                <a:sym typeface="Inria Sans"/>
              </a:endParaRPr>
            </a:p>
          </p:txBody>
        </p:sp>
      </p:grpSp>
      <p:grpSp>
        <p:nvGrpSpPr>
          <p:cNvPr id="380" name="Google Shape;380;p28"/>
          <p:cNvGrpSpPr/>
          <p:nvPr/>
        </p:nvGrpSpPr>
        <p:grpSpPr>
          <a:xfrm>
            <a:off x="0" y="1647189"/>
            <a:ext cx="3546900" cy="3482836"/>
            <a:chOff x="0" y="1189989"/>
            <a:chExt cx="3546900" cy="3482836"/>
          </a:xfrm>
        </p:grpSpPr>
        <p:sp>
          <p:nvSpPr>
            <p:cNvPr id="381" name="Google Shape;381;p28"/>
            <p:cNvSpPr/>
            <p:nvPr/>
          </p:nvSpPr>
          <p:spPr>
            <a:xfrm>
              <a:off x="0" y="1189989"/>
              <a:ext cx="3546900" cy="669000"/>
            </a:xfrm>
            <a:prstGeom prst="homePlate">
              <a:avLst>
                <a:gd fmla="val 50000" name="adj"/>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Saira Semi Condensed"/>
                  <a:ea typeface="Saira Semi Condensed"/>
                  <a:cs typeface="Saira Semi Condensed"/>
                  <a:sym typeface="Saira Semi Condensed"/>
                </a:rPr>
                <a:t>Lorem 1</a:t>
              </a:r>
              <a:endParaRPr>
                <a:solidFill>
                  <a:schemeClr val="lt1"/>
                </a:solidFill>
                <a:latin typeface="Saira Semi Condensed"/>
                <a:ea typeface="Saira Semi Condensed"/>
                <a:cs typeface="Saira Semi Condensed"/>
                <a:sym typeface="Saira Semi Condensed"/>
              </a:endParaRPr>
            </a:p>
          </p:txBody>
        </p:sp>
        <p:sp>
          <p:nvSpPr>
            <p:cNvPr id="382" name="Google Shape;382;p28"/>
            <p:cNvSpPr txBox="1"/>
            <p:nvPr/>
          </p:nvSpPr>
          <p:spPr>
            <a:xfrm>
              <a:off x="655361" y="2057125"/>
              <a:ext cx="2236200" cy="261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latin typeface="Inria Sans"/>
                  <a:ea typeface="Inria Sans"/>
                  <a:cs typeface="Inria Sans"/>
                  <a:sym typeface="Inria Sans"/>
                </a:rPr>
                <a:t>Lorem ipsum dolor sit amet, consectetur adipiscing elit. Duis sit amet odio vel purus bibendum luctus. Morbi iaculis dapibus tristique. In hac habitasse platea dictumst. Mauris convallis quam at. Morbi iaculis dapibus tristique.</a:t>
              </a:r>
              <a:endParaRPr sz="1200">
                <a:solidFill>
                  <a:schemeClr val="dk1"/>
                </a:solidFill>
                <a:latin typeface="Inria Sans"/>
                <a:ea typeface="Inria Sans"/>
                <a:cs typeface="Inria Sans"/>
                <a:sym typeface="Inria Sans"/>
              </a:endParaRPr>
            </a:p>
          </p:txBody>
        </p:sp>
      </p:grpSp>
      <p:grpSp>
        <p:nvGrpSpPr>
          <p:cNvPr id="383" name="Google Shape;383;p28"/>
          <p:cNvGrpSpPr/>
          <p:nvPr/>
        </p:nvGrpSpPr>
        <p:grpSpPr>
          <a:xfrm>
            <a:off x="2944204" y="1646975"/>
            <a:ext cx="3305700" cy="3483050"/>
            <a:chOff x="2944204" y="1189775"/>
            <a:chExt cx="3305700" cy="3483050"/>
          </a:xfrm>
        </p:grpSpPr>
        <p:sp>
          <p:nvSpPr>
            <p:cNvPr id="384" name="Google Shape;384;p28"/>
            <p:cNvSpPr/>
            <p:nvPr/>
          </p:nvSpPr>
          <p:spPr>
            <a:xfrm>
              <a:off x="2944204" y="1189775"/>
              <a:ext cx="3305700" cy="669000"/>
            </a:xfrm>
            <a:prstGeom prst="chevron">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Saira Semi Condensed"/>
                  <a:ea typeface="Saira Semi Condensed"/>
                  <a:cs typeface="Saira Semi Condensed"/>
                  <a:sym typeface="Saira Semi Condensed"/>
                </a:rPr>
                <a:t>Lorem 2</a:t>
              </a:r>
              <a:endParaRPr>
                <a:solidFill>
                  <a:schemeClr val="lt1"/>
                </a:solidFill>
                <a:latin typeface="Saira Semi Condensed"/>
                <a:ea typeface="Saira Semi Condensed"/>
                <a:cs typeface="Saira Semi Condensed"/>
                <a:sym typeface="Saira Semi Condensed"/>
              </a:endParaRPr>
            </a:p>
          </p:txBody>
        </p:sp>
        <p:sp>
          <p:nvSpPr>
            <p:cNvPr id="385" name="Google Shape;385;p28"/>
            <p:cNvSpPr txBox="1"/>
            <p:nvPr/>
          </p:nvSpPr>
          <p:spPr>
            <a:xfrm>
              <a:off x="3478949" y="2057125"/>
              <a:ext cx="2236200" cy="261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latin typeface="Inria Sans"/>
                  <a:ea typeface="Inria Sans"/>
                  <a:cs typeface="Inria Sans"/>
                  <a:sym typeface="Inria Sans"/>
                </a:rPr>
                <a:t>Lorem ipsum dolor sit amet, consectetur adipiscing elit. Duis sit amet odio vel purus bibendum luctus. Morbi iaculis dapibus tristique. In hac habitasse platea dictumst. Mauris convallis quam at. Morbi iaculis dapibus tristique.</a:t>
              </a:r>
              <a:endParaRPr sz="1200">
                <a:solidFill>
                  <a:schemeClr val="dk1"/>
                </a:solidFill>
                <a:latin typeface="Inria Sans"/>
                <a:ea typeface="Inria Sans"/>
                <a:cs typeface="Inria Sans"/>
                <a:sym typeface="Inria Sans"/>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29"/>
          <p:cNvSpPr txBox="1"/>
          <p:nvPr>
            <p:ph type="title"/>
          </p:nvPr>
        </p:nvSpPr>
        <p:spPr>
          <a:xfrm>
            <a:off x="1207850" y="855506"/>
            <a:ext cx="6728400" cy="351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LET’S REVIEW SOME CONCEPTS</a:t>
            </a:r>
            <a:endParaRPr/>
          </a:p>
        </p:txBody>
      </p:sp>
      <p:sp>
        <p:nvSpPr>
          <p:cNvPr id="391" name="Google Shape;391;p29"/>
          <p:cNvSpPr txBox="1"/>
          <p:nvPr>
            <p:ph idx="1" type="body"/>
          </p:nvPr>
        </p:nvSpPr>
        <p:spPr>
          <a:xfrm>
            <a:off x="1207850" y="1582550"/>
            <a:ext cx="2085900" cy="1336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a:t>Yellow</a:t>
            </a:r>
            <a:endParaRPr b="1"/>
          </a:p>
          <a:p>
            <a:pPr indent="0" lvl="0" marL="0" rtl="0" algn="l">
              <a:spcBef>
                <a:spcPts val="600"/>
              </a:spcBef>
              <a:spcAft>
                <a:spcPts val="600"/>
              </a:spcAft>
              <a:buNone/>
            </a:pPr>
            <a:r>
              <a:rPr lang="en" sz="1200"/>
              <a:t>Is the color of gold, butter and ripe lemons. In the spectrum of visible light, yellow is found between green and orange.</a:t>
            </a:r>
            <a:endParaRPr sz="1200"/>
          </a:p>
        </p:txBody>
      </p:sp>
      <p:sp>
        <p:nvSpPr>
          <p:cNvPr id="392" name="Google Shape;392;p29"/>
          <p:cNvSpPr txBox="1"/>
          <p:nvPr>
            <p:ph idx="2" type="body"/>
          </p:nvPr>
        </p:nvSpPr>
        <p:spPr>
          <a:xfrm>
            <a:off x="3512975" y="1582550"/>
            <a:ext cx="2085900" cy="1336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a:t>Blue</a:t>
            </a:r>
            <a:endParaRPr b="1"/>
          </a:p>
          <a:p>
            <a:pPr indent="0" lvl="0" marL="0" rtl="0" algn="l">
              <a:spcBef>
                <a:spcPts val="600"/>
              </a:spcBef>
              <a:spcAft>
                <a:spcPts val="600"/>
              </a:spcAft>
              <a:buNone/>
            </a:pPr>
            <a:r>
              <a:rPr lang="en" sz="1200"/>
              <a:t>Is the colour of the clear sky and the deep sea. It is located between violet and green on the optical spectrum.</a:t>
            </a:r>
            <a:endParaRPr sz="1200"/>
          </a:p>
        </p:txBody>
      </p:sp>
      <p:sp>
        <p:nvSpPr>
          <p:cNvPr id="393" name="Google Shape;393;p29"/>
          <p:cNvSpPr txBox="1"/>
          <p:nvPr>
            <p:ph idx="3" type="body"/>
          </p:nvPr>
        </p:nvSpPr>
        <p:spPr>
          <a:xfrm>
            <a:off x="5818101" y="1582550"/>
            <a:ext cx="2085900" cy="1336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a:t>Red</a:t>
            </a:r>
            <a:endParaRPr b="1"/>
          </a:p>
          <a:p>
            <a:pPr indent="0" lvl="0" marL="0" rtl="0" algn="l">
              <a:spcBef>
                <a:spcPts val="600"/>
              </a:spcBef>
              <a:spcAft>
                <a:spcPts val="0"/>
              </a:spcAft>
              <a:buNone/>
            </a:pPr>
            <a:r>
              <a:rPr lang="en" sz="1200"/>
              <a:t>Is the color of blood, and because of this it has historically been associated with sacrifice, danger and courage. </a:t>
            </a:r>
            <a:endParaRPr sz="1200"/>
          </a:p>
          <a:p>
            <a:pPr indent="0" lvl="0" marL="0" rtl="0" algn="l">
              <a:spcBef>
                <a:spcPts val="600"/>
              </a:spcBef>
              <a:spcAft>
                <a:spcPts val="600"/>
              </a:spcAft>
              <a:buNone/>
            </a:pPr>
            <a:r>
              <a:t/>
            </a:r>
            <a:endParaRPr sz="1200"/>
          </a:p>
        </p:txBody>
      </p:sp>
      <p:sp>
        <p:nvSpPr>
          <p:cNvPr id="394" name="Google Shape;394;p29"/>
          <p:cNvSpPr txBox="1"/>
          <p:nvPr>
            <p:ph idx="12" type="sldNum"/>
          </p:nvPr>
        </p:nvSpPr>
        <p:spPr>
          <a:xfrm>
            <a:off x="8640175" y="4585800"/>
            <a:ext cx="351300" cy="405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395" name="Google Shape;395;p29"/>
          <p:cNvSpPr txBox="1"/>
          <p:nvPr>
            <p:ph idx="1" type="body"/>
          </p:nvPr>
        </p:nvSpPr>
        <p:spPr>
          <a:xfrm>
            <a:off x="1223925" y="3071450"/>
            <a:ext cx="2085900" cy="1336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a:t>Yellow</a:t>
            </a:r>
            <a:endParaRPr b="1"/>
          </a:p>
          <a:p>
            <a:pPr indent="0" lvl="0" marL="0" rtl="0" algn="l">
              <a:spcBef>
                <a:spcPts val="600"/>
              </a:spcBef>
              <a:spcAft>
                <a:spcPts val="600"/>
              </a:spcAft>
              <a:buNone/>
            </a:pPr>
            <a:r>
              <a:rPr lang="en" sz="1200"/>
              <a:t>Is the color of gold, butter and ripe lemons. In the spectrum of visible light, yellow is found between green and orange.</a:t>
            </a:r>
            <a:endParaRPr sz="1200"/>
          </a:p>
        </p:txBody>
      </p:sp>
      <p:sp>
        <p:nvSpPr>
          <p:cNvPr id="396" name="Google Shape;396;p29"/>
          <p:cNvSpPr txBox="1"/>
          <p:nvPr>
            <p:ph idx="2" type="body"/>
          </p:nvPr>
        </p:nvSpPr>
        <p:spPr>
          <a:xfrm>
            <a:off x="3529050" y="3071450"/>
            <a:ext cx="2085900" cy="1336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a:t>Blue</a:t>
            </a:r>
            <a:endParaRPr b="1"/>
          </a:p>
          <a:p>
            <a:pPr indent="0" lvl="0" marL="0" rtl="0" algn="l">
              <a:spcBef>
                <a:spcPts val="600"/>
              </a:spcBef>
              <a:spcAft>
                <a:spcPts val="600"/>
              </a:spcAft>
              <a:buNone/>
            </a:pPr>
            <a:r>
              <a:rPr lang="en" sz="1200"/>
              <a:t>Is the colour of the clear sky and the deep sea. It is located between violet and green on the optical spectrum.</a:t>
            </a:r>
            <a:endParaRPr sz="1200"/>
          </a:p>
        </p:txBody>
      </p:sp>
      <p:sp>
        <p:nvSpPr>
          <p:cNvPr id="397" name="Google Shape;397;p29"/>
          <p:cNvSpPr txBox="1"/>
          <p:nvPr>
            <p:ph idx="3" type="body"/>
          </p:nvPr>
        </p:nvSpPr>
        <p:spPr>
          <a:xfrm>
            <a:off x="5834176" y="3071450"/>
            <a:ext cx="2085900" cy="1336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a:t>Red</a:t>
            </a:r>
            <a:endParaRPr b="1"/>
          </a:p>
          <a:p>
            <a:pPr indent="0" lvl="0" marL="0" rtl="0" algn="l">
              <a:spcBef>
                <a:spcPts val="600"/>
              </a:spcBef>
              <a:spcAft>
                <a:spcPts val="0"/>
              </a:spcAft>
              <a:buNone/>
            </a:pPr>
            <a:r>
              <a:rPr lang="en" sz="1200"/>
              <a:t>Is the color of blood, and because of this it has historically been associated with sacrifice, danger and courage. </a:t>
            </a:r>
            <a:endParaRPr sz="1200"/>
          </a:p>
          <a:p>
            <a:pPr indent="0" lvl="0" marL="0" rtl="0" algn="l">
              <a:spcBef>
                <a:spcPts val="600"/>
              </a:spcBef>
              <a:spcAft>
                <a:spcPts val="600"/>
              </a:spcAft>
              <a:buNone/>
            </a:pPr>
            <a:r>
              <a:t/>
            </a:r>
            <a:endParaRPr sz="12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30"/>
          <p:cNvSpPr txBox="1"/>
          <p:nvPr>
            <p:ph idx="1" type="body"/>
          </p:nvPr>
        </p:nvSpPr>
        <p:spPr>
          <a:xfrm>
            <a:off x="851175" y="4635425"/>
            <a:ext cx="7441800" cy="306000"/>
          </a:xfrm>
          <a:prstGeom prst="rect">
            <a:avLst/>
          </a:prstGeom>
        </p:spPr>
        <p:txBody>
          <a:bodyPr anchorCtr="0" anchor="ctr" bIns="0" lIns="0" spcFirstLastPara="1" rIns="0" wrap="square" tIns="0">
            <a:noAutofit/>
          </a:bodyPr>
          <a:lstStyle/>
          <a:p>
            <a:pPr indent="0" lvl="0" marL="0" rtl="0" algn="l">
              <a:spcBef>
                <a:spcPts val="0"/>
              </a:spcBef>
              <a:spcAft>
                <a:spcPts val="600"/>
              </a:spcAft>
              <a:buNone/>
            </a:pPr>
            <a:r>
              <a:rPr lang="en"/>
              <a:t>You can insert graphs from Excel or Google Sheets</a:t>
            </a:r>
            <a:endParaRPr/>
          </a:p>
        </p:txBody>
      </p:sp>
      <p:sp>
        <p:nvSpPr>
          <p:cNvPr id="403" name="Google Shape;403;p30"/>
          <p:cNvSpPr txBox="1"/>
          <p:nvPr>
            <p:ph idx="12" type="sldNum"/>
          </p:nvPr>
        </p:nvSpPr>
        <p:spPr>
          <a:xfrm>
            <a:off x="8640175" y="4585800"/>
            <a:ext cx="351300" cy="405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cxnSp>
        <p:nvCxnSpPr>
          <p:cNvPr id="404" name="Google Shape;404;p30"/>
          <p:cNvCxnSpPr/>
          <p:nvPr/>
        </p:nvCxnSpPr>
        <p:spPr>
          <a:xfrm>
            <a:off x="851175" y="1074701"/>
            <a:ext cx="7239000" cy="0"/>
          </a:xfrm>
          <a:prstGeom prst="straightConnector1">
            <a:avLst/>
          </a:prstGeom>
          <a:noFill/>
          <a:ln cap="flat" cmpd="sng" w="9525">
            <a:solidFill>
              <a:schemeClr val="lt2"/>
            </a:solidFill>
            <a:prstDash val="solid"/>
            <a:round/>
            <a:headEnd len="med" w="med" type="none"/>
            <a:tailEnd len="med" w="med" type="none"/>
          </a:ln>
        </p:spPr>
      </p:cxnSp>
      <p:cxnSp>
        <p:nvCxnSpPr>
          <p:cNvPr id="405" name="Google Shape;405;p30"/>
          <p:cNvCxnSpPr/>
          <p:nvPr/>
        </p:nvCxnSpPr>
        <p:spPr>
          <a:xfrm>
            <a:off x="851175" y="1784183"/>
            <a:ext cx="7239000" cy="0"/>
          </a:xfrm>
          <a:prstGeom prst="straightConnector1">
            <a:avLst/>
          </a:prstGeom>
          <a:noFill/>
          <a:ln cap="flat" cmpd="sng" w="9525">
            <a:solidFill>
              <a:schemeClr val="lt2"/>
            </a:solidFill>
            <a:prstDash val="solid"/>
            <a:round/>
            <a:headEnd len="med" w="med" type="none"/>
            <a:tailEnd len="med" w="med" type="none"/>
          </a:ln>
        </p:spPr>
      </p:cxnSp>
      <p:cxnSp>
        <p:nvCxnSpPr>
          <p:cNvPr id="406" name="Google Shape;406;p30"/>
          <p:cNvCxnSpPr/>
          <p:nvPr/>
        </p:nvCxnSpPr>
        <p:spPr>
          <a:xfrm>
            <a:off x="851175" y="2493664"/>
            <a:ext cx="7239000" cy="0"/>
          </a:xfrm>
          <a:prstGeom prst="straightConnector1">
            <a:avLst/>
          </a:prstGeom>
          <a:noFill/>
          <a:ln cap="flat" cmpd="sng" w="9525">
            <a:solidFill>
              <a:schemeClr val="lt2"/>
            </a:solidFill>
            <a:prstDash val="solid"/>
            <a:round/>
            <a:headEnd len="med" w="med" type="none"/>
            <a:tailEnd len="med" w="med" type="none"/>
          </a:ln>
        </p:spPr>
      </p:cxnSp>
      <p:cxnSp>
        <p:nvCxnSpPr>
          <p:cNvPr id="407" name="Google Shape;407;p30"/>
          <p:cNvCxnSpPr/>
          <p:nvPr/>
        </p:nvCxnSpPr>
        <p:spPr>
          <a:xfrm>
            <a:off x="851175" y="3203146"/>
            <a:ext cx="7239000" cy="0"/>
          </a:xfrm>
          <a:prstGeom prst="straightConnector1">
            <a:avLst/>
          </a:prstGeom>
          <a:noFill/>
          <a:ln cap="flat" cmpd="sng" w="9525">
            <a:solidFill>
              <a:schemeClr val="lt2"/>
            </a:solidFill>
            <a:prstDash val="solid"/>
            <a:round/>
            <a:headEnd len="med" w="med" type="none"/>
            <a:tailEnd len="med" w="med" type="none"/>
          </a:ln>
        </p:spPr>
      </p:cxnSp>
      <p:cxnSp>
        <p:nvCxnSpPr>
          <p:cNvPr id="408" name="Google Shape;408;p30"/>
          <p:cNvCxnSpPr/>
          <p:nvPr/>
        </p:nvCxnSpPr>
        <p:spPr>
          <a:xfrm>
            <a:off x="851175" y="3934526"/>
            <a:ext cx="7239000" cy="0"/>
          </a:xfrm>
          <a:prstGeom prst="straightConnector1">
            <a:avLst/>
          </a:prstGeom>
          <a:noFill/>
          <a:ln cap="flat" cmpd="sng" w="9525">
            <a:solidFill>
              <a:schemeClr val="lt2"/>
            </a:solidFill>
            <a:prstDash val="solid"/>
            <a:round/>
            <a:headEnd len="med" w="med" type="none"/>
            <a:tailEnd len="med" w="med" type="none"/>
          </a:ln>
        </p:spPr>
      </p:cxnSp>
      <p:sp>
        <p:nvSpPr>
          <p:cNvPr id="409" name="Google Shape;409;p30"/>
          <p:cNvSpPr txBox="1"/>
          <p:nvPr/>
        </p:nvSpPr>
        <p:spPr>
          <a:xfrm>
            <a:off x="851175" y="915950"/>
            <a:ext cx="309300" cy="30303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None/>
            </a:pPr>
            <a:r>
              <a:rPr lang="en" sz="1000">
                <a:solidFill>
                  <a:schemeClr val="dk2"/>
                </a:solidFill>
                <a:latin typeface="Inria Sans"/>
                <a:ea typeface="Inria Sans"/>
                <a:cs typeface="Inria Sans"/>
                <a:sym typeface="Inria Sans"/>
              </a:rPr>
              <a:t>4000</a:t>
            </a:r>
            <a:endParaRPr sz="1000">
              <a:solidFill>
                <a:schemeClr val="dk2"/>
              </a:solidFill>
              <a:latin typeface="Inria Sans"/>
              <a:ea typeface="Inria Sans"/>
              <a:cs typeface="Inria Sans"/>
              <a:sym typeface="Inria Sans"/>
            </a:endParaRPr>
          </a:p>
          <a:p>
            <a:pPr indent="0" lvl="0" marL="0" marR="0" rtl="0" algn="r">
              <a:lnSpc>
                <a:spcPct val="100000"/>
              </a:lnSpc>
              <a:spcBef>
                <a:spcPts val="4400"/>
              </a:spcBef>
              <a:spcAft>
                <a:spcPts val="0"/>
              </a:spcAft>
              <a:buNone/>
            </a:pPr>
            <a:r>
              <a:rPr lang="en" sz="1000">
                <a:solidFill>
                  <a:schemeClr val="dk2"/>
                </a:solidFill>
                <a:latin typeface="Inria Sans"/>
                <a:ea typeface="Inria Sans"/>
                <a:cs typeface="Inria Sans"/>
                <a:sym typeface="Inria Sans"/>
              </a:rPr>
              <a:t>3000</a:t>
            </a:r>
            <a:endParaRPr sz="1000">
              <a:solidFill>
                <a:schemeClr val="dk2"/>
              </a:solidFill>
              <a:latin typeface="Inria Sans"/>
              <a:ea typeface="Inria Sans"/>
              <a:cs typeface="Inria Sans"/>
              <a:sym typeface="Inria Sans"/>
            </a:endParaRPr>
          </a:p>
          <a:p>
            <a:pPr indent="0" lvl="0" marL="0" marR="0" rtl="0" algn="r">
              <a:lnSpc>
                <a:spcPct val="100000"/>
              </a:lnSpc>
              <a:spcBef>
                <a:spcPts val="4400"/>
              </a:spcBef>
              <a:spcAft>
                <a:spcPts val="0"/>
              </a:spcAft>
              <a:buNone/>
            </a:pPr>
            <a:r>
              <a:rPr lang="en" sz="1000">
                <a:solidFill>
                  <a:schemeClr val="dk2"/>
                </a:solidFill>
                <a:latin typeface="Inria Sans"/>
                <a:ea typeface="Inria Sans"/>
                <a:cs typeface="Inria Sans"/>
                <a:sym typeface="Inria Sans"/>
              </a:rPr>
              <a:t>2000</a:t>
            </a:r>
            <a:endParaRPr sz="1000">
              <a:solidFill>
                <a:schemeClr val="dk2"/>
              </a:solidFill>
              <a:latin typeface="Inria Sans"/>
              <a:ea typeface="Inria Sans"/>
              <a:cs typeface="Inria Sans"/>
              <a:sym typeface="Inria Sans"/>
            </a:endParaRPr>
          </a:p>
          <a:p>
            <a:pPr indent="0" lvl="0" marL="0" marR="0" rtl="0" algn="r">
              <a:lnSpc>
                <a:spcPct val="100000"/>
              </a:lnSpc>
              <a:spcBef>
                <a:spcPts val="4400"/>
              </a:spcBef>
              <a:spcAft>
                <a:spcPts val="0"/>
              </a:spcAft>
              <a:buNone/>
            </a:pPr>
            <a:r>
              <a:rPr lang="en" sz="1000">
                <a:solidFill>
                  <a:schemeClr val="dk2"/>
                </a:solidFill>
                <a:latin typeface="Inria Sans"/>
                <a:ea typeface="Inria Sans"/>
                <a:cs typeface="Inria Sans"/>
                <a:sym typeface="Inria Sans"/>
              </a:rPr>
              <a:t>1000</a:t>
            </a:r>
            <a:endParaRPr sz="1000">
              <a:solidFill>
                <a:schemeClr val="dk2"/>
              </a:solidFill>
              <a:latin typeface="Inria Sans"/>
              <a:ea typeface="Inria Sans"/>
              <a:cs typeface="Inria Sans"/>
              <a:sym typeface="Inria Sans"/>
            </a:endParaRPr>
          </a:p>
          <a:p>
            <a:pPr indent="0" lvl="0" marL="0" marR="0" rtl="0" algn="r">
              <a:lnSpc>
                <a:spcPct val="100000"/>
              </a:lnSpc>
              <a:spcBef>
                <a:spcPts val="4400"/>
              </a:spcBef>
              <a:spcAft>
                <a:spcPts val="4400"/>
              </a:spcAft>
              <a:buNone/>
            </a:pPr>
            <a:r>
              <a:rPr lang="en" sz="1000">
                <a:solidFill>
                  <a:schemeClr val="dk2"/>
                </a:solidFill>
                <a:latin typeface="Inria Sans"/>
                <a:ea typeface="Inria Sans"/>
                <a:cs typeface="Inria Sans"/>
                <a:sym typeface="Inria Sans"/>
              </a:rPr>
              <a:t>0</a:t>
            </a:r>
            <a:endParaRPr sz="1000">
              <a:solidFill>
                <a:schemeClr val="dk2"/>
              </a:solidFill>
              <a:latin typeface="Inria Sans"/>
              <a:ea typeface="Inria Sans"/>
              <a:cs typeface="Inria Sans"/>
              <a:sym typeface="Inria Sans"/>
            </a:endParaRPr>
          </a:p>
        </p:txBody>
      </p:sp>
      <p:sp>
        <p:nvSpPr>
          <p:cNvPr id="410" name="Google Shape;410;p30"/>
          <p:cNvSpPr/>
          <p:nvPr/>
        </p:nvSpPr>
        <p:spPr>
          <a:xfrm>
            <a:off x="1471457" y="2380937"/>
            <a:ext cx="233700" cy="1553700"/>
          </a:xfrm>
          <a:prstGeom prst="rect">
            <a:avLst/>
          </a:prstGeom>
          <a:gradFill>
            <a:gsLst>
              <a:gs pos="0">
                <a:schemeClr val="accent5"/>
              </a:gs>
              <a:gs pos="100000">
                <a:schemeClr val="accent6"/>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30"/>
          <p:cNvSpPr/>
          <p:nvPr/>
        </p:nvSpPr>
        <p:spPr>
          <a:xfrm>
            <a:off x="1785701" y="1986874"/>
            <a:ext cx="233700" cy="1947900"/>
          </a:xfrm>
          <a:prstGeom prst="rect">
            <a:avLst/>
          </a:prstGeom>
          <a:gradFill>
            <a:gsLst>
              <a:gs pos="0">
                <a:schemeClr val="lt1"/>
              </a:gs>
              <a:gs pos="100000">
                <a:schemeClr val="accent1"/>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30"/>
          <p:cNvSpPr/>
          <p:nvPr/>
        </p:nvSpPr>
        <p:spPr>
          <a:xfrm>
            <a:off x="2099945" y="2493664"/>
            <a:ext cx="233700" cy="1441200"/>
          </a:xfrm>
          <a:prstGeom prst="rect">
            <a:avLst/>
          </a:prstGeom>
          <a:gradFill>
            <a:gsLst>
              <a:gs pos="0">
                <a:schemeClr val="accent3"/>
              </a:gs>
              <a:gs pos="100000">
                <a:schemeClr val="accent4"/>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30"/>
          <p:cNvSpPr/>
          <p:nvPr/>
        </p:nvSpPr>
        <p:spPr>
          <a:xfrm>
            <a:off x="3224461" y="2694727"/>
            <a:ext cx="233700" cy="1239900"/>
          </a:xfrm>
          <a:prstGeom prst="rect">
            <a:avLst/>
          </a:prstGeom>
          <a:gradFill>
            <a:gsLst>
              <a:gs pos="0">
                <a:schemeClr val="accent5"/>
              </a:gs>
              <a:gs pos="100000">
                <a:schemeClr val="accent6"/>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30"/>
          <p:cNvSpPr/>
          <p:nvPr/>
        </p:nvSpPr>
        <p:spPr>
          <a:xfrm>
            <a:off x="3538706" y="2096344"/>
            <a:ext cx="233700" cy="1838400"/>
          </a:xfrm>
          <a:prstGeom prst="rect">
            <a:avLst/>
          </a:prstGeom>
          <a:gradFill>
            <a:gsLst>
              <a:gs pos="0">
                <a:schemeClr val="lt1"/>
              </a:gs>
              <a:gs pos="100000">
                <a:schemeClr val="accent1"/>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30"/>
          <p:cNvSpPr/>
          <p:nvPr/>
        </p:nvSpPr>
        <p:spPr>
          <a:xfrm>
            <a:off x="3852950" y="1229025"/>
            <a:ext cx="233700" cy="2706000"/>
          </a:xfrm>
          <a:prstGeom prst="rect">
            <a:avLst/>
          </a:prstGeom>
          <a:gradFill>
            <a:gsLst>
              <a:gs pos="0">
                <a:schemeClr val="accent3"/>
              </a:gs>
              <a:gs pos="100000">
                <a:schemeClr val="accent4"/>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30"/>
          <p:cNvSpPr/>
          <p:nvPr/>
        </p:nvSpPr>
        <p:spPr>
          <a:xfrm>
            <a:off x="4977466" y="2140120"/>
            <a:ext cx="233700" cy="1794600"/>
          </a:xfrm>
          <a:prstGeom prst="rect">
            <a:avLst/>
          </a:prstGeom>
          <a:gradFill>
            <a:gsLst>
              <a:gs pos="0">
                <a:schemeClr val="accent5"/>
              </a:gs>
              <a:gs pos="100000">
                <a:schemeClr val="accent6"/>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30"/>
          <p:cNvSpPr/>
          <p:nvPr/>
        </p:nvSpPr>
        <p:spPr>
          <a:xfrm>
            <a:off x="5291710" y="1074577"/>
            <a:ext cx="233700" cy="2860200"/>
          </a:xfrm>
          <a:prstGeom prst="rect">
            <a:avLst/>
          </a:prstGeom>
          <a:gradFill>
            <a:gsLst>
              <a:gs pos="0">
                <a:schemeClr val="lt1"/>
              </a:gs>
              <a:gs pos="100000">
                <a:schemeClr val="accent1"/>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30"/>
          <p:cNvSpPr/>
          <p:nvPr/>
        </p:nvSpPr>
        <p:spPr>
          <a:xfrm>
            <a:off x="5605955" y="2322562"/>
            <a:ext cx="233700" cy="1611900"/>
          </a:xfrm>
          <a:prstGeom prst="rect">
            <a:avLst/>
          </a:prstGeom>
          <a:gradFill>
            <a:gsLst>
              <a:gs pos="0">
                <a:schemeClr val="accent3"/>
              </a:gs>
              <a:gs pos="100000">
                <a:schemeClr val="accent4"/>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30"/>
          <p:cNvSpPr/>
          <p:nvPr/>
        </p:nvSpPr>
        <p:spPr>
          <a:xfrm>
            <a:off x="6730471" y="2753101"/>
            <a:ext cx="233700" cy="1181400"/>
          </a:xfrm>
          <a:prstGeom prst="rect">
            <a:avLst/>
          </a:prstGeom>
          <a:gradFill>
            <a:gsLst>
              <a:gs pos="0">
                <a:schemeClr val="accent5"/>
              </a:gs>
              <a:gs pos="100000">
                <a:schemeClr val="accent6"/>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30"/>
          <p:cNvSpPr/>
          <p:nvPr/>
        </p:nvSpPr>
        <p:spPr>
          <a:xfrm>
            <a:off x="7044715" y="1293620"/>
            <a:ext cx="233700" cy="2641200"/>
          </a:xfrm>
          <a:prstGeom prst="rect">
            <a:avLst/>
          </a:prstGeom>
          <a:gradFill>
            <a:gsLst>
              <a:gs pos="0">
                <a:schemeClr val="lt1"/>
              </a:gs>
              <a:gs pos="100000">
                <a:schemeClr val="accent1"/>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30"/>
          <p:cNvSpPr/>
          <p:nvPr/>
        </p:nvSpPr>
        <p:spPr>
          <a:xfrm>
            <a:off x="7358959" y="1607410"/>
            <a:ext cx="233700" cy="2327400"/>
          </a:xfrm>
          <a:prstGeom prst="rect">
            <a:avLst/>
          </a:prstGeom>
          <a:gradFill>
            <a:gsLst>
              <a:gs pos="0">
                <a:schemeClr val="accent3"/>
              </a:gs>
              <a:gs pos="100000">
                <a:schemeClr val="accent4"/>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3"/>
          <p:cNvSpPr txBox="1"/>
          <p:nvPr>
            <p:ph type="title"/>
          </p:nvPr>
        </p:nvSpPr>
        <p:spPr>
          <a:xfrm>
            <a:off x="1207850" y="855506"/>
            <a:ext cx="6728400" cy="351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INSTRUCTIONS FOR USE</a:t>
            </a:r>
            <a:endParaRPr/>
          </a:p>
        </p:txBody>
      </p:sp>
      <p:sp>
        <p:nvSpPr>
          <p:cNvPr id="212" name="Google Shape;212;p13"/>
          <p:cNvSpPr txBox="1"/>
          <p:nvPr>
            <p:ph idx="2" type="body"/>
          </p:nvPr>
        </p:nvSpPr>
        <p:spPr>
          <a:xfrm>
            <a:off x="4792488" y="1430150"/>
            <a:ext cx="3143700" cy="3265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sz="1200"/>
              <a:t>EDIT IN POWERPOINT®</a:t>
            </a:r>
            <a:endParaRPr sz="1200"/>
          </a:p>
          <a:p>
            <a:pPr indent="0" lvl="0" marL="0" rtl="0" algn="l">
              <a:spcBef>
                <a:spcPts val="600"/>
              </a:spcBef>
              <a:spcAft>
                <a:spcPts val="0"/>
              </a:spcAft>
              <a:buNone/>
            </a:pPr>
            <a:r>
              <a:rPr lang="en" sz="1200"/>
              <a:t>Click on the button under the presentation preview that says </a:t>
            </a:r>
            <a:r>
              <a:rPr b="1" lang="en" sz="1200"/>
              <a:t>"Download as PowerPoint template"</a:t>
            </a:r>
            <a:r>
              <a:rPr lang="en" sz="1200"/>
              <a:t>. You will get a .pptx file that you can edit in PowerPoint. </a:t>
            </a:r>
            <a:endParaRPr sz="1200"/>
          </a:p>
          <a:p>
            <a:pPr indent="0" lvl="0" marL="0" rtl="0" algn="l">
              <a:spcBef>
                <a:spcPts val="600"/>
              </a:spcBef>
              <a:spcAft>
                <a:spcPts val="0"/>
              </a:spcAft>
              <a:buNone/>
            </a:pPr>
            <a:r>
              <a:rPr lang="en" sz="1200"/>
              <a:t>Remember to download and install the fonts used in this presentation (you’ll find the links to the font files needed in the </a:t>
            </a:r>
            <a:r>
              <a:rPr lang="en" sz="1200" u="sng">
                <a:solidFill>
                  <a:schemeClr val="hlink"/>
                </a:solidFill>
                <a:hlinkClick action="ppaction://hlinksldjump" r:id="rId3"/>
              </a:rPr>
              <a:t>Presentation design slide</a:t>
            </a:r>
            <a:r>
              <a:rPr lang="en" sz="1200"/>
              <a:t>)</a:t>
            </a:r>
            <a:endParaRPr sz="1200"/>
          </a:p>
          <a:p>
            <a:pPr indent="0" lvl="0" marL="0" rtl="0" algn="l">
              <a:spcBef>
                <a:spcPts val="600"/>
              </a:spcBef>
              <a:spcAft>
                <a:spcPts val="600"/>
              </a:spcAft>
              <a:buClr>
                <a:schemeClr val="dk1"/>
              </a:buClr>
              <a:buSzPts val="1100"/>
              <a:buFont typeface="Arial"/>
              <a:buNone/>
            </a:pPr>
            <a:r>
              <a:t/>
            </a:r>
            <a:endParaRPr b="1" sz="1200"/>
          </a:p>
        </p:txBody>
      </p:sp>
      <p:sp>
        <p:nvSpPr>
          <p:cNvPr id="213" name="Google Shape;213;p13"/>
          <p:cNvSpPr txBox="1"/>
          <p:nvPr>
            <p:ph idx="1" type="body"/>
          </p:nvPr>
        </p:nvSpPr>
        <p:spPr>
          <a:xfrm>
            <a:off x="1207774" y="1430150"/>
            <a:ext cx="3143700" cy="3265800"/>
          </a:xfrm>
          <a:prstGeom prst="rect">
            <a:avLst/>
          </a:prstGeom>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b="1" lang="en" sz="1200"/>
              <a:t>EDIT IN GOOGLE SLIDES</a:t>
            </a:r>
            <a:endParaRPr sz="1200"/>
          </a:p>
          <a:p>
            <a:pPr indent="0" lvl="0" marL="0" rtl="0" algn="l">
              <a:spcBef>
                <a:spcPts val="600"/>
              </a:spcBef>
              <a:spcAft>
                <a:spcPts val="0"/>
              </a:spcAft>
              <a:buClr>
                <a:schemeClr val="dk1"/>
              </a:buClr>
              <a:buSzPts val="1100"/>
              <a:buFont typeface="Arial"/>
              <a:buNone/>
            </a:pPr>
            <a:r>
              <a:rPr lang="en" sz="1200"/>
              <a:t>Click on the button under the presentation preview that says </a:t>
            </a:r>
            <a:r>
              <a:rPr b="1" lang="en" sz="1200"/>
              <a:t>"Use as Google Slides Theme"</a:t>
            </a:r>
            <a:r>
              <a:rPr lang="en" sz="1200"/>
              <a:t>.</a:t>
            </a:r>
            <a:endParaRPr sz="1200"/>
          </a:p>
          <a:p>
            <a:pPr indent="0" lvl="0" marL="0" rtl="0" algn="l">
              <a:spcBef>
                <a:spcPts val="600"/>
              </a:spcBef>
              <a:spcAft>
                <a:spcPts val="0"/>
              </a:spcAft>
              <a:buClr>
                <a:schemeClr val="dk1"/>
              </a:buClr>
              <a:buSzPts val="1100"/>
              <a:buFont typeface="Arial"/>
              <a:buNone/>
            </a:pPr>
            <a:r>
              <a:rPr lang="en" sz="1200"/>
              <a:t>You will get a copy of this document on your Google Drive and will be able to edit, add or delete slides.</a:t>
            </a:r>
            <a:endParaRPr sz="1200"/>
          </a:p>
          <a:p>
            <a:pPr indent="0" lvl="0" marL="0" rtl="0" algn="l">
              <a:spcBef>
                <a:spcPts val="600"/>
              </a:spcBef>
              <a:spcAft>
                <a:spcPts val="600"/>
              </a:spcAft>
              <a:buClr>
                <a:schemeClr val="dk1"/>
              </a:buClr>
              <a:buSzPts val="1100"/>
              <a:buFont typeface="Arial"/>
              <a:buNone/>
            </a:pPr>
            <a:r>
              <a:rPr b="1" lang="en" sz="1200"/>
              <a:t>You have to be signed in to your Google account.</a:t>
            </a:r>
            <a:endParaRPr/>
          </a:p>
        </p:txBody>
      </p:sp>
      <p:sp>
        <p:nvSpPr>
          <p:cNvPr id="214" name="Google Shape;214;p13"/>
          <p:cNvSpPr txBox="1"/>
          <p:nvPr>
            <p:ph idx="2" type="body"/>
          </p:nvPr>
        </p:nvSpPr>
        <p:spPr>
          <a:xfrm>
            <a:off x="1207775" y="3601125"/>
            <a:ext cx="6728400" cy="608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sz="1200">
                <a:solidFill>
                  <a:schemeClr val="accent4"/>
                </a:solidFill>
              </a:rPr>
              <a:t>More info on how to use this template at </a:t>
            </a:r>
            <a:r>
              <a:rPr b="1" lang="en" sz="1200" u="sng">
                <a:solidFill>
                  <a:schemeClr val="accent4"/>
                </a:solidFill>
                <a:hlinkClick r:id="rId4">
                  <a:extLst>
                    <a:ext uri="{A12FA001-AC4F-418D-AE19-62706E023703}">
                      <ahyp:hlinkClr val="tx"/>
                    </a:ext>
                  </a:extLst>
                </a:hlinkClick>
              </a:rPr>
              <a:t>slidescarnival.com/help-use-presentation-template</a:t>
            </a:r>
            <a:endParaRPr b="1" sz="1200">
              <a:solidFill>
                <a:schemeClr val="accent4"/>
              </a:solidFill>
            </a:endParaRPr>
          </a:p>
          <a:p>
            <a:pPr indent="0" lvl="0" marL="0" rtl="0" algn="l">
              <a:spcBef>
                <a:spcPts val="0"/>
              </a:spcBef>
              <a:spcAft>
                <a:spcPts val="0"/>
              </a:spcAft>
              <a:buClr>
                <a:schemeClr val="dk1"/>
              </a:buClr>
              <a:buSzPts val="1100"/>
              <a:buFont typeface="Arial"/>
              <a:buNone/>
            </a:pPr>
            <a:r>
              <a:rPr lang="en" sz="1200">
                <a:solidFill>
                  <a:schemeClr val="accent4"/>
                </a:solidFill>
              </a:rPr>
              <a:t>This template is free to use under </a:t>
            </a:r>
            <a:r>
              <a:rPr lang="en" sz="1200" u="sng">
                <a:solidFill>
                  <a:schemeClr val="accent4"/>
                </a:solidFill>
                <a:hlinkClick r:id="rId5">
                  <a:extLst>
                    <a:ext uri="{A12FA001-AC4F-418D-AE19-62706E023703}">
                      <ahyp:hlinkClr val="tx"/>
                    </a:ext>
                  </a:extLst>
                </a:hlinkClick>
              </a:rPr>
              <a:t>Creative Commons Attribution license</a:t>
            </a:r>
            <a:r>
              <a:rPr lang="en" sz="1200">
                <a:solidFill>
                  <a:schemeClr val="accent4"/>
                </a:solidFill>
              </a:rPr>
              <a:t>. You can keep the Credits slide or mention SlidesCarnival and other resources used in a slide footer.</a:t>
            </a:r>
            <a:endParaRPr sz="1200">
              <a:solidFill>
                <a:schemeClr val="accent4"/>
              </a:solidFill>
            </a:endParaRPr>
          </a:p>
          <a:p>
            <a:pPr indent="0" lvl="0" marL="0" rtl="0" algn="l">
              <a:spcBef>
                <a:spcPts val="0"/>
              </a:spcBef>
              <a:spcAft>
                <a:spcPts val="0"/>
              </a:spcAft>
              <a:buClr>
                <a:schemeClr val="dk1"/>
              </a:buClr>
              <a:buSzPts val="1100"/>
              <a:buFont typeface="Arial"/>
              <a:buNone/>
            </a:pPr>
            <a:r>
              <a:t/>
            </a:r>
            <a:endParaRPr sz="1200">
              <a:solidFill>
                <a:schemeClr val="accent4"/>
              </a:solidFill>
            </a:endParaRPr>
          </a:p>
          <a:p>
            <a:pPr indent="0" lvl="0" marL="0" rtl="0" algn="l">
              <a:spcBef>
                <a:spcPts val="0"/>
              </a:spcBef>
              <a:spcAft>
                <a:spcPts val="0"/>
              </a:spcAft>
              <a:buNone/>
            </a:pPr>
            <a:r>
              <a:t/>
            </a:r>
            <a:endParaRPr sz="1200">
              <a:solidFill>
                <a:schemeClr val="accent4"/>
              </a:solidFill>
            </a:endParaRPr>
          </a:p>
        </p:txBody>
      </p:sp>
      <p:sp>
        <p:nvSpPr>
          <p:cNvPr id="215" name="Google Shape;215;p13"/>
          <p:cNvSpPr txBox="1"/>
          <p:nvPr>
            <p:ph idx="12" type="sldNum"/>
          </p:nvPr>
        </p:nvSpPr>
        <p:spPr>
          <a:xfrm>
            <a:off x="8640175" y="4585800"/>
            <a:ext cx="351300" cy="405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31"/>
          <p:cNvSpPr txBox="1"/>
          <p:nvPr>
            <p:ph idx="4294967295" type="body"/>
          </p:nvPr>
        </p:nvSpPr>
        <p:spPr>
          <a:xfrm>
            <a:off x="1207850" y="373575"/>
            <a:ext cx="3508500" cy="43962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latin typeface="Saira Semi Condensed"/>
                <a:ea typeface="Saira Semi Condensed"/>
                <a:cs typeface="Saira Semi Condensed"/>
                <a:sym typeface="Saira Semi Condensed"/>
              </a:rPr>
              <a:t>MOBILE PROJECT</a:t>
            </a:r>
            <a:endParaRPr>
              <a:latin typeface="Saira Semi Condensed"/>
              <a:ea typeface="Saira Semi Condensed"/>
              <a:cs typeface="Saira Semi Condensed"/>
              <a:sym typeface="Saira Semi Condensed"/>
            </a:endParaRPr>
          </a:p>
          <a:p>
            <a:pPr indent="0" lvl="0" marL="0" rtl="0" algn="l">
              <a:spcBef>
                <a:spcPts val="600"/>
              </a:spcBef>
              <a:spcAft>
                <a:spcPts val="600"/>
              </a:spcAft>
              <a:buNone/>
            </a:pPr>
            <a:r>
              <a:rPr lang="en" sz="2000"/>
              <a:t>Show and explain your web, app or software projects using these gadget templates.</a:t>
            </a:r>
            <a:endParaRPr sz="2000"/>
          </a:p>
        </p:txBody>
      </p:sp>
      <p:sp>
        <p:nvSpPr>
          <p:cNvPr id="427" name="Google Shape;427;p31"/>
          <p:cNvSpPr txBox="1"/>
          <p:nvPr>
            <p:ph idx="12" type="sldNum"/>
          </p:nvPr>
        </p:nvSpPr>
        <p:spPr>
          <a:xfrm>
            <a:off x="8640175" y="4585800"/>
            <a:ext cx="351300" cy="405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grpSp>
        <p:nvGrpSpPr>
          <p:cNvPr id="428" name="Google Shape;428;p31"/>
          <p:cNvGrpSpPr/>
          <p:nvPr/>
        </p:nvGrpSpPr>
        <p:grpSpPr>
          <a:xfrm>
            <a:off x="5576800" y="402197"/>
            <a:ext cx="2119546" cy="4396359"/>
            <a:chOff x="2547150" y="238125"/>
            <a:chExt cx="2525675" cy="5238750"/>
          </a:xfrm>
        </p:grpSpPr>
        <p:sp>
          <p:nvSpPr>
            <p:cNvPr id="429" name="Google Shape;429;p31"/>
            <p:cNvSpPr/>
            <p:nvPr/>
          </p:nvSpPr>
          <p:spPr>
            <a:xfrm>
              <a:off x="2547150" y="238125"/>
              <a:ext cx="2525675" cy="5238750"/>
            </a:xfrm>
            <a:custGeom>
              <a:rect b="b" l="l" r="r" t="t"/>
              <a:pathLst>
                <a:path extrusionOk="0" h="209550" w="101027">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31"/>
            <p:cNvSpPr/>
            <p:nvPr/>
          </p:nvSpPr>
          <p:spPr>
            <a:xfrm>
              <a:off x="3557025" y="5147100"/>
              <a:ext cx="504050" cy="179900"/>
            </a:xfrm>
            <a:custGeom>
              <a:rect b="b" l="l" r="r" t="t"/>
              <a:pathLst>
                <a:path extrusionOk="0" h="7196" w="20162">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31"/>
            <p:cNvSpPr/>
            <p:nvPr/>
          </p:nvSpPr>
          <p:spPr>
            <a:xfrm>
              <a:off x="3008050" y="423600"/>
              <a:ext cx="99325" cy="99325"/>
            </a:xfrm>
            <a:custGeom>
              <a:rect b="b" l="l" r="r" t="t"/>
              <a:pathLst>
                <a:path extrusionOk="0" h="3973" w="3973">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31"/>
            <p:cNvSpPr/>
            <p:nvPr/>
          </p:nvSpPr>
          <p:spPr>
            <a:xfrm>
              <a:off x="3566400" y="434850"/>
              <a:ext cx="487175" cy="76850"/>
            </a:xfrm>
            <a:custGeom>
              <a:rect b="b" l="l" r="r" t="t"/>
              <a:pathLst>
                <a:path extrusionOk="0" h="3074" w="19487">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433" name="Google Shape;433;p31"/>
          <p:cNvPicPr preferRelativeResize="0"/>
          <p:nvPr/>
        </p:nvPicPr>
        <p:blipFill rotWithShape="1">
          <a:blip r:embed="rId3">
            <a:alphaModFix/>
          </a:blip>
          <a:srcRect b="23786" l="0" r="0" t="0"/>
          <a:stretch/>
        </p:blipFill>
        <p:spPr>
          <a:xfrm>
            <a:off x="5623813" y="784512"/>
            <a:ext cx="2025525" cy="36317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32"/>
          <p:cNvSpPr txBox="1"/>
          <p:nvPr>
            <p:ph idx="12" type="sldNum"/>
          </p:nvPr>
        </p:nvSpPr>
        <p:spPr>
          <a:xfrm>
            <a:off x="8640175" y="4585800"/>
            <a:ext cx="351300" cy="405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grpSp>
        <p:nvGrpSpPr>
          <p:cNvPr id="439" name="Google Shape;439;p32"/>
          <p:cNvGrpSpPr/>
          <p:nvPr/>
        </p:nvGrpSpPr>
        <p:grpSpPr>
          <a:xfrm>
            <a:off x="5240302" y="465959"/>
            <a:ext cx="2736410" cy="4222433"/>
            <a:chOff x="2112475" y="238125"/>
            <a:chExt cx="3395050" cy="5238750"/>
          </a:xfrm>
        </p:grpSpPr>
        <p:sp>
          <p:nvSpPr>
            <p:cNvPr id="440" name="Google Shape;440;p32"/>
            <p:cNvSpPr/>
            <p:nvPr/>
          </p:nvSpPr>
          <p:spPr>
            <a:xfrm>
              <a:off x="2112475" y="238125"/>
              <a:ext cx="3395050" cy="5238750"/>
            </a:xfrm>
            <a:custGeom>
              <a:rect b="b" l="l" r="r" t="t"/>
              <a:pathLst>
                <a:path extrusionOk="0" h="209550" w="135802">
                  <a:moveTo>
                    <a:pt x="132205" y="18886"/>
                  </a:moveTo>
                  <a:lnTo>
                    <a:pt x="132205" y="190364"/>
                  </a:lnTo>
                  <a:lnTo>
                    <a:pt x="3597" y="190364"/>
                  </a:lnTo>
                  <a:lnTo>
                    <a:pt x="3597" y="18886"/>
                  </a:lnTo>
                  <a:close/>
                  <a:moveTo>
                    <a:pt x="8019" y="0"/>
                  </a:moveTo>
                  <a:lnTo>
                    <a:pt x="7270" y="75"/>
                  </a:lnTo>
                  <a:lnTo>
                    <a:pt x="6445" y="150"/>
                  </a:lnTo>
                  <a:lnTo>
                    <a:pt x="5696" y="375"/>
                  </a:lnTo>
                  <a:lnTo>
                    <a:pt x="4946" y="600"/>
                  </a:lnTo>
                  <a:lnTo>
                    <a:pt x="4197" y="974"/>
                  </a:lnTo>
                  <a:lnTo>
                    <a:pt x="3522" y="1349"/>
                  </a:lnTo>
                  <a:lnTo>
                    <a:pt x="2923" y="1874"/>
                  </a:lnTo>
                  <a:lnTo>
                    <a:pt x="2323" y="2323"/>
                  </a:lnTo>
                  <a:lnTo>
                    <a:pt x="1874" y="2923"/>
                  </a:lnTo>
                  <a:lnTo>
                    <a:pt x="1349" y="3522"/>
                  </a:lnTo>
                  <a:lnTo>
                    <a:pt x="974" y="4197"/>
                  </a:lnTo>
                  <a:lnTo>
                    <a:pt x="600" y="4946"/>
                  </a:lnTo>
                  <a:lnTo>
                    <a:pt x="375" y="5696"/>
                  </a:lnTo>
                  <a:lnTo>
                    <a:pt x="150" y="6445"/>
                  </a:lnTo>
                  <a:lnTo>
                    <a:pt x="75" y="7270"/>
                  </a:lnTo>
                  <a:lnTo>
                    <a:pt x="0" y="8019"/>
                  </a:lnTo>
                  <a:lnTo>
                    <a:pt x="0" y="201531"/>
                  </a:lnTo>
                  <a:lnTo>
                    <a:pt x="75" y="202280"/>
                  </a:lnTo>
                  <a:lnTo>
                    <a:pt x="150" y="203105"/>
                  </a:lnTo>
                  <a:lnTo>
                    <a:pt x="375" y="203854"/>
                  </a:lnTo>
                  <a:lnTo>
                    <a:pt x="600" y="204604"/>
                  </a:lnTo>
                  <a:lnTo>
                    <a:pt x="974" y="205353"/>
                  </a:lnTo>
                  <a:lnTo>
                    <a:pt x="1349" y="206028"/>
                  </a:lnTo>
                  <a:lnTo>
                    <a:pt x="1874" y="206627"/>
                  </a:lnTo>
                  <a:lnTo>
                    <a:pt x="2323" y="207227"/>
                  </a:lnTo>
                  <a:lnTo>
                    <a:pt x="2923" y="207676"/>
                  </a:lnTo>
                  <a:lnTo>
                    <a:pt x="3522" y="208201"/>
                  </a:lnTo>
                  <a:lnTo>
                    <a:pt x="4197" y="208576"/>
                  </a:lnTo>
                  <a:lnTo>
                    <a:pt x="4946" y="208950"/>
                  </a:lnTo>
                  <a:lnTo>
                    <a:pt x="5696" y="209175"/>
                  </a:lnTo>
                  <a:lnTo>
                    <a:pt x="6445" y="209400"/>
                  </a:lnTo>
                  <a:lnTo>
                    <a:pt x="7270" y="209475"/>
                  </a:lnTo>
                  <a:lnTo>
                    <a:pt x="8019" y="209550"/>
                  </a:lnTo>
                  <a:lnTo>
                    <a:pt x="127783" y="209550"/>
                  </a:lnTo>
                  <a:lnTo>
                    <a:pt x="128532" y="209475"/>
                  </a:lnTo>
                  <a:lnTo>
                    <a:pt x="129357" y="209400"/>
                  </a:lnTo>
                  <a:lnTo>
                    <a:pt x="130106" y="209175"/>
                  </a:lnTo>
                  <a:lnTo>
                    <a:pt x="130856" y="208950"/>
                  </a:lnTo>
                  <a:lnTo>
                    <a:pt x="131605" y="208576"/>
                  </a:lnTo>
                  <a:lnTo>
                    <a:pt x="132280" y="208201"/>
                  </a:lnTo>
                  <a:lnTo>
                    <a:pt x="132879" y="207676"/>
                  </a:lnTo>
                  <a:lnTo>
                    <a:pt x="133479" y="207227"/>
                  </a:lnTo>
                  <a:lnTo>
                    <a:pt x="133928" y="206627"/>
                  </a:lnTo>
                  <a:lnTo>
                    <a:pt x="134453" y="206028"/>
                  </a:lnTo>
                  <a:lnTo>
                    <a:pt x="134828" y="205353"/>
                  </a:lnTo>
                  <a:lnTo>
                    <a:pt x="135202" y="204604"/>
                  </a:lnTo>
                  <a:lnTo>
                    <a:pt x="135427" y="203854"/>
                  </a:lnTo>
                  <a:lnTo>
                    <a:pt x="135652" y="203105"/>
                  </a:lnTo>
                  <a:lnTo>
                    <a:pt x="135727" y="202280"/>
                  </a:lnTo>
                  <a:lnTo>
                    <a:pt x="135802" y="201531"/>
                  </a:lnTo>
                  <a:lnTo>
                    <a:pt x="135802" y="8019"/>
                  </a:lnTo>
                  <a:lnTo>
                    <a:pt x="135727" y="7270"/>
                  </a:lnTo>
                  <a:lnTo>
                    <a:pt x="135652" y="6445"/>
                  </a:lnTo>
                  <a:lnTo>
                    <a:pt x="135427" y="5696"/>
                  </a:lnTo>
                  <a:lnTo>
                    <a:pt x="135202" y="4946"/>
                  </a:lnTo>
                  <a:lnTo>
                    <a:pt x="134828" y="4197"/>
                  </a:lnTo>
                  <a:lnTo>
                    <a:pt x="134453" y="3522"/>
                  </a:lnTo>
                  <a:lnTo>
                    <a:pt x="133928" y="2923"/>
                  </a:lnTo>
                  <a:lnTo>
                    <a:pt x="133479" y="2323"/>
                  </a:lnTo>
                  <a:lnTo>
                    <a:pt x="132879" y="1874"/>
                  </a:lnTo>
                  <a:lnTo>
                    <a:pt x="132280" y="1349"/>
                  </a:lnTo>
                  <a:lnTo>
                    <a:pt x="131605" y="974"/>
                  </a:lnTo>
                  <a:lnTo>
                    <a:pt x="130856" y="600"/>
                  </a:lnTo>
                  <a:lnTo>
                    <a:pt x="130106" y="375"/>
                  </a:lnTo>
                  <a:lnTo>
                    <a:pt x="129357" y="150"/>
                  </a:lnTo>
                  <a:lnTo>
                    <a:pt x="128532" y="75"/>
                  </a:lnTo>
                  <a:lnTo>
                    <a:pt x="12778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32"/>
            <p:cNvSpPr/>
            <p:nvPr/>
          </p:nvSpPr>
          <p:spPr>
            <a:xfrm>
              <a:off x="3671350" y="5147100"/>
              <a:ext cx="279175" cy="179900"/>
            </a:xfrm>
            <a:custGeom>
              <a:rect b="b" l="l" r="r" t="t"/>
              <a:pathLst>
                <a:path extrusionOk="0" h="7196" w="11167">
                  <a:moveTo>
                    <a:pt x="3597" y="0"/>
                  </a:moveTo>
                  <a:lnTo>
                    <a:pt x="2848" y="75"/>
                  </a:lnTo>
                  <a:lnTo>
                    <a:pt x="2173" y="300"/>
                  </a:lnTo>
                  <a:lnTo>
                    <a:pt x="1574" y="600"/>
                  </a:lnTo>
                  <a:lnTo>
                    <a:pt x="1049" y="1050"/>
                  </a:lnTo>
                  <a:lnTo>
                    <a:pt x="600" y="1574"/>
                  </a:lnTo>
                  <a:lnTo>
                    <a:pt x="300" y="2174"/>
                  </a:lnTo>
                  <a:lnTo>
                    <a:pt x="75" y="2848"/>
                  </a:lnTo>
                  <a:lnTo>
                    <a:pt x="0" y="3598"/>
                  </a:lnTo>
                  <a:lnTo>
                    <a:pt x="75" y="4347"/>
                  </a:lnTo>
                  <a:lnTo>
                    <a:pt x="300" y="5022"/>
                  </a:lnTo>
                  <a:lnTo>
                    <a:pt x="600" y="5621"/>
                  </a:lnTo>
                  <a:lnTo>
                    <a:pt x="1049" y="6146"/>
                  </a:lnTo>
                  <a:lnTo>
                    <a:pt x="1574" y="6596"/>
                  </a:lnTo>
                  <a:lnTo>
                    <a:pt x="2173" y="6896"/>
                  </a:lnTo>
                  <a:lnTo>
                    <a:pt x="2848" y="7120"/>
                  </a:lnTo>
                  <a:lnTo>
                    <a:pt x="3597" y="7195"/>
                  </a:lnTo>
                  <a:lnTo>
                    <a:pt x="7644" y="7195"/>
                  </a:lnTo>
                  <a:lnTo>
                    <a:pt x="8319" y="7120"/>
                  </a:lnTo>
                  <a:lnTo>
                    <a:pt x="8994" y="6896"/>
                  </a:lnTo>
                  <a:lnTo>
                    <a:pt x="9593" y="6596"/>
                  </a:lnTo>
                  <a:lnTo>
                    <a:pt x="10118" y="6146"/>
                  </a:lnTo>
                  <a:lnTo>
                    <a:pt x="10567" y="5621"/>
                  </a:lnTo>
                  <a:lnTo>
                    <a:pt x="10867" y="5022"/>
                  </a:lnTo>
                  <a:lnTo>
                    <a:pt x="11092" y="4347"/>
                  </a:lnTo>
                  <a:lnTo>
                    <a:pt x="11167" y="3598"/>
                  </a:lnTo>
                  <a:lnTo>
                    <a:pt x="11092" y="2848"/>
                  </a:lnTo>
                  <a:lnTo>
                    <a:pt x="10867" y="2174"/>
                  </a:lnTo>
                  <a:lnTo>
                    <a:pt x="10567" y="1574"/>
                  </a:lnTo>
                  <a:lnTo>
                    <a:pt x="10118" y="1050"/>
                  </a:lnTo>
                  <a:lnTo>
                    <a:pt x="9593" y="600"/>
                  </a:lnTo>
                  <a:lnTo>
                    <a:pt x="8994" y="300"/>
                  </a:lnTo>
                  <a:lnTo>
                    <a:pt x="8319" y="75"/>
                  </a:lnTo>
                  <a:lnTo>
                    <a:pt x="764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32"/>
            <p:cNvSpPr/>
            <p:nvPr/>
          </p:nvSpPr>
          <p:spPr>
            <a:xfrm>
              <a:off x="3650725" y="446100"/>
              <a:ext cx="54375" cy="54350"/>
            </a:xfrm>
            <a:custGeom>
              <a:rect b="b" l="l" r="r" t="t"/>
              <a:pathLst>
                <a:path extrusionOk="0" h="2174" w="2175">
                  <a:moveTo>
                    <a:pt x="1125" y="0"/>
                  </a:moveTo>
                  <a:lnTo>
                    <a:pt x="825" y="75"/>
                  </a:lnTo>
                  <a:lnTo>
                    <a:pt x="675" y="75"/>
                  </a:lnTo>
                  <a:lnTo>
                    <a:pt x="450" y="225"/>
                  </a:lnTo>
                  <a:lnTo>
                    <a:pt x="300" y="300"/>
                  </a:lnTo>
                  <a:lnTo>
                    <a:pt x="225" y="525"/>
                  </a:lnTo>
                  <a:lnTo>
                    <a:pt x="76" y="675"/>
                  </a:lnTo>
                  <a:lnTo>
                    <a:pt x="1" y="824"/>
                  </a:lnTo>
                  <a:lnTo>
                    <a:pt x="1" y="1124"/>
                  </a:lnTo>
                  <a:lnTo>
                    <a:pt x="1" y="1349"/>
                  </a:lnTo>
                  <a:lnTo>
                    <a:pt x="76" y="1499"/>
                  </a:lnTo>
                  <a:lnTo>
                    <a:pt x="225" y="1649"/>
                  </a:lnTo>
                  <a:lnTo>
                    <a:pt x="300" y="1874"/>
                  </a:lnTo>
                  <a:lnTo>
                    <a:pt x="450" y="2024"/>
                  </a:lnTo>
                  <a:lnTo>
                    <a:pt x="675" y="2099"/>
                  </a:lnTo>
                  <a:lnTo>
                    <a:pt x="825" y="2173"/>
                  </a:lnTo>
                  <a:lnTo>
                    <a:pt x="1275" y="2173"/>
                  </a:lnTo>
                  <a:lnTo>
                    <a:pt x="1500" y="2099"/>
                  </a:lnTo>
                  <a:lnTo>
                    <a:pt x="1649" y="2024"/>
                  </a:lnTo>
                  <a:lnTo>
                    <a:pt x="1799" y="1874"/>
                  </a:lnTo>
                  <a:lnTo>
                    <a:pt x="1949" y="1649"/>
                  </a:lnTo>
                  <a:lnTo>
                    <a:pt x="2099" y="1499"/>
                  </a:lnTo>
                  <a:lnTo>
                    <a:pt x="2099" y="1349"/>
                  </a:lnTo>
                  <a:lnTo>
                    <a:pt x="2174" y="1124"/>
                  </a:lnTo>
                  <a:lnTo>
                    <a:pt x="2099" y="824"/>
                  </a:lnTo>
                  <a:lnTo>
                    <a:pt x="2099" y="675"/>
                  </a:lnTo>
                  <a:lnTo>
                    <a:pt x="1949" y="525"/>
                  </a:lnTo>
                  <a:lnTo>
                    <a:pt x="1799" y="300"/>
                  </a:lnTo>
                  <a:lnTo>
                    <a:pt x="1649" y="225"/>
                  </a:lnTo>
                  <a:lnTo>
                    <a:pt x="1500" y="75"/>
                  </a:lnTo>
                  <a:lnTo>
                    <a:pt x="1275" y="75"/>
                  </a:lnTo>
                  <a:lnTo>
                    <a:pt x="112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32"/>
            <p:cNvSpPr/>
            <p:nvPr/>
          </p:nvSpPr>
          <p:spPr>
            <a:xfrm>
              <a:off x="3761275" y="423600"/>
              <a:ext cx="99325" cy="99325"/>
            </a:xfrm>
            <a:custGeom>
              <a:rect b="b" l="l" r="r" t="t"/>
              <a:pathLst>
                <a:path extrusionOk="0" h="3973" w="3973">
                  <a:moveTo>
                    <a:pt x="2024" y="1"/>
                  </a:moveTo>
                  <a:lnTo>
                    <a:pt x="1574" y="76"/>
                  </a:lnTo>
                  <a:lnTo>
                    <a:pt x="1200" y="151"/>
                  </a:lnTo>
                  <a:lnTo>
                    <a:pt x="900" y="375"/>
                  </a:lnTo>
                  <a:lnTo>
                    <a:pt x="600" y="600"/>
                  </a:lnTo>
                  <a:lnTo>
                    <a:pt x="375" y="900"/>
                  </a:lnTo>
                  <a:lnTo>
                    <a:pt x="150" y="1200"/>
                  </a:lnTo>
                  <a:lnTo>
                    <a:pt x="75" y="1575"/>
                  </a:lnTo>
                  <a:lnTo>
                    <a:pt x="0" y="2024"/>
                  </a:lnTo>
                  <a:lnTo>
                    <a:pt x="75" y="2399"/>
                  </a:lnTo>
                  <a:lnTo>
                    <a:pt x="150" y="2774"/>
                  </a:lnTo>
                  <a:lnTo>
                    <a:pt x="375" y="3073"/>
                  </a:lnTo>
                  <a:lnTo>
                    <a:pt x="600" y="3373"/>
                  </a:lnTo>
                  <a:lnTo>
                    <a:pt x="900" y="3673"/>
                  </a:lnTo>
                  <a:lnTo>
                    <a:pt x="1200" y="3823"/>
                  </a:lnTo>
                  <a:lnTo>
                    <a:pt x="1574" y="3973"/>
                  </a:lnTo>
                  <a:lnTo>
                    <a:pt x="2399" y="3973"/>
                  </a:lnTo>
                  <a:lnTo>
                    <a:pt x="2773"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3" y="151"/>
                  </a:lnTo>
                  <a:lnTo>
                    <a:pt x="2399" y="76"/>
                  </a:lnTo>
                  <a:lnTo>
                    <a:pt x="202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44" name="Google Shape;444;p32"/>
          <p:cNvSpPr txBox="1"/>
          <p:nvPr>
            <p:ph idx="4294967295" type="body"/>
          </p:nvPr>
        </p:nvSpPr>
        <p:spPr>
          <a:xfrm>
            <a:off x="1207850" y="373575"/>
            <a:ext cx="3508500" cy="43962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latin typeface="Saira Semi Condensed"/>
                <a:ea typeface="Saira Semi Condensed"/>
                <a:cs typeface="Saira Semi Condensed"/>
                <a:sym typeface="Saira Semi Condensed"/>
              </a:rPr>
              <a:t>TABLET</a:t>
            </a:r>
            <a:r>
              <a:rPr lang="en">
                <a:latin typeface="Saira Semi Condensed"/>
                <a:ea typeface="Saira Semi Condensed"/>
                <a:cs typeface="Saira Semi Condensed"/>
                <a:sym typeface="Saira Semi Condensed"/>
              </a:rPr>
              <a:t> PROJECT</a:t>
            </a:r>
            <a:endParaRPr>
              <a:latin typeface="Saira Semi Condensed"/>
              <a:ea typeface="Saira Semi Condensed"/>
              <a:cs typeface="Saira Semi Condensed"/>
              <a:sym typeface="Saira Semi Condensed"/>
            </a:endParaRPr>
          </a:p>
          <a:p>
            <a:pPr indent="0" lvl="0" marL="0" rtl="0" algn="l">
              <a:spcBef>
                <a:spcPts val="600"/>
              </a:spcBef>
              <a:spcAft>
                <a:spcPts val="600"/>
              </a:spcAft>
              <a:buNone/>
            </a:pPr>
            <a:r>
              <a:rPr lang="en" sz="2000"/>
              <a:t>Show and explain your web, app or software projects using these gadget templates.</a:t>
            </a:r>
            <a:endParaRPr sz="2000"/>
          </a:p>
        </p:txBody>
      </p:sp>
      <p:pic>
        <p:nvPicPr>
          <p:cNvPr id="445" name="Google Shape;445;p32"/>
          <p:cNvPicPr preferRelativeResize="0"/>
          <p:nvPr/>
        </p:nvPicPr>
        <p:blipFill>
          <a:blip r:embed="rId3">
            <a:alphaModFix/>
          </a:blip>
          <a:stretch>
            <a:fillRect/>
          </a:stretch>
        </p:blipFill>
        <p:spPr>
          <a:xfrm>
            <a:off x="5309588" y="845300"/>
            <a:ext cx="2597800" cy="346372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33"/>
          <p:cNvSpPr txBox="1"/>
          <p:nvPr>
            <p:ph idx="12" type="sldNum"/>
          </p:nvPr>
        </p:nvSpPr>
        <p:spPr>
          <a:xfrm>
            <a:off x="8640175" y="4585800"/>
            <a:ext cx="351300" cy="405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grpSp>
        <p:nvGrpSpPr>
          <p:cNvPr id="451" name="Google Shape;451;p33"/>
          <p:cNvGrpSpPr/>
          <p:nvPr/>
        </p:nvGrpSpPr>
        <p:grpSpPr>
          <a:xfrm>
            <a:off x="3945574" y="1241054"/>
            <a:ext cx="4542205" cy="2661224"/>
            <a:chOff x="1177450" y="241631"/>
            <a:chExt cx="6173152" cy="3616776"/>
          </a:xfrm>
        </p:grpSpPr>
        <p:sp>
          <p:nvSpPr>
            <p:cNvPr id="452" name="Google Shape;452;p33"/>
            <p:cNvSpPr/>
            <p:nvPr/>
          </p:nvSpPr>
          <p:spPr>
            <a:xfrm>
              <a:off x="1682275" y="241631"/>
              <a:ext cx="5161606" cy="3454973"/>
            </a:xfrm>
            <a:custGeom>
              <a:rect b="b" l="l" r="r" t="t"/>
              <a:pathLst>
                <a:path extrusionOk="0" h="3454973" w="5161606">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3" name="Google Shape;453;p33"/>
            <p:cNvSpPr/>
            <p:nvPr/>
          </p:nvSpPr>
          <p:spPr>
            <a:xfrm>
              <a:off x="1177450" y="3763229"/>
              <a:ext cx="6173152" cy="95178"/>
            </a:xfrm>
            <a:custGeom>
              <a:rect b="b" l="l" r="r" t="t"/>
              <a:pathLst>
                <a:path extrusionOk="0" h="95178" w="6173152">
                  <a:moveTo>
                    <a:pt x="0" y="0"/>
                  </a:moveTo>
                  <a:cubicBezTo>
                    <a:pt x="0" y="0"/>
                    <a:pt x="129540" y="95178"/>
                    <a:pt x="450533" y="95178"/>
                  </a:cubicBezTo>
                  <a:lnTo>
                    <a:pt x="5817870" y="95178"/>
                  </a:lnTo>
                  <a:cubicBezTo>
                    <a:pt x="5948363" y="95178"/>
                    <a:pt x="6173153" y="0"/>
                    <a:pt x="6173153" y="0"/>
                  </a:cubicBezTo>
                  <a:lnTo>
                    <a:pt x="0"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4" name="Google Shape;454;p33"/>
            <p:cNvSpPr/>
            <p:nvPr/>
          </p:nvSpPr>
          <p:spPr>
            <a:xfrm>
              <a:off x="1177450" y="3687086"/>
              <a:ext cx="6172200" cy="76142"/>
            </a:xfrm>
            <a:custGeom>
              <a:rect b="b" l="l" r="r" t="t"/>
              <a:pathLst>
                <a:path extrusionOk="0" h="76142" w="6172200">
                  <a:moveTo>
                    <a:pt x="0" y="76143"/>
                  </a:moveTo>
                  <a:lnTo>
                    <a:pt x="6172200" y="76143"/>
                  </a:lnTo>
                  <a:lnTo>
                    <a:pt x="6172200" y="0"/>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5" name="Google Shape;455;p33"/>
            <p:cNvSpPr/>
            <p:nvPr/>
          </p:nvSpPr>
          <p:spPr>
            <a:xfrm>
              <a:off x="3806350" y="3687086"/>
              <a:ext cx="903922" cy="47589"/>
            </a:xfrm>
            <a:custGeom>
              <a:rect b="b" l="l" r="r" t="t"/>
              <a:pathLst>
                <a:path extrusionOk="0" h="47589" w="903922">
                  <a:moveTo>
                    <a:pt x="0" y="0"/>
                  </a:moveTo>
                  <a:cubicBezTo>
                    <a:pt x="0" y="0"/>
                    <a:pt x="26670" y="47589"/>
                    <a:pt x="53340" y="47589"/>
                  </a:cubicBezTo>
                  <a:lnTo>
                    <a:pt x="850582" y="47589"/>
                  </a:lnTo>
                  <a:cubicBezTo>
                    <a:pt x="877253" y="47589"/>
                    <a:pt x="903922" y="0"/>
                    <a:pt x="903922" y="0"/>
                  </a:cubicBezTo>
                  <a:lnTo>
                    <a:pt x="0" y="0"/>
                  </a:lnTo>
                  <a:close/>
                </a:path>
              </a:pathLst>
            </a:custGeom>
            <a:solidFill>
              <a:srgbClr val="FFFFFF">
                <a:alpha val="111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456" name="Google Shape;456;p33"/>
          <p:cNvSpPr txBox="1"/>
          <p:nvPr>
            <p:ph idx="4294967295" type="body"/>
          </p:nvPr>
        </p:nvSpPr>
        <p:spPr>
          <a:xfrm>
            <a:off x="1207850" y="373575"/>
            <a:ext cx="2791800" cy="43962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latin typeface="Saira Semi Condensed"/>
                <a:ea typeface="Saira Semi Condensed"/>
                <a:cs typeface="Saira Semi Condensed"/>
                <a:sym typeface="Saira Semi Condensed"/>
              </a:rPr>
              <a:t>DESKTOP</a:t>
            </a:r>
            <a:r>
              <a:rPr lang="en">
                <a:latin typeface="Saira Semi Condensed"/>
                <a:ea typeface="Saira Semi Condensed"/>
                <a:cs typeface="Saira Semi Condensed"/>
                <a:sym typeface="Saira Semi Condensed"/>
              </a:rPr>
              <a:t> PROJECT</a:t>
            </a:r>
            <a:endParaRPr>
              <a:latin typeface="Saira Semi Condensed"/>
              <a:ea typeface="Saira Semi Condensed"/>
              <a:cs typeface="Saira Semi Condensed"/>
              <a:sym typeface="Saira Semi Condensed"/>
            </a:endParaRPr>
          </a:p>
          <a:p>
            <a:pPr indent="0" lvl="0" marL="0" rtl="0" algn="l">
              <a:spcBef>
                <a:spcPts val="600"/>
              </a:spcBef>
              <a:spcAft>
                <a:spcPts val="600"/>
              </a:spcAft>
              <a:buNone/>
            </a:pPr>
            <a:r>
              <a:rPr lang="en" sz="2000"/>
              <a:t>Show and explain your web, app or software projects using these gadget templates.</a:t>
            </a:r>
            <a:endParaRPr sz="2000"/>
          </a:p>
        </p:txBody>
      </p:sp>
      <p:pic>
        <p:nvPicPr>
          <p:cNvPr id="457" name="Google Shape;457;p33"/>
          <p:cNvPicPr preferRelativeResize="0"/>
          <p:nvPr/>
        </p:nvPicPr>
        <p:blipFill rotWithShape="1">
          <a:blip r:embed="rId3">
            <a:alphaModFix/>
          </a:blip>
          <a:srcRect b="6620" l="0" r="0" t="0"/>
          <a:stretch/>
        </p:blipFill>
        <p:spPr>
          <a:xfrm>
            <a:off x="4452265" y="1387850"/>
            <a:ext cx="3530550" cy="22426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34"/>
          <p:cNvSpPr txBox="1"/>
          <p:nvPr>
            <p:ph idx="4294967295" type="ctrTitle"/>
          </p:nvPr>
        </p:nvSpPr>
        <p:spPr>
          <a:xfrm>
            <a:off x="1207775" y="1050000"/>
            <a:ext cx="3271200" cy="9705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6800"/>
              <a:t>THANKS</a:t>
            </a:r>
            <a:r>
              <a:rPr lang="en" sz="6800"/>
              <a:t>!</a:t>
            </a:r>
            <a:endParaRPr sz="6800"/>
          </a:p>
        </p:txBody>
      </p:sp>
      <p:sp>
        <p:nvSpPr>
          <p:cNvPr id="463" name="Google Shape;463;p34"/>
          <p:cNvSpPr txBox="1"/>
          <p:nvPr>
            <p:ph idx="4294967295" type="subTitle"/>
          </p:nvPr>
        </p:nvSpPr>
        <p:spPr>
          <a:xfrm>
            <a:off x="1207775" y="1984148"/>
            <a:ext cx="3271200" cy="2109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a:solidFill>
                  <a:schemeClr val="accent4"/>
                </a:solidFill>
              </a:rPr>
              <a:t>ANY QUESTIONS?</a:t>
            </a:r>
            <a:endParaRPr b="1">
              <a:solidFill>
                <a:schemeClr val="accent4"/>
              </a:solidFill>
            </a:endParaRPr>
          </a:p>
          <a:p>
            <a:pPr indent="0" lvl="0" marL="0" rtl="0" algn="l">
              <a:spcBef>
                <a:spcPts val="600"/>
              </a:spcBef>
              <a:spcAft>
                <a:spcPts val="0"/>
              </a:spcAft>
              <a:buNone/>
            </a:pPr>
            <a:r>
              <a:rPr lang="en"/>
              <a:t>You can find me at:</a:t>
            </a:r>
            <a:endParaRPr/>
          </a:p>
          <a:p>
            <a:pPr indent="-342900" lvl="0" marL="457200" rtl="0" algn="l">
              <a:spcBef>
                <a:spcPts val="600"/>
              </a:spcBef>
              <a:spcAft>
                <a:spcPts val="0"/>
              </a:spcAft>
              <a:buSzPts val="1800"/>
              <a:buChar char="⬥"/>
            </a:pPr>
            <a:r>
              <a:rPr lang="en"/>
              <a:t>@username</a:t>
            </a:r>
            <a:endParaRPr/>
          </a:p>
          <a:p>
            <a:pPr indent="-342900" lvl="0" marL="457200" rtl="0" algn="l">
              <a:spcBef>
                <a:spcPts val="0"/>
              </a:spcBef>
              <a:spcAft>
                <a:spcPts val="0"/>
              </a:spcAft>
              <a:buSzPts val="1800"/>
              <a:buChar char="⬥"/>
            </a:pPr>
            <a:r>
              <a:rPr lang="en"/>
              <a:t>user@mail.me</a:t>
            </a:r>
            <a:endParaRPr/>
          </a:p>
        </p:txBody>
      </p:sp>
      <p:sp>
        <p:nvSpPr>
          <p:cNvPr id="464" name="Google Shape;464;p34"/>
          <p:cNvSpPr txBox="1"/>
          <p:nvPr>
            <p:ph idx="12" type="sldNum"/>
          </p:nvPr>
        </p:nvSpPr>
        <p:spPr>
          <a:xfrm>
            <a:off x="8640175" y="4585800"/>
            <a:ext cx="351300" cy="405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grpSp>
        <p:nvGrpSpPr>
          <p:cNvPr id="465" name="Google Shape;465;p34"/>
          <p:cNvGrpSpPr/>
          <p:nvPr/>
        </p:nvGrpSpPr>
        <p:grpSpPr>
          <a:xfrm rot="10800000">
            <a:off x="5014102" y="1109741"/>
            <a:ext cx="4122748" cy="2955434"/>
            <a:chOff x="291713" y="847485"/>
            <a:chExt cx="489987" cy="351315"/>
          </a:xfrm>
        </p:grpSpPr>
        <p:sp>
          <p:nvSpPr>
            <p:cNvPr id="466" name="Google Shape;466;p34"/>
            <p:cNvSpPr/>
            <p:nvPr/>
          </p:nvSpPr>
          <p:spPr>
            <a:xfrm>
              <a:off x="291713" y="847485"/>
              <a:ext cx="338400" cy="351300"/>
            </a:xfrm>
            <a:prstGeom prst="rect">
              <a:avLst/>
            </a:prstGeom>
            <a:gradFill>
              <a:gsLst>
                <a:gs pos="0">
                  <a:srgbClr val="FFFFFF">
                    <a:alpha val="0"/>
                    <a:alpha val="32400"/>
                  </a:srgbClr>
                </a:gs>
                <a:gs pos="100000">
                  <a:srgbClr val="00FFEE">
                    <a:alpha val="31764"/>
                    <a:alpha val="3240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34"/>
            <p:cNvSpPr/>
            <p:nvPr/>
          </p:nvSpPr>
          <p:spPr>
            <a:xfrm rot="-5400000">
              <a:off x="453950" y="871050"/>
              <a:ext cx="351300" cy="304200"/>
            </a:xfrm>
            <a:prstGeom prst="hexagon">
              <a:avLst>
                <a:gd fmla="val 25000" name="adj"/>
                <a:gd fmla="val 115470" name="vf"/>
              </a:avLst>
            </a:prstGeom>
            <a:gradFill>
              <a:gsLst>
                <a:gs pos="0">
                  <a:schemeClr val="accent3"/>
                </a:gs>
                <a:gs pos="100000">
                  <a:schemeClr val="accent4"/>
                </a:gs>
              </a:gsLst>
              <a:lin ang="0" scaled="0"/>
            </a:gradFill>
            <a:ln>
              <a:noFill/>
            </a:ln>
            <a:effectLst>
              <a:outerShdw blurRad="357188" rotWithShape="0" algn="bl">
                <a:schemeClr val="lt1">
                  <a:alpha val="55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8" name="Google Shape;468;p34"/>
          <p:cNvGrpSpPr/>
          <p:nvPr/>
        </p:nvGrpSpPr>
        <p:grpSpPr>
          <a:xfrm>
            <a:off x="5781655" y="2060399"/>
            <a:ext cx="958428" cy="901731"/>
            <a:chOff x="5972700" y="2330200"/>
            <a:chExt cx="411625" cy="387275"/>
          </a:xfrm>
        </p:grpSpPr>
        <p:sp>
          <p:nvSpPr>
            <p:cNvPr id="469" name="Google Shape;469;p34"/>
            <p:cNvSpPr/>
            <p:nvPr/>
          </p:nvSpPr>
          <p:spPr>
            <a:xfrm>
              <a:off x="5972700" y="2476950"/>
              <a:ext cx="98050" cy="219825"/>
            </a:xfrm>
            <a:custGeom>
              <a:rect b="b" l="l" r="r" t="t"/>
              <a:pathLst>
                <a:path extrusionOk="0" fill="none" h="8793" w="3922">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34"/>
            <p:cNvSpPr/>
            <p:nvPr/>
          </p:nvSpPr>
          <p:spPr>
            <a:xfrm>
              <a:off x="6078025" y="2330200"/>
              <a:ext cx="306300" cy="387275"/>
            </a:xfrm>
            <a:custGeom>
              <a:rect b="b" l="l" r="r" t="t"/>
              <a:pathLst>
                <a:path extrusionOk="0" fill="none" h="15491" w="12252">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35"/>
          <p:cNvSpPr txBox="1"/>
          <p:nvPr>
            <p:ph type="title"/>
          </p:nvPr>
        </p:nvSpPr>
        <p:spPr>
          <a:xfrm>
            <a:off x="1207850" y="855506"/>
            <a:ext cx="6728400" cy="351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CREDITS</a:t>
            </a:r>
            <a:endParaRPr/>
          </a:p>
        </p:txBody>
      </p:sp>
      <p:sp>
        <p:nvSpPr>
          <p:cNvPr id="476" name="Google Shape;476;p35"/>
          <p:cNvSpPr txBox="1"/>
          <p:nvPr>
            <p:ph idx="1" type="body"/>
          </p:nvPr>
        </p:nvSpPr>
        <p:spPr>
          <a:xfrm>
            <a:off x="1207850" y="1430148"/>
            <a:ext cx="6728400" cy="3033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2400"/>
              <a:t>Special thanks to all the people who made and released these awesome resources for free:</a:t>
            </a:r>
            <a:endParaRPr sz="2400"/>
          </a:p>
          <a:p>
            <a:pPr indent="-381000" lvl="0" marL="457200" rtl="0" algn="l">
              <a:lnSpc>
                <a:spcPct val="115000"/>
              </a:lnSpc>
              <a:spcBef>
                <a:spcPts val="600"/>
              </a:spcBef>
              <a:spcAft>
                <a:spcPts val="0"/>
              </a:spcAft>
              <a:buSzPts val="2400"/>
              <a:buChar char="⬥"/>
            </a:pPr>
            <a:r>
              <a:rPr lang="en" sz="2400"/>
              <a:t>Presentation template by </a:t>
            </a:r>
            <a:r>
              <a:rPr lang="en" sz="2400" u="sng">
                <a:solidFill>
                  <a:schemeClr val="hlink"/>
                </a:solidFill>
                <a:hlinkClick r:id="rId3"/>
              </a:rPr>
              <a:t>SlidesCarnival</a:t>
            </a:r>
            <a:endParaRPr sz="2400"/>
          </a:p>
          <a:p>
            <a:pPr indent="-381000" lvl="0" marL="457200" rtl="0" algn="l">
              <a:lnSpc>
                <a:spcPct val="115000"/>
              </a:lnSpc>
              <a:spcBef>
                <a:spcPts val="0"/>
              </a:spcBef>
              <a:spcAft>
                <a:spcPts val="0"/>
              </a:spcAft>
              <a:buSzPts val="2400"/>
              <a:buChar char="⬥"/>
            </a:pPr>
            <a:r>
              <a:rPr lang="en" sz="2400"/>
              <a:t>Photographs by </a:t>
            </a:r>
            <a:r>
              <a:rPr lang="en" sz="2400" u="sng">
                <a:solidFill>
                  <a:schemeClr val="hlink"/>
                </a:solidFill>
                <a:hlinkClick r:id="rId4"/>
              </a:rPr>
              <a:t>Unsplash</a:t>
            </a:r>
            <a:endParaRPr sz="2400"/>
          </a:p>
        </p:txBody>
      </p:sp>
      <p:sp>
        <p:nvSpPr>
          <p:cNvPr id="477" name="Google Shape;477;p35"/>
          <p:cNvSpPr txBox="1"/>
          <p:nvPr>
            <p:ph idx="12" type="sldNum"/>
          </p:nvPr>
        </p:nvSpPr>
        <p:spPr>
          <a:xfrm>
            <a:off x="8640175" y="4585800"/>
            <a:ext cx="351300" cy="405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p36"/>
          <p:cNvSpPr txBox="1"/>
          <p:nvPr>
            <p:ph type="title"/>
          </p:nvPr>
        </p:nvSpPr>
        <p:spPr>
          <a:xfrm>
            <a:off x="1207850" y="855506"/>
            <a:ext cx="6728400" cy="351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PRESENTATION DESIGN</a:t>
            </a:r>
            <a:endParaRPr/>
          </a:p>
        </p:txBody>
      </p:sp>
      <p:sp>
        <p:nvSpPr>
          <p:cNvPr id="483" name="Google Shape;483;p36"/>
          <p:cNvSpPr txBox="1"/>
          <p:nvPr>
            <p:ph idx="1" type="body"/>
          </p:nvPr>
        </p:nvSpPr>
        <p:spPr>
          <a:xfrm>
            <a:off x="1207850" y="1430148"/>
            <a:ext cx="6728400" cy="3033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1800"/>
              <a:t>This presentation uses the following typographies:</a:t>
            </a:r>
            <a:endParaRPr sz="1800"/>
          </a:p>
          <a:p>
            <a:pPr indent="-342900" lvl="0" marL="457200" rtl="0" algn="l">
              <a:lnSpc>
                <a:spcPct val="115000"/>
              </a:lnSpc>
              <a:spcBef>
                <a:spcPts val="600"/>
              </a:spcBef>
              <a:spcAft>
                <a:spcPts val="0"/>
              </a:spcAft>
              <a:buSzPts val="1800"/>
              <a:buChar char="⬥"/>
            </a:pPr>
            <a:r>
              <a:rPr lang="en" sz="1800"/>
              <a:t>Titles: Saira Semi Condensed</a:t>
            </a:r>
            <a:endParaRPr sz="1800"/>
          </a:p>
          <a:p>
            <a:pPr indent="-342900" lvl="0" marL="457200" rtl="0" algn="l">
              <a:lnSpc>
                <a:spcPct val="115000"/>
              </a:lnSpc>
              <a:spcBef>
                <a:spcPts val="0"/>
              </a:spcBef>
              <a:spcAft>
                <a:spcPts val="0"/>
              </a:spcAft>
              <a:buSzPts val="1800"/>
              <a:buChar char="⬥"/>
            </a:pPr>
            <a:r>
              <a:rPr lang="en" sz="1800"/>
              <a:t>Body copy: Inria Sans</a:t>
            </a:r>
            <a:endParaRPr sz="1800"/>
          </a:p>
          <a:p>
            <a:pPr indent="0" lvl="0" marL="0" rtl="0" algn="l">
              <a:lnSpc>
                <a:spcPct val="115000"/>
              </a:lnSpc>
              <a:spcBef>
                <a:spcPts val="600"/>
              </a:spcBef>
              <a:spcAft>
                <a:spcPts val="600"/>
              </a:spcAft>
              <a:buNone/>
            </a:pPr>
            <a:r>
              <a:rPr lang="en" sz="1800"/>
              <a:t>Download for free at:</a:t>
            </a:r>
            <a:br>
              <a:rPr lang="en" sz="1800"/>
            </a:br>
            <a:r>
              <a:rPr lang="en" sz="1800" u="sng">
                <a:solidFill>
                  <a:schemeClr val="hlink"/>
                </a:solidFill>
                <a:hlinkClick r:id="rId3"/>
              </a:rPr>
              <a:t>https://www.fontsquirrel.com/fonts/saira</a:t>
            </a:r>
            <a:br>
              <a:rPr lang="en" sz="1800"/>
            </a:br>
            <a:r>
              <a:rPr lang="en" sz="1800" u="sng">
                <a:solidFill>
                  <a:schemeClr val="hlink"/>
                </a:solidFill>
                <a:hlinkClick r:id="rId4"/>
              </a:rPr>
              <a:t>https://www.fontsquirrel.com/fonts/inria-sans</a:t>
            </a:r>
            <a:br>
              <a:rPr lang="en" sz="1800"/>
            </a:br>
            <a:endParaRPr b="1" sz="1800">
              <a:solidFill>
                <a:srgbClr val="3D85C6"/>
              </a:solidFill>
            </a:endParaRPr>
          </a:p>
        </p:txBody>
      </p:sp>
      <p:sp>
        <p:nvSpPr>
          <p:cNvPr id="484" name="Google Shape;484;p36"/>
          <p:cNvSpPr txBox="1"/>
          <p:nvPr/>
        </p:nvSpPr>
        <p:spPr>
          <a:xfrm>
            <a:off x="1207850" y="3799775"/>
            <a:ext cx="6728400" cy="5379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en" sz="1200">
                <a:solidFill>
                  <a:schemeClr val="accent4"/>
                </a:solidFill>
                <a:latin typeface="Inria Sans"/>
                <a:ea typeface="Inria Sans"/>
                <a:cs typeface="Inria Sans"/>
                <a:sym typeface="Inria Sans"/>
              </a:rPr>
              <a:t>You don’t need to keep this slide in your presentation. It’s only here to serve you as a design guide if you need to create new slides or download the fonts to edit the presentation in PowerPoint®</a:t>
            </a:r>
            <a:endParaRPr sz="1200">
              <a:solidFill>
                <a:schemeClr val="accent4"/>
              </a:solidFill>
              <a:latin typeface="Inria Sans"/>
              <a:ea typeface="Inria Sans"/>
              <a:cs typeface="Inria Sans"/>
              <a:sym typeface="Inria Sans"/>
            </a:endParaRPr>
          </a:p>
          <a:p>
            <a:pPr indent="0" lvl="0" marL="0" rtl="0" algn="l">
              <a:spcBef>
                <a:spcPts val="0"/>
              </a:spcBef>
              <a:spcAft>
                <a:spcPts val="0"/>
              </a:spcAft>
              <a:buClr>
                <a:schemeClr val="dk1"/>
              </a:buClr>
              <a:buSzPts val="1100"/>
              <a:buFont typeface="Arial"/>
              <a:buNone/>
            </a:pPr>
            <a:r>
              <a:t/>
            </a:r>
            <a:endParaRPr sz="1200">
              <a:solidFill>
                <a:schemeClr val="accent4"/>
              </a:solidFill>
              <a:latin typeface="Inria Sans"/>
              <a:ea typeface="Inria Sans"/>
              <a:cs typeface="Inria Sans"/>
              <a:sym typeface="Inria Sans"/>
            </a:endParaRPr>
          </a:p>
          <a:p>
            <a:pPr indent="0" lvl="0" marL="0" rtl="0" algn="l">
              <a:spcBef>
                <a:spcPts val="0"/>
              </a:spcBef>
              <a:spcAft>
                <a:spcPts val="0"/>
              </a:spcAft>
              <a:buNone/>
            </a:pPr>
            <a:r>
              <a:t/>
            </a:r>
            <a:endParaRPr sz="1200">
              <a:solidFill>
                <a:schemeClr val="accent4"/>
              </a:solidFill>
              <a:latin typeface="Inria Sans"/>
              <a:ea typeface="Inria Sans"/>
              <a:cs typeface="Inria Sans"/>
              <a:sym typeface="Inria Sans"/>
            </a:endParaRPr>
          </a:p>
        </p:txBody>
      </p:sp>
      <p:sp>
        <p:nvSpPr>
          <p:cNvPr id="485" name="Google Shape;485;p36"/>
          <p:cNvSpPr txBox="1"/>
          <p:nvPr>
            <p:ph idx="12" type="sldNum"/>
          </p:nvPr>
        </p:nvSpPr>
        <p:spPr>
          <a:xfrm>
            <a:off x="8640175" y="4585800"/>
            <a:ext cx="351300" cy="405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37"/>
          <p:cNvSpPr txBox="1"/>
          <p:nvPr>
            <p:ph type="ctrTitle"/>
          </p:nvPr>
        </p:nvSpPr>
        <p:spPr>
          <a:xfrm>
            <a:off x="1823925" y="2066369"/>
            <a:ext cx="6634200" cy="608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Extra Resources</a:t>
            </a:r>
            <a:endParaRPr/>
          </a:p>
        </p:txBody>
      </p:sp>
      <p:sp>
        <p:nvSpPr>
          <p:cNvPr id="491" name="Google Shape;491;p37"/>
          <p:cNvSpPr txBox="1"/>
          <p:nvPr>
            <p:ph idx="1" type="subTitle"/>
          </p:nvPr>
        </p:nvSpPr>
        <p:spPr>
          <a:xfrm>
            <a:off x="1823925" y="2655065"/>
            <a:ext cx="6634200" cy="386400"/>
          </a:xfrm>
          <a:prstGeom prst="rect">
            <a:avLst/>
          </a:prstGeom>
        </p:spPr>
        <p:txBody>
          <a:bodyPr anchorCtr="0" anchor="t" bIns="0" lIns="0" spcFirstLastPara="1" rIns="0" wrap="square" tIns="0">
            <a:noAutofit/>
          </a:bodyPr>
          <a:lstStyle/>
          <a:p>
            <a:pPr indent="0" lvl="0" marL="0" rtl="0" algn="l">
              <a:spcBef>
                <a:spcPts val="0"/>
              </a:spcBef>
              <a:spcAft>
                <a:spcPts val="600"/>
              </a:spcAft>
              <a:buNone/>
            </a:pPr>
            <a:r>
              <a:rPr lang="en"/>
              <a:t>For Business Plans, Marketing Plans, Project Proposals, Lessons, etc</a:t>
            </a:r>
            <a:endParaRPr/>
          </a:p>
        </p:txBody>
      </p:sp>
      <p:sp>
        <p:nvSpPr>
          <p:cNvPr id="492" name="Google Shape;492;p37"/>
          <p:cNvSpPr txBox="1"/>
          <p:nvPr/>
        </p:nvSpPr>
        <p:spPr>
          <a:xfrm>
            <a:off x="708350" y="2046300"/>
            <a:ext cx="908700" cy="1051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4800">
                <a:solidFill>
                  <a:schemeClr val="dk1"/>
                </a:solidFill>
                <a:latin typeface="Saira Semi Condensed"/>
                <a:ea typeface="Saira Semi Condensed"/>
                <a:cs typeface="Saira Semi Condensed"/>
                <a:sym typeface="Saira Semi Condensed"/>
              </a:rPr>
              <a:t>2</a:t>
            </a:r>
            <a:endParaRPr b="1">
              <a:solidFill>
                <a:schemeClr val="dk1"/>
              </a:solidFill>
              <a:latin typeface="Saira Semi Condensed"/>
              <a:ea typeface="Saira Semi Condensed"/>
              <a:cs typeface="Saira Semi Condensed"/>
              <a:sym typeface="Saira Semi Condense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38"/>
          <p:cNvSpPr txBox="1"/>
          <p:nvPr>
            <p:ph type="title"/>
          </p:nvPr>
        </p:nvSpPr>
        <p:spPr>
          <a:xfrm>
            <a:off x="1207850" y="855506"/>
            <a:ext cx="6728400" cy="351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TIMELINE</a:t>
            </a:r>
            <a:endParaRPr/>
          </a:p>
        </p:txBody>
      </p:sp>
      <p:sp>
        <p:nvSpPr>
          <p:cNvPr id="498" name="Google Shape;498;p38"/>
          <p:cNvSpPr txBox="1"/>
          <p:nvPr>
            <p:ph idx="12" type="sldNum"/>
          </p:nvPr>
        </p:nvSpPr>
        <p:spPr>
          <a:xfrm>
            <a:off x="8640175" y="4585800"/>
            <a:ext cx="351300" cy="405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499" name="Google Shape;499;p38"/>
          <p:cNvSpPr/>
          <p:nvPr/>
        </p:nvSpPr>
        <p:spPr>
          <a:xfrm>
            <a:off x="7053412" y="2755950"/>
            <a:ext cx="750300" cy="393600"/>
          </a:xfrm>
          <a:prstGeom prst="homePlate">
            <a:avLst>
              <a:gd fmla="val 32030" name="adj"/>
            </a:avLst>
          </a:prstGeom>
          <a:solidFill>
            <a:schemeClr val="accent4"/>
          </a:solidFill>
          <a:ln>
            <a:noFill/>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None/>
            </a:pPr>
            <a:r>
              <a:rPr lang="en" sz="1000">
                <a:solidFill>
                  <a:schemeClr val="dk1"/>
                </a:solidFill>
                <a:latin typeface="Inria Sans"/>
                <a:ea typeface="Inria Sans"/>
                <a:cs typeface="Inria Sans"/>
                <a:sym typeface="Inria Sans"/>
              </a:rPr>
              <a:t>DEC</a:t>
            </a:r>
            <a:endParaRPr sz="1000">
              <a:solidFill>
                <a:schemeClr val="dk1"/>
              </a:solidFill>
              <a:latin typeface="Inria Sans"/>
              <a:ea typeface="Inria Sans"/>
              <a:cs typeface="Inria Sans"/>
              <a:sym typeface="Inria Sans"/>
            </a:endParaRPr>
          </a:p>
        </p:txBody>
      </p:sp>
      <p:sp>
        <p:nvSpPr>
          <p:cNvPr id="500" name="Google Shape;500;p38"/>
          <p:cNvSpPr/>
          <p:nvPr/>
        </p:nvSpPr>
        <p:spPr>
          <a:xfrm>
            <a:off x="6451509" y="2755950"/>
            <a:ext cx="750300" cy="393600"/>
          </a:xfrm>
          <a:prstGeom prst="homePlate">
            <a:avLst>
              <a:gd fmla="val 32030" name="adj"/>
            </a:avLst>
          </a:prstGeom>
          <a:solidFill>
            <a:schemeClr val="accent4"/>
          </a:solidFill>
          <a:ln>
            <a:noFill/>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None/>
            </a:pPr>
            <a:r>
              <a:rPr lang="en" sz="1000">
                <a:solidFill>
                  <a:schemeClr val="dk1"/>
                </a:solidFill>
                <a:latin typeface="Inria Sans"/>
                <a:ea typeface="Inria Sans"/>
                <a:cs typeface="Inria Sans"/>
                <a:sym typeface="Inria Sans"/>
              </a:rPr>
              <a:t>NOV</a:t>
            </a:r>
            <a:endParaRPr sz="1000">
              <a:solidFill>
                <a:schemeClr val="dk1"/>
              </a:solidFill>
              <a:latin typeface="Inria Sans"/>
              <a:ea typeface="Inria Sans"/>
              <a:cs typeface="Inria Sans"/>
              <a:sym typeface="Inria Sans"/>
            </a:endParaRPr>
          </a:p>
        </p:txBody>
      </p:sp>
      <p:sp>
        <p:nvSpPr>
          <p:cNvPr id="501" name="Google Shape;501;p38"/>
          <p:cNvSpPr/>
          <p:nvPr/>
        </p:nvSpPr>
        <p:spPr>
          <a:xfrm>
            <a:off x="5849606" y="2755950"/>
            <a:ext cx="750300" cy="393600"/>
          </a:xfrm>
          <a:prstGeom prst="homePlate">
            <a:avLst>
              <a:gd fmla="val 32030" name="adj"/>
            </a:avLst>
          </a:prstGeom>
          <a:solidFill>
            <a:schemeClr val="accent4"/>
          </a:solidFill>
          <a:ln>
            <a:noFill/>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None/>
            </a:pPr>
            <a:r>
              <a:rPr lang="en" sz="1000">
                <a:solidFill>
                  <a:schemeClr val="dk1"/>
                </a:solidFill>
                <a:latin typeface="Inria Sans"/>
                <a:ea typeface="Inria Sans"/>
                <a:cs typeface="Inria Sans"/>
                <a:sym typeface="Inria Sans"/>
              </a:rPr>
              <a:t>OCT</a:t>
            </a:r>
            <a:endParaRPr sz="1000">
              <a:solidFill>
                <a:schemeClr val="dk1"/>
              </a:solidFill>
              <a:latin typeface="Inria Sans"/>
              <a:ea typeface="Inria Sans"/>
              <a:cs typeface="Inria Sans"/>
              <a:sym typeface="Inria Sans"/>
            </a:endParaRPr>
          </a:p>
        </p:txBody>
      </p:sp>
      <p:sp>
        <p:nvSpPr>
          <p:cNvPr id="502" name="Google Shape;502;p38"/>
          <p:cNvSpPr/>
          <p:nvPr/>
        </p:nvSpPr>
        <p:spPr>
          <a:xfrm>
            <a:off x="5247703" y="2755950"/>
            <a:ext cx="750300" cy="393600"/>
          </a:xfrm>
          <a:prstGeom prst="homePlate">
            <a:avLst>
              <a:gd fmla="val 32030" name="adj"/>
            </a:avLst>
          </a:prstGeom>
          <a:solidFill>
            <a:schemeClr val="accent3"/>
          </a:solidFill>
          <a:ln>
            <a:noFill/>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None/>
            </a:pPr>
            <a:r>
              <a:rPr lang="en" sz="1000">
                <a:solidFill>
                  <a:schemeClr val="dk1"/>
                </a:solidFill>
                <a:latin typeface="Inria Sans"/>
                <a:ea typeface="Inria Sans"/>
                <a:cs typeface="Inria Sans"/>
                <a:sym typeface="Inria Sans"/>
              </a:rPr>
              <a:t>SEP</a:t>
            </a:r>
            <a:endParaRPr sz="1000">
              <a:solidFill>
                <a:schemeClr val="dk1"/>
              </a:solidFill>
              <a:latin typeface="Inria Sans"/>
              <a:ea typeface="Inria Sans"/>
              <a:cs typeface="Inria Sans"/>
              <a:sym typeface="Inria Sans"/>
            </a:endParaRPr>
          </a:p>
        </p:txBody>
      </p:sp>
      <p:sp>
        <p:nvSpPr>
          <p:cNvPr id="503" name="Google Shape;503;p38"/>
          <p:cNvSpPr/>
          <p:nvPr/>
        </p:nvSpPr>
        <p:spPr>
          <a:xfrm>
            <a:off x="4645800" y="2755950"/>
            <a:ext cx="750300" cy="393600"/>
          </a:xfrm>
          <a:prstGeom prst="homePlate">
            <a:avLst>
              <a:gd fmla="val 32030" name="adj"/>
            </a:avLst>
          </a:prstGeom>
          <a:solidFill>
            <a:schemeClr val="accent3"/>
          </a:solidFill>
          <a:ln>
            <a:noFill/>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None/>
            </a:pPr>
            <a:r>
              <a:rPr lang="en" sz="1000">
                <a:solidFill>
                  <a:schemeClr val="dk1"/>
                </a:solidFill>
                <a:latin typeface="Inria Sans"/>
                <a:ea typeface="Inria Sans"/>
                <a:cs typeface="Inria Sans"/>
                <a:sym typeface="Inria Sans"/>
              </a:rPr>
              <a:t>AUG</a:t>
            </a:r>
            <a:endParaRPr sz="1000">
              <a:solidFill>
                <a:schemeClr val="dk1"/>
              </a:solidFill>
              <a:latin typeface="Inria Sans"/>
              <a:ea typeface="Inria Sans"/>
              <a:cs typeface="Inria Sans"/>
              <a:sym typeface="Inria Sans"/>
            </a:endParaRPr>
          </a:p>
        </p:txBody>
      </p:sp>
      <p:sp>
        <p:nvSpPr>
          <p:cNvPr id="504" name="Google Shape;504;p38"/>
          <p:cNvSpPr/>
          <p:nvPr/>
        </p:nvSpPr>
        <p:spPr>
          <a:xfrm>
            <a:off x="4043897" y="2755950"/>
            <a:ext cx="750300" cy="393600"/>
          </a:xfrm>
          <a:prstGeom prst="homePlate">
            <a:avLst>
              <a:gd fmla="val 32030" name="adj"/>
            </a:avLst>
          </a:prstGeom>
          <a:solidFill>
            <a:schemeClr val="accent3"/>
          </a:solidFill>
          <a:ln>
            <a:noFill/>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None/>
            </a:pPr>
            <a:r>
              <a:rPr lang="en" sz="1000">
                <a:solidFill>
                  <a:schemeClr val="dk1"/>
                </a:solidFill>
                <a:latin typeface="Inria Sans"/>
                <a:ea typeface="Inria Sans"/>
                <a:cs typeface="Inria Sans"/>
                <a:sym typeface="Inria Sans"/>
              </a:rPr>
              <a:t>JUL</a:t>
            </a:r>
            <a:endParaRPr sz="1000">
              <a:solidFill>
                <a:schemeClr val="dk1"/>
              </a:solidFill>
              <a:latin typeface="Inria Sans"/>
              <a:ea typeface="Inria Sans"/>
              <a:cs typeface="Inria Sans"/>
              <a:sym typeface="Inria Sans"/>
            </a:endParaRPr>
          </a:p>
        </p:txBody>
      </p:sp>
      <p:sp>
        <p:nvSpPr>
          <p:cNvPr id="505" name="Google Shape;505;p38"/>
          <p:cNvSpPr/>
          <p:nvPr/>
        </p:nvSpPr>
        <p:spPr>
          <a:xfrm>
            <a:off x="3441994" y="2755950"/>
            <a:ext cx="750300" cy="393600"/>
          </a:xfrm>
          <a:prstGeom prst="homePlate">
            <a:avLst>
              <a:gd fmla="val 32030" name="adj"/>
            </a:avLst>
          </a:prstGeom>
          <a:solidFill>
            <a:schemeClr val="accent2"/>
          </a:solidFill>
          <a:ln>
            <a:noFill/>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None/>
            </a:pPr>
            <a:r>
              <a:rPr lang="en" sz="1000">
                <a:solidFill>
                  <a:schemeClr val="dk1"/>
                </a:solidFill>
                <a:latin typeface="Inria Sans"/>
                <a:ea typeface="Inria Sans"/>
                <a:cs typeface="Inria Sans"/>
                <a:sym typeface="Inria Sans"/>
              </a:rPr>
              <a:t>JUN</a:t>
            </a:r>
            <a:endParaRPr sz="1000">
              <a:solidFill>
                <a:schemeClr val="dk1"/>
              </a:solidFill>
              <a:latin typeface="Inria Sans"/>
              <a:ea typeface="Inria Sans"/>
              <a:cs typeface="Inria Sans"/>
              <a:sym typeface="Inria Sans"/>
            </a:endParaRPr>
          </a:p>
        </p:txBody>
      </p:sp>
      <p:sp>
        <p:nvSpPr>
          <p:cNvPr id="506" name="Google Shape;506;p38"/>
          <p:cNvSpPr/>
          <p:nvPr/>
        </p:nvSpPr>
        <p:spPr>
          <a:xfrm>
            <a:off x="2840091" y="2755950"/>
            <a:ext cx="750300" cy="393600"/>
          </a:xfrm>
          <a:prstGeom prst="homePlate">
            <a:avLst>
              <a:gd fmla="val 32030" name="adj"/>
            </a:avLst>
          </a:prstGeom>
          <a:solidFill>
            <a:schemeClr val="accent2"/>
          </a:solidFill>
          <a:ln>
            <a:noFill/>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None/>
            </a:pPr>
            <a:r>
              <a:rPr lang="en" sz="1000">
                <a:solidFill>
                  <a:schemeClr val="dk1"/>
                </a:solidFill>
                <a:latin typeface="Inria Sans"/>
                <a:ea typeface="Inria Sans"/>
                <a:cs typeface="Inria Sans"/>
                <a:sym typeface="Inria Sans"/>
              </a:rPr>
              <a:t>MAY</a:t>
            </a:r>
            <a:endParaRPr sz="1000">
              <a:solidFill>
                <a:schemeClr val="dk1"/>
              </a:solidFill>
              <a:latin typeface="Inria Sans"/>
              <a:ea typeface="Inria Sans"/>
              <a:cs typeface="Inria Sans"/>
              <a:sym typeface="Inria Sans"/>
            </a:endParaRPr>
          </a:p>
        </p:txBody>
      </p:sp>
      <p:sp>
        <p:nvSpPr>
          <p:cNvPr id="507" name="Google Shape;507;p38"/>
          <p:cNvSpPr/>
          <p:nvPr/>
        </p:nvSpPr>
        <p:spPr>
          <a:xfrm>
            <a:off x="2238188" y="2755950"/>
            <a:ext cx="750300" cy="393600"/>
          </a:xfrm>
          <a:prstGeom prst="homePlate">
            <a:avLst>
              <a:gd fmla="val 32030" name="adj"/>
            </a:avLst>
          </a:prstGeom>
          <a:solidFill>
            <a:schemeClr val="accent2"/>
          </a:solidFill>
          <a:ln>
            <a:noFill/>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None/>
            </a:pPr>
            <a:r>
              <a:rPr lang="en" sz="1000">
                <a:solidFill>
                  <a:schemeClr val="dk1"/>
                </a:solidFill>
                <a:latin typeface="Inria Sans"/>
                <a:ea typeface="Inria Sans"/>
                <a:cs typeface="Inria Sans"/>
                <a:sym typeface="Inria Sans"/>
              </a:rPr>
              <a:t>APR</a:t>
            </a:r>
            <a:endParaRPr sz="1000">
              <a:solidFill>
                <a:schemeClr val="dk1"/>
              </a:solidFill>
              <a:latin typeface="Inria Sans"/>
              <a:ea typeface="Inria Sans"/>
              <a:cs typeface="Inria Sans"/>
              <a:sym typeface="Inria Sans"/>
            </a:endParaRPr>
          </a:p>
        </p:txBody>
      </p:sp>
      <p:sp>
        <p:nvSpPr>
          <p:cNvPr id="508" name="Google Shape;508;p38"/>
          <p:cNvSpPr/>
          <p:nvPr/>
        </p:nvSpPr>
        <p:spPr>
          <a:xfrm>
            <a:off x="1636285" y="2755950"/>
            <a:ext cx="750300" cy="393600"/>
          </a:xfrm>
          <a:prstGeom prst="homePlate">
            <a:avLst>
              <a:gd fmla="val 32030" name="adj"/>
            </a:avLst>
          </a:prstGeom>
          <a:solidFill>
            <a:schemeClr val="accent1"/>
          </a:solidFill>
          <a:ln>
            <a:noFill/>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None/>
            </a:pPr>
            <a:r>
              <a:rPr lang="en" sz="1000">
                <a:solidFill>
                  <a:schemeClr val="dk1"/>
                </a:solidFill>
                <a:latin typeface="Inria Sans"/>
                <a:ea typeface="Inria Sans"/>
                <a:cs typeface="Inria Sans"/>
                <a:sym typeface="Inria Sans"/>
              </a:rPr>
              <a:t>MAR</a:t>
            </a:r>
            <a:endParaRPr sz="1000">
              <a:solidFill>
                <a:schemeClr val="dk1"/>
              </a:solidFill>
              <a:latin typeface="Inria Sans"/>
              <a:ea typeface="Inria Sans"/>
              <a:cs typeface="Inria Sans"/>
              <a:sym typeface="Inria Sans"/>
            </a:endParaRPr>
          </a:p>
        </p:txBody>
      </p:sp>
      <p:sp>
        <p:nvSpPr>
          <p:cNvPr id="509" name="Google Shape;509;p38"/>
          <p:cNvSpPr/>
          <p:nvPr/>
        </p:nvSpPr>
        <p:spPr>
          <a:xfrm>
            <a:off x="1034382" y="2755950"/>
            <a:ext cx="750300" cy="393600"/>
          </a:xfrm>
          <a:prstGeom prst="homePlate">
            <a:avLst>
              <a:gd fmla="val 32030" name="adj"/>
            </a:avLst>
          </a:prstGeom>
          <a:solidFill>
            <a:schemeClr val="accent1"/>
          </a:solidFill>
          <a:ln>
            <a:noFill/>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None/>
            </a:pPr>
            <a:r>
              <a:rPr lang="en" sz="1000">
                <a:solidFill>
                  <a:schemeClr val="dk1"/>
                </a:solidFill>
                <a:latin typeface="Inria Sans"/>
                <a:ea typeface="Inria Sans"/>
                <a:cs typeface="Inria Sans"/>
                <a:sym typeface="Inria Sans"/>
              </a:rPr>
              <a:t>FEB</a:t>
            </a:r>
            <a:endParaRPr sz="1000">
              <a:solidFill>
                <a:schemeClr val="dk1"/>
              </a:solidFill>
              <a:latin typeface="Inria Sans"/>
              <a:ea typeface="Inria Sans"/>
              <a:cs typeface="Inria Sans"/>
              <a:sym typeface="Inria Sans"/>
            </a:endParaRPr>
          </a:p>
        </p:txBody>
      </p:sp>
      <p:sp>
        <p:nvSpPr>
          <p:cNvPr id="510" name="Google Shape;510;p38"/>
          <p:cNvSpPr/>
          <p:nvPr/>
        </p:nvSpPr>
        <p:spPr>
          <a:xfrm>
            <a:off x="432479" y="2755950"/>
            <a:ext cx="750300" cy="393600"/>
          </a:xfrm>
          <a:prstGeom prst="homePlate">
            <a:avLst>
              <a:gd fmla="val 32030" name="adj"/>
            </a:avLst>
          </a:prstGeom>
          <a:solidFill>
            <a:schemeClr val="accent1"/>
          </a:solidFill>
          <a:ln>
            <a:noFill/>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None/>
            </a:pPr>
            <a:r>
              <a:rPr lang="en" sz="1000">
                <a:solidFill>
                  <a:schemeClr val="dk1"/>
                </a:solidFill>
                <a:latin typeface="Inria Sans"/>
                <a:ea typeface="Inria Sans"/>
                <a:cs typeface="Inria Sans"/>
                <a:sym typeface="Inria Sans"/>
              </a:rPr>
              <a:t>JAN</a:t>
            </a:r>
            <a:endParaRPr sz="1000">
              <a:solidFill>
                <a:schemeClr val="dk1"/>
              </a:solidFill>
              <a:latin typeface="Inria Sans"/>
              <a:ea typeface="Inria Sans"/>
              <a:cs typeface="Inria Sans"/>
              <a:sym typeface="Inria Sans"/>
            </a:endParaRPr>
          </a:p>
        </p:txBody>
      </p:sp>
      <p:sp>
        <p:nvSpPr>
          <p:cNvPr id="511" name="Google Shape;511;p38"/>
          <p:cNvSpPr/>
          <p:nvPr/>
        </p:nvSpPr>
        <p:spPr>
          <a:xfrm>
            <a:off x="0" y="2755950"/>
            <a:ext cx="581100" cy="393600"/>
          </a:xfrm>
          <a:prstGeom prst="homePlate">
            <a:avLst>
              <a:gd fmla="val 32030" name="adj"/>
            </a:avLst>
          </a:prstGeom>
          <a:solidFill>
            <a:schemeClr val="lt2"/>
          </a:solidFill>
          <a:ln>
            <a:noFill/>
          </a:ln>
          <a:effectLst>
            <a:outerShdw blurRad="28575" rotWithShape="0" algn="bl" dist="9525">
              <a:srgbClr val="000000">
                <a:alpha val="20000"/>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1000">
              <a:solidFill>
                <a:schemeClr val="dk1"/>
              </a:solidFill>
            </a:endParaRPr>
          </a:p>
        </p:txBody>
      </p:sp>
      <p:cxnSp>
        <p:nvCxnSpPr>
          <p:cNvPr id="512" name="Google Shape;512;p38"/>
          <p:cNvCxnSpPr/>
          <p:nvPr/>
        </p:nvCxnSpPr>
        <p:spPr>
          <a:xfrm rot="10800000">
            <a:off x="701148" y="2281931"/>
            <a:ext cx="0" cy="498600"/>
          </a:xfrm>
          <a:prstGeom prst="straightConnector1">
            <a:avLst/>
          </a:prstGeom>
          <a:noFill/>
          <a:ln cap="flat" cmpd="sng" w="9525">
            <a:solidFill>
              <a:schemeClr val="lt2"/>
            </a:solidFill>
            <a:prstDash val="solid"/>
            <a:round/>
            <a:headEnd len="med" w="med" type="oval"/>
            <a:tailEnd len="med" w="med" type="oval"/>
          </a:ln>
        </p:spPr>
      </p:cxnSp>
      <p:sp>
        <p:nvSpPr>
          <p:cNvPr id="513" name="Google Shape;513;p38"/>
          <p:cNvSpPr txBox="1"/>
          <p:nvPr/>
        </p:nvSpPr>
        <p:spPr>
          <a:xfrm>
            <a:off x="663742" y="1727200"/>
            <a:ext cx="1139400" cy="5334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None/>
            </a:pPr>
            <a:r>
              <a:rPr lang="en" sz="900">
                <a:solidFill>
                  <a:schemeClr val="dk1"/>
                </a:solidFill>
                <a:latin typeface="Inria Sans"/>
                <a:ea typeface="Inria Sans"/>
                <a:cs typeface="Inria Sans"/>
                <a:sym typeface="Inria Sans"/>
              </a:rPr>
              <a:t>Blue is the colour of the clear sky and the deep sea</a:t>
            </a:r>
            <a:endParaRPr sz="900">
              <a:solidFill>
                <a:schemeClr val="dk1"/>
              </a:solidFill>
              <a:latin typeface="Inria Sans"/>
              <a:ea typeface="Inria Sans"/>
              <a:cs typeface="Inria Sans"/>
              <a:sym typeface="Inria Sans"/>
            </a:endParaRPr>
          </a:p>
        </p:txBody>
      </p:sp>
      <p:cxnSp>
        <p:nvCxnSpPr>
          <p:cNvPr id="514" name="Google Shape;514;p38"/>
          <p:cNvCxnSpPr/>
          <p:nvPr/>
        </p:nvCxnSpPr>
        <p:spPr>
          <a:xfrm rot="10800000">
            <a:off x="1905927" y="2281931"/>
            <a:ext cx="0" cy="498600"/>
          </a:xfrm>
          <a:prstGeom prst="straightConnector1">
            <a:avLst/>
          </a:prstGeom>
          <a:noFill/>
          <a:ln cap="flat" cmpd="sng" w="9525">
            <a:solidFill>
              <a:schemeClr val="lt2"/>
            </a:solidFill>
            <a:prstDash val="solid"/>
            <a:round/>
            <a:headEnd len="med" w="med" type="oval"/>
            <a:tailEnd len="med" w="med" type="oval"/>
          </a:ln>
        </p:spPr>
      </p:cxnSp>
      <p:sp>
        <p:nvSpPr>
          <p:cNvPr id="515" name="Google Shape;515;p38"/>
          <p:cNvSpPr txBox="1"/>
          <p:nvPr/>
        </p:nvSpPr>
        <p:spPr>
          <a:xfrm>
            <a:off x="1869894" y="1727200"/>
            <a:ext cx="1139400" cy="5334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None/>
            </a:pPr>
            <a:r>
              <a:rPr lang="en" sz="900">
                <a:solidFill>
                  <a:schemeClr val="dk1"/>
                </a:solidFill>
                <a:latin typeface="Inria Sans"/>
                <a:ea typeface="Inria Sans"/>
                <a:cs typeface="Inria Sans"/>
                <a:sym typeface="Inria Sans"/>
              </a:rPr>
              <a:t>Red is the colour of danger and courage</a:t>
            </a:r>
            <a:endParaRPr sz="900">
              <a:solidFill>
                <a:schemeClr val="dk1"/>
              </a:solidFill>
              <a:latin typeface="Inria Sans"/>
              <a:ea typeface="Inria Sans"/>
              <a:cs typeface="Inria Sans"/>
              <a:sym typeface="Inria Sans"/>
            </a:endParaRPr>
          </a:p>
        </p:txBody>
      </p:sp>
      <p:cxnSp>
        <p:nvCxnSpPr>
          <p:cNvPr id="516" name="Google Shape;516;p38"/>
          <p:cNvCxnSpPr/>
          <p:nvPr/>
        </p:nvCxnSpPr>
        <p:spPr>
          <a:xfrm rot="10800000">
            <a:off x="3110706" y="2281931"/>
            <a:ext cx="0" cy="498600"/>
          </a:xfrm>
          <a:prstGeom prst="straightConnector1">
            <a:avLst/>
          </a:prstGeom>
          <a:noFill/>
          <a:ln cap="flat" cmpd="sng" w="9525">
            <a:solidFill>
              <a:schemeClr val="lt2"/>
            </a:solidFill>
            <a:prstDash val="solid"/>
            <a:round/>
            <a:headEnd len="med" w="med" type="oval"/>
            <a:tailEnd len="med" w="med" type="oval"/>
          </a:ln>
        </p:spPr>
      </p:cxnSp>
      <p:sp>
        <p:nvSpPr>
          <p:cNvPr id="517" name="Google Shape;517;p38"/>
          <p:cNvSpPr txBox="1"/>
          <p:nvPr/>
        </p:nvSpPr>
        <p:spPr>
          <a:xfrm>
            <a:off x="3076047" y="1727200"/>
            <a:ext cx="1139400" cy="5334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None/>
            </a:pPr>
            <a:r>
              <a:rPr lang="en" sz="900">
                <a:solidFill>
                  <a:schemeClr val="dk1"/>
                </a:solidFill>
                <a:latin typeface="Inria Sans"/>
                <a:ea typeface="Inria Sans"/>
                <a:cs typeface="Inria Sans"/>
                <a:sym typeface="Inria Sans"/>
              </a:rPr>
              <a:t>Black is the color of ebony and of outer space</a:t>
            </a:r>
            <a:endParaRPr sz="900">
              <a:solidFill>
                <a:schemeClr val="dk1"/>
              </a:solidFill>
              <a:latin typeface="Inria Sans"/>
              <a:ea typeface="Inria Sans"/>
              <a:cs typeface="Inria Sans"/>
              <a:sym typeface="Inria Sans"/>
            </a:endParaRPr>
          </a:p>
        </p:txBody>
      </p:sp>
      <p:cxnSp>
        <p:nvCxnSpPr>
          <p:cNvPr id="518" name="Google Shape;518;p38"/>
          <p:cNvCxnSpPr/>
          <p:nvPr/>
        </p:nvCxnSpPr>
        <p:spPr>
          <a:xfrm rot="10800000">
            <a:off x="4315484" y="2281931"/>
            <a:ext cx="0" cy="498600"/>
          </a:xfrm>
          <a:prstGeom prst="straightConnector1">
            <a:avLst/>
          </a:prstGeom>
          <a:noFill/>
          <a:ln cap="flat" cmpd="sng" w="9525">
            <a:solidFill>
              <a:schemeClr val="lt2"/>
            </a:solidFill>
            <a:prstDash val="solid"/>
            <a:round/>
            <a:headEnd len="med" w="med" type="oval"/>
            <a:tailEnd len="med" w="med" type="oval"/>
          </a:ln>
        </p:spPr>
      </p:cxnSp>
      <p:sp>
        <p:nvSpPr>
          <p:cNvPr id="519" name="Google Shape;519;p38"/>
          <p:cNvSpPr txBox="1"/>
          <p:nvPr/>
        </p:nvSpPr>
        <p:spPr>
          <a:xfrm>
            <a:off x="4282200" y="1727200"/>
            <a:ext cx="1139400" cy="5334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None/>
            </a:pPr>
            <a:r>
              <a:rPr lang="en" sz="900">
                <a:solidFill>
                  <a:schemeClr val="dk1"/>
                </a:solidFill>
                <a:latin typeface="Inria Sans"/>
                <a:ea typeface="Inria Sans"/>
                <a:cs typeface="Inria Sans"/>
                <a:sym typeface="Inria Sans"/>
              </a:rPr>
              <a:t>Yellow is the color of gold, butter and ripe lemons</a:t>
            </a:r>
            <a:endParaRPr sz="900">
              <a:solidFill>
                <a:schemeClr val="dk1"/>
              </a:solidFill>
              <a:latin typeface="Inria Sans"/>
              <a:ea typeface="Inria Sans"/>
              <a:cs typeface="Inria Sans"/>
              <a:sym typeface="Inria Sans"/>
            </a:endParaRPr>
          </a:p>
        </p:txBody>
      </p:sp>
      <p:cxnSp>
        <p:nvCxnSpPr>
          <p:cNvPr id="520" name="Google Shape;520;p38"/>
          <p:cNvCxnSpPr/>
          <p:nvPr/>
        </p:nvCxnSpPr>
        <p:spPr>
          <a:xfrm rot="10800000">
            <a:off x="5520263" y="2281931"/>
            <a:ext cx="0" cy="498600"/>
          </a:xfrm>
          <a:prstGeom prst="straightConnector1">
            <a:avLst/>
          </a:prstGeom>
          <a:noFill/>
          <a:ln cap="flat" cmpd="sng" w="9525">
            <a:solidFill>
              <a:schemeClr val="lt2"/>
            </a:solidFill>
            <a:prstDash val="solid"/>
            <a:round/>
            <a:headEnd len="med" w="med" type="oval"/>
            <a:tailEnd len="med" w="med" type="oval"/>
          </a:ln>
        </p:spPr>
      </p:cxnSp>
      <p:sp>
        <p:nvSpPr>
          <p:cNvPr id="521" name="Google Shape;521;p38"/>
          <p:cNvSpPr txBox="1"/>
          <p:nvPr/>
        </p:nvSpPr>
        <p:spPr>
          <a:xfrm>
            <a:off x="5488353" y="1727200"/>
            <a:ext cx="1139400" cy="5334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None/>
            </a:pPr>
            <a:r>
              <a:rPr lang="en" sz="900">
                <a:solidFill>
                  <a:schemeClr val="dk1"/>
                </a:solidFill>
                <a:latin typeface="Inria Sans"/>
                <a:ea typeface="Inria Sans"/>
                <a:cs typeface="Inria Sans"/>
                <a:sym typeface="Inria Sans"/>
              </a:rPr>
              <a:t>White is the color of milk and fresh snow</a:t>
            </a:r>
            <a:endParaRPr sz="900">
              <a:solidFill>
                <a:schemeClr val="dk1"/>
              </a:solidFill>
              <a:latin typeface="Inria Sans"/>
              <a:ea typeface="Inria Sans"/>
              <a:cs typeface="Inria Sans"/>
              <a:sym typeface="Inria Sans"/>
            </a:endParaRPr>
          </a:p>
        </p:txBody>
      </p:sp>
      <p:cxnSp>
        <p:nvCxnSpPr>
          <p:cNvPr id="522" name="Google Shape;522;p38"/>
          <p:cNvCxnSpPr/>
          <p:nvPr/>
        </p:nvCxnSpPr>
        <p:spPr>
          <a:xfrm rot="10800000">
            <a:off x="6725042" y="2281931"/>
            <a:ext cx="0" cy="498600"/>
          </a:xfrm>
          <a:prstGeom prst="straightConnector1">
            <a:avLst/>
          </a:prstGeom>
          <a:noFill/>
          <a:ln cap="flat" cmpd="sng" w="9525">
            <a:solidFill>
              <a:schemeClr val="lt2"/>
            </a:solidFill>
            <a:prstDash val="solid"/>
            <a:round/>
            <a:headEnd len="med" w="med" type="oval"/>
            <a:tailEnd len="med" w="med" type="oval"/>
          </a:ln>
        </p:spPr>
      </p:cxnSp>
      <p:sp>
        <p:nvSpPr>
          <p:cNvPr id="523" name="Google Shape;523;p38"/>
          <p:cNvSpPr txBox="1"/>
          <p:nvPr/>
        </p:nvSpPr>
        <p:spPr>
          <a:xfrm>
            <a:off x="6694505" y="1727200"/>
            <a:ext cx="1139400" cy="5334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None/>
            </a:pPr>
            <a:r>
              <a:rPr lang="en" sz="900">
                <a:solidFill>
                  <a:schemeClr val="dk1"/>
                </a:solidFill>
                <a:latin typeface="Inria Sans"/>
                <a:ea typeface="Inria Sans"/>
                <a:cs typeface="Inria Sans"/>
                <a:sym typeface="Inria Sans"/>
              </a:rPr>
              <a:t>Blue is the colour of the clear sky and the deep sea</a:t>
            </a:r>
            <a:endParaRPr sz="900">
              <a:solidFill>
                <a:schemeClr val="dk1"/>
              </a:solidFill>
              <a:latin typeface="Inria Sans"/>
              <a:ea typeface="Inria Sans"/>
              <a:cs typeface="Inria Sans"/>
              <a:sym typeface="Inria Sans"/>
            </a:endParaRPr>
          </a:p>
        </p:txBody>
      </p:sp>
      <p:cxnSp>
        <p:nvCxnSpPr>
          <p:cNvPr id="524" name="Google Shape;524;p38"/>
          <p:cNvCxnSpPr/>
          <p:nvPr/>
        </p:nvCxnSpPr>
        <p:spPr>
          <a:xfrm rot="10800000">
            <a:off x="1312790" y="3124969"/>
            <a:ext cx="0" cy="498600"/>
          </a:xfrm>
          <a:prstGeom prst="straightConnector1">
            <a:avLst/>
          </a:prstGeom>
          <a:noFill/>
          <a:ln cap="flat" cmpd="sng" w="9525">
            <a:solidFill>
              <a:schemeClr val="lt2"/>
            </a:solidFill>
            <a:prstDash val="solid"/>
            <a:round/>
            <a:headEnd len="med" w="med" type="oval"/>
            <a:tailEnd len="med" w="med" type="oval"/>
          </a:ln>
        </p:spPr>
      </p:cxnSp>
      <p:sp>
        <p:nvSpPr>
          <p:cNvPr id="525" name="Google Shape;525;p38"/>
          <p:cNvSpPr txBox="1"/>
          <p:nvPr/>
        </p:nvSpPr>
        <p:spPr>
          <a:xfrm>
            <a:off x="1248833" y="3648150"/>
            <a:ext cx="1139400" cy="533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lang="en" sz="900">
                <a:solidFill>
                  <a:schemeClr val="dk1"/>
                </a:solidFill>
                <a:latin typeface="Inria Sans"/>
                <a:ea typeface="Inria Sans"/>
                <a:cs typeface="Inria Sans"/>
                <a:sym typeface="Inria Sans"/>
              </a:rPr>
              <a:t>Yellow is the color of gold, butter and ripe lemons</a:t>
            </a:r>
            <a:endParaRPr sz="900">
              <a:solidFill>
                <a:schemeClr val="dk1"/>
              </a:solidFill>
              <a:latin typeface="Inria Sans"/>
              <a:ea typeface="Inria Sans"/>
              <a:cs typeface="Inria Sans"/>
              <a:sym typeface="Inria Sans"/>
            </a:endParaRPr>
          </a:p>
        </p:txBody>
      </p:sp>
      <p:cxnSp>
        <p:nvCxnSpPr>
          <p:cNvPr id="526" name="Google Shape;526;p38"/>
          <p:cNvCxnSpPr/>
          <p:nvPr/>
        </p:nvCxnSpPr>
        <p:spPr>
          <a:xfrm rot="10800000">
            <a:off x="2517569" y="3124969"/>
            <a:ext cx="0" cy="498600"/>
          </a:xfrm>
          <a:prstGeom prst="straightConnector1">
            <a:avLst/>
          </a:prstGeom>
          <a:noFill/>
          <a:ln cap="flat" cmpd="sng" w="9525">
            <a:solidFill>
              <a:schemeClr val="lt2"/>
            </a:solidFill>
            <a:prstDash val="solid"/>
            <a:round/>
            <a:headEnd len="med" w="med" type="oval"/>
            <a:tailEnd len="med" w="med" type="oval"/>
          </a:ln>
        </p:spPr>
      </p:cxnSp>
      <p:sp>
        <p:nvSpPr>
          <p:cNvPr id="527" name="Google Shape;527;p38"/>
          <p:cNvSpPr txBox="1"/>
          <p:nvPr/>
        </p:nvSpPr>
        <p:spPr>
          <a:xfrm>
            <a:off x="2461965" y="3648150"/>
            <a:ext cx="1139400" cy="533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lang="en" sz="900">
                <a:solidFill>
                  <a:schemeClr val="dk1"/>
                </a:solidFill>
                <a:latin typeface="Inria Sans"/>
                <a:ea typeface="Inria Sans"/>
                <a:cs typeface="Inria Sans"/>
                <a:sym typeface="Inria Sans"/>
              </a:rPr>
              <a:t>White is the color of milk and fresh snow</a:t>
            </a:r>
            <a:endParaRPr sz="900">
              <a:solidFill>
                <a:schemeClr val="dk1"/>
              </a:solidFill>
              <a:latin typeface="Inria Sans"/>
              <a:ea typeface="Inria Sans"/>
              <a:cs typeface="Inria Sans"/>
              <a:sym typeface="Inria Sans"/>
            </a:endParaRPr>
          </a:p>
        </p:txBody>
      </p:sp>
      <p:cxnSp>
        <p:nvCxnSpPr>
          <p:cNvPr id="528" name="Google Shape;528;p38"/>
          <p:cNvCxnSpPr/>
          <p:nvPr/>
        </p:nvCxnSpPr>
        <p:spPr>
          <a:xfrm rot="10800000">
            <a:off x="3722347" y="3124969"/>
            <a:ext cx="0" cy="498600"/>
          </a:xfrm>
          <a:prstGeom prst="straightConnector1">
            <a:avLst/>
          </a:prstGeom>
          <a:noFill/>
          <a:ln cap="flat" cmpd="sng" w="9525">
            <a:solidFill>
              <a:schemeClr val="lt2"/>
            </a:solidFill>
            <a:prstDash val="solid"/>
            <a:round/>
            <a:headEnd len="med" w="med" type="oval"/>
            <a:tailEnd len="med" w="med" type="oval"/>
          </a:ln>
        </p:spPr>
      </p:cxnSp>
      <p:sp>
        <p:nvSpPr>
          <p:cNvPr id="529" name="Google Shape;529;p38"/>
          <p:cNvSpPr txBox="1"/>
          <p:nvPr/>
        </p:nvSpPr>
        <p:spPr>
          <a:xfrm>
            <a:off x="3675097" y="3648150"/>
            <a:ext cx="1139400" cy="533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lang="en" sz="900">
                <a:solidFill>
                  <a:schemeClr val="dk1"/>
                </a:solidFill>
                <a:latin typeface="Inria Sans"/>
                <a:ea typeface="Inria Sans"/>
                <a:cs typeface="Inria Sans"/>
                <a:sym typeface="Inria Sans"/>
              </a:rPr>
              <a:t>Blue is the colour of the clear sky and the deep sea</a:t>
            </a:r>
            <a:endParaRPr sz="900">
              <a:solidFill>
                <a:schemeClr val="dk1"/>
              </a:solidFill>
              <a:latin typeface="Inria Sans"/>
              <a:ea typeface="Inria Sans"/>
              <a:cs typeface="Inria Sans"/>
              <a:sym typeface="Inria Sans"/>
            </a:endParaRPr>
          </a:p>
        </p:txBody>
      </p:sp>
      <p:cxnSp>
        <p:nvCxnSpPr>
          <p:cNvPr id="530" name="Google Shape;530;p38"/>
          <p:cNvCxnSpPr/>
          <p:nvPr/>
        </p:nvCxnSpPr>
        <p:spPr>
          <a:xfrm rot="10800000">
            <a:off x="4927126" y="3124969"/>
            <a:ext cx="0" cy="498600"/>
          </a:xfrm>
          <a:prstGeom prst="straightConnector1">
            <a:avLst/>
          </a:prstGeom>
          <a:noFill/>
          <a:ln cap="flat" cmpd="sng" w="9525">
            <a:solidFill>
              <a:schemeClr val="lt2"/>
            </a:solidFill>
            <a:prstDash val="solid"/>
            <a:round/>
            <a:headEnd len="med" w="med" type="oval"/>
            <a:tailEnd len="med" w="med" type="oval"/>
          </a:ln>
        </p:spPr>
      </p:cxnSp>
      <p:sp>
        <p:nvSpPr>
          <p:cNvPr id="531" name="Google Shape;531;p38"/>
          <p:cNvSpPr txBox="1"/>
          <p:nvPr/>
        </p:nvSpPr>
        <p:spPr>
          <a:xfrm>
            <a:off x="4888229" y="3648150"/>
            <a:ext cx="1139400" cy="533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lang="en" sz="900">
                <a:solidFill>
                  <a:schemeClr val="dk1"/>
                </a:solidFill>
                <a:latin typeface="Inria Sans"/>
                <a:ea typeface="Inria Sans"/>
                <a:cs typeface="Inria Sans"/>
                <a:sym typeface="Inria Sans"/>
              </a:rPr>
              <a:t>Red is the colour of danger and courage</a:t>
            </a:r>
            <a:endParaRPr sz="900">
              <a:solidFill>
                <a:schemeClr val="dk1"/>
              </a:solidFill>
              <a:latin typeface="Inria Sans"/>
              <a:ea typeface="Inria Sans"/>
              <a:cs typeface="Inria Sans"/>
              <a:sym typeface="Inria Sans"/>
            </a:endParaRPr>
          </a:p>
        </p:txBody>
      </p:sp>
      <p:cxnSp>
        <p:nvCxnSpPr>
          <p:cNvPr id="532" name="Google Shape;532;p38"/>
          <p:cNvCxnSpPr/>
          <p:nvPr/>
        </p:nvCxnSpPr>
        <p:spPr>
          <a:xfrm rot="10800000">
            <a:off x="6131905" y="3124969"/>
            <a:ext cx="0" cy="498600"/>
          </a:xfrm>
          <a:prstGeom prst="straightConnector1">
            <a:avLst/>
          </a:prstGeom>
          <a:noFill/>
          <a:ln cap="flat" cmpd="sng" w="9525">
            <a:solidFill>
              <a:schemeClr val="lt2"/>
            </a:solidFill>
            <a:prstDash val="solid"/>
            <a:round/>
            <a:headEnd len="med" w="med" type="oval"/>
            <a:tailEnd len="med" w="med" type="oval"/>
          </a:ln>
        </p:spPr>
      </p:cxnSp>
      <p:sp>
        <p:nvSpPr>
          <p:cNvPr id="533" name="Google Shape;533;p38"/>
          <p:cNvSpPr txBox="1"/>
          <p:nvPr/>
        </p:nvSpPr>
        <p:spPr>
          <a:xfrm>
            <a:off x="6101362" y="3648150"/>
            <a:ext cx="1139400" cy="533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lang="en" sz="900">
                <a:solidFill>
                  <a:schemeClr val="dk1"/>
                </a:solidFill>
                <a:latin typeface="Inria Sans"/>
                <a:ea typeface="Inria Sans"/>
                <a:cs typeface="Inria Sans"/>
                <a:sym typeface="Inria Sans"/>
              </a:rPr>
              <a:t>Black is the color of ebony and of outer space</a:t>
            </a:r>
            <a:endParaRPr sz="900">
              <a:solidFill>
                <a:schemeClr val="dk1"/>
              </a:solidFill>
              <a:latin typeface="Inria Sans"/>
              <a:ea typeface="Inria Sans"/>
              <a:cs typeface="Inria Sans"/>
              <a:sym typeface="Inria Sans"/>
            </a:endParaRPr>
          </a:p>
        </p:txBody>
      </p:sp>
      <p:cxnSp>
        <p:nvCxnSpPr>
          <p:cNvPr id="534" name="Google Shape;534;p38"/>
          <p:cNvCxnSpPr/>
          <p:nvPr/>
        </p:nvCxnSpPr>
        <p:spPr>
          <a:xfrm rot="10800000">
            <a:off x="7336683" y="3124969"/>
            <a:ext cx="0" cy="498600"/>
          </a:xfrm>
          <a:prstGeom prst="straightConnector1">
            <a:avLst/>
          </a:prstGeom>
          <a:noFill/>
          <a:ln cap="flat" cmpd="sng" w="9525">
            <a:solidFill>
              <a:schemeClr val="lt2"/>
            </a:solidFill>
            <a:prstDash val="solid"/>
            <a:round/>
            <a:headEnd len="med" w="med" type="oval"/>
            <a:tailEnd len="med" w="med" type="oval"/>
          </a:ln>
        </p:spPr>
      </p:cxnSp>
      <p:sp>
        <p:nvSpPr>
          <p:cNvPr id="535" name="Google Shape;535;p38"/>
          <p:cNvSpPr txBox="1"/>
          <p:nvPr/>
        </p:nvSpPr>
        <p:spPr>
          <a:xfrm>
            <a:off x="7302226" y="3648150"/>
            <a:ext cx="943500" cy="533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lang="en" sz="900">
                <a:solidFill>
                  <a:schemeClr val="dk1"/>
                </a:solidFill>
                <a:latin typeface="Inria Sans"/>
                <a:ea typeface="Inria Sans"/>
                <a:cs typeface="Inria Sans"/>
                <a:sym typeface="Inria Sans"/>
              </a:rPr>
              <a:t>Yellow is the color of gold, butter and ripe lemons</a:t>
            </a:r>
            <a:endParaRPr sz="900">
              <a:solidFill>
                <a:schemeClr val="dk1"/>
              </a:solidFill>
              <a:latin typeface="Inria Sans"/>
              <a:ea typeface="Inria Sans"/>
              <a:cs typeface="Inria Sans"/>
              <a:sym typeface="Inria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p39"/>
          <p:cNvSpPr txBox="1"/>
          <p:nvPr>
            <p:ph type="title"/>
          </p:nvPr>
        </p:nvSpPr>
        <p:spPr>
          <a:xfrm>
            <a:off x="1207850" y="855506"/>
            <a:ext cx="6728400" cy="351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ROADMAP</a:t>
            </a:r>
            <a:endParaRPr/>
          </a:p>
        </p:txBody>
      </p:sp>
      <p:sp>
        <p:nvSpPr>
          <p:cNvPr id="541" name="Google Shape;541;p39"/>
          <p:cNvSpPr txBox="1"/>
          <p:nvPr>
            <p:ph idx="12" type="sldNum"/>
          </p:nvPr>
        </p:nvSpPr>
        <p:spPr>
          <a:xfrm>
            <a:off x="8640175" y="4585800"/>
            <a:ext cx="351300" cy="405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542" name="Google Shape;542;p39"/>
          <p:cNvSpPr/>
          <p:nvPr/>
        </p:nvSpPr>
        <p:spPr>
          <a:xfrm>
            <a:off x="0" y="2371028"/>
            <a:ext cx="9144000" cy="1011043"/>
          </a:xfrm>
          <a:custGeom>
            <a:rect b="b" l="l" r="r" t="t"/>
            <a:pathLst>
              <a:path extrusionOk="0" h="1348058" w="1219200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cap="flat" cmpd="sng" w="2286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3" name="Google Shape;543;p39"/>
          <p:cNvSpPr/>
          <p:nvPr/>
        </p:nvSpPr>
        <p:spPr>
          <a:xfrm>
            <a:off x="0" y="2371028"/>
            <a:ext cx="9144000" cy="1011043"/>
          </a:xfrm>
          <a:custGeom>
            <a:rect b="b" l="l" r="r" t="t"/>
            <a:pathLst>
              <a:path extrusionOk="0" h="1348058" w="1219200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cap="flat" cmpd="sng" w="19050">
            <a:solidFill>
              <a:schemeClr val="dk1"/>
            </a:solidFill>
            <a:prstDash val="dash"/>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grpSp>
        <p:nvGrpSpPr>
          <p:cNvPr id="544" name="Google Shape;544;p39"/>
          <p:cNvGrpSpPr/>
          <p:nvPr/>
        </p:nvGrpSpPr>
        <p:grpSpPr>
          <a:xfrm>
            <a:off x="1786339" y="1703401"/>
            <a:ext cx="473400" cy="473400"/>
            <a:chOff x="1786339" y="1703401"/>
            <a:chExt cx="473400" cy="473400"/>
          </a:xfrm>
        </p:grpSpPr>
        <p:sp>
          <p:nvSpPr>
            <p:cNvPr id="545" name="Google Shape;545;p39"/>
            <p:cNvSpPr/>
            <p:nvPr/>
          </p:nvSpPr>
          <p:spPr>
            <a:xfrm rot="8100000">
              <a:off x="1855667" y="1772729"/>
              <a:ext cx="334744" cy="334744"/>
            </a:xfrm>
            <a:prstGeom prst="teardrop">
              <a:avLst>
                <a:gd fmla="val 10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Inria Sans"/>
                <a:ea typeface="Inria Sans"/>
                <a:cs typeface="Inria Sans"/>
                <a:sym typeface="Inria Sans"/>
              </a:endParaRPr>
            </a:p>
          </p:txBody>
        </p:sp>
        <p:sp>
          <p:nvSpPr>
            <p:cNvPr id="546" name="Google Shape;546;p39"/>
            <p:cNvSpPr/>
            <p:nvPr/>
          </p:nvSpPr>
          <p:spPr>
            <a:xfrm>
              <a:off x="1955989" y="1866499"/>
              <a:ext cx="134100" cy="134100"/>
            </a:xfrm>
            <a:prstGeom prst="ellipse">
              <a:avLst/>
            </a:prstGeom>
            <a:solidFill>
              <a:schemeClr val="lt1"/>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600">
                  <a:solidFill>
                    <a:schemeClr val="dk1"/>
                  </a:solidFill>
                  <a:latin typeface="Inria Sans"/>
                  <a:ea typeface="Inria Sans"/>
                  <a:cs typeface="Inria Sans"/>
                  <a:sym typeface="Inria Sans"/>
                </a:rPr>
                <a:t>1</a:t>
              </a:r>
              <a:endParaRPr sz="600">
                <a:solidFill>
                  <a:schemeClr val="dk1"/>
                </a:solidFill>
                <a:latin typeface="Inria Sans"/>
                <a:ea typeface="Inria Sans"/>
                <a:cs typeface="Inria Sans"/>
                <a:sym typeface="Inria Sans"/>
              </a:endParaRPr>
            </a:p>
          </p:txBody>
        </p:sp>
      </p:grpSp>
      <p:grpSp>
        <p:nvGrpSpPr>
          <p:cNvPr id="547" name="Google Shape;547;p39"/>
          <p:cNvGrpSpPr/>
          <p:nvPr/>
        </p:nvGrpSpPr>
        <p:grpSpPr>
          <a:xfrm>
            <a:off x="3814414" y="1703401"/>
            <a:ext cx="473400" cy="473400"/>
            <a:chOff x="3814414" y="1703401"/>
            <a:chExt cx="473400" cy="473400"/>
          </a:xfrm>
        </p:grpSpPr>
        <p:sp>
          <p:nvSpPr>
            <p:cNvPr id="548" name="Google Shape;548;p39"/>
            <p:cNvSpPr/>
            <p:nvPr/>
          </p:nvSpPr>
          <p:spPr>
            <a:xfrm rot="8100000">
              <a:off x="3883742" y="1772729"/>
              <a:ext cx="334744" cy="334744"/>
            </a:xfrm>
            <a:prstGeom prst="teardrop">
              <a:avLst>
                <a:gd fmla="val 100000"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Inria Sans"/>
                <a:ea typeface="Inria Sans"/>
                <a:cs typeface="Inria Sans"/>
                <a:sym typeface="Inria Sans"/>
              </a:endParaRPr>
            </a:p>
          </p:txBody>
        </p:sp>
        <p:sp>
          <p:nvSpPr>
            <p:cNvPr id="549" name="Google Shape;549;p39"/>
            <p:cNvSpPr/>
            <p:nvPr/>
          </p:nvSpPr>
          <p:spPr>
            <a:xfrm>
              <a:off x="3984064" y="1866499"/>
              <a:ext cx="134100" cy="134100"/>
            </a:xfrm>
            <a:prstGeom prst="ellipse">
              <a:avLst/>
            </a:prstGeom>
            <a:solidFill>
              <a:schemeClr val="lt1"/>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600">
                  <a:solidFill>
                    <a:schemeClr val="dk1"/>
                  </a:solidFill>
                  <a:latin typeface="Inria Sans"/>
                  <a:ea typeface="Inria Sans"/>
                  <a:cs typeface="Inria Sans"/>
                  <a:sym typeface="Inria Sans"/>
                </a:rPr>
                <a:t>3</a:t>
              </a:r>
              <a:endParaRPr sz="600">
                <a:solidFill>
                  <a:schemeClr val="dk1"/>
                </a:solidFill>
                <a:latin typeface="Inria Sans"/>
                <a:ea typeface="Inria Sans"/>
                <a:cs typeface="Inria Sans"/>
                <a:sym typeface="Inria Sans"/>
              </a:endParaRPr>
            </a:p>
          </p:txBody>
        </p:sp>
      </p:grpSp>
      <p:grpSp>
        <p:nvGrpSpPr>
          <p:cNvPr id="550" name="Google Shape;550;p39"/>
          <p:cNvGrpSpPr/>
          <p:nvPr/>
        </p:nvGrpSpPr>
        <p:grpSpPr>
          <a:xfrm>
            <a:off x="5842489" y="1703401"/>
            <a:ext cx="473400" cy="473400"/>
            <a:chOff x="5842489" y="1703401"/>
            <a:chExt cx="473400" cy="473400"/>
          </a:xfrm>
        </p:grpSpPr>
        <p:sp>
          <p:nvSpPr>
            <p:cNvPr id="551" name="Google Shape;551;p39"/>
            <p:cNvSpPr/>
            <p:nvPr/>
          </p:nvSpPr>
          <p:spPr>
            <a:xfrm rot="8100000">
              <a:off x="5911817" y="1772729"/>
              <a:ext cx="334744" cy="334744"/>
            </a:xfrm>
            <a:prstGeom prst="teardrop">
              <a:avLst>
                <a:gd fmla="val 10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Inria Sans"/>
                <a:ea typeface="Inria Sans"/>
                <a:cs typeface="Inria Sans"/>
                <a:sym typeface="Inria Sans"/>
              </a:endParaRPr>
            </a:p>
          </p:txBody>
        </p:sp>
        <p:sp>
          <p:nvSpPr>
            <p:cNvPr id="552" name="Google Shape;552;p39"/>
            <p:cNvSpPr/>
            <p:nvPr/>
          </p:nvSpPr>
          <p:spPr>
            <a:xfrm>
              <a:off x="6012139" y="1866499"/>
              <a:ext cx="134100" cy="134100"/>
            </a:xfrm>
            <a:prstGeom prst="ellipse">
              <a:avLst/>
            </a:prstGeom>
            <a:solidFill>
              <a:schemeClr val="lt1"/>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600">
                  <a:solidFill>
                    <a:schemeClr val="dk1"/>
                  </a:solidFill>
                  <a:latin typeface="Inria Sans"/>
                  <a:ea typeface="Inria Sans"/>
                  <a:cs typeface="Inria Sans"/>
                  <a:sym typeface="Inria Sans"/>
                </a:rPr>
                <a:t>5</a:t>
              </a:r>
              <a:endParaRPr sz="600">
                <a:solidFill>
                  <a:schemeClr val="dk1"/>
                </a:solidFill>
                <a:latin typeface="Inria Sans"/>
                <a:ea typeface="Inria Sans"/>
                <a:cs typeface="Inria Sans"/>
                <a:sym typeface="Inria Sans"/>
              </a:endParaRPr>
            </a:p>
          </p:txBody>
        </p:sp>
      </p:grpSp>
      <p:grpSp>
        <p:nvGrpSpPr>
          <p:cNvPr id="553" name="Google Shape;553;p39"/>
          <p:cNvGrpSpPr/>
          <p:nvPr/>
        </p:nvGrpSpPr>
        <p:grpSpPr>
          <a:xfrm>
            <a:off x="6880814" y="3576300"/>
            <a:ext cx="473400" cy="473400"/>
            <a:chOff x="6880814" y="3576300"/>
            <a:chExt cx="473400" cy="473400"/>
          </a:xfrm>
        </p:grpSpPr>
        <p:sp>
          <p:nvSpPr>
            <p:cNvPr id="554" name="Google Shape;554;p39"/>
            <p:cNvSpPr/>
            <p:nvPr/>
          </p:nvSpPr>
          <p:spPr>
            <a:xfrm rot="-2700000">
              <a:off x="6950142" y="3645628"/>
              <a:ext cx="334744" cy="334744"/>
            </a:xfrm>
            <a:prstGeom prst="teardrop">
              <a:avLst>
                <a:gd fmla="val 100000"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Inria Sans"/>
                <a:ea typeface="Inria Sans"/>
                <a:cs typeface="Inria Sans"/>
                <a:sym typeface="Inria Sans"/>
              </a:endParaRPr>
            </a:p>
          </p:txBody>
        </p:sp>
        <p:sp>
          <p:nvSpPr>
            <p:cNvPr id="555" name="Google Shape;555;p39"/>
            <p:cNvSpPr/>
            <p:nvPr/>
          </p:nvSpPr>
          <p:spPr>
            <a:xfrm flipH="1">
              <a:off x="7050464" y="3752502"/>
              <a:ext cx="134100" cy="134100"/>
            </a:xfrm>
            <a:prstGeom prst="ellipse">
              <a:avLst/>
            </a:prstGeom>
            <a:solidFill>
              <a:schemeClr val="lt1"/>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600">
                  <a:solidFill>
                    <a:schemeClr val="dk1"/>
                  </a:solidFill>
                  <a:latin typeface="Inria Sans"/>
                  <a:ea typeface="Inria Sans"/>
                  <a:cs typeface="Inria Sans"/>
                  <a:sym typeface="Inria Sans"/>
                </a:rPr>
                <a:t>6</a:t>
              </a:r>
              <a:endParaRPr sz="600">
                <a:solidFill>
                  <a:schemeClr val="dk1"/>
                </a:solidFill>
                <a:latin typeface="Inria Sans"/>
                <a:ea typeface="Inria Sans"/>
                <a:cs typeface="Inria Sans"/>
                <a:sym typeface="Inria Sans"/>
              </a:endParaRPr>
            </a:p>
          </p:txBody>
        </p:sp>
      </p:grpSp>
      <p:grpSp>
        <p:nvGrpSpPr>
          <p:cNvPr id="556" name="Google Shape;556;p39"/>
          <p:cNvGrpSpPr/>
          <p:nvPr/>
        </p:nvGrpSpPr>
        <p:grpSpPr>
          <a:xfrm>
            <a:off x="4852739" y="3576300"/>
            <a:ext cx="473400" cy="473400"/>
            <a:chOff x="4852739" y="3576300"/>
            <a:chExt cx="473400" cy="473400"/>
          </a:xfrm>
        </p:grpSpPr>
        <p:sp>
          <p:nvSpPr>
            <p:cNvPr id="557" name="Google Shape;557;p39"/>
            <p:cNvSpPr/>
            <p:nvPr/>
          </p:nvSpPr>
          <p:spPr>
            <a:xfrm rot="-2700000">
              <a:off x="4922067" y="3645628"/>
              <a:ext cx="334744" cy="334744"/>
            </a:xfrm>
            <a:prstGeom prst="teardrop">
              <a:avLst>
                <a:gd fmla="val 10000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Inria Sans"/>
                <a:ea typeface="Inria Sans"/>
                <a:cs typeface="Inria Sans"/>
                <a:sym typeface="Inria Sans"/>
              </a:endParaRPr>
            </a:p>
          </p:txBody>
        </p:sp>
        <p:sp>
          <p:nvSpPr>
            <p:cNvPr id="558" name="Google Shape;558;p39"/>
            <p:cNvSpPr/>
            <p:nvPr/>
          </p:nvSpPr>
          <p:spPr>
            <a:xfrm flipH="1">
              <a:off x="5022389" y="3752502"/>
              <a:ext cx="134100" cy="134100"/>
            </a:xfrm>
            <a:prstGeom prst="ellipse">
              <a:avLst/>
            </a:prstGeom>
            <a:solidFill>
              <a:schemeClr val="lt1"/>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600">
                  <a:solidFill>
                    <a:schemeClr val="dk1"/>
                  </a:solidFill>
                  <a:latin typeface="Inria Sans"/>
                  <a:ea typeface="Inria Sans"/>
                  <a:cs typeface="Inria Sans"/>
                  <a:sym typeface="Inria Sans"/>
                </a:rPr>
                <a:t>4</a:t>
              </a:r>
              <a:endParaRPr sz="600">
                <a:solidFill>
                  <a:schemeClr val="dk1"/>
                </a:solidFill>
                <a:latin typeface="Inria Sans"/>
                <a:ea typeface="Inria Sans"/>
                <a:cs typeface="Inria Sans"/>
                <a:sym typeface="Inria Sans"/>
              </a:endParaRPr>
            </a:p>
          </p:txBody>
        </p:sp>
      </p:grpSp>
      <p:grpSp>
        <p:nvGrpSpPr>
          <p:cNvPr id="559" name="Google Shape;559;p39"/>
          <p:cNvGrpSpPr/>
          <p:nvPr/>
        </p:nvGrpSpPr>
        <p:grpSpPr>
          <a:xfrm>
            <a:off x="2824664" y="3576300"/>
            <a:ext cx="473400" cy="473400"/>
            <a:chOff x="2824664" y="3576300"/>
            <a:chExt cx="473400" cy="473400"/>
          </a:xfrm>
        </p:grpSpPr>
        <p:sp>
          <p:nvSpPr>
            <p:cNvPr id="560" name="Google Shape;560;p39"/>
            <p:cNvSpPr/>
            <p:nvPr/>
          </p:nvSpPr>
          <p:spPr>
            <a:xfrm rot="-2700000">
              <a:off x="2893992" y="3645628"/>
              <a:ext cx="334744" cy="334744"/>
            </a:xfrm>
            <a:prstGeom prst="teardrop">
              <a:avLst>
                <a:gd fmla="val 10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Inria Sans"/>
                <a:ea typeface="Inria Sans"/>
                <a:cs typeface="Inria Sans"/>
                <a:sym typeface="Inria Sans"/>
              </a:endParaRPr>
            </a:p>
          </p:txBody>
        </p:sp>
        <p:sp>
          <p:nvSpPr>
            <p:cNvPr id="561" name="Google Shape;561;p39"/>
            <p:cNvSpPr/>
            <p:nvPr/>
          </p:nvSpPr>
          <p:spPr>
            <a:xfrm flipH="1">
              <a:off x="2994314" y="3752502"/>
              <a:ext cx="134100" cy="134100"/>
            </a:xfrm>
            <a:prstGeom prst="ellipse">
              <a:avLst/>
            </a:prstGeom>
            <a:solidFill>
              <a:schemeClr val="lt1"/>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600">
                  <a:solidFill>
                    <a:schemeClr val="dk1"/>
                  </a:solidFill>
                  <a:latin typeface="Inria Sans"/>
                  <a:ea typeface="Inria Sans"/>
                  <a:cs typeface="Inria Sans"/>
                  <a:sym typeface="Inria Sans"/>
                </a:rPr>
                <a:t>2</a:t>
              </a:r>
              <a:endParaRPr sz="600">
                <a:solidFill>
                  <a:schemeClr val="dk1"/>
                </a:solidFill>
                <a:latin typeface="Inria Sans"/>
                <a:ea typeface="Inria Sans"/>
                <a:cs typeface="Inria Sans"/>
                <a:sym typeface="Inria Sans"/>
              </a:endParaRPr>
            </a:p>
          </p:txBody>
        </p:sp>
      </p:grpSp>
      <p:sp>
        <p:nvSpPr>
          <p:cNvPr id="562" name="Google Shape;562;p39"/>
          <p:cNvSpPr txBox="1"/>
          <p:nvPr/>
        </p:nvSpPr>
        <p:spPr>
          <a:xfrm>
            <a:off x="1379850" y="1156100"/>
            <a:ext cx="1286400" cy="533400"/>
          </a:xfrm>
          <a:prstGeom prst="rect">
            <a:avLst/>
          </a:prstGeom>
          <a:noFill/>
          <a:ln>
            <a:noFill/>
          </a:ln>
        </p:spPr>
        <p:txBody>
          <a:bodyPr anchorCtr="0" anchor="b" bIns="0" lIns="0" spcFirstLastPara="1" rIns="0" wrap="square" tIns="0">
            <a:noAutofit/>
          </a:bodyPr>
          <a:lstStyle/>
          <a:p>
            <a:pPr indent="0" lvl="0" marL="0" marR="0" rtl="0" algn="ctr">
              <a:lnSpc>
                <a:spcPct val="100000"/>
              </a:lnSpc>
              <a:spcBef>
                <a:spcPts val="0"/>
              </a:spcBef>
              <a:spcAft>
                <a:spcPts val="0"/>
              </a:spcAft>
              <a:buNone/>
            </a:pPr>
            <a:r>
              <a:rPr lang="en" sz="900">
                <a:solidFill>
                  <a:schemeClr val="dk1"/>
                </a:solidFill>
                <a:latin typeface="Inria Sans"/>
                <a:ea typeface="Inria Sans"/>
                <a:cs typeface="Inria Sans"/>
                <a:sym typeface="Inria Sans"/>
              </a:rPr>
              <a:t>Blue is the colour of the clear sky and the deep sea</a:t>
            </a:r>
            <a:endParaRPr sz="900">
              <a:solidFill>
                <a:schemeClr val="dk1"/>
              </a:solidFill>
              <a:latin typeface="Inria Sans"/>
              <a:ea typeface="Inria Sans"/>
              <a:cs typeface="Inria Sans"/>
              <a:sym typeface="Inria Sans"/>
            </a:endParaRPr>
          </a:p>
        </p:txBody>
      </p:sp>
      <p:sp>
        <p:nvSpPr>
          <p:cNvPr id="563" name="Google Shape;563;p39"/>
          <p:cNvSpPr txBox="1"/>
          <p:nvPr/>
        </p:nvSpPr>
        <p:spPr>
          <a:xfrm>
            <a:off x="3377205" y="1156100"/>
            <a:ext cx="1286400" cy="533400"/>
          </a:xfrm>
          <a:prstGeom prst="rect">
            <a:avLst/>
          </a:prstGeom>
          <a:noFill/>
          <a:ln>
            <a:noFill/>
          </a:ln>
        </p:spPr>
        <p:txBody>
          <a:bodyPr anchorCtr="0" anchor="b" bIns="0" lIns="0" spcFirstLastPara="1" rIns="0" wrap="square" tIns="0">
            <a:noAutofit/>
          </a:bodyPr>
          <a:lstStyle/>
          <a:p>
            <a:pPr indent="0" lvl="0" marL="0" marR="0" rtl="0" algn="ctr">
              <a:lnSpc>
                <a:spcPct val="100000"/>
              </a:lnSpc>
              <a:spcBef>
                <a:spcPts val="0"/>
              </a:spcBef>
              <a:spcAft>
                <a:spcPts val="0"/>
              </a:spcAft>
              <a:buNone/>
            </a:pPr>
            <a:r>
              <a:rPr lang="en" sz="900">
                <a:solidFill>
                  <a:schemeClr val="dk1"/>
                </a:solidFill>
                <a:latin typeface="Inria Sans"/>
                <a:ea typeface="Inria Sans"/>
                <a:cs typeface="Inria Sans"/>
                <a:sym typeface="Inria Sans"/>
              </a:rPr>
              <a:t>Red is the colour of danger and courage</a:t>
            </a:r>
            <a:endParaRPr sz="900">
              <a:solidFill>
                <a:schemeClr val="dk1"/>
              </a:solidFill>
              <a:latin typeface="Inria Sans"/>
              <a:ea typeface="Inria Sans"/>
              <a:cs typeface="Inria Sans"/>
              <a:sym typeface="Inria Sans"/>
            </a:endParaRPr>
          </a:p>
        </p:txBody>
      </p:sp>
      <p:sp>
        <p:nvSpPr>
          <p:cNvPr id="564" name="Google Shape;564;p39"/>
          <p:cNvSpPr txBox="1"/>
          <p:nvPr/>
        </p:nvSpPr>
        <p:spPr>
          <a:xfrm>
            <a:off x="5436010" y="1156100"/>
            <a:ext cx="1286400" cy="533400"/>
          </a:xfrm>
          <a:prstGeom prst="rect">
            <a:avLst/>
          </a:prstGeom>
          <a:noFill/>
          <a:ln>
            <a:noFill/>
          </a:ln>
        </p:spPr>
        <p:txBody>
          <a:bodyPr anchorCtr="0" anchor="b" bIns="0" lIns="0" spcFirstLastPara="1" rIns="0" wrap="square" tIns="0">
            <a:noAutofit/>
          </a:bodyPr>
          <a:lstStyle/>
          <a:p>
            <a:pPr indent="0" lvl="0" marL="0" marR="0" rtl="0" algn="ctr">
              <a:lnSpc>
                <a:spcPct val="100000"/>
              </a:lnSpc>
              <a:spcBef>
                <a:spcPts val="0"/>
              </a:spcBef>
              <a:spcAft>
                <a:spcPts val="0"/>
              </a:spcAft>
              <a:buNone/>
            </a:pPr>
            <a:r>
              <a:rPr lang="en" sz="900">
                <a:solidFill>
                  <a:schemeClr val="dk1"/>
                </a:solidFill>
                <a:latin typeface="Inria Sans"/>
                <a:ea typeface="Inria Sans"/>
                <a:cs typeface="Inria Sans"/>
                <a:sym typeface="Inria Sans"/>
              </a:rPr>
              <a:t>Black is the color of ebony and of outer space</a:t>
            </a:r>
            <a:endParaRPr sz="900">
              <a:solidFill>
                <a:schemeClr val="dk1"/>
              </a:solidFill>
              <a:latin typeface="Inria Sans"/>
              <a:ea typeface="Inria Sans"/>
              <a:cs typeface="Inria Sans"/>
              <a:sym typeface="Inria Sans"/>
            </a:endParaRPr>
          </a:p>
        </p:txBody>
      </p:sp>
      <p:sp>
        <p:nvSpPr>
          <p:cNvPr id="565" name="Google Shape;565;p39"/>
          <p:cNvSpPr txBox="1"/>
          <p:nvPr/>
        </p:nvSpPr>
        <p:spPr>
          <a:xfrm>
            <a:off x="2418175" y="4063600"/>
            <a:ext cx="1286400" cy="5334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lang="en" sz="900">
                <a:solidFill>
                  <a:schemeClr val="dk1"/>
                </a:solidFill>
                <a:latin typeface="Inria Sans"/>
                <a:ea typeface="Inria Sans"/>
                <a:cs typeface="Inria Sans"/>
                <a:sym typeface="Inria Sans"/>
              </a:rPr>
              <a:t>Yellow is the color of gold, butter and ripe lemons</a:t>
            </a:r>
            <a:endParaRPr sz="900">
              <a:solidFill>
                <a:schemeClr val="dk1"/>
              </a:solidFill>
              <a:latin typeface="Inria Sans"/>
              <a:ea typeface="Inria Sans"/>
              <a:cs typeface="Inria Sans"/>
              <a:sym typeface="Inria Sans"/>
            </a:endParaRPr>
          </a:p>
        </p:txBody>
      </p:sp>
      <p:sp>
        <p:nvSpPr>
          <p:cNvPr id="566" name="Google Shape;566;p39"/>
          <p:cNvSpPr txBox="1"/>
          <p:nvPr/>
        </p:nvSpPr>
        <p:spPr>
          <a:xfrm>
            <a:off x="4446255" y="4063600"/>
            <a:ext cx="1286400" cy="5334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lang="en" sz="900">
                <a:solidFill>
                  <a:schemeClr val="dk1"/>
                </a:solidFill>
                <a:latin typeface="Inria Sans"/>
                <a:ea typeface="Inria Sans"/>
                <a:cs typeface="Inria Sans"/>
                <a:sym typeface="Inria Sans"/>
              </a:rPr>
              <a:t>White is the color of milk and fresh snow</a:t>
            </a:r>
            <a:endParaRPr sz="900">
              <a:solidFill>
                <a:schemeClr val="dk1"/>
              </a:solidFill>
              <a:latin typeface="Inria Sans"/>
              <a:ea typeface="Inria Sans"/>
              <a:cs typeface="Inria Sans"/>
              <a:sym typeface="Inria Sans"/>
            </a:endParaRPr>
          </a:p>
        </p:txBody>
      </p:sp>
      <p:sp>
        <p:nvSpPr>
          <p:cNvPr id="567" name="Google Shape;567;p39"/>
          <p:cNvSpPr txBox="1"/>
          <p:nvPr/>
        </p:nvSpPr>
        <p:spPr>
          <a:xfrm>
            <a:off x="6474335" y="4063600"/>
            <a:ext cx="1286400" cy="5334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lang="en" sz="900">
                <a:solidFill>
                  <a:schemeClr val="dk1"/>
                </a:solidFill>
                <a:latin typeface="Inria Sans"/>
                <a:ea typeface="Inria Sans"/>
                <a:cs typeface="Inria Sans"/>
                <a:sym typeface="Inria Sans"/>
              </a:rPr>
              <a:t>Blue is the colour of the clear sky and the deep sea</a:t>
            </a:r>
            <a:endParaRPr sz="900">
              <a:solidFill>
                <a:schemeClr val="dk1"/>
              </a:solidFill>
              <a:latin typeface="Inria Sans"/>
              <a:ea typeface="Inria Sans"/>
              <a:cs typeface="Inria Sans"/>
              <a:sym typeface="Inria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 name="Shape 571"/>
        <p:cNvGrpSpPr/>
        <p:nvPr/>
      </p:nvGrpSpPr>
      <p:grpSpPr>
        <a:xfrm>
          <a:off x="0" y="0"/>
          <a:ext cx="0" cy="0"/>
          <a:chOff x="0" y="0"/>
          <a:chExt cx="0" cy="0"/>
        </a:xfrm>
      </p:grpSpPr>
      <p:sp>
        <p:nvSpPr>
          <p:cNvPr id="572" name="Google Shape;572;p40"/>
          <p:cNvSpPr txBox="1"/>
          <p:nvPr>
            <p:ph type="title"/>
          </p:nvPr>
        </p:nvSpPr>
        <p:spPr>
          <a:xfrm>
            <a:off x="1207850" y="855506"/>
            <a:ext cx="6728400" cy="351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GANTT CHART</a:t>
            </a:r>
            <a:endParaRPr/>
          </a:p>
        </p:txBody>
      </p:sp>
      <p:sp>
        <p:nvSpPr>
          <p:cNvPr id="573" name="Google Shape;573;p40"/>
          <p:cNvSpPr txBox="1"/>
          <p:nvPr>
            <p:ph idx="12" type="sldNum"/>
          </p:nvPr>
        </p:nvSpPr>
        <p:spPr>
          <a:xfrm>
            <a:off x="8640175" y="4585800"/>
            <a:ext cx="351300" cy="405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graphicFrame>
        <p:nvGraphicFramePr>
          <p:cNvPr id="574" name="Google Shape;574;p40"/>
          <p:cNvGraphicFramePr/>
          <p:nvPr/>
        </p:nvGraphicFramePr>
        <p:xfrm>
          <a:off x="1207725" y="1564481"/>
          <a:ext cx="3000000" cy="3000000"/>
        </p:xfrm>
        <a:graphic>
          <a:graphicData uri="http://schemas.openxmlformats.org/drawingml/2006/table">
            <a:tbl>
              <a:tblPr>
                <a:noFill/>
                <a:tableStyleId>{C4F80A88-0439-40A4-8FF8-592034F107EF}</a:tableStyleId>
              </a:tblPr>
              <a:tblGrid>
                <a:gridCol w="1158625"/>
                <a:gridCol w="397850"/>
                <a:gridCol w="397850"/>
                <a:gridCol w="397850"/>
                <a:gridCol w="397850"/>
                <a:gridCol w="397850"/>
                <a:gridCol w="397850"/>
                <a:gridCol w="397850"/>
                <a:gridCol w="397850"/>
                <a:gridCol w="397850"/>
                <a:gridCol w="397850"/>
                <a:gridCol w="397850"/>
                <a:gridCol w="397850"/>
                <a:gridCol w="397850"/>
                <a:gridCol w="397850"/>
              </a:tblGrid>
              <a:tr h="319775">
                <a:tc>
                  <a:txBody>
                    <a:bodyPr/>
                    <a:lstStyle/>
                    <a:p>
                      <a:pPr indent="0" lvl="0" marL="0" rtl="0" algn="l">
                        <a:spcBef>
                          <a:spcPts val="0"/>
                        </a:spcBef>
                        <a:spcAft>
                          <a:spcPts val="0"/>
                        </a:spcAft>
                        <a:buNone/>
                      </a:pPr>
                      <a:r>
                        <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alpha val="0"/>
                        </a:srgbClr>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9525">
                      <a:solidFill>
                        <a:srgbClr val="FFFFFF">
                          <a:alpha val="0"/>
                        </a:srgbClr>
                      </a:solidFill>
                      <a:prstDash val="solid"/>
                      <a:round/>
                      <a:headEnd len="sm" w="sm" type="none"/>
                      <a:tailEnd len="sm" w="sm" type="none"/>
                    </a:lnB>
                  </a:tcPr>
                </a:tc>
                <a:tc gridSpan="7">
                  <a:txBody>
                    <a:bodyPr/>
                    <a:lstStyle/>
                    <a:p>
                      <a:pPr indent="0" lvl="0" marL="0" rtl="0" algn="ctr">
                        <a:spcBef>
                          <a:spcPts val="0"/>
                        </a:spcBef>
                        <a:spcAft>
                          <a:spcPts val="0"/>
                        </a:spcAft>
                        <a:buNone/>
                      </a:pPr>
                      <a:r>
                        <a:rPr b="1" lang="en" sz="800">
                          <a:solidFill>
                            <a:schemeClr val="dk1"/>
                          </a:solidFill>
                          <a:latin typeface="Inria Sans"/>
                          <a:ea typeface="Inria Sans"/>
                          <a:cs typeface="Inria Sans"/>
                          <a:sym typeface="Inria Sans"/>
                        </a:rPr>
                        <a:t>Week 1</a:t>
                      </a:r>
                      <a:endParaRPr b="1"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82A44">
                        <a:alpha val="17320"/>
                      </a:srgbClr>
                    </a:solidFill>
                  </a:tcPr>
                </a:tc>
                <a:tc hMerge="1"/>
                <a:tc hMerge="1"/>
                <a:tc hMerge="1"/>
                <a:tc hMerge="1"/>
                <a:tc hMerge="1"/>
                <a:tc hMerge="1"/>
                <a:tc gridSpan="7">
                  <a:txBody>
                    <a:bodyPr/>
                    <a:lstStyle/>
                    <a:p>
                      <a:pPr indent="0" lvl="0" marL="0" rtl="0" algn="ctr">
                        <a:spcBef>
                          <a:spcPts val="0"/>
                        </a:spcBef>
                        <a:spcAft>
                          <a:spcPts val="0"/>
                        </a:spcAft>
                        <a:buNone/>
                      </a:pPr>
                      <a:r>
                        <a:rPr b="1" lang="en" sz="800">
                          <a:solidFill>
                            <a:schemeClr val="dk1"/>
                          </a:solidFill>
                          <a:latin typeface="Inria Sans"/>
                          <a:ea typeface="Inria Sans"/>
                          <a:cs typeface="Inria Sans"/>
                          <a:sym typeface="Inria Sans"/>
                        </a:rPr>
                        <a:t>Week 2</a:t>
                      </a:r>
                      <a:endParaRPr b="1"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82A44">
                        <a:alpha val="17320"/>
                      </a:srgbClr>
                    </a:solidFill>
                  </a:tcPr>
                </a:tc>
                <a:tc hMerge="1"/>
                <a:tc hMerge="1"/>
                <a:tc hMerge="1"/>
                <a:tc hMerge="1"/>
                <a:tc hMerge="1"/>
                <a:tc hMerge="1"/>
              </a:tr>
              <a:tr h="319775">
                <a:tc>
                  <a:txBody>
                    <a:bodyPr/>
                    <a:lstStyle/>
                    <a:p>
                      <a:pPr indent="0" lvl="0" marL="0" rtl="0" algn="l">
                        <a:spcBef>
                          <a:spcPts val="0"/>
                        </a:spcBef>
                        <a:spcAft>
                          <a:spcPts val="0"/>
                        </a:spcAft>
                        <a:buNone/>
                      </a:pPr>
                      <a:r>
                        <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alpha val="0"/>
                        </a:srgbClr>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dk1"/>
                          </a:solidFill>
                          <a:latin typeface="Inria Sans"/>
                          <a:ea typeface="Inria Sans"/>
                          <a:cs typeface="Inria Sans"/>
                          <a:sym typeface="Inria Sans"/>
                        </a:rPr>
                        <a:t>1</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rgbClr val="082A44">
                        <a:alpha val="17320"/>
                      </a:srgbClr>
                    </a:solidFill>
                  </a:tcPr>
                </a:tc>
                <a:tc>
                  <a:txBody>
                    <a:bodyPr/>
                    <a:lstStyle/>
                    <a:p>
                      <a:pPr indent="0" lvl="0" marL="0" rtl="0" algn="ctr">
                        <a:spcBef>
                          <a:spcPts val="0"/>
                        </a:spcBef>
                        <a:spcAft>
                          <a:spcPts val="0"/>
                        </a:spcAft>
                        <a:buNone/>
                      </a:pPr>
                      <a:r>
                        <a:rPr lang="en" sz="800">
                          <a:solidFill>
                            <a:schemeClr val="dk1"/>
                          </a:solidFill>
                          <a:latin typeface="Inria Sans"/>
                          <a:ea typeface="Inria Sans"/>
                          <a:cs typeface="Inria Sans"/>
                          <a:sym typeface="Inria Sans"/>
                        </a:rPr>
                        <a:t>2</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rgbClr val="082A44">
                        <a:alpha val="17320"/>
                      </a:srgbClr>
                    </a:solidFill>
                  </a:tcPr>
                </a:tc>
                <a:tc>
                  <a:txBody>
                    <a:bodyPr/>
                    <a:lstStyle/>
                    <a:p>
                      <a:pPr indent="0" lvl="0" marL="0" rtl="0" algn="ctr">
                        <a:spcBef>
                          <a:spcPts val="0"/>
                        </a:spcBef>
                        <a:spcAft>
                          <a:spcPts val="0"/>
                        </a:spcAft>
                        <a:buNone/>
                      </a:pPr>
                      <a:r>
                        <a:rPr lang="en" sz="800">
                          <a:solidFill>
                            <a:schemeClr val="dk1"/>
                          </a:solidFill>
                          <a:latin typeface="Inria Sans"/>
                          <a:ea typeface="Inria Sans"/>
                          <a:cs typeface="Inria Sans"/>
                          <a:sym typeface="Inria Sans"/>
                        </a:rPr>
                        <a:t>3</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rgbClr val="082A44">
                        <a:alpha val="17320"/>
                      </a:srgbClr>
                    </a:solidFill>
                  </a:tcPr>
                </a:tc>
                <a:tc>
                  <a:txBody>
                    <a:bodyPr/>
                    <a:lstStyle/>
                    <a:p>
                      <a:pPr indent="0" lvl="0" marL="0" rtl="0" algn="ctr">
                        <a:spcBef>
                          <a:spcPts val="0"/>
                        </a:spcBef>
                        <a:spcAft>
                          <a:spcPts val="0"/>
                        </a:spcAft>
                        <a:buNone/>
                      </a:pPr>
                      <a:r>
                        <a:rPr lang="en" sz="800">
                          <a:solidFill>
                            <a:schemeClr val="dk1"/>
                          </a:solidFill>
                          <a:latin typeface="Inria Sans"/>
                          <a:ea typeface="Inria Sans"/>
                          <a:cs typeface="Inria Sans"/>
                          <a:sym typeface="Inria Sans"/>
                        </a:rPr>
                        <a:t>4</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rgbClr val="082A44">
                        <a:alpha val="17320"/>
                      </a:srgbClr>
                    </a:solidFill>
                  </a:tcPr>
                </a:tc>
                <a:tc>
                  <a:txBody>
                    <a:bodyPr/>
                    <a:lstStyle/>
                    <a:p>
                      <a:pPr indent="0" lvl="0" marL="0" rtl="0" algn="ctr">
                        <a:spcBef>
                          <a:spcPts val="0"/>
                        </a:spcBef>
                        <a:spcAft>
                          <a:spcPts val="0"/>
                        </a:spcAft>
                        <a:buNone/>
                      </a:pPr>
                      <a:r>
                        <a:rPr lang="en" sz="800">
                          <a:solidFill>
                            <a:schemeClr val="dk1"/>
                          </a:solidFill>
                          <a:latin typeface="Inria Sans"/>
                          <a:ea typeface="Inria Sans"/>
                          <a:cs typeface="Inria Sans"/>
                          <a:sym typeface="Inria Sans"/>
                        </a:rPr>
                        <a:t>5</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rgbClr val="082A44">
                        <a:alpha val="17320"/>
                      </a:srgbClr>
                    </a:solidFill>
                  </a:tcPr>
                </a:tc>
                <a:tc>
                  <a:txBody>
                    <a:bodyPr/>
                    <a:lstStyle/>
                    <a:p>
                      <a:pPr indent="0" lvl="0" marL="0" rtl="0" algn="ctr">
                        <a:spcBef>
                          <a:spcPts val="0"/>
                        </a:spcBef>
                        <a:spcAft>
                          <a:spcPts val="0"/>
                        </a:spcAft>
                        <a:buNone/>
                      </a:pPr>
                      <a:r>
                        <a:rPr lang="en" sz="800">
                          <a:solidFill>
                            <a:schemeClr val="dk1"/>
                          </a:solidFill>
                          <a:latin typeface="Inria Sans"/>
                          <a:ea typeface="Inria Sans"/>
                          <a:cs typeface="Inria Sans"/>
                          <a:sym typeface="Inria Sans"/>
                        </a:rPr>
                        <a:t>6</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rgbClr val="082A44">
                        <a:alpha val="17320"/>
                      </a:srgbClr>
                    </a:solidFill>
                  </a:tcPr>
                </a:tc>
                <a:tc>
                  <a:txBody>
                    <a:bodyPr/>
                    <a:lstStyle/>
                    <a:p>
                      <a:pPr indent="0" lvl="0" marL="0" rtl="0" algn="ctr">
                        <a:spcBef>
                          <a:spcPts val="0"/>
                        </a:spcBef>
                        <a:spcAft>
                          <a:spcPts val="0"/>
                        </a:spcAft>
                        <a:buNone/>
                      </a:pPr>
                      <a:r>
                        <a:rPr lang="en" sz="800">
                          <a:solidFill>
                            <a:schemeClr val="dk1"/>
                          </a:solidFill>
                          <a:latin typeface="Inria Sans"/>
                          <a:ea typeface="Inria Sans"/>
                          <a:cs typeface="Inria Sans"/>
                          <a:sym typeface="Inria Sans"/>
                        </a:rPr>
                        <a:t>7</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rgbClr val="082A44">
                        <a:alpha val="17320"/>
                      </a:srgbClr>
                    </a:solidFill>
                  </a:tcPr>
                </a:tc>
                <a:tc>
                  <a:txBody>
                    <a:bodyPr/>
                    <a:lstStyle/>
                    <a:p>
                      <a:pPr indent="0" lvl="0" marL="0" rtl="0" algn="ctr">
                        <a:spcBef>
                          <a:spcPts val="0"/>
                        </a:spcBef>
                        <a:spcAft>
                          <a:spcPts val="0"/>
                        </a:spcAft>
                        <a:buNone/>
                      </a:pPr>
                      <a:r>
                        <a:rPr lang="en" sz="800">
                          <a:solidFill>
                            <a:schemeClr val="dk1"/>
                          </a:solidFill>
                          <a:latin typeface="Inria Sans"/>
                          <a:ea typeface="Inria Sans"/>
                          <a:cs typeface="Inria Sans"/>
                          <a:sym typeface="Inria Sans"/>
                        </a:rPr>
                        <a:t>8</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rgbClr val="082A44">
                        <a:alpha val="17320"/>
                      </a:srgbClr>
                    </a:solidFill>
                  </a:tcPr>
                </a:tc>
                <a:tc>
                  <a:txBody>
                    <a:bodyPr/>
                    <a:lstStyle/>
                    <a:p>
                      <a:pPr indent="0" lvl="0" marL="0" rtl="0" algn="ctr">
                        <a:spcBef>
                          <a:spcPts val="0"/>
                        </a:spcBef>
                        <a:spcAft>
                          <a:spcPts val="0"/>
                        </a:spcAft>
                        <a:buNone/>
                      </a:pPr>
                      <a:r>
                        <a:rPr lang="en" sz="800">
                          <a:solidFill>
                            <a:schemeClr val="dk1"/>
                          </a:solidFill>
                          <a:latin typeface="Inria Sans"/>
                          <a:ea typeface="Inria Sans"/>
                          <a:cs typeface="Inria Sans"/>
                          <a:sym typeface="Inria Sans"/>
                        </a:rPr>
                        <a:t>9</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rgbClr val="082A44">
                        <a:alpha val="17320"/>
                      </a:srgbClr>
                    </a:solidFill>
                  </a:tcPr>
                </a:tc>
                <a:tc>
                  <a:txBody>
                    <a:bodyPr/>
                    <a:lstStyle/>
                    <a:p>
                      <a:pPr indent="0" lvl="0" marL="0" rtl="0" algn="ctr">
                        <a:spcBef>
                          <a:spcPts val="0"/>
                        </a:spcBef>
                        <a:spcAft>
                          <a:spcPts val="0"/>
                        </a:spcAft>
                        <a:buNone/>
                      </a:pPr>
                      <a:r>
                        <a:rPr lang="en" sz="800">
                          <a:solidFill>
                            <a:schemeClr val="dk1"/>
                          </a:solidFill>
                          <a:latin typeface="Inria Sans"/>
                          <a:ea typeface="Inria Sans"/>
                          <a:cs typeface="Inria Sans"/>
                          <a:sym typeface="Inria Sans"/>
                        </a:rPr>
                        <a:t>10</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rgbClr val="082A44">
                        <a:alpha val="17320"/>
                      </a:srgbClr>
                    </a:solidFill>
                  </a:tcPr>
                </a:tc>
                <a:tc>
                  <a:txBody>
                    <a:bodyPr/>
                    <a:lstStyle/>
                    <a:p>
                      <a:pPr indent="0" lvl="0" marL="0" rtl="0" algn="ctr">
                        <a:spcBef>
                          <a:spcPts val="0"/>
                        </a:spcBef>
                        <a:spcAft>
                          <a:spcPts val="0"/>
                        </a:spcAft>
                        <a:buNone/>
                      </a:pPr>
                      <a:r>
                        <a:rPr lang="en" sz="800">
                          <a:solidFill>
                            <a:schemeClr val="dk1"/>
                          </a:solidFill>
                          <a:latin typeface="Inria Sans"/>
                          <a:ea typeface="Inria Sans"/>
                          <a:cs typeface="Inria Sans"/>
                          <a:sym typeface="Inria Sans"/>
                        </a:rPr>
                        <a:t>11</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rgbClr val="082A44">
                        <a:alpha val="17320"/>
                      </a:srgbClr>
                    </a:solidFill>
                  </a:tcPr>
                </a:tc>
                <a:tc>
                  <a:txBody>
                    <a:bodyPr/>
                    <a:lstStyle/>
                    <a:p>
                      <a:pPr indent="0" lvl="0" marL="0" rtl="0" algn="ctr">
                        <a:spcBef>
                          <a:spcPts val="0"/>
                        </a:spcBef>
                        <a:spcAft>
                          <a:spcPts val="0"/>
                        </a:spcAft>
                        <a:buNone/>
                      </a:pPr>
                      <a:r>
                        <a:rPr lang="en" sz="800">
                          <a:solidFill>
                            <a:schemeClr val="dk1"/>
                          </a:solidFill>
                          <a:latin typeface="Inria Sans"/>
                          <a:ea typeface="Inria Sans"/>
                          <a:cs typeface="Inria Sans"/>
                          <a:sym typeface="Inria Sans"/>
                        </a:rPr>
                        <a:t>12</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rgbClr val="082A44">
                        <a:alpha val="17320"/>
                      </a:srgbClr>
                    </a:solidFill>
                  </a:tcPr>
                </a:tc>
                <a:tc>
                  <a:txBody>
                    <a:bodyPr/>
                    <a:lstStyle/>
                    <a:p>
                      <a:pPr indent="0" lvl="0" marL="0" rtl="0" algn="ctr">
                        <a:spcBef>
                          <a:spcPts val="0"/>
                        </a:spcBef>
                        <a:spcAft>
                          <a:spcPts val="0"/>
                        </a:spcAft>
                        <a:buNone/>
                      </a:pPr>
                      <a:r>
                        <a:rPr lang="en" sz="800">
                          <a:solidFill>
                            <a:schemeClr val="dk1"/>
                          </a:solidFill>
                          <a:latin typeface="Inria Sans"/>
                          <a:ea typeface="Inria Sans"/>
                          <a:cs typeface="Inria Sans"/>
                          <a:sym typeface="Inria Sans"/>
                        </a:rPr>
                        <a:t>13</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rgbClr val="082A44">
                        <a:alpha val="17320"/>
                      </a:srgbClr>
                    </a:solidFill>
                  </a:tcPr>
                </a:tc>
                <a:tc>
                  <a:txBody>
                    <a:bodyPr/>
                    <a:lstStyle/>
                    <a:p>
                      <a:pPr indent="0" lvl="0" marL="0" rtl="0" algn="ctr">
                        <a:spcBef>
                          <a:spcPts val="0"/>
                        </a:spcBef>
                        <a:spcAft>
                          <a:spcPts val="0"/>
                        </a:spcAft>
                        <a:buNone/>
                      </a:pPr>
                      <a:r>
                        <a:rPr lang="en" sz="800">
                          <a:solidFill>
                            <a:schemeClr val="dk1"/>
                          </a:solidFill>
                          <a:latin typeface="Inria Sans"/>
                          <a:ea typeface="Inria Sans"/>
                          <a:cs typeface="Inria Sans"/>
                          <a:sym typeface="Inria Sans"/>
                        </a:rPr>
                        <a:t>14</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rgbClr val="082A44">
                        <a:alpha val="17320"/>
                      </a:srgbClr>
                    </a:solidFill>
                  </a:tcPr>
                </a:tc>
              </a:tr>
              <a:tr h="319775">
                <a:tc>
                  <a:txBody>
                    <a:bodyPr/>
                    <a:lstStyle/>
                    <a:p>
                      <a:pPr indent="0" lvl="0" marL="0" rtl="0" algn="r">
                        <a:spcBef>
                          <a:spcPts val="0"/>
                        </a:spcBef>
                        <a:spcAft>
                          <a:spcPts val="0"/>
                        </a:spcAft>
                        <a:buNone/>
                      </a:pPr>
                      <a:r>
                        <a:rPr lang="en" sz="800">
                          <a:solidFill>
                            <a:schemeClr val="dk1"/>
                          </a:solidFill>
                          <a:latin typeface="Inria Sans"/>
                          <a:ea typeface="Inria Sans"/>
                          <a:cs typeface="Inria Sans"/>
                          <a:sym typeface="Inria Sans"/>
                        </a:rPr>
                        <a:t>Task 1</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5"/>
                    </a:solidFill>
                  </a:tcPr>
                </a:tc>
                <a:tc>
                  <a:txBody>
                    <a:bodyPr/>
                    <a:lstStyle/>
                    <a:p>
                      <a:pPr indent="0" lvl="0" marL="0" rtl="0" algn="ctr">
                        <a:spcBef>
                          <a:spcPts val="0"/>
                        </a:spcBef>
                        <a:spcAft>
                          <a:spcPts val="0"/>
                        </a:spcAft>
                        <a:buNone/>
                      </a:pPr>
                      <a:r>
                        <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5"/>
                    </a:solidFill>
                  </a:tcPr>
                </a:tc>
                <a:tc>
                  <a:txBody>
                    <a:bodyPr/>
                    <a:lstStyle/>
                    <a:p>
                      <a:pPr indent="0" lvl="0" marL="0" rtl="0" algn="ctr">
                        <a:spcBef>
                          <a:spcPts val="0"/>
                        </a:spcBef>
                        <a:spcAft>
                          <a:spcPts val="0"/>
                        </a:spcAft>
                        <a:buNone/>
                      </a:pPr>
                      <a:r>
                        <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FFFFFF"/>
                      </a:solidFill>
                      <a:prstDash val="solid"/>
                      <a:round/>
                      <a:headEnd len="sm" w="sm" type="none"/>
                      <a:tailEnd len="sm" w="sm" type="none"/>
                    </a:lnB>
                  </a:tcPr>
                </a:tc>
              </a:tr>
              <a:tr h="319775">
                <a:tc>
                  <a:txBody>
                    <a:bodyPr/>
                    <a:lstStyle/>
                    <a:p>
                      <a:pPr indent="0" lvl="0" marL="0" rtl="0" algn="r">
                        <a:spcBef>
                          <a:spcPts val="0"/>
                        </a:spcBef>
                        <a:spcAft>
                          <a:spcPts val="0"/>
                        </a:spcAft>
                        <a:buClr>
                          <a:schemeClr val="dk1"/>
                        </a:buClr>
                        <a:buSzPts val="1100"/>
                        <a:buFont typeface="Arial"/>
                        <a:buNone/>
                      </a:pPr>
                      <a:r>
                        <a:rPr lang="en" sz="800">
                          <a:solidFill>
                            <a:schemeClr val="dk1"/>
                          </a:solidFill>
                          <a:latin typeface="Inria Sans"/>
                          <a:ea typeface="Inria Sans"/>
                          <a:cs typeface="Inria Sans"/>
                          <a:sym typeface="Inria Sans"/>
                        </a:rPr>
                        <a:t>Task 2</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82A44">
                        <a:alpha val="17320"/>
                      </a:srgbClr>
                    </a:solidFill>
                  </a:tcPr>
                </a:tc>
                <a:tc>
                  <a:txBody>
                    <a:bodyPr/>
                    <a:lstStyle/>
                    <a:p>
                      <a:pPr indent="0" lvl="0" marL="0" rtl="0" algn="ctr">
                        <a:spcBef>
                          <a:spcPts val="0"/>
                        </a:spcBef>
                        <a:spcAft>
                          <a:spcPts val="0"/>
                        </a:spcAft>
                        <a:buNone/>
                      </a:pPr>
                      <a:r>
                        <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82A44">
                        <a:alpha val="17320"/>
                      </a:srgbClr>
                    </a:solidFill>
                  </a:tcPr>
                </a:tc>
                <a:tc>
                  <a:txBody>
                    <a:bodyPr/>
                    <a:lstStyle/>
                    <a:p>
                      <a:pPr indent="0" lvl="0" marL="0" rtl="0" algn="ctr">
                        <a:spcBef>
                          <a:spcPts val="0"/>
                        </a:spcBef>
                        <a:spcAft>
                          <a:spcPts val="0"/>
                        </a:spcAft>
                        <a:buNone/>
                      </a:pPr>
                      <a:r>
                        <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6"/>
                    </a:solidFill>
                  </a:tcPr>
                </a:tc>
                <a:tc>
                  <a:txBody>
                    <a:bodyPr/>
                    <a:lstStyle/>
                    <a:p>
                      <a:pPr indent="0" lvl="0" marL="0" rtl="0" algn="ctr">
                        <a:spcBef>
                          <a:spcPts val="0"/>
                        </a:spcBef>
                        <a:spcAft>
                          <a:spcPts val="0"/>
                        </a:spcAft>
                        <a:buNone/>
                      </a:pPr>
                      <a:r>
                        <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6"/>
                    </a:solidFill>
                  </a:tcPr>
                </a:tc>
                <a:tc>
                  <a:txBody>
                    <a:bodyPr/>
                    <a:lstStyle/>
                    <a:p>
                      <a:pPr indent="0" lvl="0" marL="0" rtl="0" algn="ctr">
                        <a:spcBef>
                          <a:spcPts val="0"/>
                        </a:spcBef>
                        <a:spcAft>
                          <a:spcPts val="0"/>
                        </a:spcAft>
                        <a:buNone/>
                      </a:pPr>
                      <a:r>
                        <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6"/>
                    </a:solidFill>
                  </a:tcPr>
                </a:tc>
                <a:tc>
                  <a:txBody>
                    <a:bodyPr/>
                    <a:lstStyle/>
                    <a:p>
                      <a:pPr indent="0" lvl="0" marL="0" rtl="0" algn="ctr">
                        <a:spcBef>
                          <a:spcPts val="0"/>
                        </a:spcBef>
                        <a:spcAft>
                          <a:spcPts val="0"/>
                        </a:spcAft>
                        <a:buNone/>
                      </a:pPr>
                      <a:r>
                        <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6"/>
                    </a:solidFill>
                  </a:tcPr>
                </a:tc>
                <a:tc>
                  <a:txBody>
                    <a:bodyPr/>
                    <a:lstStyle/>
                    <a:p>
                      <a:pPr indent="0" lvl="0" marL="0" rtl="0" algn="ctr">
                        <a:spcBef>
                          <a:spcPts val="0"/>
                        </a:spcBef>
                        <a:spcAft>
                          <a:spcPts val="0"/>
                        </a:spcAft>
                        <a:buNone/>
                      </a:pPr>
                      <a:r>
                        <a:rPr lang="en" sz="800">
                          <a:solidFill>
                            <a:schemeClr val="dk1"/>
                          </a:solidFill>
                          <a:latin typeface="Inria Sans"/>
                          <a:ea typeface="Inria Sans"/>
                          <a:cs typeface="Inria Sans"/>
                          <a:sym typeface="Inria Sans"/>
                        </a:rPr>
                        <a:t>◆</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6"/>
                    </a:solidFill>
                  </a:tcPr>
                </a:tc>
                <a:tc>
                  <a:txBody>
                    <a:bodyPr/>
                    <a:lstStyle/>
                    <a:p>
                      <a:pPr indent="0" lvl="0" marL="0" rtl="0" algn="ctr">
                        <a:spcBef>
                          <a:spcPts val="0"/>
                        </a:spcBef>
                        <a:spcAft>
                          <a:spcPts val="0"/>
                        </a:spcAft>
                        <a:buNone/>
                      </a:pPr>
                      <a:r>
                        <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82A44">
                        <a:alpha val="17320"/>
                      </a:srgbClr>
                    </a:solidFill>
                  </a:tcPr>
                </a:tc>
                <a:tc>
                  <a:txBody>
                    <a:bodyPr/>
                    <a:lstStyle/>
                    <a:p>
                      <a:pPr indent="0" lvl="0" marL="0" rtl="0" algn="ctr">
                        <a:spcBef>
                          <a:spcPts val="0"/>
                        </a:spcBef>
                        <a:spcAft>
                          <a:spcPts val="0"/>
                        </a:spcAft>
                        <a:buNone/>
                      </a:pPr>
                      <a:r>
                        <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82A44">
                        <a:alpha val="17320"/>
                      </a:srgbClr>
                    </a:solidFill>
                  </a:tcPr>
                </a:tc>
                <a:tc>
                  <a:txBody>
                    <a:bodyPr/>
                    <a:lstStyle/>
                    <a:p>
                      <a:pPr indent="0" lvl="0" marL="0" rtl="0" algn="ctr">
                        <a:spcBef>
                          <a:spcPts val="0"/>
                        </a:spcBef>
                        <a:spcAft>
                          <a:spcPts val="0"/>
                        </a:spcAft>
                        <a:buNone/>
                      </a:pPr>
                      <a:r>
                        <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82A44">
                        <a:alpha val="17320"/>
                      </a:srgbClr>
                    </a:solidFill>
                  </a:tcPr>
                </a:tc>
                <a:tc>
                  <a:txBody>
                    <a:bodyPr/>
                    <a:lstStyle/>
                    <a:p>
                      <a:pPr indent="0" lvl="0" marL="0" rtl="0" algn="ctr">
                        <a:spcBef>
                          <a:spcPts val="0"/>
                        </a:spcBef>
                        <a:spcAft>
                          <a:spcPts val="0"/>
                        </a:spcAft>
                        <a:buNone/>
                      </a:pPr>
                      <a:r>
                        <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82A44">
                        <a:alpha val="17320"/>
                      </a:srgbClr>
                    </a:solidFill>
                  </a:tcPr>
                </a:tc>
                <a:tc>
                  <a:txBody>
                    <a:bodyPr/>
                    <a:lstStyle/>
                    <a:p>
                      <a:pPr indent="0" lvl="0" marL="0" rtl="0" algn="ctr">
                        <a:spcBef>
                          <a:spcPts val="0"/>
                        </a:spcBef>
                        <a:spcAft>
                          <a:spcPts val="0"/>
                        </a:spcAft>
                        <a:buNone/>
                      </a:pPr>
                      <a:r>
                        <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82A44">
                        <a:alpha val="17320"/>
                      </a:srgbClr>
                    </a:solidFill>
                  </a:tcPr>
                </a:tc>
                <a:tc>
                  <a:txBody>
                    <a:bodyPr/>
                    <a:lstStyle/>
                    <a:p>
                      <a:pPr indent="0" lvl="0" marL="0" rtl="0" algn="ctr">
                        <a:spcBef>
                          <a:spcPts val="0"/>
                        </a:spcBef>
                        <a:spcAft>
                          <a:spcPts val="0"/>
                        </a:spcAft>
                        <a:buNone/>
                      </a:pPr>
                      <a:r>
                        <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82A44">
                        <a:alpha val="17320"/>
                      </a:srgbClr>
                    </a:solidFill>
                  </a:tcPr>
                </a:tc>
                <a:tc>
                  <a:txBody>
                    <a:bodyPr/>
                    <a:lstStyle/>
                    <a:p>
                      <a:pPr indent="0" lvl="0" marL="0" rtl="0" algn="ctr">
                        <a:spcBef>
                          <a:spcPts val="0"/>
                        </a:spcBef>
                        <a:spcAft>
                          <a:spcPts val="0"/>
                        </a:spcAft>
                        <a:buNone/>
                      </a:pPr>
                      <a:r>
                        <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82A44">
                        <a:alpha val="17320"/>
                      </a:srgbClr>
                    </a:solidFill>
                  </a:tcPr>
                </a:tc>
                <a:tc>
                  <a:txBody>
                    <a:bodyPr/>
                    <a:lstStyle/>
                    <a:p>
                      <a:pPr indent="0" lvl="0" marL="0" rtl="0" algn="ctr">
                        <a:spcBef>
                          <a:spcPts val="0"/>
                        </a:spcBef>
                        <a:spcAft>
                          <a:spcPts val="0"/>
                        </a:spcAft>
                        <a:buNone/>
                      </a:pPr>
                      <a:r>
                        <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82A44">
                        <a:alpha val="17320"/>
                      </a:srgbClr>
                    </a:solidFill>
                  </a:tcPr>
                </a:tc>
              </a:tr>
              <a:tr h="319775">
                <a:tc>
                  <a:txBody>
                    <a:bodyPr/>
                    <a:lstStyle/>
                    <a:p>
                      <a:pPr indent="0" lvl="0" marL="0" rtl="0" algn="r">
                        <a:spcBef>
                          <a:spcPts val="0"/>
                        </a:spcBef>
                        <a:spcAft>
                          <a:spcPts val="0"/>
                        </a:spcAft>
                        <a:buClr>
                          <a:schemeClr val="dk1"/>
                        </a:buClr>
                        <a:buSzPts val="1100"/>
                        <a:buFont typeface="Arial"/>
                        <a:buNone/>
                      </a:pPr>
                      <a:r>
                        <a:rPr lang="en" sz="800">
                          <a:solidFill>
                            <a:schemeClr val="dk1"/>
                          </a:solidFill>
                          <a:latin typeface="Inria Sans"/>
                          <a:ea typeface="Inria Sans"/>
                          <a:cs typeface="Inria Sans"/>
                          <a:sym typeface="Inria Sans"/>
                        </a:rPr>
                        <a:t>Task 3</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319775">
                <a:tc>
                  <a:txBody>
                    <a:bodyPr/>
                    <a:lstStyle/>
                    <a:p>
                      <a:pPr indent="0" lvl="0" marL="0" rtl="0" algn="r">
                        <a:spcBef>
                          <a:spcPts val="0"/>
                        </a:spcBef>
                        <a:spcAft>
                          <a:spcPts val="0"/>
                        </a:spcAft>
                        <a:buClr>
                          <a:schemeClr val="dk1"/>
                        </a:buClr>
                        <a:buSzPts val="1100"/>
                        <a:buFont typeface="Arial"/>
                        <a:buNone/>
                      </a:pPr>
                      <a:r>
                        <a:rPr lang="en" sz="800">
                          <a:solidFill>
                            <a:schemeClr val="dk1"/>
                          </a:solidFill>
                          <a:latin typeface="Inria Sans"/>
                          <a:ea typeface="Inria Sans"/>
                          <a:cs typeface="Inria Sans"/>
                          <a:sym typeface="Inria Sans"/>
                        </a:rPr>
                        <a:t>Task 4</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82A44">
                        <a:alpha val="17320"/>
                      </a:srgbClr>
                    </a:solidFill>
                  </a:tcPr>
                </a:tc>
                <a:tc>
                  <a:txBody>
                    <a:bodyPr/>
                    <a:lstStyle/>
                    <a:p>
                      <a:pPr indent="0" lvl="0" marL="0" rtl="0" algn="l">
                        <a:spcBef>
                          <a:spcPts val="0"/>
                        </a:spcBef>
                        <a:spcAft>
                          <a:spcPts val="0"/>
                        </a:spcAft>
                        <a:buNone/>
                      </a:pPr>
                      <a:r>
                        <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82A44">
                        <a:alpha val="17320"/>
                      </a:srgbClr>
                    </a:solidFill>
                  </a:tcPr>
                </a:tc>
                <a:tc>
                  <a:txBody>
                    <a:bodyPr/>
                    <a:lstStyle/>
                    <a:p>
                      <a:pPr indent="0" lvl="0" marL="0" rtl="0" algn="l">
                        <a:spcBef>
                          <a:spcPts val="0"/>
                        </a:spcBef>
                        <a:spcAft>
                          <a:spcPts val="0"/>
                        </a:spcAft>
                        <a:buNone/>
                      </a:pPr>
                      <a:r>
                        <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82A44">
                        <a:alpha val="17320"/>
                      </a:srgbClr>
                    </a:solidFill>
                  </a:tcPr>
                </a:tc>
                <a:tc>
                  <a:txBody>
                    <a:bodyPr/>
                    <a:lstStyle/>
                    <a:p>
                      <a:pPr indent="0" lvl="0" marL="0" rtl="0" algn="l">
                        <a:spcBef>
                          <a:spcPts val="0"/>
                        </a:spcBef>
                        <a:spcAft>
                          <a:spcPts val="0"/>
                        </a:spcAft>
                        <a:buNone/>
                      </a:pPr>
                      <a:r>
                        <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82A44">
                        <a:alpha val="17320"/>
                      </a:srgbClr>
                    </a:solidFill>
                  </a:tcPr>
                </a:tc>
                <a:tc>
                  <a:txBody>
                    <a:bodyPr/>
                    <a:lstStyle/>
                    <a:p>
                      <a:pPr indent="0" lvl="0" marL="0" rtl="0" algn="ctr">
                        <a:spcBef>
                          <a:spcPts val="0"/>
                        </a:spcBef>
                        <a:spcAft>
                          <a:spcPts val="0"/>
                        </a:spcAft>
                        <a:buNone/>
                      </a:pPr>
                      <a:r>
                        <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82A44">
                        <a:alpha val="17320"/>
                      </a:srgbClr>
                    </a:solidFill>
                  </a:tcPr>
                </a:tc>
                <a:tc>
                  <a:txBody>
                    <a:bodyPr/>
                    <a:lstStyle/>
                    <a:p>
                      <a:pPr indent="0" lvl="0" marL="0" rtl="0" algn="ctr">
                        <a:spcBef>
                          <a:spcPts val="0"/>
                        </a:spcBef>
                        <a:spcAft>
                          <a:spcPts val="0"/>
                        </a:spcAft>
                        <a:buNone/>
                      </a:pPr>
                      <a:r>
                        <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82A44">
                        <a:alpha val="17320"/>
                      </a:srgbClr>
                    </a:solidFill>
                  </a:tcPr>
                </a:tc>
                <a:tc>
                  <a:txBody>
                    <a:bodyPr/>
                    <a:lstStyle/>
                    <a:p>
                      <a:pPr indent="0" lvl="0" marL="0" rtl="0" algn="ctr">
                        <a:spcBef>
                          <a:spcPts val="0"/>
                        </a:spcBef>
                        <a:spcAft>
                          <a:spcPts val="0"/>
                        </a:spcAft>
                        <a:buNone/>
                      </a:pPr>
                      <a:r>
                        <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82A44">
                        <a:alpha val="17320"/>
                      </a:srgbClr>
                    </a:solidFill>
                  </a:tcPr>
                </a:tc>
                <a:tc>
                  <a:txBody>
                    <a:bodyPr/>
                    <a:lstStyle/>
                    <a:p>
                      <a:pPr indent="0" lvl="0" marL="0" rtl="0" algn="ctr">
                        <a:spcBef>
                          <a:spcPts val="0"/>
                        </a:spcBef>
                        <a:spcAft>
                          <a:spcPts val="0"/>
                        </a:spcAft>
                        <a:buNone/>
                      </a:pPr>
                      <a:r>
                        <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5"/>
                    </a:solidFill>
                  </a:tcPr>
                </a:tc>
                <a:tc>
                  <a:txBody>
                    <a:bodyPr/>
                    <a:lstStyle/>
                    <a:p>
                      <a:pPr indent="0" lvl="0" marL="0" rtl="0" algn="ctr">
                        <a:spcBef>
                          <a:spcPts val="0"/>
                        </a:spcBef>
                        <a:spcAft>
                          <a:spcPts val="0"/>
                        </a:spcAft>
                        <a:buNone/>
                      </a:pPr>
                      <a:r>
                        <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5"/>
                    </a:solidFill>
                  </a:tcPr>
                </a:tc>
                <a:tc>
                  <a:txBody>
                    <a:bodyPr/>
                    <a:lstStyle/>
                    <a:p>
                      <a:pPr indent="0" lvl="0" marL="0" rtl="0" algn="ctr">
                        <a:spcBef>
                          <a:spcPts val="0"/>
                        </a:spcBef>
                        <a:spcAft>
                          <a:spcPts val="0"/>
                        </a:spcAft>
                        <a:buNone/>
                      </a:pPr>
                      <a:r>
                        <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5"/>
                    </a:solidFill>
                  </a:tcPr>
                </a:tc>
                <a:tc>
                  <a:txBody>
                    <a:bodyPr/>
                    <a:lstStyle/>
                    <a:p>
                      <a:pPr indent="0" lvl="0" marL="0" rtl="0" algn="ctr">
                        <a:spcBef>
                          <a:spcPts val="0"/>
                        </a:spcBef>
                        <a:spcAft>
                          <a:spcPts val="0"/>
                        </a:spcAft>
                        <a:buNone/>
                      </a:pPr>
                      <a:r>
                        <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5"/>
                    </a:solidFill>
                  </a:tcPr>
                </a:tc>
                <a:tc>
                  <a:txBody>
                    <a:bodyPr/>
                    <a:lstStyle/>
                    <a:p>
                      <a:pPr indent="0" lvl="0" marL="0" rtl="0" algn="ctr">
                        <a:spcBef>
                          <a:spcPts val="0"/>
                        </a:spcBef>
                        <a:spcAft>
                          <a:spcPts val="0"/>
                        </a:spcAft>
                        <a:buNone/>
                      </a:pPr>
                      <a:r>
                        <a:rPr lang="en" sz="800">
                          <a:solidFill>
                            <a:schemeClr val="dk1"/>
                          </a:solidFill>
                          <a:latin typeface="Inria Sans"/>
                          <a:ea typeface="Inria Sans"/>
                          <a:cs typeface="Inria Sans"/>
                          <a:sym typeface="Inria Sans"/>
                        </a:rPr>
                        <a:t>◆</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5"/>
                    </a:solidFill>
                  </a:tcPr>
                </a:tc>
                <a:tc>
                  <a:txBody>
                    <a:bodyPr/>
                    <a:lstStyle/>
                    <a:p>
                      <a:pPr indent="0" lvl="0" marL="0" rtl="0" algn="ctr">
                        <a:spcBef>
                          <a:spcPts val="0"/>
                        </a:spcBef>
                        <a:spcAft>
                          <a:spcPts val="0"/>
                        </a:spcAft>
                        <a:buNone/>
                      </a:pPr>
                      <a:r>
                        <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82A44">
                        <a:alpha val="17320"/>
                      </a:srgbClr>
                    </a:solidFill>
                  </a:tcPr>
                </a:tc>
                <a:tc>
                  <a:txBody>
                    <a:bodyPr/>
                    <a:lstStyle/>
                    <a:p>
                      <a:pPr indent="0" lvl="0" marL="0" rtl="0" algn="ctr">
                        <a:spcBef>
                          <a:spcPts val="0"/>
                        </a:spcBef>
                        <a:spcAft>
                          <a:spcPts val="0"/>
                        </a:spcAft>
                        <a:buNone/>
                      </a:pPr>
                      <a:r>
                        <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82A44">
                        <a:alpha val="17320"/>
                      </a:srgbClr>
                    </a:solidFill>
                  </a:tcPr>
                </a:tc>
                <a:tc>
                  <a:txBody>
                    <a:bodyPr/>
                    <a:lstStyle/>
                    <a:p>
                      <a:pPr indent="0" lvl="0" marL="0" rtl="0" algn="ctr">
                        <a:spcBef>
                          <a:spcPts val="0"/>
                        </a:spcBef>
                        <a:spcAft>
                          <a:spcPts val="0"/>
                        </a:spcAft>
                        <a:buNone/>
                      </a:pPr>
                      <a:r>
                        <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82A44">
                        <a:alpha val="17320"/>
                      </a:srgbClr>
                    </a:solidFill>
                  </a:tcPr>
                </a:tc>
              </a:tr>
              <a:tr h="319775">
                <a:tc>
                  <a:txBody>
                    <a:bodyPr/>
                    <a:lstStyle/>
                    <a:p>
                      <a:pPr indent="0" lvl="0" marL="0" rtl="0" algn="r">
                        <a:spcBef>
                          <a:spcPts val="0"/>
                        </a:spcBef>
                        <a:spcAft>
                          <a:spcPts val="0"/>
                        </a:spcAft>
                        <a:buClr>
                          <a:schemeClr val="dk1"/>
                        </a:buClr>
                        <a:buSzPts val="1100"/>
                        <a:buFont typeface="Arial"/>
                        <a:buNone/>
                      </a:pPr>
                      <a:r>
                        <a:rPr lang="en" sz="800">
                          <a:solidFill>
                            <a:schemeClr val="dk1"/>
                          </a:solidFill>
                          <a:latin typeface="Inria Sans"/>
                          <a:ea typeface="Inria Sans"/>
                          <a:cs typeface="Inria Sans"/>
                          <a:sym typeface="Inria Sans"/>
                        </a:rPr>
                        <a:t>Task 5</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6"/>
                    </a:solidFill>
                  </a:tcPr>
                </a:tc>
                <a:tc>
                  <a:txBody>
                    <a:bodyPr/>
                    <a:lstStyle/>
                    <a:p>
                      <a:pPr indent="0" lvl="0" marL="0" rtl="0" algn="ctr">
                        <a:spcBef>
                          <a:spcPts val="0"/>
                        </a:spcBef>
                        <a:spcAft>
                          <a:spcPts val="0"/>
                        </a:spcAft>
                        <a:buNone/>
                      </a:pPr>
                      <a:r>
                        <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6"/>
                    </a:solidFill>
                  </a:tcPr>
                </a:tc>
                <a:tc>
                  <a:txBody>
                    <a:bodyPr/>
                    <a:lstStyle/>
                    <a:p>
                      <a:pPr indent="0" lvl="0" marL="0" rtl="0" algn="ctr">
                        <a:spcBef>
                          <a:spcPts val="0"/>
                        </a:spcBef>
                        <a:spcAft>
                          <a:spcPts val="0"/>
                        </a:spcAft>
                        <a:buNone/>
                      </a:pPr>
                      <a:r>
                        <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6"/>
                    </a:solidFill>
                  </a:tcPr>
                </a:tc>
                <a:tc>
                  <a:txBody>
                    <a:bodyPr/>
                    <a:lstStyle/>
                    <a:p>
                      <a:pPr indent="0" lvl="0" marL="0" rtl="0" algn="ctr">
                        <a:spcBef>
                          <a:spcPts val="0"/>
                        </a:spcBef>
                        <a:spcAft>
                          <a:spcPts val="0"/>
                        </a:spcAft>
                        <a:buNone/>
                      </a:pPr>
                      <a:r>
                        <a:rPr lang="en" sz="800">
                          <a:solidFill>
                            <a:schemeClr val="dk1"/>
                          </a:solidFill>
                          <a:latin typeface="Inria Sans"/>
                          <a:ea typeface="Inria Sans"/>
                          <a:cs typeface="Inria Sans"/>
                          <a:sym typeface="Inria Sans"/>
                        </a:rPr>
                        <a:t>◆</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6"/>
                    </a:solidFill>
                  </a:tcPr>
                </a:tc>
                <a:tc>
                  <a:txBody>
                    <a:bodyPr/>
                    <a:lstStyle/>
                    <a:p>
                      <a:pPr indent="0" lvl="0" marL="0" rtl="0" algn="ctr">
                        <a:spcBef>
                          <a:spcPts val="0"/>
                        </a:spcBef>
                        <a:spcAft>
                          <a:spcPts val="0"/>
                        </a:spcAft>
                        <a:buNone/>
                      </a:pPr>
                      <a:r>
                        <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319775">
                <a:tc>
                  <a:txBody>
                    <a:bodyPr/>
                    <a:lstStyle/>
                    <a:p>
                      <a:pPr indent="0" lvl="0" marL="0" rtl="0" algn="r">
                        <a:spcBef>
                          <a:spcPts val="0"/>
                        </a:spcBef>
                        <a:spcAft>
                          <a:spcPts val="0"/>
                        </a:spcAft>
                        <a:buClr>
                          <a:schemeClr val="dk1"/>
                        </a:buClr>
                        <a:buSzPts val="1100"/>
                        <a:buFont typeface="Arial"/>
                        <a:buNone/>
                      </a:pPr>
                      <a:r>
                        <a:rPr lang="en" sz="800">
                          <a:solidFill>
                            <a:schemeClr val="dk1"/>
                          </a:solidFill>
                          <a:latin typeface="Inria Sans"/>
                          <a:ea typeface="Inria Sans"/>
                          <a:cs typeface="Inria Sans"/>
                          <a:sym typeface="Inria Sans"/>
                        </a:rPr>
                        <a:t>Task 6</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82A44">
                        <a:alpha val="17320"/>
                      </a:srgbClr>
                    </a:solidFill>
                  </a:tcPr>
                </a:tc>
                <a:tc>
                  <a:txBody>
                    <a:bodyPr/>
                    <a:lstStyle/>
                    <a:p>
                      <a:pPr indent="0" lvl="0" marL="0" rtl="0" algn="l">
                        <a:spcBef>
                          <a:spcPts val="0"/>
                        </a:spcBef>
                        <a:spcAft>
                          <a:spcPts val="0"/>
                        </a:spcAft>
                        <a:buNone/>
                      </a:pPr>
                      <a:r>
                        <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82A44">
                        <a:alpha val="17320"/>
                      </a:srgbClr>
                    </a:solidFill>
                  </a:tcPr>
                </a:tc>
                <a:tc>
                  <a:txBody>
                    <a:bodyPr/>
                    <a:lstStyle/>
                    <a:p>
                      <a:pPr indent="0" lvl="0" marL="0" rtl="0" algn="l">
                        <a:spcBef>
                          <a:spcPts val="0"/>
                        </a:spcBef>
                        <a:spcAft>
                          <a:spcPts val="0"/>
                        </a:spcAft>
                        <a:buNone/>
                      </a:pPr>
                      <a:r>
                        <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82A44">
                        <a:alpha val="17320"/>
                      </a:srgbClr>
                    </a:solidFill>
                  </a:tcPr>
                </a:tc>
                <a:tc>
                  <a:txBody>
                    <a:bodyPr/>
                    <a:lstStyle/>
                    <a:p>
                      <a:pPr indent="0" lvl="0" marL="0" rtl="0" algn="l">
                        <a:spcBef>
                          <a:spcPts val="0"/>
                        </a:spcBef>
                        <a:spcAft>
                          <a:spcPts val="0"/>
                        </a:spcAft>
                        <a:buNone/>
                      </a:pPr>
                      <a:r>
                        <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82A44">
                        <a:alpha val="17320"/>
                      </a:srgbClr>
                    </a:solidFill>
                  </a:tcPr>
                </a:tc>
                <a:tc>
                  <a:txBody>
                    <a:bodyPr/>
                    <a:lstStyle/>
                    <a:p>
                      <a:pPr indent="0" lvl="0" marL="0" rtl="0" algn="ctr">
                        <a:spcBef>
                          <a:spcPts val="0"/>
                        </a:spcBef>
                        <a:spcAft>
                          <a:spcPts val="0"/>
                        </a:spcAft>
                        <a:buNone/>
                      </a:pPr>
                      <a:r>
                        <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82A44">
                        <a:alpha val="17320"/>
                      </a:srgbClr>
                    </a:solidFill>
                  </a:tcPr>
                </a:tc>
                <a:tc>
                  <a:txBody>
                    <a:bodyPr/>
                    <a:lstStyle/>
                    <a:p>
                      <a:pPr indent="0" lvl="0" marL="0" rtl="0" algn="ctr">
                        <a:spcBef>
                          <a:spcPts val="0"/>
                        </a:spcBef>
                        <a:spcAft>
                          <a:spcPts val="0"/>
                        </a:spcAft>
                        <a:buNone/>
                      </a:pPr>
                      <a:r>
                        <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82A44">
                        <a:alpha val="17320"/>
                      </a:srgbClr>
                    </a:solidFill>
                  </a:tcPr>
                </a:tc>
                <a:tc>
                  <a:txBody>
                    <a:bodyPr/>
                    <a:lstStyle/>
                    <a:p>
                      <a:pPr indent="0" lvl="0" marL="0" rtl="0" algn="ctr">
                        <a:spcBef>
                          <a:spcPts val="0"/>
                        </a:spcBef>
                        <a:spcAft>
                          <a:spcPts val="0"/>
                        </a:spcAft>
                        <a:buNone/>
                      </a:pPr>
                      <a:r>
                        <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82A44">
                        <a:alpha val="17320"/>
                      </a:srgbClr>
                    </a:solidFill>
                  </a:tcPr>
                </a:tc>
                <a:tc>
                  <a:txBody>
                    <a:bodyPr/>
                    <a:lstStyle/>
                    <a:p>
                      <a:pPr indent="0" lvl="0" marL="0" rtl="0" algn="ctr">
                        <a:spcBef>
                          <a:spcPts val="0"/>
                        </a:spcBef>
                        <a:spcAft>
                          <a:spcPts val="0"/>
                        </a:spcAft>
                        <a:buNone/>
                      </a:pPr>
                      <a:r>
                        <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82A44">
                        <a:alpha val="17320"/>
                      </a:srgbClr>
                    </a:solidFill>
                  </a:tcPr>
                </a:tc>
                <a:tc>
                  <a:txBody>
                    <a:bodyPr/>
                    <a:lstStyle/>
                    <a:p>
                      <a:pPr indent="0" lvl="0" marL="0" rtl="0" algn="ctr">
                        <a:spcBef>
                          <a:spcPts val="0"/>
                        </a:spcBef>
                        <a:spcAft>
                          <a:spcPts val="0"/>
                        </a:spcAft>
                        <a:buNone/>
                      </a:pPr>
                      <a:r>
                        <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82A44">
                        <a:alpha val="17320"/>
                      </a:srgbClr>
                    </a:solidFill>
                  </a:tcPr>
                </a:tc>
                <a:tc>
                  <a:txBody>
                    <a:bodyPr/>
                    <a:lstStyle/>
                    <a:p>
                      <a:pPr indent="0" lvl="0" marL="0" rtl="0" algn="ctr">
                        <a:spcBef>
                          <a:spcPts val="0"/>
                        </a:spcBef>
                        <a:spcAft>
                          <a:spcPts val="0"/>
                        </a:spcAft>
                        <a:buNone/>
                      </a:pPr>
                      <a:r>
                        <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82A44">
                        <a:alpha val="17320"/>
                      </a:srgbClr>
                    </a:solidFill>
                  </a:tcPr>
                </a:tc>
                <a:tc>
                  <a:txBody>
                    <a:bodyPr/>
                    <a:lstStyle/>
                    <a:p>
                      <a:pPr indent="0" lvl="0" marL="0" rtl="0" algn="ctr">
                        <a:spcBef>
                          <a:spcPts val="0"/>
                        </a:spcBef>
                        <a:spcAft>
                          <a:spcPts val="0"/>
                        </a:spcAft>
                        <a:buNone/>
                      </a:pPr>
                      <a:r>
                        <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82A44">
                        <a:alpha val="17320"/>
                      </a:srgbClr>
                    </a:solidFill>
                  </a:tcPr>
                </a:tc>
                <a:tc>
                  <a:txBody>
                    <a:bodyPr/>
                    <a:lstStyle/>
                    <a:p>
                      <a:pPr indent="0" lvl="0" marL="0" rtl="0" algn="ctr">
                        <a:spcBef>
                          <a:spcPts val="0"/>
                        </a:spcBef>
                        <a:spcAft>
                          <a:spcPts val="0"/>
                        </a:spcAft>
                        <a:buNone/>
                      </a:pPr>
                      <a:r>
                        <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82A44">
                        <a:alpha val="17320"/>
                      </a:srgbClr>
                    </a:solidFill>
                  </a:tcPr>
                </a:tc>
              </a:tr>
              <a:tr h="319775">
                <a:tc>
                  <a:txBody>
                    <a:bodyPr/>
                    <a:lstStyle/>
                    <a:p>
                      <a:pPr indent="0" lvl="0" marL="0" rtl="0" algn="r">
                        <a:spcBef>
                          <a:spcPts val="0"/>
                        </a:spcBef>
                        <a:spcAft>
                          <a:spcPts val="0"/>
                        </a:spcAft>
                        <a:buClr>
                          <a:schemeClr val="dk1"/>
                        </a:buClr>
                        <a:buSzPts val="1100"/>
                        <a:buFont typeface="Arial"/>
                        <a:buNone/>
                      </a:pPr>
                      <a:r>
                        <a:rPr lang="en" sz="800">
                          <a:solidFill>
                            <a:schemeClr val="dk1"/>
                          </a:solidFill>
                          <a:latin typeface="Inria Sans"/>
                          <a:ea typeface="Inria Sans"/>
                          <a:cs typeface="Inria Sans"/>
                          <a:sym typeface="Inria Sans"/>
                        </a:rPr>
                        <a:t>Task 7</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5"/>
                    </a:solidFill>
                  </a:tcPr>
                </a:tc>
                <a:tc>
                  <a:txBody>
                    <a:bodyPr/>
                    <a:lstStyle/>
                    <a:p>
                      <a:pPr indent="0" lvl="0" marL="0" rtl="0" algn="ctr">
                        <a:spcBef>
                          <a:spcPts val="0"/>
                        </a:spcBef>
                        <a:spcAft>
                          <a:spcPts val="0"/>
                        </a:spcAft>
                        <a:buNone/>
                      </a:pPr>
                      <a:r>
                        <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5"/>
                    </a:solidFill>
                  </a:tcPr>
                </a:tc>
              </a:tr>
              <a:tr h="319775">
                <a:tc>
                  <a:txBody>
                    <a:bodyPr/>
                    <a:lstStyle/>
                    <a:p>
                      <a:pPr indent="0" lvl="0" marL="0" rtl="0" algn="r">
                        <a:spcBef>
                          <a:spcPts val="0"/>
                        </a:spcBef>
                        <a:spcAft>
                          <a:spcPts val="0"/>
                        </a:spcAft>
                        <a:buClr>
                          <a:schemeClr val="dk1"/>
                        </a:buClr>
                        <a:buSzPts val="1100"/>
                        <a:buFont typeface="Arial"/>
                        <a:buNone/>
                      </a:pPr>
                      <a:r>
                        <a:rPr lang="en" sz="800">
                          <a:solidFill>
                            <a:schemeClr val="dk1"/>
                          </a:solidFill>
                          <a:latin typeface="Inria Sans"/>
                          <a:ea typeface="Inria Sans"/>
                          <a:cs typeface="Inria Sans"/>
                          <a:sym typeface="Inria Sans"/>
                        </a:rPr>
                        <a:t>Task 8</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rgbClr val="082A44">
                        <a:alpha val="17320"/>
                      </a:srgbClr>
                    </a:solidFill>
                  </a:tcPr>
                </a:tc>
                <a:tc>
                  <a:txBody>
                    <a:bodyPr/>
                    <a:lstStyle/>
                    <a:p>
                      <a:pPr indent="0" lvl="0" marL="0" rtl="0" algn="ctr">
                        <a:spcBef>
                          <a:spcPts val="0"/>
                        </a:spcBef>
                        <a:spcAft>
                          <a:spcPts val="0"/>
                        </a:spcAft>
                        <a:buNone/>
                      </a:pPr>
                      <a:r>
                        <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rgbClr val="082A44">
                        <a:alpha val="17320"/>
                      </a:srgbClr>
                    </a:solidFill>
                  </a:tcPr>
                </a:tc>
                <a:tc>
                  <a:txBody>
                    <a:bodyPr/>
                    <a:lstStyle/>
                    <a:p>
                      <a:pPr indent="0" lvl="0" marL="0" rtl="0" algn="ctr">
                        <a:spcBef>
                          <a:spcPts val="0"/>
                        </a:spcBef>
                        <a:spcAft>
                          <a:spcPts val="0"/>
                        </a:spcAft>
                        <a:buNone/>
                      </a:pPr>
                      <a:r>
                        <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rgbClr val="082A44">
                        <a:alpha val="17320"/>
                      </a:srgbClr>
                    </a:solidFill>
                  </a:tcPr>
                </a:tc>
                <a:tc>
                  <a:txBody>
                    <a:bodyPr/>
                    <a:lstStyle/>
                    <a:p>
                      <a:pPr indent="0" lvl="0" marL="0" rtl="0" algn="ctr">
                        <a:spcBef>
                          <a:spcPts val="0"/>
                        </a:spcBef>
                        <a:spcAft>
                          <a:spcPts val="0"/>
                        </a:spcAft>
                        <a:buNone/>
                      </a:pPr>
                      <a:r>
                        <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rgbClr val="082A44">
                        <a:alpha val="17320"/>
                      </a:srgbClr>
                    </a:solidFill>
                  </a:tcPr>
                </a:tc>
                <a:tc>
                  <a:txBody>
                    <a:bodyPr/>
                    <a:lstStyle/>
                    <a:p>
                      <a:pPr indent="0" lvl="0" marL="0" rtl="0" algn="ctr">
                        <a:spcBef>
                          <a:spcPts val="0"/>
                        </a:spcBef>
                        <a:spcAft>
                          <a:spcPts val="0"/>
                        </a:spcAft>
                        <a:buNone/>
                      </a:pPr>
                      <a:r>
                        <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rgbClr val="082A44">
                        <a:alpha val="17320"/>
                      </a:srgbClr>
                    </a:solidFill>
                  </a:tcPr>
                </a:tc>
                <a:tc>
                  <a:txBody>
                    <a:bodyPr/>
                    <a:lstStyle/>
                    <a:p>
                      <a:pPr indent="0" lvl="0" marL="0" rtl="0" algn="ctr">
                        <a:spcBef>
                          <a:spcPts val="0"/>
                        </a:spcBef>
                        <a:spcAft>
                          <a:spcPts val="0"/>
                        </a:spcAft>
                        <a:buNone/>
                      </a:pPr>
                      <a:r>
                        <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rgbClr val="082A44">
                        <a:alpha val="17320"/>
                      </a:srgbClr>
                    </a:solidFill>
                  </a:tcPr>
                </a:tc>
                <a:tc>
                  <a:txBody>
                    <a:bodyPr/>
                    <a:lstStyle/>
                    <a:p>
                      <a:pPr indent="0" lvl="0" marL="0" rtl="0" algn="ctr">
                        <a:spcBef>
                          <a:spcPts val="0"/>
                        </a:spcBef>
                        <a:spcAft>
                          <a:spcPts val="0"/>
                        </a:spcAft>
                        <a:buNone/>
                      </a:pPr>
                      <a:r>
                        <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rgbClr val="082A44">
                        <a:alpha val="17320"/>
                      </a:srgbClr>
                    </a:solidFill>
                  </a:tcPr>
                </a:tc>
                <a:tc>
                  <a:txBody>
                    <a:bodyPr/>
                    <a:lstStyle/>
                    <a:p>
                      <a:pPr indent="0" lvl="0" marL="0" rtl="0" algn="ctr">
                        <a:spcBef>
                          <a:spcPts val="0"/>
                        </a:spcBef>
                        <a:spcAft>
                          <a:spcPts val="0"/>
                        </a:spcAft>
                        <a:buNone/>
                      </a:pPr>
                      <a:r>
                        <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rgbClr val="082A44">
                        <a:alpha val="17320"/>
                      </a:srgbClr>
                    </a:solidFill>
                  </a:tcPr>
                </a:tc>
                <a:tc>
                  <a:txBody>
                    <a:bodyPr/>
                    <a:lstStyle/>
                    <a:p>
                      <a:pPr indent="0" lvl="0" marL="0" rtl="0" algn="ctr">
                        <a:spcBef>
                          <a:spcPts val="0"/>
                        </a:spcBef>
                        <a:spcAft>
                          <a:spcPts val="0"/>
                        </a:spcAft>
                        <a:buNone/>
                      </a:pPr>
                      <a:r>
                        <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rgbClr val="082A44">
                        <a:alpha val="17320"/>
                      </a:srgbClr>
                    </a:solidFill>
                  </a:tcPr>
                </a:tc>
                <a:tc>
                  <a:txBody>
                    <a:bodyPr/>
                    <a:lstStyle/>
                    <a:p>
                      <a:pPr indent="0" lvl="0" marL="0" rtl="0" algn="ctr">
                        <a:spcBef>
                          <a:spcPts val="0"/>
                        </a:spcBef>
                        <a:spcAft>
                          <a:spcPts val="0"/>
                        </a:spcAft>
                        <a:buNone/>
                      </a:pPr>
                      <a:r>
                        <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rgbClr val="082A44">
                        <a:alpha val="17320"/>
                      </a:srgbClr>
                    </a:solidFill>
                  </a:tcPr>
                </a:tc>
                <a:tc>
                  <a:txBody>
                    <a:bodyPr/>
                    <a:lstStyle/>
                    <a:p>
                      <a:pPr indent="0" lvl="0" marL="0" rtl="0" algn="ctr">
                        <a:spcBef>
                          <a:spcPts val="0"/>
                        </a:spcBef>
                        <a:spcAft>
                          <a:spcPts val="0"/>
                        </a:spcAft>
                        <a:buNone/>
                      </a:pPr>
                      <a:r>
                        <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rgbClr val="082A44">
                        <a:alpha val="17320"/>
                      </a:srgbClr>
                    </a:solidFill>
                  </a:tcPr>
                </a:tc>
                <a:tc>
                  <a:txBody>
                    <a:bodyPr/>
                    <a:lstStyle/>
                    <a:p>
                      <a:pPr indent="0" lvl="0" marL="0" rtl="0" algn="ctr">
                        <a:spcBef>
                          <a:spcPts val="0"/>
                        </a:spcBef>
                        <a:spcAft>
                          <a:spcPts val="0"/>
                        </a:spcAft>
                        <a:buNone/>
                      </a:pPr>
                      <a:r>
                        <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rgbClr val="082A44">
                        <a:alpha val="17320"/>
                      </a:srgbClr>
                    </a:solidFill>
                  </a:tcPr>
                </a:tc>
                <a:tc>
                  <a:txBody>
                    <a:bodyPr/>
                    <a:lstStyle/>
                    <a:p>
                      <a:pPr indent="0" lvl="0" marL="0" rtl="0" algn="ctr">
                        <a:spcBef>
                          <a:spcPts val="0"/>
                        </a:spcBef>
                        <a:spcAft>
                          <a:spcPts val="0"/>
                        </a:spcAft>
                        <a:buNone/>
                      </a:pPr>
                      <a:r>
                        <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rgbClr val="082A44">
                        <a:alpha val="17320"/>
                      </a:srgbClr>
                    </a:solidFill>
                  </a:tcPr>
                </a:tc>
                <a:tc>
                  <a:txBody>
                    <a:bodyPr/>
                    <a:lstStyle/>
                    <a:p>
                      <a:pPr indent="0" lvl="0" marL="0" rtl="0" algn="ctr">
                        <a:spcBef>
                          <a:spcPts val="0"/>
                        </a:spcBef>
                        <a:spcAft>
                          <a:spcPts val="0"/>
                        </a:spcAft>
                        <a:buNone/>
                      </a:pPr>
                      <a:r>
                        <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rgbClr val="082A44">
                        <a:alpha val="17320"/>
                      </a:srgbClr>
                    </a:solidFill>
                  </a:tcPr>
                </a:tc>
                <a:tc>
                  <a:txBody>
                    <a:bodyPr/>
                    <a:lstStyle/>
                    <a:p>
                      <a:pPr indent="0" lvl="0" marL="0" rtl="0" algn="ctr">
                        <a:spcBef>
                          <a:spcPts val="0"/>
                        </a:spcBef>
                        <a:spcAft>
                          <a:spcPts val="0"/>
                        </a:spcAft>
                        <a:buNone/>
                      </a:pPr>
                      <a:r>
                        <a:t/>
                      </a:r>
                      <a:endParaRPr sz="800">
                        <a:solidFill>
                          <a:schemeClr val="dk1"/>
                        </a:solidFill>
                        <a:latin typeface="Inria Sans"/>
                        <a:ea typeface="Inria Sans"/>
                        <a:cs typeface="Inria Sans"/>
                        <a:sym typeface="Inria Sans"/>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6"/>
                    </a:solidFill>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14"/>
          <p:cNvSpPr txBox="1"/>
          <p:nvPr>
            <p:ph idx="4294967295" type="ctrTitle"/>
          </p:nvPr>
        </p:nvSpPr>
        <p:spPr>
          <a:xfrm>
            <a:off x="1207775" y="1050000"/>
            <a:ext cx="3271200" cy="9705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7200"/>
              <a:t>HELLO</a:t>
            </a:r>
            <a:r>
              <a:rPr lang="en" sz="7200"/>
              <a:t>!</a:t>
            </a:r>
            <a:endParaRPr sz="7200"/>
          </a:p>
        </p:txBody>
      </p:sp>
      <p:sp>
        <p:nvSpPr>
          <p:cNvPr id="221" name="Google Shape;221;p14"/>
          <p:cNvSpPr txBox="1"/>
          <p:nvPr>
            <p:ph idx="4294967295" type="subTitle"/>
          </p:nvPr>
        </p:nvSpPr>
        <p:spPr>
          <a:xfrm>
            <a:off x="1207775" y="1984148"/>
            <a:ext cx="3271200" cy="2109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a:solidFill>
                  <a:schemeClr val="accent4"/>
                </a:solidFill>
              </a:rPr>
              <a:t>I AM JAYDEN SMITH</a:t>
            </a:r>
            <a:endParaRPr b="1">
              <a:solidFill>
                <a:schemeClr val="accent4"/>
              </a:solidFill>
            </a:endParaRPr>
          </a:p>
          <a:p>
            <a:pPr indent="0" lvl="0" marL="0" rtl="0" algn="l">
              <a:spcBef>
                <a:spcPts val="600"/>
              </a:spcBef>
              <a:spcAft>
                <a:spcPts val="0"/>
              </a:spcAft>
              <a:buClr>
                <a:schemeClr val="dk1"/>
              </a:buClr>
              <a:buSzPts val="1100"/>
              <a:buFont typeface="Arial"/>
              <a:buNone/>
            </a:pPr>
            <a:r>
              <a:rPr lang="en"/>
              <a:t>I am here because I love to give presentations. </a:t>
            </a:r>
            <a:endParaRPr/>
          </a:p>
          <a:p>
            <a:pPr indent="0" lvl="0" marL="0" rtl="0" algn="l">
              <a:spcBef>
                <a:spcPts val="600"/>
              </a:spcBef>
              <a:spcAft>
                <a:spcPts val="600"/>
              </a:spcAft>
              <a:buClr>
                <a:schemeClr val="dk1"/>
              </a:buClr>
              <a:buSzPts val="1100"/>
              <a:buFont typeface="Arial"/>
              <a:buNone/>
            </a:pPr>
            <a:r>
              <a:rPr lang="en"/>
              <a:t>You can find me at @username</a:t>
            </a:r>
            <a:endParaRPr b="1"/>
          </a:p>
        </p:txBody>
      </p:sp>
      <p:sp>
        <p:nvSpPr>
          <p:cNvPr id="222" name="Google Shape;222;p14"/>
          <p:cNvSpPr txBox="1"/>
          <p:nvPr>
            <p:ph idx="12" type="sldNum"/>
          </p:nvPr>
        </p:nvSpPr>
        <p:spPr>
          <a:xfrm>
            <a:off x="8640175" y="4585800"/>
            <a:ext cx="351300" cy="405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id="223" name="Google Shape;223;p14"/>
          <p:cNvPicPr preferRelativeResize="0"/>
          <p:nvPr/>
        </p:nvPicPr>
        <p:blipFill rotWithShape="1">
          <a:blip r:embed="rId3">
            <a:alphaModFix/>
          </a:blip>
          <a:srcRect b="25804" l="10732" r="7774" t="18316"/>
          <a:stretch/>
        </p:blipFill>
        <p:spPr>
          <a:xfrm rot="-5400000">
            <a:off x="4616700" y="1096175"/>
            <a:ext cx="3442800" cy="2951100"/>
          </a:xfrm>
          <a:prstGeom prst="hexagon">
            <a:avLst>
              <a:gd fmla="val 25093" name="adj"/>
              <a:gd fmla="val 115470" name="vf"/>
            </a:avLst>
          </a:prstGeom>
          <a:noFill/>
          <a:ln cap="flat" cmpd="sng" w="76200">
            <a:solidFill>
              <a:schemeClr val="accent4"/>
            </a:solidFill>
            <a:prstDash val="solid"/>
            <a:miter lim="8000"/>
            <a:headEnd len="sm" w="sm" type="none"/>
            <a:tailEnd len="sm" w="sm" type="none"/>
          </a:ln>
          <a:effectLst>
            <a:outerShdw blurRad="357188" rotWithShape="0" algn="bl" dir="5400000" dist="76200">
              <a:schemeClr val="lt1">
                <a:alpha val="50000"/>
              </a:schemeClr>
            </a:outerShdw>
          </a:effectLst>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sp>
        <p:nvSpPr>
          <p:cNvPr id="579" name="Google Shape;579;p41"/>
          <p:cNvSpPr txBox="1"/>
          <p:nvPr>
            <p:ph type="title"/>
          </p:nvPr>
        </p:nvSpPr>
        <p:spPr>
          <a:xfrm>
            <a:off x="1207850" y="855506"/>
            <a:ext cx="6728400" cy="351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SWOT ANALYSIS</a:t>
            </a:r>
            <a:endParaRPr/>
          </a:p>
        </p:txBody>
      </p:sp>
      <p:sp>
        <p:nvSpPr>
          <p:cNvPr id="580" name="Google Shape;580;p41"/>
          <p:cNvSpPr txBox="1"/>
          <p:nvPr>
            <p:ph idx="12" type="sldNum"/>
          </p:nvPr>
        </p:nvSpPr>
        <p:spPr>
          <a:xfrm>
            <a:off x="8640175" y="4585800"/>
            <a:ext cx="351300" cy="405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581" name="Google Shape;581;p41"/>
          <p:cNvSpPr/>
          <p:nvPr/>
        </p:nvSpPr>
        <p:spPr>
          <a:xfrm>
            <a:off x="1207850" y="1592100"/>
            <a:ext cx="3630900" cy="1367700"/>
          </a:xfrm>
          <a:prstGeom prst="rect">
            <a:avLst/>
          </a:prstGeom>
          <a:solidFill>
            <a:srgbClr val="082A44">
              <a:alpha val="17320"/>
            </a:srgbClr>
          </a:solidFill>
          <a:ln>
            <a:noFill/>
          </a:ln>
        </p:spPr>
        <p:txBody>
          <a:bodyPr anchorCtr="0" anchor="t" bIns="91425" lIns="91425" spcFirstLastPara="1" rIns="1371600" wrap="square" tIns="91425">
            <a:noAutofit/>
          </a:bodyPr>
          <a:lstStyle/>
          <a:p>
            <a:pPr indent="0" lvl="0" marL="0" rtl="0" algn="l">
              <a:spcBef>
                <a:spcPts val="0"/>
              </a:spcBef>
              <a:spcAft>
                <a:spcPts val="0"/>
              </a:spcAft>
              <a:buNone/>
            </a:pPr>
            <a:r>
              <a:rPr b="1" lang="en">
                <a:solidFill>
                  <a:schemeClr val="dk1"/>
                </a:solidFill>
                <a:latin typeface="Inria Sans"/>
                <a:ea typeface="Inria Sans"/>
                <a:cs typeface="Inria Sans"/>
                <a:sym typeface="Inria Sans"/>
              </a:rPr>
              <a:t>STRENGTHS</a:t>
            </a:r>
            <a:endParaRPr b="1">
              <a:solidFill>
                <a:schemeClr val="dk1"/>
              </a:solidFill>
              <a:latin typeface="Inria Sans"/>
              <a:ea typeface="Inria Sans"/>
              <a:cs typeface="Inria Sans"/>
              <a:sym typeface="Inria Sans"/>
            </a:endParaRPr>
          </a:p>
          <a:p>
            <a:pPr indent="0" lvl="0" marL="0" rtl="0" algn="l">
              <a:spcBef>
                <a:spcPts val="600"/>
              </a:spcBef>
              <a:spcAft>
                <a:spcPts val="600"/>
              </a:spcAft>
              <a:buNone/>
            </a:pPr>
            <a:r>
              <a:rPr lang="en">
                <a:solidFill>
                  <a:schemeClr val="dk1"/>
                </a:solidFill>
                <a:latin typeface="Inria Sans"/>
                <a:ea typeface="Inria Sans"/>
                <a:cs typeface="Inria Sans"/>
                <a:sym typeface="Inria Sans"/>
              </a:rPr>
              <a:t>Blue is the colour of the clear sky and the deep sea</a:t>
            </a:r>
            <a:endParaRPr>
              <a:solidFill>
                <a:schemeClr val="dk1"/>
              </a:solidFill>
              <a:latin typeface="Inria Sans"/>
              <a:ea typeface="Inria Sans"/>
              <a:cs typeface="Inria Sans"/>
              <a:sym typeface="Inria Sans"/>
            </a:endParaRPr>
          </a:p>
        </p:txBody>
      </p:sp>
      <p:sp>
        <p:nvSpPr>
          <p:cNvPr id="582" name="Google Shape;582;p41"/>
          <p:cNvSpPr/>
          <p:nvPr/>
        </p:nvSpPr>
        <p:spPr>
          <a:xfrm>
            <a:off x="4988872" y="1592100"/>
            <a:ext cx="3630900" cy="1367700"/>
          </a:xfrm>
          <a:prstGeom prst="rect">
            <a:avLst/>
          </a:prstGeom>
          <a:solidFill>
            <a:srgbClr val="082A44">
              <a:alpha val="17320"/>
            </a:srgbClr>
          </a:solidFill>
          <a:ln>
            <a:noFill/>
          </a:ln>
        </p:spPr>
        <p:txBody>
          <a:bodyPr anchorCtr="0" anchor="t" bIns="91425" lIns="1371600" spcFirstLastPara="1" rIns="91425" wrap="square" tIns="91425">
            <a:noAutofit/>
          </a:bodyPr>
          <a:lstStyle/>
          <a:p>
            <a:pPr indent="0" lvl="0" marL="0" rtl="0" algn="r">
              <a:spcBef>
                <a:spcPts val="0"/>
              </a:spcBef>
              <a:spcAft>
                <a:spcPts val="0"/>
              </a:spcAft>
              <a:buClr>
                <a:schemeClr val="dk1"/>
              </a:buClr>
              <a:buSzPts val="1100"/>
              <a:buFont typeface="Arial"/>
              <a:buNone/>
            </a:pPr>
            <a:r>
              <a:rPr b="1" lang="en">
                <a:solidFill>
                  <a:schemeClr val="dk1"/>
                </a:solidFill>
                <a:latin typeface="Inria Sans"/>
                <a:ea typeface="Inria Sans"/>
                <a:cs typeface="Inria Sans"/>
                <a:sym typeface="Inria Sans"/>
              </a:rPr>
              <a:t>WEAKNESSES</a:t>
            </a:r>
            <a:endParaRPr b="1">
              <a:solidFill>
                <a:schemeClr val="dk1"/>
              </a:solidFill>
              <a:latin typeface="Inria Sans"/>
              <a:ea typeface="Inria Sans"/>
              <a:cs typeface="Inria Sans"/>
              <a:sym typeface="Inria Sans"/>
            </a:endParaRPr>
          </a:p>
          <a:p>
            <a:pPr indent="0" lvl="0" marL="0" rtl="0" algn="r">
              <a:spcBef>
                <a:spcPts val="600"/>
              </a:spcBef>
              <a:spcAft>
                <a:spcPts val="600"/>
              </a:spcAft>
              <a:buNone/>
            </a:pPr>
            <a:r>
              <a:rPr lang="en">
                <a:solidFill>
                  <a:schemeClr val="dk1"/>
                </a:solidFill>
                <a:latin typeface="Inria Sans"/>
                <a:ea typeface="Inria Sans"/>
                <a:cs typeface="Inria Sans"/>
                <a:sym typeface="Inria Sans"/>
              </a:rPr>
              <a:t>Yellow is the color of gold, butter and ripe lemons</a:t>
            </a:r>
            <a:endParaRPr>
              <a:solidFill>
                <a:schemeClr val="dk1"/>
              </a:solidFill>
              <a:latin typeface="Inria Sans"/>
              <a:ea typeface="Inria Sans"/>
              <a:cs typeface="Inria Sans"/>
              <a:sym typeface="Inria Sans"/>
            </a:endParaRPr>
          </a:p>
        </p:txBody>
      </p:sp>
      <p:sp>
        <p:nvSpPr>
          <p:cNvPr id="583" name="Google Shape;583;p41"/>
          <p:cNvSpPr/>
          <p:nvPr/>
        </p:nvSpPr>
        <p:spPr>
          <a:xfrm>
            <a:off x="1207850" y="3110004"/>
            <a:ext cx="3630900" cy="1367700"/>
          </a:xfrm>
          <a:prstGeom prst="rect">
            <a:avLst/>
          </a:prstGeom>
          <a:solidFill>
            <a:srgbClr val="082A44">
              <a:alpha val="17320"/>
            </a:srgbClr>
          </a:solidFill>
          <a:ln>
            <a:noFill/>
          </a:ln>
        </p:spPr>
        <p:txBody>
          <a:bodyPr anchorCtr="0" anchor="b" bIns="91425" lIns="91425" spcFirstLastPara="1" rIns="1371600" wrap="square" tIns="91425">
            <a:noAutofit/>
          </a:bodyPr>
          <a:lstStyle/>
          <a:p>
            <a:pPr indent="0" lvl="0" marL="0" rtl="0" algn="l">
              <a:spcBef>
                <a:spcPts val="0"/>
              </a:spcBef>
              <a:spcAft>
                <a:spcPts val="0"/>
              </a:spcAft>
              <a:buClr>
                <a:schemeClr val="dk1"/>
              </a:buClr>
              <a:buSzPts val="1100"/>
              <a:buFont typeface="Arial"/>
              <a:buNone/>
            </a:pPr>
            <a:r>
              <a:t/>
            </a:r>
            <a:endParaRPr b="1">
              <a:solidFill>
                <a:schemeClr val="dk1"/>
              </a:solidFill>
              <a:latin typeface="Inria Sans"/>
              <a:ea typeface="Inria Sans"/>
              <a:cs typeface="Inria Sans"/>
              <a:sym typeface="Inria Sans"/>
            </a:endParaRPr>
          </a:p>
          <a:p>
            <a:pPr indent="0" lvl="0" marL="0" rtl="0" algn="l">
              <a:spcBef>
                <a:spcPts val="600"/>
              </a:spcBef>
              <a:spcAft>
                <a:spcPts val="0"/>
              </a:spcAft>
              <a:buClr>
                <a:schemeClr val="dk1"/>
              </a:buClr>
              <a:buSzPts val="1100"/>
              <a:buFont typeface="Arial"/>
              <a:buNone/>
            </a:pPr>
            <a:r>
              <a:rPr lang="en">
                <a:solidFill>
                  <a:schemeClr val="dk1"/>
                </a:solidFill>
                <a:latin typeface="Inria Sans"/>
                <a:ea typeface="Inria Sans"/>
                <a:cs typeface="Inria Sans"/>
                <a:sym typeface="Inria Sans"/>
              </a:rPr>
              <a:t>Black is the color of ebony and of outer space</a:t>
            </a:r>
            <a:endParaRPr>
              <a:solidFill>
                <a:schemeClr val="dk1"/>
              </a:solidFill>
              <a:latin typeface="Inria Sans"/>
              <a:ea typeface="Inria Sans"/>
              <a:cs typeface="Inria Sans"/>
              <a:sym typeface="Inria Sans"/>
            </a:endParaRPr>
          </a:p>
          <a:p>
            <a:pPr indent="0" lvl="0" marL="0" rtl="0" algn="l">
              <a:spcBef>
                <a:spcPts val="600"/>
              </a:spcBef>
              <a:spcAft>
                <a:spcPts val="600"/>
              </a:spcAft>
              <a:buClr>
                <a:schemeClr val="dk1"/>
              </a:buClr>
              <a:buSzPts val="1100"/>
              <a:buFont typeface="Arial"/>
              <a:buNone/>
            </a:pPr>
            <a:r>
              <a:rPr b="1" lang="en">
                <a:solidFill>
                  <a:schemeClr val="dk1"/>
                </a:solidFill>
                <a:latin typeface="Inria Sans"/>
                <a:ea typeface="Inria Sans"/>
                <a:cs typeface="Inria Sans"/>
                <a:sym typeface="Inria Sans"/>
              </a:rPr>
              <a:t>OPPORTUNITIES</a:t>
            </a:r>
            <a:endParaRPr>
              <a:solidFill>
                <a:schemeClr val="dk1"/>
              </a:solidFill>
              <a:latin typeface="Inria Sans"/>
              <a:ea typeface="Inria Sans"/>
              <a:cs typeface="Inria Sans"/>
              <a:sym typeface="Inria Sans"/>
            </a:endParaRPr>
          </a:p>
        </p:txBody>
      </p:sp>
      <p:sp>
        <p:nvSpPr>
          <p:cNvPr id="584" name="Google Shape;584;p41"/>
          <p:cNvSpPr/>
          <p:nvPr/>
        </p:nvSpPr>
        <p:spPr>
          <a:xfrm>
            <a:off x="4988872" y="3110004"/>
            <a:ext cx="3630900" cy="1367700"/>
          </a:xfrm>
          <a:prstGeom prst="rect">
            <a:avLst/>
          </a:prstGeom>
          <a:solidFill>
            <a:srgbClr val="082A44">
              <a:alpha val="17320"/>
            </a:srgbClr>
          </a:solidFill>
          <a:ln>
            <a:noFill/>
          </a:ln>
        </p:spPr>
        <p:txBody>
          <a:bodyPr anchorCtr="0" anchor="b" bIns="91425" lIns="1371600" spcFirstLastPara="1" rIns="91425" wrap="square" tIns="91425">
            <a:noAutofit/>
          </a:bodyPr>
          <a:lstStyle/>
          <a:p>
            <a:pPr indent="0" lvl="0" marL="0" rtl="0" algn="r">
              <a:spcBef>
                <a:spcPts val="0"/>
              </a:spcBef>
              <a:spcAft>
                <a:spcPts val="0"/>
              </a:spcAft>
              <a:buClr>
                <a:schemeClr val="dk1"/>
              </a:buClr>
              <a:buSzPts val="1100"/>
              <a:buFont typeface="Arial"/>
              <a:buNone/>
            </a:pPr>
            <a:r>
              <a:rPr lang="en">
                <a:solidFill>
                  <a:schemeClr val="dk1"/>
                </a:solidFill>
                <a:latin typeface="Inria Sans"/>
                <a:ea typeface="Inria Sans"/>
                <a:cs typeface="Inria Sans"/>
                <a:sym typeface="Inria Sans"/>
              </a:rPr>
              <a:t>White is the color of milk and fresh snow</a:t>
            </a:r>
            <a:endParaRPr>
              <a:solidFill>
                <a:schemeClr val="dk1"/>
              </a:solidFill>
              <a:latin typeface="Inria Sans"/>
              <a:ea typeface="Inria Sans"/>
              <a:cs typeface="Inria Sans"/>
              <a:sym typeface="Inria Sans"/>
            </a:endParaRPr>
          </a:p>
          <a:p>
            <a:pPr indent="0" lvl="0" marL="0" rtl="0" algn="r">
              <a:spcBef>
                <a:spcPts val="600"/>
              </a:spcBef>
              <a:spcAft>
                <a:spcPts val="600"/>
              </a:spcAft>
              <a:buNone/>
            </a:pPr>
            <a:r>
              <a:rPr b="1" lang="en">
                <a:solidFill>
                  <a:schemeClr val="dk1"/>
                </a:solidFill>
                <a:latin typeface="Inria Sans"/>
                <a:ea typeface="Inria Sans"/>
                <a:cs typeface="Inria Sans"/>
                <a:sym typeface="Inria Sans"/>
              </a:rPr>
              <a:t>THREATS</a:t>
            </a:r>
            <a:endParaRPr>
              <a:solidFill>
                <a:schemeClr val="dk1"/>
              </a:solidFill>
              <a:latin typeface="Inria Sans"/>
              <a:ea typeface="Inria Sans"/>
              <a:cs typeface="Inria Sans"/>
              <a:sym typeface="Inria Sans"/>
            </a:endParaRPr>
          </a:p>
        </p:txBody>
      </p:sp>
      <p:sp>
        <p:nvSpPr>
          <p:cNvPr id="585" name="Google Shape;585;p41"/>
          <p:cNvSpPr/>
          <p:nvPr/>
        </p:nvSpPr>
        <p:spPr>
          <a:xfrm>
            <a:off x="3796421" y="1915783"/>
            <a:ext cx="2086500" cy="2086500"/>
          </a:xfrm>
          <a:prstGeom prst="pie">
            <a:avLst>
              <a:gd fmla="val 10788866" name="adj1"/>
              <a:gd fmla="val 16200000" name="adj2"/>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41"/>
          <p:cNvSpPr/>
          <p:nvPr/>
        </p:nvSpPr>
        <p:spPr>
          <a:xfrm rot="5400000">
            <a:off x="3946747" y="1915783"/>
            <a:ext cx="2086500" cy="2086500"/>
          </a:xfrm>
          <a:prstGeom prst="pie">
            <a:avLst>
              <a:gd fmla="val 10788866" name="adj1"/>
              <a:gd fmla="val 16200000" name="adj2"/>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41"/>
          <p:cNvSpPr/>
          <p:nvPr/>
        </p:nvSpPr>
        <p:spPr>
          <a:xfrm rot="10800000">
            <a:off x="3946747" y="2067267"/>
            <a:ext cx="2086500" cy="2086500"/>
          </a:xfrm>
          <a:prstGeom prst="pie">
            <a:avLst>
              <a:gd fmla="val 10788866" name="adj1"/>
              <a:gd fmla="val 1620000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41"/>
          <p:cNvSpPr/>
          <p:nvPr/>
        </p:nvSpPr>
        <p:spPr>
          <a:xfrm rot="-5400000">
            <a:off x="3796421" y="2067267"/>
            <a:ext cx="2086500" cy="2086500"/>
          </a:xfrm>
          <a:prstGeom prst="pie">
            <a:avLst>
              <a:gd fmla="val 10788866" name="adj1"/>
              <a:gd fmla="val 16200000" name="adj2"/>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41"/>
          <p:cNvSpPr/>
          <p:nvPr/>
        </p:nvSpPr>
        <p:spPr>
          <a:xfrm>
            <a:off x="4339534" y="2350989"/>
            <a:ext cx="245233" cy="375302"/>
          </a:xfrm>
          <a:prstGeom prst="rect">
            <a:avLst/>
          </a:prstGeom>
        </p:spPr>
        <p:txBody>
          <a:bodyPr>
            <a:prstTxWarp prst="textPlain"/>
          </a:bodyPr>
          <a:lstStyle/>
          <a:p>
            <a:pPr lvl="0" algn="ctr"/>
            <a:r>
              <a:rPr b="1" i="0">
                <a:ln>
                  <a:noFill/>
                </a:ln>
                <a:solidFill>
                  <a:schemeClr val="dk1"/>
                </a:solidFill>
                <a:latin typeface="Saira Semi Condensed"/>
              </a:rPr>
              <a:t>S</a:t>
            </a:r>
          </a:p>
        </p:txBody>
      </p:sp>
      <p:sp>
        <p:nvSpPr>
          <p:cNvPr id="590" name="Google Shape;590;p41"/>
          <p:cNvSpPr/>
          <p:nvPr/>
        </p:nvSpPr>
        <p:spPr>
          <a:xfrm>
            <a:off x="5216206" y="2357652"/>
            <a:ext cx="453681" cy="366773"/>
          </a:xfrm>
          <a:prstGeom prst="rect">
            <a:avLst/>
          </a:prstGeom>
        </p:spPr>
        <p:txBody>
          <a:bodyPr>
            <a:prstTxWarp prst="textPlain"/>
          </a:bodyPr>
          <a:lstStyle/>
          <a:p>
            <a:pPr lvl="0" algn="ctr"/>
            <a:r>
              <a:rPr b="1" i="0">
                <a:ln>
                  <a:noFill/>
                </a:ln>
                <a:solidFill>
                  <a:schemeClr val="dk1"/>
                </a:solidFill>
                <a:latin typeface="Saira Semi Condensed"/>
              </a:rPr>
              <a:t>W</a:t>
            </a:r>
          </a:p>
        </p:txBody>
      </p:sp>
      <p:sp>
        <p:nvSpPr>
          <p:cNvPr id="591" name="Google Shape;591;p41"/>
          <p:cNvSpPr/>
          <p:nvPr/>
        </p:nvSpPr>
        <p:spPr>
          <a:xfrm>
            <a:off x="4309680" y="3305991"/>
            <a:ext cx="276154" cy="375302"/>
          </a:xfrm>
          <a:prstGeom prst="rect">
            <a:avLst/>
          </a:prstGeom>
        </p:spPr>
        <p:txBody>
          <a:bodyPr>
            <a:prstTxWarp prst="textPlain"/>
          </a:bodyPr>
          <a:lstStyle/>
          <a:p>
            <a:pPr lvl="0" algn="ctr"/>
            <a:r>
              <a:rPr b="1" i="0">
                <a:ln>
                  <a:noFill/>
                </a:ln>
                <a:solidFill>
                  <a:schemeClr val="dk1"/>
                </a:solidFill>
                <a:latin typeface="Saira Semi Condensed"/>
              </a:rPr>
              <a:t>O</a:t>
            </a:r>
          </a:p>
        </p:txBody>
      </p:sp>
      <p:sp>
        <p:nvSpPr>
          <p:cNvPr id="592" name="Google Shape;592;p41"/>
          <p:cNvSpPr/>
          <p:nvPr/>
        </p:nvSpPr>
        <p:spPr>
          <a:xfrm>
            <a:off x="5314832" y="3312654"/>
            <a:ext cx="256428" cy="366773"/>
          </a:xfrm>
          <a:prstGeom prst="rect">
            <a:avLst/>
          </a:prstGeom>
        </p:spPr>
        <p:txBody>
          <a:bodyPr>
            <a:prstTxWarp prst="textPlain"/>
          </a:bodyPr>
          <a:lstStyle/>
          <a:p>
            <a:pPr lvl="0" algn="ctr"/>
            <a:r>
              <a:rPr b="1" i="0">
                <a:ln>
                  <a:noFill/>
                </a:ln>
                <a:solidFill>
                  <a:schemeClr val="dk1"/>
                </a:solidFill>
                <a:latin typeface="Saira Semi Condensed"/>
              </a:rPr>
              <a:t>T</a:t>
            </a: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6" name="Shape 596"/>
        <p:cNvGrpSpPr/>
        <p:nvPr/>
      </p:nvGrpSpPr>
      <p:grpSpPr>
        <a:xfrm>
          <a:off x="0" y="0"/>
          <a:ext cx="0" cy="0"/>
          <a:chOff x="0" y="0"/>
          <a:chExt cx="0" cy="0"/>
        </a:xfrm>
      </p:grpSpPr>
      <p:sp>
        <p:nvSpPr>
          <p:cNvPr id="597" name="Google Shape;597;p42"/>
          <p:cNvSpPr txBox="1"/>
          <p:nvPr>
            <p:ph idx="4294967295" type="title"/>
          </p:nvPr>
        </p:nvSpPr>
        <p:spPr>
          <a:xfrm>
            <a:off x="262200" y="0"/>
            <a:ext cx="8619600" cy="4671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sz="1200"/>
              <a:t>BUSINESS MODEL CANVAS</a:t>
            </a:r>
            <a:endParaRPr sz="1200"/>
          </a:p>
        </p:txBody>
      </p:sp>
      <p:sp>
        <p:nvSpPr>
          <p:cNvPr id="598" name="Google Shape;598;p42"/>
          <p:cNvSpPr txBox="1"/>
          <p:nvPr>
            <p:ph idx="12" type="sldNum"/>
          </p:nvPr>
        </p:nvSpPr>
        <p:spPr>
          <a:xfrm>
            <a:off x="8640175" y="4585800"/>
            <a:ext cx="351300" cy="405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599" name="Google Shape;599;p42"/>
          <p:cNvSpPr txBox="1"/>
          <p:nvPr/>
        </p:nvSpPr>
        <p:spPr>
          <a:xfrm>
            <a:off x="1986120" y="467025"/>
            <a:ext cx="1723800" cy="15945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900">
                <a:solidFill>
                  <a:schemeClr val="dk1"/>
                </a:solidFill>
                <a:latin typeface="Inria Sans"/>
                <a:ea typeface="Inria Sans"/>
                <a:cs typeface="Inria Sans"/>
                <a:sym typeface="Inria Sans"/>
              </a:rPr>
              <a:t>Key Activities</a:t>
            </a:r>
            <a:endParaRPr b="1" sz="900">
              <a:solidFill>
                <a:schemeClr val="dk1"/>
              </a:solidFill>
              <a:latin typeface="Inria Sans"/>
              <a:ea typeface="Inria Sans"/>
              <a:cs typeface="Inria Sans"/>
              <a:sym typeface="Inria Sans"/>
            </a:endParaRPr>
          </a:p>
          <a:p>
            <a:pPr indent="0" lvl="0" marL="0" rtl="0" algn="l">
              <a:spcBef>
                <a:spcPts val="400"/>
              </a:spcBef>
              <a:spcAft>
                <a:spcPts val="400"/>
              </a:spcAft>
              <a:buNone/>
            </a:pPr>
            <a:r>
              <a:rPr lang="en" sz="800">
                <a:solidFill>
                  <a:schemeClr val="dk1"/>
                </a:solidFill>
                <a:latin typeface="Inria Sans"/>
                <a:ea typeface="Inria Sans"/>
                <a:cs typeface="Inria Sans"/>
                <a:sym typeface="Inria Sans"/>
              </a:rPr>
              <a:t>Insert your content</a:t>
            </a:r>
            <a:endParaRPr b="1" sz="800">
              <a:solidFill>
                <a:schemeClr val="dk1"/>
              </a:solidFill>
              <a:latin typeface="Inria Sans"/>
              <a:ea typeface="Inria Sans"/>
              <a:cs typeface="Inria Sans"/>
              <a:sym typeface="Inria Sans"/>
            </a:endParaRPr>
          </a:p>
        </p:txBody>
      </p:sp>
      <p:sp>
        <p:nvSpPr>
          <p:cNvPr id="600" name="Google Shape;600;p42"/>
          <p:cNvSpPr txBox="1"/>
          <p:nvPr/>
        </p:nvSpPr>
        <p:spPr>
          <a:xfrm>
            <a:off x="1986120" y="2061694"/>
            <a:ext cx="1723800" cy="15945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900">
                <a:solidFill>
                  <a:schemeClr val="dk1"/>
                </a:solidFill>
                <a:latin typeface="Inria Sans"/>
                <a:ea typeface="Inria Sans"/>
                <a:cs typeface="Inria Sans"/>
                <a:sym typeface="Inria Sans"/>
              </a:rPr>
              <a:t>Key Resources</a:t>
            </a:r>
            <a:endParaRPr b="1" sz="900">
              <a:solidFill>
                <a:schemeClr val="dk1"/>
              </a:solidFill>
              <a:latin typeface="Inria Sans"/>
              <a:ea typeface="Inria Sans"/>
              <a:cs typeface="Inria Sans"/>
              <a:sym typeface="Inria Sans"/>
            </a:endParaRPr>
          </a:p>
          <a:p>
            <a:pPr indent="0" lvl="0" marL="0" rtl="0" algn="l">
              <a:spcBef>
                <a:spcPts val="400"/>
              </a:spcBef>
              <a:spcAft>
                <a:spcPts val="400"/>
              </a:spcAft>
              <a:buNone/>
            </a:pPr>
            <a:r>
              <a:rPr lang="en" sz="800">
                <a:solidFill>
                  <a:schemeClr val="dk1"/>
                </a:solidFill>
                <a:latin typeface="Inria Sans"/>
                <a:ea typeface="Inria Sans"/>
                <a:cs typeface="Inria Sans"/>
                <a:sym typeface="Inria Sans"/>
              </a:rPr>
              <a:t>Insert your content</a:t>
            </a:r>
            <a:endParaRPr b="1" sz="900">
              <a:solidFill>
                <a:schemeClr val="dk1"/>
              </a:solidFill>
              <a:latin typeface="Inria Sans"/>
              <a:ea typeface="Inria Sans"/>
              <a:cs typeface="Inria Sans"/>
              <a:sym typeface="Inria Sans"/>
            </a:endParaRPr>
          </a:p>
        </p:txBody>
      </p:sp>
      <p:sp>
        <p:nvSpPr>
          <p:cNvPr id="601" name="Google Shape;601;p42"/>
          <p:cNvSpPr txBox="1"/>
          <p:nvPr/>
        </p:nvSpPr>
        <p:spPr>
          <a:xfrm>
            <a:off x="3710040" y="467025"/>
            <a:ext cx="1723800" cy="31893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900">
                <a:solidFill>
                  <a:schemeClr val="dk1"/>
                </a:solidFill>
                <a:latin typeface="Inria Sans"/>
                <a:ea typeface="Inria Sans"/>
                <a:cs typeface="Inria Sans"/>
                <a:sym typeface="Inria Sans"/>
              </a:rPr>
              <a:t>Value Propositions</a:t>
            </a:r>
            <a:endParaRPr b="1" sz="900">
              <a:solidFill>
                <a:schemeClr val="dk1"/>
              </a:solidFill>
              <a:latin typeface="Inria Sans"/>
              <a:ea typeface="Inria Sans"/>
              <a:cs typeface="Inria Sans"/>
              <a:sym typeface="Inria Sans"/>
            </a:endParaRPr>
          </a:p>
          <a:p>
            <a:pPr indent="0" lvl="0" marL="0" rtl="0" algn="l">
              <a:spcBef>
                <a:spcPts val="400"/>
              </a:spcBef>
              <a:spcAft>
                <a:spcPts val="400"/>
              </a:spcAft>
              <a:buNone/>
            </a:pPr>
            <a:r>
              <a:rPr lang="en" sz="800">
                <a:solidFill>
                  <a:schemeClr val="dk1"/>
                </a:solidFill>
                <a:latin typeface="Inria Sans"/>
                <a:ea typeface="Inria Sans"/>
                <a:cs typeface="Inria Sans"/>
                <a:sym typeface="Inria Sans"/>
              </a:rPr>
              <a:t>Insert your content</a:t>
            </a:r>
            <a:endParaRPr b="1" sz="900">
              <a:solidFill>
                <a:schemeClr val="dk1"/>
              </a:solidFill>
              <a:latin typeface="Inria Sans"/>
              <a:ea typeface="Inria Sans"/>
              <a:cs typeface="Inria Sans"/>
              <a:sym typeface="Inria Sans"/>
            </a:endParaRPr>
          </a:p>
        </p:txBody>
      </p:sp>
      <p:sp>
        <p:nvSpPr>
          <p:cNvPr id="602" name="Google Shape;602;p42"/>
          <p:cNvSpPr txBox="1"/>
          <p:nvPr/>
        </p:nvSpPr>
        <p:spPr>
          <a:xfrm>
            <a:off x="5433959" y="467025"/>
            <a:ext cx="1723800" cy="15945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900">
                <a:solidFill>
                  <a:schemeClr val="dk1"/>
                </a:solidFill>
                <a:latin typeface="Inria Sans"/>
                <a:ea typeface="Inria Sans"/>
                <a:cs typeface="Inria Sans"/>
                <a:sym typeface="Inria Sans"/>
              </a:rPr>
              <a:t>Customer Relationships</a:t>
            </a:r>
            <a:endParaRPr b="1" sz="900">
              <a:solidFill>
                <a:schemeClr val="dk1"/>
              </a:solidFill>
              <a:latin typeface="Inria Sans"/>
              <a:ea typeface="Inria Sans"/>
              <a:cs typeface="Inria Sans"/>
              <a:sym typeface="Inria Sans"/>
            </a:endParaRPr>
          </a:p>
          <a:p>
            <a:pPr indent="0" lvl="0" marL="0" rtl="0" algn="l">
              <a:spcBef>
                <a:spcPts val="400"/>
              </a:spcBef>
              <a:spcAft>
                <a:spcPts val="400"/>
              </a:spcAft>
              <a:buNone/>
            </a:pPr>
            <a:r>
              <a:rPr lang="en" sz="800">
                <a:solidFill>
                  <a:schemeClr val="dk1"/>
                </a:solidFill>
                <a:latin typeface="Inria Sans"/>
                <a:ea typeface="Inria Sans"/>
                <a:cs typeface="Inria Sans"/>
                <a:sym typeface="Inria Sans"/>
              </a:rPr>
              <a:t>Insert your content</a:t>
            </a:r>
            <a:endParaRPr b="1" sz="900">
              <a:solidFill>
                <a:schemeClr val="dk1"/>
              </a:solidFill>
              <a:latin typeface="Inria Sans"/>
              <a:ea typeface="Inria Sans"/>
              <a:cs typeface="Inria Sans"/>
              <a:sym typeface="Inria Sans"/>
            </a:endParaRPr>
          </a:p>
        </p:txBody>
      </p:sp>
      <p:sp>
        <p:nvSpPr>
          <p:cNvPr id="603" name="Google Shape;603;p42"/>
          <p:cNvSpPr txBox="1"/>
          <p:nvPr/>
        </p:nvSpPr>
        <p:spPr>
          <a:xfrm>
            <a:off x="5433959" y="2061694"/>
            <a:ext cx="1723800" cy="15945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900">
                <a:solidFill>
                  <a:schemeClr val="dk1"/>
                </a:solidFill>
                <a:latin typeface="Inria Sans"/>
                <a:ea typeface="Inria Sans"/>
                <a:cs typeface="Inria Sans"/>
                <a:sym typeface="Inria Sans"/>
              </a:rPr>
              <a:t>Channels</a:t>
            </a:r>
            <a:endParaRPr b="1" sz="900">
              <a:solidFill>
                <a:schemeClr val="dk1"/>
              </a:solidFill>
              <a:latin typeface="Inria Sans"/>
              <a:ea typeface="Inria Sans"/>
              <a:cs typeface="Inria Sans"/>
              <a:sym typeface="Inria Sans"/>
            </a:endParaRPr>
          </a:p>
          <a:p>
            <a:pPr indent="0" lvl="0" marL="0" rtl="0" algn="l">
              <a:spcBef>
                <a:spcPts val="400"/>
              </a:spcBef>
              <a:spcAft>
                <a:spcPts val="400"/>
              </a:spcAft>
              <a:buNone/>
            </a:pPr>
            <a:r>
              <a:rPr lang="en" sz="800">
                <a:solidFill>
                  <a:schemeClr val="dk1"/>
                </a:solidFill>
                <a:latin typeface="Inria Sans"/>
                <a:ea typeface="Inria Sans"/>
                <a:cs typeface="Inria Sans"/>
                <a:sym typeface="Inria Sans"/>
              </a:rPr>
              <a:t>Insert your content</a:t>
            </a:r>
            <a:endParaRPr b="1" sz="900">
              <a:solidFill>
                <a:schemeClr val="dk1"/>
              </a:solidFill>
              <a:latin typeface="Inria Sans"/>
              <a:ea typeface="Inria Sans"/>
              <a:cs typeface="Inria Sans"/>
              <a:sym typeface="Inria Sans"/>
            </a:endParaRPr>
          </a:p>
        </p:txBody>
      </p:sp>
      <p:sp>
        <p:nvSpPr>
          <p:cNvPr id="604" name="Google Shape;604;p42"/>
          <p:cNvSpPr txBox="1"/>
          <p:nvPr/>
        </p:nvSpPr>
        <p:spPr>
          <a:xfrm>
            <a:off x="7157879" y="467025"/>
            <a:ext cx="1723800" cy="31893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900">
                <a:solidFill>
                  <a:schemeClr val="dk1"/>
                </a:solidFill>
                <a:latin typeface="Inria Sans"/>
                <a:ea typeface="Inria Sans"/>
                <a:cs typeface="Inria Sans"/>
                <a:sym typeface="Inria Sans"/>
              </a:rPr>
              <a:t>Customer Segments</a:t>
            </a:r>
            <a:endParaRPr b="1" sz="900">
              <a:solidFill>
                <a:schemeClr val="dk1"/>
              </a:solidFill>
              <a:latin typeface="Inria Sans"/>
              <a:ea typeface="Inria Sans"/>
              <a:cs typeface="Inria Sans"/>
              <a:sym typeface="Inria Sans"/>
            </a:endParaRPr>
          </a:p>
          <a:p>
            <a:pPr indent="0" lvl="0" marL="0" rtl="0" algn="l">
              <a:spcBef>
                <a:spcPts val="400"/>
              </a:spcBef>
              <a:spcAft>
                <a:spcPts val="400"/>
              </a:spcAft>
              <a:buNone/>
            </a:pPr>
            <a:r>
              <a:rPr lang="en" sz="800">
                <a:solidFill>
                  <a:schemeClr val="dk1"/>
                </a:solidFill>
                <a:latin typeface="Inria Sans"/>
                <a:ea typeface="Inria Sans"/>
                <a:cs typeface="Inria Sans"/>
                <a:sym typeface="Inria Sans"/>
              </a:rPr>
              <a:t>Insert your content</a:t>
            </a:r>
            <a:endParaRPr b="1" sz="900">
              <a:solidFill>
                <a:schemeClr val="dk1"/>
              </a:solidFill>
              <a:latin typeface="Inria Sans"/>
              <a:ea typeface="Inria Sans"/>
              <a:cs typeface="Inria Sans"/>
              <a:sym typeface="Inria Sans"/>
            </a:endParaRPr>
          </a:p>
        </p:txBody>
      </p:sp>
      <p:sp>
        <p:nvSpPr>
          <p:cNvPr id="605" name="Google Shape;605;p42"/>
          <p:cNvSpPr txBox="1"/>
          <p:nvPr/>
        </p:nvSpPr>
        <p:spPr>
          <a:xfrm>
            <a:off x="262200" y="467025"/>
            <a:ext cx="1723800" cy="31893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900">
                <a:solidFill>
                  <a:schemeClr val="dk1"/>
                </a:solidFill>
                <a:latin typeface="Inria Sans"/>
                <a:ea typeface="Inria Sans"/>
                <a:cs typeface="Inria Sans"/>
                <a:sym typeface="Inria Sans"/>
              </a:rPr>
              <a:t>Key Partners</a:t>
            </a:r>
            <a:endParaRPr b="1" sz="900">
              <a:solidFill>
                <a:schemeClr val="dk1"/>
              </a:solidFill>
              <a:latin typeface="Inria Sans"/>
              <a:ea typeface="Inria Sans"/>
              <a:cs typeface="Inria Sans"/>
              <a:sym typeface="Inria Sans"/>
            </a:endParaRPr>
          </a:p>
          <a:p>
            <a:pPr indent="0" lvl="0" marL="0" rtl="0" algn="l">
              <a:spcBef>
                <a:spcPts val="400"/>
              </a:spcBef>
              <a:spcAft>
                <a:spcPts val="400"/>
              </a:spcAft>
              <a:buNone/>
            </a:pPr>
            <a:r>
              <a:rPr lang="en" sz="800">
                <a:solidFill>
                  <a:schemeClr val="dk1"/>
                </a:solidFill>
                <a:latin typeface="Inria Sans"/>
                <a:ea typeface="Inria Sans"/>
                <a:cs typeface="Inria Sans"/>
                <a:sym typeface="Inria Sans"/>
              </a:rPr>
              <a:t>Insert your content</a:t>
            </a:r>
            <a:endParaRPr b="1" sz="800">
              <a:solidFill>
                <a:schemeClr val="dk1"/>
              </a:solidFill>
              <a:latin typeface="Inria Sans"/>
              <a:ea typeface="Inria Sans"/>
              <a:cs typeface="Inria Sans"/>
              <a:sym typeface="Inria Sans"/>
            </a:endParaRPr>
          </a:p>
        </p:txBody>
      </p:sp>
      <p:sp>
        <p:nvSpPr>
          <p:cNvPr id="606" name="Google Shape;606;p42"/>
          <p:cNvSpPr txBox="1"/>
          <p:nvPr/>
        </p:nvSpPr>
        <p:spPr>
          <a:xfrm>
            <a:off x="262200" y="3656363"/>
            <a:ext cx="4309800" cy="12351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900">
                <a:solidFill>
                  <a:schemeClr val="dk1"/>
                </a:solidFill>
                <a:latin typeface="Inria Sans"/>
                <a:ea typeface="Inria Sans"/>
                <a:cs typeface="Inria Sans"/>
                <a:sym typeface="Inria Sans"/>
              </a:rPr>
              <a:t>Cost Structure</a:t>
            </a:r>
            <a:endParaRPr b="1" sz="900">
              <a:solidFill>
                <a:schemeClr val="dk1"/>
              </a:solidFill>
              <a:latin typeface="Inria Sans"/>
              <a:ea typeface="Inria Sans"/>
              <a:cs typeface="Inria Sans"/>
              <a:sym typeface="Inria Sans"/>
            </a:endParaRPr>
          </a:p>
          <a:p>
            <a:pPr indent="0" lvl="0" marL="0" rtl="0" algn="l">
              <a:spcBef>
                <a:spcPts val="400"/>
              </a:spcBef>
              <a:spcAft>
                <a:spcPts val="400"/>
              </a:spcAft>
              <a:buNone/>
            </a:pPr>
            <a:r>
              <a:rPr lang="en" sz="800">
                <a:solidFill>
                  <a:schemeClr val="dk1"/>
                </a:solidFill>
                <a:latin typeface="Inria Sans"/>
                <a:ea typeface="Inria Sans"/>
                <a:cs typeface="Inria Sans"/>
                <a:sym typeface="Inria Sans"/>
              </a:rPr>
              <a:t>Insert your content</a:t>
            </a:r>
            <a:endParaRPr b="1" sz="900">
              <a:solidFill>
                <a:schemeClr val="dk1"/>
              </a:solidFill>
              <a:latin typeface="Inria Sans"/>
              <a:ea typeface="Inria Sans"/>
              <a:cs typeface="Inria Sans"/>
              <a:sym typeface="Inria Sans"/>
            </a:endParaRPr>
          </a:p>
        </p:txBody>
      </p:sp>
      <p:sp>
        <p:nvSpPr>
          <p:cNvPr id="607" name="Google Shape;607;p42"/>
          <p:cNvSpPr txBox="1"/>
          <p:nvPr/>
        </p:nvSpPr>
        <p:spPr>
          <a:xfrm>
            <a:off x="4571999" y="3656363"/>
            <a:ext cx="4309800" cy="12351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900">
                <a:solidFill>
                  <a:schemeClr val="dk1"/>
                </a:solidFill>
                <a:latin typeface="Inria Sans"/>
                <a:ea typeface="Inria Sans"/>
                <a:cs typeface="Inria Sans"/>
                <a:sym typeface="Inria Sans"/>
              </a:rPr>
              <a:t>Revenue Streams</a:t>
            </a:r>
            <a:endParaRPr b="1" sz="900">
              <a:solidFill>
                <a:schemeClr val="dk1"/>
              </a:solidFill>
              <a:latin typeface="Inria Sans"/>
              <a:ea typeface="Inria Sans"/>
              <a:cs typeface="Inria Sans"/>
              <a:sym typeface="Inria Sans"/>
            </a:endParaRPr>
          </a:p>
          <a:p>
            <a:pPr indent="0" lvl="0" marL="0" rtl="0" algn="l">
              <a:spcBef>
                <a:spcPts val="400"/>
              </a:spcBef>
              <a:spcAft>
                <a:spcPts val="400"/>
              </a:spcAft>
              <a:buNone/>
            </a:pPr>
            <a:r>
              <a:rPr lang="en" sz="800">
                <a:solidFill>
                  <a:schemeClr val="dk1"/>
                </a:solidFill>
                <a:latin typeface="Inria Sans"/>
                <a:ea typeface="Inria Sans"/>
                <a:cs typeface="Inria Sans"/>
                <a:sym typeface="Inria Sans"/>
              </a:rPr>
              <a:t>Insert your content</a:t>
            </a:r>
            <a:endParaRPr b="1" sz="900">
              <a:solidFill>
                <a:schemeClr val="dk1"/>
              </a:solidFill>
              <a:latin typeface="Inria Sans"/>
              <a:ea typeface="Inria Sans"/>
              <a:cs typeface="Inria Sans"/>
              <a:sym typeface="Inria Sans"/>
            </a:endParaRPr>
          </a:p>
        </p:txBody>
      </p:sp>
      <p:sp>
        <p:nvSpPr>
          <p:cNvPr id="608" name="Google Shape;608;p42"/>
          <p:cNvSpPr/>
          <p:nvPr/>
        </p:nvSpPr>
        <p:spPr>
          <a:xfrm>
            <a:off x="4279392" y="3732401"/>
            <a:ext cx="216410" cy="215154"/>
          </a:xfrm>
          <a:custGeom>
            <a:rect b="b" l="l" r="r" t="t"/>
            <a:pathLst>
              <a:path extrusionOk="0" fill="none" h="16611" w="16708">
                <a:moveTo>
                  <a:pt x="414" y="8842"/>
                </a:moveTo>
                <a:lnTo>
                  <a:pt x="8403" y="1048"/>
                </a:lnTo>
                <a:lnTo>
                  <a:pt x="8403" y="1048"/>
                </a:lnTo>
                <a:lnTo>
                  <a:pt x="8500" y="951"/>
                </a:lnTo>
                <a:lnTo>
                  <a:pt x="8597" y="829"/>
                </a:lnTo>
                <a:lnTo>
                  <a:pt x="8865" y="658"/>
                </a:lnTo>
                <a:lnTo>
                  <a:pt x="9158" y="488"/>
                </a:lnTo>
                <a:lnTo>
                  <a:pt x="9450" y="317"/>
                </a:lnTo>
                <a:lnTo>
                  <a:pt x="9450" y="317"/>
                </a:lnTo>
                <a:lnTo>
                  <a:pt x="9839" y="171"/>
                </a:lnTo>
                <a:lnTo>
                  <a:pt x="10180" y="74"/>
                </a:lnTo>
                <a:lnTo>
                  <a:pt x="10497" y="25"/>
                </a:lnTo>
                <a:lnTo>
                  <a:pt x="10814" y="1"/>
                </a:lnTo>
                <a:lnTo>
                  <a:pt x="15344" y="1"/>
                </a:lnTo>
                <a:lnTo>
                  <a:pt x="15344" y="1"/>
                </a:lnTo>
                <a:lnTo>
                  <a:pt x="15465" y="1"/>
                </a:lnTo>
                <a:lnTo>
                  <a:pt x="15587" y="49"/>
                </a:lnTo>
                <a:lnTo>
                  <a:pt x="15855" y="122"/>
                </a:lnTo>
                <a:lnTo>
                  <a:pt x="16099" y="269"/>
                </a:lnTo>
                <a:lnTo>
                  <a:pt x="16294" y="415"/>
                </a:lnTo>
                <a:lnTo>
                  <a:pt x="16294" y="415"/>
                </a:lnTo>
                <a:lnTo>
                  <a:pt x="16391" y="537"/>
                </a:lnTo>
                <a:lnTo>
                  <a:pt x="16488" y="658"/>
                </a:lnTo>
                <a:lnTo>
                  <a:pt x="16561" y="780"/>
                </a:lnTo>
                <a:lnTo>
                  <a:pt x="16610" y="902"/>
                </a:lnTo>
                <a:lnTo>
                  <a:pt x="16659" y="1048"/>
                </a:lnTo>
                <a:lnTo>
                  <a:pt x="16683" y="1170"/>
                </a:lnTo>
                <a:lnTo>
                  <a:pt x="16708" y="1486"/>
                </a:lnTo>
                <a:lnTo>
                  <a:pt x="16708" y="5992"/>
                </a:lnTo>
                <a:lnTo>
                  <a:pt x="16708" y="5992"/>
                </a:lnTo>
                <a:lnTo>
                  <a:pt x="16683" y="6309"/>
                </a:lnTo>
                <a:lnTo>
                  <a:pt x="16635" y="6625"/>
                </a:lnTo>
                <a:lnTo>
                  <a:pt x="16537" y="6942"/>
                </a:lnTo>
                <a:lnTo>
                  <a:pt x="16391" y="7258"/>
                </a:lnTo>
                <a:lnTo>
                  <a:pt x="16391" y="7258"/>
                </a:lnTo>
                <a:lnTo>
                  <a:pt x="16342" y="7453"/>
                </a:lnTo>
                <a:lnTo>
                  <a:pt x="16294" y="7624"/>
                </a:lnTo>
                <a:lnTo>
                  <a:pt x="16196" y="7770"/>
                </a:lnTo>
                <a:lnTo>
                  <a:pt x="16123" y="7916"/>
                </a:lnTo>
                <a:lnTo>
                  <a:pt x="15928" y="8160"/>
                </a:lnTo>
                <a:lnTo>
                  <a:pt x="15758" y="8403"/>
                </a:lnTo>
                <a:lnTo>
                  <a:pt x="7891" y="16197"/>
                </a:lnTo>
                <a:lnTo>
                  <a:pt x="7891" y="16197"/>
                </a:lnTo>
                <a:lnTo>
                  <a:pt x="7794" y="16294"/>
                </a:lnTo>
                <a:lnTo>
                  <a:pt x="7696" y="16392"/>
                </a:lnTo>
                <a:lnTo>
                  <a:pt x="7574" y="16465"/>
                </a:lnTo>
                <a:lnTo>
                  <a:pt x="7453" y="16513"/>
                </a:lnTo>
                <a:lnTo>
                  <a:pt x="7185" y="16586"/>
                </a:lnTo>
                <a:lnTo>
                  <a:pt x="6941" y="16611"/>
                </a:lnTo>
                <a:lnTo>
                  <a:pt x="6941" y="16611"/>
                </a:lnTo>
                <a:lnTo>
                  <a:pt x="6649" y="16586"/>
                </a:lnTo>
                <a:lnTo>
                  <a:pt x="6503" y="16562"/>
                </a:lnTo>
                <a:lnTo>
                  <a:pt x="6381" y="16513"/>
                </a:lnTo>
                <a:lnTo>
                  <a:pt x="6235" y="16465"/>
                </a:lnTo>
                <a:lnTo>
                  <a:pt x="6113" y="16392"/>
                </a:lnTo>
                <a:lnTo>
                  <a:pt x="5991" y="16294"/>
                </a:lnTo>
                <a:lnTo>
                  <a:pt x="5894" y="16197"/>
                </a:lnTo>
                <a:lnTo>
                  <a:pt x="414" y="10839"/>
                </a:lnTo>
                <a:lnTo>
                  <a:pt x="414" y="10839"/>
                </a:lnTo>
                <a:lnTo>
                  <a:pt x="268" y="10595"/>
                </a:lnTo>
                <a:lnTo>
                  <a:pt x="122" y="10352"/>
                </a:lnTo>
                <a:lnTo>
                  <a:pt x="24" y="10108"/>
                </a:lnTo>
                <a:lnTo>
                  <a:pt x="0" y="10011"/>
                </a:lnTo>
                <a:lnTo>
                  <a:pt x="0" y="9889"/>
                </a:lnTo>
                <a:lnTo>
                  <a:pt x="0" y="9889"/>
                </a:lnTo>
                <a:lnTo>
                  <a:pt x="0" y="9718"/>
                </a:lnTo>
                <a:lnTo>
                  <a:pt x="24" y="9597"/>
                </a:lnTo>
                <a:lnTo>
                  <a:pt x="122" y="9329"/>
                </a:lnTo>
                <a:lnTo>
                  <a:pt x="268" y="9061"/>
                </a:lnTo>
                <a:lnTo>
                  <a:pt x="414" y="8842"/>
                </a:lnTo>
                <a:lnTo>
                  <a:pt x="414" y="8842"/>
                </a:lnTo>
                <a:close/>
                <a:moveTo>
                  <a:pt x="12519" y="4190"/>
                </a:moveTo>
                <a:lnTo>
                  <a:pt x="12519" y="4190"/>
                </a:lnTo>
                <a:lnTo>
                  <a:pt x="12689" y="4336"/>
                </a:lnTo>
                <a:lnTo>
                  <a:pt x="12859" y="4433"/>
                </a:lnTo>
                <a:lnTo>
                  <a:pt x="13030" y="4482"/>
                </a:lnTo>
                <a:lnTo>
                  <a:pt x="13249" y="4482"/>
                </a:lnTo>
                <a:lnTo>
                  <a:pt x="13249" y="4482"/>
                </a:lnTo>
                <a:lnTo>
                  <a:pt x="13444" y="4482"/>
                </a:lnTo>
                <a:lnTo>
                  <a:pt x="13615" y="4433"/>
                </a:lnTo>
                <a:lnTo>
                  <a:pt x="13761" y="4336"/>
                </a:lnTo>
                <a:lnTo>
                  <a:pt x="13882" y="4190"/>
                </a:lnTo>
                <a:lnTo>
                  <a:pt x="13882" y="4190"/>
                </a:lnTo>
                <a:lnTo>
                  <a:pt x="14029" y="4044"/>
                </a:lnTo>
                <a:lnTo>
                  <a:pt x="14102" y="3873"/>
                </a:lnTo>
                <a:lnTo>
                  <a:pt x="14150" y="3727"/>
                </a:lnTo>
                <a:lnTo>
                  <a:pt x="14175" y="3557"/>
                </a:lnTo>
                <a:lnTo>
                  <a:pt x="14175" y="3557"/>
                </a:lnTo>
                <a:lnTo>
                  <a:pt x="14150" y="3362"/>
                </a:lnTo>
                <a:lnTo>
                  <a:pt x="14102" y="3167"/>
                </a:lnTo>
                <a:lnTo>
                  <a:pt x="14029" y="2996"/>
                </a:lnTo>
                <a:lnTo>
                  <a:pt x="13882" y="2850"/>
                </a:lnTo>
                <a:lnTo>
                  <a:pt x="13882" y="2850"/>
                </a:lnTo>
                <a:lnTo>
                  <a:pt x="13761" y="2728"/>
                </a:lnTo>
                <a:lnTo>
                  <a:pt x="13615" y="2655"/>
                </a:lnTo>
                <a:lnTo>
                  <a:pt x="13444" y="2582"/>
                </a:lnTo>
                <a:lnTo>
                  <a:pt x="13249" y="2558"/>
                </a:lnTo>
                <a:lnTo>
                  <a:pt x="13249" y="2558"/>
                </a:lnTo>
                <a:lnTo>
                  <a:pt x="13030" y="2582"/>
                </a:lnTo>
                <a:lnTo>
                  <a:pt x="12859" y="2655"/>
                </a:lnTo>
                <a:lnTo>
                  <a:pt x="12689" y="2728"/>
                </a:lnTo>
                <a:lnTo>
                  <a:pt x="12519" y="2850"/>
                </a:lnTo>
                <a:lnTo>
                  <a:pt x="12519" y="2850"/>
                </a:lnTo>
                <a:lnTo>
                  <a:pt x="12445" y="2996"/>
                </a:lnTo>
                <a:lnTo>
                  <a:pt x="12372" y="3167"/>
                </a:lnTo>
                <a:lnTo>
                  <a:pt x="12324" y="3362"/>
                </a:lnTo>
                <a:lnTo>
                  <a:pt x="12324" y="3557"/>
                </a:lnTo>
                <a:lnTo>
                  <a:pt x="12324" y="3557"/>
                </a:lnTo>
                <a:lnTo>
                  <a:pt x="12324" y="3727"/>
                </a:lnTo>
                <a:lnTo>
                  <a:pt x="12372" y="3873"/>
                </a:lnTo>
                <a:lnTo>
                  <a:pt x="12445" y="4044"/>
                </a:lnTo>
                <a:lnTo>
                  <a:pt x="12519" y="4190"/>
                </a:lnTo>
                <a:lnTo>
                  <a:pt x="12519" y="4190"/>
                </a:lnTo>
                <a:close/>
              </a:path>
            </a:pathLst>
          </a:custGeom>
          <a:noFill/>
          <a:ln cap="rnd" cmpd="sng" w="121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42"/>
          <p:cNvSpPr/>
          <p:nvPr/>
        </p:nvSpPr>
        <p:spPr>
          <a:xfrm>
            <a:off x="6865890" y="543301"/>
            <a:ext cx="215789" cy="193705"/>
          </a:xfrm>
          <a:custGeom>
            <a:rect b="b" l="l" r="r" t="t"/>
            <a:pathLst>
              <a:path extrusionOk="0" fill="none" h="14955" w="16660">
                <a:moveTo>
                  <a:pt x="12373" y="1"/>
                </a:moveTo>
                <a:lnTo>
                  <a:pt x="12373" y="1"/>
                </a:lnTo>
                <a:lnTo>
                  <a:pt x="12032" y="1"/>
                </a:lnTo>
                <a:lnTo>
                  <a:pt x="11691" y="49"/>
                </a:lnTo>
                <a:lnTo>
                  <a:pt x="11350" y="123"/>
                </a:lnTo>
                <a:lnTo>
                  <a:pt x="11033" y="196"/>
                </a:lnTo>
                <a:lnTo>
                  <a:pt x="10716" y="317"/>
                </a:lnTo>
                <a:lnTo>
                  <a:pt x="10424" y="464"/>
                </a:lnTo>
                <a:lnTo>
                  <a:pt x="10132" y="610"/>
                </a:lnTo>
                <a:lnTo>
                  <a:pt x="9864" y="804"/>
                </a:lnTo>
                <a:lnTo>
                  <a:pt x="9620" y="999"/>
                </a:lnTo>
                <a:lnTo>
                  <a:pt x="9377" y="1219"/>
                </a:lnTo>
                <a:lnTo>
                  <a:pt x="9158" y="1462"/>
                </a:lnTo>
                <a:lnTo>
                  <a:pt x="8939" y="1706"/>
                </a:lnTo>
                <a:lnTo>
                  <a:pt x="8768" y="1974"/>
                </a:lnTo>
                <a:lnTo>
                  <a:pt x="8598" y="2266"/>
                </a:lnTo>
                <a:lnTo>
                  <a:pt x="8451" y="2558"/>
                </a:lnTo>
                <a:lnTo>
                  <a:pt x="8330" y="2850"/>
                </a:lnTo>
                <a:lnTo>
                  <a:pt x="8330" y="2850"/>
                </a:lnTo>
                <a:lnTo>
                  <a:pt x="8208" y="2558"/>
                </a:lnTo>
                <a:lnTo>
                  <a:pt x="8062" y="2266"/>
                </a:lnTo>
                <a:lnTo>
                  <a:pt x="7891" y="1974"/>
                </a:lnTo>
                <a:lnTo>
                  <a:pt x="7721" y="1706"/>
                </a:lnTo>
                <a:lnTo>
                  <a:pt x="7502" y="1462"/>
                </a:lnTo>
                <a:lnTo>
                  <a:pt x="7282" y="1219"/>
                </a:lnTo>
                <a:lnTo>
                  <a:pt x="7039" y="999"/>
                </a:lnTo>
                <a:lnTo>
                  <a:pt x="6795" y="804"/>
                </a:lnTo>
                <a:lnTo>
                  <a:pt x="6527" y="610"/>
                </a:lnTo>
                <a:lnTo>
                  <a:pt x="6235" y="464"/>
                </a:lnTo>
                <a:lnTo>
                  <a:pt x="5943" y="317"/>
                </a:lnTo>
                <a:lnTo>
                  <a:pt x="5626" y="196"/>
                </a:lnTo>
                <a:lnTo>
                  <a:pt x="5310" y="123"/>
                </a:lnTo>
                <a:lnTo>
                  <a:pt x="4969" y="49"/>
                </a:lnTo>
                <a:lnTo>
                  <a:pt x="4628" y="1"/>
                </a:lnTo>
                <a:lnTo>
                  <a:pt x="4287" y="1"/>
                </a:lnTo>
                <a:lnTo>
                  <a:pt x="4287" y="1"/>
                </a:lnTo>
                <a:lnTo>
                  <a:pt x="3848" y="25"/>
                </a:lnTo>
                <a:lnTo>
                  <a:pt x="3434" y="74"/>
                </a:lnTo>
                <a:lnTo>
                  <a:pt x="3020" y="196"/>
                </a:lnTo>
                <a:lnTo>
                  <a:pt x="2606" y="342"/>
                </a:lnTo>
                <a:lnTo>
                  <a:pt x="2241" y="512"/>
                </a:lnTo>
                <a:lnTo>
                  <a:pt x="1900" y="731"/>
                </a:lnTo>
                <a:lnTo>
                  <a:pt x="1559" y="975"/>
                </a:lnTo>
                <a:lnTo>
                  <a:pt x="1267" y="1243"/>
                </a:lnTo>
                <a:lnTo>
                  <a:pt x="974" y="1560"/>
                </a:lnTo>
                <a:lnTo>
                  <a:pt x="731" y="1876"/>
                </a:lnTo>
                <a:lnTo>
                  <a:pt x="512" y="2241"/>
                </a:lnTo>
                <a:lnTo>
                  <a:pt x="341" y="2607"/>
                </a:lnTo>
                <a:lnTo>
                  <a:pt x="195" y="2996"/>
                </a:lnTo>
                <a:lnTo>
                  <a:pt x="98" y="3410"/>
                </a:lnTo>
                <a:lnTo>
                  <a:pt x="25" y="3849"/>
                </a:lnTo>
                <a:lnTo>
                  <a:pt x="0" y="4287"/>
                </a:lnTo>
                <a:lnTo>
                  <a:pt x="0" y="4287"/>
                </a:lnTo>
                <a:lnTo>
                  <a:pt x="0" y="4580"/>
                </a:lnTo>
                <a:lnTo>
                  <a:pt x="25" y="4872"/>
                </a:lnTo>
                <a:lnTo>
                  <a:pt x="122" y="5432"/>
                </a:lnTo>
                <a:lnTo>
                  <a:pt x="244" y="5992"/>
                </a:lnTo>
                <a:lnTo>
                  <a:pt x="439" y="6528"/>
                </a:lnTo>
                <a:lnTo>
                  <a:pt x="658" y="7039"/>
                </a:lnTo>
                <a:lnTo>
                  <a:pt x="926" y="7526"/>
                </a:lnTo>
                <a:lnTo>
                  <a:pt x="1194" y="7989"/>
                </a:lnTo>
                <a:lnTo>
                  <a:pt x="1510" y="8452"/>
                </a:lnTo>
                <a:lnTo>
                  <a:pt x="1851" y="8890"/>
                </a:lnTo>
                <a:lnTo>
                  <a:pt x="2192" y="9304"/>
                </a:lnTo>
                <a:lnTo>
                  <a:pt x="2558" y="9718"/>
                </a:lnTo>
                <a:lnTo>
                  <a:pt x="2923" y="10108"/>
                </a:lnTo>
                <a:lnTo>
                  <a:pt x="3629" y="10839"/>
                </a:lnTo>
                <a:lnTo>
                  <a:pt x="4287" y="11496"/>
                </a:lnTo>
                <a:lnTo>
                  <a:pt x="4287" y="11496"/>
                </a:lnTo>
                <a:lnTo>
                  <a:pt x="4847" y="12032"/>
                </a:lnTo>
                <a:lnTo>
                  <a:pt x="5480" y="12592"/>
                </a:lnTo>
                <a:lnTo>
                  <a:pt x="6820" y="13737"/>
                </a:lnTo>
                <a:lnTo>
                  <a:pt x="7891" y="14614"/>
                </a:lnTo>
                <a:lnTo>
                  <a:pt x="8330" y="14955"/>
                </a:lnTo>
                <a:lnTo>
                  <a:pt x="8330" y="14955"/>
                </a:lnTo>
                <a:lnTo>
                  <a:pt x="8768" y="14614"/>
                </a:lnTo>
                <a:lnTo>
                  <a:pt x="9815" y="13761"/>
                </a:lnTo>
                <a:lnTo>
                  <a:pt x="11155" y="12617"/>
                </a:lnTo>
                <a:lnTo>
                  <a:pt x="11788" y="12056"/>
                </a:lnTo>
                <a:lnTo>
                  <a:pt x="12373" y="11496"/>
                </a:lnTo>
                <a:lnTo>
                  <a:pt x="12373" y="11496"/>
                </a:lnTo>
                <a:lnTo>
                  <a:pt x="13030" y="10839"/>
                </a:lnTo>
                <a:lnTo>
                  <a:pt x="13736" y="10108"/>
                </a:lnTo>
                <a:lnTo>
                  <a:pt x="14102" y="9718"/>
                </a:lnTo>
                <a:lnTo>
                  <a:pt x="14467" y="9304"/>
                </a:lnTo>
                <a:lnTo>
                  <a:pt x="14808" y="8890"/>
                </a:lnTo>
                <a:lnTo>
                  <a:pt x="15149" y="8452"/>
                </a:lnTo>
                <a:lnTo>
                  <a:pt x="15466" y="7989"/>
                </a:lnTo>
                <a:lnTo>
                  <a:pt x="15734" y="7526"/>
                </a:lnTo>
                <a:lnTo>
                  <a:pt x="16001" y="7039"/>
                </a:lnTo>
                <a:lnTo>
                  <a:pt x="16221" y="6528"/>
                </a:lnTo>
                <a:lnTo>
                  <a:pt x="16416" y="5992"/>
                </a:lnTo>
                <a:lnTo>
                  <a:pt x="16537" y="5432"/>
                </a:lnTo>
                <a:lnTo>
                  <a:pt x="16635" y="4872"/>
                </a:lnTo>
                <a:lnTo>
                  <a:pt x="16659" y="4580"/>
                </a:lnTo>
                <a:lnTo>
                  <a:pt x="16659" y="4287"/>
                </a:lnTo>
                <a:lnTo>
                  <a:pt x="16659" y="4287"/>
                </a:lnTo>
                <a:lnTo>
                  <a:pt x="16635" y="3849"/>
                </a:lnTo>
                <a:lnTo>
                  <a:pt x="16562" y="3410"/>
                </a:lnTo>
                <a:lnTo>
                  <a:pt x="16464" y="2996"/>
                </a:lnTo>
                <a:lnTo>
                  <a:pt x="16318" y="2607"/>
                </a:lnTo>
                <a:lnTo>
                  <a:pt x="16148" y="2241"/>
                </a:lnTo>
                <a:lnTo>
                  <a:pt x="15928" y="1876"/>
                </a:lnTo>
                <a:lnTo>
                  <a:pt x="15685" y="1560"/>
                </a:lnTo>
                <a:lnTo>
                  <a:pt x="15393" y="1243"/>
                </a:lnTo>
                <a:lnTo>
                  <a:pt x="15100" y="975"/>
                </a:lnTo>
                <a:lnTo>
                  <a:pt x="14759" y="731"/>
                </a:lnTo>
                <a:lnTo>
                  <a:pt x="14418" y="512"/>
                </a:lnTo>
                <a:lnTo>
                  <a:pt x="14053" y="342"/>
                </a:lnTo>
                <a:lnTo>
                  <a:pt x="13639" y="196"/>
                </a:lnTo>
                <a:lnTo>
                  <a:pt x="13225" y="74"/>
                </a:lnTo>
                <a:lnTo>
                  <a:pt x="12811" y="25"/>
                </a:lnTo>
                <a:lnTo>
                  <a:pt x="12373" y="1"/>
                </a:lnTo>
                <a:lnTo>
                  <a:pt x="12373" y="1"/>
                </a:lnTo>
                <a:close/>
              </a:path>
            </a:pathLst>
          </a:custGeom>
          <a:noFill/>
          <a:ln cap="rnd" cmpd="sng" w="121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42"/>
          <p:cNvSpPr/>
          <p:nvPr/>
        </p:nvSpPr>
        <p:spPr>
          <a:xfrm>
            <a:off x="1702233" y="543296"/>
            <a:ext cx="207590" cy="207590"/>
          </a:xfrm>
          <a:custGeom>
            <a:rect b="b" l="l" r="r" t="t"/>
            <a:pathLst>
              <a:path extrusionOk="0" fill="none" h="16027" w="16027">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cap="rnd" cmpd="sng" w="121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42"/>
          <p:cNvSpPr/>
          <p:nvPr/>
        </p:nvSpPr>
        <p:spPr>
          <a:xfrm>
            <a:off x="8608121" y="543223"/>
            <a:ext cx="197487" cy="208211"/>
          </a:xfrm>
          <a:custGeom>
            <a:rect b="b" l="l" r="r" t="t"/>
            <a:pathLst>
              <a:path extrusionOk="0" fill="none" h="16075" w="15247">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noFill/>
          <a:ln cap="rnd" cmpd="sng" w="121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12" name="Google Shape;612;p42"/>
          <p:cNvGrpSpPr/>
          <p:nvPr/>
        </p:nvGrpSpPr>
        <p:grpSpPr>
          <a:xfrm>
            <a:off x="8577842" y="3732406"/>
            <a:ext cx="227770" cy="165313"/>
            <a:chOff x="4604550" y="3714775"/>
            <a:chExt cx="439625" cy="319075"/>
          </a:xfrm>
        </p:grpSpPr>
        <p:sp>
          <p:nvSpPr>
            <p:cNvPr id="613" name="Google Shape;613;p42"/>
            <p:cNvSpPr/>
            <p:nvPr/>
          </p:nvSpPr>
          <p:spPr>
            <a:xfrm>
              <a:off x="4604550" y="3714775"/>
              <a:ext cx="439625" cy="319075"/>
            </a:xfrm>
            <a:custGeom>
              <a:rect b="b" l="l" r="r" t="t"/>
              <a:pathLst>
                <a:path extrusionOk="0" fill="none" h="12763" w="17585">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cap="rnd" cmpd="sng" w="121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42"/>
            <p:cNvSpPr/>
            <p:nvPr/>
          </p:nvSpPr>
          <p:spPr>
            <a:xfrm>
              <a:off x="4647175" y="3761675"/>
              <a:ext cx="354400" cy="213725"/>
            </a:xfrm>
            <a:custGeom>
              <a:rect b="b" l="l" r="r" t="t"/>
              <a:pathLst>
                <a:path extrusionOk="0" fill="none" h="8549" w="14176">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cap="rnd" cmpd="sng" w="121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5" name="Google Shape;615;p42"/>
          <p:cNvGrpSpPr/>
          <p:nvPr/>
        </p:nvGrpSpPr>
        <p:grpSpPr>
          <a:xfrm>
            <a:off x="5169094" y="543218"/>
            <a:ext cx="188666" cy="240398"/>
            <a:chOff x="1959600" y="4980625"/>
            <a:chExt cx="364150" cy="464000"/>
          </a:xfrm>
        </p:grpSpPr>
        <p:sp>
          <p:nvSpPr>
            <p:cNvPr id="616" name="Google Shape;616;p42"/>
            <p:cNvSpPr/>
            <p:nvPr/>
          </p:nvSpPr>
          <p:spPr>
            <a:xfrm>
              <a:off x="1959600" y="4980625"/>
              <a:ext cx="364150" cy="239325"/>
            </a:xfrm>
            <a:custGeom>
              <a:rect b="b" l="l" r="r" t="t"/>
              <a:pathLst>
                <a:path extrusionOk="0" fill="none" h="9573" w="14566">
                  <a:moveTo>
                    <a:pt x="8769" y="9572"/>
                  </a:moveTo>
                  <a:lnTo>
                    <a:pt x="14565" y="9572"/>
                  </a:lnTo>
                  <a:lnTo>
                    <a:pt x="14565" y="6114"/>
                  </a:lnTo>
                  <a:lnTo>
                    <a:pt x="14565" y="6114"/>
                  </a:lnTo>
                  <a:lnTo>
                    <a:pt x="14541" y="6016"/>
                  </a:lnTo>
                  <a:lnTo>
                    <a:pt x="14516" y="5919"/>
                  </a:lnTo>
                  <a:lnTo>
                    <a:pt x="14468" y="5822"/>
                  </a:lnTo>
                  <a:lnTo>
                    <a:pt x="14419" y="5773"/>
                  </a:lnTo>
                  <a:lnTo>
                    <a:pt x="14346" y="5700"/>
                  </a:lnTo>
                  <a:lnTo>
                    <a:pt x="14249" y="5651"/>
                  </a:lnTo>
                  <a:lnTo>
                    <a:pt x="14175" y="5627"/>
                  </a:lnTo>
                  <a:lnTo>
                    <a:pt x="14078" y="5627"/>
                  </a:lnTo>
                  <a:lnTo>
                    <a:pt x="10814" y="5627"/>
                  </a:lnTo>
                  <a:lnTo>
                    <a:pt x="10814" y="5627"/>
                  </a:lnTo>
                  <a:lnTo>
                    <a:pt x="11228" y="5456"/>
                  </a:lnTo>
                  <a:lnTo>
                    <a:pt x="11643" y="5237"/>
                  </a:lnTo>
                  <a:lnTo>
                    <a:pt x="12008" y="4993"/>
                  </a:lnTo>
                  <a:lnTo>
                    <a:pt x="12178" y="4872"/>
                  </a:lnTo>
                  <a:lnTo>
                    <a:pt x="12349" y="4726"/>
                  </a:lnTo>
                  <a:lnTo>
                    <a:pt x="12349" y="4726"/>
                  </a:lnTo>
                  <a:lnTo>
                    <a:pt x="12617" y="4433"/>
                  </a:lnTo>
                  <a:lnTo>
                    <a:pt x="12836" y="4141"/>
                  </a:lnTo>
                  <a:lnTo>
                    <a:pt x="13031" y="3849"/>
                  </a:lnTo>
                  <a:lnTo>
                    <a:pt x="13177" y="3557"/>
                  </a:lnTo>
                  <a:lnTo>
                    <a:pt x="13274" y="3289"/>
                  </a:lnTo>
                  <a:lnTo>
                    <a:pt x="13372" y="3021"/>
                  </a:lnTo>
                  <a:lnTo>
                    <a:pt x="13396" y="2753"/>
                  </a:lnTo>
                  <a:lnTo>
                    <a:pt x="13420" y="2485"/>
                  </a:lnTo>
                  <a:lnTo>
                    <a:pt x="13396" y="2241"/>
                  </a:lnTo>
                  <a:lnTo>
                    <a:pt x="13347" y="1998"/>
                  </a:lnTo>
                  <a:lnTo>
                    <a:pt x="13274" y="1754"/>
                  </a:lnTo>
                  <a:lnTo>
                    <a:pt x="13201" y="1535"/>
                  </a:lnTo>
                  <a:lnTo>
                    <a:pt x="13079" y="1340"/>
                  </a:lnTo>
                  <a:lnTo>
                    <a:pt x="12958" y="1121"/>
                  </a:lnTo>
                  <a:lnTo>
                    <a:pt x="12812" y="951"/>
                  </a:lnTo>
                  <a:lnTo>
                    <a:pt x="12641" y="780"/>
                  </a:lnTo>
                  <a:lnTo>
                    <a:pt x="12641" y="780"/>
                  </a:lnTo>
                  <a:lnTo>
                    <a:pt x="12471" y="610"/>
                  </a:lnTo>
                  <a:lnTo>
                    <a:pt x="12300" y="463"/>
                  </a:lnTo>
                  <a:lnTo>
                    <a:pt x="12105" y="342"/>
                  </a:lnTo>
                  <a:lnTo>
                    <a:pt x="11886" y="220"/>
                  </a:lnTo>
                  <a:lnTo>
                    <a:pt x="11667" y="147"/>
                  </a:lnTo>
                  <a:lnTo>
                    <a:pt x="11423" y="74"/>
                  </a:lnTo>
                  <a:lnTo>
                    <a:pt x="11180" y="25"/>
                  </a:lnTo>
                  <a:lnTo>
                    <a:pt x="10936" y="1"/>
                  </a:lnTo>
                  <a:lnTo>
                    <a:pt x="10668" y="25"/>
                  </a:lnTo>
                  <a:lnTo>
                    <a:pt x="10400" y="49"/>
                  </a:lnTo>
                  <a:lnTo>
                    <a:pt x="10133" y="147"/>
                  </a:lnTo>
                  <a:lnTo>
                    <a:pt x="9865" y="244"/>
                  </a:lnTo>
                  <a:lnTo>
                    <a:pt x="9572" y="390"/>
                  </a:lnTo>
                  <a:lnTo>
                    <a:pt x="9280" y="585"/>
                  </a:lnTo>
                  <a:lnTo>
                    <a:pt x="8988" y="804"/>
                  </a:lnTo>
                  <a:lnTo>
                    <a:pt x="8696" y="1072"/>
                  </a:lnTo>
                  <a:lnTo>
                    <a:pt x="8696" y="1072"/>
                  </a:lnTo>
                  <a:lnTo>
                    <a:pt x="8452" y="1365"/>
                  </a:lnTo>
                  <a:lnTo>
                    <a:pt x="8257" y="1657"/>
                  </a:lnTo>
                  <a:lnTo>
                    <a:pt x="8062" y="1973"/>
                  </a:lnTo>
                  <a:lnTo>
                    <a:pt x="7892" y="2314"/>
                  </a:lnTo>
                  <a:lnTo>
                    <a:pt x="7770" y="2680"/>
                  </a:lnTo>
                  <a:lnTo>
                    <a:pt x="7648" y="3045"/>
                  </a:lnTo>
                  <a:lnTo>
                    <a:pt x="7551" y="3386"/>
                  </a:lnTo>
                  <a:lnTo>
                    <a:pt x="7478" y="3727"/>
                  </a:lnTo>
                  <a:lnTo>
                    <a:pt x="7380" y="4385"/>
                  </a:lnTo>
                  <a:lnTo>
                    <a:pt x="7307" y="4896"/>
                  </a:lnTo>
                  <a:lnTo>
                    <a:pt x="7283" y="5456"/>
                  </a:lnTo>
                  <a:lnTo>
                    <a:pt x="7283" y="5456"/>
                  </a:lnTo>
                  <a:lnTo>
                    <a:pt x="7283" y="5456"/>
                  </a:lnTo>
                  <a:lnTo>
                    <a:pt x="7283" y="5456"/>
                  </a:lnTo>
                  <a:lnTo>
                    <a:pt x="7283" y="5456"/>
                  </a:lnTo>
                  <a:lnTo>
                    <a:pt x="7259" y="4896"/>
                  </a:lnTo>
                  <a:lnTo>
                    <a:pt x="7186" y="4385"/>
                  </a:lnTo>
                  <a:lnTo>
                    <a:pt x="7088" y="3727"/>
                  </a:lnTo>
                  <a:lnTo>
                    <a:pt x="7015" y="3386"/>
                  </a:lnTo>
                  <a:lnTo>
                    <a:pt x="6918" y="3045"/>
                  </a:lnTo>
                  <a:lnTo>
                    <a:pt x="6796" y="2680"/>
                  </a:lnTo>
                  <a:lnTo>
                    <a:pt x="6674" y="2314"/>
                  </a:lnTo>
                  <a:lnTo>
                    <a:pt x="6504" y="1973"/>
                  </a:lnTo>
                  <a:lnTo>
                    <a:pt x="6309" y="1657"/>
                  </a:lnTo>
                  <a:lnTo>
                    <a:pt x="6114" y="1365"/>
                  </a:lnTo>
                  <a:lnTo>
                    <a:pt x="5870" y="1072"/>
                  </a:lnTo>
                  <a:lnTo>
                    <a:pt x="5870" y="1072"/>
                  </a:lnTo>
                  <a:lnTo>
                    <a:pt x="5578" y="804"/>
                  </a:lnTo>
                  <a:lnTo>
                    <a:pt x="5286" y="585"/>
                  </a:lnTo>
                  <a:lnTo>
                    <a:pt x="4994" y="390"/>
                  </a:lnTo>
                  <a:lnTo>
                    <a:pt x="4701" y="244"/>
                  </a:lnTo>
                  <a:lnTo>
                    <a:pt x="4433" y="147"/>
                  </a:lnTo>
                  <a:lnTo>
                    <a:pt x="4166" y="49"/>
                  </a:lnTo>
                  <a:lnTo>
                    <a:pt x="3898" y="25"/>
                  </a:lnTo>
                  <a:lnTo>
                    <a:pt x="3630" y="1"/>
                  </a:lnTo>
                  <a:lnTo>
                    <a:pt x="3386" y="25"/>
                  </a:lnTo>
                  <a:lnTo>
                    <a:pt x="3143" y="74"/>
                  </a:lnTo>
                  <a:lnTo>
                    <a:pt x="2899" y="147"/>
                  </a:lnTo>
                  <a:lnTo>
                    <a:pt x="2680" y="220"/>
                  </a:lnTo>
                  <a:lnTo>
                    <a:pt x="2461" y="342"/>
                  </a:lnTo>
                  <a:lnTo>
                    <a:pt x="2266" y="463"/>
                  </a:lnTo>
                  <a:lnTo>
                    <a:pt x="2095" y="610"/>
                  </a:lnTo>
                  <a:lnTo>
                    <a:pt x="1925" y="780"/>
                  </a:lnTo>
                  <a:lnTo>
                    <a:pt x="1925" y="780"/>
                  </a:lnTo>
                  <a:lnTo>
                    <a:pt x="1754" y="951"/>
                  </a:lnTo>
                  <a:lnTo>
                    <a:pt x="1608" y="1121"/>
                  </a:lnTo>
                  <a:lnTo>
                    <a:pt x="1487" y="1340"/>
                  </a:lnTo>
                  <a:lnTo>
                    <a:pt x="1365" y="1535"/>
                  </a:lnTo>
                  <a:lnTo>
                    <a:pt x="1292" y="1754"/>
                  </a:lnTo>
                  <a:lnTo>
                    <a:pt x="1219" y="1998"/>
                  </a:lnTo>
                  <a:lnTo>
                    <a:pt x="1170" y="2241"/>
                  </a:lnTo>
                  <a:lnTo>
                    <a:pt x="1146" y="2485"/>
                  </a:lnTo>
                  <a:lnTo>
                    <a:pt x="1170" y="2753"/>
                  </a:lnTo>
                  <a:lnTo>
                    <a:pt x="1194" y="3021"/>
                  </a:lnTo>
                  <a:lnTo>
                    <a:pt x="1292" y="3289"/>
                  </a:lnTo>
                  <a:lnTo>
                    <a:pt x="1389" y="3557"/>
                  </a:lnTo>
                  <a:lnTo>
                    <a:pt x="1535" y="3849"/>
                  </a:lnTo>
                  <a:lnTo>
                    <a:pt x="1730" y="4141"/>
                  </a:lnTo>
                  <a:lnTo>
                    <a:pt x="1949" y="4433"/>
                  </a:lnTo>
                  <a:lnTo>
                    <a:pt x="2217" y="4726"/>
                  </a:lnTo>
                  <a:lnTo>
                    <a:pt x="2217" y="4726"/>
                  </a:lnTo>
                  <a:lnTo>
                    <a:pt x="2388" y="4872"/>
                  </a:lnTo>
                  <a:lnTo>
                    <a:pt x="2558" y="4993"/>
                  </a:lnTo>
                  <a:lnTo>
                    <a:pt x="2923" y="5237"/>
                  </a:lnTo>
                  <a:lnTo>
                    <a:pt x="3337" y="5456"/>
                  </a:lnTo>
                  <a:lnTo>
                    <a:pt x="3752" y="5627"/>
                  </a:lnTo>
                  <a:lnTo>
                    <a:pt x="488" y="5627"/>
                  </a:lnTo>
                  <a:lnTo>
                    <a:pt x="488" y="5627"/>
                  </a:lnTo>
                  <a:lnTo>
                    <a:pt x="391" y="5627"/>
                  </a:lnTo>
                  <a:lnTo>
                    <a:pt x="317" y="5651"/>
                  </a:lnTo>
                  <a:lnTo>
                    <a:pt x="220" y="5700"/>
                  </a:lnTo>
                  <a:lnTo>
                    <a:pt x="147" y="5773"/>
                  </a:lnTo>
                  <a:lnTo>
                    <a:pt x="98" y="5822"/>
                  </a:lnTo>
                  <a:lnTo>
                    <a:pt x="50" y="5919"/>
                  </a:lnTo>
                  <a:lnTo>
                    <a:pt x="25" y="6016"/>
                  </a:lnTo>
                  <a:lnTo>
                    <a:pt x="1" y="6114"/>
                  </a:lnTo>
                  <a:lnTo>
                    <a:pt x="1" y="9572"/>
                  </a:lnTo>
                  <a:lnTo>
                    <a:pt x="5797" y="9572"/>
                  </a:lnTo>
                </a:path>
              </a:pathLst>
            </a:custGeom>
            <a:noFill/>
            <a:ln cap="rnd" cmpd="sng" w="121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42"/>
            <p:cNvSpPr/>
            <p:nvPr/>
          </p:nvSpPr>
          <p:spPr>
            <a:xfrm>
              <a:off x="2053375" y="5121275"/>
              <a:ext cx="176600" cy="25"/>
            </a:xfrm>
            <a:custGeom>
              <a:rect b="b" l="l" r="r" t="t"/>
              <a:pathLst>
                <a:path extrusionOk="0" fill="none" h="1" w="7064">
                  <a:moveTo>
                    <a:pt x="1" y="1"/>
                  </a:moveTo>
                  <a:lnTo>
                    <a:pt x="7063" y="1"/>
                  </a:lnTo>
                </a:path>
              </a:pathLst>
            </a:custGeom>
            <a:noFill/>
            <a:ln cap="rnd" cmpd="sng" w="121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42"/>
            <p:cNvSpPr/>
            <p:nvPr/>
          </p:nvSpPr>
          <p:spPr>
            <a:xfrm>
              <a:off x="2104525" y="5121275"/>
              <a:ext cx="74300" cy="323350"/>
            </a:xfrm>
            <a:custGeom>
              <a:rect b="b" l="l" r="r" t="t"/>
              <a:pathLst>
                <a:path extrusionOk="0" fill="none" h="12934" w="2972">
                  <a:moveTo>
                    <a:pt x="0" y="1"/>
                  </a:moveTo>
                  <a:lnTo>
                    <a:pt x="0" y="12933"/>
                  </a:lnTo>
                  <a:lnTo>
                    <a:pt x="2972" y="12933"/>
                  </a:lnTo>
                  <a:lnTo>
                    <a:pt x="2972" y="1"/>
                  </a:lnTo>
                </a:path>
              </a:pathLst>
            </a:custGeom>
            <a:noFill/>
            <a:ln cap="rnd" cmpd="sng" w="121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42"/>
            <p:cNvSpPr/>
            <p:nvPr/>
          </p:nvSpPr>
          <p:spPr>
            <a:xfrm>
              <a:off x="2166625" y="5023850"/>
              <a:ext cx="85275" cy="85275"/>
            </a:xfrm>
            <a:custGeom>
              <a:rect b="b" l="l" r="r" t="t"/>
              <a:pathLst>
                <a:path extrusionOk="0" fill="none" h="3411" w="3411">
                  <a:moveTo>
                    <a:pt x="902" y="659"/>
                  </a:moveTo>
                  <a:lnTo>
                    <a:pt x="902" y="659"/>
                  </a:lnTo>
                  <a:lnTo>
                    <a:pt x="1194" y="391"/>
                  </a:lnTo>
                  <a:lnTo>
                    <a:pt x="1486" y="196"/>
                  </a:lnTo>
                  <a:lnTo>
                    <a:pt x="1754" y="74"/>
                  </a:lnTo>
                  <a:lnTo>
                    <a:pt x="1900" y="50"/>
                  </a:lnTo>
                  <a:lnTo>
                    <a:pt x="2022" y="25"/>
                  </a:lnTo>
                  <a:lnTo>
                    <a:pt x="2144" y="1"/>
                  </a:lnTo>
                  <a:lnTo>
                    <a:pt x="2290" y="25"/>
                  </a:lnTo>
                  <a:lnTo>
                    <a:pt x="2412" y="50"/>
                  </a:lnTo>
                  <a:lnTo>
                    <a:pt x="2533" y="74"/>
                  </a:lnTo>
                  <a:lnTo>
                    <a:pt x="2655" y="123"/>
                  </a:lnTo>
                  <a:lnTo>
                    <a:pt x="2777" y="196"/>
                  </a:lnTo>
                  <a:lnTo>
                    <a:pt x="3021" y="391"/>
                  </a:lnTo>
                  <a:lnTo>
                    <a:pt x="3021" y="391"/>
                  </a:lnTo>
                  <a:lnTo>
                    <a:pt x="3215" y="634"/>
                  </a:lnTo>
                  <a:lnTo>
                    <a:pt x="3288" y="756"/>
                  </a:lnTo>
                  <a:lnTo>
                    <a:pt x="3337" y="878"/>
                  </a:lnTo>
                  <a:lnTo>
                    <a:pt x="3362" y="999"/>
                  </a:lnTo>
                  <a:lnTo>
                    <a:pt x="3386" y="1121"/>
                  </a:lnTo>
                  <a:lnTo>
                    <a:pt x="3410" y="1267"/>
                  </a:lnTo>
                  <a:lnTo>
                    <a:pt x="3386" y="1389"/>
                  </a:lnTo>
                  <a:lnTo>
                    <a:pt x="3362" y="1535"/>
                  </a:lnTo>
                  <a:lnTo>
                    <a:pt x="3337" y="1657"/>
                  </a:lnTo>
                  <a:lnTo>
                    <a:pt x="3215" y="1925"/>
                  </a:lnTo>
                  <a:lnTo>
                    <a:pt x="3021" y="2217"/>
                  </a:lnTo>
                  <a:lnTo>
                    <a:pt x="2753" y="2509"/>
                  </a:lnTo>
                  <a:lnTo>
                    <a:pt x="2753" y="2509"/>
                  </a:lnTo>
                  <a:lnTo>
                    <a:pt x="2631" y="2607"/>
                  </a:lnTo>
                  <a:lnTo>
                    <a:pt x="2509" y="2704"/>
                  </a:lnTo>
                  <a:lnTo>
                    <a:pt x="2192" y="2899"/>
                  </a:lnTo>
                  <a:lnTo>
                    <a:pt x="1827" y="3045"/>
                  </a:lnTo>
                  <a:lnTo>
                    <a:pt x="1462" y="3167"/>
                  </a:lnTo>
                  <a:lnTo>
                    <a:pt x="1072" y="3264"/>
                  </a:lnTo>
                  <a:lnTo>
                    <a:pt x="682" y="3338"/>
                  </a:lnTo>
                  <a:lnTo>
                    <a:pt x="317" y="3386"/>
                  </a:lnTo>
                  <a:lnTo>
                    <a:pt x="1" y="3411"/>
                  </a:lnTo>
                  <a:lnTo>
                    <a:pt x="1" y="3411"/>
                  </a:lnTo>
                  <a:lnTo>
                    <a:pt x="25" y="3094"/>
                  </a:lnTo>
                  <a:lnTo>
                    <a:pt x="98" y="2729"/>
                  </a:lnTo>
                  <a:lnTo>
                    <a:pt x="147" y="2339"/>
                  </a:lnTo>
                  <a:lnTo>
                    <a:pt x="244" y="1949"/>
                  </a:lnTo>
                  <a:lnTo>
                    <a:pt x="366" y="1584"/>
                  </a:lnTo>
                  <a:lnTo>
                    <a:pt x="512" y="1219"/>
                  </a:lnTo>
                  <a:lnTo>
                    <a:pt x="707" y="902"/>
                  </a:lnTo>
                  <a:lnTo>
                    <a:pt x="804" y="780"/>
                  </a:lnTo>
                  <a:lnTo>
                    <a:pt x="902" y="659"/>
                  </a:lnTo>
                  <a:lnTo>
                    <a:pt x="902" y="659"/>
                  </a:lnTo>
                </a:path>
              </a:pathLst>
            </a:custGeom>
            <a:noFill/>
            <a:ln cap="rnd" cmpd="sng" w="121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42"/>
            <p:cNvSpPr/>
            <p:nvPr/>
          </p:nvSpPr>
          <p:spPr>
            <a:xfrm>
              <a:off x="2031450" y="5023850"/>
              <a:ext cx="85275" cy="85275"/>
            </a:xfrm>
            <a:custGeom>
              <a:rect b="b" l="l" r="r" t="t"/>
              <a:pathLst>
                <a:path extrusionOk="0" fill="none" h="3411" w="3411">
                  <a:moveTo>
                    <a:pt x="390" y="391"/>
                  </a:moveTo>
                  <a:lnTo>
                    <a:pt x="390" y="391"/>
                  </a:lnTo>
                  <a:lnTo>
                    <a:pt x="634" y="196"/>
                  </a:lnTo>
                  <a:lnTo>
                    <a:pt x="756" y="123"/>
                  </a:lnTo>
                  <a:lnTo>
                    <a:pt x="878" y="74"/>
                  </a:lnTo>
                  <a:lnTo>
                    <a:pt x="999" y="50"/>
                  </a:lnTo>
                  <a:lnTo>
                    <a:pt x="1121" y="25"/>
                  </a:lnTo>
                  <a:lnTo>
                    <a:pt x="1267" y="1"/>
                  </a:lnTo>
                  <a:lnTo>
                    <a:pt x="1389" y="25"/>
                  </a:lnTo>
                  <a:lnTo>
                    <a:pt x="1511" y="50"/>
                  </a:lnTo>
                  <a:lnTo>
                    <a:pt x="1657" y="74"/>
                  </a:lnTo>
                  <a:lnTo>
                    <a:pt x="1925" y="196"/>
                  </a:lnTo>
                  <a:lnTo>
                    <a:pt x="2217" y="391"/>
                  </a:lnTo>
                  <a:lnTo>
                    <a:pt x="2509" y="659"/>
                  </a:lnTo>
                  <a:lnTo>
                    <a:pt x="2509" y="659"/>
                  </a:lnTo>
                  <a:lnTo>
                    <a:pt x="2607" y="780"/>
                  </a:lnTo>
                  <a:lnTo>
                    <a:pt x="2704" y="902"/>
                  </a:lnTo>
                  <a:lnTo>
                    <a:pt x="2899" y="1219"/>
                  </a:lnTo>
                  <a:lnTo>
                    <a:pt x="3045" y="1584"/>
                  </a:lnTo>
                  <a:lnTo>
                    <a:pt x="3167" y="1949"/>
                  </a:lnTo>
                  <a:lnTo>
                    <a:pt x="3264" y="2339"/>
                  </a:lnTo>
                  <a:lnTo>
                    <a:pt x="3313" y="2729"/>
                  </a:lnTo>
                  <a:lnTo>
                    <a:pt x="3386" y="3094"/>
                  </a:lnTo>
                  <a:lnTo>
                    <a:pt x="3410" y="3411"/>
                  </a:lnTo>
                  <a:lnTo>
                    <a:pt x="3410" y="3411"/>
                  </a:lnTo>
                  <a:lnTo>
                    <a:pt x="3094" y="3386"/>
                  </a:lnTo>
                  <a:lnTo>
                    <a:pt x="2729" y="3338"/>
                  </a:lnTo>
                  <a:lnTo>
                    <a:pt x="2339" y="3264"/>
                  </a:lnTo>
                  <a:lnTo>
                    <a:pt x="1949" y="3167"/>
                  </a:lnTo>
                  <a:lnTo>
                    <a:pt x="1584" y="3045"/>
                  </a:lnTo>
                  <a:lnTo>
                    <a:pt x="1218" y="2899"/>
                  </a:lnTo>
                  <a:lnTo>
                    <a:pt x="902" y="2704"/>
                  </a:lnTo>
                  <a:lnTo>
                    <a:pt x="780" y="2607"/>
                  </a:lnTo>
                  <a:lnTo>
                    <a:pt x="658" y="2509"/>
                  </a:lnTo>
                  <a:lnTo>
                    <a:pt x="658" y="2509"/>
                  </a:lnTo>
                  <a:lnTo>
                    <a:pt x="390" y="2217"/>
                  </a:lnTo>
                  <a:lnTo>
                    <a:pt x="196" y="1925"/>
                  </a:lnTo>
                  <a:lnTo>
                    <a:pt x="74" y="1657"/>
                  </a:lnTo>
                  <a:lnTo>
                    <a:pt x="49" y="1535"/>
                  </a:lnTo>
                  <a:lnTo>
                    <a:pt x="25" y="1389"/>
                  </a:lnTo>
                  <a:lnTo>
                    <a:pt x="1" y="1267"/>
                  </a:lnTo>
                  <a:lnTo>
                    <a:pt x="25" y="1121"/>
                  </a:lnTo>
                  <a:lnTo>
                    <a:pt x="49" y="999"/>
                  </a:lnTo>
                  <a:lnTo>
                    <a:pt x="74" y="878"/>
                  </a:lnTo>
                  <a:lnTo>
                    <a:pt x="123" y="756"/>
                  </a:lnTo>
                  <a:lnTo>
                    <a:pt x="196" y="634"/>
                  </a:lnTo>
                  <a:lnTo>
                    <a:pt x="390" y="391"/>
                  </a:lnTo>
                  <a:lnTo>
                    <a:pt x="390" y="391"/>
                  </a:lnTo>
                </a:path>
              </a:pathLst>
            </a:custGeom>
            <a:noFill/>
            <a:ln cap="rnd" cmpd="sng" w="121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42"/>
            <p:cNvSpPr/>
            <p:nvPr/>
          </p:nvSpPr>
          <p:spPr>
            <a:xfrm>
              <a:off x="1979100" y="5219925"/>
              <a:ext cx="125450" cy="224700"/>
            </a:xfrm>
            <a:custGeom>
              <a:rect b="b" l="l" r="r" t="t"/>
              <a:pathLst>
                <a:path extrusionOk="0" fill="none" h="8988" w="5018">
                  <a:moveTo>
                    <a:pt x="0" y="0"/>
                  </a:moveTo>
                  <a:lnTo>
                    <a:pt x="0" y="8500"/>
                  </a:lnTo>
                  <a:lnTo>
                    <a:pt x="0" y="8500"/>
                  </a:lnTo>
                  <a:lnTo>
                    <a:pt x="25" y="8598"/>
                  </a:lnTo>
                  <a:lnTo>
                    <a:pt x="49" y="8695"/>
                  </a:lnTo>
                  <a:lnTo>
                    <a:pt x="98" y="8768"/>
                  </a:lnTo>
                  <a:lnTo>
                    <a:pt x="146" y="8841"/>
                  </a:lnTo>
                  <a:lnTo>
                    <a:pt x="219" y="8890"/>
                  </a:lnTo>
                  <a:lnTo>
                    <a:pt x="317" y="8938"/>
                  </a:lnTo>
                  <a:lnTo>
                    <a:pt x="390" y="8963"/>
                  </a:lnTo>
                  <a:lnTo>
                    <a:pt x="487" y="8987"/>
                  </a:lnTo>
                  <a:lnTo>
                    <a:pt x="5017" y="8987"/>
                  </a:lnTo>
                </a:path>
              </a:pathLst>
            </a:custGeom>
            <a:noFill/>
            <a:ln cap="rnd" cmpd="sng" w="121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42"/>
            <p:cNvSpPr/>
            <p:nvPr/>
          </p:nvSpPr>
          <p:spPr>
            <a:xfrm>
              <a:off x="2178800" y="5219925"/>
              <a:ext cx="125450" cy="224700"/>
            </a:xfrm>
            <a:custGeom>
              <a:rect b="b" l="l" r="r" t="t"/>
              <a:pathLst>
                <a:path extrusionOk="0" fill="none" h="8988" w="5018">
                  <a:moveTo>
                    <a:pt x="1" y="8987"/>
                  </a:moveTo>
                  <a:lnTo>
                    <a:pt x="4531" y="8987"/>
                  </a:lnTo>
                  <a:lnTo>
                    <a:pt x="4531" y="8987"/>
                  </a:lnTo>
                  <a:lnTo>
                    <a:pt x="4628" y="8963"/>
                  </a:lnTo>
                  <a:lnTo>
                    <a:pt x="4701" y="8938"/>
                  </a:lnTo>
                  <a:lnTo>
                    <a:pt x="4799" y="8890"/>
                  </a:lnTo>
                  <a:lnTo>
                    <a:pt x="4872" y="8841"/>
                  </a:lnTo>
                  <a:lnTo>
                    <a:pt x="4920" y="8768"/>
                  </a:lnTo>
                  <a:lnTo>
                    <a:pt x="4969" y="8695"/>
                  </a:lnTo>
                  <a:lnTo>
                    <a:pt x="4993" y="8598"/>
                  </a:lnTo>
                  <a:lnTo>
                    <a:pt x="5018" y="8500"/>
                  </a:lnTo>
                  <a:lnTo>
                    <a:pt x="5018" y="0"/>
                  </a:lnTo>
                </a:path>
              </a:pathLst>
            </a:custGeom>
            <a:noFill/>
            <a:ln cap="rnd" cmpd="sng" w="121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3" name="Google Shape;623;p42"/>
          <p:cNvGrpSpPr/>
          <p:nvPr/>
        </p:nvGrpSpPr>
        <p:grpSpPr>
          <a:xfrm>
            <a:off x="6802664" y="2137732"/>
            <a:ext cx="278880" cy="267521"/>
            <a:chOff x="5233525" y="4954450"/>
            <a:chExt cx="538275" cy="516350"/>
          </a:xfrm>
        </p:grpSpPr>
        <p:sp>
          <p:nvSpPr>
            <p:cNvPr id="624" name="Google Shape;624;p42"/>
            <p:cNvSpPr/>
            <p:nvPr/>
          </p:nvSpPr>
          <p:spPr>
            <a:xfrm>
              <a:off x="5637825" y="4954450"/>
              <a:ext cx="89525" cy="89525"/>
            </a:xfrm>
            <a:custGeom>
              <a:rect b="b" l="l" r="r" t="t"/>
              <a:pathLst>
                <a:path extrusionOk="0" fill="none" h="3581" w="3581">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cap="rnd" cmpd="sng" w="121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42"/>
            <p:cNvSpPr/>
            <p:nvPr/>
          </p:nvSpPr>
          <p:spPr>
            <a:xfrm>
              <a:off x="5323025" y="4980625"/>
              <a:ext cx="88925" cy="88925"/>
            </a:xfrm>
            <a:custGeom>
              <a:rect b="b" l="l" r="r" t="t"/>
              <a:pathLst>
                <a:path extrusionOk="0" fill="none" h="3557" w="3557">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cap="rnd" cmpd="sng" w="121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42"/>
            <p:cNvSpPr/>
            <p:nvPr/>
          </p:nvSpPr>
          <p:spPr>
            <a:xfrm>
              <a:off x="5233525" y="5255225"/>
              <a:ext cx="89525" cy="89525"/>
            </a:xfrm>
            <a:custGeom>
              <a:rect b="b" l="l" r="r" t="t"/>
              <a:pathLst>
                <a:path extrusionOk="0" fill="none" h="3581" w="3581">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cap="rnd" cmpd="sng" w="121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42"/>
            <p:cNvSpPr/>
            <p:nvPr/>
          </p:nvSpPr>
          <p:spPr>
            <a:xfrm>
              <a:off x="5453325" y="5382475"/>
              <a:ext cx="88925" cy="88325"/>
            </a:xfrm>
            <a:custGeom>
              <a:rect b="b" l="l" r="r" t="t"/>
              <a:pathLst>
                <a:path extrusionOk="0" fill="none" h="3533" w="3557">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cap="rnd" cmpd="sng" w="121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42"/>
            <p:cNvSpPr/>
            <p:nvPr/>
          </p:nvSpPr>
          <p:spPr>
            <a:xfrm>
              <a:off x="5682875" y="5188875"/>
              <a:ext cx="88925" cy="89525"/>
            </a:xfrm>
            <a:custGeom>
              <a:rect b="b" l="l" r="r" t="t"/>
              <a:pathLst>
                <a:path extrusionOk="0" fill="none" h="3581" w="3557">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cap="rnd" cmpd="sng" w="121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42"/>
            <p:cNvSpPr/>
            <p:nvPr/>
          </p:nvSpPr>
          <p:spPr>
            <a:xfrm>
              <a:off x="5411925" y="5110925"/>
              <a:ext cx="188775" cy="189400"/>
            </a:xfrm>
            <a:custGeom>
              <a:rect b="b" l="l" r="r" t="t"/>
              <a:pathLst>
                <a:path extrusionOk="0" fill="none" h="7576" w="7551">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cap="rnd" cmpd="sng" w="121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42"/>
            <p:cNvSpPr/>
            <p:nvPr/>
          </p:nvSpPr>
          <p:spPr>
            <a:xfrm>
              <a:off x="5367475" y="5025075"/>
              <a:ext cx="81600" cy="105975"/>
            </a:xfrm>
            <a:custGeom>
              <a:rect b="b" l="l" r="r" t="t"/>
              <a:pathLst>
                <a:path extrusionOk="0" fill="none" h="4239" w="3264">
                  <a:moveTo>
                    <a:pt x="0" y="1"/>
                  </a:moveTo>
                  <a:lnTo>
                    <a:pt x="3264" y="4238"/>
                  </a:lnTo>
                </a:path>
              </a:pathLst>
            </a:custGeom>
            <a:noFill/>
            <a:ln cap="rnd" cmpd="sng" w="121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42"/>
            <p:cNvSpPr/>
            <p:nvPr/>
          </p:nvSpPr>
          <p:spPr>
            <a:xfrm>
              <a:off x="5567800" y="4999500"/>
              <a:ext cx="115100" cy="133975"/>
            </a:xfrm>
            <a:custGeom>
              <a:rect b="b" l="l" r="r" t="t"/>
              <a:pathLst>
                <a:path extrusionOk="0" fill="none" h="5359" w="4604">
                  <a:moveTo>
                    <a:pt x="0" y="5359"/>
                  </a:moveTo>
                  <a:lnTo>
                    <a:pt x="4603" y="1"/>
                  </a:lnTo>
                </a:path>
              </a:pathLst>
            </a:custGeom>
            <a:noFill/>
            <a:ln cap="rnd" cmpd="sng" w="121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42"/>
            <p:cNvSpPr/>
            <p:nvPr/>
          </p:nvSpPr>
          <p:spPr>
            <a:xfrm>
              <a:off x="5600075" y="5217475"/>
              <a:ext cx="127275" cy="16475"/>
            </a:xfrm>
            <a:custGeom>
              <a:rect b="b" l="l" r="r" t="t"/>
              <a:pathLst>
                <a:path extrusionOk="0" fill="none" h="659" w="5091">
                  <a:moveTo>
                    <a:pt x="5090" y="658"/>
                  </a:moveTo>
                  <a:lnTo>
                    <a:pt x="0" y="1"/>
                  </a:lnTo>
                </a:path>
              </a:pathLst>
            </a:custGeom>
            <a:noFill/>
            <a:ln cap="rnd" cmpd="sng" w="121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42"/>
            <p:cNvSpPr/>
            <p:nvPr/>
          </p:nvSpPr>
          <p:spPr>
            <a:xfrm>
              <a:off x="5497775" y="5299675"/>
              <a:ext cx="4900" cy="126675"/>
            </a:xfrm>
            <a:custGeom>
              <a:rect b="b" l="l" r="r" t="t"/>
              <a:pathLst>
                <a:path extrusionOk="0" fill="none" h="5067" w="196">
                  <a:moveTo>
                    <a:pt x="0" y="5067"/>
                  </a:moveTo>
                  <a:lnTo>
                    <a:pt x="195" y="1"/>
                  </a:lnTo>
                </a:path>
              </a:pathLst>
            </a:custGeom>
            <a:noFill/>
            <a:ln cap="rnd" cmpd="sng" w="121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42"/>
            <p:cNvSpPr/>
            <p:nvPr/>
          </p:nvSpPr>
          <p:spPr>
            <a:xfrm>
              <a:off x="5277975" y="5241825"/>
              <a:ext cx="141275" cy="58500"/>
            </a:xfrm>
            <a:custGeom>
              <a:rect b="b" l="l" r="r" t="t"/>
              <a:pathLst>
                <a:path extrusionOk="0" fill="none" h="2340" w="5651">
                  <a:moveTo>
                    <a:pt x="0" y="2339"/>
                  </a:moveTo>
                  <a:lnTo>
                    <a:pt x="5651" y="1"/>
                  </a:lnTo>
                </a:path>
              </a:pathLst>
            </a:custGeom>
            <a:noFill/>
            <a:ln cap="rnd" cmpd="sng" w="121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5" name="Google Shape;635;p42"/>
          <p:cNvGrpSpPr/>
          <p:nvPr/>
        </p:nvGrpSpPr>
        <p:grpSpPr>
          <a:xfrm>
            <a:off x="3358097" y="2137734"/>
            <a:ext cx="283932" cy="258066"/>
            <a:chOff x="4556450" y="4963575"/>
            <a:chExt cx="548025" cy="498100"/>
          </a:xfrm>
        </p:grpSpPr>
        <p:sp>
          <p:nvSpPr>
            <p:cNvPr id="636" name="Google Shape;636;p42"/>
            <p:cNvSpPr/>
            <p:nvPr/>
          </p:nvSpPr>
          <p:spPr>
            <a:xfrm>
              <a:off x="4611850" y="5222350"/>
              <a:ext cx="436600" cy="239325"/>
            </a:xfrm>
            <a:custGeom>
              <a:rect b="b" l="l" r="r" t="t"/>
              <a:pathLst>
                <a:path extrusionOk="0" fill="none" h="9573" w="17464">
                  <a:moveTo>
                    <a:pt x="1" y="1"/>
                  </a:moveTo>
                  <a:lnTo>
                    <a:pt x="1" y="4677"/>
                  </a:lnTo>
                  <a:lnTo>
                    <a:pt x="8720" y="9572"/>
                  </a:lnTo>
                  <a:lnTo>
                    <a:pt x="17463" y="4677"/>
                  </a:lnTo>
                  <a:lnTo>
                    <a:pt x="17463" y="1"/>
                  </a:lnTo>
                </a:path>
              </a:pathLst>
            </a:custGeom>
            <a:noFill/>
            <a:ln cap="rnd" cmpd="sng" w="121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42"/>
            <p:cNvSpPr/>
            <p:nvPr/>
          </p:nvSpPr>
          <p:spPr>
            <a:xfrm>
              <a:off x="4612475" y="4963575"/>
              <a:ext cx="435975" cy="125450"/>
            </a:xfrm>
            <a:custGeom>
              <a:rect b="b" l="l" r="r" t="t"/>
              <a:pathLst>
                <a:path extrusionOk="0" fill="none" h="5018" w="17439">
                  <a:moveTo>
                    <a:pt x="17438" y="5018"/>
                  </a:moveTo>
                  <a:lnTo>
                    <a:pt x="8671" y="1"/>
                  </a:lnTo>
                  <a:lnTo>
                    <a:pt x="0" y="5018"/>
                  </a:lnTo>
                </a:path>
              </a:pathLst>
            </a:custGeom>
            <a:noFill/>
            <a:ln cap="rnd" cmpd="sng" w="121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42"/>
            <p:cNvSpPr/>
            <p:nvPr/>
          </p:nvSpPr>
          <p:spPr>
            <a:xfrm>
              <a:off x="4556450" y="5089000"/>
              <a:ext cx="274025" cy="225925"/>
            </a:xfrm>
            <a:custGeom>
              <a:rect b="b" l="l" r="r" t="t"/>
              <a:pathLst>
                <a:path extrusionOk="0" fill="none" h="9037" w="10961">
                  <a:moveTo>
                    <a:pt x="8720" y="9037"/>
                  </a:moveTo>
                  <a:lnTo>
                    <a:pt x="1" y="4068"/>
                  </a:lnTo>
                  <a:lnTo>
                    <a:pt x="2241" y="1"/>
                  </a:lnTo>
                  <a:lnTo>
                    <a:pt x="10960" y="4969"/>
                  </a:lnTo>
                  <a:lnTo>
                    <a:pt x="8720" y="9037"/>
                  </a:lnTo>
                  <a:close/>
                </a:path>
              </a:pathLst>
            </a:custGeom>
            <a:noFill/>
            <a:ln cap="rnd" cmpd="sng" w="121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42"/>
            <p:cNvSpPr/>
            <p:nvPr/>
          </p:nvSpPr>
          <p:spPr>
            <a:xfrm>
              <a:off x="4830450" y="5089000"/>
              <a:ext cx="274025" cy="225925"/>
            </a:xfrm>
            <a:custGeom>
              <a:rect b="b" l="l" r="r" t="t"/>
              <a:pathLst>
                <a:path extrusionOk="0" fill="none" h="9037" w="10961">
                  <a:moveTo>
                    <a:pt x="2241" y="9037"/>
                  </a:moveTo>
                  <a:lnTo>
                    <a:pt x="10960" y="4068"/>
                  </a:lnTo>
                  <a:lnTo>
                    <a:pt x="8719" y="1"/>
                  </a:lnTo>
                  <a:lnTo>
                    <a:pt x="0" y="4969"/>
                  </a:lnTo>
                  <a:lnTo>
                    <a:pt x="2241" y="9037"/>
                  </a:lnTo>
                  <a:close/>
                </a:path>
              </a:pathLst>
            </a:custGeom>
            <a:noFill/>
            <a:ln cap="rnd" cmpd="sng" w="121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42"/>
            <p:cNvSpPr/>
            <p:nvPr/>
          </p:nvSpPr>
          <p:spPr>
            <a:xfrm>
              <a:off x="4830450" y="5213225"/>
              <a:ext cx="25" cy="248450"/>
            </a:xfrm>
            <a:custGeom>
              <a:rect b="b" l="l" r="r" t="t"/>
              <a:pathLst>
                <a:path extrusionOk="0" fill="none" h="9938" w="1">
                  <a:moveTo>
                    <a:pt x="0" y="0"/>
                  </a:moveTo>
                  <a:lnTo>
                    <a:pt x="0" y="9937"/>
                  </a:lnTo>
                </a:path>
              </a:pathLst>
            </a:custGeom>
            <a:noFill/>
            <a:ln cap="rnd" cmpd="sng" w="121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41" name="Google Shape;641;p42"/>
          <p:cNvSpPr/>
          <p:nvPr/>
        </p:nvSpPr>
        <p:spPr>
          <a:xfrm>
            <a:off x="3406103" y="543301"/>
            <a:ext cx="227743" cy="227797"/>
          </a:xfrm>
          <a:custGeom>
            <a:rect b="b" l="l" r="r" t="t"/>
            <a:pathLst>
              <a:path extrusionOk="0" fill="none" h="16222" w="16221">
                <a:moveTo>
                  <a:pt x="0" y="8111"/>
                </a:moveTo>
                <a:lnTo>
                  <a:pt x="0" y="8111"/>
                </a:lnTo>
                <a:lnTo>
                  <a:pt x="0" y="7697"/>
                </a:lnTo>
                <a:lnTo>
                  <a:pt x="49" y="7283"/>
                </a:lnTo>
                <a:lnTo>
                  <a:pt x="98" y="6869"/>
                </a:lnTo>
                <a:lnTo>
                  <a:pt x="171" y="6479"/>
                </a:lnTo>
                <a:lnTo>
                  <a:pt x="244" y="6090"/>
                </a:lnTo>
                <a:lnTo>
                  <a:pt x="366" y="5700"/>
                </a:lnTo>
                <a:lnTo>
                  <a:pt x="487" y="5335"/>
                </a:lnTo>
                <a:lnTo>
                  <a:pt x="634" y="4945"/>
                </a:lnTo>
                <a:lnTo>
                  <a:pt x="804" y="4604"/>
                </a:lnTo>
                <a:lnTo>
                  <a:pt x="975" y="4239"/>
                </a:lnTo>
                <a:lnTo>
                  <a:pt x="1169" y="3898"/>
                </a:lnTo>
                <a:lnTo>
                  <a:pt x="1389" y="3581"/>
                </a:lnTo>
                <a:lnTo>
                  <a:pt x="1608" y="3264"/>
                </a:lnTo>
                <a:lnTo>
                  <a:pt x="1851" y="2948"/>
                </a:lnTo>
                <a:lnTo>
                  <a:pt x="2119" y="2656"/>
                </a:lnTo>
                <a:lnTo>
                  <a:pt x="2387" y="2388"/>
                </a:lnTo>
                <a:lnTo>
                  <a:pt x="2655" y="2120"/>
                </a:lnTo>
                <a:lnTo>
                  <a:pt x="2947" y="1852"/>
                </a:lnTo>
                <a:lnTo>
                  <a:pt x="3264" y="1608"/>
                </a:lnTo>
                <a:lnTo>
                  <a:pt x="3581" y="1389"/>
                </a:lnTo>
                <a:lnTo>
                  <a:pt x="3897" y="1170"/>
                </a:lnTo>
                <a:lnTo>
                  <a:pt x="4238" y="975"/>
                </a:lnTo>
                <a:lnTo>
                  <a:pt x="4603" y="805"/>
                </a:lnTo>
                <a:lnTo>
                  <a:pt x="4944" y="634"/>
                </a:lnTo>
                <a:lnTo>
                  <a:pt x="5334" y="488"/>
                </a:lnTo>
                <a:lnTo>
                  <a:pt x="5699" y="366"/>
                </a:lnTo>
                <a:lnTo>
                  <a:pt x="6089" y="244"/>
                </a:lnTo>
                <a:lnTo>
                  <a:pt x="6479" y="171"/>
                </a:lnTo>
                <a:lnTo>
                  <a:pt x="6868" y="98"/>
                </a:lnTo>
                <a:lnTo>
                  <a:pt x="7282" y="50"/>
                </a:lnTo>
                <a:lnTo>
                  <a:pt x="7696" y="1"/>
                </a:lnTo>
                <a:lnTo>
                  <a:pt x="8111" y="1"/>
                </a:lnTo>
                <a:lnTo>
                  <a:pt x="8111" y="1"/>
                </a:lnTo>
                <a:lnTo>
                  <a:pt x="8525" y="1"/>
                </a:lnTo>
                <a:lnTo>
                  <a:pt x="8939" y="50"/>
                </a:lnTo>
                <a:lnTo>
                  <a:pt x="9353" y="98"/>
                </a:lnTo>
                <a:lnTo>
                  <a:pt x="9742" y="171"/>
                </a:lnTo>
                <a:lnTo>
                  <a:pt x="10132" y="244"/>
                </a:lnTo>
                <a:lnTo>
                  <a:pt x="10522" y="366"/>
                </a:lnTo>
                <a:lnTo>
                  <a:pt x="10911" y="488"/>
                </a:lnTo>
                <a:lnTo>
                  <a:pt x="11277" y="634"/>
                </a:lnTo>
                <a:lnTo>
                  <a:pt x="11618" y="805"/>
                </a:lnTo>
                <a:lnTo>
                  <a:pt x="11983" y="975"/>
                </a:lnTo>
                <a:lnTo>
                  <a:pt x="12324" y="1170"/>
                </a:lnTo>
                <a:lnTo>
                  <a:pt x="12641" y="1389"/>
                </a:lnTo>
                <a:lnTo>
                  <a:pt x="12957" y="1608"/>
                </a:lnTo>
                <a:lnTo>
                  <a:pt x="13274" y="1852"/>
                </a:lnTo>
                <a:lnTo>
                  <a:pt x="13566" y="2120"/>
                </a:lnTo>
                <a:lnTo>
                  <a:pt x="13834" y="2388"/>
                </a:lnTo>
                <a:lnTo>
                  <a:pt x="14126" y="2656"/>
                </a:lnTo>
                <a:lnTo>
                  <a:pt x="14370" y="2948"/>
                </a:lnTo>
                <a:lnTo>
                  <a:pt x="14613" y="3264"/>
                </a:lnTo>
                <a:lnTo>
                  <a:pt x="14832" y="3581"/>
                </a:lnTo>
                <a:lnTo>
                  <a:pt x="15052" y="3898"/>
                </a:lnTo>
                <a:lnTo>
                  <a:pt x="15247" y="4239"/>
                </a:lnTo>
                <a:lnTo>
                  <a:pt x="15417" y="4604"/>
                </a:lnTo>
                <a:lnTo>
                  <a:pt x="15587" y="4945"/>
                </a:lnTo>
                <a:lnTo>
                  <a:pt x="15734" y="5335"/>
                </a:lnTo>
                <a:lnTo>
                  <a:pt x="15855" y="5700"/>
                </a:lnTo>
                <a:lnTo>
                  <a:pt x="15977" y="6090"/>
                </a:lnTo>
                <a:lnTo>
                  <a:pt x="16050" y="6479"/>
                </a:lnTo>
                <a:lnTo>
                  <a:pt x="16123" y="6869"/>
                </a:lnTo>
                <a:lnTo>
                  <a:pt x="16172" y="7283"/>
                </a:lnTo>
                <a:lnTo>
                  <a:pt x="16221" y="7697"/>
                </a:lnTo>
                <a:lnTo>
                  <a:pt x="16221" y="8111"/>
                </a:lnTo>
                <a:lnTo>
                  <a:pt x="16221" y="8111"/>
                </a:lnTo>
                <a:lnTo>
                  <a:pt x="16221" y="8525"/>
                </a:lnTo>
                <a:lnTo>
                  <a:pt x="16172" y="8939"/>
                </a:lnTo>
                <a:lnTo>
                  <a:pt x="16123" y="9353"/>
                </a:lnTo>
                <a:lnTo>
                  <a:pt x="16050" y="9743"/>
                </a:lnTo>
                <a:lnTo>
                  <a:pt x="15977" y="10133"/>
                </a:lnTo>
                <a:lnTo>
                  <a:pt x="15855" y="10522"/>
                </a:lnTo>
                <a:lnTo>
                  <a:pt x="15734" y="10888"/>
                </a:lnTo>
                <a:lnTo>
                  <a:pt x="15587" y="11277"/>
                </a:lnTo>
                <a:lnTo>
                  <a:pt x="15417" y="11618"/>
                </a:lnTo>
                <a:lnTo>
                  <a:pt x="15247" y="11984"/>
                </a:lnTo>
                <a:lnTo>
                  <a:pt x="15052" y="12324"/>
                </a:lnTo>
                <a:lnTo>
                  <a:pt x="14832" y="12641"/>
                </a:lnTo>
                <a:lnTo>
                  <a:pt x="14613" y="12958"/>
                </a:lnTo>
                <a:lnTo>
                  <a:pt x="14370" y="13274"/>
                </a:lnTo>
                <a:lnTo>
                  <a:pt x="14126" y="13567"/>
                </a:lnTo>
                <a:lnTo>
                  <a:pt x="13834" y="13835"/>
                </a:lnTo>
                <a:lnTo>
                  <a:pt x="13566" y="14102"/>
                </a:lnTo>
                <a:lnTo>
                  <a:pt x="13274" y="14370"/>
                </a:lnTo>
                <a:lnTo>
                  <a:pt x="12957" y="14614"/>
                </a:lnTo>
                <a:lnTo>
                  <a:pt x="12641" y="14833"/>
                </a:lnTo>
                <a:lnTo>
                  <a:pt x="12324" y="15052"/>
                </a:lnTo>
                <a:lnTo>
                  <a:pt x="11983" y="15247"/>
                </a:lnTo>
                <a:lnTo>
                  <a:pt x="11618" y="15418"/>
                </a:lnTo>
                <a:lnTo>
                  <a:pt x="11277" y="15588"/>
                </a:lnTo>
                <a:lnTo>
                  <a:pt x="10911" y="15734"/>
                </a:lnTo>
                <a:lnTo>
                  <a:pt x="10522" y="15856"/>
                </a:lnTo>
                <a:lnTo>
                  <a:pt x="10132" y="15978"/>
                </a:lnTo>
                <a:lnTo>
                  <a:pt x="9742" y="16051"/>
                </a:lnTo>
                <a:lnTo>
                  <a:pt x="9353" y="16124"/>
                </a:lnTo>
                <a:lnTo>
                  <a:pt x="8939" y="16173"/>
                </a:lnTo>
                <a:lnTo>
                  <a:pt x="8525" y="16221"/>
                </a:lnTo>
                <a:lnTo>
                  <a:pt x="8111" y="16221"/>
                </a:lnTo>
                <a:lnTo>
                  <a:pt x="8111" y="16221"/>
                </a:lnTo>
                <a:lnTo>
                  <a:pt x="7696" y="16221"/>
                </a:lnTo>
                <a:lnTo>
                  <a:pt x="7282" y="16173"/>
                </a:lnTo>
                <a:lnTo>
                  <a:pt x="6868" y="16124"/>
                </a:lnTo>
                <a:lnTo>
                  <a:pt x="6479" y="16051"/>
                </a:lnTo>
                <a:lnTo>
                  <a:pt x="6089" y="15978"/>
                </a:lnTo>
                <a:lnTo>
                  <a:pt x="5699" y="15856"/>
                </a:lnTo>
                <a:lnTo>
                  <a:pt x="5334" y="15734"/>
                </a:lnTo>
                <a:lnTo>
                  <a:pt x="4944" y="15588"/>
                </a:lnTo>
                <a:lnTo>
                  <a:pt x="4603" y="15418"/>
                </a:lnTo>
                <a:lnTo>
                  <a:pt x="4238" y="15247"/>
                </a:lnTo>
                <a:lnTo>
                  <a:pt x="3897" y="15052"/>
                </a:lnTo>
                <a:lnTo>
                  <a:pt x="3581" y="14833"/>
                </a:lnTo>
                <a:lnTo>
                  <a:pt x="3264" y="14614"/>
                </a:lnTo>
                <a:lnTo>
                  <a:pt x="2947" y="14370"/>
                </a:lnTo>
                <a:lnTo>
                  <a:pt x="2655" y="14102"/>
                </a:lnTo>
                <a:lnTo>
                  <a:pt x="2387" y="13835"/>
                </a:lnTo>
                <a:lnTo>
                  <a:pt x="2119" y="13567"/>
                </a:lnTo>
                <a:lnTo>
                  <a:pt x="1851" y="13274"/>
                </a:lnTo>
                <a:lnTo>
                  <a:pt x="1608" y="12958"/>
                </a:lnTo>
                <a:lnTo>
                  <a:pt x="1389" y="12641"/>
                </a:lnTo>
                <a:lnTo>
                  <a:pt x="1169" y="12324"/>
                </a:lnTo>
                <a:lnTo>
                  <a:pt x="975" y="11984"/>
                </a:lnTo>
                <a:lnTo>
                  <a:pt x="804" y="11618"/>
                </a:lnTo>
                <a:lnTo>
                  <a:pt x="634" y="11277"/>
                </a:lnTo>
                <a:lnTo>
                  <a:pt x="487" y="10888"/>
                </a:lnTo>
                <a:lnTo>
                  <a:pt x="366" y="10522"/>
                </a:lnTo>
                <a:lnTo>
                  <a:pt x="244" y="10133"/>
                </a:lnTo>
                <a:lnTo>
                  <a:pt x="171" y="9743"/>
                </a:lnTo>
                <a:lnTo>
                  <a:pt x="98" y="9353"/>
                </a:lnTo>
                <a:lnTo>
                  <a:pt x="49" y="8939"/>
                </a:lnTo>
                <a:lnTo>
                  <a:pt x="0" y="8525"/>
                </a:lnTo>
                <a:lnTo>
                  <a:pt x="0" y="8111"/>
                </a:lnTo>
                <a:lnTo>
                  <a:pt x="0" y="8111"/>
                </a:lnTo>
                <a:close/>
                <a:moveTo>
                  <a:pt x="7234" y="11180"/>
                </a:moveTo>
                <a:lnTo>
                  <a:pt x="7234" y="11180"/>
                </a:lnTo>
                <a:lnTo>
                  <a:pt x="7282" y="11180"/>
                </a:lnTo>
                <a:lnTo>
                  <a:pt x="7282" y="11180"/>
                </a:lnTo>
                <a:lnTo>
                  <a:pt x="7453" y="11155"/>
                </a:lnTo>
                <a:lnTo>
                  <a:pt x="7623" y="11082"/>
                </a:lnTo>
                <a:lnTo>
                  <a:pt x="7794" y="10985"/>
                </a:lnTo>
                <a:lnTo>
                  <a:pt x="7916" y="10863"/>
                </a:lnTo>
                <a:lnTo>
                  <a:pt x="12007" y="6747"/>
                </a:lnTo>
                <a:lnTo>
                  <a:pt x="12007" y="6747"/>
                </a:lnTo>
                <a:lnTo>
                  <a:pt x="12105" y="6625"/>
                </a:lnTo>
                <a:lnTo>
                  <a:pt x="12153" y="6504"/>
                </a:lnTo>
                <a:lnTo>
                  <a:pt x="12202" y="6358"/>
                </a:lnTo>
                <a:lnTo>
                  <a:pt x="12202" y="6211"/>
                </a:lnTo>
                <a:lnTo>
                  <a:pt x="12202" y="6211"/>
                </a:lnTo>
                <a:lnTo>
                  <a:pt x="12178" y="6017"/>
                </a:lnTo>
                <a:lnTo>
                  <a:pt x="12129" y="5822"/>
                </a:lnTo>
                <a:lnTo>
                  <a:pt x="12032" y="5676"/>
                </a:lnTo>
                <a:lnTo>
                  <a:pt x="11886" y="5529"/>
                </a:lnTo>
                <a:lnTo>
                  <a:pt x="11886" y="5529"/>
                </a:lnTo>
                <a:lnTo>
                  <a:pt x="11764" y="5432"/>
                </a:lnTo>
                <a:lnTo>
                  <a:pt x="11618" y="5383"/>
                </a:lnTo>
                <a:lnTo>
                  <a:pt x="11472" y="5335"/>
                </a:lnTo>
                <a:lnTo>
                  <a:pt x="11325" y="5335"/>
                </a:lnTo>
                <a:lnTo>
                  <a:pt x="11325" y="5335"/>
                </a:lnTo>
                <a:lnTo>
                  <a:pt x="11131" y="5359"/>
                </a:lnTo>
                <a:lnTo>
                  <a:pt x="10960" y="5408"/>
                </a:lnTo>
                <a:lnTo>
                  <a:pt x="10790" y="5505"/>
                </a:lnTo>
                <a:lnTo>
                  <a:pt x="10643" y="5651"/>
                </a:lnTo>
                <a:lnTo>
                  <a:pt x="7161" y="8988"/>
                </a:lnTo>
                <a:lnTo>
                  <a:pt x="5797" y="7648"/>
                </a:lnTo>
                <a:lnTo>
                  <a:pt x="5797" y="7648"/>
                </a:lnTo>
                <a:lnTo>
                  <a:pt x="5675" y="7527"/>
                </a:lnTo>
                <a:lnTo>
                  <a:pt x="5505" y="7454"/>
                </a:lnTo>
                <a:lnTo>
                  <a:pt x="5358" y="7405"/>
                </a:lnTo>
                <a:lnTo>
                  <a:pt x="5188" y="7380"/>
                </a:lnTo>
                <a:lnTo>
                  <a:pt x="5188" y="7380"/>
                </a:lnTo>
                <a:lnTo>
                  <a:pt x="5017" y="7405"/>
                </a:lnTo>
                <a:lnTo>
                  <a:pt x="4847" y="7454"/>
                </a:lnTo>
                <a:lnTo>
                  <a:pt x="4701" y="7527"/>
                </a:lnTo>
                <a:lnTo>
                  <a:pt x="4555" y="7648"/>
                </a:lnTo>
                <a:lnTo>
                  <a:pt x="4555" y="7648"/>
                </a:lnTo>
                <a:lnTo>
                  <a:pt x="4457" y="7770"/>
                </a:lnTo>
                <a:lnTo>
                  <a:pt x="4360" y="7916"/>
                </a:lnTo>
                <a:lnTo>
                  <a:pt x="4311" y="8087"/>
                </a:lnTo>
                <a:lnTo>
                  <a:pt x="4311" y="8257"/>
                </a:lnTo>
                <a:lnTo>
                  <a:pt x="4311" y="8257"/>
                </a:lnTo>
                <a:lnTo>
                  <a:pt x="4311" y="8428"/>
                </a:lnTo>
                <a:lnTo>
                  <a:pt x="4360" y="8598"/>
                </a:lnTo>
                <a:lnTo>
                  <a:pt x="4457" y="8744"/>
                </a:lnTo>
                <a:lnTo>
                  <a:pt x="4555" y="8890"/>
                </a:lnTo>
                <a:lnTo>
                  <a:pt x="6601" y="10936"/>
                </a:lnTo>
                <a:lnTo>
                  <a:pt x="6601" y="10936"/>
                </a:lnTo>
                <a:lnTo>
                  <a:pt x="6747" y="11034"/>
                </a:lnTo>
                <a:lnTo>
                  <a:pt x="6893" y="11131"/>
                </a:lnTo>
                <a:lnTo>
                  <a:pt x="7063" y="11180"/>
                </a:lnTo>
                <a:lnTo>
                  <a:pt x="7234" y="11180"/>
                </a:lnTo>
                <a:lnTo>
                  <a:pt x="7234" y="11180"/>
                </a:lnTo>
                <a:close/>
              </a:path>
            </a:pathLst>
          </a:custGeom>
          <a:noFill/>
          <a:ln cap="rnd" cmpd="sng" w="121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5" name="Shape 645"/>
        <p:cNvGrpSpPr/>
        <p:nvPr/>
      </p:nvGrpSpPr>
      <p:grpSpPr>
        <a:xfrm>
          <a:off x="0" y="0"/>
          <a:ext cx="0" cy="0"/>
          <a:chOff x="0" y="0"/>
          <a:chExt cx="0" cy="0"/>
        </a:xfrm>
      </p:grpSpPr>
      <p:sp>
        <p:nvSpPr>
          <p:cNvPr id="646" name="Google Shape;646;p43"/>
          <p:cNvSpPr txBox="1"/>
          <p:nvPr>
            <p:ph type="title"/>
          </p:nvPr>
        </p:nvSpPr>
        <p:spPr>
          <a:xfrm>
            <a:off x="1207850" y="855506"/>
            <a:ext cx="6728400" cy="351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FUNNEL</a:t>
            </a:r>
            <a:endParaRPr/>
          </a:p>
        </p:txBody>
      </p:sp>
      <p:sp>
        <p:nvSpPr>
          <p:cNvPr id="647" name="Google Shape;647;p43"/>
          <p:cNvSpPr txBox="1"/>
          <p:nvPr>
            <p:ph idx="12" type="sldNum"/>
          </p:nvPr>
        </p:nvSpPr>
        <p:spPr>
          <a:xfrm>
            <a:off x="8640175" y="4585800"/>
            <a:ext cx="351300" cy="405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grpSp>
        <p:nvGrpSpPr>
          <p:cNvPr id="648" name="Google Shape;648;p43"/>
          <p:cNvGrpSpPr/>
          <p:nvPr/>
        </p:nvGrpSpPr>
        <p:grpSpPr>
          <a:xfrm>
            <a:off x="1207842" y="1413043"/>
            <a:ext cx="3608219" cy="3243858"/>
            <a:chOff x="3778727" y="4460423"/>
            <a:chExt cx="720160" cy="647438"/>
          </a:xfrm>
        </p:grpSpPr>
        <p:sp>
          <p:nvSpPr>
            <p:cNvPr id="649" name="Google Shape;649;p43"/>
            <p:cNvSpPr/>
            <p:nvPr/>
          </p:nvSpPr>
          <p:spPr>
            <a:xfrm>
              <a:off x="3957011" y="4902228"/>
              <a:ext cx="364723" cy="110621"/>
            </a:xfrm>
            <a:custGeom>
              <a:rect b="b" l="l" r="r" t="t"/>
              <a:pathLst>
                <a:path extrusionOk="0" h="194" w="640">
                  <a:moveTo>
                    <a:pt x="0" y="0"/>
                  </a:moveTo>
                  <a:cubicBezTo>
                    <a:pt x="63" y="130"/>
                    <a:pt x="63" y="130"/>
                    <a:pt x="63" y="130"/>
                  </a:cubicBezTo>
                  <a:cubicBezTo>
                    <a:pt x="64" y="130"/>
                    <a:pt x="64" y="130"/>
                    <a:pt x="64" y="130"/>
                  </a:cubicBezTo>
                  <a:cubicBezTo>
                    <a:pt x="64" y="130"/>
                    <a:pt x="64" y="130"/>
                    <a:pt x="64" y="131"/>
                  </a:cubicBezTo>
                  <a:cubicBezTo>
                    <a:pt x="70" y="143"/>
                    <a:pt x="70" y="143"/>
                    <a:pt x="70" y="143"/>
                  </a:cubicBezTo>
                  <a:cubicBezTo>
                    <a:pt x="93" y="170"/>
                    <a:pt x="188" y="194"/>
                    <a:pt x="320" y="194"/>
                  </a:cubicBezTo>
                  <a:cubicBezTo>
                    <a:pt x="452" y="194"/>
                    <a:pt x="547" y="170"/>
                    <a:pt x="571" y="143"/>
                  </a:cubicBezTo>
                  <a:cubicBezTo>
                    <a:pt x="577" y="131"/>
                    <a:pt x="577" y="131"/>
                    <a:pt x="577" y="131"/>
                  </a:cubicBezTo>
                  <a:cubicBezTo>
                    <a:pt x="577" y="130"/>
                    <a:pt x="577" y="130"/>
                    <a:pt x="577" y="130"/>
                  </a:cubicBezTo>
                  <a:cubicBezTo>
                    <a:pt x="577" y="130"/>
                    <a:pt x="577" y="130"/>
                    <a:pt x="577" y="130"/>
                  </a:cubicBezTo>
                  <a:cubicBezTo>
                    <a:pt x="640" y="0"/>
                    <a:pt x="640" y="0"/>
                    <a:pt x="640" y="0"/>
                  </a:cubicBezTo>
                  <a:cubicBezTo>
                    <a:pt x="587" y="29"/>
                    <a:pt x="452" y="46"/>
                    <a:pt x="320" y="46"/>
                  </a:cubicBezTo>
                  <a:cubicBezTo>
                    <a:pt x="189" y="46"/>
                    <a:pt x="53" y="29"/>
                    <a:pt x="0" y="0"/>
                  </a:cubicBezTo>
                  <a:close/>
                </a:path>
              </a:pathLst>
            </a:custGeom>
            <a:solidFill>
              <a:schemeClr val="accent5"/>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rPr b="1" lang="en" sz="1200">
                  <a:solidFill>
                    <a:schemeClr val="dk1"/>
                  </a:solidFill>
                  <a:latin typeface="Inria Sans"/>
                  <a:ea typeface="Inria Sans"/>
                  <a:cs typeface="Inria Sans"/>
                  <a:sym typeface="Inria Sans"/>
                </a:rPr>
                <a:t>PURCHASE</a:t>
              </a:r>
              <a:endParaRPr b="1" i="0" sz="1200" u="none" cap="none" strike="noStrike">
                <a:solidFill>
                  <a:schemeClr val="dk1"/>
                </a:solidFill>
                <a:latin typeface="Inria Sans"/>
                <a:ea typeface="Inria Sans"/>
                <a:cs typeface="Inria Sans"/>
                <a:sym typeface="Inria Sans"/>
              </a:endParaRPr>
            </a:p>
          </p:txBody>
        </p:sp>
        <p:sp>
          <p:nvSpPr>
            <p:cNvPr id="650" name="Google Shape;650;p43"/>
            <p:cNvSpPr/>
            <p:nvPr/>
          </p:nvSpPr>
          <p:spPr>
            <a:xfrm>
              <a:off x="4002092" y="4999728"/>
              <a:ext cx="275015" cy="108132"/>
            </a:xfrm>
            <a:custGeom>
              <a:rect b="b" l="l" r="r" t="t"/>
              <a:pathLst>
                <a:path extrusionOk="0" h="190" w="483">
                  <a:moveTo>
                    <a:pt x="0" y="0"/>
                  </a:moveTo>
                  <a:cubicBezTo>
                    <a:pt x="61" y="125"/>
                    <a:pt x="61" y="125"/>
                    <a:pt x="61" y="125"/>
                  </a:cubicBezTo>
                  <a:cubicBezTo>
                    <a:pt x="62" y="126"/>
                    <a:pt x="62" y="127"/>
                    <a:pt x="63" y="128"/>
                  </a:cubicBezTo>
                  <a:cubicBezTo>
                    <a:pt x="70" y="144"/>
                    <a:pt x="70" y="144"/>
                    <a:pt x="70" y="144"/>
                  </a:cubicBezTo>
                  <a:cubicBezTo>
                    <a:pt x="93" y="170"/>
                    <a:pt x="162" y="190"/>
                    <a:pt x="241" y="190"/>
                  </a:cubicBezTo>
                  <a:cubicBezTo>
                    <a:pt x="320" y="190"/>
                    <a:pt x="389" y="170"/>
                    <a:pt x="412" y="144"/>
                  </a:cubicBezTo>
                  <a:cubicBezTo>
                    <a:pt x="420" y="128"/>
                    <a:pt x="420" y="128"/>
                    <a:pt x="420" y="128"/>
                  </a:cubicBezTo>
                  <a:cubicBezTo>
                    <a:pt x="421" y="127"/>
                    <a:pt x="421" y="126"/>
                    <a:pt x="421" y="125"/>
                  </a:cubicBezTo>
                  <a:cubicBezTo>
                    <a:pt x="483" y="0"/>
                    <a:pt x="483" y="0"/>
                    <a:pt x="483" y="0"/>
                  </a:cubicBezTo>
                  <a:cubicBezTo>
                    <a:pt x="437" y="26"/>
                    <a:pt x="338" y="41"/>
                    <a:pt x="241" y="41"/>
                  </a:cubicBezTo>
                  <a:cubicBezTo>
                    <a:pt x="144" y="41"/>
                    <a:pt x="45" y="26"/>
                    <a:pt x="0" y="0"/>
                  </a:cubicBezTo>
                  <a:close/>
                </a:path>
              </a:pathLst>
            </a:custGeom>
            <a:solidFill>
              <a:schemeClr val="accent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rPr b="1" lang="en" sz="1200">
                  <a:solidFill>
                    <a:schemeClr val="accent1"/>
                  </a:solidFill>
                  <a:latin typeface="Inria Sans"/>
                  <a:ea typeface="Inria Sans"/>
                  <a:cs typeface="Inria Sans"/>
                  <a:sym typeface="Inria Sans"/>
                </a:rPr>
                <a:t>LOYALTY</a:t>
              </a:r>
              <a:endParaRPr b="1" i="0" sz="1200" u="none" cap="none" strike="noStrike">
                <a:solidFill>
                  <a:schemeClr val="accent1"/>
                </a:solidFill>
                <a:latin typeface="Inria Sans"/>
                <a:ea typeface="Inria Sans"/>
                <a:cs typeface="Inria Sans"/>
                <a:sym typeface="Inria Sans"/>
              </a:endParaRPr>
            </a:p>
          </p:txBody>
        </p:sp>
        <p:sp>
          <p:nvSpPr>
            <p:cNvPr id="651" name="Google Shape;651;p43"/>
            <p:cNvSpPr/>
            <p:nvPr/>
          </p:nvSpPr>
          <p:spPr>
            <a:xfrm>
              <a:off x="3780312" y="4519014"/>
              <a:ext cx="718575" cy="115145"/>
            </a:xfrm>
            <a:custGeom>
              <a:rect b="b" l="l" r="r" t="t"/>
              <a:pathLst>
                <a:path extrusionOk="0" h="202" w="1261">
                  <a:moveTo>
                    <a:pt x="630" y="53"/>
                  </a:moveTo>
                  <a:cubicBezTo>
                    <a:pt x="363" y="53"/>
                    <a:pt x="82" y="34"/>
                    <a:pt x="0" y="0"/>
                  </a:cubicBezTo>
                  <a:cubicBezTo>
                    <a:pt x="71" y="146"/>
                    <a:pt x="71" y="146"/>
                    <a:pt x="71" y="146"/>
                  </a:cubicBezTo>
                  <a:cubicBezTo>
                    <a:pt x="88" y="157"/>
                    <a:pt x="134" y="170"/>
                    <a:pt x="227" y="181"/>
                  </a:cubicBezTo>
                  <a:cubicBezTo>
                    <a:pt x="334" y="194"/>
                    <a:pt x="478" y="202"/>
                    <a:pt x="630" y="202"/>
                  </a:cubicBezTo>
                  <a:cubicBezTo>
                    <a:pt x="630" y="202"/>
                    <a:pt x="630" y="202"/>
                    <a:pt x="630" y="202"/>
                  </a:cubicBezTo>
                  <a:cubicBezTo>
                    <a:pt x="929" y="202"/>
                    <a:pt x="1147" y="174"/>
                    <a:pt x="1189" y="146"/>
                  </a:cubicBezTo>
                  <a:cubicBezTo>
                    <a:pt x="1261" y="0"/>
                    <a:pt x="1261" y="0"/>
                    <a:pt x="1261" y="0"/>
                  </a:cubicBezTo>
                  <a:cubicBezTo>
                    <a:pt x="1179" y="34"/>
                    <a:pt x="897" y="53"/>
                    <a:pt x="630" y="53"/>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rPr b="1" lang="en" sz="1200">
                  <a:solidFill>
                    <a:schemeClr val="dk1"/>
                  </a:solidFill>
                  <a:latin typeface="Inria Sans"/>
                  <a:ea typeface="Inria Sans"/>
                  <a:cs typeface="Inria Sans"/>
                  <a:sym typeface="Inria Sans"/>
                </a:rPr>
                <a:t>AWARENESS</a:t>
              </a:r>
              <a:endParaRPr b="1" i="0" sz="1200" u="none" cap="none" strike="noStrike">
                <a:solidFill>
                  <a:schemeClr val="dk1"/>
                </a:solidFill>
                <a:latin typeface="Inria Sans"/>
                <a:ea typeface="Inria Sans"/>
                <a:cs typeface="Inria Sans"/>
                <a:sym typeface="Inria Sans"/>
              </a:endParaRPr>
            </a:p>
          </p:txBody>
        </p:sp>
        <p:sp>
          <p:nvSpPr>
            <p:cNvPr id="652" name="Google Shape;652;p43"/>
            <p:cNvSpPr/>
            <p:nvPr/>
          </p:nvSpPr>
          <p:spPr>
            <a:xfrm>
              <a:off x="3868662" y="4710395"/>
              <a:ext cx="541875" cy="112657"/>
            </a:xfrm>
            <a:custGeom>
              <a:rect b="b" l="l" r="r" t="t"/>
              <a:pathLst>
                <a:path extrusionOk="0" h="198" w="951">
                  <a:moveTo>
                    <a:pt x="0" y="0"/>
                  </a:moveTo>
                  <a:cubicBezTo>
                    <a:pt x="70" y="144"/>
                    <a:pt x="70" y="144"/>
                    <a:pt x="70" y="144"/>
                  </a:cubicBezTo>
                  <a:cubicBezTo>
                    <a:pt x="101" y="171"/>
                    <a:pt x="259" y="198"/>
                    <a:pt x="475" y="198"/>
                  </a:cubicBezTo>
                  <a:cubicBezTo>
                    <a:pt x="692" y="198"/>
                    <a:pt x="849" y="171"/>
                    <a:pt x="881" y="144"/>
                  </a:cubicBezTo>
                  <a:cubicBezTo>
                    <a:pt x="951" y="0"/>
                    <a:pt x="951" y="0"/>
                    <a:pt x="951" y="0"/>
                  </a:cubicBezTo>
                  <a:cubicBezTo>
                    <a:pt x="881" y="32"/>
                    <a:pt x="673" y="50"/>
                    <a:pt x="475" y="50"/>
                  </a:cubicBezTo>
                  <a:cubicBezTo>
                    <a:pt x="277" y="50"/>
                    <a:pt x="69" y="32"/>
                    <a:pt x="0" y="0"/>
                  </a:cubicBezTo>
                  <a:close/>
                </a:path>
              </a:pathLst>
            </a:custGeom>
            <a:solidFill>
              <a:schemeClr val="accent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rPr b="1" lang="en" sz="1200">
                  <a:solidFill>
                    <a:schemeClr val="dk1"/>
                  </a:solidFill>
                  <a:latin typeface="Inria Sans"/>
                  <a:ea typeface="Inria Sans"/>
                  <a:cs typeface="Inria Sans"/>
                  <a:sym typeface="Inria Sans"/>
                </a:rPr>
                <a:t>EVALUATION</a:t>
              </a:r>
              <a:endParaRPr b="1" i="0" sz="1200" u="none" cap="none" strike="noStrike">
                <a:solidFill>
                  <a:schemeClr val="dk1"/>
                </a:solidFill>
                <a:latin typeface="Inria Sans"/>
                <a:ea typeface="Inria Sans"/>
                <a:cs typeface="Inria Sans"/>
                <a:sym typeface="Inria Sans"/>
              </a:endParaRPr>
            </a:p>
          </p:txBody>
        </p:sp>
        <p:sp>
          <p:nvSpPr>
            <p:cNvPr id="653" name="Google Shape;653;p43"/>
            <p:cNvSpPr/>
            <p:nvPr/>
          </p:nvSpPr>
          <p:spPr>
            <a:xfrm>
              <a:off x="3824940" y="4614704"/>
              <a:ext cx="629543" cy="114014"/>
            </a:xfrm>
            <a:custGeom>
              <a:rect b="b" l="l" r="r" t="t"/>
              <a:pathLst>
                <a:path extrusionOk="0" h="200" w="1105">
                  <a:moveTo>
                    <a:pt x="552" y="51"/>
                  </a:moveTo>
                  <a:cubicBezTo>
                    <a:pt x="399" y="51"/>
                    <a:pt x="255" y="44"/>
                    <a:pt x="147" y="31"/>
                  </a:cubicBezTo>
                  <a:cubicBezTo>
                    <a:pt x="76" y="22"/>
                    <a:pt x="26" y="12"/>
                    <a:pt x="0" y="0"/>
                  </a:cubicBezTo>
                  <a:cubicBezTo>
                    <a:pt x="70" y="145"/>
                    <a:pt x="70" y="145"/>
                    <a:pt x="70" y="145"/>
                  </a:cubicBezTo>
                  <a:cubicBezTo>
                    <a:pt x="108" y="173"/>
                    <a:pt x="296" y="200"/>
                    <a:pt x="552" y="200"/>
                  </a:cubicBezTo>
                  <a:cubicBezTo>
                    <a:pt x="809" y="200"/>
                    <a:pt x="996" y="173"/>
                    <a:pt x="1034" y="145"/>
                  </a:cubicBezTo>
                  <a:cubicBezTo>
                    <a:pt x="1105" y="0"/>
                    <a:pt x="1105" y="0"/>
                    <a:pt x="1105" y="0"/>
                  </a:cubicBezTo>
                  <a:cubicBezTo>
                    <a:pt x="1030" y="33"/>
                    <a:pt x="785" y="51"/>
                    <a:pt x="552" y="51"/>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rPr b="1" lang="en" sz="1200">
                  <a:solidFill>
                    <a:schemeClr val="dk1"/>
                  </a:solidFill>
                  <a:latin typeface="Inria Sans"/>
                  <a:ea typeface="Inria Sans"/>
                  <a:cs typeface="Inria Sans"/>
                  <a:sym typeface="Inria Sans"/>
                </a:rPr>
                <a:t>DISCOVERY</a:t>
              </a:r>
              <a:endParaRPr b="1" i="0" sz="1200" u="none" cap="none" strike="noStrike">
                <a:solidFill>
                  <a:schemeClr val="dk1"/>
                </a:solidFill>
                <a:latin typeface="Inria Sans"/>
                <a:ea typeface="Inria Sans"/>
                <a:cs typeface="Inria Sans"/>
                <a:sym typeface="Inria Sans"/>
              </a:endParaRPr>
            </a:p>
          </p:txBody>
        </p:sp>
        <p:sp>
          <p:nvSpPr>
            <p:cNvPr id="654" name="Google Shape;654;p43"/>
            <p:cNvSpPr/>
            <p:nvPr/>
          </p:nvSpPr>
          <p:spPr>
            <a:xfrm>
              <a:off x="3912610" y="4806085"/>
              <a:ext cx="453525" cy="112204"/>
            </a:xfrm>
            <a:custGeom>
              <a:rect b="b" l="l" r="r" t="t"/>
              <a:pathLst>
                <a:path extrusionOk="0" h="197" w="796">
                  <a:moveTo>
                    <a:pt x="0" y="0"/>
                  </a:moveTo>
                  <a:cubicBezTo>
                    <a:pt x="65" y="132"/>
                    <a:pt x="65" y="132"/>
                    <a:pt x="65" y="132"/>
                  </a:cubicBezTo>
                  <a:cubicBezTo>
                    <a:pt x="65" y="132"/>
                    <a:pt x="65" y="132"/>
                    <a:pt x="65" y="132"/>
                  </a:cubicBezTo>
                  <a:cubicBezTo>
                    <a:pt x="65" y="133"/>
                    <a:pt x="65" y="133"/>
                    <a:pt x="65" y="133"/>
                  </a:cubicBezTo>
                  <a:cubicBezTo>
                    <a:pt x="70" y="142"/>
                    <a:pt x="70" y="142"/>
                    <a:pt x="70" y="142"/>
                  </a:cubicBezTo>
                  <a:cubicBezTo>
                    <a:pt x="95" y="170"/>
                    <a:pt x="221" y="197"/>
                    <a:pt x="398" y="197"/>
                  </a:cubicBezTo>
                  <a:cubicBezTo>
                    <a:pt x="576" y="197"/>
                    <a:pt x="702" y="170"/>
                    <a:pt x="727" y="142"/>
                  </a:cubicBezTo>
                  <a:cubicBezTo>
                    <a:pt x="732" y="133"/>
                    <a:pt x="732" y="133"/>
                    <a:pt x="732" y="133"/>
                  </a:cubicBezTo>
                  <a:cubicBezTo>
                    <a:pt x="732" y="132"/>
                    <a:pt x="732" y="132"/>
                    <a:pt x="732" y="132"/>
                  </a:cubicBezTo>
                  <a:cubicBezTo>
                    <a:pt x="732" y="132"/>
                    <a:pt x="732" y="132"/>
                    <a:pt x="732" y="132"/>
                  </a:cubicBezTo>
                  <a:cubicBezTo>
                    <a:pt x="796" y="0"/>
                    <a:pt x="796" y="0"/>
                    <a:pt x="796" y="0"/>
                  </a:cubicBezTo>
                  <a:cubicBezTo>
                    <a:pt x="735" y="31"/>
                    <a:pt x="562" y="48"/>
                    <a:pt x="398" y="48"/>
                  </a:cubicBezTo>
                  <a:cubicBezTo>
                    <a:pt x="234" y="48"/>
                    <a:pt x="62" y="31"/>
                    <a:pt x="0" y="0"/>
                  </a:cubicBezTo>
                  <a:close/>
                </a:path>
              </a:pathLst>
            </a:cu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rPr b="1" lang="en" sz="1200">
                  <a:solidFill>
                    <a:schemeClr val="dk1"/>
                  </a:solidFill>
                  <a:latin typeface="Inria Sans"/>
                  <a:ea typeface="Inria Sans"/>
                  <a:cs typeface="Inria Sans"/>
                  <a:sym typeface="Inria Sans"/>
                </a:rPr>
                <a:t>INTENT</a:t>
              </a:r>
              <a:endParaRPr b="1" i="0" sz="1200" u="none" cap="none" strike="noStrike">
                <a:solidFill>
                  <a:schemeClr val="dk1"/>
                </a:solidFill>
                <a:latin typeface="Inria Sans"/>
                <a:ea typeface="Inria Sans"/>
                <a:cs typeface="Inria Sans"/>
                <a:sym typeface="Inria Sans"/>
              </a:endParaRPr>
            </a:p>
          </p:txBody>
        </p:sp>
        <p:sp>
          <p:nvSpPr>
            <p:cNvPr id="655" name="Google Shape;655;p43"/>
            <p:cNvSpPr/>
            <p:nvPr/>
          </p:nvSpPr>
          <p:spPr>
            <a:xfrm>
              <a:off x="3778727" y="4460423"/>
              <a:ext cx="719100" cy="79200"/>
            </a:xfrm>
            <a:prstGeom prst="ellipse">
              <a:avLst/>
            </a:pr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1" i="0" sz="1200" u="none" cap="none" strike="noStrike">
                <a:solidFill>
                  <a:schemeClr val="dk1"/>
                </a:solidFill>
                <a:latin typeface="Inria Sans"/>
                <a:ea typeface="Inria Sans"/>
                <a:cs typeface="Inria Sans"/>
                <a:sym typeface="Inria Sans"/>
              </a:endParaRPr>
            </a:p>
          </p:txBody>
        </p:sp>
      </p:grpSp>
      <p:cxnSp>
        <p:nvCxnSpPr>
          <p:cNvPr id="656" name="Google Shape;656;p43"/>
          <p:cNvCxnSpPr/>
          <p:nvPr/>
        </p:nvCxnSpPr>
        <p:spPr>
          <a:xfrm>
            <a:off x="4736100" y="1950075"/>
            <a:ext cx="1056900" cy="0"/>
          </a:xfrm>
          <a:prstGeom prst="straightConnector1">
            <a:avLst/>
          </a:prstGeom>
          <a:noFill/>
          <a:ln cap="flat" cmpd="sng" w="9525">
            <a:solidFill>
              <a:schemeClr val="accent1"/>
            </a:solidFill>
            <a:prstDash val="solid"/>
            <a:round/>
            <a:headEnd len="med" w="med" type="oval"/>
            <a:tailEnd len="med" w="med" type="oval"/>
          </a:ln>
        </p:spPr>
      </p:cxnSp>
      <p:sp>
        <p:nvSpPr>
          <p:cNvPr id="657" name="Google Shape;657;p43"/>
          <p:cNvSpPr txBox="1"/>
          <p:nvPr/>
        </p:nvSpPr>
        <p:spPr>
          <a:xfrm>
            <a:off x="5854600" y="1778025"/>
            <a:ext cx="2786700" cy="3441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lang="en" sz="1000">
                <a:solidFill>
                  <a:schemeClr val="dk1"/>
                </a:solidFill>
                <a:latin typeface="Inria Sans"/>
                <a:ea typeface="Inria Sans"/>
                <a:cs typeface="Inria Sans"/>
                <a:sym typeface="Inria Sans"/>
              </a:rPr>
              <a:t>Insert your content</a:t>
            </a:r>
            <a:endParaRPr sz="1000">
              <a:solidFill>
                <a:schemeClr val="dk1"/>
              </a:solidFill>
              <a:latin typeface="Inria Sans"/>
              <a:ea typeface="Inria Sans"/>
              <a:cs typeface="Inria Sans"/>
              <a:sym typeface="Inria Sans"/>
            </a:endParaRPr>
          </a:p>
        </p:txBody>
      </p:sp>
      <p:cxnSp>
        <p:nvCxnSpPr>
          <p:cNvPr id="658" name="Google Shape;658;p43"/>
          <p:cNvCxnSpPr/>
          <p:nvPr/>
        </p:nvCxnSpPr>
        <p:spPr>
          <a:xfrm>
            <a:off x="4580425" y="2431700"/>
            <a:ext cx="1212600" cy="0"/>
          </a:xfrm>
          <a:prstGeom prst="straightConnector1">
            <a:avLst/>
          </a:prstGeom>
          <a:noFill/>
          <a:ln cap="flat" cmpd="sng" w="9525">
            <a:solidFill>
              <a:schemeClr val="accent2"/>
            </a:solidFill>
            <a:prstDash val="solid"/>
            <a:round/>
            <a:headEnd len="med" w="med" type="oval"/>
            <a:tailEnd len="med" w="med" type="oval"/>
          </a:ln>
        </p:spPr>
      </p:cxnSp>
      <p:sp>
        <p:nvSpPr>
          <p:cNvPr id="659" name="Google Shape;659;p43"/>
          <p:cNvSpPr txBox="1"/>
          <p:nvPr/>
        </p:nvSpPr>
        <p:spPr>
          <a:xfrm>
            <a:off x="5854600" y="2259640"/>
            <a:ext cx="2786700" cy="3441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lang="en" sz="1000">
                <a:solidFill>
                  <a:schemeClr val="dk1"/>
                </a:solidFill>
                <a:latin typeface="Inria Sans"/>
                <a:ea typeface="Inria Sans"/>
                <a:cs typeface="Inria Sans"/>
                <a:sym typeface="Inria Sans"/>
              </a:rPr>
              <a:t>Insert your content</a:t>
            </a:r>
            <a:endParaRPr sz="1000">
              <a:solidFill>
                <a:schemeClr val="dk1"/>
              </a:solidFill>
              <a:latin typeface="Inria Sans"/>
              <a:ea typeface="Inria Sans"/>
              <a:cs typeface="Inria Sans"/>
              <a:sym typeface="Inria Sans"/>
            </a:endParaRPr>
          </a:p>
        </p:txBody>
      </p:sp>
      <p:cxnSp>
        <p:nvCxnSpPr>
          <p:cNvPr id="660" name="Google Shape;660;p43"/>
          <p:cNvCxnSpPr/>
          <p:nvPr/>
        </p:nvCxnSpPr>
        <p:spPr>
          <a:xfrm>
            <a:off x="4359200" y="2913325"/>
            <a:ext cx="1433700" cy="0"/>
          </a:xfrm>
          <a:prstGeom prst="straightConnector1">
            <a:avLst/>
          </a:prstGeom>
          <a:noFill/>
          <a:ln cap="flat" cmpd="sng" w="9525">
            <a:solidFill>
              <a:schemeClr val="accent3"/>
            </a:solidFill>
            <a:prstDash val="solid"/>
            <a:round/>
            <a:headEnd len="med" w="med" type="oval"/>
            <a:tailEnd len="med" w="med" type="oval"/>
          </a:ln>
        </p:spPr>
      </p:cxnSp>
      <p:sp>
        <p:nvSpPr>
          <p:cNvPr id="661" name="Google Shape;661;p43"/>
          <p:cNvSpPr txBox="1"/>
          <p:nvPr/>
        </p:nvSpPr>
        <p:spPr>
          <a:xfrm>
            <a:off x="5854600" y="2741255"/>
            <a:ext cx="2786700" cy="3441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lang="en" sz="1000">
                <a:solidFill>
                  <a:schemeClr val="dk1"/>
                </a:solidFill>
                <a:latin typeface="Inria Sans"/>
                <a:ea typeface="Inria Sans"/>
                <a:cs typeface="Inria Sans"/>
                <a:sym typeface="Inria Sans"/>
              </a:rPr>
              <a:t>Insert your content</a:t>
            </a:r>
            <a:endParaRPr sz="1000">
              <a:solidFill>
                <a:schemeClr val="dk1"/>
              </a:solidFill>
              <a:latin typeface="Inria Sans"/>
              <a:ea typeface="Inria Sans"/>
              <a:cs typeface="Inria Sans"/>
              <a:sym typeface="Inria Sans"/>
            </a:endParaRPr>
          </a:p>
        </p:txBody>
      </p:sp>
      <p:cxnSp>
        <p:nvCxnSpPr>
          <p:cNvPr id="662" name="Google Shape;662;p43"/>
          <p:cNvCxnSpPr/>
          <p:nvPr/>
        </p:nvCxnSpPr>
        <p:spPr>
          <a:xfrm>
            <a:off x="4170750" y="3394925"/>
            <a:ext cx="1622100" cy="0"/>
          </a:xfrm>
          <a:prstGeom prst="straightConnector1">
            <a:avLst/>
          </a:prstGeom>
          <a:noFill/>
          <a:ln cap="flat" cmpd="sng" w="9525">
            <a:solidFill>
              <a:schemeClr val="accent4"/>
            </a:solidFill>
            <a:prstDash val="solid"/>
            <a:round/>
            <a:headEnd len="med" w="med" type="oval"/>
            <a:tailEnd len="med" w="med" type="oval"/>
          </a:ln>
        </p:spPr>
      </p:cxnSp>
      <p:sp>
        <p:nvSpPr>
          <p:cNvPr id="663" name="Google Shape;663;p43"/>
          <p:cNvSpPr txBox="1"/>
          <p:nvPr/>
        </p:nvSpPr>
        <p:spPr>
          <a:xfrm>
            <a:off x="5854600" y="3222870"/>
            <a:ext cx="2786700" cy="3441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lang="en" sz="1000">
                <a:solidFill>
                  <a:schemeClr val="dk1"/>
                </a:solidFill>
                <a:latin typeface="Inria Sans"/>
                <a:ea typeface="Inria Sans"/>
                <a:cs typeface="Inria Sans"/>
                <a:sym typeface="Inria Sans"/>
              </a:rPr>
              <a:t>Insert your content</a:t>
            </a:r>
            <a:endParaRPr sz="1000">
              <a:solidFill>
                <a:schemeClr val="dk1"/>
              </a:solidFill>
              <a:latin typeface="Inria Sans"/>
              <a:ea typeface="Inria Sans"/>
              <a:cs typeface="Inria Sans"/>
              <a:sym typeface="Inria Sans"/>
            </a:endParaRPr>
          </a:p>
        </p:txBody>
      </p:sp>
      <p:cxnSp>
        <p:nvCxnSpPr>
          <p:cNvPr id="664" name="Google Shape;664;p43"/>
          <p:cNvCxnSpPr/>
          <p:nvPr/>
        </p:nvCxnSpPr>
        <p:spPr>
          <a:xfrm>
            <a:off x="3965900" y="3876550"/>
            <a:ext cx="1827000" cy="0"/>
          </a:xfrm>
          <a:prstGeom prst="straightConnector1">
            <a:avLst/>
          </a:prstGeom>
          <a:noFill/>
          <a:ln cap="flat" cmpd="sng" w="9525">
            <a:solidFill>
              <a:schemeClr val="accent5"/>
            </a:solidFill>
            <a:prstDash val="solid"/>
            <a:round/>
            <a:headEnd len="med" w="med" type="oval"/>
            <a:tailEnd len="med" w="med" type="oval"/>
          </a:ln>
        </p:spPr>
      </p:cxnSp>
      <p:sp>
        <p:nvSpPr>
          <p:cNvPr id="665" name="Google Shape;665;p43"/>
          <p:cNvSpPr txBox="1"/>
          <p:nvPr/>
        </p:nvSpPr>
        <p:spPr>
          <a:xfrm>
            <a:off x="5854600" y="3704485"/>
            <a:ext cx="2786700" cy="3441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lang="en" sz="1000">
                <a:solidFill>
                  <a:schemeClr val="dk1"/>
                </a:solidFill>
                <a:latin typeface="Inria Sans"/>
                <a:ea typeface="Inria Sans"/>
                <a:cs typeface="Inria Sans"/>
                <a:sym typeface="Inria Sans"/>
              </a:rPr>
              <a:t>Insert your content</a:t>
            </a:r>
            <a:endParaRPr sz="1000">
              <a:solidFill>
                <a:schemeClr val="dk1"/>
              </a:solidFill>
              <a:latin typeface="Inria Sans"/>
              <a:ea typeface="Inria Sans"/>
              <a:cs typeface="Inria Sans"/>
              <a:sym typeface="Inria Sans"/>
            </a:endParaRPr>
          </a:p>
        </p:txBody>
      </p:sp>
      <p:cxnSp>
        <p:nvCxnSpPr>
          <p:cNvPr id="666" name="Google Shape;666;p43"/>
          <p:cNvCxnSpPr/>
          <p:nvPr/>
        </p:nvCxnSpPr>
        <p:spPr>
          <a:xfrm>
            <a:off x="3752875" y="4358150"/>
            <a:ext cx="2031600" cy="0"/>
          </a:xfrm>
          <a:prstGeom prst="straightConnector1">
            <a:avLst/>
          </a:prstGeom>
          <a:noFill/>
          <a:ln cap="flat" cmpd="sng" w="9525">
            <a:solidFill>
              <a:schemeClr val="accent6"/>
            </a:solidFill>
            <a:prstDash val="solid"/>
            <a:round/>
            <a:headEnd len="med" w="med" type="oval"/>
            <a:tailEnd len="med" w="med" type="oval"/>
          </a:ln>
        </p:spPr>
      </p:cxnSp>
      <p:sp>
        <p:nvSpPr>
          <p:cNvPr id="667" name="Google Shape;667;p43"/>
          <p:cNvSpPr txBox="1"/>
          <p:nvPr/>
        </p:nvSpPr>
        <p:spPr>
          <a:xfrm>
            <a:off x="5854600" y="4186100"/>
            <a:ext cx="2786700" cy="3441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lang="en" sz="1000">
                <a:solidFill>
                  <a:schemeClr val="dk1"/>
                </a:solidFill>
                <a:latin typeface="Inria Sans"/>
                <a:ea typeface="Inria Sans"/>
                <a:cs typeface="Inria Sans"/>
                <a:sym typeface="Inria Sans"/>
              </a:rPr>
              <a:t>Insert your content</a:t>
            </a:r>
            <a:endParaRPr sz="1000">
              <a:solidFill>
                <a:schemeClr val="dk1"/>
              </a:solidFill>
              <a:latin typeface="Inria Sans"/>
              <a:ea typeface="Inria Sans"/>
              <a:cs typeface="Inria Sans"/>
              <a:sym typeface="Inria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1" name="Shape 671"/>
        <p:cNvGrpSpPr/>
        <p:nvPr/>
      </p:nvGrpSpPr>
      <p:grpSpPr>
        <a:xfrm>
          <a:off x="0" y="0"/>
          <a:ext cx="0" cy="0"/>
          <a:chOff x="0" y="0"/>
          <a:chExt cx="0" cy="0"/>
        </a:xfrm>
      </p:grpSpPr>
      <p:sp>
        <p:nvSpPr>
          <p:cNvPr id="672" name="Google Shape;672;p44"/>
          <p:cNvSpPr txBox="1"/>
          <p:nvPr>
            <p:ph type="title"/>
          </p:nvPr>
        </p:nvSpPr>
        <p:spPr>
          <a:xfrm>
            <a:off x="1207850" y="855506"/>
            <a:ext cx="6728400" cy="351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TEAM PRESENTATION</a:t>
            </a:r>
            <a:endParaRPr/>
          </a:p>
        </p:txBody>
      </p:sp>
      <p:sp>
        <p:nvSpPr>
          <p:cNvPr id="673" name="Google Shape;673;p44"/>
          <p:cNvSpPr txBox="1"/>
          <p:nvPr>
            <p:ph idx="12" type="sldNum"/>
          </p:nvPr>
        </p:nvSpPr>
        <p:spPr>
          <a:xfrm>
            <a:off x="8640175" y="4585800"/>
            <a:ext cx="351300" cy="405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id="674" name="Google Shape;674;p44"/>
          <p:cNvPicPr preferRelativeResize="0"/>
          <p:nvPr/>
        </p:nvPicPr>
        <p:blipFill rotWithShape="1">
          <a:blip r:embed="rId3">
            <a:alphaModFix/>
          </a:blip>
          <a:srcRect b="9812" l="19633" r="0" t="9820"/>
          <a:stretch/>
        </p:blipFill>
        <p:spPr>
          <a:xfrm>
            <a:off x="1207850" y="1884125"/>
            <a:ext cx="1410600" cy="1410600"/>
          </a:xfrm>
          <a:prstGeom prst="ellipse">
            <a:avLst/>
          </a:prstGeom>
          <a:noFill/>
          <a:ln>
            <a:noFill/>
          </a:ln>
        </p:spPr>
      </p:pic>
      <p:sp>
        <p:nvSpPr>
          <p:cNvPr id="675" name="Google Shape;675;p44"/>
          <p:cNvSpPr txBox="1"/>
          <p:nvPr/>
        </p:nvSpPr>
        <p:spPr>
          <a:xfrm>
            <a:off x="1212610" y="3417731"/>
            <a:ext cx="1410600" cy="6954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1200">
                <a:solidFill>
                  <a:schemeClr val="dk1"/>
                </a:solidFill>
                <a:latin typeface="Inria Sans"/>
                <a:ea typeface="Inria Sans"/>
                <a:cs typeface="Inria Sans"/>
                <a:sym typeface="Inria Sans"/>
              </a:rPr>
              <a:t>Imani Jackson</a:t>
            </a:r>
            <a:br>
              <a:rPr lang="en">
                <a:latin typeface="Inria Sans"/>
                <a:ea typeface="Inria Sans"/>
                <a:cs typeface="Inria Sans"/>
                <a:sym typeface="Inria Sans"/>
              </a:rPr>
            </a:br>
            <a:r>
              <a:rPr lang="en" sz="800">
                <a:solidFill>
                  <a:schemeClr val="dk2"/>
                </a:solidFill>
                <a:latin typeface="Inria Sans"/>
                <a:ea typeface="Inria Sans"/>
                <a:cs typeface="Inria Sans"/>
                <a:sym typeface="Inria Sans"/>
              </a:rPr>
              <a:t>JOB TITLE</a:t>
            </a:r>
            <a:endParaRPr sz="800">
              <a:solidFill>
                <a:schemeClr val="dk2"/>
              </a:solidFill>
              <a:latin typeface="Inria Sans"/>
              <a:ea typeface="Inria Sans"/>
              <a:cs typeface="Inria Sans"/>
              <a:sym typeface="Inria Sans"/>
            </a:endParaRPr>
          </a:p>
          <a:p>
            <a:pPr indent="0" lvl="0" marL="0" rtl="0" algn="ctr">
              <a:spcBef>
                <a:spcPts val="400"/>
              </a:spcBef>
              <a:spcAft>
                <a:spcPts val="0"/>
              </a:spcAft>
              <a:buNone/>
            </a:pPr>
            <a:r>
              <a:rPr lang="en" sz="900">
                <a:solidFill>
                  <a:schemeClr val="dk2"/>
                </a:solidFill>
                <a:latin typeface="Inria Sans"/>
                <a:ea typeface="Inria Sans"/>
                <a:cs typeface="Inria Sans"/>
                <a:sym typeface="Inria Sans"/>
              </a:rPr>
              <a:t>Blue is the colour of the clear sky and the deep sea</a:t>
            </a:r>
            <a:endParaRPr>
              <a:latin typeface="Inria Sans"/>
              <a:ea typeface="Inria Sans"/>
              <a:cs typeface="Inria Sans"/>
              <a:sym typeface="Inria Sans"/>
            </a:endParaRPr>
          </a:p>
          <a:p>
            <a:pPr indent="0" lvl="0" marL="0" rtl="0" algn="ctr">
              <a:spcBef>
                <a:spcPts val="400"/>
              </a:spcBef>
              <a:spcAft>
                <a:spcPts val="400"/>
              </a:spcAft>
              <a:buNone/>
            </a:pPr>
            <a:r>
              <a:t/>
            </a:r>
            <a:endParaRPr>
              <a:latin typeface="Inria Sans"/>
              <a:ea typeface="Inria Sans"/>
              <a:cs typeface="Inria Sans"/>
              <a:sym typeface="Inria Sans"/>
            </a:endParaRPr>
          </a:p>
        </p:txBody>
      </p:sp>
      <p:pic>
        <p:nvPicPr>
          <p:cNvPr id="676" name="Google Shape;676;p44"/>
          <p:cNvPicPr preferRelativeResize="0"/>
          <p:nvPr/>
        </p:nvPicPr>
        <p:blipFill rotWithShape="1">
          <a:blip r:embed="rId4">
            <a:alphaModFix/>
          </a:blip>
          <a:srcRect b="0" l="0" r="0" t="0"/>
          <a:stretch/>
        </p:blipFill>
        <p:spPr>
          <a:xfrm>
            <a:off x="3083134" y="1884125"/>
            <a:ext cx="1410600" cy="1410600"/>
          </a:xfrm>
          <a:prstGeom prst="ellipse">
            <a:avLst/>
          </a:prstGeom>
          <a:noFill/>
          <a:ln>
            <a:noFill/>
          </a:ln>
        </p:spPr>
      </p:pic>
      <p:sp>
        <p:nvSpPr>
          <p:cNvPr id="677" name="Google Shape;677;p44"/>
          <p:cNvSpPr txBox="1"/>
          <p:nvPr/>
        </p:nvSpPr>
        <p:spPr>
          <a:xfrm>
            <a:off x="3087894" y="3417731"/>
            <a:ext cx="1410600" cy="6954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1200">
                <a:solidFill>
                  <a:schemeClr val="dk1"/>
                </a:solidFill>
                <a:latin typeface="Inria Sans"/>
                <a:ea typeface="Inria Sans"/>
                <a:cs typeface="Inria Sans"/>
                <a:sym typeface="Inria Sans"/>
              </a:rPr>
              <a:t>Marcos Galán</a:t>
            </a:r>
            <a:br>
              <a:rPr lang="en">
                <a:latin typeface="Inria Sans"/>
                <a:ea typeface="Inria Sans"/>
                <a:cs typeface="Inria Sans"/>
                <a:sym typeface="Inria Sans"/>
              </a:rPr>
            </a:br>
            <a:r>
              <a:rPr lang="en" sz="800">
                <a:solidFill>
                  <a:schemeClr val="dk2"/>
                </a:solidFill>
                <a:latin typeface="Inria Sans"/>
                <a:ea typeface="Inria Sans"/>
                <a:cs typeface="Inria Sans"/>
                <a:sym typeface="Inria Sans"/>
              </a:rPr>
              <a:t>JOB TITLE</a:t>
            </a:r>
            <a:endParaRPr sz="800">
              <a:solidFill>
                <a:schemeClr val="dk2"/>
              </a:solidFill>
              <a:latin typeface="Inria Sans"/>
              <a:ea typeface="Inria Sans"/>
              <a:cs typeface="Inria Sans"/>
              <a:sym typeface="Inria Sans"/>
            </a:endParaRPr>
          </a:p>
          <a:p>
            <a:pPr indent="0" lvl="0" marL="0" rtl="0" algn="ctr">
              <a:spcBef>
                <a:spcPts val="400"/>
              </a:spcBef>
              <a:spcAft>
                <a:spcPts val="0"/>
              </a:spcAft>
              <a:buNone/>
            </a:pPr>
            <a:r>
              <a:rPr lang="en" sz="900">
                <a:solidFill>
                  <a:schemeClr val="dk2"/>
                </a:solidFill>
                <a:latin typeface="Inria Sans"/>
                <a:ea typeface="Inria Sans"/>
                <a:cs typeface="Inria Sans"/>
                <a:sym typeface="Inria Sans"/>
              </a:rPr>
              <a:t>Blue is the colour of the clear sky and the deep sea</a:t>
            </a:r>
            <a:endParaRPr>
              <a:latin typeface="Inria Sans"/>
              <a:ea typeface="Inria Sans"/>
              <a:cs typeface="Inria Sans"/>
              <a:sym typeface="Inria Sans"/>
            </a:endParaRPr>
          </a:p>
          <a:p>
            <a:pPr indent="0" lvl="0" marL="0" rtl="0" algn="ctr">
              <a:spcBef>
                <a:spcPts val="400"/>
              </a:spcBef>
              <a:spcAft>
                <a:spcPts val="400"/>
              </a:spcAft>
              <a:buNone/>
            </a:pPr>
            <a:r>
              <a:t/>
            </a:r>
            <a:endParaRPr>
              <a:latin typeface="Inria Sans"/>
              <a:ea typeface="Inria Sans"/>
              <a:cs typeface="Inria Sans"/>
              <a:sym typeface="Inria Sans"/>
            </a:endParaRPr>
          </a:p>
        </p:txBody>
      </p:sp>
      <p:pic>
        <p:nvPicPr>
          <p:cNvPr id="678" name="Google Shape;678;p44"/>
          <p:cNvPicPr preferRelativeResize="0"/>
          <p:nvPr/>
        </p:nvPicPr>
        <p:blipFill rotWithShape="1">
          <a:blip r:embed="rId5">
            <a:alphaModFix/>
          </a:blip>
          <a:srcRect b="24940" l="47271" r="0" t="22330"/>
          <a:stretch/>
        </p:blipFill>
        <p:spPr>
          <a:xfrm>
            <a:off x="4958419" y="1884125"/>
            <a:ext cx="1410600" cy="1410600"/>
          </a:xfrm>
          <a:prstGeom prst="ellipse">
            <a:avLst/>
          </a:prstGeom>
          <a:noFill/>
          <a:ln>
            <a:noFill/>
          </a:ln>
        </p:spPr>
      </p:pic>
      <p:sp>
        <p:nvSpPr>
          <p:cNvPr id="679" name="Google Shape;679;p44"/>
          <p:cNvSpPr txBox="1"/>
          <p:nvPr/>
        </p:nvSpPr>
        <p:spPr>
          <a:xfrm>
            <a:off x="4963179" y="3417731"/>
            <a:ext cx="1410600" cy="6954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1200">
                <a:solidFill>
                  <a:schemeClr val="dk1"/>
                </a:solidFill>
                <a:latin typeface="Inria Sans"/>
                <a:ea typeface="Inria Sans"/>
                <a:cs typeface="Inria Sans"/>
                <a:sym typeface="Inria Sans"/>
              </a:rPr>
              <a:t>Ixchel Valdía</a:t>
            </a:r>
            <a:br>
              <a:rPr lang="en">
                <a:latin typeface="Inria Sans"/>
                <a:ea typeface="Inria Sans"/>
                <a:cs typeface="Inria Sans"/>
                <a:sym typeface="Inria Sans"/>
              </a:rPr>
            </a:br>
            <a:r>
              <a:rPr lang="en" sz="800">
                <a:solidFill>
                  <a:schemeClr val="dk2"/>
                </a:solidFill>
                <a:latin typeface="Inria Sans"/>
                <a:ea typeface="Inria Sans"/>
                <a:cs typeface="Inria Sans"/>
                <a:sym typeface="Inria Sans"/>
              </a:rPr>
              <a:t>JOB TITLE</a:t>
            </a:r>
            <a:endParaRPr sz="800">
              <a:solidFill>
                <a:schemeClr val="dk2"/>
              </a:solidFill>
              <a:latin typeface="Inria Sans"/>
              <a:ea typeface="Inria Sans"/>
              <a:cs typeface="Inria Sans"/>
              <a:sym typeface="Inria Sans"/>
            </a:endParaRPr>
          </a:p>
          <a:p>
            <a:pPr indent="0" lvl="0" marL="0" rtl="0" algn="ctr">
              <a:spcBef>
                <a:spcPts val="400"/>
              </a:spcBef>
              <a:spcAft>
                <a:spcPts val="0"/>
              </a:spcAft>
              <a:buNone/>
            </a:pPr>
            <a:r>
              <a:rPr lang="en" sz="900">
                <a:solidFill>
                  <a:schemeClr val="dk2"/>
                </a:solidFill>
                <a:latin typeface="Inria Sans"/>
                <a:ea typeface="Inria Sans"/>
                <a:cs typeface="Inria Sans"/>
                <a:sym typeface="Inria Sans"/>
              </a:rPr>
              <a:t>Blue is the colour of the clear sky and the deep sea</a:t>
            </a:r>
            <a:endParaRPr>
              <a:latin typeface="Inria Sans"/>
              <a:ea typeface="Inria Sans"/>
              <a:cs typeface="Inria Sans"/>
              <a:sym typeface="Inria Sans"/>
            </a:endParaRPr>
          </a:p>
          <a:p>
            <a:pPr indent="0" lvl="0" marL="0" rtl="0" algn="ctr">
              <a:spcBef>
                <a:spcPts val="400"/>
              </a:spcBef>
              <a:spcAft>
                <a:spcPts val="400"/>
              </a:spcAft>
              <a:buNone/>
            </a:pPr>
            <a:r>
              <a:t/>
            </a:r>
            <a:endParaRPr>
              <a:latin typeface="Inria Sans"/>
              <a:ea typeface="Inria Sans"/>
              <a:cs typeface="Inria Sans"/>
              <a:sym typeface="Inria Sans"/>
            </a:endParaRPr>
          </a:p>
        </p:txBody>
      </p:sp>
      <p:pic>
        <p:nvPicPr>
          <p:cNvPr id="680" name="Google Shape;680;p44"/>
          <p:cNvPicPr preferRelativeResize="0"/>
          <p:nvPr/>
        </p:nvPicPr>
        <p:blipFill rotWithShape="1">
          <a:blip r:embed="rId6">
            <a:alphaModFix/>
          </a:blip>
          <a:srcRect b="29406" l="0" r="0" t="3926"/>
          <a:stretch/>
        </p:blipFill>
        <p:spPr>
          <a:xfrm>
            <a:off x="6833703" y="1884125"/>
            <a:ext cx="1410600" cy="1410600"/>
          </a:xfrm>
          <a:prstGeom prst="ellipse">
            <a:avLst/>
          </a:prstGeom>
          <a:noFill/>
          <a:ln>
            <a:noFill/>
          </a:ln>
        </p:spPr>
      </p:pic>
      <p:sp>
        <p:nvSpPr>
          <p:cNvPr id="681" name="Google Shape;681;p44"/>
          <p:cNvSpPr txBox="1"/>
          <p:nvPr/>
        </p:nvSpPr>
        <p:spPr>
          <a:xfrm>
            <a:off x="6838463" y="3417731"/>
            <a:ext cx="1410600" cy="6954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1200">
                <a:solidFill>
                  <a:schemeClr val="dk1"/>
                </a:solidFill>
                <a:latin typeface="Inria Sans"/>
                <a:ea typeface="Inria Sans"/>
                <a:cs typeface="Inria Sans"/>
                <a:sym typeface="Inria Sans"/>
              </a:rPr>
              <a:t>Nils Årud</a:t>
            </a:r>
            <a:br>
              <a:rPr lang="en">
                <a:latin typeface="Inria Sans"/>
                <a:ea typeface="Inria Sans"/>
                <a:cs typeface="Inria Sans"/>
                <a:sym typeface="Inria Sans"/>
              </a:rPr>
            </a:br>
            <a:r>
              <a:rPr lang="en" sz="800">
                <a:solidFill>
                  <a:schemeClr val="dk2"/>
                </a:solidFill>
                <a:latin typeface="Inria Sans"/>
                <a:ea typeface="Inria Sans"/>
                <a:cs typeface="Inria Sans"/>
                <a:sym typeface="Inria Sans"/>
              </a:rPr>
              <a:t>JOB TITLE</a:t>
            </a:r>
            <a:endParaRPr sz="800">
              <a:solidFill>
                <a:schemeClr val="dk2"/>
              </a:solidFill>
              <a:latin typeface="Inria Sans"/>
              <a:ea typeface="Inria Sans"/>
              <a:cs typeface="Inria Sans"/>
              <a:sym typeface="Inria Sans"/>
            </a:endParaRPr>
          </a:p>
          <a:p>
            <a:pPr indent="0" lvl="0" marL="0" rtl="0" algn="ctr">
              <a:spcBef>
                <a:spcPts val="400"/>
              </a:spcBef>
              <a:spcAft>
                <a:spcPts val="0"/>
              </a:spcAft>
              <a:buNone/>
            </a:pPr>
            <a:r>
              <a:rPr lang="en" sz="900">
                <a:solidFill>
                  <a:schemeClr val="dk2"/>
                </a:solidFill>
                <a:latin typeface="Inria Sans"/>
                <a:ea typeface="Inria Sans"/>
                <a:cs typeface="Inria Sans"/>
                <a:sym typeface="Inria Sans"/>
              </a:rPr>
              <a:t>Blue is the colour of the clear sky and the deep sea</a:t>
            </a:r>
            <a:endParaRPr>
              <a:latin typeface="Inria Sans"/>
              <a:ea typeface="Inria Sans"/>
              <a:cs typeface="Inria Sans"/>
              <a:sym typeface="Inria Sans"/>
            </a:endParaRPr>
          </a:p>
          <a:p>
            <a:pPr indent="0" lvl="0" marL="0" rtl="0" algn="ctr">
              <a:spcBef>
                <a:spcPts val="400"/>
              </a:spcBef>
              <a:spcAft>
                <a:spcPts val="400"/>
              </a:spcAft>
              <a:buNone/>
            </a:pPr>
            <a:r>
              <a:t/>
            </a:r>
            <a:endParaRPr>
              <a:latin typeface="Inria Sans"/>
              <a:ea typeface="Inria Sans"/>
              <a:cs typeface="Inria Sans"/>
              <a:sym typeface="Inria Sans"/>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5" name="Shape 685"/>
        <p:cNvGrpSpPr/>
        <p:nvPr/>
      </p:nvGrpSpPr>
      <p:grpSpPr>
        <a:xfrm>
          <a:off x="0" y="0"/>
          <a:ext cx="0" cy="0"/>
          <a:chOff x="0" y="0"/>
          <a:chExt cx="0" cy="0"/>
        </a:xfrm>
      </p:grpSpPr>
      <p:sp>
        <p:nvSpPr>
          <p:cNvPr id="686" name="Google Shape;686;p45"/>
          <p:cNvSpPr txBox="1"/>
          <p:nvPr>
            <p:ph idx="4294967295" type="title"/>
          </p:nvPr>
        </p:nvSpPr>
        <p:spPr>
          <a:xfrm>
            <a:off x="467100" y="0"/>
            <a:ext cx="8209800" cy="4671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sz="1200"/>
              <a:t>COMPETITOR MATRIX</a:t>
            </a:r>
            <a:endParaRPr sz="1200"/>
          </a:p>
        </p:txBody>
      </p:sp>
      <p:sp>
        <p:nvSpPr>
          <p:cNvPr id="687" name="Google Shape;687;p45"/>
          <p:cNvSpPr/>
          <p:nvPr/>
        </p:nvSpPr>
        <p:spPr>
          <a:xfrm>
            <a:off x="467100" y="467100"/>
            <a:ext cx="8209800" cy="4209000"/>
          </a:xfrm>
          <a:prstGeom prst="rect">
            <a:avLst/>
          </a:prstGeom>
          <a:solidFill>
            <a:srgbClr val="082A44">
              <a:alpha val="17320"/>
            </a:srgbClr>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88" name="Google Shape;688;p45"/>
          <p:cNvGrpSpPr/>
          <p:nvPr/>
        </p:nvGrpSpPr>
        <p:grpSpPr>
          <a:xfrm>
            <a:off x="638150" y="467111"/>
            <a:ext cx="7867750" cy="4209098"/>
            <a:chOff x="638138" y="467100"/>
            <a:chExt cx="7867750" cy="4194000"/>
          </a:xfrm>
        </p:grpSpPr>
        <p:cxnSp>
          <p:nvCxnSpPr>
            <p:cNvPr id="689" name="Google Shape;689;p45"/>
            <p:cNvCxnSpPr/>
            <p:nvPr/>
          </p:nvCxnSpPr>
          <p:spPr>
            <a:xfrm>
              <a:off x="638138" y="467100"/>
              <a:ext cx="0" cy="4194000"/>
            </a:xfrm>
            <a:prstGeom prst="straightConnector1">
              <a:avLst/>
            </a:prstGeom>
            <a:noFill/>
            <a:ln cap="flat" cmpd="sng" w="9525">
              <a:solidFill>
                <a:schemeClr val="accent3"/>
              </a:solidFill>
              <a:prstDash val="solid"/>
              <a:round/>
              <a:headEnd len="med" w="med" type="none"/>
              <a:tailEnd len="med" w="med" type="none"/>
            </a:ln>
          </p:spPr>
        </p:cxnSp>
        <p:cxnSp>
          <p:nvCxnSpPr>
            <p:cNvPr id="690" name="Google Shape;690;p45"/>
            <p:cNvCxnSpPr/>
            <p:nvPr/>
          </p:nvCxnSpPr>
          <p:spPr>
            <a:xfrm>
              <a:off x="809175" y="467100"/>
              <a:ext cx="0" cy="4194000"/>
            </a:xfrm>
            <a:prstGeom prst="straightConnector1">
              <a:avLst/>
            </a:prstGeom>
            <a:noFill/>
            <a:ln cap="flat" cmpd="sng" w="9525">
              <a:solidFill>
                <a:schemeClr val="accent3"/>
              </a:solidFill>
              <a:prstDash val="solid"/>
              <a:round/>
              <a:headEnd len="med" w="med" type="none"/>
              <a:tailEnd len="med" w="med" type="none"/>
            </a:ln>
          </p:spPr>
        </p:cxnSp>
        <p:cxnSp>
          <p:nvCxnSpPr>
            <p:cNvPr id="691" name="Google Shape;691;p45"/>
            <p:cNvCxnSpPr/>
            <p:nvPr/>
          </p:nvCxnSpPr>
          <p:spPr>
            <a:xfrm>
              <a:off x="980213" y="467100"/>
              <a:ext cx="0" cy="4194000"/>
            </a:xfrm>
            <a:prstGeom prst="straightConnector1">
              <a:avLst/>
            </a:prstGeom>
            <a:noFill/>
            <a:ln cap="flat" cmpd="sng" w="9525">
              <a:solidFill>
                <a:schemeClr val="accent3"/>
              </a:solidFill>
              <a:prstDash val="solid"/>
              <a:round/>
              <a:headEnd len="med" w="med" type="none"/>
              <a:tailEnd len="med" w="med" type="none"/>
            </a:ln>
          </p:spPr>
        </p:cxnSp>
        <p:cxnSp>
          <p:nvCxnSpPr>
            <p:cNvPr id="692" name="Google Shape;692;p45"/>
            <p:cNvCxnSpPr/>
            <p:nvPr/>
          </p:nvCxnSpPr>
          <p:spPr>
            <a:xfrm>
              <a:off x="1151250" y="467100"/>
              <a:ext cx="0" cy="4194000"/>
            </a:xfrm>
            <a:prstGeom prst="straightConnector1">
              <a:avLst/>
            </a:prstGeom>
            <a:noFill/>
            <a:ln cap="flat" cmpd="sng" w="9525">
              <a:solidFill>
                <a:schemeClr val="accent3"/>
              </a:solidFill>
              <a:prstDash val="solid"/>
              <a:round/>
              <a:headEnd len="med" w="med" type="none"/>
              <a:tailEnd len="med" w="med" type="none"/>
            </a:ln>
          </p:spPr>
        </p:cxnSp>
        <p:cxnSp>
          <p:nvCxnSpPr>
            <p:cNvPr id="693" name="Google Shape;693;p45"/>
            <p:cNvCxnSpPr/>
            <p:nvPr/>
          </p:nvCxnSpPr>
          <p:spPr>
            <a:xfrm>
              <a:off x="1322288" y="467100"/>
              <a:ext cx="0" cy="4194000"/>
            </a:xfrm>
            <a:prstGeom prst="straightConnector1">
              <a:avLst/>
            </a:prstGeom>
            <a:noFill/>
            <a:ln cap="flat" cmpd="sng" w="9525">
              <a:solidFill>
                <a:schemeClr val="accent3"/>
              </a:solidFill>
              <a:prstDash val="solid"/>
              <a:round/>
              <a:headEnd len="med" w="med" type="none"/>
              <a:tailEnd len="med" w="med" type="none"/>
            </a:ln>
          </p:spPr>
        </p:cxnSp>
        <p:cxnSp>
          <p:nvCxnSpPr>
            <p:cNvPr id="694" name="Google Shape;694;p45"/>
            <p:cNvCxnSpPr/>
            <p:nvPr/>
          </p:nvCxnSpPr>
          <p:spPr>
            <a:xfrm>
              <a:off x="1493325" y="467100"/>
              <a:ext cx="0" cy="4194000"/>
            </a:xfrm>
            <a:prstGeom prst="straightConnector1">
              <a:avLst/>
            </a:prstGeom>
            <a:noFill/>
            <a:ln cap="flat" cmpd="sng" w="9525">
              <a:solidFill>
                <a:schemeClr val="accent3"/>
              </a:solidFill>
              <a:prstDash val="solid"/>
              <a:round/>
              <a:headEnd len="med" w="med" type="none"/>
              <a:tailEnd len="med" w="med" type="none"/>
            </a:ln>
          </p:spPr>
        </p:cxnSp>
        <p:cxnSp>
          <p:nvCxnSpPr>
            <p:cNvPr id="695" name="Google Shape;695;p45"/>
            <p:cNvCxnSpPr/>
            <p:nvPr/>
          </p:nvCxnSpPr>
          <p:spPr>
            <a:xfrm>
              <a:off x="1664363" y="467100"/>
              <a:ext cx="0" cy="4194000"/>
            </a:xfrm>
            <a:prstGeom prst="straightConnector1">
              <a:avLst/>
            </a:prstGeom>
            <a:noFill/>
            <a:ln cap="flat" cmpd="sng" w="9525">
              <a:solidFill>
                <a:schemeClr val="accent3"/>
              </a:solidFill>
              <a:prstDash val="solid"/>
              <a:round/>
              <a:headEnd len="med" w="med" type="none"/>
              <a:tailEnd len="med" w="med" type="none"/>
            </a:ln>
          </p:spPr>
        </p:cxnSp>
        <p:cxnSp>
          <p:nvCxnSpPr>
            <p:cNvPr id="696" name="Google Shape;696;p45"/>
            <p:cNvCxnSpPr/>
            <p:nvPr/>
          </p:nvCxnSpPr>
          <p:spPr>
            <a:xfrm>
              <a:off x="1835400" y="467100"/>
              <a:ext cx="0" cy="4194000"/>
            </a:xfrm>
            <a:prstGeom prst="straightConnector1">
              <a:avLst/>
            </a:prstGeom>
            <a:noFill/>
            <a:ln cap="flat" cmpd="sng" w="9525">
              <a:solidFill>
                <a:schemeClr val="accent3"/>
              </a:solidFill>
              <a:prstDash val="solid"/>
              <a:round/>
              <a:headEnd len="med" w="med" type="none"/>
              <a:tailEnd len="med" w="med" type="none"/>
            </a:ln>
          </p:spPr>
        </p:cxnSp>
        <p:cxnSp>
          <p:nvCxnSpPr>
            <p:cNvPr id="697" name="Google Shape;697;p45"/>
            <p:cNvCxnSpPr/>
            <p:nvPr/>
          </p:nvCxnSpPr>
          <p:spPr>
            <a:xfrm>
              <a:off x="2006438" y="467100"/>
              <a:ext cx="0" cy="4194000"/>
            </a:xfrm>
            <a:prstGeom prst="straightConnector1">
              <a:avLst/>
            </a:prstGeom>
            <a:noFill/>
            <a:ln cap="flat" cmpd="sng" w="9525">
              <a:solidFill>
                <a:schemeClr val="accent3"/>
              </a:solidFill>
              <a:prstDash val="solid"/>
              <a:round/>
              <a:headEnd len="med" w="med" type="none"/>
              <a:tailEnd len="med" w="med" type="none"/>
            </a:ln>
          </p:spPr>
        </p:cxnSp>
        <p:cxnSp>
          <p:nvCxnSpPr>
            <p:cNvPr id="698" name="Google Shape;698;p45"/>
            <p:cNvCxnSpPr/>
            <p:nvPr/>
          </p:nvCxnSpPr>
          <p:spPr>
            <a:xfrm>
              <a:off x="2177475" y="467100"/>
              <a:ext cx="0" cy="4194000"/>
            </a:xfrm>
            <a:prstGeom prst="straightConnector1">
              <a:avLst/>
            </a:prstGeom>
            <a:noFill/>
            <a:ln cap="flat" cmpd="sng" w="9525">
              <a:solidFill>
                <a:schemeClr val="accent3"/>
              </a:solidFill>
              <a:prstDash val="solid"/>
              <a:round/>
              <a:headEnd len="med" w="med" type="none"/>
              <a:tailEnd len="med" w="med" type="none"/>
            </a:ln>
          </p:spPr>
        </p:cxnSp>
        <p:cxnSp>
          <p:nvCxnSpPr>
            <p:cNvPr id="699" name="Google Shape;699;p45"/>
            <p:cNvCxnSpPr/>
            <p:nvPr/>
          </p:nvCxnSpPr>
          <p:spPr>
            <a:xfrm>
              <a:off x="2348513" y="467100"/>
              <a:ext cx="0" cy="4194000"/>
            </a:xfrm>
            <a:prstGeom prst="straightConnector1">
              <a:avLst/>
            </a:prstGeom>
            <a:noFill/>
            <a:ln cap="flat" cmpd="sng" w="9525">
              <a:solidFill>
                <a:schemeClr val="accent3"/>
              </a:solidFill>
              <a:prstDash val="solid"/>
              <a:round/>
              <a:headEnd len="med" w="med" type="none"/>
              <a:tailEnd len="med" w="med" type="none"/>
            </a:ln>
          </p:spPr>
        </p:cxnSp>
        <p:cxnSp>
          <p:nvCxnSpPr>
            <p:cNvPr id="700" name="Google Shape;700;p45"/>
            <p:cNvCxnSpPr/>
            <p:nvPr/>
          </p:nvCxnSpPr>
          <p:spPr>
            <a:xfrm>
              <a:off x="2519550" y="467100"/>
              <a:ext cx="0" cy="4194000"/>
            </a:xfrm>
            <a:prstGeom prst="straightConnector1">
              <a:avLst/>
            </a:prstGeom>
            <a:noFill/>
            <a:ln cap="flat" cmpd="sng" w="9525">
              <a:solidFill>
                <a:schemeClr val="accent3"/>
              </a:solidFill>
              <a:prstDash val="solid"/>
              <a:round/>
              <a:headEnd len="med" w="med" type="none"/>
              <a:tailEnd len="med" w="med" type="none"/>
            </a:ln>
          </p:spPr>
        </p:cxnSp>
        <p:cxnSp>
          <p:nvCxnSpPr>
            <p:cNvPr id="701" name="Google Shape;701;p45"/>
            <p:cNvCxnSpPr/>
            <p:nvPr/>
          </p:nvCxnSpPr>
          <p:spPr>
            <a:xfrm>
              <a:off x="2690588" y="467100"/>
              <a:ext cx="0" cy="4194000"/>
            </a:xfrm>
            <a:prstGeom prst="straightConnector1">
              <a:avLst/>
            </a:prstGeom>
            <a:noFill/>
            <a:ln cap="flat" cmpd="sng" w="9525">
              <a:solidFill>
                <a:schemeClr val="accent3"/>
              </a:solidFill>
              <a:prstDash val="solid"/>
              <a:round/>
              <a:headEnd len="med" w="med" type="none"/>
              <a:tailEnd len="med" w="med" type="none"/>
            </a:ln>
          </p:spPr>
        </p:cxnSp>
        <p:cxnSp>
          <p:nvCxnSpPr>
            <p:cNvPr id="702" name="Google Shape;702;p45"/>
            <p:cNvCxnSpPr/>
            <p:nvPr/>
          </p:nvCxnSpPr>
          <p:spPr>
            <a:xfrm>
              <a:off x="2861625" y="467100"/>
              <a:ext cx="0" cy="4194000"/>
            </a:xfrm>
            <a:prstGeom prst="straightConnector1">
              <a:avLst/>
            </a:prstGeom>
            <a:noFill/>
            <a:ln cap="flat" cmpd="sng" w="9525">
              <a:solidFill>
                <a:schemeClr val="accent3"/>
              </a:solidFill>
              <a:prstDash val="solid"/>
              <a:round/>
              <a:headEnd len="med" w="med" type="none"/>
              <a:tailEnd len="med" w="med" type="none"/>
            </a:ln>
          </p:spPr>
        </p:cxnSp>
        <p:cxnSp>
          <p:nvCxnSpPr>
            <p:cNvPr id="703" name="Google Shape;703;p45"/>
            <p:cNvCxnSpPr/>
            <p:nvPr/>
          </p:nvCxnSpPr>
          <p:spPr>
            <a:xfrm>
              <a:off x="3032663" y="467100"/>
              <a:ext cx="0" cy="4194000"/>
            </a:xfrm>
            <a:prstGeom prst="straightConnector1">
              <a:avLst/>
            </a:prstGeom>
            <a:noFill/>
            <a:ln cap="flat" cmpd="sng" w="9525">
              <a:solidFill>
                <a:schemeClr val="accent3"/>
              </a:solidFill>
              <a:prstDash val="solid"/>
              <a:round/>
              <a:headEnd len="med" w="med" type="none"/>
              <a:tailEnd len="med" w="med" type="none"/>
            </a:ln>
          </p:spPr>
        </p:cxnSp>
        <p:cxnSp>
          <p:nvCxnSpPr>
            <p:cNvPr id="704" name="Google Shape;704;p45"/>
            <p:cNvCxnSpPr/>
            <p:nvPr/>
          </p:nvCxnSpPr>
          <p:spPr>
            <a:xfrm>
              <a:off x="3203700" y="467100"/>
              <a:ext cx="0" cy="4194000"/>
            </a:xfrm>
            <a:prstGeom prst="straightConnector1">
              <a:avLst/>
            </a:prstGeom>
            <a:noFill/>
            <a:ln cap="flat" cmpd="sng" w="9525">
              <a:solidFill>
                <a:schemeClr val="accent3"/>
              </a:solidFill>
              <a:prstDash val="solid"/>
              <a:round/>
              <a:headEnd len="med" w="med" type="none"/>
              <a:tailEnd len="med" w="med" type="none"/>
            </a:ln>
          </p:spPr>
        </p:cxnSp>
        <p:cxnSp>
          <p:nvCxnSpPr>
            <p:cNvPr id="705" name="Google Shape;705;p45"/>
            <p:cNvCxnSpPr/>
            <p:nvPr/>
          </p:nvCxnSpPr>
          <p:spPr>
            <a:xfrm>
              <a:off x="3374738" y="467100"/>
              <a:ext cx="0" cy="4194000"/>
            </a:xfrm>
            <a:prstGeom prst="straightConnector1">
              <a:avLst/>
            </a:prstGeom>
            <a:noFill/>
            <a:ln cap="flat" cmpd="sng" w="9525">
              <a:solidFill>
                <a:schemeClr val="accent3"/>
              </a:solidFill>
              <a:prstDash val="solid"/>
              <a:round/>
              <a:headEnd len="med" w="med" type="none"/>
              <a:tailEnd len="med" w="med" type="none"/>
            </a:ln>
          </p:spPr>
        </p:cxnSp>
        <p:cxnSp>
          <p:nvCxnSpPr>
            <p:cNvPr id="706" name="Google Shape;706;p45"/>
            <p:cNvCxnSpPr/>
            <p:nvPr/>
          </p:nvCxnSpPr>
          <p:spPr>
            <a:xfrm>
              <a:off x="3545775" y="467100"/>
              <a:ext cx="0" cy="4194000"/>
            </a:xfrm>
            <a:prstGeom prst="straightConnector1">
              <a:avLst/>
            </a:prstGeom>
            <a:noFill/>
            <a:ln cap="flat" cmpd="sng" w="9525">
              <a:solidFill>
                <a:schemeClr val="accent3"/>
              </a:solidFill>
              <a:prstDash val="solid"/>
              <a:round/>
              <a:headEnd len="med" w="med" type="none"/>
              <a:tailEnd len="med" w="med" type="none"/>
            </a:ln>
          </p:spPr>
        </p:cxnSp>
        <p:cxnSp>
          <p:nvCxnSpPr>
            <p:cNvPr id="707" name="Google Shape;707;p45"/>
            <p:cNvCxnSpPr/>
            <p:nvPr/>
          </p:nvCxnSpPr>
          <p:spPr>
            <a:xfrm>
              <a:off x="3716813" y="467100"/>
              <a:ext cx="0" cy="4194000"/>
            </a:xfrm>
            <a:prstGeom prst="straightConnector1">
              <a:avLst/>
            </a:prstGeom>
            <a:noFill/>
            <a:ln cap="flat" cmpd="sng" w="9525">
              <a:solidFill>
                <a:schemeClr val="accent3"/>
              </a:solidFill>
              <a:prstDash val="solid"/>
              <a:round/>
              <a:headEnd len="med" w="med" type="none"/>
              <a:tailEnd len="med" w="med" type="none"/>
            </a:ln>
          </p:spPr>
        </p:cxnSp>
        <p:cxnSp>
          <p:nvCxnSpPr>
            <p:cNvPr id="708" name="Google Shape;708;p45"/>
            <p:cNvCxnSpPr/>
            <p:nvPr/>
          </p:nvCxnSpPr>
          <p:spPr>
            <a:xfrm>
              <a:off x="3887850" y="467100"/>
              <a:ext cx="0" cy="4194000"/>
            </a:xfrm>
            <a:prstGeom prst="straightConnector1">
              <a:avLst/>
            </a:prstGeom>
            <a:noFill/>
            <a:ln cap="flat" cmpd="sng" w="9525">
              <a:solidFill>
                <a:schemeClr val="accent3"/>
              </a:solidFill>
              <a:prstDash val="solid"/>
              <a:round/>
              <a:headEnd len="med" w="med" type="none"/>
              <a:tailEnd len="med" w="med" type="none"/>
            </a:ln>
          </p:spPr>
        </p:cxnSp>
        <p:cxnSp>
          <p:nvCxnSpPr>
            <p:cNvPr id="709" name="Google Shape;709;p45"/>
            <p:cNvCxnSpPr/>
            <p:nvPr/>
          </p:nvCxnSpPr>
          <p:spPr>
            <a:xfrm>
              <a:off x="4058888" y="467100"/>
              <a:ext cx="0" cy="4194000"/>
            </a:xfrm>
            <a:prstGeom prst="straightConnector1">
              <a:avLst/>
            </a:prstGeom>
            <a:noFill/>
            <a:ln cap="flat" cmpd="sng" w="9525">
              <a:solidFill>
                <a:schemeClr val="accent3"/>
              </a:solidFill>
              <a:prstDash val="solid"/>
              <a:round/>
              <a:headEnd len="med" w="med" type="none"/>
              <a:tailEnd len="med" w="med" type="none"/>
            </a:ln>
          </p:spPr>
        </p:cxnSp>
        <p:cxnSp>
          <p:nvCxnSpPr>
            <p:cNvPr id="710" name="Google Shape;710;p45"/>
            <p:cNvCxnSpPr/>
            <p:nvPr/>
          </p:nvCxnSpPr>
          <p:spPr>
            <a:xfrm>
              <a:off x="4229925" y="467100"/>
              <a:ext cx="0" cy="4194000"/>
            </a:xfrm>
            <a:prstGeom prst="straightConnector1">
              <a:avLst/>
            </a:prstGeom>
            <a:noFill/>
            <a:ln cap="flat" cmpd="sng" w="9525">
              <a:solidFill>
                <a:schemeClr val="accent3"/>
              </a:solidFill>
              <a:prstDash val="solid"/>
              <a:round/>
              <a:headEnd len="med" w="med" type="none"/>
              <a:tailEnd len="med" w="med" type="none"/>
            </a:ln>
          </p:spPr>
        </p:cxnSp>
        <p:cxnSp>
          <p:nvCxnSpPr>
            <p:cNvPr id="711" name="Google Shape;711;p45"/>
            <p:cNvCxnSpPr/>
            <p:nvPr/>
          </p:nvCxnSpPr>
          <p:spPr>
            <a:xfrm>
              <a:off x="4400963" y="467100"/>
              <a:ext cx="0" cy="4194000"/>
            </a:xfrm>
            <a:prstGeom prst="straightConnector1">
              <a:avLst/>
            </a:prstGeom>
            <a:noFill/>
            <a:ln cap="flat" cmpd="sng" w="9525">
              <a:solidFill>
                <a:schemeClr val="accent3"/>
              </a:solidFill>
              <a:prstDash val="solid"/>
              <a:round/>
              <a:headEnd len="med" w="med" type="none"/>
              <a:tailEnd len="med" w="med" type="none"/>
            </a:ln>
          </p:spPr>
        </p:cxnSp>
        <p:cxnSp>
          <p:nvCxnSpPr>
            <p:cNvPr id="712" name="Google Shape;712;p45"/>
            <p:cNvCxnSpPr/>
            <p:nvPr/>
          </p:nvCxnSpPr>
          <p:spPr>
            <a:xfrm>
              <a:off x="4743063" y="467100"/>
              <a:ext cx="0" cy="4194000"/>
            </a:xfrm>
            <a:prstGeom prst="straightConnector1">
              <a:avLst/>
            </a:prstGeom>
            <a:noFill/>
            <a:ln cap="flat" cmpd="sng" w="9525">
              <a:solidFill>
                <a:schemeClr val="accent3"/>
              </a:solidFill>
              <a:prstDash val="solid"/>
              <a:round/>
              <a:headEnd len="med" w="med" type="none"/>
              <a:tailEnd len="med" w="med" type="none"/>
            </a:ln>
          </p:spPr>
        </p:cxnSp>
        <p:cxnSp>
          <p:nvCxnSpPr>
            <p:cNvPr id="713" name="Google Shape;713;p45"/>
            <p:cNvCxnSpPr/>
            <p:nvPr/>
          </p:nvCxnSpPr>
          <p:spPr>
            <a:xfrm>
              <a:off x="4914100" y="467100"/>
              <a:ext cx="0" cy="4194000"/>
            </a:xfrm>
            <a:prstGeom prst="straightConnector1">
              <a:avLst/>
            </a:prstGeom>
            <a:noFill/>
            <a:ln cap="flat" cmpd="sng" w="9525">
              <a:solidFill>
                <a:schemeClr val="accent3"/>
              </a:solidFill>
              <a:prstDash val="solid"/>
              <a:round/>
              <a:headEnd len="med" w="med" type="none"/>
              <a:tailEnd len="med" w="med" type="none"/>
            </a:ln>
          </p:spPr>
        </p:cxnSp>
        <p:cxnSp>
          <p:nvCxnSpPr>
            <p:cNvPr id="714" name="Google Shape;714;p45"/>
            <p:cNvCxnSpPr/>
            <p:nvPr/>
          </p:nvCxnSpPr>
          <p:spPr>
            <a:xfrm>
              <a:off x="5085138" y="467100"/>
              <a:ext cx="0" cy="4194000"/>
            </a:xfrm>
            <a:prstGeom prst="straightConnector1">
              <a:avLst/>
            </a:prstGeom>
            <a:noFill/>
            <a:ln cap="flat" cmpd="sng" w="9525">
              <a:solidFill>
                <a:schemeClr val="accent3"/>
              </a:solidFill>
              <a:prstDash val="solid"/>
              <a:round/>
              <a:headEnd len="med" w="med" type="none"/>
              <a:tailEnd len="med" w="med" type="none"/>
            </a:ln>
          </p:spPr>
        </p:cxnSp>
        <p:cxnSp>
          <p:nvCxnSpPr>
            <p:cNvPr id="715" name="Google Shape;715;p45"/>
            <p:cNvCxnSpPr/>
            <p:nvPr/>
          </p:nvCxnSpPr>
          <p:spPr>
            <a:xfrm>
              <a:off x="5256175" y="467100"/>
              <a:ext cx="0" cy="4194000"/>
            </a:xfrm>
            <a:prstGeom prst="straightConnector1">
              <a:avLst/>
            </a:prstGeom>
            <a:noFill/>
            <a:ln cap="flat" cmpd="sng" w="9525">
              <a:solidFill>
                <a:schemeClr val="accent3"/>
              </a:solidFill>
              <a:prstDash val="solid"/>
              <a:round/>
              <a:headEnd len="med" w="med" type="none"/>
              <a:tailEnd len="med" w="med" type="none"/>
            </a:ln>
          </p:spPr>
        </p:cxnSp>
        <p:cxnSp>
          <p:nvCxnSpPr>
            <p:cNvPr id="716" name="Google Shape;716;p45"/>
            <p:cNvCxnSpPr/>
            <p:nvPr/>
          </p:nvCxnSpPr>
          <p:spPr>
            <a:xfrm>
              <a:off x="5427213" y="467100"/>
              <a:ext cx="0" cy="4194000"/>
            </a:xfrm>
            <a:prstGeom prst="straightConnector1">
              <a:avLst/>
            </a:prstGeom>
            <a:noFill/>
            <a:ln cap="flat" cmpd="sng" w="9525">
              <a:solidFill>
                <a:schemeClr val="accent3"/>
              </a:solidFill>
              <a:prstDash val="solid"/>
              <a:round/>
              <a:headEnd len="med" w="med" type="none"/>
              <a:tailEnd len="med" w="med" type="none"/>
            </a:ln>
          </p:spPr>
        </p:cxnSp>
        <p:cxnSp>
          <p:nvCxnSpPr>
            <p:cNvPr id="717" name="Google Shape;717;p45"/>
            <p:cNvCxnSpPr/>
            <p:nvPr/>
          </p:nvCxnSpPr>
          <p:spPr>
            <a:xfrm>
              <a:off x="5598250" y="467100"/>
              <a:ext cx="0" cy="4194000"/>
            </a:xfrm>
            <a:prstGeom prst="straightConnector1">
              <a:avLst/>
            </a:prstGeom>
            <a:noFill/>
            <a:ln cap="flat" cmpd="sng" w="9525">
              <a:solidFill>
                <a:schemeClr val="accent3"/>
              </a:solidFill>
              <a:prstDash val="solid"/>
              <a:round/>
              <a:headEnd len="med" w="med" type="none"/>
              <a:tailEnd len="med" w="med" type="none"/>
            </a:ln>
          </p:spPr>
        </p:cxnSp>
        <p:cxnSp>
          <p:nvCxnSpPr>
            <p:cNvPr id="718" name="Google Shape;718;p45"/>
            <p:cNvCxnSpPr/>
            <p:nvPr/>
          </p:nvCxnSpPr>
          <p:spPr>
            <a:xfrm>
              <a:off x="5769288" y="467100"/>
              <a:ext cx="0" cy="4194000"/>
            </a:xfrm>
            <a:prstGeom prst="straightConnector1">
              <a:avLst/>
            </a:prstGeom>
            <a:noFill/>
            <a:ln cap="flat" cmpd="sng" w="9525">
              <a:solidFill>
                <a:schemeClr val="accent3"/>
              </a:solidFill>
              <a:prstDash val="solid"/>
              <a:round/>
              <a:headEnd len="med" w="med" type="none"/>
              <a:tailEnd len="med" w="med" type="none"/>
            </a:ln>
          </p:spPr>
        </p:cxnSp>
        <p:cxnSp>
          <p:nvCxnSpPr>
            <p:cNvPr id="719" name="Google Shape;719;p45"/>
            <p:cNvCxnSpPr/>
            <p:nvPr/>
          </p:nvCxnSpPr>
          <p:spPr>
            <a:xfrm>
              <a:off x="5940325" y="467100"/>
              <a:ext cx="0" cy="4194000"/>
            </a:xfrm>
            <a:prstGeom prst="straightConnector1">
              <a:avLst/>
            </a:prstGeom>
            <a:noFill/>
            <a:ln cap="flat" cmpd="sng" w="9525">
              <a:solidFill>
                <a:schemeClr val="accent3"/>
              </a:solidFill>
              <a:prstDash val="solid"/>
              <a:round/>
              <a:headEnd len="med" w="med" type="none"/>
              <a:tailEnd len="med" w="med" type="none"/>
            </a:ln>
          </p:spPr>
        </p:cxnSp>
        <p:cxnSp>
          <p:nvCxnSpPr>
            <p:cNvPr id="720" name="Google Shape;720;p45"/>
            <p:cNvCxnSpPr/>
            <p:nvPr/>
          </p:nvCxnSpPr>
          <p:spPr>
            <a:xfrm>
              <a:off x="6111363" y="467100"/>
              <a:ext cx="0" cy="4194000"/>
            </a:xfrm>
            <a:prstGeom prst="straightConnector1">
              <a:avLst/>
            </a:prstGeom>
            <a:noFill/>
            <a:ln cap="flat" cmpd="sng" w="9525">
              <a:solidFill>
                <a:schemeClr val="accent3"/>
              </a:solidFill>
              <a:prstDash val="solid"/>
              <a:round/>
              <a:headEnd len="med" w="med" type="none"/>
              <a:tailEnd len="med" w="med" type="none"/>
            </a:ln>
          </p:spPr>
        </p:cxnSp>
        <p:cxnSp>
          <p:nvCxnSpPr>
            <p:cNvPr id="721" name="Google Shape;721;p45"/>
            <p:cNvCxnSpPr/>
            <p:nvPr/>
          </p:nvCxnSpPr>
          <p:spPr>
            <a:xfrm>
              <a:off x="6282400" y="467100"/>
              <a:ext cx="0" cy="4194000"/>
            </a:xfrm>
            <a:prstGeom prst="straightConnector1">
              <a:avLst/>
            </a:prstGeom>
            <a:noFill/>
            <a:ln cap="flat" cmpd="sng" w="9525">
              <a:solidFill>
                <a:schemeClr val="accent3"/>
              </a:solidFill>
              <a:prstDash val="solid"/>
              <a:round/>
              <a:headEnd len="med" w="med" type="none"/>
              <a:tailEnd len="med" w="med" type="none"/>
            </a:ln>
          </p:spPr>
        </p:cxnSp>
        <p:cxnSp>
          <p:nvCxnSpPr>
            <p:cNvPr id="722" name="Google Shape;722;p45"/>
            <p:cNvCxnSpPr/>
            <p:nvPr/>
          </p:nvCxnSpPr>
          <p:spPr>
            <a:xfrm>
              <a:off x="6453438" y="467100"/>
              <a:ext cx="0" cy="4194000"/>
            </a:xfrm>
            <a:prstGeom prst="straightConnector1">
              <a:avLst/>
            </a:prstGeom>
            <a:noFill/>
            <a:ln cap="flat" cmpd="sng" w="9525">
              <a:solidFill>
                <a:schemeClr val="accent3"/>
              </a:solidFill>
              <a:prstDash val="solid"/>
              <a:round/>
              <a:headEnd len="med" w="med" type="none"/>
              <a:tailEnd len="med" w="med" type="none"/>
            </a:ln>
          </p:spPr>
        </p:cxnSp>
        <p:cxnSp>
          <p:nvCxnSpPr>
            <p:cNvPr id="723" name="Google Shape;723;p45"/>
            <p:cNvCxnSpPr/>
            <p:nvPr/>
          </p:nvCxnSpPr>
          <p:spPr>
            <a:xfrm>
              <a:off x="6624475" y="467100"/>
              <a:ext cx="0" cy="4194000"/>
            </a:xfrm>
            <a:prstGeom prst="straightConnector1">
              <a:avLst/>
            </a:prstGeom>
            <a:noFill/>
            <a:ln cap="flat" cmpd="sng" w="9525">
              <a:solidFill>
                <a:schemeClr val="accent3"/>
              </a:solidFill>
              <a:prstDash val="solid"/>
              <a:round/>
              <a:headEnd len="med" w="med" type="none"/>
              <a:tailEnd len="med" w="med" type="none"/>
            </a:ln>
          </p:spPr>
        </p:cxnSp>
        <p:cxnSp>
          <p:nvCxnSpPr>
            <p:cNvPr id="724" name="Google Shape;724;p45"/>
            <p:cNvCxnSpPr/>
            <p:nvPr/>
          </p:nvCxnSpPr>
          <p:spPr>
            <a:xfrm>
              <a:off x="6795513" y="467100"/>
              <a:ext cx="0" cy="4194000"/>
            </a:xfrm>
            <a:prstGeom prst="straightConnector1">
              <a:avLst/>
            </a:prstGeom>
            <a:noFill/>
            <a:ln cap="flat" cmpd="sng" w="9525">
              <a:solidFill>
                <a:schemeClr val="accent3"/>
              </a:solidFill>
              <a:prstDash val="solid"/>
              <a:round/>
              <a:headEnd len="med" w="med" type="none"/>
              <a:tailEnd len="med" w="med" type="none"/>
            </a:ln>
          </p:spPr>
        </p:cxnSp>
        <p:cxnSp>
          <p:nvCxnSpPr>
            <p:cNvPr id="725" name="Google Shape;725;p45"/>
            <p:cNvCxnSpPr/>
            <p:nvPr/>
          </p:nvCxnSpPr>
          <p:spPr>
            <a:xfrm>
              <a:off x="6966550" y="467100"/>
              <a:ext cx="0" cy="4194000"/>
            </a:xfrm>
            <a:prstGeom prst="straightConnector1">
              <a:avLst/>
            </a:prstGeom>
            <a:noFill/>
            <a:ln cap="flat" cmpd="sng" w="9525">
              <a:solidFill>
                <a:schemeClr val="accent3"/>
              </a:solidFill>
              <a:prstDash val="solid"/>
              <a:round/>
              <a:headEnd len="med" w="med" type="none"/>
              <a:tailEnd len="med" w="med" type="none"/>
            </a:ln>
          </p:spPr>
        </p:cxnSp>
        <p:cxnSp>
          <p:nvCxnSpPr>
            <p:cNvPr id="726" name="Google Shape;726;p45"/>
            <p:cNvCxnSpPr/>
            <p:nvPr/>
          </p:nvCxnSpPr>
          <p:spPr>
            <a:xfrm>
              <a:off x="7137588" y="467100"/>
              <a:ext cx="0" cy="4194000"/>
            </a:xfrm>
            <a:prstGeom prst="straightConnector1">
              <a:avLst/>
            </a:prstGeom>
            <a:noFill/>
            <a:ln cap="flat" cmpd="sng" w="9525">
              <a:solidFill>
                <a:schemeClr val="accent3"/>
              </a:solidFill>
              <a:prstDash val="solid"/>
              <a:round/>
              <a:headEnd len="med" w="med" type="none"/>
              <a:tailEnd len="med" w="med" type="none"/>
            </a:ln>
          </p:spPr>
        </p:cxnSp>
        <p:cxnSp>
          <p:nvCxnSpPr>
            <p:cNvPr id="727" name="Google Shape;727;p45"/>
            <p:cNvCxnSpPr/>
            <p:nvPr/>
          </p:nvCxnSpPr>
          <p:spPr>
            <a:xfrm>
              <a:off x="7308625" y="467100"/>
              <a:ext cx="0" cy="4194000"/>
            </a:xfrm>
            <a:prstGeom prst="straightConnector1">
              <a:avLst/>
            </a:prstGeom>
            <a:noFill/>
            <a:ln cap="flat" cmpd="sng" w="9525">
              <a:solidFill>
                <a:schemeClr val="accent3"/>
              </a:solidFill>
              <a:prstDash val="solid"/>
              <a:round/>
              <a:headEnd len="med" w="med" type="none"/>
              <a:tailEnd len="med" w="med" type="none"/>
            </a:ln>
          </p:spPr>
        </p:cxnSp>
        <p:cxnSp>
          <p:nvCxnSpPr>
            <p:cNvPr id="728" name="Google Shape;728;p45"/>
            <p:cNvCxnSpPr/>
            <p:nvPr/>
          </p:nvCxnSpPr>
          <p:spPr>
            <a:xfrm>
              <a:off x="7479663" y="467100"/>
              <a:ext cx="0" cy="4194000"/>
            </a:xfrm>
            <a:prstGeom prst="straightConnector1">
              <a:avLst/>
            </a:prstGeom>
            <a:noFill/>
            <a:ln cap="flat" cmpd="sng" w="9525">
              <a:solidFill>
                <a:schemeClr val="accent3"/>
              </a:solidFill>
              <a:prstDash val="solid"/>
              <a:round/>
              <a:headEnd len="med" w="med" type="none"/>
              <a:tailEnd len="med" w="med" type="none"/>
            </a:ln>
          </p:spPr>
        </p:cxnSp>
        <p:cxnSp>
          <p:nvCxnSpPr>
            <p:cNvPr id="729" name="Google Shape;729;p45"/>
            <p:cNvCxnSpPr/>
            <p:nvPr/>
          </p:nvCxnSpPr>
          <p:spPr>
            <a:xfrm>
              <a:off x="7650700" y="467100"/>
              <a:ext cx="0" cy="4194000"/>
            </a:xfrm>
            <a:prstGeom prst="straightConnector1">
              <a:avLst/>
            </a:prstGeom>
            <a:noFill/>
            <a:ln cap="flat" cmpd="sng" w="9525">
              <a:solidFill>
                <a:schemeClr val="accent3"/>
              </a:solidFill>
              <a:prstDash val="solid"/>
              <a:round/>
              <a:headEnd len="med" w="med" type="none"/>
              <a:tailEnd len="med" w="med" type="none"/>
            </a:ln>
          </p:spPr>
        </p:cxnSp>
        <p:cxnSp>
          <p:nvCxnSpPr>
            <p:cNvPr id="730" name="Google Shape;730;p45"/>
            <p:cNvCxnSpPr/>
            <p:nvPr/>
          </p:nvCxnSpPr>
          <p:spPr>
            <a:xfrm>
              <a:off x="7821738" y="467100"/>
              <a:ext cx="0" cy="4194000"/>
            </a:xfrm>
            <a:prstGeom prst="straightConnector1">
              <a:avLst/>
            </a:prstGeom>
            <a:noFill/>
            <a:ln cap="flat" cmpd="sng" w="9525">
              <a:solidFill>
                <a:schemeClr val="accent3"/>
              </a:solidFill>
              <a:prstDash val="solid"/>
              <a:round/>
              <a:headEnd len="med" w="med" type="none"/>
              <a:tailEnd len="med" w="med" type="none"/>
            </a:ln>
          </p:spPr>
        </p:cxnSp>
        <p:cxnSp>
          <p:nvCxnSpPr>
            <p:cNvPr id="731" name="Google Shape;731;p45"/>
            <p:cNvCxnSpPr/>
            <p:nvPr/>
          </p:nvCxnSpPr>
          <p:spPr>
            <a:xfrm>
              <a:off x="7992775" y="467100"/>
              <a:ext cx="0" cy="4194000"/>
            </a:xfrm>
            <a:prstGeom prst="straightConnector1">
              <a:avLst/>
            </a:prstGeom>
            <a:noFill/>
            <a:ln cap="flat" cmpd="sng" w="9525">
              <a:solidFill>
                <a:schemeClr val="accent3"/>
              </a:solidFill>
              <a:prstDash val="solid"/>
              <a:round/>
              <a:headEnd len="med" w="med" type="none"/>
              <a:tailEnd len="med" w="med" type="none"/>
            </a:ln>
          </p:spPr>
        </p:cxnSp>
        <p:cxnSp>
          <p:nvCxnSpPr>
            <p:cNvPr id="732" name="Google Shape;732;p45"/>
            <p:cNvCxnSpPr/>
            <p:nvPr/>
          </p:nvCxnSpPr>
          <p:spPr>
            <a:xfrm>
              <a:off x="8163813" y="467100"/>
              <a:ext cx="0" cy="4194000"/>
            </a:xfrm>
            <a:prstGeom prst="straightConnector1">
              <a:avLst/>
            </a:prstGeom>
            <a:noFill/>
            <a:ln cap="flat" cmpd="sng" w="9525">
              <a:solidFill>
                <a:schemeClr val="accent3"/>
              </a:solidFill>
              <a:prstDash val="solid"/>
              <a:round/>
              <a:headEnd len="med" w="med" type="none"/>
              <a:tailEnd len="med" w="med" type="none"/>
            </a:ln>
          </p:spPr>
        </p:cxnSp>
        <p:cxnSp>
          <p:nvCxnSpPr>
            <p:cNvPr id="733" name="Google Shape;733;p45"/>
            <p:cNvCxnSpPr/>
            <p:nvPr/>
          </p:nvCxnSpPr>
          <p:spPr>
            <a:xfrm>
              <a:off x="8334850" y="467100"/>
              <a:ext cx="0" cy="4194000"/>
            </a:xfrm>
            <a:prstGeom prst="straightConnector1">
              <a:avLst/>
            </a:prstGeom>
            <a:noFill/>
            <a:ln cap="flat" cmpd="sng" w="9525">
              <a:solidFill>
                <a:schemeClr val="accent3"/>
              </a:solidFill>
              <a:prstDash val="solid"/>
              <a:round/>
              <a:headEnd len="med" w="med" type="none"/>
              <a:tailEnd len="med" w="med" type="none"/>
            </a:ln>
          </p:spPr>
        </p:cxnSp>
        <p:cxnSp>
          <p:nvCxnSpPr>
            <p:cNvPr id="734" name="Google Shape;734;p45"/>
            <p:cNvCxnSpPr/>
            <p:nvPr/>
          </p:nvCxnSpPr>
          <p:spPr>
            <a:xfrm>
              <a:off x="8505888" y="467100"/>
              <a:ext cx="0" cy="4194000"/>
            </a:xfrm>
            <a:prstGeom prst="straightConnector1">
              <a:avLst/>
            </a:prstGeom>
            <a:noFill/>
            <a:ln cap="flat" cmpd="sng" w="9525">
              <a:solidFill>
                <a:schemeClr val="accent3"/>
              </a:solidFill>
              <a:prstDash val="solid"/>
              <a:round/>
              <a:headEnd len="med" w="med" type="none"/>
              <a:tailEnd len="med" w="med" type="none"/>
            </a:ln>
          </p:spPr>
        </p:cxnSp>
      </p:grpSp>
      <p:sp>
        <p:nvSpPr>
          <p:cNvPr id="735" name="Google Shape;735;p45"/>
          <p:cNvSpPr txBox="1"/>
          <p:nvPr>
            <p:ph idx="12" type="sldNum"/>
          </p:nvPr>
        </p:nvSpPr>
        <p:spPr>
          <a:xfrm>
            <a:off x="8640175" y="4585800"/>
            <a:ext cx="351300" cy="405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grpSp>
        <p:nvGrpSpPr>
          <p:cNvPr id="736" name="Google Shape;736;p45"/>
          <p:cNvGrpSpPr/>
          <p:nvPr/>
        </p:nvGrpSpPr>
        <p:grpSpPr>
          <a:xfrm>
            <a:off x="467107" y="642473"/>
            <a:ext cx="8209755" cy="3858239"/>
            <a:chOff x="467088" y="642474"/>
            <a:chExt cx="4194000" cy="3858239"/>
          </a:xfrm>
        </p:grpSpPr>
        <p:cxnSp>
          <p:nvCxnSpPr>
            <p:cNvPr id="737" name="Google Shape;737;p45"/>
            <p:cNvCxnSpPr/>
            <p:nvPr/>
          </p:nvCxnSpPr>
          <p:spPr>
            <a:xfrm>
              <a:off x="2564088" y="-1454526"/>
              <a:ext cx="0" cy="4194000"/>
            </a:xfrm>
            <a:prstGeom prst="straightConnector1">
              <a:avLst/>
            </a:prstGeom>
            <a:noFill/>
            <a:ln cap="flat" cmpd="sng" w="9525">
              <a:solidFill>
                <a:schemeClr val="accent3"/>
              </a:solidFill>
              <a:prstDash val="solid"/>
              <a:round/>
              <a:headEnd len="med" w="med" type="none"/>
              <a:tailEnd len="med" w="med" type="none"/>
            </a:ln>
          </p:spPr>
        </p:cxnSp>
        <p:cxnSp>
          <p:nvCxnSpPr>
            <p:cNvPr id="738" name="Google Shape;738;p45"/>
            <p:cNvCxnSpPr/>
            <p:nvPr/>
          </p:nvCxnSpPr>
          <p:spPr>
            <a:xfrm>
              <a:off x="2564088" y="-1279151"/>
              <a:ext cx="0" cy="4194000"/>
            </a:xfrm>
            <a:prstGeom prst="straightConnector1">
              <a:avLst/>
            </a:prstGeom>
            <a:noFill/>
            <a:ln cap="flat" cmpd="sng" w="9525">
              <a:solidFill>
                <a:schemeClr val="accent3"/>
              </a:solidFill>
              <a:prstDash val="solid"/>
              <a:round/>
              <a:headEnd len="med" w="med" type="none"/>
              <a:tailEnd len="med" w="med" type="none"/>
            </a:ln>
          </p:spPr>
        </p:cxnSp>
        <p:cxnSp>
          <p:nvCxnSpPr>
            <p:cNvPr id="739" name="Google Shape;739;p45"/>
            <p:cNvCxnSpPr/>
            <p:nvPr/>
          </p:nvCxnSpPr>
          <p:spPr>
            <a:xfrm>
              <a:off x="2564088" y="-1103777"/>
              <a:ext cx="0" cy="4194000"/>
            </a:xfrm>
            <a:prstGeom prst="straightConnector1">
              <a:avLst/>
            </a:prstGeom>
            <a:noFill/>
            <a:ln cap="flat" cmpd="sng" w="9525">
              <a:solidFill>
                <a:schemeClr val="accent3"/>
              </a:solidFill>
              <a:prstDash val="solid"/>
              <a:round/>
              <a:headEnd len="med" w="med" type="none"/>
              <a:tailEnd len="med" w="med" type="none"/>
            </a:ln>
          </p:spPr>
        </p:cxnSp>
        <p:cxnSp>
          <p:nvCxnSpPr>
            <p:cNvPr id="740" name="Google Shape;740;p45"/>
            <p:cNvCxnSpPr/>
            <p:nvPr/>
          </p:nvCxnSpPr>
          <p:spPr>
            <a:xfrm>
              <a:off x="2564088" y="-928402"/>
              <a:ext cx="0" cy="4194000"/>
            </a:xfrm>
            <a:prstGeom prst="straightConnector1">
              <a:avLst/>
            </a:prstGeom>
            <a:noFill/>
            <a:ln cap="flat" cmpd="sng" w="9525">
              <a:solidFill>
                <a:schemeClr val="accent3"/>
              </a:solidFill>
              <a:prstDash val="solid"/>
              <a:round/>
              <a:headEnd len="med" w="med" type="none"/>
              <a:tailEnd len="med" w="med" type="none"/>
            </a:ln>
          </p:spPr>
        </p:cxnSp>
        <p:cxnSp>
          <p:nvCxnSpPr>
            <p:cNvPr id="741" name="Google Shape;741;p45"/>
            <p:cNvCxnSpPr/>
            <p:nvPr/>
          </p:nvCxnSpPr>
          <p:spPr>
            <a:xfrm>
              <a:off x="2564088" y="-753028"/>
              <a:ext cx="0" cy="4194000"/>
            </a:xfrm>
            <a:prstGeom prst="straightConnector1">
              <a:avLst/>
            </a:prstGeom>
            <a:noFill/>
            <a:ln cap="flat" cmpd="sng" w="9525">
              <a:solidFill>
                <a:schemeClr val="accent3"/>
              </a:solidFill>
              <a:prstDash val="solid"/>
              <a:round/>
              <a:headEnd len="med" w="med" type="none"/>
              <a:tailEnd len="med" w="med" type="none"/>
            </a:ln>
          </p:spPr>
        </p:cxnSp>
        <p:cxnSp>
          <p:nvCxnSpPr>
            <p:cNvPr id="742" name="Google Shape;742;p45"/>
            <p:cNvCxnSpPr/>
            <p:nvPr/>
          </p:nvCxnSpPr>
          <p:spPr>
            <a:xfrm>
              <a:off x="2564088" y="-577653"/>
              <a:ext cx="0" cy="4194000"/>
            </a:xfrm>
            <a:prstGeom prst="straightConnector1">
              <a:avLst/>
            </a:prstGeom>
            <a:noFill/>
            <a:ln cap="flat" cmpd="sng" w="9525">
              <a:solidFill>
                <a:schemeClr val="accent3"/>
              </a:solidFill>
              <a:prstDash val="solid"/>
              <a:round/>
              <a:headEnd len="med" w="med" type="none"/>
              <a:tailEnd len="med" w="med" type="none"/>
            </a:ln>
          </p:spPr>
        </p:cxnSp>
        <p:cxnSp>
          <p:nvCxnSpPr>
            <p:cNvPr id="743" name="Google Shape;743;p45"/>
            <p:cNvCxnSpPr/>
            <p:nvPr/>
          </p:nvCxnSpPr>
          <p:spPr>
            <a:xfrm>
              <a:off x="2564088" y="-402279"/>
              <a:ext cx="0" cy="4194000"/>
            </a:xfrm>
            <a:prstGeom prst="straightConnector1">
              <a:avLst/>
            </a:prstGeom>
            <a:noFill/>
            <a:ln cap="flat" cmpd="sng" w="9525">
              <a:solidFill>
                <a:schemeClr val="accent3"/>
              </a:solidFill>
              <a:prstDash val="solid"/>
              <a:round/>
              <a:headEnd len="med" w="med" type="none"/>
              <a:tailEnd len="med" w="med" type="none"/>
            </a:ln>
          </p:spPr>
        </p:cxnSp>
        <p:cxnSp>
          <p:nvCxnSpPr>
            <p:cNvPr id="744" name="Google Shape;744;p45"/>
            <p:cNvCxnSpPr/>
            <p:nvPr/>
          </p:nvCxnSpPr>
          <p:spPr>
            <a:xfrm>
              <a:off x="2564088" y="-226904"/>
              <a:ext cx="0" cy="4194000"/>
            </a:xfrm>
            <a:prstGeom prst="straightConnector1">
              <a:avLst/>
            </a:prstGeom>
            <a:noFill/>
            <a:ln cap="flat" cmpd="sng" w="9525">
              <a:solidFill>
                <a:schemeClr val="accent3"/>
              </a:solidFill>
              <a:prstDash val="solid"/>
              <a:round/>
              <a:headEnd len="med" w="med" type="none"/>
              <a:tailEnd len="med" w="med" type="none"/>
            </a:ln>
          </p:spPr>
        </p:cxnSp>
        <p:cxnSp>
          <p:nvCxnSpPr>
            <p:cNvPr id="745" name="Google Shape;745;p45"/>
            <p:cNvCxnSpPr/>
            <p:nvPr/>
          </p:nvCxnSpPr>
          <p:spPr>
            <a:xfrm>
              <a:off x="2564088" y="-51530"/>
              <a:ext cx="0" cy="4194000"/>
            </a:xfrm>
            <a:prstGeom prst="straightConnector1">
              <a:avLst/>
            </a:prstGeom>
            <a:noFill/>
            <a:ln cap="flat" cmpd="sng" w="9525">
              <a:solidFill>
                <a:schemeClr val="accent3"/>
              </a:solidFill>
              <a:prstDash val="solid"/>
              <a:round/>
              <a:headEnd len="med" w="med" type="none"/>
              <a:tailEnd len="med" w="med" type="none"/>
            </a:ln>
          </p:spPr>
        </p:cxnSp>
        <p:cxnSp>
          <p:nvCxnSpPr>
            <p:cNvPr id="746" name="Google Shape;746;p45"/>
            <p:cNvCxnSpPr/>
            <p:nvPr/>
          </p:nvCxnSpPr>
          <p:spPr>
            <a:xfrm>
              <a:off x="2564088" y="123845"/>
              <a:ext cx="0" cy="4194000"/>
            </a:xfrm>
            <a:prstGeom prst="straightConnector1">
              <a:avLst/>
            </a:prstGeom>
            <a:noFill/>
            <a:ln cap="flat" cmpd="sng" w="9525">
              <a:solidFill>
                <a:schemeClr val="accent3"/>
              </a:solidFill>
              <a:prstDash val="solid"/>
              <a:round/>
              <a:headEnd len="med" w="med" type="none"/>
              <a:tailEnd len="med" w="med" type="none"/>
            </a:ln>
          </p:spPr>
        </p:cxnSp>
        <p:cxnSp>
          <p:nvCxnSpPr>
            <p:cNvPr id="747" name="Google Shape;747;p45"/>
            <p:cNvCxnSpPr/>
            <p:nvPr/>
          </p:nvCxnSpPr>
          <p:spPr>
            <a:xfrm>
              <a:off x="2564088" y="299219"/>
              <a:ext cx="0" cy="4194000"/>
            </a:xfrm>
            <a:prstGeom prst="straightConnector1">
              <a:avLst/>
            </a:prstGeom>
            <a:noFill/>
            <a:ln cap="flat" cmpd="sng" w="9525">
              <a:solidFill>
                <a:schemeClr val="accent3"/>
              </a:solidFill>
              <a:prstDash val="solid"/>
              <a:round/>
              <a:headEnd len="med" w="med" type="none"/>
              <a:tailEnd len="med" w="med" type="none"/>
            </a:ln>
          </p:spPr>
        </p:cxnSp>
        <p:cxnSp>
          <p:nvCxnSpPr>
            <p:cNvPr id="748" name="Google Shape;748;p45"/>
            <p:cNvCxnSpPr/>
            <p:nvPr/>
          </p:nvCxnSpPr>
          <p:spPr>
            <a:xfrm>
              <a:off x="2564088" y="649968"/>
              <a:ext cx="0" cy="4194000"/>
            </a:xfrm>
            <a:prstGeom prst="straightConnector1">
              <a:avLst/>
            </a:prstGeom>
            <a:noFill/>
            <a:ln cap="flat" cmpd="sng" w="9525">
              <a:solidFill>
                <a:schemeClr val="accent3"/>
              </a:solidFill>
              <a:prstDash val="solid"/>
              <a:round/>
              <a:headEnd len="med" w="med" type="none"/>
              <a:tailEnd len="med" w="med" type="none"/>
            </a:ln>
          </p:spPr>
        </p:cxnSp>
        <p:cxnSp>
          <p:nvCxnSpPr>
            <p:cNvPr id="749" name="Google Shape;749;p45"/>
            <p:cNvCxnSpPr/>
            <p:nvPr/>
          </p:nvCxnSpPr>
          <p:spPr>
            <a:xfrm>
              <a:off x="2564088" y="825343"/>
              <a:ext cx="0" cy="4194000"/>
            </a:xfrm>
            <a:prstGeom prst="straightConnector1">
              <a:avLst/>
            </a:prstGeom>
            <a:noFill/>
            <a:ln cap="flat" cmpd="sng" w="9525">
              <a:solidFill>
                <a:schemeClr val="accent3"/>
              </a:solidFill>
              <a:prstDash val="solid"/>
              <a:round/>
              <a:headEnd len="med" w="med" type="none"/>
              <a:tailEnd len="med" w="med" type="none"/>
            </a:ln>
          </p:spPr>
        </p:cxnSp>
        <p:cxnSp>
          <p:nvCxnSpPr>
            <p:cNvPr id="750" name="Google Shape;750;p45"/>
            <p:cNvCxnSpPr/>
            <p:nvPr/>
          </p:nvCxnSpPr>
          <p:spPr>
            <a:xfrm>
              <a:off x="2564088" y="1000717"/>
              <a:ext cx="0" cy="4194000"/>
            </a:xfrm>
            <a:prstGeom prst="straightConnector1">
              <a:avLst/>
            </a:prstGeom>
            <a:noFill/>
            <a:ln cap="flat" cmpd="sng" w="9525">
              <a:solidFill>
                <a:schemeClr val="accent3"/>
              </a:solidFill>
              <a:prstDash val="solid"/>
              <a:round/>
              <a:headEnd len="med" w="med" type="none"/>
              <a:tailEnd len="med" w="med" type="none"/>
            </a:ln>
          </p:spPr>
        </p:cxnSp>
        <p:cxnSp>
          <p:nvCxnSpPr>
            <p:cNvPr id="751" name="Google Shape;751;p45"/>
            <p:cNvCxnSpPr/>
            <p:nvPr/>
          </p:nvCxnSpPr>
          <p:spPr>
            <a:xfrm>
              <a:off x="2564088" y="1176092"/>
              <a:ext cx="0" cy="4194000"/>
            </a:xfrm>
            <a:prstGeom prst="straightConnector1">
              <a:avLst/>
            </a:prstGeom>
            <a:noFill/>
            <a:ln cap="flat" cmpd="sng" w="9525">
              <a:solidFill>
                <a:schemeClr val="accent3"/>
              </a:solidFill>
              <a:prstDash val="solid"/>
              <a:round/>
              <a:headEnd len="med" w="med" type="none"/>
              <a:tailEnd len="med" w="med" type="none"/>
            </a:ln>
          </p:spPr>
        </p:cxnSp>
        <p:cxnSp>
          <p:nvCxnSpPr>
            <p:cNvPr id="752" name="Google Shape;752;p45"/>
            <p:cNvCxnSpPr/>
            <p:nvPr/>
          </p:nvCxnSpPr>
          <p:spPr>
            <a:xfrm>
              <a:off x="2564088" y="1351466"/>
              <a:ext cx="0" cy="4194000"/>
            </a:xfrm>
            <a:prstGeom prst="straightConnector1">
              <a:avLst/>
            </a:prstGeom>
            <a:noFill/>
            <a:ln cap="flat" cmpd="sng" w="9525">
              <a:solidFill>
                <a:schemeClr val="accent3"/>
              </a:solidFill>
              <a:prstDash val="solid"/>
              <a:round/>
              <a:headEnd len="med" w="med" type="none"/>
              <a:tailEnd len="med" w="med" type="none"/>
            </a:ln>
          </p:spPr>
        </p:cxnSp>
        <p:cxnSp>
          <p:nvCxnSpPr>
            <p:cNvPr id="753" name="Google Shape;753;p45"/>
            <p:cNvCxnSpPr/>
            <p:nvPr/>
          </p:nvCxnSpPr>
          <p:spPr>
            <a:xfrm>
              <a:off x="2564088" y="1526841"/>
              <a:ext cx="0" cy="4194000"/>
            </a:xfrm>
            <a:prstGeom prst="straightConnector1">
              <a:avLst/>
            </a:prstGeom>
            <a:noFill/>
            <a:ln cap="flat" cmpd="sng" w="9525">
              <a:solidFill>
                <a:schemeClr val="accent3"/>
              </a:solidFill>
              <a:prstDash val="solid"/>
              <a:round/>
              <a:headEnd len="med" w="med" type="none"/>
              <a:tailEnd len="med" w="med" type="none"/>
            </a:ln>
          </p:spPr>
        </p:cxnSp>
        <p:cxnSp>
          <p:nvCxnSpPr>
            <p:cNvPr id="754" name="Google Shape;754;p45"/>
            <p:cNvCxnSpPr/>
            <p:nvPr/>
          </p:nvCxnSpPr>
          <p:spPr>
            <a:xfrm>
              <a:off x="2564088" y="1702215"/>
              <a:ext cx="0" cy="4194000"/>
            </a:xfrm>
            <a:prstGeom prst="straightConnector1">
              <a:avLst/>
            </a:prstGeom>
            <a:noFill/>
            <a:ln cap="flat" cmpd="sng" w="9525">
              <a:solidFill>
                <a:schemeClr val="accent3"/>
              </a:solidFill>
              <a:prstDash val="solid"/>
              <a:round/>
              <a:headEnd len="med" w="med" type="none"/>
              <a:tailEnd len="med" w="med" type="none"/>
            </a:ln>
          </p:spPr>
        </p:cxnSp>
        <p:cxnSp>
          <p:nvCxnSpPr>
            <p:cNvPr id="755" name="Google Shape;755;p45"/>
            <p:cNvCxnSpPr/>
            <p:nvPr/>
          </p:nvCxnSpPr>
          <p:spPr>
            <a:xfrm>
              <a:off x="2564088" y="1877590"/>
              <a:ext cx="0" cy="4194000"/>
            </a:xfrm>
            <a:prstGeom prst="straightConnector1">
              <a:avLst/>
            </a:prstGeom>
            <a:noFill/>
            <a:ln cap="flat" cmpd="sng" w="9525">
              <a:solidFill>
                <a:schemeClr val="accent3"/>
              </a:solidFill>
              <a:prstDash val="solid"/>
              <a:round/>
              <a:headEnd len="med" w="med" type="none"/>
              <a:tailEnd len="med" w="med" type="none"/>
            </a:ln>
          </p:spPr>
        </p:cxnSp>
        <p:cxnSp>
          <p:nvCxnSpPr>
            <p:cNvPr id="756" name="Google Shape;756;p45"/>
            <p:cNvCxnSpPr/>
            <p:nvPr/>
          </p:nvCxnSpPr>
          <p:spPr>
            <a:xfrm>
              <a:off x="2564088" y="2052964"/>
              <a:ext cx="0" cy="4194000"/>
            </a:xfrm>
            <a:prstGeom prst="straightConnector1">
              <a:avLst/>
            </a:prstGeom>
            <a:noFill/>
            <a:ln cap="flat" cmpd="sng" w="9525">
              <a:solidFill>
                <a:schemeClr val="accent3"/>
              </a:solidFill>
              <a:prstDash val="solid"/>
              <a:round/>
              <a:headEnd len="med" w="med" type="none"/>
              <a:tailEnd len="med" w="med" type="none"/>
            </a:ln>
          </p:spPr>
        </p:cxnSp>
        <p:cxnSp>
          <p:nvCxnSpPr>
            <p:cNvPr id="757" name="Google Shape;757;p45"/>
            <p:cNvCxnSpPr/>
            <p:nvPr/>
          </p:nvCxnSpPr>
          <p:spPr>
            <a:xfrm>
              <a:off x="2564088" y="2228339"/>
              <a:ext cx="0" cy="4194000"/>
            </a:xfrm>
            <a:prstGeom prst="straightConnector1">
              <a:avLst/>
            </a:prstGeom>
            <a:noFill/>
            <a:ln cap="flat" cmpd="sng" w="9525">
              <a:solidFill>
                <a:schemeClr val="accent3"/>
              </a:solidFill>
              <a:prstDash val="solid"/>
              <a:round/>
              <a:headEnd len="med" w="med" type="none"/>
              <a:tailEnd len="med" w="med" type="none"/>
            </a:ln>
          </p:spPr>
        </p:cxnSp>
        <p:cxnSp>
          <p:nvCxnSpPr>
            <p:cNvPr id="758" name="Google Shape;758;p45"/>
            <p:cNvCxnSpPr/>
            <p:nvPr/>
          </p:nvCxnSpPr>
          <p:spPr>
            <a:xfrm>
              <a:off x="2564088" y="2403713"/>
              <a:ext cx="0" cy="4194000"/>
            </a:xfrm>
            <a:prstGeom prst="straightConnector1">
              <a:avLst/>
            </a:prstGeom>
            <a:noFill/>
            <a:ln cap="flat" cmpd="sng" w="9525">
              <a:solidFill>
                <a:schemeClr val="accent3"/>
              </a:solidFill>
              <a:prstDash val="solid"/>
              <a:round/>
              <a:headEnd len="med" w="med" type="none"/>
              <a:tailEnd len="med" w="med" type="none"/>
            </a:ln>
          </p:spPr>
        </p:cxnSp>
      </p:grpSp>
      <p:cxnSp>
        <p:nvCxnSpPr>
          <p:cNvPr id="759" name="Google Shape;759;p45"/>
          <p:cNvCxnSpPr/>
          <p:nvPr/>
        </p:nvCxnSpPr>
        <p:spPr>
          <a:xfrm>
            <a:off x="4572000" y="467100"/>
            <a:ext cx="0" cy="4209000"/>
          </a:xfrm>
          <a:prstGeom prst="straightConnector1">
            <a:avLst/>
          </a:prstGeom>
          <a:noFill/>
          <a:ln cap="flat" cmpd="sng" w="19050">
            <a:solidFill>
              <a:schemeClr val="dk1"/>
            </a:solidFill>
            <a:prstDash val="solid"/>
            <a:round/>
            <a:headEnd len="sm" w="sm" type="triangle"/>
            <a:tailEnd len="sm" w="sm" type="triangle"/>
          </a:ln>
        </p:spPr>
      </p:cxnSp>
      <p:cxnSp>
        <p:nvCxnSpPr>
          <p:cNvPr id="760" name="Google Shape;760;p45"/>
          <p:cNvCxnSpPr/>
          <p:nvPr/>
        </p:nvCxnSpPr>
        <p:spPr>
          <a:xfrm>
            <a:off x="467100" y="2571600"/>
            <a:ext cx="8209800" cy="0"/>
          </a:xfrm>
          <a:prstGeom prst="straightConnector1">
            <a:avLst/>
          </a:prstGeom>
          <a:noFill/>
          <a:ln cap="flat" cmpd="sng" w="19050">
            <a:solidFill>
              <a:schemeClr val="dk1"/>
            </a:solidFill>
            <a:prstDash val="solid"/>
            <a:round/>
            <a:headEnd len="sm" w="sm" type="triangle"/>
            <a:tailEnd len="sm" w="sm" type="triangle"/>
          </a:ln>
        </p:spPr>
      </p:cxnSp>
      <p:sp>
        <p:nvSpPr>
          <p:cNvPr id="761" name="Google Shape;761;p45"/>
          <p:cNvSpPr txBox="1"/>
          <p:nvPr/>
        </p:nvSpPr>
        <p:spPr>
          <a:xfrm rot="-5400000">
            <a:off x="-258750" y="2488938"/>
            <a:ext cx="1286400" cy="1653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lang="en" sz="800">
                <a:solidFill>
                  <a:schemeClr val="dk1"/>
                </a:solidFill>
                <a:latin typeface="Inria Sans"/>
                <a:ea typeface="Inria Sans"/>
                <a:cs typeface="Inria Sans"/>
                <a:sym typeface="Inria Sans"/>
              </a:rPr>
              <a:t>LOW VALUE 1</a:t>
            </a:r>
            <a:endParaRPr sz="800">
              <a:solidFill>
                <a:schemeClr val="dk1"/>
              </a:solidFill>
              <a:latin typeface="Inria Sans"/>
              <a:ea typeface="Inria Sans"/>
              <a:cs typeface="Inria Sans"/>
              <a:sym typeface="Inria Sans"/>
            </a:endParaRPr>
          </a:p>
        </p:txBody>
      </p:sp>
      <p:sp>
        <p:nvSpPr>
          <p:cNvPr id="762" name="Google Shape;762;p45"/>
          <p:cNvSpPr txBox="1"/>
          <p:nvPr/>
        </p:nvSpPr>
        <p:spPr>
          <a:xfrm rot="5400000">
            <a:off x="8116400" y="2488925"/>
            <a:ext cx="1286400" cy="1653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lang="en" sz="800">
                <a:solidFill>
                  <a:schemeClr val="dk1"/>
                </a:solidFill>
                <a:latin typeface="Inria Sans"/>
                <a:ea typeface="Inria Sans"/>
                <a:cs typeface="Inria Sans"/>
                <a:sym typeface="Inria Sans"/>
              </a:rPr>
              <a:t>HIGH VALUE 1</a:t>
            </a:r>
            <a:endParaRPr sz="800">
              <a:solidFill>
                <a:schemeClr val="dk1"/>
              </a:solidFill>
              <a:latin typeface="Inria Sans"/>
              <a:ea typeface="Inria Sans"/>
              <a:cs typeface="Inria Sans"/>
              <a:sym typeface="Inria Sans"/>
            </a:endParaRPr>
          </a:p>
        </p:txBody>
      </p:sp>
      <p:sp>
        <p:nvSpPr>
          <p:cNvPr id="763" name="Google Shape;763;p45"/>
          <p:cNvSpPr txBox="1"/>
          <p:nvPr/>
        </p:nvSpPr>
        <p:spPr>
          <a:xfrm>
            <a:off x="3928825" y="4676063"/>
            <a:ext cx="1286400" cy="1653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lang="en" sz="800">
                <a:solidFill>
                  <a:schemeClr val="dk1"/>
                </a:solidFill>
                <a:latin typeface="Inria Sans"/>
                <a:ea typeface="Inria Sans"/>
                <a:cs typeface="Inria Sans"/>
                <a:sym typeface="Inria Sans"/>
              </a:rPr>
              <a:t>LOW VALUE 2</a:t>
            </a:r>
            <a:endParaRPr sz="800">
              <a:solidFill>
                <a:schemeClr val="dk1"/>
              </a:solidFill>
              <a:latin typeface="Inria Sans"/>
              <a:ea typeface="Inria Sans"/>
              <a:cs typeface="Inria Sans"/>
              <a:sym typeface="Inria Sans"/>
            </a:endParaRPr>
          </a:p>
        </p:txBody>
      </p:sp>
      <p:sp>
        <p:nvSpPr>
          <p:cNvPr id="764" name="Google Shape;764;p45"/>
          <p:cNvSpPr txBox="1"/>
          <p:nvPr/>
        </p:nvSpPr>
        <p:spPr>
          <a:xfrm>
            <a:off x="3928775" y="301788"/>
            <a:ext cx="1286400" cy="1653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lang="en" sz="800">
                <a:solidFill>
                  <a:schemeClr val="dk1"/>
                </a:solidFill>
                <a:latin typeface="Inria Sans"/>
                <a:ea typeface="Inria Sans"/>
                <a:cs typeface="Inria Sans"/>
                <a:sym typeface="Inria Sans"/>
              </a:rPr>
              <a:t>HIGH VALUE 2</a:t>
            </a:r>
            <a:endParaRPr sz="800">
              <a:solidFill>
                <a:schemeClr val="dk1"/>
              </a:solidFill>
              <a:latin typeface="Inria Sans"/>
              <a:ea typeface="Inria Sans"/>
              <a:cs typeface="Inria Sans"/>
              <a:sym typeface="Inria Sans"/>
            </a:endParaRPr>
          </a:p>
        </p:txBody>
      </p:sp>
      <p:sp>
        <p:nvSpPr>
          <p:cNvPr id="765" name="Google Shape;765;p45"/>
          <p:cNvSpPr/>
          <p:nvPr/>
        </p:nvSpPr>
        <p:spPr>
          <a:xfrm>
            <a:off x="7012800" y="826250"/>
            <a:ext cx="1000200" cy="1000200"/>
          </a:xfrm>
          <a:prstGeom prst="ellipse">
            <a:avLst/>
          </a:prstGeom>
          <a:solidFill>
            <a:schemeClr val="accent1"/>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800">
                <a:solidFill>
                  <a:schemeClr val="dk1"/>
                </a:solidFill>
                <a:latin typeface="Inria Sans"/>
                <a:ea typeface="Inria Sans"/>
                <a:cs typeface="Inria Sans"/>
                <a:sym typeface="Inria Sans"/>
              </a:rPr>
              <a:t>Our company</a:t>
            </a:r>
            <a:endParaRPr sz="800">
              <a:solidFill>
                <a:schemeClr val="dk1"/>
              </a:solidFill>
              <a:latin typeface="Inria Sans"/>
              <a:ea typeface="Inria Sans"/>
              <a:cs typeface="Inria Sans"/>
              <a:sym typeface="Inria Sans"/>
            </a:endParaRPr>
          </a:p>
        </p:txBody>
      </p:sp>
      <p:sp>
        <p:nvSpPr>
          <p:cNvPr id="766" name="Google Shape;766;p45"/>
          <p:cNvSpPr/>
          <p:nvPr/>
        </p:nvSpPr>
        <p:spPr>
          <a:xfrm>
            <a:off x="3130425" y="1295125"/>
            <a:ext cx="876000" cy="876000"/>
          </a:xfrm>
          <a:prstGeom prst="ellipse">
            <a:avLst/>
          </a:prstGeom>
          <a:solidFill>
            <a:schemeClr val="accent3"/>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800">
                <a:solidFill>
                  <a:schemeClr val="dk1"/>
                </a:solidFill>
                <a:latin typeface="Inria Sans"/>
                <a:ea typeface="Inria Sans"/>
                <a:cs typeface="Inria Sans"/>
                <a:sym typeface="Inria Sans"/>
              </a:rPr>
              <a:t>Competitor</a:t>
            </a:r>
            <a:endParaRPr sz="800">
              <a:solidFill>
                <a:schemeClr val="dk1"/>
              </a:solidFill>
              <a:latin typeface="Inria Sans"/>
              <a:ea typeface="Inria Sans"/>
              <a:cs typeface="Inria Sans"/>
              <a:sym typeface="Inria Sans"/>
            </a:endParaRPr>
          </a:p>
        </p:txBody>
      </p:sp>
      <p:sp>
        <p:nvSpPr>
          <p:cNvPr id="767" name="Google Shape;767;p45"/>
          <p:cNvSpPr/>
          <p:nvPr/>
        </p:nvSpPr>
        <p:spPr>
          <a:xfrm>
            <a:off x="1382875" y="3471600"/>
            <a:ext cx="730500" cy="730500"/>
          </a:xfrm>
          <a:prstGeom prst="ellipse">
            <a:avLst/>
          </a:prstGeom>
          <a:solidFill>
            <a:schemeClr val="accen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800">
                <a:solidFill>
                  <a:schemeClr val="dk1"/>
                </a:solidFill>
                <a:latin typeface="Inria Sans"/>
                <a:ea typeface="Inria Sans"/>
                <a:cs typeface="Inria Sans"/>
                <a:sym typeface="Inria Sans"/>
              </a:rPr>
              <a:t>Competitor</a:t>
            </a:r>
            <a:endParaRPr sz="800">
              <a:solidFill>
                <a:schemeClr val="dk1"/>
              </a:solidFill>
              <a:latin typeface="Inria Sans"/>
              <a:ea typeface="Inria Sans"/>
              <a:cs typeface="Inria Sans"/>
              <a:sym typeface="Inria Sans"/>
            </a:endParaRPr>
          </a:p>
        </p:txBody>
      </p:sp>
      <p:sp>
        <p:nvSpPr>
          <p:cNvPr id="768" name="Google Shape;768;p45"/>
          <p:cNvSpPr/>
          <p:nvPr/>
        </p:nvSpPr>
        <p:spPr>
          <a:xfrm>
            <a:off x="5626925" y="2948000"/>
            <a:ext cx="730500" cy="730500"/>
          </a:xfrm>
          <a:prstGeom prst="ellipse">
            <a:avLst/>
          </a:prstGeom>
          <a:solidFill>
            <a:schemeClr val="accent4"/>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800">
                <a:solidFill>
                  <a:schemeClr val="accent1"/>
                </a:solidFill>
                <a:latin typeface="Inria Sans"/>
                <a:ea typeface="Inria Sans"/>
                <a:cs typeface="Inria Sans"/>
                <a:sym typeface="Inria Sans"/>
              </a:rPr>
              <a:t>Competitor</a:t>
            </a:r>
            <a:endParaRPr sz="800">
              <a:solidFill>
                <a:schemeClr val="accent1"/>
              </a:solidFill>
              <a:latin typeface="Inria Sans"/>
              <a:ea typeface="Inria Sans"/>
              <a:cs typeface="Inria Sans"/>
              <a:sym typeface="Inria Sans"/>
            </a:endParaRPr>
          </a:p>
        </p:txBody>
      </p:sp>
      <p:sp>
        <p:nvSpPr>
          <p:cNvPr id="769" name="Google Shape;769;p45"/>
          <p:cNvSpPr/>
          <p:nvPr/>
        </p:nvSpPr>
        <p:spPr>
          <a:xfrm>
            <a:off x="6527700" y="3398850"/>
            <a:ext cx="876000" cy="876000"/>
          </a:xfrm>
          <a:prstGeom prst="ellipse">
            <a:avLst/>
          </a:prstGeom>
          <a:solidFill>
            <a:schemeClr val="accent5"/>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800">
                <a:solidFill>
                  <a:schemeClr val="dk1"/>
                </a:solidFill>
                <a:latin typeface="Inria Sans"/>
                <a:ea typeface="Inria Sans"/>
                <a:cs typeface="Inria Sans"/>
                <a:sym typeface="Inria Sans"/>
              </a:rPr>
              <a:t>Competitor</a:t>
            </a:r>
            <a:endParaRPr sz="800">
              <a:solidFill>
                <a:schemeClr val="dk1"/>
              </a:solidFill>
              <a:latin typeface="Inria Sans"/>
              <a:ea typeface="Inria Sans"/>
              <a:cs typeface="Inria Sans"/>
              <a:sym typeface="Inria Sans"/>
            </a:endParaRPr>
          </a:p>
        </p:txBody>
      </p:sp>
      <p:sp>
        <p:nvSpPr>
          <p:cNvPr id="770" name="Google Shape;770;p45"/>
          <p:cNvSpPr/>
          <p:nvPr/>
        </p:nvSpPr>
        <p:spPr>
          <a:xfrm>
            <a:off x="4768850" y="564625"/>
            <a:ext cx="730500" cy="730500"/>
          </a:xfrm>
          <a:prstGeom prst="ellipse">
            <a:avLst/>
          </a:prstGeom>
          <a:solidFill>
            <a:schemeClr val="accen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800">
                <a:solidFill>
                  <a:schemeClr val="dk1"/>
                </a:solidFill>
                <a:latin typeface="Inria Sans"/>
                <a:ea typeface="Inria Sans"/>
                <a:cs typeface="Inria Sans"/>
                <a:sym typeface="Inria Sans"/>
              </a:rPr>
              <a:t>Competitor</a:t>
            </a:r>
            <a:endParaRPr sz="800">
              <a:solidFill>
                <a:schemeClr val="dk1"/>
              </a:solidFill>
              <a:latin typeface="Inria Sans"/>
              <a:ea typeface="Inria Sans"/>
              <a:cs typeface="Inria Sans"/>
              <a:sym typeface="Inria Sans"/>
            </a:endParaRPr>
          </a:p>
        </p:txBody>
      </p:sp>
      <p:sp>
        <p:nvSpPr>
          <p:cNvPr id="771" name="Google Shape;771;p45"/>
          <p:cNvSpPr/>
          <p:nvPr/>
        </p:nvSpPr>
        <p:spPr>
          <a:xfrm>
            <a:off x="1114225" y="947475"/>
            <a:ext cx="467100" cy="467100"/>
          </a:xfrm>
          <a:prstGeom prst="ellipse">
            <a:avLst/>
          </a:prstGeom>
          <a:solidFill>
            <a:schemeClr val="accent6"/>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800">
                <a:solidFill>
                  <a:schemeClr val="accent1"/>
                </a:solidFill>
                <a:latin typeface="Inria Sans"/>
                <a:ea typeface="Inria Sans"/>
                <a:cs typeface="Inria Sans"/>
                <a:sym typeface="Inria Sans"/>
              </a:rPr>
              <a:t>Competitor</a:t>
            </a:r>
            <a:endParaRPr sz="800">
              <a:solidFill>
                <a:schemeClr val="accent1"/>
              </a:solidFill>
              <a:latin typeface="Inria Sans"/>
              <a:ea typeface="Inria Sans"/>
              <a:cs typeface="Inria Sans"/>
              <a:sym typeface="Inria Sans"/>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5" name="Shape 775"/>
        <p:cNvGrpSpPr/>
        <p:nvPr/>
      </p:nvGrpSpPr>
      <p:grpSpPr>
        <a:xfrm>
          <a:off x="0" y="0"/>
          <a:ext cx="0" cy="0"/>
          <a:chOff x="0" y="0"/>
          <a:chExt cx="0" cy="0"/>
        </a:xfrm>
      </p:grpSpPr>
      <p:sp>
        <p:nvSpPr>
          <p:cNvPr id="776" name="Google Shape;776;p46"/>
          <p:cNvSpPr txBox="1"/>
          <p:nvPr>
            <p:ph type="title"/>
          </p:nvPr>
        </p:nvSpPr>
        <p:spPr>
          <a:xfrm>
            <a:off x="1207850" y="855506"/>
            <a:ext cx="6728400" cy="351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Weekly Planner</a:t>
            </a:r>
            <a:endParaRPr/>
          </a:p>
        </p:txBody>
      </p:sp>
      <p:sp>
        <p:nvSpPr>
          <p:cNvPr id="777" name="Google Shape;777;p46"/>
          <p:cNvSpPr txBox="1"/>
          <p:nvPr>
            <p:ph idx="12" type="sldNum"/>
          </p:nvPr>
        </p:nvSpPr>
        <p:spPr>
          <a:xfrm>
            <a:off x="8640175" y="4585800"/>
            <a:ext cx="351300" cy="405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graphicFrame>
        <p:nvGraphicFramePr>
          <p:cNvPr id="778" name="Google Shape;778;p46"/>
          <p:cNvGraphicFramePr/>
          <p:nvPr/>
        </p:nvGraphicFramePr>
        <p:xfrm>
          <a:off x="1207800" y="1474725"/>
          <a:ext cx="3000000" cy="3000000"/>
        </p:xfrm>
        <a:graphic>
          <a:graphicData uri="http://schemas.openxmlformats.org/drawingml/2006/table">
            <a:tbl>
              <a:tblPr>
                <a:noFill/>
                <a:tableStyleId>{36634121-AA58-40D7-B5DF-F7332D9DA69D}</a:tableStyleId>
              </a:tblPr>
              <a:tblGrid>
                <a:gridCol w="699125"/>
                <a:gridCol w="801350"/>
                <a:gridCol w="801350"/>
                <a:gridCol w="801350"/>
                <a:gridCol w="801350"/>
                <a:gridCol w="801350"/>
                <a:gridCol w="801350"/>
                <a:gridCol w="801350"/>
              </a:tblGrid>
              <a:tr h="304775">
                <a:tc>
                  <a:txBody>
                    <a:bodyPr/>
                    <a:lstStyle/>
                    <a:p>
                      <a:pPr indent="0" lvl="0" marL="0" rtl="0" algn="r">
                        <a:spcBef>
                          <a:spcPts val="0"/>
                        </a:spcBef>
                        <a:spcAft>
                          <a:spcPts val="0"/>
                        </a:spcAft>
                        <a:buNone/>
                      </a:pPr>
                      <a:r>
                        <a:t/>
                      </a:r>
                      <a:endParaRPr sz="800">
                        <a:solidFill>
                          <a:schemeClr val="dk1"/>
                        </a:solidFill>
                        <a:latin typeface="Inria Sans"/>
                        <a:ea typeface="Inria Sans"/>
                        <a:cs typeface="Inria Sans"/>
                        <a:sym typeface="Inria Sans"/>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lt2">
                          <a:alpha val="0"/>
                        </a:schemeClr>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700">
                          <a:solidFill>
                            <a:schemeClr val="dk1"/>
                          </a:solidFill>
                          <a:latin typeface="Inria Sans"/>
                          <a:ea typeface="Inria Sans"/>
                          <a:cs typeface="Inria Sans"/>
                          <a:sym typeface="Inria Sans"/>
                        </a:rPr>
                        <a:t>SUNDAY</a:t>
                      </a:r>
                      <a:endParaRPr sz="700">
                        <a:solidFill>
                          <a:schemeClr val="dk1"/>
                        </a:solidFill>
                        <a:latin typeface="Inria Sans"/>
                        <a:ea typeface="Inria Sans"/>
                        <a:cs typeface="Inria Sans"/>
                        <a:sym typeface="Inria Sans"/>
                      </a:endParaRPr>
                    </a:p>
                  </a:txBody>
                  <a:tcPr marT="91425" marB="91425" marR="91425" marL="91425" anchor="ctr">
                    <a:lnL cap="flat" cmpd="sng" w="9525">
                      <a:solidFill>
                        <a:schemeClr val="accent1"/>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lt2"/>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lang="en" sz="700">
                          <a:solidFill>
                            <a:schemeClr val="dk1"/>
                          </a:solidFill>
                          <a:latin typeface="Inria Sans"/>
                          <a:ea typeface="Inria Sans"/>
                          <a:cs typeface="Inria Sans"/>
                          <a:sym typeface="Inria Sans"/>
                        </a:rPr>
                        <a:t>MONDAY</a:t>
                      </a:r>
                      <a:endParaRPr sz="700">
                        <a:solidFill>
                          <a:schemeClr val="dk1"/>
                        </a:solidFill>
                        <a:latin typeface="Inria Sans"/>
                        <a:ea typeface="Inria Sans"/>
                        <a:cs typeface="Inria Sans"/>
                        <a:sym typeface="Inria Sans"/>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lt2"/>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lang="en" sz="700">
                          <a:solidFill>
                            <a:schemeClr val="dk1"/>
                          </a:solidFill>
                          <a:latin typeface="Inria Sans"/>
                          <a:ea typeface="Inria Sans"/>
                          <a:cs typeface="Inria Sans"/>
                          <a:sym typeface="Inria Sans"/>
                        </a:rPr>
                        <a:t>TUESDAY</a:t>
                      </a:r>
                      <a:endParaRPr sz="700">
                        <a:solidFill>
                          <a:schemeClr val="dk1"/>
                        </a:solidFill>
                        <a:latin typeface="Inria Sans"/>
                        <a:ea typeface="Inria Sans"/>
                        <a:cs typeface="Inria Sans"/>
                        <a:sym typeface="Inria Sans"/>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lt2"/>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lang="en" sz="700">
                          <a:solidFill>
                            <a:schemeClr val="dk1"/>
                          </a:solidFill>
                          <a:latin typeface="Inria Sans"/>
                          <a:ea typeface="Inria Sans"/>
                          <a:cs typeface="Inria Sans"/>
                          <a:sym typeface="Inria Sans"/>
                        </a:rPr>
                        <a:t>WEDNESDAY</a:t>
                      </a:r>
                      <a:endParaRPr sz="700">
                        <a:solidFill>
                          <a:schemeClr val="dk1"/>
                        </a:solidFill>
                        <a:latin typeface="Inria Sans"/>
                        <a:ea typeface="Inria Sans"/>
                        <a:cs typeface="Inria Sans"/>
                        <a:sym typeface="Inria Sans"/>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lt2"/>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lang="en" sz="700">
                          <a:solidFill>
                            <a:schemeClr val="dk1"/>
                          </a:solidFill>
                          <a:latin typeface="Inria Sans"/>
                          <a:ea typeface="Inria Sans"/>
                          <a:cs typeface="Inria Sans"/>
                          <a:sym typeface="Inria Sans"/>
                        </a:rPr>
                        <a:t>THURSDAY</a:t>
                      </a:r>
                      <a:endParaRPr sz="700">
                        <a:solidFill>
                          <a:schemeClr val="dk1"/>
                        </a:solidFill>
                        <a:latin typeface="Inria Sans"/>
                        <a:ea typeface="Inria Sans"/>
                        <a:cs typeface="Inria Sans"/>
                        <a:sym typeface="Inria Sans"/>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lt2"/>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lang="en" sz="700">
                          <a:solidFill>
                            <a:schemeClr val="dk1"/>
                          </a:solidFill>
                          <a:latin typeface="Inria Sans"/>
                          <a:ea typeface="Inria Sans"/>
                          <a:cs typeface="Inria Sans"/>
                          <a:sym typeface="Inria Sans"/>
                        </a:rPr>
                        <a:t>FRIDAY</a:t>
                      </a:r>
                      <a:endParaRPr sz="700">
                        <a:solidFill>
                          <a:schemeClr val="dk1"/>
                        </a:solidFill>
                        <a:latin typeface="Inria Sans"/>
                        <a:ea typeface="Inria Sans"/>
                        <a:cs typeface="Inria Sans"/>
                        <a:sym typeface="Inria Sans"/>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lt2"/>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lang="en" sz="700">
                          <a:solidFill>
                            <a:schemeClr val="dk1"/>
                          </a:solidFill>
                          <a:latin typeface="Inria Sans"/>
                          <a:ea typeface="Inria Sans"/>
                          <a:cs typeface="Inria Sans"/>
                          <a:sym typeface="Inria Sans"/>
                        </a:rPr>
                        <a:t>SATURDAY</a:t>
                      </a:r>
                      <a:endParaRPr sz="700">
                        <a:solidFill>
                          <a:schemeClr val="dk1"/>
                        </a:solidFill>
                        <a:latin typeface="Inria Sans"/>
                        <a:ea typeface="Inria Sans"/>
                        <a:cs typeface="Inria Sans"/>
                        <a:sym typeface="Inria Sans"/>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lt2"/>
                      </a:solidFill>
                      <a:prstDash val="solid"/>
                      <a:round/>
                      <a:headEnd len="sm" w="sm" type="none"/>
                      <a:tailEnd len="sm" w="sm" type="none"/>
                    </a:lnB>
                    <a:solidFill>
                      <a:schemeClr val="accent1"/>
                    </a:solidFill>
                  </a:tcPr>
                </a:tc>
              </a:tr>
              <a:tr h="383150">
                <a:tc>
                  <a:txBody>
                    <a:bodyPr/>
                    <a:lstStyle/>
                    <a:p>
                      <a:pPr indent="0" lvl="0" marL="0" rtl="0" algn="r">
                        <a:spcBef>
                          <a:spcPts val="0"/>
                        </a:spcBef>
                        <a:spcAft>
                          <a:spcPts val="0"/>
                        </a:spcAft>
                        <a:buNone/>
                      </a:pPr>
                      <a:r>
                        <a:rPr lang="en" sz="700">
                          <a:solidFill>
                            <a:schemeClr val="dk1"/>
                          </a:solidFill>
                          <a:latin typeface="Inria Sans"/>
                          <a:ea typeface="Inria Sans"/>
                          <a:cs typeface="Inria Sans"/>
                          <a:sym typeface="Inria Sans"/>
                        </a:rPr>
                        <a:t>09:00 - 09:45</a:t>
                      </a:r>
                      <a:endParaRPr sz="700">
                        <a:solidFill>
                          <a:schemeClr val="dk1"/>
                        </a:solidFill>
                        <a:latin typeface="Inria Sans"/>
                        <a:ea typeface="Inria Sans"/>
                        <a:cs typeface="Inria Sans"/>
                        <a:sym typeface="Inria Sans"/>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dk1"/>
                          </a:solidFill>
                          <a:latin typeface="Inria Sans"/>
                          <a:ea typeface="Inria Sans"/>
                          <a:cs typeface="Inria Sans"/>
                          <a:sym typeface="Inria Sans"/>
                        </a:rPr>
                        <a:t>Task</a:t>
                      </a:r>
                      <a:endParaRPr sz="800">
                        <a:solidFill>
                          <a:schemeClr val="dk1"/>
                        </a:solidFill>
                        <a:latin typeface="Inria Sans"/>
                        <a:ea typeface="Inria Sans"/>
                        <a:cs typeface="Inria Sans"/>
                        <a:sym typeface="Inria Sans"/>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dk1"/>
                          </a:solidFill>
                          <a:latin typeface="Inria Sans"/>
                          <a:ea typeface="Inria Sans"/>
                          <a:cs typeface="Inria Sans"/>
                          <a:sym typeface="Inria Sans"/>
                        </a:rPr>
                        <a:t>Task</a:t>
                      </a:r>
                      <a:endParaRPr sz="800">
                        <a:solidFill>
                          <a:schemeClr val="dk1"/>
                        </a:solidFill>
                        <a:latin typeface="Inria Sans"/>
                        <a:ea typeface="Inria Sans"/>
                        <a:cs typeface="Inria Sans"/>
                        <a:sym typeface="Inria Sans"/>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dk1"/>
                          </a:solidFill>
                          <a:latin typeface="Inria Sans"/>
                          <a:ea typeface="Inria Sans"/>
                          <a:cs typeface="Inria Sans"/>
                          <a:sym typeface="Inria Sans"/>
                        </a:rPr>
                        <a:t>Task</a:t>
                      </a:r>
                      <a:endParaRPr sz="800">
                        <a:solidFill>
                          <a:schemeClr val="dk1"/>
                        </a:solidFill>
                        <a:latin typeface="Inria Sans"/>
                        <a:ea typeface="Inria Sans"/>
                        <a:cs typeface="Inria Sans"/>
                        <a:sym typeface="Inria Sans"/>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dk1"/>
                          </a:solidFill>
                          <a:latin typeface="Inria Sans"/>
                          <a:ea typeface="Inria Sans"/>
                          <a:cs typeface="Inria Sans"/>
                          <a:sym typeface="Inria Sans"/>
                        </a:rPr>
                        <a:t>Task</a:t>
                      </a:r>
                      <a:endParaRPr sz="800">
                        <a:solidFill>
                          <a:schemeClr val="dk1"/>
                        </a:solidFill>
                        <a:latin typeface="Inria Sans"/>
                        <a:ea typeface="Inria Sans"/>
                        <a:cs typeface="Inria Sans"/>
                        <a:sym typeface="Inria Sans"/>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dk1"/>
                          </a:solidFill>
                          <a:latin typeface="Inria Sans"/>
                          <a:ea typeface="Inria Sans"/>
                          <a:cs typeface="Inria Sans"/>
                          <a:sym typeface="Inria Sans"/>
                        </a:rPr>
                        <a:t>Task</a:t>
                      </a:r>
                      <a:endParaRPr sz="800">
                        <a:solidFill>
                          <a:schemeClr val="dk1"/>
                        </a:solidFill>
                        <a:latin typeface="Inria Sans"/>
                        <a:ea typeface="Inria Sans"/>
                        <a:cs typeface="Inria Sans"/>
                        <a:sym typeface="Inria Sans"/>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dk1"/>
                          </a:solidFill>
                          <a:latin typeface="Inria Sans"/>
                          <a:ea typeface="Inria Sans"/>
                          <a:cs typeface="Inria Sans"/>
                          <a:sym typeface="Inria Sans"/>
                        </a:rPr>
                        <a:t>Task</a:t>
                      </a:r>
                      <a:endParaRPr sz="800">
                        <a:solidFill>
                          <a:schemeClr val="dk1"/>
                        </a:solidFill>
                        <a:latin typeface="Inria Sans"/>
                        <a:ea typeface="Inria Sans"/>
                        <a:cs typeface="Inria Sans"/>
                        <a:sym typeface="Inria Sans"/>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dk1"/>
                          </a:solidFill>
                          <a:latin typeface="Inria Sans"/>
                          <a:ea typeface="Inria Sans"/>
                          <a:cs typeface="Inria Sans"/>
                          <a:sym typeface="Inria Sans"/>
                        </a:rPr>
                        <a:t>Task</a:t>
                      </a:r>
                      <a:endParaRPr sz="800">
                        <a:solidFill>
                          <a:schemeClr val="dk1"/>
                        </a:solidFill>
                        <a:latin typeface="Inria Sans"/>
                        <a:ea typeface="Inria Sans"/>
                        <a:cs typeface="Inria Sans"/>
                        <a:sym typeface="Inria Sans"/>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r>
              <a:tr h="383150">
                <a:tc>
                  <a:txBody>
                    <a:bodyPr/>
                    <a:lstStyle/>
                    <a:p>
                      <a:pPr indent="0" lvl="0" marL="0" rtl="0" algn="r">
                        <a:spcBef>
                          <a:spcPts val="0"/>
                        </a:spcBef>
                        <a:spcAft>
                          <a:spcPts val="0"/>
                        </a:spcAft>
                        <a:buNone/>
                      </a:pPr>
                      <a:r>
                        <a:rPr lang="en" sz="700">
                          <a:solidFill>
                            <a:schemeClr val="dk1"/>
                          </a:solidFill>
                          <a:latin typeface="Inria Sans"/>
                          <a:ea typeface="Inria Sans"/>
                          <a:cs typeface="Inria Sans"/>
                          <a:sym typeface="Inria Sans"/>
                        </a:rPr>
                        <a:t>10:00 - 10:45</a:t>
                      </a:r>
                      <a:endParaRPr sz="700">
                        <a:solidFill>
                          <a:schemeClr val="dk1"/>
                        </a:solidFill>
                        <a:latin typeface="Inria Sans"/>
                        <a:ea typeface="Inria Sans"/>
                        <a:cs typeface="Inria Sans"/>
                        <a:sym typeface="Inria Sans"/>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 sz="800">
                          <a:solidFill>
                            <a:schemeClr val="dk1"/>
                          </a:solidFill>
                          <a:latin typeface="Inria Sans"/>
                          <a:ea typeface="Inria Sans"/>
                          <a:cs typeface="Inria Sans"/>
                          <a:sym typeface="Inria Sans"/>
                        </a:rPr>
                        <a:t>Task</a:t>
                      </a:r>
                      <a:endParaRPr sz="800">
                        <a:solidFill>
                          <a:schemeClr val="dk1"/>
                        </a:solidFill>
                        <a:latin typeface="Inria Sans"/>
                        <a:ea typeface="Inria Sans"/>
                        <a:cs typeface="Inria Sans"/>
                        <a:sym typeface="Inria Sans"/>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dk1"/>
                          </a:solidFill>
                          <a:latin typeface="Inria Sans"/>
                          <a:ea typeface="Inria Sans"/>
                          <a:cs typeface="Inria Sans"/>
                          <a:sym typeface="Inria Sans"/>
                        </a:rPr>
                        <a:t>Task</a:t>
                      </a:r>
                      <a:endParaRPr sz="800">
                        <a:solidFill>
                          <a:schemeClr val="dk1"/>
                        </a:solidFill>
                        <a:latin typeface="Inria Sans"/>
                        <a:ea typeface="Inria Sans"/>
                        <a:cs typeface="Inria Sans"/>
                        <a:sym typeface="Inria Sans"/>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dk1"/>
                          </a:solidFill>
                          <a:latin typeface="Inria Sans"/>
                          <a:ea typeface="Inria Sans"/>
                          <a:cs typeface="Inria Sans"/>
                          <a:sym typeface="Inria Sans"/>
                        </a:rPr>
                        <a:t>Task</a:t>
                      </a:r>
                      <a:endParaRPr sz="800">
                        <a:solidFill>
                          <a:schemeClr val="dk1"/>
                        </a:solidFill>
                        <a:latin typeface="Inria Sans"/>
                        <a:ea typeface="Inria Sans"/>
                        <a:cs typeface="Inria Sans"/>
                        <a:sym typeface="Inria Sans"/>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dk1"/>
                          </a:solidFill>
                          <a:latin typeface="Inria Sans"/>
                          <a:ea typeface="Inria Sans"/>
                          <a:cs typeface="Inria Sans"/>
                          <a:sym typeface="Inria Sans"/>
                        </a:rPr>
                        <a:t>Task</a:t>
                      </a:r>
                      <a:endParaRPr sz="800">
                        <a:solidFill>
                          <a:schemeClr val="dk1"/>
                        </a:solidFill>
                        <a:latin typeface="Inria Sans"/>
                        <a:ea typeface="Inria Sans"/>
                        <a:cs typeface="Inria Sans"/>
                        <a:sym typeface="Inria Sans"/>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dk1"/>
                          </a:solidFill>
                          <a:latin typeface="Inria Sans"/>
                          <a:ea typeface="Inria Sans"/>
                          <a:cs typeface="Inria Sans"/>
                          <a:sym typeface="Inria Sans"/>
                        </a:rPr>
                        <a:t>Task</a:t>
                      </a:r>
                      <a:endParaRPr sz="800">
                        <a:solidFill>
                          <a:schemeClr val="dk1"/>
                        </a:solidFill>
                        <a:latin typeface="Inria Sans"/>
                        <a:ea typeface="Inria Sans"/>
                        <a:cs typeface="Inria Sans"/>
                        <a:sym typeface="Inria Sans"/>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dk1"/>
                          </a:solidFill>
                          <a:latin typeface="Inria Sans"/>
                          <a:ea typeface="Inria Sans"/>
                          <a:cs typeface="Inria Sans"/>
                          <a:sym typeface="Inria Sans"/>
                        </a:rPr>
                        <a:t>Task</a:t>
                      </a:r>
                      <a:endParaRPr sz="800">
                        <a:solidFill>
                          <a:schemeClr val="dk1"/>
                        </a:solidFill>
                        <a:latin typeface="Inria Sans"/>
                        <a:ea typeface="Inria Sans"/>
                        <a:cs typeface="Inria Sans"/>
                        <a:sym typeface="Inria Sans"/>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dk1"/>
                          </a:solidFill>
                          <a:latin typeface="Inria Sans"/>
                          <a:ea typeface="Inria Sans"/>
                          <a:cs typeface="Inria Sans"/>
                          <a:sym typeface="Inria Sans"/>
                        </a:rPr>
                        <a:t>Task</a:t>
                      </a:r>
                      <a:endParaRPr sz="800">
                        <a:solidFill>
                          <a:schemeClr val="dk1"/>
                        </a:solidFill>
                        <a:latin typeface="Inria Sans"/>
                        <a:ea typeface="Inria Sans"/>
                        <a:cs typeface="Inria Sans"/>
                        <a:sym typeface="Inria Sans"/>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r>
              <a:tr h="383150">
                <a:tc>
                  <a:txBody>
                    <a:bodyPr/>
                    <a:lstStyle/>
                    <a:p>
                      <a:pPr indent="0" lvl="0" marL="0" rtl="0" algn="r">
                        <a:spcBef>
                          <a:spcPts val="0"/>
                        </a:spcBef>
                        <a:spcAft>
                          <a:spcPts val="0"/>
                        </a:spcAft>
                        <a:buNone/>
                      </a:pPr>
                      <a:r>
                        <a:rPr lang="en" sz="700">
                          <a:solidFill>
                            <a:schemeClr val="dk1"/>
                          </a:solidFill>
                          <a:latin typeface="Inria Sans"/>
                          <a:ea typeface="Inria Sans"/>
                          <a:cs typeface="Inria Sans"/>
                          <a:sym typeface="Inria Sans"/>
                        </a:rPr>
                        <a:t>11:00 - 11:45</a:t>
                      </a:r>
                      <a:endParaRPr sz="700">
                        <a:solidFill>
                          <a:schemeClr val="dk1"/>
                        </a:solidFill>
                        <a:latin typeface="Inria Sans"/>
                        <a:ea typeface="Inria Sans"/>
                        <a:cs typeface="Inria Sans"/>
                        <a:sym typeface="Inria Sans"/>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 sz="800">
                          <a:solidFill>
                            <a:schemeClr val="dk1"/>
                          </a:solidFill>
                          <a:latin typeface="Inria Sans"/>
                          <a:ea typeface="Inria Sans"/>
                          <a:cs typeface="Inria Sans"/>
                          <a:sym typeface="Inria Sans"/>
                        </a:rPr>
                        <a:t>Task</a:t>
                      </a:r>
                      <a:endParaRPr sz="800">
                        <a:solidFill>
                          <a:schemeClr val="dk1"/>
                        </a:solidFill>
                        <a:latin typeface="Inria Sans"/>
                        <a:ea typeface="Inria Sans"/>
                        <a:cs typeface="Inria Sans"/>
                        <a:sym typeface="Inria Sans"/>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dk1"/>
                          </a:solidFill>
                          <a:latin typeface="Inria Sans"/>
                          <a:ea typeface="Inria Sans"/>
                          <a:cs typeface="Inria Sans"/>
                          <a:sym typeface="Inria Sans"/>
                        </a:rPr>
                        <a:t>Task</a:t>
                      </a:r>
                      <a:endParaRPr sz="800">
                        <a:solidFill>
                          <a:schemeClr val="dk1"/>
                        </a:solidFill>
                        <a:latin typeface="Inria Sans"/>
                        <a:ea typeface="Inria Sans"/>
                        <a:cs typeface="Inria Sans"/>
                        <a:sym typeface="Inria Sans"/>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dk1"/>
                          </a:solidFill>
                          <a:latin typeface="Inria Sans"/>
                          <a:ea typeface="Inria Sans"/>
                          <a:cs typeface="Inria Sans"/>
                          <a:sym typeface="Inria Sans"/>
                        </a:rPr>
                        <a:t>Task</a:t>
                      </a:r>
                      <a:endParaRPr sz="800">
                        <a:solidFill>
                          <a:schemeClr val="dk1"/>
                        </a:solidFill>
                        <a:latin typeface="Inria Sans"/>
                        <a:ea typeface="Inria Sans"/>
                        <a:cs typeface="Inria Sans"/>
                        <a:sym typeface="Inria Sans"/>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dk1"/>
                          </a:solidFill>
                          <a:latin typeface="Inria Sans"/>
                          <a:ea typeface="Inria Sans"/>
                          <a:cs typeface="Inria Sans"/>
                          <a:sym typeface="Inria Sans"/>
                        </a:rPr>
                        <a:t>Task</a:t>
                      </a:r>
                      <a:endParaRPr sz="800">
                        <a:solidFill>
                          <a:schemeClr val="dk1"/>
                        </a:solidFill>
                        <a:latin typeface="Inria Sans"/>
                        <a:ea typeface="Inria Sans"/>
                        <a:cs typeface="Inria Sans"/>
                        <a:sym typeface="Inria Sans"/>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dk1"/>
                          </a:solidFill>
                          <a:latin typeface="Inria Sans"/>
                          <a:ea typeface="Inria Sans"/>
                          <a:cs typeface="Inria Sans"/>
                          <a:sym typeface="Inria Sans"/>
                        </a:rPr>
                        <a:t>Task</a:t>
                      </a:r>
                      <a:endParaRPr sz="800">
                        <a:solidFill>
                          <a:schemeClr val="dk1"/>
                        </a:solidFill>
                        <a:latin typeface="Inria Sans"/>
                        <a:ea typeface="Inria Sans"/>
                        <a:cs typeface="Inria Sans"/>
                        <a:sym typeface="Inria Sans"/>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dk1"/>
                          </a:solidFill>
                          <a:latin typeface="Inria Sans"/>
                          <a:ea typeface="Inria Sans"/>
                          <a:cs typeface="Inria Sans"/>
                          <a:sym typeface="Inria Sans"/>
                        </a:rPr>
                        <a:t>Task</a:t>
                      </a:r>
                      <a:endParaRPr sz="800">
                        <a:solidFill>
                          <a:schemeClr val="dk1"/>
                        </a:solidFill>
                        <a:latin typeface="Inria Sans"/>
                        <a:ea typeface="Inria Sans"/>
                        <a:cs typeface="Inria Sans"/>
                        <a:sym typeface="Inria Sans"/>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dk1"/>
                          </a:solidFill>
                          <a:latin typeface="Inria Sans"/>
                          <a:ea typeface="Inria Sans"/>
                          <a:cs typeface="Inria Sans"/>
                          <a:sym typeface="Inria Sans"/>
                        </a:rPr>
                        <a:t>Task</a:t>
                      </a:r>
                      <a:endParaRPr sz="800">
                        <a:solidFill>
                          <a:schemeClr val="dk1"/>
                        </a:solidFill>
                        <a:latin typeface="Inria Sans"/>
                        <a:ea typeface="Inria Sans"/>
                        <a:cs typeface="Inria Sans"/>
                        <a:sym typeface="Inria Sans"/>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r>
              <a:tr h="383150">
                <a:tc>
                  <a:txBody>
                    <a:bodyPr/>
                    <a:lstStyle/>
                    <a:p>
                      <a:pPr indent="0" lvl="0" marL="0" rtl="0" algn="r">
                        <a:spcBef>
                          <a:spcPts val="0"/>
                        </a:spcBef>
                        <a:spcAft>
                          <a:spcPts val="0"/>
                        </a:spcAft>
                        <a:buNone/>
                      </a:pPr>
                      <a:r>
                        <a:rPr lang="en" sz="700">
                          <a:solidFill>
                            <a:schemeClr val="dk1"/>
                          </a:solidFill>
                          <a:latin typeface="Inria Sans"/>
                          <a:ea typeface="Inria Sans"/>
                          <a:cs typeface="Inria Sans"/>
                          <a:sym typeface="Inria Sans"/>
                        </a:rPr>
                        <a:t>12:00 - 13:15</a:t>
                      </a:r>
                      <a:endParaRPr sz="700">
                        <a:solidFill>
                          <a:schemeClr val="dk1"/>
                        </a:solidFill>
                        <a:latin typeface="Inria Sans"/>
                        <a:ea typeface="Inria Sans"/>
                        <a:cs typeface="Inria Sans"/>
                        <a:sym typeface="Inria Sans"/>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082A44">
                        <a:alpha val="17320"/>
                      </a:srgbClr>
                    </a:solidFill>
                  </a:tcPr>
                </a:tc>
                <a:tc>
                  <a:txBody>
                    <a:bodyPr/>
                    <a:lstStyle/>
                    <a:p>
                      <a:pPr indent="0" lvl="0" marL="0" rtl="0" algn="ctr">
                        <a:spcBef>
                          <a:spcPts val="0"/>
                        </a:spcBef>
                        <a:spcAft>
                          <a:spcPts val="0"/>
                        </a:spcAft>
                        <a:buNone/>
                      </a:pPr>
                      <a:r>
                        <a:rPr lang="en" sz="800">
                          <a:solidFill>
                            <a:schemeClr val="dk1"/>
                          </a:solidFill>
                          <a:latin typeface="Inria Sans"/>
                          <a:ea typeface="Inria Sans"/>
                          <a:cs typeface="Inria Sans"/>
                          <a:sym typeface="Inria Sans"/>
                        </a:rPr>
                        <a:t>✔ Free time</a:t>
                      </a:r>
                      <a:endParaRPr sz="800">
                        <a:solidFill>
                          <a:schemeClr val="dk1"/>
                        </a:solidFill>
                        <a:latin typeface="Inria Sans"/>
                        <a:ea typeface="Inria Sans"/>
                        <a:cs typeface="Inria Sans"/>
                        <a:sym typeface="Inria Sans"/>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082A44">
                        <a:alpha val="17320"/>
                      </a:srgbClr>
                    </a:solidFill>
                  </a:tcPr>
                </a:tc>
                <a:tc>
                  <a:txBody>
                    <a:bodyPr/>
                    <a:lstStyle/>
                    <a:p>
                      <a:pPr indent="0" lvl="0" marL="0" rtl="0" algn="ctr">
                        <a:spcBef>
                          <a:spcPts val="0"/>
                        </a:spcBef>
                        <a:spcAft>
                          <a:spcPts val="0"/>
                        </a:spcAft>
                        <a:buNone/>
                      </a:pPr>
                      <a:r>
                        <a:rPr lang="en" sz="800">
                          <a:solidFill>
                            <a:schemeClr val="dk1"/>
                          </a:solidFill>
                          <a:latin typeface="Inria Sans"/>
                          <a:ea typeface="Inria Sans"/>
                          <a:cs typeface="Inria Sans"/>
                          <a:sym typeface="Inria Sans"/>
                        </a:rPr>
                        <a:t>✔ Free time</a:t>
                      </a:r>
                      <a:endParaRPr sz="800">
                        <a:solidFill>
                          <a:schemeClr val="dk1"/>
                        </a:solidFill>
                        <a:latin typeface="Inria Sans"/>
                        <a:ea typeface="Inria Sans"/>
                        <a:cs typeface="Inria Sans"/>
                        <a:sym typeface="Inria Sans"/>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082A44">
                        <a:alpha val="17320"/>
                      </a:srgbClr>
                    </a:solidFill>
                  </a:tcPr>
                </a:tc>
                <a:tc>
                  <a:txBody>
                    <a:bodyPr/>
                    <a:lstStyle/>
                    <a:p>
                      <a:pPr indent="0" lvl="0" marL="0" rtl="0" algn="ctr">
                        <a:spcBef>
                          <a:spcPts val="0"/>
                        </a:spcBef>
                        <a:spcAft>
                          <a:spcPts val="0"/>
                        </a:spcAft>
                        <a:buNone/>
                      </a:pPr>
                      <a:r>
                        <a:rPr lang="en" sz="800">
                          <a:solidFill>
                            <a:schemeClr val="dk1"/>
                          </a:solidFill>
                          <a:latin typeface="Inria Sans"/>
                          <a:ea typeface="Inria Sans"/>
                          <a:cs typeface="Inria Sans"/>
                          <a:sym typeface="Inria Sans"/>
                        </a:rPr>
                        <a:t>✔ Free time</a:t>
                      </a:r>
                      <a:endParaRPr sz="800">
                        <a:solidFill>
                          <a:schemeClr val="dk1"/>
                        </a:solidFill>
                        <a:latin typeface="Inria Sans"/>
                        <a:ea typeface="Inria Sans"/>
                        <a:cs typeface="Inria Sans"/>
                        <a:sym typeface="Inria Sans"/>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082A44">
                        <a:alpha val="17320"/>
                      </a:srgbClr>
                    </a:solidFill>
                  </a:tcPr>
                </a:tc>
                <a:tc>
                  <a:txBody>
                    <a:bodyPr/>
                    <a:lstStyle/>
                    <a:p>
                      <a:pPr indent="0" lvl="0" marL="0" rtl="0" algn="ctr">
                        <a:spcBef>
                          <a:spcPts val="0"/>
                        </a:spcBef>
                        <a:spcAft>
                          <a:spcPts val="0"/>
                        </a:spcAft>
                        <a:buNone/>
                      </a:pPr>
                      <a:r>
                        <a:rPr lang="en" sz="800">
                          <a:solidFill>
                            <a:schemeClr val="dk1"/>
                          </a:solidFill>
                          <a:latin typeface="Inria Sans"/>
                          <a:ea typeface="Inria Sans"/>
                          <a:cs typeface="Inria Sans"/>
                          <a:sym typeface="Inria Sans"/>
                        </a:rPr>
                        <a:t>✔ Free time</a:t>
                      </a:r>
                      <a:endParaRPr sz="800">
                        <a:solidFill>
                          <a:schemeClr val="dk1"/>
                        </a:solidFill>
                        <a:latin typeface="Inria Sans"/>
                        <a:ea typeface="Inria Sans"/>
                        <a:cs typeface="Inria Sans"/>
                        <a:sym typeface="Inria Sans"/>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082A44">
                        <a:alpha val="17320"/>
                      </a:srgbClr>
                    </a:solidFill>
                  </a:tcPr>
                </a:tc>
                <a:tc>
                  <a:txBody>
                    <a:bodyPr/>
                    <a:lstStyle/>
                    <a:p>
                      <a:pPr indent="0" lvl="0" marL="0" rtl="0" algn="ctr">
                        <a:spcBef>
                          <a:spcPts val="0"/>
                        </a:spcBef>
                        <a:spcAft>
                          <a:spcPts val="0"/>
                        </a:spcAft>
                        <a:buNone/>
                      </a:pPr>
                      <a:r>
                        <a:rPr lang="en" sz="800">
                          <a:solidFill>
                            <a:schemeClr val="dk1"/>
                          </a:solidFill>
                          <a:latin typeface="Inria Sans"/>
                          <a:ea typeface="Inria Sans"/>
                          <a:cs typeface="Inria Sans"/>
                          <a:sym typeface="Inria Sans"/>
                        </a:rPr>
                        <a:t>✔ Free time</a:t>
                      </a:r>
                      <a:endParaRPr sz="800">
                        <a:solidFill>
                          <a:schemeClr val="dk1"/>
                        </a:solidFill>
                        <a:latin typeface="Inria Sans"/>
                        <a:ea typeface="Inria Sans"/>
                        <a:cs typeface="Inria Sans"/>
                        <a:sym typeface="Inria Sans"/>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082A44">
                        <a:alpha val="17320"/>
                      </a:srgbClr>
                    </a:solidFill>
                  </a:tcPr>
                </a:tc>
                <a:tc>
                  <a:txBody>
                    <a:bodyPr/>
                    <a:lstStyle/>
                    <a:p>
                      <a:pPr indent="0" lvl="0" marL="0" rtl="0" algn="ctr">
                        <a:spcBef>
                          <a:spcPts val="0"/>
                        </a:spcBef>
                        <a:spcAft>
                          <a:spcPts val="0"/>
                        </a:spcAft>
                        <a:buNone/>
                      </a:pPr>
                      <a:r>
                        <a:rPr lang="en" sz="800">
                          <a:solidFill>
                            <a:schemeClr val="dk1"/>
                          </a:solidFill>
                          <a:latin typeface="Inria Sans"/>
                          <a:ea typeface="Inria Sans"/>
                          <a:cs typeface="Inria Sans"/>
                          <a:sym typeface="Inria Sans"/>
                        </a:rPr>
                        <a:t>✔ Free time</a:t>
                      </a:r>
                      <a:endParaRPr sz="800">
                        <a:solidFill>
                          <a:schemeClr val="dk1"/>
                        </a:solidFill>
                        <a:latin typeface="Inria Sans"/>
                        <a:ea typeface="Inria Sans"/>
                        <a:cs typeface="Inria Sans"/>
                        <a:sym typeface="Inria Sans"/>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082A44">
                        <a:alpha val="17320"/>
                      </a:srgbClr>
                    </a:solidFill>
                  </a:tcPr>
                </a:tc>
                <a:tc>
                  <a:txBody>
                    <a:bodyPr/>
                    <a:lstStyle/>
                    <a:p>
                      <a:pPr indent="0" lvl="0" marL="0" rtl="0" algn="ctr">
                        <a:spcBef>
                          <a:spcPts val="0"/>
                        </a:spcBef>
                        <a:spcAft>
                          <a:spcPts val="0"/>
                        </a:spcAft>
                        <a:buNone/>
                      </a:pPr>
                      <a:r>
                        <a:rPr lang="en" sz="800">
                          <a:solidFill>
                            <a:schemeClr val="dk1"/>
                          </a:solidFill>
                          <a:latin typeface="Inria Sans"/>
                          <a:ea typeface="Inria Sans"/>
                          <a:cs typeface="Inria Sans"/>
                          <a:sym typeface="Inria Sans"/>
                        </a:rPr>
                        <a:t>✔ Free time</a:t>
                      </a:r>
                      <a:endParaRPr sz="800">
                        <a:solidFill>
                          <a:schemeClr val="dk1"/>
                        </a:solidFill>
                        <a:latin typeface="Inria Sans"/>
                        <a:ea typeface="Inria Sans"/>
                        <a:cs typeface="Inria Sans"/>
                        <a:sym typeface="Inria Sans"/>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082A44">
                        <a:alpha val="17320"/>
                      </a:srgbClr>
                    </a:solidFill>
                  </a:tcPr>
                </a:tc>
              </a:tr>
              <a:tr h="383150">
                <a:tc>
                  <a:txBody>
                    <a:bodyPr/>
                    <a:lstStyle/>
                    <a:p>
                      <a:pPr indent="0" lvl="0" marL="0" rtl="0" algn="r">
                        <a:spcBef>
                          <a:spcPts val="0"/>
                        </a:spcBef>
                        <a:spcAft>
                          <a:spcPts val="0"/>
                        </a:spcAft>
                        <a:buNone/>
                      </a:pPr>
                      <a:r>
                        <a:rPr lang="en" sz="700">
                          <a:solidFill>
                            <a:schemeClr val="dk1"/>
                          </a:solidFill>
                          <a:latin typeface="Inria Sans"/>
                          <a:ea typeface="Inria Sans"/>
                          <a:cs typeface="Inria Sans"/>
                          <a:sym typeface="Inria Sans"/>
                        </a:rPr>
                        <a:t>13:30 - 14:15</a:t>
                      </a:r>
                      <a:endParaRPr sz="700">
                        <a:solidFill>
                          <a:schemeClr val="dk1"/>
                        </a:solidFill>
                        <a:latin typeface="Inria Sans"/>
                        <a:ea typeface="Inria Sans"/>
                        <a:cs typeface="Inria Sans"/>
                        <a:sym typeface="Inria Sans"/>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 sz="800">
                          <a:solidFill>
                            <a:schemeClr val="dk1"/>
                          </a:solidFill>
                          <a:latin typeface="Inria Sans"/>
                          <a:ea typeface="Inria Sans"/>
                          <a:cs typeface="Inria Sans"/>
                          <a:sym typeface="Inria Sans"/>
                        </a:rPr>
                        <a:t>Task</a:t>
                      </a:r>
                      <a:endParaRPr sz="800">
                        <a:solidFill>
                          <a:schemeClr val="dk1"/>
                        </a:solidFill>
                        <a:latin typeface="Inria Sans"/>
                        <a:ea typeface="Inria Sans"/>
                        <a:cs typeface="Inria Sans"/>
                        <a:sym typeface="Inria Sans"/>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dk1"/>
                          </a:solidFill>
                          <a:latin typeface="Inria Sans"/>
                          <a:ea typeface="Inria Sans"/>
                          <a:cs typeface="Inria Sans"/>
                          <a:sym typeface="Inria Sans"/>
                        </a:rPr>
                        <a:t>Task</a:t>
                      </a:r>
                      <a:endParaRPr sz="800">
                        <a:solidFill>
                          <a:schemeClr val="dk1"/>
                        </a:solidFill>
                        <a:latin typeface="Inria Sans"/>
                        <a:ea typeface="Inria Sans"/>
                        <a:cs typeface="Inria Sans"/>
                        <a:sym typeface="Inria Sans"/>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dk1"/>
                          </a:solidFill>
                          <a:latin typeface="Inria Sans"/>
                          <a:ea typeface="Inria Sans"/>
                          <a:cs typeface="Inria Sans"/>
                          <a:sym typeface="Inria Sans"/>
                        </a:rPr>
                        <a:t>Task</a:t>
                      </a:r>
                      <a:endParaRPr sz="800">
                        <a:solidFill>
                          <a:schemeClr val="dk1"/>
                        </a:solidFill>
                        <a:latin typeface="Inria Sans"/>
                        <a:ea typeface="Inria Sans"/>
                        <a:cs typeface="Inria Sans"/>
                        <a:sym typeface="Inria Sans"/>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dk1"/>
                          </a:solidFill>
                          <a:latin typeface="Inria Sans"/>
                          <a:ea typeface="Inria Sans"/>
                          <a:cs typeface="Inria Sans"/>
                          <a:sym typeface="Inria Sans"/>
                        </a:rPr>
                        <a:t>Task</a:t>
                      </a:r>
                      <a:endParaRPr sz="800">
                        <a:solidFill>
                          <a:schemeClr val="dk1"/>
                        </a:solidFill>
                        <a:latin typeface="Inria Sans"/>
                        <a:ea typeface="Inria Sans"/>
                        <a:cs typeface="Inria Sans"/>
                        <a:sym typeface="Inria Sans"/>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dk1"/>
                          </a:solidFill>
                          <a:latin typeface="Inria Sans"/>
                          <a:ea typeface="Inria Sans"/>
                          <a:cs typeface="Inria Sans"/>
                          <a:sym typeface="Inria Sans"/>
                        </a:rPr>
                        <a:t>Task</a:t>
                      </a:r>
                      <a:endParaRPr sz="800">
                        <a:solidFill>
                          <a:schemeClr val="dk1"/>
                        </a:solidFill>
                        <a:latin typeface="Inria Sans"/>
                        <a:ea typeface="Inria Sans"/>
                        <a:cs typeface="Inria Sans"/>
                        <a:sym typeface="Inria Sans"/>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dk1"/>
                          </a:solidFill>
                          <a:latin typeface="Inria Sans"/>
                          <a:ea typeface="Inria Sans"/>
                          <a:cs typeface="Inria Sans"/>
                          <a:sym typeface="Inria Sans"/>
                        </a:rPr>
                        <a:t>Task</a:t>
                      </a:r>
                      <a:endParaRPr sz="800">
                        <a:solidFill>
                          <a:schemeClr val="dk1"/>
                        </a:solidFill>
                        <a:latin typeface="Inria Sans"/>
                        <a:ea typeface="Inria Sans"/>
                        <a:cs typeface="Inria Sans"/>
                        <a:sym typeface="Inria Sans"/>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dk1"/>
                          </a:solidFill>
                          <a:latin typeface="Inria Sans"/>
                          <a:ea typeface="Inria Sans"/>
                          <a:cs typeface="Inria Sans"/>
                          <a:sym typeface="Inria Sans"/>
                        </a:rPr>
                        <a:t>Task</a:t>
                      </a:r>
                      <a:endParaRPr sz="800">
                        <a:solidFill>
                          <a:schemeClr val="dk1"/>
                        </a:solidFill>
                        <a:latin typeface="Inria Sans"/>
                        <a:ea typeface="Inria Sans"/>
                        <a:cs typeface="Inria Sans"/>
                        <a:sym typeface="Inria Sans"/>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r>
              <a:tr h="383150">
                <a:tc>
                  <a:txBody>
                    <a:bodyPr/>
                    <a:lstStyle/>
                    <a:p>
                      <a:pPr indent="0" lvl="0" marL="0" rtl="0" algn="r">
                        <a:spcBef>
                          <a:spcPts val="0"/>
                        </a:spcBef>
                        <a:spcAft>
                          <a:spcPts val="0"/>
                        </a:spcAft>
                        <a:buNone/>
                      </a:pPr>
                      <a:r>
                        <a:rPr lang="en" sz="700">
                          <a:solidFill>
                            <a:schemeClr val="dk1"/>
                          </a:solidFill>
                          <a:latin typeface="Inria Sans"/>
                          <a:ea typeface="Inria Sans"/>
                          <a:cs typeface="Inria Sans"/>
                          <a:sym typeface="Inria Sans"/>
                        </a:rPr>
                        <a:t>14:30 - 15:15</a:t>
                      </a:r>
                      <a:endParaRPr sz="700">
                        <a:solidFill>
                          <a:schemeClr val="dk1"/>
                        </a:solidFill>
                        <a:latin typeface="Inria Sans"/>
                        <a:ea typeface="Inria Sans"/>
                        <a:cs typeface="Inria Sans"/>
                        <a:sym typeface="Inria Sans"/>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 sz="800">
                          <a:solidFill>
                            <a:schemeClr val="dk1"/>
                          </a:solidFill>
                          <a:latin typeface="Inria Sans"/>
                          <a:ea typeface="Inria Sans"/>
                          <a:cs typeface="Inria Sans"/>
                          <a:sym typeface="Inria Sans"/>
                        </a:rPr>
                        <a:t>Task</a:t>
                      </a:r>
                      <a:endParaRPr sz="800">
                        <a:solidFill>
                          <a:schemeClr val="dk1"/>
                        </a:solidFill>
                        <a:latin typeface="Inria Sans"/>
                        <a:ea typeface="Inria Sans"/>
                        <a:cs typeface="Inria Sans"/>
                        <a:sym typeface="Inria Sans"/>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dk1"/>
                          </a:solidFill>
                          <a:latin typeface="Inria Sans"/>
                          <a:ea typeface="Inria Sans"/>
                          <a:cs typeface="Inria Sans"/>
                          <a:sym typeface="Inria Sans"/>
                        </a:rPr>
                        <a:t>Task</a:t>
                      </a:r>
                      <a:endParaRPr sz="800">
                        <a:solidFill>
                          <a:schemeClr val="dk1"/>
                        </a:solidFill>
                        <a:latin typeface="Inria Sans"/>
                        <a:ea typeface="Inria Sans"/>
                        <a:cs typeface="Inria Sans"/>
                        <a:sym typeface="Inria Sans"/>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dk1"/>
                          </a:solidFill>
                          <a:latin typeface="Inria Sans"/>
                          <a:ea typeface="Inria Sans"/>
                          <a:cs typeface="Inria Sans"/>
                          <a:sym typeface="Inria Sans"/>
                        </a:rPr>
                        <a:t>Task</a:t>
                      </a:r>
                      <a:endParaRPr sz="800">
                        <a:solidFill>
                          <a:schemeClr val="dk1"/>
                        </a:solidFill>
                        <a:latin typeface="Inria Sans"/>
                        <a:ea typeface="Inria Sans"/>
                        <a:cs typeface="Inria Sans"/>
                        <a:sym typeface="Inria Sans"/>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dk1"/>
                          </a:solidFill>
                          <a:latin typeface="Inria Sans"/>
                          <a:ea typeface="Inria Sans"/>
                          <a:cs typeface="Inria Sans"/>
                          <a:sym typeface="Inria Sans"/>
                        </a:rPr>
                        <a:t>Task</a:t>
                      </a:r>
                      <a:endParaRPr sz="800">
                        <a:solidFill>
                          <a:schemeClr val="dk1"/>
                        </a:solidFill>
                        <a:latin typeface="Inria Sans"/>
                        <a:ea typeface="Inria Sans"/>
                        <a:cs typeface="Inria Sans"/>
                        <a:sym typeface="Inria Sans"/>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dk1"/>
                          </a:solidFill>
                          <a:latin typeface="Inria Sans"/>
                          <a:ea typeface="Inria Sans"/>
                          <a:cs typeface="Inria Sans"/>
                          <a:sym typeface="Inria Sans"/>
                        </a:rPr>
                        <a:t>Task</a:t>
                      </a:r>
                      <a:endParaRPr sz="800">
                        <a:solidFill>
                          <a:schemeClr val="dk1"/>
                        </a:solidFill>
                        <a:latin typeface="Inria Sans"/>
                        <a:ea typeface="Inria Sans"/>
                        <a:cs typeface="Inria Sans"/>
                        <a:sym typeface="Inria Sans"/>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dk1"/>
                          </a:solidFill>
                          <a:latin typeface="Inria Sans"/>
                          <a:ea typeface="Inria Sans"/>
                          <a:cs typeface="Inria Sans"/>
                          <a:sym typeface="Inria Sans"/>
                        </a:rPr>
                        <a:t>Task</a:t>
                      </a:r>
                      <a:endParaRPr sz="800">
                        <a:solidFill>
                          <a:schemeClr val="dk1"/>
                        </a:solidFill>
                        <a:latin typeface="Inria Sans"/>
                        <a:ea typeface="Inria Sans"/>
                        <a:cs typeface="Inria Sans"/>
                        <a:sym typeface="Inria Sans"/>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dk1"/>
                          </a:solidFill>
                          <a:latin typeface="Inria Sans"/>
                          <a:ea typeface="Inria Sans"/>
                          <a:cs typeface="Inria Sans"/>
                          <a:sym typeface="Inria Sans"/>
                        </a:rPr>
                        <a:t>Task</a:t>
                      </a:r>
                      <a:endParaRPr sz="800">
                        <a:solidFill>
                          <a:schemeClr val="dk1"/>
                        </a:solidFill>
                        <a:latin typeface="Inria Sans"/>
                        <a:ea typeface="Inria Sans"/>
                        <a:cs typeface="Inria Sans"/>
                        <a:sym typeface="Inria Sans"/>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r>
              <a:tr h="383150">
                <a:tc>
                  <a:txBody>
                    <a:bodyPr/>
                    <a:lstStyle/>
                    <a:p>
                      <a:pPr indent="0" lvl="0" marL="0" rtl="0" algn="r">
                        <a:spcBef>
                          <a:spcPts val="0"/>
                        </a:spcBef>
                        <a:spcAft>
                          <a:spcPts val="0"/>
                        </a:spcAft>
                        <a:buNone/>
                      </a:pPr>
                      <a:r>
                        <a:rPr lang="en" sz="700">
                          <a:solidFill>
                            <a:schemeClr val="dk1"/>
                          </a:solidFill>
                          <a:latin typeface="Inria Sans"/>
                          <a:ea typeface="Inria Sans"/>
                          <a:cs typeface="Inria Sans"/>
                          <a:sym typeface="Inria Sans"/>
                        </a:rPr>
                        <a:t>15:30 - 16:15</a:t>
                      </a:r>
                      <a:endParaRPr sz="700">
                        <a:solidFill>
                          <a:schemeClr val="dk1"/>
                        </a:solidFill>
                        <a:latin typeface="Inria Sans"/>
                        <a:ea typeface="Inria Sans"/>
                        <a:cs typeface="Inria Sans"/>
                        <a:sym typeface="Inria Sans"/>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 sz="800">
                          <a:solidFill>
                            <a:schemeClr val="dk1"/>
                          </a:solidFill>
                          <a:latin typeface="Inria Sans"/>
                          <a:ea typeface="Inria Sans"/>
                          <a:cs typeface="Inria Sans"/>
                          <a:sym typeface="Inria Sans"/>
                        </a:rPr>
                        <a:t>Task</a:t>
                      </a:r>
                      <a:endParaRPr sz="800">
                        <a:solidFill>
                          <a:schemeClr val="dk1"/>
                        </a:solidFill>
                        <a:latin typeface="Inria Sans"/>
                        <a:ea typeface="Inria Sans"/>
                        <a:cs typeface="Inria Sans"/>
                        <a:sym typeface="Inria Sans"/>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dk1"/>
                          </a:solidFill>
                          <a:latin typeface="Inria Sans"/>
                          <a:ea typeface="Inria Sans"/>
                          <a:cs typeface="Inria Sans"/>
                          <a:sym typeface="Inria Sans"/>
                        </a:rPr>
                        <a:t>Task</a:t>
                      </a:r>
                      <a:endParaRPr sz="800">
                        <a:solidFill>
                          <a:schemeClr val="dk1"/>
                        </a:solidFill>
                        <a:latin typeface="Inria Sans"/>
                        <a:ea typeface="Inria Sans"/>
                        <a:cs typeface="Inria Sans"/>
                        <a:sym typeface="Inria Sans"/>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dk1"/>
                          </a:solidFill>
                          <a:latin typeface="Inria Sans"/>
                          <a:ea typeface="Inria Sans"/>
                          <a:cs typeface="Inria Sans"/>
                          <a:sym typeface="Inria Sans"/>
                        </a:rPr>
                        <a:t>Task</a:t>
                      </a:r>
                      <a:endParaRPr sz="800">
                        <a:solidFill>
                          <a:schemeClr val="dk1"/>
                        </a:solidFill>
                        <a:latin typeface="Inria Sans"/>
                        <a:ea typeface="Inria Sans"/>
                        <a:cs typeface="Inria Sans"/>
                        <a:sym typeface="Inria Sans"/>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dk1"/>
                          </a:solidFill>
                          <a:latin typeface="Inria Sans"/>
                          <a:ea typeface="Inria Sans"/>
                          <a:cs typeface="Inria Sans"/>
                          <a:sym typeface="Inria Sans"/>
                        </a:rPr>
                        <a:t>Task</a:t>
                      </a:r>
                      <a:endParaRPr sz="800">
                        <a:solidFill>
                          <a:schemeClr val="dk1"/>
                        </a:solidFill>
                        <a:latin typeface="Inria Sans"/>
                        <a:ea typeface="Inria Sans"/>
                        <a:cs typeface="Inria Sans"/>
                        <a:sym typeface="Inria Sans"/>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dk1"/>
                          </a:solidFill>
                          <a:latin typeface="Inria Sans"/>
                          <a:ea typeface="Inria Sans"/>
                          <a:cs typeface="Inria Sans"/>
                          <a:sym typeface="Inria Sans"/>
                        </a:rPr>
                        <a:t>Task</a:t>
                      </a:r>
                      <a:endParaRPr sz="800">
                        <a:solidFill>
                          <a:schemeClr val="dk1"/>
                        </a:solidFill>
                        <a:latin typeface="Inria Sans"/>
                        <a:ea typeface="Inria Sans"/>
                        <a:cs typeface="Inria Sans"/>
                        <a:sym typeface="Inria Sans"/>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dk1"/>
                          </a:solidFill>
                          <a:latin typeface="Inria Sans"/>
                          <a:ea typeface="Inria Sans"/>
                          <a:cs typeface="Inria Sans"/>
                          <a:sym typeface="Inria Sans"/>
                        </a:rPr>
                        <a:t>Task</a:t>
                      </a:r>
                      <a:endParaRPr sz="800">
                        <a:solidFill>
                          <a:schemeClr val="dk1"/>
                        </a:solidFill>
                        <a:latin typeface="Inria Sans"/>
                        <a:ea typeface="Inria Sans"/>
                        <a:cs typeface="Inria Sans"/>
                        <a:sym typeface="Inria Sans"/>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dk1"/>
                          </a:solidFill>
                          <a:latin typeface="Inria Sans"/>
                          <a:ea typeface="Inria Sans"/>
                          <a:cs typeface="Inria Sans"/>
                          <a:sym typeface="Inria Sans"/>
                        </a:rPr>
                        <a:t>Task</a:t>
                      </a:r>
                      <a:endParaRPr sz="800">
                        <a:solidFill>
                          <a:schemeClr val="dk1"/>
                        </a:solidFill>
                        <a:latin typeface="Inria Sans"/>
                        <a:ea typeface="Inria Sans"/>
                        <a:cs typeface="Inria Sans"/>
                        <a:sym typeface="Inria Sans"/>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2" name="Shape 782"/>
        <p:cNvGrpSpPr/>
        <p:nvPr/>
      </p:nvGrpSpPr>
      <p:grpSpPr>
        <a:xfrm>
          <a:off x="0" y="0"/>
          <a:ext cx="0" cy="0"/>
          <a:chOff x="0" y="0"/>
          <a:chExt cx="0" cy="0"/>
        </a:xfrm>
      </p:grpSpPr>
      <p:grpSp>
        <p:nvGrpSpPr>
          <p:cNvPr id="783" name="Google Shape;783;p47"/>
          <p:cNvGrpSpPr/>
          <p:nvPr/>
        </p:nvGrpSpPr>
        <p:grpSpPr>
          <a:xfrm>
            <a:off x="348747" y="333019"/>
            <a:ext cx="342903" cy="447293"/>
            <a:chOff x="590250" y="244200"/>
            <a:chExt cx="407975" cy="532175"/>
          </a:xfrm>
        </p:grpSpPr>
        <p:sp>
          <p:nvSpPr>
            <p:cNvPr id="784" name="Google Shape;784;p47"/>
            <p:cNvSpPr/>
            <p:nvPr/>
          </p:nvSpPr>
          <p:spPr>
            <a:xfrm>
              <a:off x="623125" y="313625"/>
              <a:ext cx="375100" cy="462750"/>
            </a:xfrm>
            <a:custGeom>
              <a:rect b="b" l="l" r="r" t="t"/>
              <a:pathLst>
                <a:path extrusionOk="0" fill="none" h="18510" w="15004">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47"/>
            <p:cNvSpPr/>
            <p:nvPr/>
          </p:nvSpPr>
          <p:spPr>
            <a:xfrm>
              <a:off x="590250" y="269775"/>
              <a:ext cx="377525" cy="462775"/>
            </a:xfrm>
            <a:custGeom>
              <a:rect b="b" l="l" r="r" t="t"/>
              <a:pathLst>
                <a:path extrusionOk="0" fill="none" h="18511" w="15101">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47"/>
            <p:cNvSpPr/>
            <p:nvPr/>
          </p:nvSpPr>
          <p:spPr>
            <a:xfrm>
              <a:off x="796650" y="274025"/>
              <a:ext cx="45100" cy="45100"/>
            </a:xfrm>
            <a:custGeom>
              <a:rect b="b" l="l" r="r" t="t"/>
              <a:pathLst>
                <a:path extrusionOk="0" fill="none" h="1804" w="1804">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47"/>
            <p:cNvSpPr/>
            <p:nvPr/>
          </p:nvSpPr>
          <p:spPr>
            <a:xfrm>
              <a:off x="713850" y="274025"/>
              <a:ext cx="45075" cy="45100"/>
            </a:xfrm>
            <a:custGeom>
              <a:rect b="b" l="l" r="r" t="t"/>
              <a:pathLst>
                <a:path extrusionOk="0" fill="none" h="1804" w="1803">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47"/>
            <p:cNvSpPr/>
            <p:nvPr/>
          </p:nvSpPr>
          <p:spPr>
            <a:xfrm>
              <a:off x="631050" y="274025"/>
              <a:ext cx="45075" cy="45100"/>
            </a:xfrm>
            <a:custGeom>
              <a:rect b="b" l="l" r="r" t="t"/>
              <a:pathLst>
                <a:path extrusionOk="0" fill="none" h="1804" w="1803">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47"/>
            <p:cNvSpPr/>
            <p:nvPr/>
          </p:nvSpPr>
          <p:spPr>
            <a:xfrm>
              <a:off x="649925" y="590050"/>
              <a:ext cx="133975" cy="25"/>
            </a:xfrm>
            <a:custGeom>
              <a:rect b="b" l="l" r="r" t="t"/>
              <a:pathLst>
                <a:path extrusionOk="0" fill="none" h="1" w="5359">
                  <a:moveTo>
                    <a:pt x="5358" y="0"/>
                  </a:moveTo>
                  <a:lnTo>
                    <a:pt x="0"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47"/>
            <p:cNvSpPr/>
            <p:nvPr/>
          </p:nvSpPr>
          <p:spPr>
            <a:xfrm>
              <a:off x="649925" y="534625"/>
              <a:ext cx="255750" cy="25"/>
            </a:xfrm>
            <a:custGeom>
              <a:rect b="b" l="l" r="r" t="t"/>
              <a:pathLst>
                <a:path extrusionOk="0" fill="none" h="1" w="10230">
                  <a:moveTo>
                    <a:pt x="10229" y="1"/>
                  </a:moveTo>
                  <a:lnTo>
                    <a:pt x="0" y="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47"/>
            <p:cNvSpPr/>
            <p:nvPr/>
          </p:nvSpPr>
          <p:spPr>
            <a:xfrm>
              <a:off x="649925" y="479825"/>
              <a:ext cx="255750" cy="25"/>
            </a:xfrm>
            <a:custGeom>
              <a:rect b="b" l="l" r="r" t="t"/>
              <a:pathLst>
                <a:path extrusionOk="0" fill="none" h="1" w="10230">
                  <a:moveTo>
                    <a:pt x="10229" y="1"/>
                  </a:moveTo>
                  <a:lnTo>
                    <a:pt x="0" y="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47"/>
            <p:cNvSpPr/>
            <p:nvPr/>
          </p:nvSpPr>
          <p:spPr>
            <a:xfrm>
              <a:off x="649925" y="424425"/>
              <a:ext cx="255750" cy="25"/>
            </a:xfrm>
            <a:custGeom>
              <a:rect b="b" l="l" r="r" t="t"/>
              <a:pathLst>
                <a:path extrusionOk="0" fill="none" h="1" w="10230">
                  <a:moveTo>
                    <a:pt x="10229" y="1"/>
                  </a:moveTo>
                  <a:lnTo>
                    <a:pt x="0" y="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47"/>
            <p:cNvSpPr/>
            <p:nvPr/>
          </p:nvSpPr>
          <p:spPr>
            <a:xfrm>
              <a:off x="879475" y="274025"/>
              <a:ext cx="45075" cy="45100"/>
            </a:xfrm>
            <a:custGeom>
              <a:rect b="b" l="l" r="r" t="t"/>
              <a:pathLst>
                <a:path extrusionOk="0" fill="none" h="1804" w="1803">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47"/>
            <p:cNvSpPr/>
            <p:nvPr/>
          </p:nvSpPr>
          <p:spPr>
            <a:xfrm>
              <a:off x="654800" y="244200"/>
              <a:ext cx="25" cy="51175"/>
            </a:xfrm>
            <a:custGeom>
              <a:rect b="b" l="l" r="r" t="t"/>
              <a:pathLst>
                <a:path extrusionOk="0" fill="none" h="2047" w="1">
                  <a:moveTo>
                    <a:pt x="0" y="1"/>
                  </a:moveTo>
                  <a:lnTo>
                    <a:pt x="0" y="2046"/>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47"/>
            <p:cNvSpPr/>
            <p:nvPr/>
          </p:nvSpPr>
          <p:spPr>
            <a:xfrm>
              <a:off x="737600" y="244200"/>
              <a:ext cx="25" cy="51175"/>
            </a:xfrm>
            <a:custGeom>
              <a:rect b="b" l="l" r="r" t="t"/>
              <a:pathLst>
                <a:path extrusionOk="0" fill="none" h="2047" w="1">
                  <a:moveTo>
                    <a:pt x="1" y="1"/>
                  </a:moveTo>
                  <a:lnTo>
                    <a:pt x="1" y="2046"/>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47"/>
            <p:cNvSpPr/>
            <p:nvPr/>
          </p:nvSpPr>
          <p:spPr>
            <a:xfrm>
              <a:off x="820400" y="244200"/>
              <a:ext cx="25" cy="51175"/>
            </a:xfrm>
            <a:custGeom>
              <a:rect b="b" l="l" r="r" t="t"/>
              <a:pathLst>
                <a:path extrusionOk="0" fill="none" h="2047" w="1">
                  <a:moveTo>
                    <a:pt x="1" y="1"/>
                  </a:moveTo>
                  <a:lnTo>
                    <a:pt x="1" y="2046"/>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47"/>
            <p:cNvSpPr/>
            <p:nvPr/>
          </p:nvSpPr>
          <p:spPr>
            <a:xfrm>
              <a:off x="903225" y="244200"/>
              <a:ext cx="25" cy="51175"/>
            </a:xfrm>
            <a:custGeom>
              <a:rect b="b" l="l" r="r" t="t"/>
              <a:pathLst>
                <a:path extrusionOk="0" fill="none" h="2047" w="1">
                  <a:moveTo>
                    <a:pt x="0" y="1"/>
                  </a:moveTo>
                  <a:lnTo>
                    <a:pt x="0" y="2046"/>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8" name="Google Shape;798;p47"/>
          <p:cNvGrpSpPr/>
          <p:nvPr/>
        </p:nvGrpSpPr>
        <p:grpSpPr>
          <a:xfrm>
            <a:off x="901439" y="399041"/>
            <a:ext cx="372594" cy="310144"/>
            <a:chOff x="1247825" y="322750"/>
            <a:chExt cx="443300" cy="369000"/>
          </a:xfrm>
        </p:grpSpPr>
        <p:sp>
          <p:nvSpPr>
            <p:cNvPr id="799" name="Google Shape;799;p47"/>
            <p:cNvSpPr/>
            <p:nvPr/>
          </p:nvSpPr>
          <p:spPr>
            <a:xfrm>
              <a:off x="1247825" y="322750"/>
              <a:ext cx="443300" cy="369000"/>
            </a:xfrm>
            <a:custGeom>
              <a:rect b="b" l="l" r="r" t="t"/>
              <a:pathLst>
                <a:path extrusionOk="0" fill="none" h="14760" w="17732">
                  <a:moveTo>
                    <a:pt x="16952" y="2558"/>
                  </a:moveTo>
                  <a:lnTo>
                    <a:pt x="13664" y="2558"/>
                  </a:lnTo>
                  <a:lnTo>
                    <a:pt x="13226" y="755"/>
                  </a:lnTo>
                  <a:lnTo>
                    <a:pt x="13226" y="755"/>
                  </a:lnTo>
                  <a:lnTo>
                    <a:pt x="13177" y="609"/>
                  </a:lnTo>
                  <a:lnTo>
                    <a:pt x="13104" y="463"/>
                  </a:lnTo>
                  <a:lnTo>
                    <a:pt x="13006" y="317"/>
                  </a:lnTo>
                  <a:lnTo>
                    <a:pt x="12885" y="220"/>
                  </a:lnTo>
                  <a:lnTo>
                    <a:pt x="12739" y="122"/>
                  </a:lnTo>
                  <a:lnTo>
                    <a:pt x="12592" y="49"/>
                  </a:lnTo>
                  <a:lnTo>
                    <a:pt x="12446" y="0"/>
                  </a:lnTo>
                  <a:lnTo>
                    <a:pt x="12276" y="0"/>
                  </a:lnTo>
                  <a:lnTo>
                    <a:pt x="5456" y="0"/>
                  </a:lnTo>
                  <a:lnTo>
                    <a:pt x="5456" y="0"/>
                  </a:lnTo>
                  <a:lnTo>
                    <a:pt x="5286" y="0"/>
                  </a:lnTo>
                  <a:lnTo>
                    <a:pt x="5140" y="49"/>
                  </a:lnTo>
                  <a:lnTo>
                    <a:pt x="4994" y="122"/>
                  </a:lnTo>
                  <a:lnTo>
                    <a:pt x="4848" y="220"/>
                  </a:lnTo>
                  <a:lnTo>
                    <a:pt x="4726" y="317"/>
                  </a:lnTo>
                  <a:lnTo>
                    <a:pt x="4628" y="463"/>
                  </a:lnTo>
                  <a:lnTo>
                    <a:pt x="4555" y="609"/>
                  </a:lnTo>
                  <a:lnTo>
                    <a:pt x="4507" y="755"/>
                  </a:lnTo>
                  <a:lnTo>
                    <a:pt x="4068" y="2558"/>
                  </a:lnTo>
                  <a:lnTo>
                    <a:pt x="3240" y="2558"/>
                  </a:lnTo>
                  <a:lnTo>
                    <a:pt x="3240" y="2558"/>
                  </a:lnTo>
                  <a:lnTo>
                    <a:pt x="3240" y="2558"/>
                  </a:lnTo>
                  <a:lnTo>
                    <a:pt x="3240" y="2460"/>
                  </a:lnTo>
                  <a:lnTo>
                    <a:pt x="3216" y="2363"/>
                  </a:lnTo>
                  <a:lnTo>
                    <a:pt x="3167" y="2290"/>
                  </a:lnTo>
                  <a:lnTo>
                    <a:pt x="3094" y="2217"/>
                  </a:lnTo>
                  <a:lnTo>
                    <a:pt x="3045" y="2144"/>
                  </a:lnTo>
                  <a:lnTo>
                    <a:pt x="2948" y="2119"/>
                  </a:lnTo>
                  <a:lnTo>
                    <a:pt x="2850" y="2071"/>
                  </a:lnTo>
                  <a:lnTo>
                    <a:pt x="2753" y="2071"/>
                  </a:lnTo>
                  <a:lnTo>
                    <a:pt x="2047" y="2071"/>
                  </a:lnTo>
                  <a:lnTo>
                    <a:pt x="2047" y="2071"/>
                  </a:lnTo>
                  <a:lnTo>
                    <a:pt x="1949" y="2071"/>
                  </a:lnTo>
                  <a:lnTo>
                    <a:pt x="1852" y="2119"/>
                  </a:lnTo>
                  <a:lnTo>
                    <a:pt x="1779" y="2144"/>
                  </a:lnTo>
                  <a:lnTo>
                    <a:pt x="1706" y="2217"/>
                  </a:lnTo>
                  <a:lnTo>
                    <a:pt x="1633" y="2290"/>
                  </a:lnTo>
                  <a:lnTo>
                    <a:pt x="1608" y="2363"/>
                  </a:lnTo>
                  <a:lnTo>
                    <a:pt x="1560" y="2460"/>
                  </a:lnTo>
                  <a:lnTo>
                    <a:pt x="1560" y="2558"/>
                  </a:lnTo>
                  <a:lnTo>
                    <a:pt x="1560" y="2558"/>
                  </a:lnTo>
                  <a:lnTo>
                    <a:pt x="780" y="2558"/>
                  </a:lnTo>
                  <a:lnTo>
                    <a:pt x="780" y="2558"/>
                  </a:lnTo>
                  <a:lnTo>
                    <a:pt x="634" y="2582"/>
                  </a:lnTo>
                  <a:lnTo>
                    <a:pt x="488" y="2631"/>
                  </a:lnTo>
                  <a:lnTo>
                    <a:pt x="342" y="2679"/>
                  </a:lnTo>
                  <a:lnTo>
                    <a:pt x="220" y="2777"/>
                  </a:lnTo>
                  <a:lnTo>
                    <a:pt x="123" y="2899"/>
                  </a:lnTo>
                  <a:lnTo>
                    <a:pt x="74" y="3045"/>
                  </a:lnTo>
                  <a:lnTo>
                    <a:pt x="25" y="3191"/>
                  </a:lnTo>
                  <a:lnTo>
                    <a:pt x="1" y="3337"/>
                  </a:lnTo>
                  <a:lnTo>
                    <a:pt x="1" y="13980"/>
                  </a:lnTo>
                  <a:lnTo>
                    <a:pt x="1" y="13980"/>
                  </a:lnTo>
                  <a:lnTo>
                    <a:pt x="25" y="14151"/>
                  </a:lnTo>
                  <a:lnTo>
                    <a:pt x="74" y="14297"/>
                  </a:lnTo>
                  <a:lnTo>
                    <a:pt x="123" y="14418"/>
                  </a:lnTo>
                  <a:lnTo>
                    <a:pt x="220" y="14540"/>
                  </a:lnTo>
                  <a:lnTo>
                    <a:pt x="342" y="14638"/>
                  </a:lnTo>
                  <a:lnTo>
                    <a:pt x="488" y="14711"/>
                  </a:lnTo>
                  <a:lnTo>
                    <a:pt x="634" y="14759"/>
                  </a:lnTo>
                  <a:lnTo>
                    <a:pt x="780" y="14759"/>
                  </a:lnTo>
                  <a:lnTo>
                    <a:pt x="16952" y="14759"/>
                  </a:lnTo>
                  <a:lnTo>
                    <a:pt x="16952" y="14759"/>
                  </a:lnTo>
                  <a:lnTo>
                    <a:pt x="17098" y="14759"/>
                  </a:lnTo>
                  <a:lnTo>
                    <a:pt x="17244" y="14711"/>
                  </a:lnTo>
                  <a:lnTo>
                    <a:pt x="17390" y="14638"/>
                  </a:lnTo>
                  <a:lnTo>
                    <a:pt x="17512" y="14540"/>
                  </a:lnTo>
                  <a:lnTo>
                    <a:pt x="17610" y="14418"/>
                  </a:lnTo>
                  <a:lnTo>
                    <a:pt x="17658" y="14297"/>
                  </a:lnTo>
                  <a:lnTo>
                    <a:pt x="17707" y="14151"/>
                  </a:lnTo>
                  <a:lnTo>
                    <a:pt x="17731" y="13980"/>
                  </a:lnTo>
                  <a:lnTo>
                    <a:pt x="17731" y="3337"/>
                  </a:lnTo>
                  <a:lnTo>
                    <a:pt x="17731" y="3337"/>
                  </a:lnTo>
                  <a:lnTo>
                    <a:pt x="17707" y="3191"/>
                  </a:lnTo>
                  <a:lnTo>
                    <a:pt x="17658" y="3045"/>
                  </a:lnTo>
                  <a:lnTo>
                    <a:pt x="17610" y="2899"/>
                  </a:lnTo>
                  <a:lnTo>
                    <a:pt x="17512" y="2777"/>
                  </a:lnTo>
                  <a:lnTo>
                    <a:pt x="17390" y="2679"/>
                  </a:lnTo>
                  <a:lnTo>
                    <a:pt x="17244" y="2631"/>
                  </a:lnTo>
                  <a:lnTo>
                    <a:pt x="17098" y="2582"/>
                  </a:lnTo>
                  <a:lnTo>
                    <a:pt x="16952" y="2558"/>
                  </a:lnTo>
                  <a:lnTo>
                    <a:pt x="16952" y="2558"/>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47"/>
            <p:cNvSpPr/>
            <p:nvPr/>
          </p:nvSpPr>
          <p:spPr>
            <a:xfrm>
              <a:off x="1398225" y="386675"/>
              <a:ext cx="142500" cy="25"/>
            </a:xfrm>
            <a:custGeom>
              <a:rect b="b" l="l" r="r" t="t"/>
              <a:pathLst>
                <a:path extrusionOk="0" fill="none" h="1" w="5700">
                  <a:moveTo>
                    <a:pt x="5700" y="1"/>
                  </a:moveTo>
                  <a:lnTo>
                    <a:pt x="1" y="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47"/>
            <p:cNvSpPr/>
            <p:nvPr/>
          </p:nvSpPr>
          <p:spPr>
            <a:xfrm>
              <a:off x="1370225" y="450000"/>
              <a:ext cx="198500" cy="197900"/>
            </a:xfrm>
            <a:custGeom>
              <a:rect b="b" l="l" r="r" t="t"/>
              <a:pathLst>
                <a:path extrusionOk="0" fill="none" h="7916" w="7940">
                  <a:moveTo>
                    <a:pt x="3970" y="7916"/>
                  </a:moveTo>
                  <a:lnTo>
                    <a:pt x="3970" y="7916"/>
                  </a:lnTo>
                  <a:lnTo>
                    <a:pt x="3556" y="7892"/>
                  </a:lnTo>
                  <a:lnTo>
                    <a:pt x="3166" y="7843"/>
                  </a:lnTo>
                  <a:lnTo>
                    <a:pt x="2801" y="7745"/>
                  </a:lnTo>
                  <a:lnTo>
                    <a:pt x="2436" y="7624"/>
                  </a:lnTo>
                  <a:lnTo>
                    <a:pt x="2070" y="7453"/>
                  </a:lnTo>
                  <a:lnTo>
                    <a:pt x="1754" y="7258"/>
                  </a:lnTo>
                  <a:lnTo>
                    <a:pt x="1462" y="7015"/>
                  </a:lnTo>
                  <a:lnTo>
                    <a:pt x="1169" y="6771"/>
                  </a:lnTo>
                  <a:lnTo>
                    <a:pt x="901" y="6479"/>
                  </a:lnTo>
                  <a:lnTo>
                    <a:pt x="682" y="6187"/>
                  </a:lnTo>
                  <a:lnTo>
                    <a:pt x="487" y="5846"/>
                  </a:lnTo>
                  <a:lnTo>
                    <a:pt x="317" y="5505"/>
                  </a:lnTo>
                  <a:lnTo>
                    <a:pt x="195" y="5139"/>
                  </a:lnTo>
                  <a:lnTo>
                    <a:pt x="98" y="4750"/>
                  </a:lnTo>
                  <a:lnTo>
                    <a:pt x="25" y="4360"/>
                  </a:lnTo>
                  <a:lnTo>
                    <a:pt x="0" y="3970"/>
                  </a:lnTo>
                  <a:lnTo>
                    <a:pt x="0" y="3970"/>
                  </a:lnTo>
                  <a:lnTo>
                    <a:pt x="25" y="3556"/>
                  </a:lnTo>
                  <a:lnTo>
                    <a:pt x="98" y="3167"/>
                  </a:lnTo>
                  <a:lnTo>
                    <a:pt x="195" y="2777"/>
                  </a:lnTo>
                  <a:lnTo>
                    <a:pt x="317" y="2412"/>
                  </a:lnTo>
                  <a:lnTo>
                    <a:pt x="487" y="2071"/>
                  </a:lnTo>
                  <a:lnTo>
                    <a:pt x="682" y="1754"/>
                  </a:lnTo>
                  <a:lnTo>
                    <a:pt x="901" y="1437"/>
                  </a:lnTo>
                  <a:lnTo>
                    <a:pt x="1169" y="1170"/>
                  </a:lnTo>
                  <a:lnTo>
                    <a:pt x="1462" y="902"/>
                  </a:lnTo>
                  <a:lnTo>
                    <a:pt x="1754" y="682"/>
                  </a:lnTo>
                  <a:lnTo>
                    <a:pt x="2070" y="488"/>
                  </a:lnTo>
                  <a:lnTo>
                    <a:pt x="2436" y="317"/>
                  </a:lnTo>
                  <a:lnTo>
                    <a:pt x="2801" y="171"/>
                  </a:lnTo>
                  <a:lnTo>
                    <a:pt x="3166" y="74"/>
                  </a:lnTo>
                  <a:lnTo>
                    <a:pt x="3556" y="25"/>
                  </a:lnTo>
                  <a:lnTo>
                    <a:pt x="3970" y="1"/>
                  </a:lnTo>
                  <a:lnTo>
                    <a:pt x="3970" y="1"/>
                  </a:lnTo>
                  <a:lnTo>
                    <a:pt x="4384" y="25"/>
                  </a:lnTo>
                  <a:lnTo>
                    <a:pt x="4774" y="74"/>
                  </a:lnTo>
                  <a:lnTo>
                    <a:pt x="5139" y="171"/>
                  </a:lnTo>
                  <a:lnTo>
                    <a:pt x="5505" y="317"/>
                  </a:lnTo>
                  <a:lnTo>
                    <a:pt x="5870" y="488"/>
                  </a:lnTo>
                  <a:lnTo>
                    <a:pt x="6186" y="682"/>
                  </a:lnTo>
                  <a:lnTo>
                    <a:pt x="6479" y="902"/>
                  </a:lnTo>
                  <a:lnTo>
                    <a:pt x="6771" y="1170"/>
                  </a:lnTo>
                  <a:lnTo>
                    <a:pt x="7039" y="1437"/>
                  </a:lnTo>
                  <a:lnTo>
                    <a:pt x="7258" y="1754"/>
                  </a:lnTo>
                  <a:lnTo>
                    <a:pt x="7453" y="2071"/>
                  </a:lnTo>
                  <a:lnTo>
                    <a:pt x="7623" y="2412"/>
                  </a:lnTo>
                  <a:lnTo>
                    <a:pt x="7745" y="2777"/>
                  </a:lnTo>
                  <a:lnTo>
                    <a:pt x="7843" y="3167"/>
                  </a:lnTo>
                  <a:lnTo>
                    <a:pt x="7916" y="3556"/>
                  </a:lnTo>
                  <a:lnTo>
                    <a:pt x="7940" y="3970"/>
                  </a:lnTo>
                  <a:lnTo>
                    <a:pt x="7940" y="3970"/>
                  </a:lnTo>
                  <a:lnTo>
                    <a:pt x="7916" y="4360"/>
                  </a:lnTo>
                  <a:lnTo>
                    <a:pt x="7843" y="4750"/>
                  </a:lnTo>
                  <a:lnTo>
                    <a:pt x="7745" y="5139"/>
                  </a:lnTo>
                  <a:lnTo>
                    <a:pt x="7623" y="5505"/>
                  </a:lnTo>
                  <a:lnTo>
                    <a:pt x="7453" y="5846"/>
                  </a:lnTo>
                  <a:lnTo>
                    <a:pt x="7258" y="6187"/>
                  </a:lnTo>
                  <a:lnTo>
                    <a:pt x="7039" y="6479"/>
                  </a:lnTo>
                  <a:lnTo>
                    <a:pt x="6771" y="6771"/>
                  </a:lnTo>
                  <a:lnTo>
                    <a:pt x="6479" y="7015"/>
                  </a:lnTo>
                  <a:lnTo>
                    <a:pt x="6186" y="7258"/>
                  </a:lnTo>
                  <a:lnTo>
                    <a:pt x="5870" y="7453"/>
                  </a:lnTo>
                  <a:lnTo>
                    <a:pt x="5505" y="7624"/>
                  </a:lnTo>
                  <a:lnTo>
                    <a:pt x="5139" y="7745"/>
                  </a:lnTo>
                  <a:lnTo>
                    <a:pt x="4774" y="7843"/>
                  </a:lnTo>
                  <a:lnTo>
                    <a:pt x="4384" y="7892"/>
                  </a:lnTo>
                  <a:lnTo>
                    <a:pt x="3970" y="7916"/>
                  </a:lnTo>
                  <a:lnTo>
                    <a:pt x="3970" y="7916"/>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47"/>
            <p:cNvSpPr/>
            <p:nvPr/>
          </p:nvSpPr>
          <p:spPr>
            <a:xfrm>
              <a:off x="1403100" y="482875"/>
              <a:ext cx="132750" cy="132150"/>
            </a:xfrm>
            <a:custGeom>
              <a:rect b="b" l="l" r="r" t="t"/>
              <a:pathLst>
                <a:path extrusionOk="0" fill="none" h="5286" w="5310">
                  <a:moveTo>
                    <a:pt x="2655" y="5286"/>
                  </a:moveTo>
                  <a:lnTo>
                    <a:pt x="2655" y="5286"/>
                  </a:lnTo>
                  <a:lnTo>
                    <a:pt x="2387" y="5286"/>
                  </a:lnTo>
                  <a:lnTo>
                    <a:pt x="2119" y="5237"/>
                  </a:lnTo>
                  <a:lnTo>
                    <a:pt x="1876" y="5164"/>
                  </a:lnTo>
                  <a:lnTo>
                    <a:pt x="1632" y="5091"/>
                  </a:lnTo>
                  <a:lnTo>
                    <a:pt x="1389" y="4969"/>
                  </a:lnTo>
                  <a:lnTo>
                    <a:pt x="1169" y="4847"/>
                  </a:lnTo>
                  <a:lnTo>
                    <a:pt x="975" y="4677"/>
                  </a:lnTo>
                  <a:lnTo>
                    <a:pt x="780" y="4506"/>
                  </a:lnTo>
                  <a:lnTo>
                    <a:pt x="609" y="4336"/>
                  </a:lnTo>
                  <a:lnTo>
                    <a:pt x="463" y="4117"/>
                  </a:lnTo>
                  <a:lnTo>
                    <a:pt x="317" y="3897"/>
                  </a:lnTo>
                  <a:lnTo>
                    <a:pt x="220" y="3678"/>
                  </a:lnTo>
                  <a:lnTo>
                    <a:pt x="122" y="3435"/>
                  </a:lnTo>
                  <a:lnTo>
                    <a:pt x="74" y="3191"/>
                  </a:lnTo>
                  <a:lnTo>
                    <a:pt x="25" y="2923"/>
                  </a:lnTo>
                  <a:lnTo>
                    <a:pt x="0" y="2655"/>
                  </a:lnTo>
                  <a:lnTo>
                    <a:pt x="0" y="2655"/>
                  </a:lnTo>
                  <a:lnTo>
                    <a:pt x="25" y="2387"/>
                  </a:lnTo>
                  <a:lnTo>
                    <a:pt x="74" y="2120"/>
                  </a:lnTo>
                  <a:lnTo>
                    <a:pt x="122" y="1852"/>
                  </a:lnTo>
                  <a:lnTo>
                    <a:pt x="220" y="1608"/>
                  </a:lnTo>
                  <a:lnTo>
                    <a:pt x="317" y="1389"/>
                  </a:lnTo>
                  <a:lnTo>
                    <a:pt x="463" y="1170"/>
                  </a:lnTo>
                  <a:lnTo>
                    <a:pt x="609" y="975"/>
                  </a:lnTo>
                  <a:lnTo>
                    <a:pt x="780" y="780"/>
                  </a:lnTo>
                  <a:lnTo>
                    <a:pt x="975" y="610"/>
                  </a:lnTo>
                  <a:lnTo>
                    <a:pt x="1169" y="463"/>
                  </a:lnTo>
                  <a:lnTo>
                    <a:pt x="1389" y="317"/>
                  </a:lnTo>
                  <a:lnTo>
                    <a:pt x="1632" y="220"/>
                  </a:lnTo>
                  <a:lnTo>
                    <a:pt x="1876" y="122"/>
                  </a:lnTo>
                  <a:lnTo>
                    <a:pt x="2119" y="49"/>
                  </a:lnTo>
                  <a:lnTo>
                    <a:pt x="2387" y="25"/>
                  </a:lnTo>
                  <a:lnTo>
                    <a:pt x="2655" y="1"/>
                  </a:lnTo>
                  <a:lnTo>
                    <a:pt x="2655" y="1"/>
                  </a:lnTo>
                  <a:lnTo>
                    <a:pt x="2923" y="25"/>
                  </a:lnTo>
                  <a:lnTo>
                    <a:pt x="3191" y="49"/>
                  </a:lnTo>
                  <a:lnTo>
                    <a:pt x="3435" y="122"/>
                  </a:lnTo>
                  <a:lnTo>
                    <a:pt x="3678" y="220"/>
                  </a:lnTo>
                  <a:lnTo>
                    <a:pt x="3922" y="317"/>
                  </a:lnTo>
                  <a:lnTo>
                    <a:pt x="4141" y="463"/>
                  </a:lnTo>
                  <a:lnTo>
                    <a:pt x="4336" y="610"/>
                  </a:lnTo>
                  <a:lnTo>
                    <a:pt x="4530" y="780"/>
                  </a:lnTo>
                  <a:lnTo>
                    <a:pt x="4701" y="975"/>
                  </a:lnTo>
                  <a:lnTo>
                    <a:pt x="4847" y="1170"/>
                  </a:lnTo>
                  <a:lnTo>
                    <a:pt x="4993" y="1389"/>
                  </a:lnTo>
                  <a:lnTo>
                    <a:pt x="5091" y="1608"/>
                  </a:lnTo>
                  <a:lnTo>
                    <a:pt x="5188" y="1852"/>
                  </a:lnTo>
                  <a:lnTo>
                    <a:pt x="5237" y="2120"/>
                  </a:lnTo>
                  <a:lnTo>
                    <a:pt x="5285" y="2387"/>
                  </a:lnTo>
                  <a:lnTo>
                    <a:pt x="5310" y="2655"/>
                  </a:lnTo>
                  <a:lnTo>
                    <a:pt x="5310" y="2655"/>
                  </a:lnTo>
                  <a:lnTo>
                    <a:pt x="5285" y="2923"/>
                  </a:lnTo>
                  <a:lnTo>
                    <a:pt x="5237" y="3191"/>
                  </a:lnTo>
                  <a:lnTo>
                    <a:pt x="5188" y="3435"/>
                  </a:lnTo>
                  <a:lnTo>
                    <a:pt x="5091" y="3678"/>
                  </a:lnTo>
                  <a:lnTo>
                    <a:pt x="4993" y="3897"/>
                  </a:lnTo>
                  <a:lnTo>
                    <a:pt x="4847" y="4117"/>
                  </a:lnTo>
                  <a:lnTo>
                    <a:pt x="4701" y="4336"/>
                  </a:lnTo>
                  <a:lnTo>
                    <a:pt x="4530" y="4506"/>
                  </a:lnTo>
                  <a:lnTo>
                    <a:pt x="4336" y="4677"/>
                  </a:lnTo>
                  <a:lnTo>
                    <a:pt x="4141" y="4847"/>
                  </a:lnTo>
                  <a:lnTo>
                    <a:pt x="3922" y="4969"/>
                  </a:lnTo>
                  <a:lnTo>
                    <a:pt x="3678" y="5091"/>
                  </a:lnTo>
                  <a:lnTo>
                    <a:pt x="3435" y="5164"/>
                  </a:lnTo>
                  <a:lnTo>
                    <a:pt x="3191" y="5237"/>
                  </a:lnTo>
                  <a:lnTo>
                    <a:pt x="2923" y="5286"/>
                  </a:lnTo>
                  <a:lnTo>
                    <a:pt x="2655" y="5286"/>
                  </a:lnTo>
                  <a:lnTo>
                    <a:pt x="2655" y="5286"/>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47"/>
            <p:cNvSpPr/>
            <p:nvPr/>
          </p:nvSpPr>
          <p:spPr>
            <a:xfrm>
              <a:off x="1588800" y="435400"/>
              <a:ext cx="66400" cy="43850"/>
            </a:xfrm>
            <a:custGeom>
              <a:rect b="b" l="l" r="r" t="t"/>
              <a:pathLst>
                <a:path extrusionOk="0" fill="none" h="1754" w="2656">
                  <a:moveTo>
                    <a:pt x="2655" y="1266"/>
                  </a:moveTo>
                  <a:lnTo>
                    <a:pt x="2655" y="1266"/>
                  </a:lnTo>
                  <a:lnTo>
                    <a:pt x="2655" y="1364"/>
                  </a:lnTo>
                  <a:lnTo>
                    <a:pt x="2631" y="1461"/>
                  </a:lnTo>
                  <a:lnTo>
                    <a:pt x="2582" y="1534"/>
                  </a:lnTo>
                  <a:lnTo>
                    <a:pt x="2509" y="1607"/>
                  </a:lnTo>
                  <a:lnTo>
                    <a:pt x="2461" y="1680"/>
                  </a:lnTo>
                  <a:lnTo>
                    <a:pt x="2363" y="1705"/>
                  </a:lnTo>
                  <a:lnTo>
                    <a:pt x="2266" y="1754"/>
                  </a:lnTo>
                  <a:lnTo>
                    <a:pt x="2168" y="1754"/>
                  </a:lnTo>
                  <a:lnTo>
                    <a:pt x="488" y="1754"/>
                  </a:lnTo>
                  <a:lnTo>
                    <a:pt x="488" y="1754"/>
                  </a:lnTo>
                  <a:lnTo>
                    <a:pt x="390" y="1754"/>
                  </a:lnTo>
                  <a:lnTo>
                    <a:pt x="293" y="1705"/>
                  </a:lnTo>
                  <a:lnTo>
                    <a:pt x="220" y="1680"/>
                  </a:lnTo>
                  <a:lnTo>
                    <a:pt x="147" y="1607"/>
                  </a:lnTo>
                  <a:lnTo>
                    <a:pt x="74" y="1534"/>
                  </a:lnTo>
                  <a:lnTo>
                    <a:pt x="49" y="1461"/>
                  </a:lnTo>
                  <a:lnTo>
                    <a:pt x="1" y="1364"/>
                  </a:lnTo>
                  <a:lnTo>
                    <a:pt x="1" y="1266"/>
                  </a:lnTo>
                  <a:lnTo>
                    <a:pt x="1" y="487"/>
                  </a:lnTo>
                  <a:lnTo>
                    <a:pt x="1" y="487"/>
                  </a:lnTo>
                  <a:lnTo>
                    <a:pt x="1" y="390"/>
                  </a:lnTo>
                  <a:lnTo>
                    <a:pt x="49" y="292"/>
                  </a:lnTo>
                  <a:lnTo>
                    <a:pt x="74" y="219"/>
                  </a:lnTo>
                  <a:lnTo>
                    <a:pt x="147" y="146"/>
                  </a:lnTo>
                  <a:lnTo>
                    <a:pt x="220" y="73"/>
                  </a:lnTo>
                  <a:lnTo>
                    <a:pt x="293" y="49"/>
                  </a:lnTo>
                  <a:lnTo>
                    <a:pt x="390" y="0"/>
                  </a:lnTo>
                  <a:lnTo>
                    <a:pt x="488" y="0"/>
                  </a:lnTo>
                  <a:lnTo>
                    <a:pt x="2168" y="0"/>
                  </a:lnTo>
                  <a:lnTo>
                    <a:pt x="2168" y="0"/>
                  </a:lnTo>
                  <a:lnTo>
                    <a:pt x="2266" y="0"/>
                  </a:lnTo>
                  <a:lnTo>
                    <a:pt x="2363" y="49"/>
                  </a:lnTo>
                  <a:lnTo>
                    <a:pt x="2461" y="73"/>
                  </a:lnTo>
                  <a:lnTo>
                    <a:pt x="2509" y="146"/>
                  </a:lnTo>
                  <a:lnTo>
                    <a:pt x="2582" y="219"/>
                  </a:lnTo>
                  <a:lnTo>
                    <a:pt x="2631" y="292"/>
                  </a:lnTo>
                  <a:lnTo>
                    <a:pt x="2655" y="390"/>
                  </a:lnTo>
                  <a:lnTo>
                    <a:pt x="2655" y="487"/>
                  </a:lnTo>
                  <a:lnTo>
                    <a:pt x="2655" y="1266"/>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4" name="Google Shape;804;p47"/>
          <p:cNvGrpSpPr/>
          <p:nvPr/>
        </p:nvGrpSpPr>
        <p:grpSpPr>
          <a:xfrm>
            <a:off x="1474618" y="397507"/>
            <a:ext cx="356204" cy="313212"/>
            <a:chOff x="1929775" y="320925"/>
            <a:chExt cx="423800" cy="372650"/>
          </a:xfrm>
        </p:grpSpPr>
        <p:sp>
          <p:nvSpPr>
            <p:cNvPr id="805" name="Google Shape;805;p47"/>
            <p:cNvSpPr/>
            <p:nvPr/>
          </p:nvSpPr>
          <p:spPr>
            <a:xfrm>
              <a:off x="1929775" y="320925"/>
              <a:ext cx="423800" cy="372650"/>
            </a:xfrm>
            <a:custGeom>
              <a:rect b="b" l="l" r="r" t="t"/>
              <a:pathLst>
                <a:path extrusionOk="0" fill="none" h="14906" w="16952">
                  <a:moveTo>
                    <a:pt x="16172" y="0"/>
                  </a:moveTo>
                  <a:lnTo>
                    <a:pt x="780" y="0"/>
                  </a:lnTo>
                  <a:lnTo>
                    <a:pt x="780" y="0"/>
                  </a:lnTo>
                  <a:lnTo>
                    <a:pt x="634" y="25"/>
                  </a:lnTo>
                  <a:lnTo>
                    <a:pt x="488" y="73"/>
                  </a:lnTo>
                  <a:lnTo>
                    <a:pt x="341" y="146"/>
                  </a:lnTo>
                  <a:lnTo>
                    <a:pt x="220" y="244"/>
                  </a:lnTo>
                  <a:lnTo>
                    <a:pt x="122" y="341"/>
                  </a:lnTo>
                  <a:lnTo>
                    <a:pt x="74" y="487"/>
                  </a:lnTo>
                  <a:lnTo>
                    <a:pt x="25" y="634"/>
                  </a:lnTo>
                  <a:lnTo>
                    <a:pt x="0" y="780"/>
                  </a:lnTo>
                  <a:lnTo>
                    <a:pt x="0" y="14126"/>
                  </a:lnTo>
                  <a:lnTo>
                    <a:pt x="0" y="14126"/>
                  </a:lnTo>
                  <a:lnTo>
                    <a:pt x="25" y="14272"/>
                  </a:lnTo>
                  <a:lnTo>
                    <a:pt x="74" y="14418"/>
                  </a:lnTo>
                  <a:lnTo>
                    <a:pt x="122" y="14565"/>
                  </a:lnTo>
                  <a:lnTo>
                    <a:pt x="220" y="14662"/>
                  </a:lnTo>
                  <a:lnTo>
                    <a:pt x="341" y="14759"/>
                  </a:lnTo>
                  <a:lnTo>
                    <a:pt x="488" y="14832"/>
                  </a:lnTo>
                  <a:lnTo>
                    <a:pt x="634" y="14881"/>
                  </a:lnTo>
                  <a:lnTo>
                    <a:pt x="780" y="14906"/>
                  </a:lnTo>
                  <a:lnTo>
                    <a:pt x="16172" y="14906"/>
                  </a:lnTo>
                  <a:lnTo>
                    <a:pt x="16172" y="14906"/>
                  </a:lnTo>
                  <a:lnTo>
                    <a:pt x="16318" y="14881"/>
                  </a:lnTo>
                  <a:lnTo>
                    <a:pt x="16464" y="14832"/>
                  </a:lnTo>
                  <a:lnTo>
                    <a:pt x="16611" y="14759"/>
                  </a:lnTo>
                  <a:lnTo>
                    <a:pt x="16732" y="14662"/>
                  </a:lnTo>
                  <a:lnTo>
                    <a:pt x="16830" y="14565"/>
                  </a:lnTo>
                  <a:lnTo>
                    <a:pt x="16878" y="14418"/>
                  </a:lnTo>
                  <a:lnTo>
                    <a:pt x="16927" y="14272"/>
                  </a:lnTo>
                  <a:lnTo>
                    <a:pt x="16952" y="14126"/>
                  </a:lnTo>
                  <a:lnTo>
                    <a:pt x="16952" y="780"/>
                  </a:lnTo>
                  <a:lnTo>
                    <a:pt x="16952" y="780"/>
                  </a:lnTo>
                  <a:lnTo>
                    <a:pt x="16927" y="634"/>
                  </a:lnTo>
                  <a:lnTo>
                    <a:pt x="16878" y="487"/>
                  </a:lnTo>
                  <a:lnTo>
                    <a:pt x="16830" y="341"/>
                  </a:lnTo>
                  <a:lnTo>
                    <a:pt x="16732" y="244"/>
                  </a:lnTo>
                  <a:lnTo>
                    <a:pt x="16611" y="146"/>
                  </a:lnTo>
                  <a:lnTo>
                    <a:pt x="16464" y="73"/>
                  </a:lnTo>
                  <a:lnTo>
                    <a:pt x="16318" y="25"/>
                  </a:lnTo>
                  <a:lnTo>
                    <a:pt x="16172" y="0"/>
                  </a:lnTo>
                  <a:lnTo>
                    <a:pt x="16172" y="0"/>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47"/>
            <p:cNvSpPr/>
            <p:nvPr/>
          </p:nvSpPr>
          <p:spPr>
            <a:xfrm>
              <a:off x="1954125" y="345275"/>
              <a:ext cx="375100" cy="323950"/>
            </a:xfrm>
            <a:custGeom>
              <a:rect b="b" l="l" r="r" t="t"/>
              <a:pathLst>
                <a:path extrusionOk="0" fill="none" h="12958" w="15004">
                  <a:moveTo>
                    <a:pt x="15003" y="12957"/>
                  </a:moveTo>
                  <a:lnTo>
                    <a:pt x="1" y="12957"/>
                  </a:lnTo>
                  <a:lnTo>
                    <a:pt x="1" y="0"/>
                  </a:lnTo>
                  <a:lnTo>
                    <a:pt x="15003" y="0"/>
                  </a:lnTo>
                  <a:lnTo>
                    <a:pt x="15003" y="12957"/>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47"/>
            <p:cNvSpPr/>
            <p:nvPr/>
          </p:nvSpPr>
          <p:spPr>
            <a:xfrm>
              <a:off x="2162375" y="534625"/>
              <a:ext cx="146750" cy="113275"/>
            </a:xfrm>
            <a:custGeom>
              <a:rect b="b" l="l" r="r" t="t"/>
              <a:pathLst>
                <a:path extrusionOk="0" fill="none" h="4531" w="5870">
                  <a:moveTo>
                    <a:pt x="0" y="2266"/>
                  </a:moveTo>
                  <a:lnTo>
                    <a:pt x="1534" y="244"/>
                  </a:lnTo>
                  <a:lnTo>
                    <a:pt x="1534" y="244"/>
                  </a:lnTo>
                  <a:lnTo>
                    <a:pt x="1632" y="147"/>
                  </a:lnTo>
                  <a:lnTo>
                    <a:pt x="1754" y="50"/>
                  </a:lnTo>
                  <a:lnTo>
                    <a:pt x="1875" y="1"/>
                  </a:lnTo>
                  <a:lnTo>
                    <a:pt x="2022" y="1"/>
                  </a:lnTo>
                  <a:lnTo>
                    <a:pt x="2143" y="1"/>
                  </a:lnTo>
                  <a:lnTo>
                    <a:pt x="2289" y="50"/>
                  </a:lnTo>
                  <a:lnTo>
                    <a:pt x="2411" y="147"/>
                  </a:lnTo>
                  <a:lnTo>
                    <a:pt x="2509" y="244"/>
                  </a:lnTo>
                  <a:lnTo>
                    <a:pt x="5870" y="453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47"/>
            <p:cNvSpPr/>
            <p:nvPr/>
          </p:nvSpPr>
          <p:spPr>
            <a:xfrm>
              <a:off x="1974225" y="468875"/>
              <a:ext cx="232600" cy="179025"/>
            </a:xfrm>
            <a:custGeom>
              <a:rect b="b" l="l" r="r" t="t"/>
              <a:pathLst>
                <a:path extrusionOk="0" fill="none" h="7161" w="9304">
                  <a:moveTo>
                    <a:pt x="0" y="3995"/>
                  </a:moveTo>
                  <a:lnTo>
                    <a:pt x="2923" y="244"/>
                  </a:lnTo>
                  <a:lnTo>
                    <a:pt x="2923" y="244"/>
                  </a:lnTo>
                  <a:lnTo>
                    <a:pt x="3020" y="147"/>
                  </a:lnTo>
                  <a:lnTo>
                    <a:pt x="3142" y="49"/>
                  </a:lnTo>
                  <a:lnTo>
                    <a:pt x="3264" y="1"/>
                  </a:lnTo>
                  <a:lnTo>
                    <a:pt x="3410" y="1"/>
                  </a:lnTo>
                  <a:lnTo>
                    <a:pt x="3532" y="1"/>
                  </a:lnTo>
                  <a:lnTo>
                    <a:pt x="3678" y="49"/>
                  </a:lnTo>
                  <a:lnTo>
                    <a:pt x="3800" y="147"/>
                  </a:lnTo>
                  <a:lnTo>
                    <a:pt x="3897" y="244"/>
                  </a:lnTo>
                  <a:lnTo>
                    <a:pt x="9304" y="716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47"/>
            <p:cNvSpPr/>
            <p:nvPr/>
          </p:nvSpPr>
          <p:spPr>
            <a:xfrm>
              <a:off x="2169675" y="396425"/>
              <a:ext cx="97450" cy="97450"/>
            </a:xfrm>
            <a:custGeom>
              <a:rect b="b" l="l" r="r" t="t"/>
              <a:pathLst>
                <a:path extrusionOk="0" fill="none" h="3898" w="3898">
                  <a:moveTo>
                    <a:pt x="1949" y="3897"/>
                  </a:moveTo>
                  <a:lnTo>
                    <a:pt x="1949" y="3897"/>
                  </a:lnTo>
                  <a:lnTo>
                    <a:pt x="1754" y="3897"/>
                  </a:lnTo>
                  <a:lnTo>
                    <a:pt x="1559" y="3873"/>
                  </a:lnTo>
                  <a:lnTo>
                    <a:pt x="1364" y="3824"/>
                  </a:lnTo>
                  <a:lnTo>
                    <a:pt x="1194" y="3751"/>
                  </a:lnTo>
                  <a:lnTo>
                    <a:pt x="1023" y="3678"/>
                  </a:lnTo>
                  <a:lnTo>
                    <a:pt x="853" y="3580"/>
                  </a:lnTo>
                  <a:lnTo>
                    <a:pt x="707" y="3459"/>
                  </a:lnTo>
                  <a:lnTo>
                    <a:pt x="560" y="3337"/>
                  </a:lnTo>
                  <a:lnTo>
                    <a:pt x="439" y="3191"/>
                  </a:lnTo>
                  <a:lnTo>
                    <a:pt x="317" y="3045"/>
                  </a:lnTo>
                  <a:lnTo>
                    <a:pt x="220" y="2874"/>
                  </a:lnTo>
                  <a:lnTo>
                    <a:pt x="146" y="2704"/>
                  </a:lnTo>
                  <a:lnTo>
                    <a:pt x="73" y="2533"/>
                  </a:lnTo>
                  <a:lnTo>
                    <a:pt x="25" y="2338"/>
                  </a:lnTo>
                  <a:lnTo>
                    <a:pt x="0" y="2168"/>
                  </a:lnTo>
                  <a:lnTo>
                    <a:pt x="0" y="1949"/>
                  </a:lnTo>
                  <a:lnTo>
                    <a:pt x="0" y="1949"/>
                  </a:lnTo>
                  <a:lnTo>
                    <a:pt x="0" y="1754"/>
                  </a:lnTo>
                  <a:lnTo>
                    <a:pt x="25" y="1559"/>
                  </a:lnTo>
                  <a:lnTo>
                    <a:pt x="73" y="1389"/>
                  </a:lnTo>
                  <a:lnTo>
                    <a:pt x="146" y="1194"/>
                  </a:lnTo>
                  <a:lnTo>
                    <a:pt x="220" y="1023"/>
                  </a:lnTo>
                  <a:lnTo>
                    <a:pt x="317" y="877"/>
                  </a:lnTo>
                  <a:lnTo>
                    <a:pt x="439" y="707"/>
                  </a:lnTo>
                  <a:lnTo>
                    <a:pt x="560" y="585"/>
                  </a:lnTo>
                  <a:lnTo>
                    <a:pt x="707" y="463"/>
                  </a:lnTo>
                  <a:lnTo>
                    <a:pt x="853" y="341"/>
                  </a:lnTo>
                  <a:lnTo>
                    <a:pt x="1023" y="244"/>
                  </a:lnTo>
                  <a:lnTo>
                    <a:pt x="1194" y="171"/>
                  </a:lnTo>
                  <a:lnTo>
                    <a:pt x="1364" y="98"/>
                  </a:lnTo>
                  <a:lnTo>
                    <a:pt x="1559" y="49"/>
                  </a:lnTo>
                  <a:lnTo>
                    <a:pt x="1754" y="25"/>
                  </a:lnTo>
                  <a:lnTo>
                    <a:pt x="1949" y="0"/>
                  </a:lnTo>
                  <a:lnTo>
                    <a:pt x="1949" y="0"/>
                  </a:lnTo>
                  <a:lnTo>
                    <a:pt x="2144" y="25"/>
                  </a:lnTo>
                  <a:lnTo>
                    <a:pt x="2338" y="49"/>
                  </a:lnTo>
                  <a:lnTo>
                    <a:pt x="2533" y="98"/>
                  </a:lnTo>
                  <a:lnTo>
                    <a:pt x="2704" y="171"/>
                  </a:lnTo>
                  <a:lnTo>
                    <a:pt x="2874" y="244"/>
                  </a:lnTo>
                  <a:lnTo>
                    <a:pt x="3020" y="341"/>
                  </a:lnTo>
                  <a:lnTo>
                    <a:pt x="3191" y="463"/>
                  </a:lnTo>
                  <a:lnTo>
                    <a:pt x="3313" y="585"/>
                  </a:lnTo>
                  <a:lnTo>
                    <a:pt x="3459" y="707"/>
                  </a:lnTo>
                  <a:lnTo>
                    <a:pt x="3556" y="877"/>
                  </a:lnTo>
                  <a:lnTo>
                    <a:pt x="3654" y="1023"/>
                  </a:lnTo>
                  <a:lnTo>
                    <a:pt x="3727" y="1194"/>
                  </a:lnTo>
                  <a:lnTo>
                    <a:pt x="3800" y="1389"/>
                  </a:lnTo>
                  <a:lnTo>
                    <a:pt x="3848" y="1559"/>
                  </a:lnTo>
                  <a:lnTo>
                    <a:pt x="3873" y="1754"/>
                  </a:lnTo>
                  <a:lnTo>
                    <a:pt x="3897" y="1949"/>
                  </a:lnTo>
                  <a:lnTo>
                    <a:pt x="3897" y="1949"/>
                  </a:lnTo>
                  <a:lnTo>
                    <a:pt x="3873" y="2168"/>
                  </a:lnTo>
                  <a:lnTo>
                    <a:pt x="3848" y="2338"/>
                  </a:lnTo>
                  <a:lnTo>
                    <a:pt x="3800" y="2533"/>
                  </a:lnTo>
                  <a:lnTo>
                    <a:pt x="3727" y="2704"/>
                  </a:lnTo>
                  <a:lnTo>
                    <a:pt x="3654" y="2874"/>
                  </a:lnTo>
                  <a:lnTo>
                    <a:pt x="3556" y="3045"/>
                  </a:lnTo>
                  <a:lnTo>
                    <a:pt x="3459" y="3191"/>
                  </a:lnTo>
                  <a:lnTo>
                    <a:pt x="3313" y="3337"/>
                  </a:lnTo>
                  <a:lnTo>
                    <a:pt x="3191" y="3459"/>
                  </a:lnTo>
                  <a:lnTo>
                    <a:pt x="3020" y="3580"/>
                  </a:lnTo>
                  <a:lnTo>
                    <a:pt x="2874" y="3678"/>
                  </a:lnTo>
                  <a:lnTo>
                    <a:pt x="2704" y="3751"/>
                  </a:lnTo>
                  <a:lnTo>
                    <a:pt x="2533" y="3824"/>
                  </a:lnTo>
                  <a:lnTo>
                    <a:pt x="2338" y="3873"/>
                  </a:lnTo>
                  <a:lnTo>
                    <a:pt x="2144" y="3897"/>
                  </a:lnTo>
                  <a:lnTo>
                    <a:pt x="1949" y="3897"/>
                  </a:lnTo>
                  <a:lnTo>
                    <a:pt x="1949" y="3897"/>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10" name="Google Shape;810;p47"/>
          <p:cNvSpPr/>
          <p:nvPr/>
        </p:nvSpPr>
        <p:spPr>
          <a:xfrm>
            <a:off x="2071920" y="386254"/>
            <a:ext cx="291717" cy="335738"/>
          </a:xfrm>
          <a:custGeom>
            <a:rect b="b" l="l" r="r" t="t"/>
            <a:pathLst>
              <a:path extrusionOk="0" fill="none" h="15978" w="13883">
                <a:moveTo>
                  <a:pt x="3240" y="3240"/>
                </a:moveTo>
                <a:lnTo>
                  <a:pt x="3240" y="12616"/>
                </a:lnTo>
                <a:lnTo>
                  <a:pt x="3240" y="12616"/>
                </a:lnTo>
                <a:lnTo>
                  <a:pt x="2899" y="12592"/>
                </a:lnTo>
                <a:lnTo>
                  <a:pt x="2558" y="12592"/>
                </a:lnTo>
                <a:lnTo>
                  <a:pt x="2193" y="12641"/>
                </a:lnTo>
                <a:lnTo>
                  <a:pt x="1827" y="12738"/>
                </a:lnTo>
                <a:lnTo>
                  <a:pt x="1827" y="12738"/>
                </a:lnTo>
                <a:lnTo>
                  <a:pt x="1608" y="12811"/>
                </a:lnTo>
                <a:lnTo>
                  <a:pt x="1389" y="12909"/>
                </a:lnTo>
                <a:lnTo>
                  <a:pt x="1194" y="13030"/>
                </a:lnTo>
                <a:lnTo>
                  <a:pt x="999" y="13128"/>
                </a:lnTo>
                <a:lnTo>
                  <a:pt x="804" y="13274"/>
                </a:lnTo>
                <a:lnTo>
                  <a:pt x="658" y="13396"/>
                </a:lnTo>
                <a:lnTo>
                  <a:pt x="512" y="13542"/>
                </a:lnTo>
                <a:lnTo>
                  <a:pt x="390" y="13688"/>
                </a:lnTo>
                <a:lnTo>
                  <a:pt x="269" y="13858"/>
                </a:lnTo>
                <a:lnTo>
                  <a:pt x="171" y="14005"/>
                </a:lnTo>
                <a:lnTo>
                  <a:pt x="98" y="14175"/>
                </a:lnTo>
                <a:lnTo>
                  <a:pt x="49" y="14346"/>
                </a:lnTo>
                <a:lnTo>
                  <a:pt x="25" y="14492"/>
                </a:lnTo>
                <a:lnTo>
                  <a:pt x="1" y="14662"/>
                </a:lnTo>
                <a:lnTo>
                  <a:pt x="25" y="14833"/>
                </a:lnTo>
                <a:lnTo>
                  <a:pt x="49" y="14979"/>
                </a:lnTo>
                <a:lnTo>
                  <a:pt x="49" y="14979"/>
                </a:lnTo>
                <a:lnTo>
                  <a:pt x="122" y="15149"/>
                </a:lnTo>
                <a:lnTo>
                  <a:pt x="196" y="15295"/>
                </a:lnTo>
                <a:lnTo>
                  <a:pt x="293" y="15417"/>
                </a:lnTo>
                <a:lnTo>
                  <a:pt x="415" y="15539"/>
                </a:lnTo>
                <a:lnTo>
                  <a:pt x="561" y="15636"/>
                </a:lnTo>
                <a:lnTo>
                  <a:pt x="707" y="15734"/>
                </a:lnTo>
                <a:lnTo>
                  <a:pt x="877" y="15807"/>
                </a:lnTo>
                <a:lnTo>
                  <a:pt x="1072" y="15880"/>
                </a:lnTo>
                <a:lnTo>
                  <a:pt x="1243" y="15929"/>
                </a:lnTo>
                <a:lnTo>
                  <a:pt x="1462" y="15953"/>
                </a:lnTo>
                <a:lnTo>
                  <a:pt x="1657" y="15977"/>
                </a:lnTo>
                <a:lnTo>
                  <a:pt x="1876" y="15977"/>
                </a:lnTo>
                <a:lnTo>
                  <a:pt x="2095" y="15953"/>
                </a:lnTo>
                <a:lnTo>
                  <a:pt x="2339" y="15929"/>
                </a:lnTo>
                <a:lnTo>
                  <a:pt x="2558" y="15880"/>
                </a:lnTo>
                <a:lnTo>
                  <a:pt x="2801" y="15831"/>
                </a:lnTo>
                <a:lnTo>
                  <a:pt x="2801" y="15831"/>
                </a:lnTo>
                <a:lnTo>
                  <a:pt x="3216" y="15661"/>
                </a:lnTo>
                <a:lnTo>
                  <a:pt x="3581" y="15466"/>
                </a:lnTo>
                <a:lnTo>
                  <a:pt x="3897" y="15247"/>
                </a:lnTo>
                <a:lnTo>
                  <a:pt x="4165" y="14979"/>
                </a:lnTo>
                <a:lnTo>
                  <a:pt x="4360" y="14711"/>
                </a:lnTo>
                <a:lnTo>
                  <a:pt x="4458" y="14565"/>
                </a:lnTo>
                <a:lnTo>
                  <a:pt x="4531" y="14419"/>
                </a:lnTo>
                <a:lnTo>
                  <a:pt x="4579" y="14272"/>
                </a:lnTo>
                <a:lnTo>
                  <a:pt x="4604" y="14126"/>
                </a:lnTo>
                <a:lnTo>
                  <a:pt x="4628" y="13980"/>
                </a:lnTo>
                <a:lnTo>
                  <a:pt x="4628" y="13834"/>
                </a:lnTo>
                <a:lnTo>
                  <a:pt x="4628" y="6187"/>
                </a:lnTo>
                <a:lnTo>
                  <a:pt x="12470" y="3727"/>
                </a:lnTo>
                <a:lnTo>
                  <a:pt x="12470" y="10108"/>
                </a:lnTo>
                <a:lnTo>
                  <a:pt x="12470" y="10108"/>
                </a:lnTo>
                <a:lnTo>
                  <a:pt x="12154" y="10083"/>
                </a:lnTo>
                <a:lnTo>
                  <a:pt x="11813" y="10083"/>
                </a:lnTo>
                <a:lnTo>
                  <a:pt x="11447" y="10132"/>
                </a:lnTo>
                <a:lnTo>
                  <a:pt x="11082" y="10230"/>
                </a:lnTo>
                <a:lnTo>
                  <a:pt x="11082" y="10230"/>
                </a:lnTo>
                <a:lnTo>
                  <a:pt x="10863" y="10303"/>
                </a:lnTo>
                <a:lnTo>
                  <a:pt x="10644" y="10400"/>
                </a:lnTo>
                <a:lnTo>
                  <a:pt x="10425" y="10522"/>
                </a:lnTo>
                <a:lnTo>
                  <a:pt x="10254" y="10619"/>
                </a:lnTo>
                <a:lnTo>
                  <a:pt x="10059" y="10765"/>
                </a:lnTo>
                <a:lnTo>
                  <a:pt x="9913" y="10887"/>
                </a:lnTo>
                <a:lnTo>
                  <a:pt x="9767" y="11033"/>
                </a:lnTo>
                <a:lnTo>
                  <a:pt x="9621" y="11179"/>
                </a:lnTo>
                <a:lnTo>
                  <a:pt x="9523" y="11350"/>
                </a:lnTo>
                <a:lnTo>
                  <a:pt x="9426" y="11496"/>
                </a:lnTo>
                <a:lnTo>
                  <a:pt x="9353" y="11666"/>
                </a:lnTo>
                <a:lnTo>
                  <a:pt x="9304" y="11837"/>
                </a:lnTo>
                <a:lnTo>
                  <a:pt x="9280" y="11983"/>
                </a:lnTo>
                <a:lnTo>
                  <a:pt x="9256" y="12154"/>
                </a:lnTo>
                <a:lnTo>
                  <a:pt x="9280" y="12324"/>
                </a:lnTo>
                <a:lnTo>
                  <a:pt x="9304" y="12470"/>
                </a:lnTo>
                <a:lnTo>
                  <a:pt x="9304" y="12470"/>
                </a:lnTo>
                <a:lnTo>
                  <a:pt x="9377" y="12641"/>
                </a:lnTo>
                <a:lnTo>
                  <a:pt x="9450" y="12787"/>
                </a:lnTo>
                <a:lnTo>
                  <a:pt x="9548" y="12909"/>
                </a:lnTo>
                <a:lnTo>
                  <a:pt x="9670" y="13030"/>
                </a:lnTo>
                <a:lnTo>
                  <a:pt x="9816" y="13128"/>
                </a:lnTo>
                <a:lnTo>
                  <a:pt x="9962" y="13225"/>
                </a:lnTo>
                <a:lnTo>
                  <a:pt x="10132" y="13298"/>
                </a:lnTo>
                <a:lnTo>
                  <a:pt x="10303" y="13371"/>
                </a:lnTo>
                <a:lnTo>
                  <a:pt x="10498" y="13420"/>
                </a:lnTo>
                <a:lnTo>
                  <a:pt x="10717" y="13444"/>
                </a:lnTo>
                <a:lnTo>
                  <a:pt x="10912" y="13469"/>
                </a:lnTo>
                <a:lnTo>
                  <a:pt x="11131" y="13469"/>
                </a:lnTo>
                <a:lnTo>
                  <a:pt x="11350" y="13444"/>
                </a:lnTo>
                <a:lnTo>
                  <a:pt x="11594" y="13420"/>
                </a:lnTo>
                <a:lnTo>
                  <a:pt x="11813" y="13371"/>
                </a:lnTo>
                <a:lnTo>
                  <a:pt x="12056" y="13323"/>
                </a:lnTo>
                <a:lnTo>
                  <a:pt x="12056" y="13323"/>
                </a:lnTo>
                <a:lnTo>
                  <a:pt x="12422" y="13176"/>
                </a:lnTo>
                <a:lnTo>
                  <a:pt x="12763" y="13006"/>
                </a:lnTo>
                <a:lnTo>
                  <a:pt x="13055" y="12787"/>
                </a:lnTo>
                <a:lnTo>
                  <a:pt x="13323" y="12568"/>
                </a:lnTo>
                <a:lnTo>
                  <a:pt x="13542" y="12324"/>
                </a:lnTo>
                <a:lnTo>
                  <a:pt x="13713" y="12056"/>
                </a:lnTo>
                <a:lnTo>
                  <a:pt x="13810" y="11788"/>
                </a:lnTo>
                <a:lnTo>
                  <a:pt x="13859" y="11642"/>
                </a:lnTo>
                <a:lnTo>
                  <a:pt x="13883" y="11520"/>
                </a:lnTo>
                <a:lnTo>
                  <a:pt x="13883" y="0"/>
                </a:lnTo>
                <a:lnTo>
                  <a:pt x="3240" y="3240"/>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47"/>
          <p:cNvSpPr/>
          <p:nvPr/>
        </p:nvSpPr>
        <p:spPr>
          <a:xfrm>
            <a:off x="2656888" y="387284"/>
            <a:ext cx="251793" cy="333678"/>
          </a:xfrm>
          <a:custGeom>
            <a:rect b="b" l="l" r="r" t="t"/>
            <a:pathLst>
              <a:path extrusionOk="0" fill="none" h="15880" w="11983">
                <a:moveTo>
                  <a:pt x="5992" y="0"/>
                </a:moveTo>
                <a:lnTo>
                  <a:pt x="5992" y="0"/>
                </a:lnTo>
                <a:lnTo>
                  <a:pt x="5675" y="0"/>
                </a:lnTo>
                <a:lnTo>
                  <a:pt x="5383" y="25"/>
                </a:lnTo>
                <a:lnTo>
                  <a:pt x="5091" y="73"/>
                </a:lnTo>
                <a:lnTo>
                  <a:pt x="4774" y="122"/>
                </a:lnTo>
                <a:lnTo>
                  <a:pt x="4506" y="195"/>
                </a:lnTo>
                <a:lnTo>
                  <a:pt x="4214" y="268"/>
                </a:lnTo>
                <a:lnTo>
                  <a:pt x="3654" y="463"/>
                </a:lnTo>
                <a:lnTo>
                  <a:pt x="3142" y="731"/>
                </a:lnTo>
                <a:lnTo>
                  <a:pt x="2631" y="1023"/>
                </a:lnTo>
                <a:lnTo>
                  <a:pt x="2192" y="1364"/>
                </a:lnTo>
                <a:lnTo>
                  <a:pt x="1754" y="1754"/>
                </a:lnTo>
                <a:lnTo>
                  <a:pt x="1364" y="2192"/>
                </a:lnTo>
                <a:lnTo>
                  <a:pt x="1023" y="2631"/>
                </a:lnTo>
                <a:lnTo>
                  <a:pt x="731" y="3142"/>
                </a:lnTo>
                <a:lnTo>
                  <a:pt x="463" y="3653"/>
                </a:lnTo>
                <a:lnTo>
                  <a:pt x="268" y="4214"/>
                </a:lnTo>
                <a:lnTo>
                  <a:pt x="195" y="4506"/>
                </a:lnTo>
                <a:lnTo>
                  <a:pt x="122" y="4774"/>
                </a:lnTo>
                <a:lnTo>
                  <a:pt x="73" y="5090"/>
                </a:lnTo>
                <a:lnTo>
                  <a:pt x="25" y="5383"/>
                </a:lnTo>
                <a:lnTo>
                  <a:pt x="0" y="5675"/>
                </a:lnTo>
                <a:lnTo>
                  <a:pt x="0" y="5991"/>
                </a:lnTo>
                <a:lnTo>
                  <a:pt x="0" y="5991"/>
                </a:lnTo>
                <a:lnTo>
                  <a:pt x="25" y="6430"/>
                </a:lnTo>
                <a:lnTo>
                  <a:pt x="73" y="6868"/>
                </a:lnTo>
                <a:lnTo>
                  <a:pt x="147" y="7331"/>
                </a:lnTo>
                <a:lnTo>
                  <a:pt x="268" y="7769"/>
                </a:lnTo>
                <a:lnTo>
                  <a:pt x="390" y="8208"/>
                </a:lnTo>
                <a:lnTo>
                  <a:pt x="561" y="8646"/>
                </a:lnTo>
                <a:lnTo>
                  <a:pt x="731" y="9085"/>
                </a:lnTo>
                <a:lnTo>
                  <a:pt x="926" y="9523"/>
                </a:lnTo>
                <a:lnTo>
                  <a:pt x="1145" y="9937"/>
                </a:lnTo>
                <a:lnTo>
                  <a:pt x="1389" y="10375"/>
                </a:lnTo>
                <a:lnTo>
                  <a:pt x="1900" y="11179"/>
                </a:lnTo>
                <a:lnTo>
                  <a:pt x="2436" y="11958"/>
                </a:lnTo>
                <a:lnTo>
                  <a:pt x="2996" y="12689"/>
                </a:lnTo>
                <a:lnTo>
                  <a:pt x="3556" y="13371"/>
                </a:lnTo>
                <a:lnTo>
                  <a:pt x="4092" y="13980"/>
                </a:lnTo>
                <a:lnTo>
                  <a:pt x="4603" y="14540"/>
                </a:lnTo>
                <a:lnTo>
                  <a:pt x="5066" y="15003"/>
                </a:lnTo>
                <a:lnTo>
                  <a:pt x="5724" y="15636"/>
                </a:lnTo>
                <a:lnTo>
                  <a:pt x="5992" y="15880"/>
                </a:lnTo>
                <a:lnTo>
                  <a:pt x="5992" y="15880"/>
                </a:lnTo>
                <a:lnTo>
                  <a:pt x="6260" y="15636"/>
                </a:lnTo>
                <a:lnTo>
                  <a:pt x="6917" y="15003"/>
                </a:lnTo>
                <a:lnTo>
                  <a:pt x="7380" y="14540"/>
                </a:lnTo>
                <a:lnTo>
                  <a:pt x="7891" y="13980"/>
                </a:lnTo>
                <a:lnTo>
                  <a:pt x="8427" y="13371"/>
                </a:lnTo>
                <a:lnTo>
                  <a:pt x="8987" y="12689"/>
                </a:lnTo>
                <a:lnTo>
                  <a:pt x="9548" y="11958"/>
                </a:lnTo>
                <a:lnTo>
                  <a:pt x="10083" y="11179"/>
                </a:lnTo>
                <a:lnTo>
                  <a:pt x="10595" y="10375"/>
                </a:lnTo>
                <a:lnTo>
                  <a:pt x="10838" y="9937"/>
                </a:lnTo>
                <a:lnTo>
                  <a:pt x="11058" y="9523"/>
                </a:lnTo>
                <a:lnTo>
                  <a:pt x="11252" y="9085"/>
                </a:lnTo>
                <a:lnTo>
                  <a:pt x="11423" y="8646"/>
                </a:lnTo>
                <a:lnTo>
                  <a:pt x="11593" y="8208"/>
                </a:lnTo>
                <a:lnTo>
                  <a:pt x="11715" y="7769"/>
                </a:lnTo>
                <a:lnTo>
                  <a:pt x="11837" y="7331"/>
                </a:lnTo>
                <a:lnTo>
                  <a:pt x="11910" y="6868"/>
                </a:lnTo>
                <a:lnTo>
                  <a:pt x="11959" y="6430"/>
                </a:lnTo>
                <a:lnTo>
                  <a:pt x="11983" y="5991"/>
                </a:lnTo>
                <a:lnTo>
                  <a:pt x="11983" y="5991"/>
                </a:lnTo>
                <a:lnTo>
                  <a:pt x="11983" y="5675"/>
                </a:lnTo>
                <a:lnTo>
                  <a:pt x="11959" y="5383"/>
                </a:lnTo>
                <a:lnTo>
                  <a:pt x="11910" y="5090"/>
                </a:lnTo>
                <a:lnTo>
                  <a:pt x="11861" y="4774"/>
                </a:lnTo>
                <a:lnTo>
                  <a:pt x="11788" y="4506"/>
                </a:lnTo>
                <a:lnTo>
                  <a:pt x="11715" y="4214"/>
                </a:lnTo>
                <a:lnTo>
                  <a:pt x="11520" y="3653"/>
                </a:lnTo>
                <a:lnTo>
                  <a:pt x="11252" y="3142"/>
                </a:lnTo>
                <a:lnTo>
                  <a:pt x="10960" y="2631"/>
                </a:lnTo>
                <a:lnTo>
                  <a:pt x="10619" y="2192"/>
                </a:lnTo>
                <a:lnTo>
                  <a:pt x="10229" y="1754"/>
                </a:lnTo>
                <a:lnTo>
                  <a:pt x="9791" y="1364"/>
                </a:lnTo>
                <a:lnTo>
                  <a:pt x="9353" y="1023"/>
                </a:lnTo>
                <a:lnTo>
                  <a:pt x="8841" y="731"/>
                </a:lnTo>
                <a:lnTo>
                  <a:pt x="8330" y="463"/>
                </a:lnTo>
                <a:lnTo>
                  <a:pt x="7770" y="268"/>
                </a:lnTo>
                <a:lnTo>
                  <a:pt x="7477" y="195"/>
                </a:lnTo>
                <a:lnTo>
                  <a:pt x="7209" y="122"/>
                </a:lnTo>
                <a:lnTo>
                  <a:pt x="6893" y="73"/>
                </a:lnTo>
                <a:lnTo>
                  <a:pt x="6601" y="25"/>
                </a:lnTo>
                <a:lnTo>
                  <a:pt x="6308" y="0"/>
                </a:lnTo>
                <a:lnTo>
                  <a:pt x="5992" y="0"/>
                </a:lnTo>
                <a:lnTo>
                  <a:pt x="5992" y="0"/>
                </a:lnTo>
                <a:close/>
                <a:moveTo>
                  <a:pt x="5992" y="8549"/>
                </a:moveTo>
                <a:lnTo>
                  <a:pt x="5992" y="8549"/>
                </a:lnTo>
                <a:lnTo>
                  <a:pt x="5724" y="8549"/>
                </a:lnTo>
                <a:lnTo>
                  <a:pt x="5480" y="8500"/>
                </a:lnTo>
                <a:lnTo>
                  <a:pt x="5237" y="8451"/>
                </a:lnTo>
                <a:lnTo>
                  <a:pt x="4993" y="8354"/>
                </a:lnTo>
                <a:lnTo>
                  <a:pt x="4774" y="8257"/>
                </a:lnTo>
                <a:lnTo>
                  <a:pt x="4555" y="8110"/>
                </a:lnTo>
                <a:lnTo>
                  <a:pt x="4360" y="7964"/>
                </a:lnTo>
                <a:lnTo>
                  <a:pt x="4189" y="7794"/>
                </a:lnTo>
                <a:lnTo>
                  <a:pt x="4019" y="7623"/>
                </a:lnTo>
                <a:lnTo>
                  <a:pt x="3873" y="7428"/>
                </a:lnTo>
                <a:lnTo>
                  <a:pt x="3727" y="7209"/>
                </a:lnTo>
                <a:lnTo>
                  <a:pt x="3629" y="6990"/>
                </a:lnTo>
                <a:lnTo>
                  <a:pt x="3532" y="6746"/>
                </a:lnTo>
                <a:lnTo>
                  <a:pt x="3483" y="6503"/>
                </a:lnTo>
                <a:lnTo>
                  <a:pt x="3434" y="6259"/>
                </a:lnTo>
                <a:lnTo>
                  <a:pt x="3434" y="5991"/>
                </a:lnTo>
                <a:lnTo>
                  <a:pt x="3434" y="5991"/>
                </a:lnTo>
                <a:lnTo>
                  <a:pt x="3434" y="5724"/>
                </a:lnTo>
                <a:lnTo>
                  <a:pt x="3483" y="5480"/>
                </a:lnTo>
                <a:lnTo>
                  <a:pt x="3532" y="5236"/>
                </a:lnTo>
                <a:lnTo>
                  <a:pt x="3629" y="4993"/>
                </a:lnTo>
                <a:lnTo>
                  <a:pt x="3727" y="4774"/>
                </a:lnTo>
                <a:lnTo>
                  <a:pt x="3873" y="4555"/>
                </a:lnTo>
                <a:lnTo>
                  <a:pt x="4019" y="4360"/>
                </a:lnTo>
                <a:lnTo>
                  <a:pt x="4189" y="4189"/>
                </a:lnTo>
                <a:lnTo>
                  <a:pt x="4360" y="4019"/>
                </a:lnTo>
                <a:lnTo>
                  <a:pt x="4555" y="3873"/>
                </a:lnTo>
                <a:lnTo>
                  <a:pt x="4774" y="3726"/>
                </a:lnTo>
                <a:lnTo>
                  <a:pt x="4993" y="3629"/>
                </a:lnTo>
                <a:lnTo>
                  <a:pt x="5237" y="3532"/>
                </a:lnTo>
                <a:lnTo>
                  <a:pt x="5480" y="3483"/>
                </a:lnTo>
                <a:lnTo>
                  <a:pt x="5724" y="3434"/>
                </a:lnTo>
                <a:lnTo>
                  <a:pt x="5992" y="3434"/>
                </a:lnTo>
                <a:lnTo>
                  <a:pt x="5992" y="3434"/>
                </a:lnTo>
                <a:lnTo>
                  <a:pt x="6260" y="3434"/>
                </a:lnTo>
                <a:lnTo>
                  <a:pt x="6503" y="3483"/>
                </a:lnTo>
                <a:lnTo>
                  <a:pt x="6747" y="3532"/>
                </a:lnTo>
                <a:lnTo>
                  <a:pt x="6990" y="3629"/>
                </a:lnTo>
                <a:lnTo>
                  <a:pt x="7209" y="3726"/>
                </a:lnTo>
                <a:lnTo>
                  <a:pt x="7429" y="3873"/>
                </a:lnTo>
                <a:lnTo>
                  <a:pt x="7623" y="4019"/>
                </a:lnTo>
                <a:lnTo>
                  <a:pt x="7794" y="4189"/>
                </a:lnTo>
                <a:lnTo>
                  <a:pt x="7964" y="4360"/>
                </a:lnTo>
                <a:lnTo>
                  <a:pt x="8111" y="4555"/>
                </a:lnTo>
                <a:lnTo>
                  <a:pt x="8257" y="4774"/>
                </a:lnTo>
                <a:lnTo>
                  <a:pt x="8354" y="4993"/>
                </a:lnTo>
                <a:lnTo>
                  <a:pt x="8452" y="5236"/>
                </a:lnTo>
                <a:lnTo>
                  <a:pt x="8500" y="5480"/>
                </a:lnTo>
                <a:lnTo>
                  <a:pt x="8549" y="5724"/>
                </a:lnTo>
                <a:lnTo>
                  <a:pt x="8549" y="5991"/>
                </a:lnTo>
                <a:lnTo>
                  <a:pt x="8549" y="5991"/>
                </a:lnTo>
                <a:lnTo>
                  <a:pt x="8549" y="6259"/>
                </a:lnTo>
                <a:lnTo>
                  <a:pt x="8500" y="6503"/>
                </a:lnTo>
                <a:lnTo>
                  <a:pt x="8452" y="6746"/>
                </a:lnTo>
                <a:lnTo>
                  <a:pt x="8354" y="6990"/>
                </a:lnTo>
                <a:lnTo>
                  <a:pt x="8257" y="7209"/>
                </a:lnTo>
                <a:lnTo>
                  <a:pt x="8111" y="7428"/>
                </a:lnTo>
                <a:lnTo>
                  <a:pt x="7964" y="7623"/>
                </a:lnTo>
                <a:lnTo>
                  <a:pt x="7794" y="7794"/>
                </a:lnTo>
                <a:lnTo>
                  <a:pt x="7623" y="7964"/>
                </a:lnTo>
                <a:lnTo>
                  <a:pt x="7429" y="8110"/>
                </a:lnTo>
                <a:lnTo>
                  <a:pt x="7209" y="8257"/>
                </a:lnTo>
                <a:lnTo>
                  <a:pt x="6990" y="8354"/>
                </a:lnTo>
                <a:lnTo>
                  <a:pt x="6747" y="8451"/>
                </a:lnTo>
                <a:lnTo>
                  <a:pt x="6503" y="8500"/>
                </a:lnTo>
                <a:lnTo>
                  <a:pt x="6260" y="8549"/>
                </a:lnTo>
                <a:lnTo>
                  <a:pt x="5992" y="8549"/>
                </a:lnTo>
                <a:lnTo>
                  <a:pt x="5992" y="8549"/>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12" name="Google Shape;812;p47"/>
          <p:cNvGrpSpPr/>
          <p:nvPr/>
        </p:nvGrpSpPr>
        <p:grpSpPr>
          <a:xfrm>
            <a:off x="3744262" y="362185"/>
            <a:ext cx="336767" cy="383835"/>
            <a:chOff x="4630125" y="278900"/>
            <a:chExt cx="400675" cy="456675"/>
          </a:xfrm>
        </p:grpSpPr>
        <p:sp>
          <p:nvSpPr>
            <p:cNvPr id="813" name="Google Shape;813;p47"/>
            <p:cNvSpPr/>
            <p:nvPr/>
          </p:nvSpPr>
          <p:spPr>
            <a:xfrm>
              <a:off x="4659350" y="328825"/>
              <a:ext cx="371450" cy="96850"/>
            </a:xfrm>
            <a:custGeom>
              <a:rect b="b" l="l" r="r" t="t"/>
              <a:pathLst>
                <a:path extrusionOk="0" fill="none" h="3874" w="14858">
                  <a:moveTo>
                    <a:pt x="12763" y="1"/>
                  </a:moveTo>
                  <a:lnTo>
                    <a:pt x="926" y="1"/>
                  </a:lnTo>
                  <a:lnTo>
                    <a:pt x="926" y="1"/>
                  </a:lnTo>
                  <a:lnTo>
                    <a:pt x="731" y="25"/>
                  </a:lnTo>
                  <a:lnTo>
                    <a:pt x="561" y="74"/>
                  </a:lnTo>
                  <a:lnTo>
                    <a:pt x="390" y="171"/>
                  </a:lnTo>
                  <a:lnTo>
                    <a:pt x="269" y="269"/>
                  </a:lnTo>
                  <a:lnTo>
                    <a:pt x="147" y="415"/>
                  </a:lnTo>
                  <a:lnTo>
                    <a:pt x="74" y="561"/>
                  </a:lnTo>
                  <a:lnTo>
                    <a:pt x="1" y="732"/>
                  </a:lnTo>
                  <a:lnTo>
                    <a:pt x="1" y="926"/>
                  </a:lnTo>
                  <a:lnTo>
                    <a:pt x="1" y="2948"/>
                  </a:lnTo>
                  <a:lnTo>
                    <a:pt x="1" y="2948"/>
                  </a:lnTo>
                  <a:lnTo>
                    <a:pt x="1" y="3143"/>
                  </a:lnTo>
                  <a:lnTo>
                    <a:pt x="74" y="3313"/>
                  </a:lnTo>
                  <a:lnTo>
                    <a:pt x="147" y="3459"/>
                  </a:lnTo>
                  <a:lnTo>
                    <a:pt x="269" y="3605"/>
                  </a:lnTo>
                  <a:lnTo>
                    <a:pt x="390" y="3727"/>
                  </a:lnTo>
                  <a:lnTo>
                    <a:pt x="561" y="3800"/>
                  </a:lnTo>
                  <a:lnTo>
                    <a:pt x="731" y="3849"/>
                  </a:lnTo>
                  <a:lnTo>
                    <a:pt x="926" y="3873"/>
                  </a:lnTo>
                  <a:lnTo>
                    <a:pt x="12763" y="3873"/>
                  </a:lnTo>
                  <a:lnTo>
                    <a:pt x="14857" y="1949"/>
                  </a:lnTo>
                  <a:lnTo>
                    <a:pt x="12763" y="1"/>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47"/>
            <p:cNvSpPr/>
            <p:nvPr/>
          </p:nvSpPr>
          <p:spPr>
            <a:xfrm>
              <a:off x="4630125" y="452425"/>
              <a:ext cx="371450" cy="96850"/>
            </a:xfrm>
            <a:custGeom>
              <a:rect b="b" l="l" r="r" t="t"/>
              <a:pathLst>
                <a:path extrusionOk="0" fill="none" h="3874" w="14858">
                  <a:moveTo>
                    <a:pt x="2095" y="1"/>
                  </a:moveTo>
                  <a:lnTo>
                    <a:pt x="13932" y="1"/>
                  </a:lnTo>
                  <a:lnTo>
                    <a:pt x="13932" y="1"/>
                  </a:lnTo>
                  <a:lnTo>
                    <a:pt x="14126" y="25"/>
                  </a:lnTo>
                  <a:lnTo>
                    <a:pt x="14297" y="74"/>
                  </a:lnTo>
                  <a:lnTo>
                    <a:pt x="14467" y="147"/>
                  </a:lnTo>
                  <a:lnTo>
                    <a:pt x="14589" y="269"/>
                  </a:lnTo>
                  <a:lnTo>
                    <a:pt x="14711" y="415"/>
                  </a:lnTo>
                  <a:lnTo>
                    <a:pt x="14784" y="561"/>
                  </a:lnTo>
                  <a:lnTo>
                    <a:pt x="14857" y="732"/>
                  </a:lnTo>
                  <a:lnTo>
                    <a:pt x="14857" y="926"/>
                  </a:lnTo>
                  <a:lnTo>
                    <a:pt x="14857" y="2948"/>
                  </a:lnTo>
                  <a:lnTo>
                    <a:pt x="14857" y="2948"/>
                  </a:lnTo>
                  <a:lnTo>
                    <a:pt x="14857" y="3143"/>
                  </a:lnTo>
                  <a:lnTo>
                    <a:pt x="14784" y="3313"/>
                  </a:lnTo>
                  <a:lnTo>
                    <a:pt x="14711" y="3459"/>
                  </a:lnTo>
                  <a:lnTo>
                    <a:pt x="14589" y="3605"/>
                  </a:lnTo>
                  <a:lnTo>
                    <a:pt x="14467" y="3703"/>
                  </a:lnTo>
                  <a:lnTo>
                    <a:pt x="14297" y="3800"/>
                  </a:lnTo>
                  <a:lnTo>
                    <a:pt x="14126" y="3849"/>
                  </a:lnTo>
                  <a:lnTo>
                    <a:pt x="13932" y="3873"/>
                  </a:lnTo>
                  <a:lnTo>
                    <a:pt x="2095" y="3873"/>
                  </a:lnTo>
                  <a:lnTo>
                    <a:pt x="1" y="1925"/>
                  </a:lnTo>
                  <a:lnTo>
                    <a:pt x="2095" y="1"/>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47"/>
            <p:cNvSpPr/>
            <p:nvPr/>
          </p:nvSpPr>
          <p:spPr>
            <a:xfrm>
              <a:off x="4808525" y="278900"/>
              <a:ext cx="43875" cy="49950"/>
            </a:xfrm>
            <a:custGeom>
              <a:rect b="b" l="l" r="r" t="t"/>
              <a:pathLst>
                <a:path extrusionOk="0" fill="none" h="1998" w="1755">
                  <a:moveTo>
                    <a:pt x="1754" y="1998"/>
                  </a:moveTo>
                  <a:lnTo>
                    <a:pt x="1754" y="585"/>
                  </a:lnTo>
                  <a:lnTo>
                    <a:pt x="1754" y="585"/>
                  </a:lnTo>
                  <a:lnTo>
                    <a:pt x="1754" y="464"/>
                  </a:lnTo>
                  <a:lnTo>
                    <a:pt x="1730" y="366"/>
                  </a:lnTo>
                  <a:lnTo>
                    <a:pt x="1657" y="269"/>
                  </a:lnTo>
                  <a:lnTo>
                    <a:pt x="1584" y="171"/>
                  </a:lnTo>
                  <a:lnTo>
                    <a:pt x="1511" y="98"/>
                  </a:lnTo>
                  <a:lnTo>
                    <a:pt x="1413" y="49"/>
                  </a:lnTo>
                  <a:lnTo>
                    <a:pt x="1291" y="25"/>
                  </a:lnTo>
                  <a:lnTo>
                    <a:pt x="1194" y="1"/>
                  </a:lnTo>
                  <a:lnTo>
                    <a:pt x="561" y="1"/>
                  </a:lnTo>
                  <a:lnTo>
                    <a:pt x="561" y="1"/>
                  </a:lnTo>
                  <a:lnTo>
                    <a:pt x="463" y="25"/>
                  </a:lnTo>
                  <a:lnTo>
                    <a:pt x="342" y="49"/>
                  </a:lnTo>
                  <a:lnTo>
                    <a:pt x="244" y="98"/>
                  </a:lnTo>
                  <a:lnTo>
                    <a:pt x="171" y="171"/>
                  </a:lnTo>
                  <a:lnTo>
                    <a:pt x="98" y="269"/>
                  </a:lnTo>
                  <a:lnTo>
                    <a:pt x="25" y="366"/>
                  </a:lnTo>
                  <a:lnTo>
                    <a:pt x="1" y="464"/>
                  </a:lnTo>
                  <a:lnTo>
                    <a:pt x="1" y="585"/>
                  </a:lnTo>
                  <a:lnTo>
                    <a:pt x="1" y="1998"/>
                  </a:lnTo>
                  <a:lnTo>
                    <a:pt x="1754" y="1998"/>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47"/>
            <p:cNvSpPr/>
            <p:nvPr/>
          </p:nvSpPr>
          <p:spPr>
            <a:xfrm>
              <a:off x="4808525" y="549250"/>
              <a:ext cx="43875" cy="186325"/>
            </a:xfrm>
            <a:custGeom>
              <a:rect b="b" l="l" r="r" t="t"/>
              <a:pathLst>
                <a:path extrusionOk="0" fill="none" h="7453" w="1755">
                  <a:moveTo>
                    <a:pt x="1" y="0"/>
                  </a:moveTo>
                  <a:lnTo>
                    <a:pt x="1" y="7453"/>
                  </a:lnTo>
                  <a:lnTo>
                    <a:pt x="1754" y="7453"/>
                  </a:lnTo>
                  <a:lnTo>
                    <a:pt x="1754" y="0"/>
                  </a:lnTo>
                  <a:lnTo>
                    <a:pt x="1" y="0"/>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17" name="Google Shape;817;p47"/>
          <p:cNvSpPr/>
          <p:nvPr/>
        </p:nvSpPr>
        <p:spPr>
          <a:xfrm>
            <a:off x="4284851" y="385750"/>
            <a:ext cx="385895" cy="336746"/>
          </a:xfrm>
          <a:custGeom>
            <a:rect b="b" l="l" r="r" t="t"/>
            <a:pathLst>
              <a:path extrusionOk="0" fill="none" h="16026" w="18365">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18" name="Google Shape;818;p47"/>
          <p:cNvGrpSpPr/>
          <p:nvPr/>
        </p:nvGrpSpPr>
        <p:grpSpPr>
          <a:xfrm>
            <a:off x="353874" y="908741"/>
            <a:ext cx="342882" cy="418128"/>
            <a:chOff x="596350" y="929175"/>
            <a:chExt cx="407950" cy="497475"/>
          </a:xfrm>
        </p:grpSpPr>
        <p:sp>
          <p:nvSpPr>
            <p:cNvPr id="819" name="Google Shape;819;p47"/>
            <p:cNvSpPr/>
            <p:nvPr/>
          </p:nvSpPr>
          <p:spPr>
            <a:xfrm>
              <a:off x="596350" y="953550"/>
              <a:ext cx="387250" cy="473100"/>
            </a:xfrm>
            <a:custGeom>
              <a:rect b="b" l="l" r="r" t="t"/>
              <a:pathLst>
                <a:path extrusionOk="0" fill="none" h="18924" w="1549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47"/>
            <p:cNvSpPr/>
            <p:nvPr/>
          </p:nvSpPr>
          <p:spPr>
            <a:xfrm>
              <a:off x="626775" y="929175"/>
              <a:ext cx="377525" cy="462775"/>
            </a:xfrm>
            <a:custGeom>
              <a:rect b="b" l="l" r="r" t="t"/>
              <a:pathLst>
                <a:path extrusionOk="0" fill="none" h="18511" w="15101">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47"/>
            <p:cNvSpPr/>
            <p:nvPr/>
          </p:nvSpPr>
          <p:spPr>
            <a:xfrm>
              <a:off x="688900" y="1256150"/>
              <a:ext cx="133975" cy="25"/>
            </a:xfrm>
            <a:custGeom>
              <a:rect b="b" l="l" r="r" t="t"/>
              <a:pathLst>
                <a:path extrusionOk="0" fill="none" h="1" w="5359">
                  <a:moveTo>
                    <a:pt x="5358" y="0"/>
                  </a:moveTo>
                  <a:lnTo>
                    <a:pt x="0"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47"/>
            <p:cNvSpPr/>
            <p:nvPr/>
          </p:nvSpPr>
          <p:spPr>
            <a:xfrm>
              <a:off x="688900" y="1201350"/>
              <a:ext cx="255750" cy="25"/>
            </a:xfrm>
            <a:custGeom>
              <a:rect b="b" l="l" r="r" t="t"/>
              <a:pathLst>
                <a:path extrusionOk="0" fill="none" h="1" w="10230">
                  <a:moveTo>
                    <a:pt x="10229" y="1"/>
                  </a:moveTo>
                  <a:lnTo>
                    <a:pt x="0" y="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47"/>
            <p:cNvSpPr/>
            <p:nvPr/>
          </p:nvSpPr>
          <p:spPr>
            <a:xfrm>
              <a:off x="688900" y="1145950"/>
              <a:ext cx="255750" cy="25"/>
            </a:xfrm>
            <a:custGeom>
              <a:rect b="b" l="l" r="r" t="t"/>
              <a:pathLst>
                <a:path extrusionOk="0" fill="none" h="1" w="10230">
                  <a:moveTo>
                    <a:pt x="10229" y="0"/>
                  </a:moveTo>
                  <a:lnTo>
                    <a:pt x="0"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47"/>
            <p:cNvSpPr/>
            <p:nvPr/>
          </p:nvSpPr>
          <p:spPr>
            <a:xfrm>
              <a:off x="688900" y="1090525"/>
              <a:ext cx="255750" cy="25"/>
            </a:xfrm>
            <a:custGeom>
              <a:rect b="b" l="l" r="r" t="t"/>
              <a:pathLst>
                <a:path extrusionOk="0" fill="none" h="1" w="10230">
                  <a:moveTo>
                    <a:pt x="10229" y="1"/>
                  </a:moveTo>
                  <a:lnTo>
                    <a:pt x="0" y="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47"/>
            <p:cNvSpPr/>
            <p:nvPr/>
          </p:nvSpPr>
          <p:spPr>
            <a:xfrm>
              <a:off x="920250" y="929175"/>
              <a:ext cx="84050" cy="84050"/>
            </a:xfrm>
            <a:custGeom>
              <a:rect b="b" l="l" r="r" t="t"/>
              <a:pathLst>
                <a:path extrusionOk="0" fill="none" h="3362" w="3362">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6" name="Google Shape;826;p47"/>
          <p:cNvGrpSpPr/>
          <p:nvPr/>
        </p:nvGrpSpPr>
        <p:grpSpPr>
          <a:xfrm>
            <a:off x="1478190" y="969656"/>
            <a:ext cx="349060" cy="298882"/>
            <a:chOff x="1934025" y="1001650"/>
            <a:chExt cx="415300" cy="355600"/>
          </a:xfrm>
        </p:grpSpPr>
        <p:sp>
          <p:nvSpPr>
            <p:cNvPr id="827" name="Google Shape;827;p47"/>
            <p:cNvSpPr/>
            <p:nvPr/>
          </p:nvSpPr>
          <p:spPr>
            <a:xfrm>
              <a:off x="1934025" y="1303650"/>
              <a:ext cx="207650" cy="53600"/>
            </a:xfrm>
            <a:custGeom>
              <a:rect b="b" l="l" r="r" t="t"/>
              <a:pathLst>
                <a:path extrusionOk="0" fill="none" h="2144" w="8306">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47"/>
            <p:cNvSpPr/>
            <p:nvPr/>
          </p:nvSpPr>
          <p:spPr>
            <a:xfrm>
              <a:off x="2141650" y="1303650"/>
              <a:ext cx="207675" cy="53600"/>
            </a:xfrm>
            <a:custGeom>
              <a:rect b="b" l="l" r="r" t="t"/>
              <a:pathLst>
                <a:path extrusionOk="0" fill="none" h="2144" w="8307">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47"/>
            <p:cNvSpPr/>
            <p:nvPr/>
          </p:nvSpPr>
          <p:spPr>
            <a:xfrm>
              <a:off x="1934025" y="1001650"/>
              <a:ext cx="207650" cy="331250"/>
            </a:xfrm>
            <a:custGeom>
              <a:rect b="b" l="l" r="r" t="t"/>
              <a:pathLst>
                <a:path extrusionOk="0" fill="none" h="13250" w="8306">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47"/>
            <p:cNvSpPr/>
            <p:nvPr/>
          </p:nvSpPr>
          <p:spPr>
            <a:xfrm>
              <a:off x="2141650" y="1001650"/>
              <a:ext cx="207675" cy="331250"/>
            </a:xfrm>
            <a:custGeom>
              <a:rect b="b" l="l" r="r" t="t"/>
              <a:pathLst>
                <a:path extrusionOk="0" fill="none" h="13250" w="8307">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31" name="Google Shape;831;p47"/>
          <p:cNvSpPr/>
          <p:nvPr/>
        </p:nvSpPr>
        <p:spPr>
          <a:xfrm>
            <a:off x="2042249" y="944598"/>
            <a:ext cx="351077" cy="349039"/>
          </a:xfrm>
          <a:custGeom>
            <a:rect b="b" l="l" r="r" t="t"/>
            <a:pathLst>
              <a:path extrusionOk="0" fill="none" h="16611" w="16708">
                <a:moveTo>
                  <a:pt x="414" y="8842"/>
                </a:moveTo>
                <a:lnTo>
                  <a:pt x="8403" y="1048"/>
                </a:lnTo>
                <a:lnTo>
                  <a:pt x="8403" y="1048"/>
                </a:lnTo>
                <a:lnTo>
                  <a:pt x="8500" y="951"/>
                </a:lnTo>
                <a:lnTo>
                  <a:pt x="8597" y="829"/>
                </a:lnTo>
                <a:lnTo>
                  <a:pt x="8865" y="658"/>
                </a:lnTo>
                <a:lnTo>
                  <a:pt x="9158" y="488"/>
                </a:lnTo>
                <a:lnTo>
                  <a:pt x="9450" y="317"/>
                </a:lnTo>
                <a:lnTo>
                  <a:pt x="9450" y="317"/>
                </a:lnTo>
                <a:lnTo>
                  <a:pt x="9839" y="171"/>
                </a:lnTo>
                <a:lnTo>
                  <a:pt x="10180" y="74"/>
                </a:lnTo>
                <a:lnTo>
                  <a:pt x="10497" y="25"/>
                </a:lnTo>
                <a:lnTo>
                  <a:pt x="10814" y="1"/>
                </a:lnTo>
                <a:lnTo>
                  <a:pt x="15344" y="1"/>
                </a:lnTo>
                <a:lnTo>
                  <a:pt x="15344" y="1"/>
                </a:lnTo>
                <a:lnTo>
                  <a:pt x="15465" y="1"/>
                </a:lnTo>
                <a:lnTo>
                  <a:pt x="15587" y="49"/>
                </a:lnTo>
                <a:lnTo>
                  <a:pt x="15855" y="122"/>
                </a:lnTo>
                <a:lnTo>
                  <a:pt x="16099" y="269"/>
                </a:lnTo>
                <a:lnTo>
                  <a:pt x="16294" y="415"/>
                </a:lnTo>
                <a:lnTo>
                  <a:pt x="16294" y="415"/>
                </a:lnTo>
                <a:lnTo>
                  <a:pt x="16391" y="537"/>
                </a:lnTo>
                <a:lnTo>
                  <a:pt x="16488" y="658"/>
                </a:lnTo>
                <a:lnTo>
                  <a:pt x="16561" y="780"/>
                </a:lnTo>
                <a:lnTo>
                  <a:pt x="16610" y="902"/>
                </a:lnTo>
                <a:lnTo>
                  <a:pt x="16659" y="1048"/>
                </a:lnTo>
                <a:lnTo>
                  <a:pt x="16683" y="1170"/>
                </a:lnTo>
                <a:lnTo>
                  <a:pt x="16708" y="1486"/>
                </a:lnTo>
                <a:lnTo>
                  <a:pt x="16708" y="5992"/>
                </a:lnTo>
                <a:lnTo>
                  <a:pt x="16708" y="5992"/>
                </a:lnTo>
                <a:lnTo>
                  <a:pt x="16683" y="6309"/>
                </a:lnTo>
                <a:lnTo>
                  <a:pt x="16635" y="6625"/>
                </a:lnTo>
                <a:lnTo>
                  <a:pt x="16537" y="6942"/>
                </a:lnTo>
                <a:lnTo>
                  <a:pt x="16391" y="7258"/>
                </a:lnTo>
                <a:lnTo>
                  <a:pt x="16391" y="7258"/>
                </a:lnTo>
                <a:lnTo>
                  <a:pt x="16342" y="7453"/>
                </a:lnTo>
                <a:lnTo>
                  <a:pt x="16294" y="7624"/>
                </a:lnTo>
                <a:lnTo>
                  <a:pt x="16196" y="7770"/>
                </a:lnTo>
                <a:lnTo>
                  <a:pt x="16123" y="7916"/>
                </a:lnTo>
                <a:lnTo>
                  <a:pt x="15928" y="8160"/>
                </a:lnTo>
                <a:lnTo>
                  <a:pt x="15758" y="8403"/>
                </a:lnTo>
                <a:lnTo>
                  <a:pt x="7891" y="16197"/>
                </a:lnTo>
                <a:lnTo>
                  <a:pt x="7891" y="16197"/>
                </a:lnTo>
                <a:lnTo>
                  <a:pt x="7794" y="16294"/>
                </a:lnTo>
                <a:lnTo>
                  <a:pt x="7696" y="16392"/>
                </a:lnTo>
                <a:lnTo>
                  <a:pt x="7574" y="16465"/>
                </a:lnTo>
                <a:lnTo>
                  <a:pt x="7453" y="16513"/>
                </a:lnTo>
                <a:lnTo>
                  <a:pt x="7185" y="16586"/>
                </a:lnTo>
                <a:lnTo>
                  <a:pt x="6941" y="16611"/>
                </a:lnTo>
                <a:lnTo>
                  <a:pt x="6941" y="16611"/>
                </a:lnTo>
                <a:lnTo>
                  <a:pt x="6649" y="16586"/>
                </a:lnTo>
                <a:lnTo>
                  <a:pt x="6503" y="16562"/>
                </a:lnTo>
                <a:lnTo>
                  <a:pt x="6381" y="16513"/>
                </a:lnTo>
                <a:lnTo>
                  <a:pt x="6235" y="16465"/>
                </a:lnTo>
                <a:lnTo>
                  <a:pt x="6113" y="16392"/>
                </a:lnTo>
                <a:lnTo>
                  <a:pt x="5991" y="16294"/>
                </a:lnTo>
                <a:lnTo>
                  <a:pt x="5894" y="16197"/>
                </a:lnTo>
                <a:lnTo>
                  <a:pt x="414" y="10839"/>
                </a:lnTo>
                <a:lnTo>
                  <a:pt x="414" y="10839"/>
                </a:lnTo>
                <a:lnTo>
                  <a:pt x="268" y="10595"/>
                </a:lnTo>
                <a:lnTo>
                  <a:pt x="122" y="10352"/>
                </a:lnTo>
                <a:lnTo>
                  <a:pt x="24" y="10108"/>
                </a:lnTo>
                <a:lnTo>
                  <a:pt x="0" y="10011"/>
                </a:lnTo>
                <a:lnTo>
                  <a:pt x="0" y="9889"/>
                </a:lnTo>
                <a:lnTo>
                  <a:pt x="0" y="9889"/>
                </a:lnTo>
                <a:lnTo>
                  <a:pt x="0" y="9718"/>
                </a:lnTo>
                <a:lnTo>
                  <a:pt x="24" y="9597"/>
                </a:lnTo>
                <a:lnTo>
                  <a:pt x="122" y="9329"/>
                </a:lnTo>
                <a:lnTo>
                  <a:pt x="268" y="9061"/>
                </a:lnTo>
                <a:lnTo>
                  <a:pt x="414" y="8842"/>
                </a:lnTo>
                <a:lnTo>
                  <a:pt x="414" y="8842"/>
                </a:lnTo>
                <a:close/>
                <a:moveTo>
                  <a:pt x="12519" y="4190"/>
                </a:moveTo>
                <a:lnTo>
                  <a:pt x="12519" y="4190"/>
                </a:lnTo>
                <a:lnTo>
                  <a:pt x="12689" y="4336"/>
                </a:lnTo>
                <a:lnTo>
                  <a:pt x="12859" y="4433"/>
                </a:lnTo>
                <a:lnTo>
                  <a:pt x="13030" y="4482"/>
                </a:lnTo>
                <a:lnTo>
                  <a:pt x="13249" y="4482"/>
                </a:lnTo>
                <a:lnTo>
                  <a:pt x="13249" y="4482"/>
                </a:lnTo>
                <a:lnTo>
                  <a:pt x="13444" y="4482"/>
                </a:lnTo>
                <a:lnTo>
                  <a:pt x="13615" y="4433"/>
                </a:lnTo>
                <a:lnTo>
                  <a:pt x="13761" y="4336"/>
                </a:lnTo>
                <a:lnTo>
                  <a:pt x="13882" y="4190"/>
                </a:lnTo>
                <a:lnTo>
                  <a:pt x="13882" y="4190"/>
                </a:lnTo>
                <a:lnTo>
                  <a:pt x="14029" y="4044"/>
                </a:lnTo>
                <a:lnTo>
                  <a:pt x="14102" y="3873"/>
                </a:lnTo>
                <a:lnTo>
                  <a:pt x="14150" y="3727"/>
                </a:lnTo>
                <a:lnTo>
                  <a:pt x="14175" y="3557"/>
                </a:lnTo>
                <a:lnTo>
                  <a:pt x="14175" y="3557"/>
                </a:lnTo>
                <a:lnTo>
                  <a:pt x="14150" y="3362"/>
                </a:lnTo>
                <a:lnTo>
                  <a:pt x="14102" y="3167"/>
                </a:lnTo>
                <a:lnTo>
                  <a:pt x="14029" y="2996"/>
                </a:lnTo>
                <a:lnTo>
                  <a:pt x="13882" y="2850"/>
                </a:lnTo>
                <a:lnTo>
                  <a:pt x="13882" y="2850"/>
                </a:lnTo>
                <a:lnTo>
                  <a:pt x="13761" y="2728"/>
                </a:lnTo>
                <a:lnTo>
                  <a:pt x="13615" y="2655"/>
                </a:lnTo>
                <a:lnTo>
                  <a:pt x="13444" y="2582"/>
                </a:lnTo>
                <a:lnTo>
                  <a:pt x="13249" y="2558"/>
                </a:lnTo>
                <a:lnTo>
                  <a:pt x="13249" y="2558"/>
                </a:lnTo>
                <a:lnTo>
                  <a:pt x="13030" y="2582"/>
                </a:lnTo>
                <a:lnTo>
                  <a:pt x="12859" y="2655"/>
                </a:lnTo>
                <a:lnTo>
                  <a:pt x="12689" y="2728"/>
                </a:lnTo>
                <a:lnTo>
                  <a:pt x="12519" y="2850"/>
                </a:lnTo>
                <a:lnTo>
                  <a:pt x="12519" y="2850"/>
                </a:lnTo>
                <a:lnTo>
                  <a:pt x="12445" y="2996"/>
                </a:lnTo>
                <a:lnTo>
                  <a:pt x="12372" y="3167"/>
                </a:lnTo>
                <a:lnTo>
                  <a:pt x="12324" y="3362"/>
                </a:lnTo>
                <a:lnTo>
                  <a:pt x="12324" y="3557"/>
                </a:lnTo>
                <a:lnTo>
                  <a:pt x="12324" y="3557"/>
                </a:lnTo>
                <a:lnTo>
                  <a:pt x="12324" y="3727"/>
                </a:lnTo>
                <a:lnTo>
                  <a:pt x="12372" y="3873"/>
                </a:lnTo>
                <a:lnTo>
                  <a:pt x="12445" y="4044"/>
                </a:lnTo>
                <a:lnTo>
                  <a:pt x="12519" y="4190"/>
                </a:lnTo>
                <a:lnTo>
                  <a:pt x="12519" y="4190"/>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47"/>
          <p:cNvSpPr/>
          <p:nvPr/>
        </p:nvSpPr>
        <p:spPr>
          <a:xfrm>
            <a:off x="2607759" y="961997"/>
            <a:ext cx="350068" cy="314242"/>
          </a:xfrm>
          <a:custGeom>
            <a:rect b="b" l="l" r="r" t="t"/>
            <a:pathLst>
              <a:path extrusionOk="0" fill="none" h="14955" w="16660">
                <a:moveTo>
                  <a:pt x="12373" y="1"/>
                </a:moveTo>
                <a:lnTo>
                  <a:pt x="12373" y="1"/>
                </a:lnTo>
                <a:lnTo>
                  <a:pt x="12032" y="1"/>
                </a:lnTo>
                <a:lnTo>
                  <a:pt x="11691" y="49"/>
                </a:lnTo>
                <a:lnTo>
                  <a:pt x="11350" y="123"/>
                </a:lnTo>
                <a:lnTo>
                  <a:pt x="11033" y="196"/>
                </a:lnTo>
                <a:lnTo>
                  <a:pt x="10716" y="317"/>
                </a:lnTo>
                <a:lnTo>
                  <a:pt x="10424" y="464"/>
                </a:lnTo>
                <a:lnTo>
                  <a:pt x="10132" y="610"/>
                </a:lnTo>
                <a:lnTo>
                  <a:pt x="9864" y="804"/>
                </a:lnTo>
                <a:lnTo>
                  <a:pt x="9620" y="999"/>
                </a:lnTo>
                <a:lnTo>
                  <a:pt x="9377" y="1219"/>
                </a:lnTo>
                <a:lnTo>
                  <a:pt x="9158" y="1462"/>
                </a:lnTo>
                <a:lnTo>
                  <a:pt x="8939" y="1706"/>
                </a:lnTo>
                <a:lnTo>
                  <a:pt x="8768" y="1974"/>
                </a:lnTo>
                <a:lnTo>
                  <a:pt x="8598" y="2266"/>
                </a:lnTo>
                <a:lnTo>
                  <a:pt x="8451" y="2558"/>
                </a:lnTo>
                <a:lnTo>
                  <a:pt x="8330" y="2850"/>
                </a:lnTo>
                <a:lnTo>
                  <a:pt x="8330" y="2850"/>
                </a:lnTo>
                <a:lnTo>
                  <a:pt x="8208" y="2558"/>
                </a:lnTo>
                <a:lnTo>
                  <a:pt x="8062" y="2266"/>
                </a:lnTo>
                <a:lnTo>
                  <a:pt x="7891" y="1974"/>
                </a:lnTo>
                <a:lnTo>
                  <a:pt x="7721" y="1706"/>
                </a:lnTo>
                <a:lnTo>
                  <a:pt x="7502" y="1462"/>
                </a:lnTo>
                <a:lnTo>
                  <a:pt x="7282" y="1219"/>
                </a:lnTo>
                <a:lnTo>
                  <a:pt x="7039" y="999"/>
                </a:lnTo>
                <a:lnTo>
                  <a:pt x="6795" y="804"/>
                </a:lnTo>
                <a:lnTo>
                  <a:pt x="6527" y="610"/>
                </a:lnTo>
                <a:lnTo>
                  <a:pt x="6235" y="464"/>
                </a:lnTo>
                <a:lnTo>
                  <a:pt x="5943" y="317"/>
                </a:lnTo>
                <a:lnTo>
                  <a:pt x="5626" y="196"/>
                </a:lnTo>
                <a:lnTo>
                  <a:pt x="5310" y="123"/>
                </a:lnTo>
                <a:lnTo>
                  <a:pt x="4969" y="49"/>
                </a:lnTo>
                <a:lnTo>
                  <a:pt x="4628" y="1"/>
                </a:lnTo>
                <a:lnTo>
                  <a:pt x="4287" y="1"/>
                </a:lnTo>
                <a:lnTo>
                  <a:pt x="4287" y="1"/>
                </a:lnTo>
                <a:lnTo>
                  <a:pt x="3848" y="25"/>
                </a:lnTo>
                <a:lnTo>
                  <a:pt x="3434" y="74"/>
                </a:lnTo>
                <a:lnTo>
                  <a:pt x="3020" y="196"/>
                </a:lnTo>
                <a:lnTo>
                  <a:pt x="2606" y="342"/>
                </a:lnTo>
                <a:lnTo>
                  <a:pt x="2241" y="512"/>
                </a:lnTo>
                <a:lnTo>
                  <a:pt x="1900" y="731"/>
                </a:lnTo>
                <a:lnTo>
                  <a:pt x="1559" y="975"/>
                </a:lnTo>
                <a:lnTo>
                  <a:pt x="1267" y="1243"/>
                </a:lnTo>
                <a:lnTo>
                  <a:pt x="974" y="1560"/>
                </a:lnTo>
                <a:lnTo>
                  <a:pt x="731" y="1876"/>
                </a:lnTo>
                <a:lnTo>
                  <a:pt x="512" y="2241"/>
                </a:lnTo>
                <a:lnTo>
                  <a:pt x="341" y="2607"/>
                </a:lnTo>
                <a:lnTo>
                  <a:pt x="195" y="2996"/>
                </a:lnTo>
                <a:lnTo>
                  <a:pt x="98" y="3410"/>
                </a:lnTo>
                <a:lnTo>
                  <a:pt x="25" y="3849"/>
                </a:lnTo>
                <a:lnTo>
                  <a:pt x="0" y="4287"/>
                </a:lnTo>
                <a:lnTo>
                  <a:pt x="0" y="4287"/>
                </a:lnTo>
                <a:lnTo>
                  <a:pt x="0" y="4580"/>
                </a:lnTo>
                <a:lnTo>
                  <a:pt x="25" y="4872"/>
                </a:lnTo>
                <a:lnTo>
                  <a:pt x="122" y="5432"/>
                </a:lnTo>
                <a:lnTo>
                  <a:pt x="244" y="5992"/>
                </a:lnTo>
                <a:lnTo>
                  <a:pt x="439" y="6528"/>
                </a:lnTo>
                <a:lnTo>
                  <a:pt x="658" y="7039"/>
                </a:lnTo>
                <a:lnTo>
                  <a:pt x="926" y="7526"/>
                </a:lnTo>
                <a:lnTo>
                  <a:pt x="1194" y="7989"/>
                </a:lnTo>
                <a:lnTo>
                  <a:pt x="1510" y="8452"/>
                </a:lnTo>
                <a:lnTo>
                  <a:pt x="1851" y="8890"/>
                </a:lnTo>
                <a:lnTo>
                  <a:pt x="2192" y="9304"/>
                </a:lnTo>
                <a:lnTo>
                  <a:pt x="2558" y="9718"/>
                </a:lnTo>
                <a:lnTo>
                  <a:pt x="2923" y="10108"/>
                </a:lnTo>
                <a:lnTo>
                  <a:pt x="3629" y="10839"/>
                </a:lnTo>
                <a:lnTo>
                  <a:pt x="4287" y="11496"/>
                </a:lnTo>
                <a:lnTo>
                  <a:pt x="4287" y="11496"/>
                </a:lnTo>
                <a:lnTo>
                  <a:pt x="4847" y="12032"/>
                </a:lnTo>
                <a:lnTo>
                  <a:pt x="5480" y="12592"/>
                </a:lnTo>
                <a:lnTo>
                  <a:pt x="6820" y="13737"/>
                </a:lnTo>
                <a:lnTo>
                  <a:pt x="7891" y="14614"/>
                </a:lnTo>
                <a:lnTo>
                  <a:pt x="8330" y="14955"/>
                </a:lnTo>
                <a:lnTo>
                  <a:pt x="8330" y="14955"/>
                </a:lnTo>
                <a:lnTo>
                  <a:pt x="8768" y="14614"/>
                </a:lnTo>
                <a:lnTo>
                  <a:pt x="9815" y="13761"/>
                </a:lnTo>
                <a:lnTo>
                  <a:pt x="11155" y="12617"/>
                </a:lnTo>
                <a:lnTo>
                  <a:pt x="11788" y="12056"/>
                </a:lnTo>
                <a:lnTo>
                  <a:pt x="12373" y="11496"/>
                </a:lnTo>
                <a:lnTo>
                  <a:pt x="12373" y="11496"/>
                </a:lnTo>
                <a:lnTo>
                  <a:pt x="13030" y="10839"/>
                </a:lnTo>
                <a:lnTo>
                  <a:pt x="13736" y="10108"/>
                </a:lnTo>
                <a:lnTo>
                  <a:pt x="14102" y="9718"/>
                </a:lnTo>
                <a:lnTo>
                  <a:pt x="14467" y="9304"/>
                </a:lnTo>
                <a:lnTo>
                  <a:pt x="14808" y="8890"/>
                </a:lnTo>
                <a:lnTo>
                  <a:pt x="15149" y="8452"/>
                </a:lnTo>
                <a:lnTo>
                  <a:pt x="15466" y="7989"/>
                </a:lnTo>
                <a:lnTo>
                  <a:pt x="15734" y="7526"/>
                </a:lnTo>
                <a:lnTo>
                  <a:pt x="16001" y="7039"/>
                </a:lnTo>
                <a:lnTo>
                  <a:pt x="16221" y="6528"/>
                </a:lnTo>
                <a:lnTo>
                  <a:pt x="16416" y="5992"/>
                </a:lnTo>
                <a:lnTo>
                  <a:pt x="16537" y="5432"/>
                </a:lnTo>
                <a:lnTo>
                  <a:pt x="16635" y="4872"/>
                </a:lnTo>
                <a:lnTo>
                  <a:pt x="16659" y="4580"/>
                </a:lnTo>
                <a:lnTo>
                  <a:pt x="16659" y="4287"/>
                </a:lnTo>
                <a:lnTo>
                  <a:pt x="16659" y="4287"/>
                </a:lnTo>
                <a:lnTo>
                  <a:pt x="16635" y="3849"/>
                </a:lnTo>
                <a:lnTo>
                  <a:pt x="16562" y="3410"/>
                </a:lnTo>
                <a:lnTo>
                  <a:pt x="16464" y="2996"/>
                </a:lnTo>
                <a:lnTo>
                  <a:pt x="16318" y="2607"/>
                </a:lnTo>
                <a:lnTo>
                  <a:pt x="16148" y="2241"/>
                </a:lnTo>
                <a:lnTo>
                  <a:pt x="15928" y="1876"/>
                </a:lnTo>
                <a:lnTo>
                  <a:pt x="15685" y="1560"/>
                </a:lnTo>
                <a:lnTo>
                  <a:pt x="15393" y="1243"/>
                </a:lnTo>
                <a:lnTo>
                  <a:pt x="15100" y="975"/>
                </a:lnTo>
                <a:lnTo>
                  <a:pt x="14759" y="731"/>
                </a:lnTo>
                <a:lnTo>
                  <a:pt x="14418" y="512"/>
                </a:lnTo>
                <a:lnTo>
                  <a:pt x="14053" y="342"/>
                </a:lnTo>
                <a:lnTo>
                  <a:pt x="13639" y="196"/>
                </a:lnTo>
                <a:lnTo>
                  <a:pt x="13225" y="74"/>
                </a:lnTo>
                <a:lnTo>
                  <a:pt x="12811" y="25"/>
                </a:lnTo>
                <a:lnTo>
                  <a:pt x="12373" y="1"/>
                </a:lnTo>
                <a:lnTo>
                  <a:pt x="12373" y="1"/>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47"/>
          <p:cNvSpPr/>
          <p:nvPr/>
        </p:nvSpPr>
        <p:spPr>
          <a:xfrm>
            <a:off x="3177871" y="964561"/>
            <a:ext cx="339835" cy="309115"/>
          </a:xfrm>
          <a:custGeom>
            <a:rect b="b" l="l" r="r" t="t"/>
            <a:pathLst>
              <a:path extrusionOk="0" fill="none" h="14711" w="16173">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47"/>
          <p:cNvSpPr/>
          <p:nvPr/>
        </p:nvSpPr>
        <p:spPr>
          <a:xfrm>
            <a:off x="3754139" y="967629"/>
            <a:ext cx="317310" cy="302979"/>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35" name="Google Shape;835;p47"/>
          <p:cNvGrpSpPr/>
          <p:nvPr/>
        </p:nvGrpSpPr>
        <p:grpSpPr>
          <a:xfrm>
            <a:off x="4302585" y="947131"/>
            <a:ext cx="350068" cy="350573"/>
            <a:chOff x="5294400" y="974850"/>
            <a:chExt cx="416500" cy="417100"/>
          </a:xfrm>
        </p:grpSpPr>
        <p:sp>
          <p:nvSpPr>
            <p:cNvPr id="836" name="Google Shape;836;p47"/>
            <p:cNvSpPr/>
            <p:nvPr/>
          </p:nvSpPr>
          <p:spPr>
            <a:xfrm>
              <a:off x="5325450" y="997975"/>
              <a:ext cx="151650" cy="154700"/>
            </a:xfrm>
            <a:custGeom>
              <a:rect b="b" l="l" r="r" t="t"/>
              <a:pathLst>
                <a:path extrusionOk="0" fill="none" h="6188" w="6066">
                  <a:moveTo>
                    <a:pt x="2680" y="74"/>
                  </a:moveTo>
                  <a:lnTo>
                    <a:pt x="2680" y="74"/>
                  </a:lnTo>
                  <a:lnTo>
                    <a:pt x="2607" y="1"/>
                  </a:lnTo>
                  <a:lnTo>
                    <a:pt x="2534" y="1"/>
                  </a:lnTo>
                  <a:lnTo>
                    <a:pt x="2461" y="25"/>
                  </a:lnTo>
                  <a:lnTo>
                    <a:pt x="2436" y="147"/>
                  </a:lnTo>
                  <a:lnTo>
                    <a:pt x="2095" y="1803"/>
                  </a:lnTo>
                  <a:lnTo>
                    <a:pt x="2095" y="1803"/>
                  </a:lnTo>
                  <a:lnTo>
                    <a:pt x="2047" y="1925"/>
                  </a:lnTo>
                  <a:lnTo>
                    <a:pt x="1974" y="2047"/>
                  </a:lnTo>
                  <a:lnTo>
                    <a:pt x="1852" y="2169"/>
                  </a:lnTo>
                  <a:lnTo>
                    <a:pt x="1730" y="2217"/>
                  </a:lnTo>
                  <a:lnTo>
                    <a:pt x="123" y="2753"/>
                  </a:lnTo>
                  <a:lnTo>
                    <a:pt x="123" y="2753"/>
                  </a:lnTo>
                  <a:lnTo>
                    <a:pt x="25" y="2826"/>
                  </a:lnTo>
                  <a:lnTo>
                    <a:pt x="1" y="2875"/>
                  </a:lnTo>
                  <a:lnTo>
                    <a:pt x="25" y="2948"/>
                  </a:lnTo>
                  <a:lnTo>
                    <a:pt x="98" y="3021"/>
                  </a:lnTo>
                  <a:lnTo>
                    <a:pt x="1584" y="3849"/>
                  </a:lnTo>
                  <a:lnTo>
                    <a:pt x="1584" y="3849"/>
                  </a:lnTo>
                  <a:lnTo>
                    <a:pt x="1706" y="3922"/>
                  </a:lnTo>
                  <a:lnTo>
                    <a:pt x="1803" y="4044"/>
                  </a:lnTo>
                  <a:lnTo>
                    <a:pt x="1852" y="4190"/>
                  </a:lnTo>
                  <a:lnTo>
                    <a:pt x="1876" y="4312"/>
                  </a:lnTo>
                  <a:lnTo>
                    <a:pt x="1901" y="6017"/>
                  </a:lnTo>
                  <a:lnTo>
                    <a:pt x="1901" y="6017"/>
                  </a:lnTo>
                  <a:lnTo>
                    <a:pt x="1925" y="6114"/>
                  </a:lnTo>
                  <a:lnTo>
                    <a:pt x="1974" y="6187"/>
                  </a:lnTo>
                  <a:lnTo>
                    <a:pt x="2047" y="6187"/>
                  </a:lnTo>
                  <a:lnTo>
                    <a:pt x="2120" y="6114"/>
                  </a:lnTo>
                  <a:lnTo>
                    <a:pt x="3362" y="4969"/>
                  </a:lnTo>
                  <a:lnTo>
                    <a:pt x="3362" y="4969"/>
                  </a:lnTo>
                  <a:lnTo>
                    <a:pt x="3484" y="4872"/>
                  </a:lnTo>
                  <a:lnTo>
                    <a:pt x="3630" y="4823"/>
                  </a:lnTo>
                  <a:lnTo>
                    <a:pt x="3776" y="4823"/>
                  </a:lnTo>
                  <a:lnTo>
                    <a:pt x="3922" y="4848"/>
                  </a:lnTo>
                  <a:lnTo>
                    <a:pt x="5530" y="5335"/>
                  </a:lnTo>
                  <a:lnTo>
                    <a:pt x="5530" y="5335"/>
                  </a:lnTo>
                  <a:lnTo>
                    <a:pt x="5651" y="5359"/>
                  </a:lnTo>
                  <a:lnTo>
                    <a:pt x="5700" y="5335"/>
                  </a:lnTo>
                  <a:lnTo>
                    <a:pt x="5724" y="5262"/>
                  </a:lnTo>
                  <a:lnTo>
                    <a:pt x="5700" y="5164"/>
                  </a:lnTo>
                  <a:lnTo>
                    <a:pt x="4994" y="3606"/>
                  </a:lnTo>
                  <a:lnTo>
                    <a:pt x="4994" y="3606"/>
                  </a:lnTo>
                  <a:lnTo>
                    <a:pt x="4945" y="3484"/>
                  </a:lnTo>
                  <a:lnTo>
                    <a:pt x="4945" y="3338"/>
                  </a:lnTo>
                  <a:lnTo>
                    <a:pt x="4969" y="3191"/>
                  </a:lnTo>
                  <a:lnTo>
                    <a:pt x="5042" y="3070"/>
                  </a:lnTo>
                  <a:lnTo>
                    <a:pt x="6017" y="1681"/>
                  </a:lnTo>
                  <a:lnTo>
                    <a:pt x="6017" y="1681"/>
                  </a:lnTo>
                  <a:lnTo>
                    <a:pt x="6065" y="1584"/>
                  </a:lnTo>
                  <a:lnTo>
                    <a:pt x="6065" y="1511"/>
                  </a:lnTo>
                  <a:lnTo>
                    <a:pt x="5992" y="1462"/>
                  </a:lnTo>
                  <a:lnTo>
                    <a:pt x="5895" y="1462"/>
                  </a:lnTo>
                  <a:lnTo>
                    <a:pt x="4190" y="1657"/>
                  </a:lnTo>
                  <a:lnTo>
                    <a:pt x="4190" y="1657"/>
                  </a:lnTo>
                  <a:lnTo>
                    <a:pt x="4068" y="1657"/>
                  </a:lnTo>
                  <a:lnTo>
                    <a:pt x="3922" y="1608"/>
                  </a:lnTo>
                  <a:lnTo>
                    <a:pt x="3800" y="1535"/>
                  </a:lnTo>
                  <a:lnTo>
                    <a:pt x="3703" y="1438"/>
                  </a:lnTo>
                  <a:lnTo>
                    <a:pt x="2680" y="74"/>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47"/>
            <p:cNvSpPr/>
            <p:nvPr/>
          </p:nvSpPr>
          <p:spPr>
            <a:xfrm>
              <a:off x="5294400" y="974850"/>
              <a:ext cx="416500" cy="417100"/>
            </a:xfrm>
            <a:custGeom>
              <a:rect b="b" l="l" r="r" t="t"/>
              <a:pathLst>
                <a:path extrusionOk="0" fill="none" h="16684" w="16660">
                  <a:moveTo>
                    <a:pt x="4872" y="12202"/>
                  </a:moveTo>
                  <a:lnTo>
                    <a:pt x="4872" y="12202"/>
                  </a:lnTo>
                  <a:lnTo>
                    <a:pt x="5261" y="12178"/>
                  </a:lnTo>
                  <a:lnTo>
                    <a:pt x="5627" y="12154"/>
                  </a:lnTo>
                  <a:lnTo>
                    <a:pt x="5992" y="12105"/>
                  </a:lnTo>
                  <a:lnTo>
                    <a:pt x="6357" y="12032"/>
                  </a:lnTo>
                  <a:lnTo>
                    <a:pt x="6698" y="11959"/>
                  </a:lnTo>
                  <a:lnTo>
                    <a:pt x="7039" y="11861"/>
                  </a:lnTo>
                  <a:lnTo>
                    <a:pt x="7380" y="11740"/>
                  </a:lnTo>
                  <a:lnTo>
                    <a:pt x="7721" y="11618"/>
                  </a:lnTo>
                  <a:lnTo>
                    <a:pt x="8038" y="11472"/>
                  </a:lnTo>
                  <a:lnTo>
                    <a:pt x="8355" y="11301"/>
                  </a:lnTo>
                  <a:lnTo>
                    <a:pt x="8671" y="11131"/>
                  </a:lnTo>
                  <a:lnTo>
                    <a:pt x="8963" y="10936"/>
                  </a:lnTo>
                  <a:lnTo>
                    <a:pt x="9256" y="10741"/>
                  </a:lnTo>
                  <a:lnTo>
                    <a:pt x="9524" y="10522"/>
                  </a:lnTo>
                  <a:lnTo>
                    <a:pt x="9792" y="10303"/>
                  </a:lnTo>
                  <a:lnTo>
                    <a:pt x="10035" y="10059"/>
                  </a:lnTo>
                  <a:lnTo>
                    <a:pt x="10279" y="9791"/>
                  </a:lnTo>
                  <a:lnTo>
                    <a:pt x="10522" y="9523"/>
                  </a:lnTo>
                  <a:lnTo>
                    <a:pt x="10741" y="9255"/>
                  </a:lnTo>
                  <a:lnTo>
                    <a:pt x="10936" y="8963"/>
                  </a:lnTo>
                  <a:lnTo>
                    <a:pt x="11131" y="8671"/>
                  </a:lnTo>
                  <a:lnTo>
                    <a:pt x="11302" y="8379"/>
                  </a:lnTo>
                  <a:lnTo>
                    <a:pt x="11472" y="8062"/>
                  </a:lnTo>
                  <a:lnTo>
                    <a:pt x="11618" y="7721"/>
                  </a:lnTo>
                  <a:lnTo>
                    <a:pt x="11740" y="7404"/>
                  </a:lnTo>
                  <a:lnTo>
                    <a:pt x="11862" y="7063"/>
                  </a:lnTo>
                  <a:lnTo>
                    <a:pt x="11959" y="6722"/>
                  </a:lnTo>
                  <a:lnTo>
                    <a:pt x="12032" y="6357"/>
                  </a:lnTo>
                  <a:lnTo>
                    <a:pt x="12105" y="5992"/>
                  </a:lnTo>
                  <a:lnTo>
                    <a:pt x="12154" y="5626"/>
                  </a:lnTo>
                  <a:lnTo>
                    <a:pt x="12178" y="5261"/>
                  </a:lnTo>
                  <a:lnTo>
                    <a:pt x="12178" y="4896"/>
                  </a:lnTo>
                  <a:lnTo>
                    <a:pt x="12178" y="4896"/>
                  </a:lnTo>
                  <a:lnTo>
                    <a:pt x="12178" y="4531"/>
                  </a:lnTo>
                  <a:lnTo>
                    <a:pt x="12154" y="4190"/>
                  </a:lnTo>
                  <a:lnTo>
                    <a:pt x="12105" y="3849"/>
                  </a:lnTo>
                  <a:lnTo>
                    <a:pt x="12057" y="3508"/>
                  </a:lnTo>
                  <a:lnTo>
                    <a:pt x="11983" y="3191"/>
                  </a:lnTo>
                  <a:lnTo>
                    <a:pt x="11886" y="2850"/>
                  </a:lnTo>
                  <a:lnTo>
                    <a:pt x="11789" y="2533"/>
                  </a:lnTo>
                  <a:lnTo>
                    <a:pt x="11691" y="2217"/>
                  </a:lnTo>
                  <a:lnTo>
                    <a:pt x="11545" y="1925"/>
                  </a:lnTo>
                  <a:lnTo>
                    <a:pt x="11423" y="1632"/>
                  </a:lnTo>
                  <a:lnTo>
                    <a:pt x="11253" y="1340"/>
                  </a:lnTo>
                  <a:lnTo>
                    <a:pt x="11107" y="1048"/>
                  </a:lnTo>
                  <a:lnTo>
                    <a:pt x="10912" y="780"/>
                  </a:lnTo>
                  <a:lnTo>
                    <a:pt x="10717" y="512"/>
                  </a:lnTo>
                  <a:lnTo>
                    <a:pt x="10303" y="0"/>
                  </a:lnTo>
                  <a:lnTo>
                    <a:pt x="10303" y="0"/>
                  </a:lnTo>
                  <a:lnTo>
                    <a:pt x="10644" y="98"/>
                  </a:lnTo>
                  <a:lnTo>
                    <a:pt x="10985" y="220"/>
                  </a:lnTo>
                  <a:lnTo>
                    <a:pt x="11642" y="463"/>
                  </a:lnTo>
                  <a:lnTo>
                    <a:pt x="12251" y="780"/>
                  </a:lnTo>
                  <a:lnTo>
                    <a:pt x="12836" y="1121"/>
                  </a:lnTo>
                  <a:lnTo>
                    <a:pt x="13396" y="1535"/>
                  </a:lnTo>
                  <a:lnTo>
                    <a:pt x="13932" y="1973"/>
                  </a:lnTo>
                  <a:lnTo>
                    <a:pt x="14419" y="2460"/>
                  </a:lnTo>
                  <a:lnTo>
                    <a:pt x="14857" y="2972"/>
                  </a:lnTo>
                  <a:lnTo>
                    <a:pt x="15271" y="3532"/>
                  </a:lnTo>
                  <a:lnTo>
                    <a:pt x="15612" y="4116"/>
                  </a:lnTo>
                  <a:lnTo>
                    <a:pt x="15929" y="4750"/>
                  </a:lnTo>
                  <a:lnTo>
                    <a:pt x="16197" y="5383"/>
                  </a:lnTo>
                  <a:lnTo>
                    <a:pt x="16294" y="5724"/>
                  </a:lnTo>
                  <a:lnTo>
                    <a:pt x="16392" y="6065"/>
                  </a:lnTo>
                  <a:lnTo>
                    <a:pt x="16465" y="6406"/>
                  </a:lnTo>
                  <a:lnTo>
                    <a:pt x="16538" y="6771"/>
                  </a:lnTo>
                  <a:lnTo>
                    <a:pt x="16587" y="7112"/>
                  </a:lnTo>
                  <a:lnTo>
                    <a:pt x="16635" y="7477"/>
                  </a:lnTo>
                  <a:lnTo>
                    <a:pt x="16660" y="7843"/>
                  </a:lnTo>
                  <a:lnTo>
                    <a:pt x="16660" y="8208"/>
                  </a:lnTo>
                  <a:lnTo>
                    <a:pt x="16660" y="8208"/>
                  </a:lnTo>
                  <a:lnTo>
                    <a:pt x="16660" y="8647"/>
                  </a:lnTo>
                  <a:lnTo>
                    <a:pt x="16611" y="9061"/>
                  </a:lnTo>
                  <a:lnTo>
                    <a:pt x="16562" y="9499"/>
                  </a:lnTo>
                  <a:lnTo>
                    <a:pt x="16489" y="9913"/>
                  </a:lnTo>
                  <a:lnTo>
                    <a:pt x="16392" y="10327"/>
                  </a:lnTo>
                  <a:lnTo>
                    <a:pt x="16294" y="10717"/>
                  </a:lnTo>
                  <a:lnTo>
                    <a:pt x="16148" y="11131"/>
                  </a:lnTo>
                  <a:lnTo>
                    <a:pt x="16002" y="11496"/>
                  </a:lnTo>
                  <a:lnTo>
                    <a:pt x="15832" y="11886"/>
                  </a:lnTo>
                  <a:lnTo>
                    <a:pt x="15637" y="12251"/>
                  </a:lnTo>
                  <a:lnTo>
                    <a:pt x="15442" y="12592"/>
                  </a:lnTo>
                  <a:lnTo>
                    <a:pt x="15223" y="12933"/>
                  </a:lnTo>
                  <a:lnTo>
                    <a:pt x="14979" y="13274"/>
                  </a:lnTo>
                  <a:lnTo>
                    <a:pt x="14736" y="13591"/>
                  </a:lnTo>
                  <a:lnTo>
                    <a:pt x="14468" y="13907"/>
                  </a:lnTo>
                  <a:lnTo>
                    <a:pt x="14175" y="14199"/>
                  </a:lnTo>
                  <a:lnTo>
                    <a:pt x="13883" y="14467"/>
                  </a:lnTo>
                  <a:lnTo>
                    <a:pt x="13591" y="14735"/>
                  </a:lnTo>
                  <a:lnTo>
                    <a:pt x="13274" y="15003"/>
                  </a:lnTo>
                  <a:lnTo>
                    <a:pt x="12933" y="15222"/>
                  </a:lnTo>
                  <a:lnTo>
                    <a:pt x="12592" y="15442"/>
                  </a:lnTo>
                  <a:lnTo>
                    <a:pt x="12227" y="15661"/>
                  </a:lnTo>
                  <a:lnTo>
                    <a:pt x="11862" y="15831"/>
                  </a:lnTo>
                  <a:lnTo>
                    <a:pt x="11496" y="16002"/>
                  </a:lnTo>
                  <a:lnTo>
                    <a:pt x="11107" y="16172"/>
                  </a:lnTo>
                  <a:lnTo>
                    <a:pt x="10717" y="16294"/>
                  </a:lnTo>
                  <a:lnTo>
                    <a:pt x="10303" y="16416"/>
                  </a:lnTo>
                  <a:lnTo>
                    <a:pt x="9913" y="16513"/>
                  </a:lnTo>
                  <a:lnTo>
                    <a:pt x="9475" y="16586"/>
                  </a:lnTo>
                  <a:lnTo>
                    <a:pt x="9061" y="16635"/>
                  </a:lnTo>
                  <a:lnTo>
                    <a:pt x="8622" y="16659"/>
                  </a:lnTo>
                  <a:lnTo>
                    <a:pt x="8208" y="16684"/>
                  </a:lnTo>
                  <a:lnTo>
                    <a:pt x="8208" y="16684"/>
                  </a:lnTo>
                  <a:lnTo>
                    <a:pt x="7819" y="16659"/>
                  </a:lnTo>
                  <a:lnTo>
                    <a:pt x="7453" y="16635"/>
                  </a:lnTo>
                  <a:lnTo>
                    <a:pt x="7112" y="16611"/>
                  </a:lnTo>
                  <a:lnTo>
                    <a:pt x="6747" y="16562"/>
                  </a:lnTo>
                  <a:lnTo>
                    <a:pt x="6406" y="16489"/>
                  </a:lnTo>
                  <a:lnTo>
                    <a:pt x="6065" y="16391"/>
                  </a:lnTo>
                  <a:lnTo>
                    <a:pt x="5724" y="16294"/>
                  </a:lnTo>
                  <a:lnTo>
                    <a:pt x="5383" y="16197"/>
                  </a:lnTo>
                  <a:lnTo>
                    <a:pt x="4726" y="15929"/>
                  </a:lnTo>
                  <a:lnTo>
                    <a:pt x="4117" y="15636"/>
                  </a:lnTo>
                  <a:lnTo>
                    <a:pt x="3532" y="15271"/>
                  </a:lnTo>
                  <a:lnTo>
                    <a:pt x="2972" y="14857"/>
                  </a:lnTo>
                  <a:lnTo>
                    <a:pt x="2436" y="14419"/>
                  </a:lnTo>
                  <a:lnTo>
                    <a:pt x="1974" y="13932"/>
                  </a:lnTo>
                  <a:lnTo>
                    <a:pt x="1511" y="13420"/>
                  </a:lnTo>
                  <a:lnTo>
                    <a:pt x="1121" y="12860"/>
                  </a:lnTo>
                  <a:lnTo>
                    <a:pt x="756" y="12275"/>
                  </a:lnTo>
                  <a:lnTo>
                    <a:pt x="464" y="11642"/>
                  </a:lnTo>
                  <a:lnTo>
                    <a:pt x="196" y="10985"/>
                  </a:lnTo>
                  <a:lnTo>
                    <a:pt x="98" y="10668"/>
                  </a:lnTo>
                  <a:lnTo>
                    <a:pt x="1" y="10327"/>
                  </a:lnTo>
                  <a:lnTo>
                    <a:pt x="1" y="10327"/>
                  </a:lnTo>
                  <a:lnTo>
                    <a:pt x="488" y="10741"/>
                  </a:lnTo>
                  <a:lnTo>
                    <a:pt x="756" y="10936"/>
                  </a:lnTo>
                  <a:lnTo>
                    <a:pt x="1048" y="11106"/>
                  </a:lnTo>
                  <a:lnTo>
                    <a:pt x="1316" y="11277"/>
                  </a:lnTo>
                  <a:lnTo>
                    <a:pt x="1608" y="11423"/>
                  </a:lnTo>
                  <a:lnTo>
                    <a:pt x="1901" y="11569"/>
                  </a:lnTo>
                  <a:lnTo>
                    <a:pt x="2217" y="11691"/>
                  </a:lnTo>
                  <a:lnTo>
                    <a:pt x="2534" y="11813"/>
                  </a:lnTo>
                  <a:lnTo>
                    <a:pt x="2850" y="11910"/>
                  </a:lnTo>
                  <a:lnTo>
                    <a:pt x="3167" y="11983"/>
                  </a:lnTo>
                  <a:lnTo>
                    <a:pt x="3508" y="12056"/>
                  </a:lnTo>
                  <a:lnTo>
                    <a:pt x="3849" y="12129"/>
                  </a:lnTo>
                  <a:lnTo>
                    <a:pt x="4190" y="12154"/>
                  </a:lnTo>
                  <a:lnTo>
                    <a:pt x="4531" y="12178"/>
                  </a:lnTo>
                  <a:lnTo>
                    <a:pt x="4872" y="12202"/>
                  </a:lnTo>
                  <a:lnTo>
                    <a:pt x="4872" y="12202"/>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8" name="Google Shape;838;p47"/>
          <p:cNvGrpSpPr/>
          <p:nvPr/>
        </p:nvGrpSpPr>
        <p:grpSpPr>
          <a:xfrm>
            <a:off x="4825607" y="907732"/>
            <a:ext cx="433992" cy="422729"/>
            <a:chOff x="5916675" y="927975"/>
            <a:chExt cx="516350" cy="502950"/>
          </a:xfrm>
        </p:grpSpPr>
        <p:sp>
          <p:nvSpPr>
            <p:cNvPr id="839" name="Google Shape;839;p47"/>
            <p:cNvSpPr/>
            <p:nvPr/>
          </p:nvSpPr>
          <p:spPr>
            <a:xfrm>
              <a:off x="5916675" y="927975"/>
              <a:ext cx="516350" cy="502950"/>
            </a:xfrm>
            <a:custGeom>
              <a:rect b="b" l="l" r="r" t="t"/>
              <a:pathLst>
                <a:path extrusionOk="0" fill="none" h="20118" w="20654">
                  <a:moveTo>
                    <a:pt x="20654" y="10059"/>
                  </a:moveTo>
                  <a:lnTo>
                    <a:pt x="18486" y="8183"/>
                  </a:lnTo>
                  <a:lnTo>
                    <a:pt x="19631" y="5577"/>
                  </a:lnTo>
                  <a:lnTo>
                    <a:pt x="16879" y="4847"/>
                  </a:lnTo>
                  <a:lnTo>
                    <a:pt x="16757" y="1997"/>
                  </a:lnTo>
                  <a:lnTo>
                    <a:pt x="13956" y="2509"/>
                  </a:lnTo>
                  <a:lnTo>
                    <a:pt x="12616" y="0"/>
                  </a:lnTo>
                  <a:lnTo>
                    <a:pt x="10327" y="1681"/>
                  </a:lnTo>
                  <a:lnTo>
                    <a:pt x="8038" y="0"/>
                  </a:lnTo>
                  <a:lnTo>
                    <a:pt x="6698" y="2509"/>
                  </a:lnTo>
                  <a:lnTo>
                    <a:pt x="3897" y="1997"/>
                  </a:lnTo>
                  <a:lnTo>
                    <a:pt x="3776" y="4847"/>
                  </a:lnTo>
                  <a:lnTo>
                    <a:pt x="1023" y="5577"/>
                  </a:lnTo>
                  <a:lnTo>
                    <a:pt x="2168" y="8183"/>
                  </a:lnTo>
                  <a:lnTo>
                    <a:pt x="1" y="10059"/>
                  </a:lnTo>
                  <a:lnTo>
                    <a:pt x="2168" y="11934"/>
                  </a:lnTo>
                  <a:lnTo>
                    <a:pt x="1023" y="14540"/>
                  </a:lnTo>
                  <a:lnTo>
                    <a:pt x="3776" y="15271"/>
                  </a:lnTo>
                  <a:lnTo>
                    <a:pt x="3897" y="18120"/>
                  </a:lnTo>
                  <a:lnTo>
                    <a:pt x="6698" y="17609"/>
                  </a:lnTo>
                  <a:lnTo>
                    <a:pt x="8038" y="20117"/>
                  </a:lnTo>
                  <a:lnTo>
                    <a:pt x="10327" y="18437"/>
                  </a:lnTo>
                  <a:lnTo>
                    <a:pt x="12616" y="20117"/>
                  </a:lnTo>
                  <a:lnTo>
                    <a:pt x="13956" y="17609"/>
                  </a:lnTo>
                  <a:lnTo>
                    <a:pt x="16757" y="18120"/>
                  </a:lnTo>
                  <a:lnTo>
                    <a:pt x="16879" y="15271"/>
                  </a:lnTo>
                  <a:lnTo>
                    <a:pt x="19631" y="14540"/>
                  </a:lnTo>
                  <a:lnTo>
                    <a:pt x="18486" y="11934"/>
                  </a:lnTo>
                  <a:lnTo>
                    <a:pt x="20654" y="10059"/>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47"/>
            <p:cNvSpPr/>
            <p:nvPr/>
          </p:nvSpPr>
          <p:spPr>
            <a:xfrm>
              <a:off x="6006800" y="1011375"/>
              <a:ext cx="336125" cy="336125"/>
            </a:xfrm>
            <a:custGeom>
              <a:rect b="b" l="l" r="r" t="t"/>
              <a:pathLst>
                <a:path extrusionOk="0" fill="none" h="13445" w="13445">
                  <a:moveTo>
                    <a:pt x="6722" y="13445"/>
                  </a:moveTo>
                  <a:lnTo>
                    <a:pt x="6722" y="13445"/>
                  </a:lnTo>
                  <a:lnTo>
                    <a:pt x="6381" y="13420"/>
                  </a:lnTo>
                  <a:lnTo>
                    <a:pt x="6040" y="13396"/>
                  </a:lnTo>
                  <a:lnTo>
                    <a:pt x="5699" y="13347"/>
                  </a:lnTo>
                  <a:lnTo>
                    <a:pt x="5383" y="13299"/>
                  </a:lnTo>
                  <a:lnTo>
                    <a:pt x="5042" y="13226"/>
                  </a:lnTo>
                  <a:lnTo>
                    <a:pt x="4725" y="13128"/>
                  </a:lnTo>
                  <a:lnTo>
                    <a:pt x="4408" y="13031"/>
                  </a:lnTo>
                  <a:lnTo>
                    <a:pt x="4116" y="12909"/>
                  </a:lnTo>
                  <a:lnTo>
                    <a:pt x="3824" y="12763"/>
                  </a:lnTo>
                  <a:lnTo>
                    <a:pt x="3532" y="12617"/>
                  </a:lnTo>
                  <a:lnTo>
                    <a:pt x="3239" y="12471"/>
                  </a:lnTo>
                  <a:lnTo>
                    <a:pt x="2971" y="12276"/>
                  </a:lnTo>
                  <a:lnTo>
                    <a:pt x="2703" y="12105"/>
                  </a:lnTo>
                  <a:lnTo>
                    <a:pt x="2460" y="11910"/>
                  </a:lnTo>
                  <a:lnTo>
                    <a:pt x="2216" y="11691"/>
                  </a:lnTo>
                  <a:lnTo>
                    <a:pt x="1973" y="11472"/>
                  </a:lnTo>
                  <a:lnTo>
                    <a:pt x="1754" y="11228"/>
                  </a:lnTo>
                  <a:lnTo>
                    <a:pt x="1534" y="10985"/>
                  </a:lnTo>
                  <a:lnTo>
                    <a:pt x="1340" y="10741"/>
                  </a:lnTo>
                  <a:lnTo>
                    <a:pt x="1169" y="10473"/>
                  </a:lnTo>
                  <a:lnTo>
                    <a:pt x="974" y="10206"/>
                  </a:lnTo>
                  <a:lnTo>
                    <a:pt x="828" y="9913"/>
                  </a:lnTo>
                  <a:lnTo>
                    <a:pt x="682" y="9621"/>
                  </a:lnTo>
                  <a:lnTo>
                    <a:pt x="536" y="9329"/>
                  </a:lnTo>
                  <a:lnTo>
                    <a:pt x="414" y="9036"/>
                  </a:lnTo>
                  <a:lnTo>
                    <a:pt x="317" y="8720"/>
                  </a:lnTo>
                  <a:lnTo>
                    <a:pt x="219" y="8403"/>
                  </a:lnTo>
                  <a:lnTo>
                    <a:pt x="146" y="8062"/>
                  </a:lnTo>
                  <a:lnTo>
                    <a:pt x="98" y="7746"/>
                  </a:lnTo>
                  <a:lnTo>
                    <a:pt x="49" y="7405"/>
                  </a:lnTo>
                  <a:lnTo>
                    <a:pt x="24" y="7064"/>
                  </a:lnTo>
                  <a:lnTo>
                    <a:pt x="0" y="6723"/>
                  </a:lnTo>
                  <a:lnTo>
                    <a:pt x="0" y="6723"/>
                  </a:lnTo>
                  <a:lnTo>
                    <a:pt x="24" y="6382"/>
                  </a:lnTo>
                  <a:lnTo>
                    <a:pt x="49" y="6041"/>
                  </a:lnTo>
                  <a:lnTo>
                    <a:pt x="98" y="5700"/>
                  </a:lnTo>
                  <a:lnTo>
                    <a:pt x="146" y="5383"/>
                  </a:lnTo>
                  <a:lnTo>
                    <a:pt x="219" y="5042"/>
                  </a:lnTo>
                  <a:lnTo>
                    <a:pt x="317" y="4726"/>
                  </a:lnTo>
                  <a:lnTo>
                    <a:pt x="414" y="4409"/>
                  </a:lnTo>
                  <a:lnTo>
                    <a:pt x="536" y="4117"/>
                  </a:lnTo>
                  <a:lnTo>
                    <a:pt x="682" y="3825"/>
                  </a:lnTo>
                  <a:lnTo>
                    <a:pt x="828" y="3532"/>
                  </a:lnTo>
                  <a:lnTo>
                    <a:pt x="974" y="3240"/>
                  </a:lnTo>
                  <a:lnTo>
                    <a:pt x="1169" y="2972"/>
                  </a:lnTo>
                  <a:lnTo>
                    <a:pt x="1340" y="2704"/>
                  </a:lnTo>
                  <a:lnTo>
                    <a:pt x="1534" y="2461"/>
                  </a:lnTo>
                  <a:lnTo>
                    <a:pt x="1754" y="2217"/>
                  </a:lnTo>
                  <a:lnTo>
                    <a:pt x="1973" y="1974"/>
                  </a:lnTo>
                  <a:lnTo>
                    <a:pt x="2216" y="1754"/>
                  </a:lnTo>
                  <a:lnTo>
                    <a:pt x="2460" y="1535"/>
                  </a:lnTo>
                  <a:lnTo>
                    <a:pt x="2703" y="1340"/>
                  </a:lnTo>
                  <a:lnTo>
                    <a:pt x="2971" y="1170"/>
                  </a:lnTo>
                  <a:lnTo>
                    <a:pt x="3239" y="975"/>
                  </a:lnTo>
                  <a:lnTo>
                    <a:pt x="3532" y="829"/>
                  </a:lnTo>
                  <a:lnTo>
                    <a:pt x="3824" y="683"/>
                  </a:lnTo>
                  <a:lnTo>
                    <a:pt x="4116" y="537"/>
                  </a:lnTo>
                  <a:lnTo>
                    <a:pt x="4408" y="415"/>
                  </a:lnTo>
                  <a:lnTo>
                    <a:pt x="4725" y="317"/>
                  </a:lnTo>
                  <a:lnTo>
                    <a:pt x="5042" y="220"/>
                  </a:lnTo>
                  <a:lnTo>
                    <a:pt x="5383" y="147"/>
                  </a:lnTo>
                  <a:lnTo>
                    <a:pt x="5699" y="98"/>
                  </a:lnTo>
                  <a:lnTo>
                    <a:pt x="6040" y="49"/>
                  </a:lnTo>
                  <a:lnTo>
                    <a:pt x="6381" y="25"/>
                  </a:lnTo>
                  <a:lnTo>
                    <a:pt x="6722" y="1"/>
                  </a:lnTo>
                  <a:lnTo>
                    <a:pt x="6722" y="1"/>
                  </a:lnTo>
                  <a:lnTo>
                    <a:pt x="7063" y="25"/>
                  </a:lnTo>
                  <a:lnTo>
                    <a:pt x="7404" y="49"/>
                  </a:lnTo>
                  <a:lnTo>
                    <a:pt x="7745" y="98"/>
                  </a:lnTo>
                  <a:lnTo>
                    <a:pt x="8062" y="147"/>
                  </a:lnTo>
                  <a:lnTo>
                    <a:pt x="8403" y="220"/>
                  </a:lnTo>
                  <a:lnTo>
                    <a:pt x="8719" y="317"/>
                  </a:lnTo>
                  <a:lnTo>
                    <a:pt x="9036" y="415"/>
                  </a:lnTo>
                  <a:lnTo>
                    <a:pt x="9328" y="537"/>
                  </a:lnTo>
                  <a:lnTo>
                    <a:pt x="9620" y="683"/>
                  </a:lnTo>
                  <a:lnTo>
                    <a:pt x="9913" y="829"/>
                  </a:lnTo>
                  <a:lnTo>
                    <a:pt x="10205" y="975"/>
                  </a:lnTo>
                  <a:lnTo>
                    <a:pt x="10473" y="1170"/>
                  </a:lnTo>
                  <a:lnTo>
                    <a:pt x="10741" y="1340"/>
                  </a:lnTo>
                  <a:lnTo>
                    <a:pt x="10984" y="1535"/>
                  </a:lnTo>
                  <a:lnTo>
                    <a:pt x="11228" y="1754"/>
                  </a:lnTo>
                  <a:lnTo>
                    <a:pt x="11471" y="1974"/>
                  </a:lnTo>
                  <a:lnTo>
                    <a:pt x="11690" y="2217"/>
                  </a:lnTo>
                  <a:lnTo>
                    <a:pt x="11910" y="2461"/>
                  </a:lnTo>
                  <a:lnTo>
                    <a:pt x="12105" y="2704"/>
                  </a:lnTo>
                  <a:lnTo>
                    <a:pt x="12275" y="2972"/>
                  </a:lnTo>
                  <a:lnTo>
                    <a:pt x="12470" y="3240"/>
                  </a:lnTo>
                  <a:lnTo>
                    <a:pt x="12616" y="3532"/>
                  </a:lnTo>
                  <a:lnTo>
                    <a:pt x="12762" y="3825"/>
                  </a:lnTo>
                  <a:lnTo>
                    <a:pt x="12908" y="4117"/>
                  </a:lnTo>
                  <a:lnTo>
                    <a:pt x="13030" y="4409"/>
                  </a:lnTo>
                  <a:lnTo>
                    <a:pt x="13127" y="4726"/>
                  </a:lnTo>
                  <a:lnTo>
                    <a:pt x="13225" y="5042"/>
                  </a:lnTo>
                  <a:lnTo>
                    <a:pt x="13298" y="5383"/>
                  </a:lnTo>
                  <a:lnTo>
                    <a:pt x="13347" y="5700"/>
                  </a:lnTo>
                  <a:lnTo>
                    <a:pt x="13395" y="6041"/>
                  </a:lnTo>
                  <a:lnTo>
                    <a:pt x="13420" y="6382"/>
                  </a:lnTo>
                  <a:lnTo>
                    <a:pt x="13444" y="6723"/>
                  </a:lnTo>
                  <a:lnTo>
                    <a:pt x="13444" y="6723"/>
                  </a:lnTo>
                  <a:lnTo>
                    <a:pt x="13420" y="7064"/>
                  </a:lnTo>
                  <a:lnTo>
                    <a:pt x="13395" y="7405"/>
                  </a:lnTo>
                  <a:lnTo>
                    <a:pt x="13347" y="7746"/>
                  </a:lnTo>
                  <a:lnTo>
                    <a:pt x="13298" y="8062"/>
                  </a:lnTo>
                  <a:lnTo>
                    <a:pt x="13225" y="8403"/>
                  </a:lnTo>
                  <a:lnTo>
                    <a:pt x="13127" y="8720"/>
                  </a:lnTo>
                  <a:lnTo>
                    <a:pt x="13030" y="9036"/>
                  </a:lnTo>
                  <a:lnTo>
                    <a:pt x="12908" y="9329"/>
                  </a:lnTo>
                  <a:lnTo>
                    <a:pt x="12762" y="9621"/>
                  </a:lnTo>
                  <a:lnTo>
                    <a:pt x="12616" y="9913"/>
                  </a:lnTo>
                  <a:lnTo>
                    <a:pt x="12470" y="10206"/>
                  </a:lnTo>
                  <a:lnTo>
                    <a:pt x="12275" y="10473"/>
                  </a:lnTo>
                  <a:lnTo>
                    <a:pt x="12105" y="10741"/>
                  </a:lnTo>
                  <a:lnTo>
                    <a:pt x="11910" y="10985"/>
                  </a:lnTo>
                  <a:lnTo>
                    <a:pt x="11690" y="11228"/>
                  </a:lnTo>
                  <a:lnTo>
                    <a:pt x="11471" y="11472"/>
                  </a:lnTo>
                  <a:lnTo>
                    <a:pt x="11228" y="11691"/>
                  </a:lnTo>
                  <a:lnTo>
                    <a:pt x="10984" y="11910"/>
                  </a:lnTo>
                  <a:lnTo>
                    <a:pt x="10741" y="12105"/>
                  </a:lnTo>
                  <a:lnTo>
                    <a:pt x="10473" y="12276"/>
                  </a:lnTo>
                  <a:lnTo>
                    <a:pt x="10205" y="12471"/>
                  </a:lnTo>
                  <a:lnTo>
                    <a:pt x="9913" y="12617"/>
                  </a:lnTo>
                  <a:lnTo>
                    <a:pt x="9620" y="12763"/>
                  </a:lnTo>
                  <a:lnTo>
                    <a:pt x="9328" y="12909"/>
                  </a:lnTo>
                  <a:lnTo>
                    <a:pt x="9036" y="13031"/>
                  </a:lnTo>
                  <a:lnTo>
                    <a:pt x="8719" y="13128"/>
                  </a:lnTo>
                  <a:lnTo>
                    <a:pt x="8403" y="13226"/>
                  </a:lnTo>
                  <a:lnTo>
                    <a:pt x="8062" y="13299"/>
                  </a:lnTo>
                  <a:lnTo>
                    <a:pt x="7745" y="13347"/>
                  </a:lnTo>
                  <a:lnTo>
                    <a:pt x="7404" y="13396"/>
                  </a:lnTo>
                  <a:lnTo>
                    <a:pt x="7063" y="13420"/>
                  </a:lnTo>
                  <a:lnTo>
                    <a:pt x="6722" y="13445"/>
                  </a:lnTo>
                  <a:lnTo>
                    <a:pt x="6722" y="13445"/>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1" name="Google Shape;841;p47"/>
          <p:cNvGrpSpPr/>
          <p:nvPr/>
        </p:nvGrpSpPr>
        <p:grpSpPr>
          <a:xfrm>
            <a:off x="327251" y="1557145"/>
            <a:ext cx="391001" cy="264085"/>
            <a:chOff x="564675" y="1700625"/>
            <a:chExt cx="465200" cy="314200"/>
          </a:xfrm>
        </p:grpSpPr>
        <p:sp>
          <p:nvSpPr>
            <p:cNvPr id="842" name="Google Shape;842;p47"/>
            <p:cNvSpPr/>
            <p:nvPr/>
          </p:nvSpPr>
          <p:spPr>
            <a:xfrm>
              <a:off x="564675" y="1700625"/>
              <a:ext cx="465200" cy="29250"/>
            </a:xfrm>
            <a:custGeom>
              <a:rect b="b" l="l" r="r" t="t"/>
              <a:pathLst>
                <a:path extrusionOk="0" fill="none" h="1170" w="18608">
                  <a:moveTo>
                    <a:pt x="18608" y="1170"/>
                  </a:moveTo>
                  <a:lnTo>
                    <a:pt x="18608" y="488"/>
                  </a:lnTo>
                  <a:lnTo>
                    <a:pt x="18608" y="488"/>
                  </a:lnTo>
                  <a:lnTo>
                    <a:pt x="18608" y="390"/>
                  </a:lnTo>
                  <a:lnTo>
                    <a:pt x="18559" y="293"/>
                  </a:lnTo>
                  <a:lnTo>
                    <a:pt x="18535" y="220"/>
                  </a:lnTo>
                  <a:lnTo>
                    <a:pt x="18462" y="147"/>
                  </a:lnTo>
                  <a:lnTo>
                    <a:pt x="18389" y="74"/>
                  </a:lnTo>
                  <a:lnTo>
                    <a:pt x="18316" y="49"/>
                  </a:lnTo>
                  <a:lnTo>
                    <a:pt x="18218" y="1"/>
                  </a:lnTo>
                  <a:lnTo>
                    <a:pt x="18121" y="1"/>
                  </a:lnTo>
                  <a:lnTo>
                    <a:pt x="488" y="1"/>
                  </a:lnTo>
                  <a:lnTo>
                    <a:pt x="488" y="1"/>
                  </a:lnTo>
                  <a:lnTo>
                    <a:pt x="390" y="1"/>
                  </a:lnTo>
                  <a:lnTo>
                    <a:pt x="293" y="49"/>
                  </a:lnTo>
                  <a:lnTo>
                    <a:pt x="220" y="74"/>
                  </a:lnTo>
                  <a:lnTo>
                    <a:pt x="147" y="147"/>
                  </a:lnTo>
                  <a:lnTo>
                    <a:pt x="74" y="220"/>
                  </a:lnTo>
                  <a:lnTo>
                    <a:pt x="49" y="293"/>
                  </a:lnTo>
                  <a:lnTo>
                    <a:pt x="1" y="390"/>
                  </a:lnTo>
                  <a:lnTo>
                    <a:pt x="1" y="488"/>
                  </a:lnTo>
                  <a:lnTo>
                    <a:pt x="1" y="117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47"/>
            <p:cNvSpPr/>
            <p:nvPr/>
          </p:nvSpPr>
          <p:spPr>
            <a:xfrm>
              <a:off x="564675" y="1732300"/>
              <a:ext cx="465200" cy="272175"/>
            </a:xfrm>
            <a:custGeom>
              <a:rect b="b" l="l" r="r" t="t"/>
              <a:pathLst>
                <a:path extrusionOk="0" fill="none" h="10887" w="18608">
                  <a:moveTo>
                    <a:pt x="13493" y="7209"/>
                  </a:moveTo>
                  <a:lnTo>
                    <a:pt x="18608" y="10887"/>
                  </a:lnTo>
                  <a:lnTo>
                    <a:pt x="18608" y="10887"/>
                  </a:lnTo>
                  <a:lnTo>
                    <a:pt x="18608" y="10814"/>
                  </a:lnTo>
                  <a:lnTo>
                    <a:pt x="18608" y="0"/>
                  </a:lnTo>
                  <a:lnTo>
                    <a:pt x="9450" y="6625"/>
                  </a:lnTo>
                  <a:lnTo>
                    <a:pt x="9450" y="6625"/>
                  </a:lnTo>
                  <a:lnTo>
                    <a:pt x="9377" y="6673"/>
                  </a:lnTo>
                  <a:lnTo>
                    <a:pt x="9304" y="6673"/>
                  </a:lnTo>
                  <a:lnTo>
                    <a:pt x="9304" y="6673"/>
                  </a:lnTo>
                  <a:lnTo>
                    <a:pt x="9231" y="6673"/>
                  </a:lnTo>
                  <a:lnTo>
                    <a:pt x="9158" y="6625"/>
                  </a:lnTo>
                  <a:lnTo>
                    <a:pt x="1" y="0"/>
                  </a:lnTo>
                  <a:lnTo>
                    <a:pt x="1" y="10814"/>
                  </a:lnTo>
                  <a:lnTo>
                    <a:pt x="1" y="10814"/>
                  </a:lnTo>
                  <a:lnTo>
                    <a:pt x="1" y="10887"/>
                  </a:lnTo>
                  <a:lnTo>
                    <a:pt x="5115" y="7209"/>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47"/>
            <p:cNvSpPr/>
            <p:nvPr/>
          </p:nvSpPr>
          <p:spPr>
            <a:xfrm>
              <a:off x="572600" y="2014200"/>
              <a:ext cx="449375" cy="625"/>
            </a:xfrm>
            <a:custGeom>
              <a:rect b="b" l="l" r="r" t="t"/>
              <a:pathLst>
                <a:path extrusionOk="0" fill="none" h="25" w="17975">
                  <a:moveTo>
                    <a:pt x="0" y="0"/>
                  </a:moveTo>
                  <a:lnTo>
                    <a:pt x="0" y="0"/>
                  </a:lnTo>
                  <a:lnTo>
                    <a:pt x="98" y="25"/>
                  </a:lnTo>
                  <a:lnTo>
                    <a:pt x="171" y="25"/>
                  </a:lnTo>
                  <a:lnTo>
                    <a:pt x="17804" y="25"/>
                  </a:lnTo>
                  <a:lnTo>
                    <a:pt x="17804" y="25"/>
                  </a:lnTo>
                  <a:lnTo>
                    <a:pt x="17877" y="25"/>
                  </a:lnTo>
                  <a:lnTo>
                    <a:pt x="17974"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5" name="Google Shape;845;p47"/>
          <p:cNvGrpSpPr/>
          <p:nvPr/>
        </p:nvGrpSpPr>
        <p:grpSpPr>
          <a:xfrm>
            <a:off x="892235" y="1492657"/>
            <a:ext cx="391001" cy="382827"/>
            <a:chOff x="1236875" y="1623900"/>
            <a:chExt cx="465200" cy="455475"/>
          </a:xfrm>
        </p:grpSpPr>
        <p:sp>
          <p:nvSpPr>
            <p:cNvPr id="846" name="Google Shape;846;p47"/>
            <p:cNvSpPr/>
            <p:nvPr/>
          </p:nvSpPr>
          <p:spPr>
            <a:xfrm>
              <a:off x="1236875" y="1623900"/>
              <a:ext cx="465200" cy="445125"/>
            </a:xfrm>
            <a:custGeom>
              <a:rect b="b" l="l" r="r" t="t"/>
              <a:pathLst>
                <a:path extrusionOk="0" fill="none" h="17805" w="18608">
                  <a:moveTo>
                    <a:pt x="13493" y="14127"/>
                  </a:moveTo>
                  <a:lnTo>
                    <a:pt x="18608" y="17804"/>
                  </a:lnTo>
                  <a:lnTo>
                    <a:pt x="18608" y="17804"/>
                  </a:lnTo>
                  <a:lnTo>
                    <a:pt x="18608" y="17731"/>
                  </a:lnTo>
                  <a:lnTo>
                    <a:pt x="18608" y="6723"/>
                  </a:lnTo>
                  <a:lnTo>
                    <a:pt x="9304" y="1"/>
                  </a:lnTo>
                  <a:lnTo>
                    <a:pt x="1" y="6723"/>
                  </a:lnTo>
                  <a:lnTo>
                    <a:pt x="1" y="17731"/>
                  </a:lnTo>
                  <a:lnTo>
                    <a:pt x="1" y="17731"/>
                  </a:lnTo>
                  <a:lnTo>
                    <a:pt x="1" y="17804"/>
                  </a:lnTo>
                  <a:lnTo>
                    <a:pt x="5115" y="14127"/>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47"/>
            <p:cNvSpPr/>
            <p:nvPr/>
          </p:nvSpPr>
          <p:spPr>
            <a:xfrm>
              <a:off x="1244800" y="2078750"/>
              <a:ext cx="449375" cy="625"/>
            </a:xfrm>
            <a:custGeom>
              <a:rect b="b" l="l" r="r" t="t"/>
              <a:pathLst>
                <a:path extrusionOk="0" fill="none" h="25" w="17975">
                  <a:moveTo>
                    <a:pt x="0" y="0"/>
                  </a:moveTo>
                  <a:lnTo>
                    <a:pt x="0" y="0"/>
                  </a:lnTo>
                  <a:lnTo>
                    <a:pt x="98" y="0"/>
                  </a:lnTo>
                  <a:lnTo>
                    <a:pt x="171" y="24"/>
                  </a:lnTo>
                  <a:lnTo>
                    <a:pt x="17804" y="24"/>
                  </a:lnTo>
                  <a:lnTo>
                    <a:pt x="17804" y="24"/>
                  </a:lnTo>
                  <a:lnTo>
                    <a:pt x="17877" y="0"/>
                  </a:lnTo>
                  <a:lnTo>
                    <a:pt x="17974"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47"/>
            <p:cNvSpPr/>
            <p:nvPr/>
          </p:nvSpPr>
          <p:spPr>
            <a:xfrm>
              <a:off x="1236875" y="1791950"/>
              <a:ext cx="465200" cy="171725"/>
            </a:xfrm>
            <a:custGeom>
              <a:rect b="b" l="l" r="r" t="t"/>
              <a:pathLst>
                <a:path extrusionOk="0" fill="none" h="6869" w="18608">
                  <a:moveTo>
                    <a:pt x="18608" y="1"/>
                  </a:moveTo>
                  <a:lnTo>
                    <a:pt x="9450" y="6820"/>
                  </a:lnTo>
                  <a:lnTo>
                    <a:pt x="9450" y="6820"/>
                  </a:lnTo>
                  <a:lnTo>
                    <a:pt x="9377" y="6845"/>
                  </a:lnTo>
                  <a:lnTo>
                    <a:pt x="9304" y="6869"/>
                  </a:lnTo>
                  <a:lnTo>
                    <a:pt x="9304" y="6869"/>
                  </a:lnTo>
                  <a:lnTo>
                    <a:pt x="9231" y="6845"/>
                  </a:lnTo>
                  <a:lnTo>
                    <a:pt x="9158" y="6820"/>
                  </a:lnTo>
                  <a:lnTo>
                    <a:pt x="1" y="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47"/>
            <p:cNvSpPr/>
            <p:nvPr/>
          </p:nvSpPr>
          <p:spPr>
            <a:xfrm>
              <a:off x="1330025" y="1750550"/>
              <a:ext cx="278900" cy="110850"/>
            </a:xfrm>
            <a:custGeom>
              <a:rect b="b" l="l" r="r" t="t"/>
              <a:pathLst>
                <a:path extrusionOk="0" fill="none" h="4434" w="11156">
                  <a:moveTo>
                    <a:pt x="1" y="4433"/>
                  </a:moveTo>
                  <a:lnTo>
                    <a:pt x="1" y="1"/>
                  </a:lnTo>
                  <a:lnTo>
                    <a:pt x="11155" y="1"/>
                  </a:lnTo>
                  <a:lnTo>
                    <a:pt x="11155" y="4433"/>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47"/>
            <p:cNvSpPr/>
            <p:nvPr/>
          </p:nvSpPr>
          <p:spPr>
            <a:xfrm>
              <a:off x="1402500" y="1810225"/>
              <a:ext cx="133975" cy="25"/>
            </a:xfrm>
            <a:custGeom>
              <a:rect b="b" l="l" r="r" t="t"/>
              <a:pathLst>
                <a:path extrusionOk="0" fill="none" h="1" w="5359">
                  <a:moveTo>
                    <a:pt x="0" y="0"/>
                  </a:moveTo>
                  <a:lnTo>
                    <a:pt x="5358"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47"/>
            <p:cNvSpPr/>
            <p:nvPr/>
          </p:nvSpPr>
          <p:spPr>
            <a:xfrm>
              <a:off x="1402500" y="1844325"/>
              <a:ext cx="133975" cy="25"/>
            </a:xfrm>
            <a:custGeom>
              <a:rect b="b" l="l" r="r" t="t"/>
              <a:pathLst>
                <a:path extrusionOk="0" fill="none" h="1" w="5359">
                  <a:moveTo>
                    <a:pt x="0" y="0"/>
                  </a:moveTo>
                  <a:lnTo>
                    <a:pt x="5358"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47"/>
            <p:cNvSpPr/>
            <p:nvPr/>
          </p:nvSpPr>
          <p:spPr>
            <a:xfrm>
              <a:off x="1402500" y="1878425"/>
              <a:ext cx="85250" cy="25"/>
            </a:xfrm>
            <a:custGeom>
              <a:rect b="b" l="l" r="r" t="t"/>
              <a:pathLst>
                <a:path extrusionOk="0" fill="none" h="1" w="3410">
                  <a:moveTo>
                    <a:pt x="0" y="0"/>
                  </a:moveTo>
                  <a:lnTo>
                    <a:pt x="3410"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3" name="Google Shape;853;p47"/>
          <p:cNvGrpSpPr/>
          <p:nvPr/>
        </p:nvGrpSpPr>
        <p:grpSpPr>
          <a:xfrm>
            <a:off x="1469490" y="1500852"/>
            <a:ext cx="366458" cy="366437"/>
            <a:chOff x="1923675" y="1633650"/>
            <a:chExt cx="436000" cy="435975"/>
          </a:xfrm>
        </p:grpSpPr>
        <p:sp>
          <p:nvSpPr>
            <p:cNvPr id="854" name="Google Shape;854;p47"/>
            <p:cNvSpPr/>
            <p:nvPr/>
          </p:nvSpPr>
          <p:spPr>
            <a:xfrm>
              <a:off x="2209250" y="1633650"/>
              <a:ext cx="150425" cy="150425"/>
            </a:xfrm>
            <a:custGeom>
              <a:rect b="b" l="l" r="r" t="t"/>
              <a:pathLst>
                <a:path extrusionOk="0" fill="none" h="6017" w="6017">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47"/>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47"/>
            <p:cNvSpPr/>
            <p:nvPr/>
          </p:nvSpPr>
          <p:spPr>
            <a:xfrm>
              <a:off x="1923675" y="1681150"/>
              <a:ext cx="388500" cy="388475"/>
            </a:xfrm>
            <a:custGeom>
              <a:rect b="b" l="l" r="r" t="t"/>
              <a:pathLst>
                <a:path extrusionOk="0" fill="none" h="15539" w="1554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47"/>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47"/>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47"/>
            <p:cNvSpPr/>
            <p:nvPr/>
          </p:nvSpPr>
          <p:spPr>
            <a:xfrm>
              <a:off x="1944375" y="1947225"/>
              <a:ext cx="101725" cy="101700"/>
            </a:xfrm>
            <a:custGeom>
              <a:rect b="b" l="l" r="r" t="t"/>
              <a:pathLst>
                <a:path extrusionOk="0" fill="none" h="4068" w="4069">
                  <a:moveTo>
                    <a:pt x="1" y="49"/>
                  </a:moveTo>
                  <a:lnTo>
                    <a:pt x="1" y="49"/>
                  </a:lnTo>
                  <a:lnTo>
                    <a:pt x="25" y="0"/>
                  </a:lnTo>
                  <a:lnTo>
                    <a:pt x="25" y="0"/>
                  </a:lnTo>
                  <a:lnTo>
                    <a:pt x="4068" y="4043"/>
                  </a:lnTo>
                  <a:lnTo>
                    <a:pt x="4068" y="4043"/>
                  </a:lnTo>
                  <a:lnTo>
                    <a:pt x="4068" y="4043"/>
                  </a:lnTo>
                  <a:lnTo>
                    <a:pt x="4020" y="4068"/>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60" name="Google Shape;860;p47"/>
          <p:cNvGrpSpPr/>
          <p:nvPr/>
        </p:nvGrpSpPr>
        <p:grpSpPr>
          <a:xfrm>
            <a:off x="2032941" y="1499318"/>
            <a:ext cx="369505" cy="369505"/>
            <a:chOff x="2594050" y="1631825"/>
            <a:chExt cx="439625" cy="439625"/>
          </a:xfrm>
        </p:grpSpPr>
        <p:sp>
          <p:nvSpPr>
            <p:cNvPr id="861" name="Google Shape;861;p47"/>
            <p:cNvSpPr/>
            <p:nvPr/>
          </p:nvSpPr>
          <p:spPr>
            <a:xfrm>
              <a:off x="2594050" y="1883300"/>
              <a:ext cx="188175" cy="188150"/>
            </a:xfrm>
            <a:custGeom>
              <a:rect b="b" l="l" r="r" t="t"/>
              <a:pathLst>
                <a:path extrusionOk="0" fill="none" h="7526" w="7527">
                  <a:moveTo>
                    <a:pt x="5992" y="0"/>
                  </a:moveTo>
                  <a:lnTo>
                    <a:pt x="537" y="6430"/>
                  </a:lnTo>
                  <a:lnTo>
                    <a:pt x="1" y="7526"/>
                  </a:lnTo>
                  <a:lnTo>
                    <a:pt x="1097" y="6990"/>
                  </a:lnTo>
                  <a:lnTo>
                    <a:pt x="7526" y="1534"/>
                  </a:lnTo>
                  <a:lnTo>
                    <a:pt x="5992" y="0"/>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47"/>
            <p:cNvSpPr/>
            <p:nvPr/>
          </p:nvSpPr>
          <p:spPr>
            <a:xfrm>
              <a:off x="2857700" y="1631825"/>
              <a:ext cx="175975" cy="176000"/>
            </a:xfrm>
            <a:custGeom>
              <a:rect b="b" l="l" r="r" t="t"/>
              <a:pathLst>
                <a:path extrusionOk="0" fill="none" h="7040" w="7039">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47"/>
            <p:cNvSpPr/>
            <p:nvPr/>
          </p:nvSpPr>
          <p:spPr>
            <a:xfrm>
              <a:off x="2662850" y="1699400"/>
              <a:ext cx="303250" cy="303250"/>
            </a:xfrm>
            <a:custGeom>
              <a:rect b="b" l="l" r="r" t="t"/>
              <a:pathLst>
                <a:path extrusionOk="0" fill="none" h="12130" w="1213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47"/>
            <p:cNvSpPr/>
            <p:nvPr/>
          </p:nvSpPr>
          <p:spPr>
            <a:xfrm>
              <a:off x="2801675" y="1740825"/>
              <a:ext cx="49950" cy="49950"/>
            </a:xfrm>
            <a:custGeom>
              <a:rect b="b" l="l" r="r" t="t"/>
              <a:pathLst>
                <a:path extrusionOk="0" fill="none" h="1998" w="1998">
                  <a:moveTo>
                    <a:pt x="1" y="1997"/>
                  </a:moveTo>
                  <a:lnTo>
                    <a:pt x="1998"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65" name="Google Shape;865;p47"/>
          <p:cNvSpPr/>
          <p:nvPr/>
        </p:nvSpPr>
        <p:spPr>
          <a:xfrm>
            <a:off x="2614399" y="1515740"/>
            <a:ext cx="336767" cy="336767"/>
          </a:xfrm>
          <a:custGeom>
            <a:rect b="b" l="l" r="r" t="t"/>
            <a:pathLst>
              <a:path extrusionOk="0" fill="none" h="16027" w="16027">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66" name="Google Shape;866;p47"/>
          <p:cNvGrpSpPr/>
          <p:nvPr/>
        </p:nvGrpSpPr>
        <p:grpSpPr>
          <a:xfrm>
            <a:off x="3197706" y="1471687"/>
            <a:ext cx="299911" cy="424768"/>
            <a:chOff x="3979850" y="1598950"/>
            <a:chExt cx="356825" cy="505375"/>
          </a:xfrm>
        </p:grpSpPr>
        <p:sp>
          <p:nvSpPr>
            <p:cNvPr id="867" name="Google Shape;867;p47"/>
            <p:cNvSpPr/>
            <p:nvPr/>
          </p:nvSpPr>
          <p:spPr>
            <a:xfrm>
              <a:off x="3979850" y="1602600"/>
              <a:ext cx="44475" cy="501725"/>
            </a:xfrm>
            <a:custGeom>
              <a:rect b="b" l="l" r="r" t="t"/>
              <a:pathLst>
                <a:path extrusionOk="0" fill="none" h="20069" w="1779">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47"/>
            <p:cNvSpPr/>
            <p:nvPr/>
          </p:nvSpPr>
          <p:spPr>
            <a:xfrm>
              <a:off x="4037075" y="1598950"/>
              <a:ext cx="299600" cy="228950"/>
            </a:xfrm>
            <a:custGeom>
              <a:rect b="b" l="l" r="r" t="t"/>
              <a:pathLst>
                <a:path extrusionOk="0" fill="none" h="9158" w="11984">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69" name="Google Shape;869;p47"/>
          <p:cNvGrpSpPr/>
          <p:nvPr/>
        </p:nvGrpSpPr>
        <p:grpSpPr>
          <a:xfrm>
            <a:off x="3715096" y="1562776"/>
            <a:ext cx="395098" cy="242589"/>
            <a:chOff x="4595425" y="1707325"/>
            <a:chExt cx="470075" cy="288625"/>
          </a:xfrm>
        </p:grpSpPr>
        <p:sp>
          <p:nvSpPr>
            <p:cNvPr id="870" name="Google Shape;870;p47"/>
            <p:cNvSpPr/>
            <p:nvPr/>
          </p:nvSpPr>
          <p:spPr>
            <a:xfrm>
              <a:off x="4809750" y="1707325"/>
              <a:ext cx="41425" cy="41425"/>
            </a:xfrm>
            <a:custGeom>
              <a:rect b="b" l="l" r="r" t="t"/>
              <a:pathLst>
                <a:path extrusionOk="0" fill="none" h="1657" w="1657">
                  <a:moveTo>
                    <a:pt x="0" y="829"/>
                  </a:moveTo>
                  <a:lnTo>
                    <a:pt x="0" y="829"/>
                  </a:lnTo>
                  <a:lnTo>
                    <a:pt x="25" y="658"/>
                  </a:lnTo>
                  <a:lnTo>
                    <a:pt x="73" y="512"/>
                  </a:lnTo>
                  <a:lnTo>
                    <a:pt x="146" y="366"/>
                  </a:lnTo>
                  <a:lnTo>
                    <a:pt x="244" y="244"/>
                  </a:lnTo>
                  <a:lnTo>
                    <a:pt x="366" y="147"/>
                  </a:lnTo>
                  <a:lnTo>
                    <a:pt x="512" y="74"/>
                  </a:lnTo>
                  <a:lnTo>
                    <a:pt x="658" y="25"/>
                  </a:lnTo>
                  <a:lnTo>
                    <a:pt x="828" y="1"/>
                  </a:lnTo>
                  <a:lnTo>
                    <a:pt x="828" y="1"/>
                  </a:lnTo>
                  <a:lnTo>
                    <a:pt x="999" y="25"/>
                  </a:lnTo>
                  <a:lnTo>
                    <a:pt x="1145" y="74"/>
                  </a:lnTo>
                  <a:lnTo>
                    <a:pt x="1291" y="147"/>
                  </a:lnTo>
                  <a:lnTo>
                    <a:pt x="1413" y="244"/>
                  </a:lnTo>
                  <a:lnTo>
                    <a:pt x="1510" y="366"/>
                  </a:lnTo>
                  <a:lnTo>
                    <a:pt x="1583" y="512"/>
                  </a:lnTo>
                  <a:lnTo>
                    <a:pt x="1632" y="658"/>
                  </a:lnTo>
                  <a:lnTo>
                    <a:pt x="1656" y="829"/>
                  </a:lnTo>
                  <a:lnTo>
                    <a:pt x="1656" y="829"/>
                  </a:lnTo>
                  <a:lnTo>
                    <a:pt x="1632" y="999"/>
                  </a:lnTo>
                  <a:lnTo>
                    <a:pt x="1583" y="1170"/>
                  </a:lnTo>
                  <a:lnTo>
                    <a:pt x="1510" y="1291"/>
                  </a:lnTo>
                  <a:lnTo>
                    <a:pt x="1413" y="1413"/>
                  </a:lnTo>
                  <a:lnTo>
                    <a:pt x="1291" y="1535"/>
                  </a:lnTo>
                  <a:lnTo>
                    <a:pt x="1145" y="1608"/>
                  </a:lnTo>
                  <a:lnTo>
                    <a:pt x="999" y="1657"/>
                  </a:lnTo>
                  <a:lnTo>
                    <a:pt x="828" y="1657"/>
                  </a:lnTo>
                  <a:lnTo>
                    <a:pt x="828" y="1657"/>
                  </a:lnTo>
                  <a:lnTo>
                    <a:pt x="658" y="1657"/>
                  </a:lnTo>
                  <a:lnTo>
                    <a:pt x="512" y="1608"/>
                  </a:lnTo>
                  <a:lnTo>
                    <a:pt x="366" y="1535"/>
                  </a:lnTo>
                  <a:lnTo>
                    <a:pt x="244" y="1413"/>
                  </a:lnTo>
                  <a:lnTo>
                    <a:pt x="146" y="1291"/>
                  </a:lnTo>
                  <a:lnTo>
                    <a:pt x="73" y="1170"/>
                  </a:lnTo>
                  <a:lnTo>
                    <a:pt x="25" y="999"/>
                  </a:lnTo>
                  <a:lnTo>
                    <a:pt x="0" y="829"/>
                  </a:lnTo>
                  <a:lnTo>
                    <a:pt x="0" y="829"/>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47"/>
            <p:cNvSpPr/>
            <p:nvPr/>
          </p:nvSpPr>
          <p:spPr>
            <a:xfrm>
              <a:off x="5024075" y="1761525"/>
              <a:ext cx="41425" cy="41425"/>
            </a:xfrm>
            <a:custGeom>
              <a:rect b="b" l="l" r="r" t="t"/>
              <a:pathLst>
                <a:path extrusionOk="0" fill="none" h="1657" w="1657">
                  <a:moveTo>
                    <a:pt x="0" y="828"/>
                  </a:moveTo>
                  <a:lnTo>
                    <a:pt x="0" y="828"/>
                  </a:lnTo>
                  <a:lnTo>
                    <a:pt x="25" y="682"/>
                  </a:lnTo>
                  <a:lnTo>
                    <a:pt x="73" y="512"/>
                  </a:lnTo>
                  <a:lnTo>
                    <a:pt x="146" y="365"/>
                  </a:lnTo>
                  <a:lnTo>
                    <a:pt x="244" y="244"/>
                  </a:lnTo>
                  <a:lnTo>
                    <a:pt x="366" y="146"/>
                  </a:lnTo>
                  <a:lnTo>
                    <a:pt x="512" y="73"/>
                  </a:lnTo>
                  <a:lnTo>
                    <a:pt x="658" y="24"/>
                  </a:lnTo>
                  <a:lnTo>
                    <a:pt x="828" y="0"/>
                  </a:lnTo>
                  <a:lnTo>
                    <a:pt x="828" y="0"/>
                  </a:lnTo>
                  <a:lnTo>
                    <a:pt x="999" y="24"/>
                  </a:lnTo>
                  <a:lnTo>
                    <a:pt x="1145" y="73"/>
                  </a:lnTo>
                  <a:lnTo>
                    <a:pt x="1291" y="146"/>
                  </a:lnTo>
                  <a:lnTo>
                    <a:pt x="1413" y="244"/>
                  </a:lnTo>
                  <a:lnTo>
                    <a:pt x="1510" y="365"/>
                  </a:lnTo>
                  <a:lnTo>
                    <a:pt x="1583" y="512"/>
                  </a:lnTo>
                  <a:lnTo>
                    <a:pt x="1632" y="682"/>
                  </a:lnTo>
                  <a:lnTo>
                    <a:pt x="1656" y="828"/>
                  </a:lnTo>
                  <a:lnTo>
                    <a:pt x="1656" y="828"/>
                  </a:lnTo>
                  <a:lnTo>
                    <a:pt x="1632" y="999"/>
                  </a:lnTo>
                  <a:lnTo>
                    <a:pt x="1583" y="1169"/>
                  </a:lnTo>
                  <a:lnTo>
                    <a:pt x="1510" y="1291"/>
                  </a:lnTo>
                  <a:lnTo>
                    <a:pt x="1413" y="1413"/>
                  </a:lnTo>
                  <a:lnTo>
                    <a:pt x="1291" y="1534"/>
                  </a:lnTo>
                  <a:lnTo>
                    <a:pt x="1145" y="1608"/>
                  </a:lnTo>
                  <a:lnTo>
                    <a:pt x="999" y="1656"/>
                  </a:lnTo>
                  <a:lnTo>
                    <a:pt x="828" y="1656"/>
                  </a:lnTo>
                  <a:lnTo>
                    <a:pt x="828" y="1656"/>
                  </a:lnTo>
                  <a:lnTo>
                    <a:pt x="658" y="1656"/>
                  </a:lnTo>
                  <a:lnTo>
                    <a:pt x="512" y="1608"/>
                  </a:lnTo>
                  <a:lnTo>
                    <a:pt x="366" y="1534"/>
                  </a:lnTo>
                  <a:lnTo>
                    <a:pt x="244" y="1413"/>
                  </a:lnTo>
                  <a:lnTo>
                    <a:pt x="146" y="1291"/>
                  </a:lnTo>
                  <a:lnTo>
                    <a:pt x="73" y="1169"/>
                  </a:lnTo>
                  <a:lnTo>
                    <a:pt x="25" y="999"/>
                  </a:lnTo>
                  <a:lnTo>
                    <a:pt x="0" y="828"/>
                  </a:lnTo>
                  <a:lnTo>
                    <a:pt x="0" y="828"/>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47"/>
            <p:cNvSpPr/>
            <p:nvPr/>
          </p:nvSpPr>
          <p:spPr>
            <a:xfrm>
              <a:off x="4628900" y="1760300"/>
              <a:ext cx="403100" cy="177825"/>
            </a:xfrm>
            <a:custGeom>
              <a:rect b="b" l="l" r="r" t="t"/>
              <a:pathLst>
                <a:path extrusionOk="0" fill="none" h="7113" w="16124">
                  <a:moveTo>
                    <a:pt x="14663" y="7112"/>
                  </a:moveTo>
                  <a:lnTo>
                    <a:pt x="16124" y="2095"/>
                  </a:lnTo>
                  <a:lnTo>
                    <a:pt x="16124" y="2095"/>
                  </a:lnTo>
                  <a:lnTo>
                    <a:pt x="16002" y="2046"/>
                  </a:lnTo>
                  <a:lnTo>
                    <a:pt x="15880" y="1973"/>
                  </a:lnTo>
                  <a:lnTo>
                    <a:pt x="15759" y="1876"/>
                  </a:lnTo>
                  <a:lnTo>
                    <a:pt x="15661" y="1778"/>
                  </a:lnTo>
                  <a:lnTo>
                    <a:pt x="11131" y="3434"/>
                  </a:lnTo>
                  <a:lnTo>
                    <a:pt x="8403" y="0"/>
                  </a:lnTo>
                  <a:lnTo>
                    <a:pt x="8403" y="0"/>
                  </a:lnTo>
                  <a:lnTo>
                    <a:pt x="8233" y="25"/>
                  </a:lnTo>
                  <a:lnTo>
                    <a:pt x="8062" y="25"/>
                  </a:lnTo>
                  <a:lnTo>
                    <a:pt x="8062" y="25"/>
                  </a:lnTo>
                  <a:lnTo>
                    <a:pt x="7892" y="25"/>
                  </a:lnTo>
                  <a:lnTo>
                    <a:pt x="7721" y="0"/>
                  </a:lnTo>
                  <a:lnTo>
                    <a:pt x="4994" y="3434"/>
                  </a:lnTo>
                  <a:lnTo>
                    <a:pt x="464" y="1778"/>
                  </a:lnTo>
                  <a:lnTo>
                    <a:pt x="464" y="1778"/>
                  </a:lnTo>
                  <a:lnTo>
                    <a:pt x="366" y="1876"/>
                  </a:lnTo>
                  <a:lnTo>
                    <a:pt x="244" y="1973"/>
                  </a:lnTo>
                  <a:lnTo>
                    <a:pt x="123" y="2046"/>
                  </a:lnTo>
                  <a:lnTo>
                    <a:pt x="1" y="2095"/>
                  </a:lnTo>
                  <a:lnTo>
                    <a:pt x="1462" y="7112"/>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47"/>
            <p:cNvSpPr/>
            <p:nvPr/>
          </p:nvSpPr>
          <p:spPr>
            <a:xfrm>
              <a:off x="4595425" y="1761525"/>
              <a:ext cx="41425" cy="41425"/>
            </a:xfrm>
            <a:custGeom>
              <a:rect b="b" l="l" r="r" t="t"/>
              <a:pathLst>
                <a:path extrusionOk="0" fill="none" h="1657" w="1657">
                  <a:moveTo>
                    <a:pt x="0" y="828"/>
                  </a:moveTo>
                  <a:lnTo>
                    <a:pt x="0" y="828"/>
                  </a:lnTo>
                  <a:lnTo>
                    <a:pt x="25" y="682"/>
                  </a:lnTo>
                  <a:lnTo>
                    <a:pt x="73" y="512"/>
                  </a:lnTo>
                  <a:lnTo>
                    <a:pt x="146" y="365"/>
                  </a:lnTo>
                  <a:lnTo>
                    <a:pt x="244" y="244"/>
                  </a:lnTo>
                  <a:lnTo>
                    <a:pt x="366" y="146"/>
                  </a:lnTo>
                  <a:lnTo>
                    <a:pt x="512" y="73"/>
                  </a:lnTo>
                  <a:lnTo>
                    <a:pt x="658" y="24"/>
                  </a:lnTo>
                  <a:lnTo>
                    <a:pt x="828" y="0"/>
                  </a:lnTo>
                  <a:lnTo>
                    <a:pt x="828" y="0"/>
                  </a:lnTo>
                  <a:lnTo>
                    <a:pt x="999" y="24"/>
                  </a:lnTo>
                  <a:lnTo>
                    <a:pt x="1145" y="73"/>
                  </a:lnTo>
                  <a:lnTo>
                    <a:pt x="1291" y="146"/>
                  </a:lnTo>
                  <a:lnTo>
                    <a:pt x="1413" y="244"/>
                  </a:lnTo>
                  <a:lnTo>
                    <a:pt x="1510" y="365"/>
                  </a:lnTo>
                  <a:lnTo>
                    <a:pt x="1583" y="512"/>
                  </a:lnTo>
                  <a:lnTo>
                    <a:pt x="1632" y="682"/>
                  </a:lnTo>
                  <a:lnTo>
                    <a:pt x="1657" y="828"/>
                  </a:lnTo>
                  <a:lnTo>
                    <a:pt x="1657" y="828"/>
                  </a:lnTo>
                  <a:lnTo>
                    <a:pt x="1632" y="999"/>
                  </a:lnTo>
                  <a:lnTo>
                    <a:pt x="1583" y="1169"/>
                  </a:lnTo>
                  <a:lnTo>
                    <a:pt x="1510" y="1291"/>
                  </a:lnTo>
                  <a:lnTo>
                    <a:pt x="1413" y="1413"/>
                  </a:lnTo>
                  <a:lnTo>
                    <a:pt x="1291" y="1534"/>
                  </a:lnTo>
                  <a:lnTo>
                    <a:pt x="1145" y="1608"/>
                  </a:lnTo>
                  <a:lnTo>
                    <a:pt x="999" y="1656"/>
                  </a:lnTo>
                  <a:lnTo>
                    <a:pt x="828" y="1656"/>
                  </a:lnTo>
                  <a:lnTo>
                    <a:pt x="828" y="1656"/>
                  </a:lnTo>
                  <a:lnTo>
                    <a:pt x="658" y="1656"/>
                  </a:lnTo>
                  <a:lnTo>
                    <a:pt x="512" y="1608"/>
                  </a:lnTo>
                  <a:lnTo>
                    <a:pt x="366" y="1534"/>
                  </a:lnTo>
                  <a:lnTo>
                    <a:pt x="244" y="1413"/>
                  </a:lnTo>
                  <a:lnTo>
                    <a:pt x="146" y="1291"/>
                  </a:lnTo>
                  <a:lnTo>
                    <a:pt x="73" y="1169"/>
                  </a:lnTo>
                  <a:lnTo>
                    <a:pt x="25" y="999"/>
                  </a:lnTo>
                  <a:lnTo>
                    <a:pt x="0" y="828"/>
                  </a:lnTo>
                  <a:lnTo>
                    <a:pt x="0" y="828"/>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47"/>
            <p:cNvSpPr/>
            <p:nvPr/>
          </p:nvSpPr>
          <p:spPr>
            <a:xfrm>
              <a:off x="4667275" y="1951475"/>
              <a:ext cx="326375" cy="44475"/>
            </a:xfrm>
            <a:custGeom>
              <a:rect b="b" l="l" r="r" t="t"/>
              <a:pathLst>
                <a:path extrusionOk="0" fill="none" h="1779" w="13055">
                  <a:moveTo>
                    <a:pt x="6527" y="1535"/>
                  </a:moveTo>
                  <a:lnTo>
                    <a:pt x="6527" y="1535"/>
                  </a:lnTo>
                  <a:lnTo>
                    <a:pt x="8232" y="1535"/>
                  </a:lnTo>
                  <a:lnTo>
                    <a:pt x="9815" y="1584"/>
                  </a:lnTo>
                  <a:lnTo>
                    <a:pt x="11252" y="1657"/>
                  </a:lnTo>
                  <a:lnTo>
                    <a:pt x="12543" y="1779"/>
                  </a:lnTo>
                  <a:lnTo>
                    <a:pt x="13054" y="1"/>
                  </a:lnTo>
                  <a:lnTo>
                    <a:pt x="0" y="1"/>
                  </a:lnTo>
                  <a:lnTo>
                    <a:pt x="512" y="1779"/>
                  </a:lnTo>
                  <a:lnTo>
                    <a:pt x="512" y="1779"/>
                  </a:lnTo>
                  <a:lnTo>
                    <a:pt x="1803" y="1681"/>
                  </a:lnTo>
                  <a:lnTo>
                    <a:pt x="3239" y="1584"/>
                  </a:lnTo>
                  <a:lnTo>
                    <a:pt x="4823" y="1535"/>
                  </a:lnTo>
                  <a:lnTo>
                    <a:pt x="6527" y="1535"/>
                  </a:lnTo>
                  <a:lnTo>
                    <a:pt x="6527" y="1535"/>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5" name="Google Shape;875;p47"/>
          <p:cNvGrpSpPr/>
          <p:nvPr/>
        </p:nvGrpSpPr>
        <p:grpSpPr>
          <a:xfrm>
            <a:off x="4299013" y="1503416"/>
            <a:ext cx="357234" cy="361310"/>
            <a:chOff x="5290150" y="1636700"/>
            <a:chExt cx="425025" cy="429875"/>
          </a:xfrm>
        </p:grpSpPr>
        <p:sp>
          <p:nvSpPr>
            <p:cNvPr id="876" name="Google Shape;876;p47"/>
            <p:cNvSpPr/>
            <p:nvPr/>
          </p:nvSpPr>
          <p:spPr>
            <a:xfrm>
              <a:off x="5396700" y="1939925"/>
              <a:ext cx="211900" cy="126650"/>
            </a:xfrm>
            <a:custGeom>
              <a:rect b="b" l="l" r="r" t="t"/>
              <a:pathLst>
                <a:path extrusionOk="0" fill="none" h="5066" w="8476">
                  <a:moveTo>
                    <a:pt x="3167" y="0"/>
                  </a:moveTo>
                  <a:lnTo>
                    <a:pt x="3167" y="2825"/>
                  </a:lnTo>
                  <a:lnTo>
                    <a:pt x="3167" y="2825"/>
                  </a:lnTo>
                  <a:lnTo>
                    <a:pt x="2606" y="2947"/>
                  </a:lnTo>
                  <a:lnTo>
                    <a:pt x="2071" y="3093"/>
                  </a:lnTo>
                  <a:lnTo>
                    <a:pt x="1584" y="3288"/>
                  </a:lnTo>
                  <a:lnTo>
                    <a:pt x="1145" y="3483"/>
                  </a:lnTo>
                  <a:lnTo>
                    <a:pt x="780" y="3702"/>
                  </a:lnTo>
                  <a:lnTo>
                    <a:pt x="609" y="3848"/>
                  </a:lnTo>
                  <a:lnTo>
                    <a:pt x="463" y="3970"/>
                  </a:lnTo>
                  <a:lnTo>
                    <a:pt x="317" y="4116"/>
                  </a:lnTo>
                  <a:lnTo>
                    <a:pt x="195" y="4262"/>
                  </a:lnTo>
                  <a:lnTo>
                    <a:pt x="74" y="4408"/>
                  </a:lnTo>
                  <a:lnTo>
                    <a:pt x="0" y="4579"/>
                  </a:lnTo>
                  <a:lnTo>
                    <a:pt x="0" y="4579"/>
                  </a:lnTo>
                  <a:lnTo>
                    <a:pt x="171" y="4652"/>
                  </a:lnTo>
                  <a:lnTo>
                    <a:pt x="414" y="4725"/>
                  </a:lnTo>
                  <a:lnTo>
                    <a:pt x="780" y="4822"/>
                  </a:lnTo>
                  <a:lnTo>
                    <a:pt x="1340" y="4895"/>
                  </a:lnTo>
                  <a:lnTo>
                    <a:pt x="2095" y="4993"/>
                  </a:lnTo>
                  <a:lnTo>
                    <a:pt x="3045" y="5042"/>
                  </a:lnTo>
                  <a:lnTo>
                    <a:pt x="4238" y="5066"/>
                  </a:lnTo>
                  <a:lnTo>
                    <a:pt x="4238" y="5066"/>
                  </a:lnTo>
                  <a:lnTo>
                    <a:pt x="5432" y="5042"/>
                  </a:lnTo>
                  <a:lnTo>
                    <a:pt x="6381" y="4993"/>
                  </a:lnTo>
                  <a:lnTo>
                    <a:pt x="7136" y="4895"/>
                  </a:lnTo>
                  <a:lnTo>
                    <a:pt x="7697" y="4822"/>
                  </a:lnTo>
                  <a:lnTo>
                    <a:pt x="8062" y="4725"/>
                  </a:lnTo>
                  <a:lnTo>
                    <a:pt x="8305" y="4652"/>
                  </a:lnTo>
                  <a:lnTo>
                    <a:pt x="8476" y="4579"/>
                  </a:lnTo>
                  <a:lnTo>
                    <a:pt x="8476" y="4579"/>
                  </a:lnTo>
                  <a:lnTo>
                    <a:pt x="8403" y="4408"/>
                  </a:lnTo>
                  <a:lnTo>
                    <a:pt x="8281" y="4262"/>
                  </a:lnTo>
                  <a:lnTo>
                    <a:pt x="8159" y="4116"/>
                  </a:lnTo>
                  <a:lnTo>
                    <a:pt x="8013" y="3970"/>
                  </a:lnTo>
                  <a:lnTo>
                    <a:pt x="7867" y="3848"/>
                  </a:lnTo>
                  <a:lnTo>
                    <a:pt x="7697" y="3702"/>
                  </a:lnTo>
                  <a:lnTo>
                    <a:pt x="7331" y="3483"/>
                  </a:lnTo>
                  <a:lnTo>
                    <a:pt x="6893" y="3288"/>
                  </a:lnTo>
                  <a:lnTo>
                    <a:pt x="6406" y="3093"/>
                  </a:lnTo>
                  <a:lnTo>
                    <a:pt x="5870" y="2947"/>
                  </a:lnTo>
                  <a:lnTo>
                    <a:pt x="5310" y="2825"/>
                  </a:lnTo>
                  <a:lnTo>
                    <a:pt x="5310"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47"/>
            <p:cNvSpPr/>
            <p:nvPr/>
          </p:nvSpPr>
          <p:spPr>
            <a:xfrm>
              <a:off x="5290150" y="1636700"/>
              <a:ext cx="425025" cy="294100"/>
            </a:xfrm>
            <a:custGeom>
              <a:rect b="b" l="l" r="r" t="t"/>
              <a:pathLst>
                <a:path extrusionOk="0" fill="none" h="11764" w="17001">
                  <a:moveTo>
                    <a:pt x="15928" y="1072"/>
                  </a:moveTo>
                  <a:lnTo>
                    <a:pt x="13785" y="1072"/>
                  </a:lnTo>
                  <a:lnTo>
                    <a:pt x="13785" y="1072"/>
                  </a:lnTo>
                  <a:lnTo>
                    <a:pt x="13810" y="487"/>
                  </a:lnTo>
                  <a:lnTo>
                    <a:pt x="13810" y="487"/>
                  </a:lnTo>
                  <a:lnTo>
                    <a:pt x="13785" y="390"/>
                  </a:lnTo>
                  <a:lnTo>
                    <a:pt x="13761" y="293"/>
                  </a:lnTo>
                  <a:lnTo>
                    <a:pt x="13688" y="220"/>
                  </a:lnTo>
                  <a:lnTo>
                    <a:pt x="13639" y="146"/>
                  </a:lnTo>
                  <a:lnTo>
                    <a:pt x="13566" y="98"/>
                  </a:lnTo>
                  <a:lnTo>
                    <a:pt x="13469" y="49"/>
                  </a:lnTo>
                  <a:lnTo>
                    <a:pt x="13371" y="25"/>
                  </a:lnTo>
                  <a:lnTo>
                    <a:pt x="13274" y="0"/>
                  </a:lnTo>
                  <a:lnTo>
                    <a:pt x="8500" y="0"/>
                  </a:lnTo>
                  <a:lnTo>
                    <a:pt x="3727" y="0"/>
                  </a:lnTo>
                  <a:lnTo>
                    <a:pt x="3727" y="0"/>
                  </a:lnTo>
                  <a:lnTo>
                    <a:pt x="3629" y="25"/>
                  </a:lnTo>
                  <a:lnTo>
                    <a:pt x="3532" y="49"/>
                  </a:lnTo>
                  <a:lnTo>
                    <a:pt x="3434" y="98"/>
                  </a:lnTo>
                  <a:lnTo>
                    <a:pt x="3361" y="146"/>
                  </a:lnTo>
                  <a:lnTo>
                    <a:pt x="3313" y="220"/>
                  </a:lnTo>
                  <a:lnTo>
                    <a:pt x="3240" y="293"/>
                  </a:lnTo>
                  <a:lnTo>
                    <a:pt x="3215" y="390"/>
                  </a:lnTo>
                  <a:lnTo>
                    <a:pt x="3191" y="487"/>
                  </a:lnTo>
                  <a:lnTo>
                    <a:pt x="3191" y="487"/>
                  </a:lnTo>
                  <a:lnTo>
                    <a:pt x="3215" y="1072"/>
                  </a:lnTo>
                  <a:lnTo>
                    <a:pt x="1072" y="1072"/>
                  </a:lnTo>
                  <a:lnTo>
                    <a:pt x="1072" y="1072"/>
                  </a:lnTo>
                  <a:lnTo>
                    <a:pt x="853" y="1096"/>
                  </a:lnTo>
                  <a:lnTo>
                    <a:pt x="658" y="1145"/>
                  </a:lnTo>
                  <a:lnTo>
                    <a:pt x="487" y="1242"/>
                  </a:lnTo>
                  <a:lnTo>
                    <a:pt x="317" y="1389"/>
                  </a:lnTo>
                  <a:lnTo>
                    <a:pt x="195" y="1535"/>
                  </a:lnTo>
                  <a:lnTo>
                    <a:pt x="98" y="1730"/>
                  </a:lnTo>
                  <a:lnTo>
                    <a:pt x="25" y="1924"/>
                  </a:lnTo>
                  <a:lnTo>
                    <a:pt x="0" y="2144"/>
                  </a:lnTo>
                  <a:lnTo>
                    <a:pt x="0" y="2144"/>
                  </a:lnTo>
                  <a:lnTo>
                    <a:pt x="25" y="2606"/>
                  </a:lnTo>
                  <a:lnTo>
                    <a:pt x="49" y="3069"/>
                  </a:lnTo>
                  <a:lnTo>
                    <a:pt x="98" y="3507"/>
                  </a:lnTo>
                  <a:lnTo>
                    <a:pt x="171" y="3946"/>
                  </a:lnTo>
                  <a:lnTo>
                    <a:pt x="268" y="4336"/>
                  </a:lnTo>
                  <a:lnTo>
                    <a:pt x="366" y="4725"/>
                  </a:lnTo>
                  <a:lnTo>
                    <a:pt x="487" y="5115"/>
                  </a:lnTo>
                  <a:lnTo>
                    <a:pt x="634" y="5480"/>
                  </a:lnTo>
                  <a:lnTo>
                    <a:pt x="780" y="5821"/>
                  </a:lnTo>
                  <a:lnTo>
                    <a:pt x="926" y="6138"/>
                  </a:lnTo>
                  <a:lnTo>
                    <a:pt x="1096" y="6454"/>
                  </a:lnTo>
                  <a:lnTo>
                    <a:pt x="1291" y="6747"/>
                  </a:lnTo>
                  <a:lnTo>
                    <a:pt x="1462" y="7039"/>
                  </a:lnTo>
                  <a:lnTo>
                    <a:pt x="1656" y="7307"/>
                  </a:lnTo>
                  <a:lnTo>
                    <a:pt x="2071" y="7794"/>
                  </a:lnTo>
                  <a:lnTo>
                    <a:pt x="2509" y="8232"/>
                  </a:lnTo>
                  <a:lnTo>
                    <a:pt x="2923" y="8598"/>
                  </a:lnTo>
                  <a:lnTo>
                    <a:pt x="3337" y="8914"/>
                  </a:lnTo>
                  <a:lnTo>
                    <a:pt x="3751" y="9158"/>
                  </a:lnTo>
                  <a:lnTo>
                    <a:pt x="4141" y="9353"/>
                  </a:lnTo>
                  <a:lnTo>
                    <a:pt x="4506" y="9499"/>
                  </a:lnTo>
                  <a:lnTo>
                    <a:pt x="4823" y="9596"/>
                  </a:lnTo>
                  <a:lnTo>
                    <a:pt x="5091" y="9645"/>
                  </a:lnTo>
                  <a:lnTo>
                    <a:pt x="5091" y="9645"/>
                  </a:lnTo>
                  <a:lnTo>
                    <a:pt x="5407" y="10108"/>
                  </a:lnTo>
                  <a:lnTo>
                    <a:pt x="5748" y="10546"/>
                  </a:lnTo>
                  <a:lnTo>
                    <a:pt x="5919" y="10717"/>
                  </a:lnTo>
                  <a:lnTo>
                    <a:pt x="6113" y="10887"/>
                  </a:lnTo>
                  <a:lnTo>
                    <a:pt x="6308" y="11057"/>
                  </a:lnTo>
                  <a:lnTo>
                    <a:pt x="6527" y="11204"/>
                  </a:lnTo>
                  <a:lnTo>
                    <a:pt x="6747" y="11325"/>
                  </a:lnTo>
                  <a:lnTo>
                    <a:pt x="6966" y="11447"/>
                  </a:lnTo>
                  <a:lnTo>
                    <a:pt x="7209" y="11545"/>
                  </a:lnTo>
                  <a:lnTo>
                    <a:pt x="7453" y="11618"/>
                  </a:lnTo>
                  <a:lnTo>
                    <a:pt x="7697" y="11691"/>
                  </a:lnTo>
                  <a:lnTo>
                    <a:pt x="7964" y="11739"/>
                  </a:lnTo>
                  <a:lnTo>
                    <a:pt x="8232" y="11764"/>
                  </a:lnTo>
                  <a:lnTo>
                    <a:pt x="8500" y="11764"/>
                  </a:lnTo>
                  <a:lnTo>
                    <a:pt x="8500" y="11764"/>
                  </a:lnTo>
                  <a:lnTo>
                    <a:pt x="8768" y="11764"/>
                  </a:lnTo>
                  <a:lnTo>
                    <a:pt x="9036" y="11739"/>
                  </a:lnTo>
                  <a:lnTo>
                    <a:pt x="9304" y="11691"/>
                  </a:lnTo>
                  <a:lnTo>
                    <a:pt x="9547" y="11618"/>
                  </a:lnTo>
                  <a:lnTo>
                    <a:pt x="9791" y="11545"/>
                  </a:lnTo>
                  <a:lnTo>
                    <a:pt x="10035" y="11447"/>
                  </a:lnTo>
                  <a:lnTo>
                    <a:pt x="10254" y="11325"/>
                  </a:lnTo>
                  <a:lnTo>
                    <a:pt x="10473" y="11204"/>
                  </a:lnTo>
                  <a:lnTo>
                    <a:pt x="10692" y="11057"/>
                  </a:lnTo>
                  <a:lnTo>
                    <a:pt x="10887" y="10887"/>
                  </a:lnTo>
                  <a:lnTo>
                    <a:pt x="11082" y="10717"/>
                  </a:lnTo>
                  <a:lnTo>
                    <a:pt x="11252" y="10546"/>
                  </a:lnTo>
                  <a:lnTo>
                    <a:pt x="11593" y="10108"/>
                  </a:lnTo>
                  <a:lnTo>
                    <a:pt x="11910" y="9645"/>
                  </a:lnTo>
                  <a:lnTo>
                    <a:pt x="11910" y="9645"/>
                  </a:lnTo>
                  <a:lnTo>
                    <a:pt x="12178" y="9596"/>
                  </a:lnTo>
                  <a:lnTo>
                    <a:pt x="12494" y="9523"/>
                  </a:lnTo>
                  <a:lnTo>
                    <a:pt x="12860" y="9377"/>
                  </a:lnTo>
                  <a:lnTo>
                    <a:pt x="13249" y="9182"/>
                  </a:lnTo>
                  <a:lnTo>
                    <a:pt x="13663" y="8939"/>
                  </a:lnTo>
                  <a:lnTo>
                    <a:pt x="14077" y="8622"/>
                  </a:lnTo>
                  <a:lnTo>
                    <a:pt x="14516" y="8257"/>
                  </a:lnTo>
                  <a:lnTo>
                    <a:pt x="14930" y="7843"/>
                  </a:lnTo>
                  <a:lnTo>
                    <a:pt x="15344" y="7356"/>
                  </a:lnTo>
                  <a:lnTo>
                    <a:pt x="15539" y="7088"/>
                  </a:lnTo>
                  <a:lnTo>
                    <a:pt x="15709" y="6795"/>
                  </a:lnTo>
                  <a:lnTo>
                    <a:pt x="15904" y="6503"/>
                  </a:lnTo>
                  <a:lnTo>
                    <a:pt x="16075" y="6186"/>
                  </a:lnTo>
                  <a:lnTo>
                    <a:pt x="16221" y="5870"/>
                  </a:lnTo>
                  <a:lnTo>
                    <a:pt x="16367" y="5505"/>
                  </a:lnTo>
                  <a:lnTo>
                    <a:pt x="16513" y="5164"/>
                  </a:lnTo>
                  <a:lnTo>
                    <a:pt x="16635" y="4774"/>
                  </a:lnTo>
                  <a:lnTo>
                    <a:pt x="16732" y="4384"/>
                  </a:lnTo>
                  <a:lnTo>
                    <a:pt x="16830" y="3970"/>
                  </a:lnTo>
                  <a:lnTo>
                    <a:pt x="16903" y="3532"/>
                  </a:lnTo>
                  <a:lnTo>
                    <a:pt x="16951" y="3093"/>
                  </a:lnTo>
                  <a:lnTo>
                    <a:pt x="16976" y="2606"/>
                  </a:lnTo>
                  <a:lnTo>
                    <a:pt x="17000" y="2144"/>
                  </a:lnTo>
                  <a:lnTo>
                    <a:pt x="17000" y="2144"/>
                  </a:lnTo>
                  <a:lnTo>
                    <a:pt x="16976" y="1924"/>
                  </a:lnTo>
                  <a:lnTo>
                    <a:pt x="16903" y="1730"/>
                  </a:lnTo>
                  <a:lnTo>
                    <a:pt x="16805" y="1535"/>
                  </a:lnTo>
                  <a:lnTo>
                    <a:pt x="16683" y="1389"/>
                  </a:lnTo>
                  <a:lnTo>
                    <a:pt x="16513" y="1242"/>
                  </a:lnTo>
                  <a:lnTo>
                    <a:pt x="16343" y="1145"/>
                  </a:lnTo>
                  <a:lnTo>
                    <a:pt x="16148" y="1096"/>
                  </a:lnTo>
                  <a:lnTo>
                    <a:pt x="15928" y="1072"/>
                  </a:lnTo>
                  <a:lnTo>
                    <a:pt x="15928" y="1072"/>
                  </a:lnTo>
                  <a:close/>
                  <a:moveTo>
                    <a:pt x="1072" y="2144"/>
                  </a:moveTo>
                  <a:lnTo>
                    <a:pt x="3240" y="2144"/>
                  </a:lnTo>
                  <a:lnTo>
                    <a:pt x="3240" y="2144"/>
                  </a:lnTo>
                  <a:lnTo>
                    <a:pt x="3288" y="3118"/>
                  </a:lnTo>
                  <a:lnTo>
                    <a:pt x="3361" y="4019"/>
                  </a:lnTo>
                  <a:lnTo>
                    <a:pt x="3483" y="4823"/>
                  </a:lnTo>
                  <a:lnTo>
                    <a:pt x="3605" y="5602"/>
                  </a:lnTo>
                  <a:lnTo>
                    <a:pt x="3775" y="6333"/>
                  </a:lnTo>
                  <a:lnTo>
                    <a:pt x="3995" y="7039"/>
                  </a:lnTo>
                  <a:lnTo>
                    <a:pt x="4214" y="7745"/>
                  </a:lnTo>
                  <a:lnTo>
                    <a:pt x="4506" y="8451"/>
                  </a:lnTo>
                  <a:lnTo>
                    <a:pt x="4506" y="8451"/>
                  </a:lnTo>
                  <a:lnTo>
                    <a:pt x="4262" y="8378"/>
                  </a:lnTo>
                  <a:lnTo>
                    <a:pt x="4043" y="8281"/>
                  </a:lnTo>
                  <a:lnTo>
                    <a:pt x="3824" y="8159"/>
                  </a:lnTo>
                  <a:lnTo>
                    <a:pt x="3629" y="8037"/>
                  </a:lnTo>
                  <a:lnTo>
                    <a:pt x="3434" y="7891"/>
                  </a:lnTo>
                  <a:lnTo>
                    <a:pt x="3240" y="7745"/>
                  </a:lnTo>
                  <a:lnTo>
                    <a:pt x="2899" y="7404"/>
                  </a:lnTo>
                  <a:lnTo>
                    <a:pt x="2582" y="7015"/>
                  </a:lnTo>
                  <a:lnTo>
                    <a:pt x="2290" y="6601"/>
                  </a:lnTo>
                  <a:lnTo>
                    <a:pt x="2046" y="6186"/>
                  </a:lnTo>
                  <a:lnTo>
                    <a:pt x="1827" y="5724"/>
                  </a:lnTo>
                  <a:lnTo>
                    <a:pt x="1632" y="5237"/>
                  </a:lnTo>
                  <a:lnTo>
                    <a:pt x="1486" y="4774"/>
                  </a:lnTo>
                  <a:lnTo>
                    <a:pt x="1340" y="4287"/>
                  </a:lnTo>
                  <a:lnTo>
                    <a:pt x="1242" y="3824"/>
                  </a:lnTo>
                  <a:lnTo>
                    <a:pt x="1169" y="3361"/>
                  </a:lnTo>
                  <a:lnTo>
                    <a:pt x="1121" y="2923"/>
                  </a:lnTo>
                  <a:lnTo>
                    <a:pt x="1072" y="2509"/>
                  </a:lnTo>
                  <a:lnTo>
                    <a:pt x="1072" y="2144"/>
                  </a:lnTo>
                  <a:lnTo>
                    <a:pt x="1072" y="2144"/>
                  </a:lnTo>
                  <a:close/>
                  <a:moveTo>
                    <a:pt x="10595" y="4628"/>
                  </a:moveTo>
                  <a:lnTo>
                    <a:pt x="9718" y="5407"/>
                  </a:lnTo>
                  <a:lnTo>
                    <a:pt x="9718" y="5407"/>
                  </a:lnTo>
                  <a:lnTo>
                    <a:pt x="9669" y="5480"/>
                  </a:lnTo>
                  <a:lnTo>
                    <a:pt x="9621" y="5578"/>
                  </a:lnTo>
                  <a:lnTo>
                    <a:pt x="9596" y="5675"/>
                  </a:lnTo>
                  <a:lnTo>
                    <a:pt x="9596" y="5772"/>
                  </a:lnTo>
                  <a:lnTo>
                    <a:pt x="9864" y="6941"/>
                  </a:lnTo>
                  <a:lnTo>
                    <a:pt x="9864" y="6941"/>
                  </a:lnTo>
                  <a:lnTo>
                    <a:pt x="9864" y="7015"/>
                  </a:lnTo>
                  <a:lnTo>
                    <a:pt x="9840" y="7063"/>
                  </a:lnTo>
                  <a:lnTo>
                    <a:pt x="9791" y="7063"/>
                  </a:lnTo>
                  <a:lnTo>
                    <a:pt x="9718" y="7039"/>
                  </a:lnTo>
                  <a:lnTo>
                    <a:pt x="8695" y="6454"/>
                  </a:lnTo>
                  <a:lnTo>
                    <a:pt x="8695" y="6454"/>
                  </a:lnTo>
                  <a:lnTo>
                    <a:pt x="8598" y="6406"/>
                  </a:lnTo>
                  <a:lnTo>
                    <a:pt x="8500" y="6406"/>
                  </a:lnTo>
                  <a:lnTo>
                    <a:pt x="8403" y="6406"/>
                  </a:lnTo>
                  <a:lnTo>
                    <a:pt x="8305" y="6454"/>
                  </a:lnTo>
                  <a:lnTo>
                    <a:pt x="7282" y="7039"/>
                  </a:lnTo>
                  <a:lnTo>
                    <a:pt x="7282" y="7039"/>
                  </a:lnTo>
                  <a:lnTo>
                    <a:pt x="7209" y="7063"/>
                  </a:lnTo>
                  <a:lnTo>
                    <a:pt x="7161" y="7063"/>
                  </a:lnTo>
                  <a:lnTo>
                    <a:pt x="7136" y="7015"/>
                  </a:lnTo>
                  <a:lnTo>
                    <a:pt x="7136" y="6941"/>
                  </a:lnTo>
                  <a:lnTo>
                    <a:pt x="7404" y="5772"/>
                  </a:lnTo>
                  <a:lnTo>
                    <a:pt x="7404" y="5772"/>
                  </a:lnTo>
                  <a:lnTo>
                    <a:pt x="7404" y="5675"/>
                  </a:lnTo>
                  <a:lnTo>
                    <a:pt x="7380" y="5578"/>
                  </a:lnTo>
                  <a:lnTo>
                    <a:pt x="7331" y="5480"/>
                  </a:lnTo>
                  <a:lnTo>
                    <a:pt x="7282" y="5407"/>
                  </a:lnTo>
                  <a:lnTo>
                    <a:pt x="6406" y="4628"/>
                  </a:lnTo>
                  <a:lnTo>
                    <a:pt x="6406" y="4628"/>
                  </a:lnTo>
                  <a:lnTo>
                    <a:pt x="6357" y="4579"/>
                  </a:lnTo>
                  <a:lnTo>
                    <a:pt x="6333" y="4506"/>
                  </a:lnTo>
                  <a:lnTo>
                    <a:pt x="6381" y="4482"/>
                  </a:lnTo>
                  <a:lnTo>
                    <a:pt x="6454" y="4457"/>
                  </a:lnTo>
                  <a:lnTo>
                    <a:pt x="7623" y="4336"/>
                  </a:lnTo>
                  <a:lnTo>
                    <a:pt x="7623" y="4336"/>
                  </a:lnTo>
                  <a:lnTo>
                    <a:pt x="7721" y="4311"/>
                  </a:lnTo>
                  <a:lnTo>
                    <a:pt x="7818" y="4262"/>
                  </a:lnTo>
                  <a:lnTo>
                    <a:pt x="7891" y="4189"/>
                  </a:lnTo>
                  <a:lnTo>
                    <a:pt x="7940" y="4116"/>
                  </a:lnTo>
                  <a:lnTo>
                    <a:pt x="8403" y="3045"/>
                  </a:lnTo>
                  <a:lnTo>
                    <a:pt x="8403" y="3045"/>
                  </a:lnTo>
                  <a:lnTo>
                    <a:pt x="8452" y="2972"/>
                  </a:lnTo>
                  <a:lnTo>
                    <a:pt x="8500" y="2947"/>
                  </a:lnTo>
                  <a:lnTo>
                    <a:pt x="8549" y="2972"/>
                  </a:lnTo>
                  <a:lnTo>
                    <a:pt x="8598" y="3045"/>
                  </a:lnTo>
                  <a:lnTo>
                    <a:pt x="9060" y="4116"/>
                  </a:lnTo>
                  <a:lnTo>
                    <a:pt x="9060" y="4116"/>
                  </a:lnTo>
                  <a:lnTo>
                    <a:pt x="9109" y="4189"/>
                  </a:lnTo>
                  <a:lnTo>
                    <a:pt x="9182" y="4262"/>
                  </a:lnTo>
                  <a:lnTo>
                    <a:pt x="9280" y="4311"/>
                  </a:lnTo>
                  <a:lnTo>
                    <a:pt x="9377" y="4336"/>
                  </a:lnTo>
                  <a:lnTo>
                    <a:pt x="10546" y="4457"/>
                  </a:lnTo>
                  <a:lnTo>
                    <a:pt x="10546" y="4457"/>
                  </a:lnTo>
                  <a:lnTo>
                    <a:pt x="10619" y="4482"/>
                  </a:lnTo>
                  <a:lnTo>
                    <a:pt x="10668" y="4506"/>
                  </a:lnTo>
                  <a:lnTo>
                    <a:pt x="10643" y="4579"/>
                  </a:lnTo>
                  <a:lnTo>
                    <a:pt x="10595" y="4628"/>
                  </a:lnTo>
                  <a:lnTo>
                    <a:pt x="10595" y="4628"/>
                  </a:lnTo>
                  <a:close/>
                  <a:moveTo>
                    <a:pt x="12494" y="8451"/>
                  </a:moveTo>
                  <a:lnTo>
                    <a:pt x="12494" y="8451"/>
                  </a:lnTo>
                  <a:lnTo>
                    <a:pt x="12787" y="7745"/>
                  </a:lnTo>
                  <a:lnTo>
                    <a:pt x="13006" y="7039"/>
                  </a:lnTo>
                  <a:lnTo>
                    <a:pt x="13225" y="6333"/>
                  </a:lnTo>
                  <a:lnTo>
                    <a:pt x="13396" y="5602"/>
                  </a:lnTo>
                  <a:lnTo>
                    <a:pt x="13517" y="4823"/>
                  </a:lnTo>
                  <a:lnTo>
                    <a:pt x="13639" y="4019"/>
                  </a:lnTo>
                  <a:lnTo>
                    <a:pt x="13712" y="3118"/>
                  </a:lnTo>
                  <a:lnTo>
                    <a:pt x="13761" y="2144"/>
                  </a:lnTo>
                  <a:lnTo>
                    <a:pt x="15928" y="2144"/>
                  </a:lnTo>
                  <a:lnTo>
                    <a:pt x="15928" y="2144"/>
                  </a:lnTo>
                  <a:lnTo>
                    <a:pt x="15928" y="2509"/>
                  </a:lnTo>
                  <a:lnTo>
                    <a:pt x="15880" y="2923"/>
                  </a:lnTo>
                  <a:lnTo>
                    <a:pt x="15831" y="3361"/>
                  </a:lnTo>
                  <a:lnTo>
                    <a:pt x="15758" y="3824"/>
                  </a:lnTo>
                  <a:lnTo>
                    <a:pt x="15661" y="4287"/>
                  </a:lnTo>
                  <a:lnTo>
                    <a:pt x="15514" y="4774"/>
                  </a:lnTo>
                  <a:lnTo>
                    <a:pt x="15368" y="5237"/>
                  </a:lnTo>
                  <a:lnTo>
                    <a:pt x="15173" y="5724"/>
                  </a:lnTo>
                  <a:lnTo>
                    <a:pt x="14954" y="6186"/>
                  </a:lnTo>
                  <a:lnTo>
                    <a:pt x="14711" y="6601"/>
                  </a:lnTo>
                  <a:lnTo>
                    <a:pt x="14418" y="7015"/>
                  </a:lnTo>
                  <a:lnTo>
                    <a:pt x="14102" y="7404"/>
                  </a:lnTo>
                  <a:lnTo>
                    <a:pt x="13761" y="7745"/>
                  </a:lnTo>
                  <a:lnTo>
                    <a:pt x="13566" y="7891"/>
                  </a:lnTo>
                  <a:lnTo>
                    <a:pt x="13371" y="8037"/>
                  </a:lnTo>
                  <a:lnTo>
                    <a:pt x="13176" y="8159"/>
                  </a:lnTo>
                  <a:lnTo>
                    <a:pt x="12957" y="8281"/>
                  </a:lnTo>
                  <a:lnTo>
                    <a:pt x="12738" y="8378"/>
                  </a:lnTo>
                  <a:lnTo>
                    <a:pt x="12494" y="8451"/>
                  </a:lnTo>
                  <a:lnTo>
                    <a:pt x="12494" y="8451"/>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8" name="Google Shape;878;p47"/>
          <p:cNvGrpSpPr/>
          <p:nvPr/>
        </p:nvGrpSpPr>
        <p:grpSpPr>
          <a:xfrm>
            <a:off x="4862967" y="1492657"/>
            <a:ext cx="359272" cy="376691"/>
            <a:chOff x="5961125" y="1623900"/>
            <a:chExt cx="427450" cy="448175"/>
          </a:xfrm>
        </p:grpSpPr>
        <p:sp>
          <p:nvSpPr>
            <p:cNvPr id="879" name="Google Shape;879;p47"/>
            <p:cNvSpPr/>
            <p:nvPr/>
          </p:nvSpPr>
          <p:spPr>
            <a:xfrm>
              <a:off x="5961125" y="1678700"/>
              <a:ext cx="376925" cy="376925"/>
            </a:xfrm>
            <a:custGeom>
              <a:rect b="b" l="l" r="r" t="t"/>
              <a:pathLst>
                <a:path extrusionOk="0" fill="none" h="15077" w="15077">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47"/>
            <p:cNvSpPr/>
            <p:nvPr/>
          </p:nvSpPr>
          <p:spPr>
            <a:xfrm>
              <a:off x="6009825" y="1727425"/>
              <a:ext cx="279500" cy="279500"/>
            </a:xfrm>
            <a:custGeom>
              <a:rect b="b" l="l" r="r" t="t"/>
              <a:pathLst>
                <a:path extrusionOk="0" fill="none" h="11180" w="1118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47"/>
            <p:cNvSpPr/>
            <p:nvPr/>
          </p:nvSpPr>
          <p:spPr>
            <a:xfrm>
              <a:off x="6107250" y="1824850"/>
              <a:ext cx="84650" cy="84650"/>
            </a:xfrm>
            <a:custGeom>
              <a:rect b="b" l="l" r="r" t="t"/>
              <a:pathLst>
                <a:path extrusionOk="0" fill="none" h="3386" w="3386">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47"/>
            <p:cNvSpPr/>
            <p:nvPr/>
          </p:nvSpPr>
          <p:spPr>
            <a:xfrm>
              <a:off x="6058550" y="1776125"/>
              <a:ext cx="182075" cy="182075"/>
            </a:xfrm>
            <a:custGeom>
              <a:rect b="b" l="l" r="r" t="t"/>
              <a:pathLst>
                <a:path extrusionOk="0" fill="none" h="7283" w="7283">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47"/>
            <p:cNvSpPr/>
            <p:nvPr/>
          </p:nvSpPr>
          <p:spPr>
            <a:xfrm>
              <a:off x="5971475" y="2001400"/>
              <a:ext cx="74925" cy="70675"/>
            </a:xfrm>
            <a:custGeom>
              <a:rect b="b" l="l" r="r" t="t"/>
              <a:pathLst>
                <a:path extrusionOk="0" fill="none" h="2827" w="2997">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47"/>
            <p:cNvSpPr/>
            <p:nvPr/>
          </p:nvSpPr>
          <p:spPr>
            <a:xfrm>
              <a:off x="6253375" y="2001400"/>
              <a:ext cx="74325" cy="70675"/>
            </a:xfrm>
            <a:custGeom>
              <a:rect b="b" l="l" r="r" t="t"/>
              <a:pathLst>
                <a:path extrusionOk="0" fill="none" h="2827" w="2973">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47"/>
            <p:cNvSpPr/>
            <p:nvPr/>
          </p:nvSpPr>
          <p:spPr>
            <a:xfrm>
              <a:off x="6137700" y="1623900"/>
              <a:ext cx="250875" cy="255150"/>
            </a:xfrm>
            <a:custGeom>
              <a:rect b="b" l="l" r="r" t="t"/>
              <a:pathLst>
                <a:path extrusionOk="0" fill="none" h="10206" w="10035">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86" name="Google Shape;886;p47"/>
          <p:cNvGrpSpPr/>
          <p:nvPr/>
        </p:nvGrpSpPr>
        <p:grpSpPr>
          <a:xfrm>
            <a:off x="5415659" y="1502386"/>
            <a:ext cx="383835" cy="363369"/>
            <a:chOff x="6618700" y="1635475"/>
            <a:chExt cx="456675" cy="432325"/>
          </a:xfrm>
        </p:grpSpPr>
        <p:sp>
          <p:nvSpPr>
            <p:cNvPr id="887" name="Google Shape;887;p47"/>
            <p:cNvSpPr/>
            <p:nvPr/>
          </p:nvSpPr>
          <p:spPr>
            <a:xfrm>
              <a:off x="6663775" y="1904000"/>
              <a:ext cx="117525" cy="163800"/>
            </a:xfrm>
            <a:custGeom>
              <a:rect b="b" l="l" r="r" t="t"/>
              <a:pathLst>
                <a:path extrusionOk="0" fill="none" h="6552" w="4701">
                  <a:moveTo>
                    <a:pt x="0" y="0"/>
                  </a:moveTo>
                  <a:lnTo>
                    <a:pt x="512" y="6016"/>
                  </a:lnTo>
                  <a:lnTo>
                    <a:pt x="512" y="6016"/>
                  </a:lnTo>
                  <a:lnTo>
                    <a:pt x="536" y="6138"/>
                  </a:lnTo>
                  <a:lnTo>
                    <a:pt x="585" y="6235"/>
                  </a:lnTo>
                  <a:lnTo>
                    <a:pt x="633" y="6332"/>
                  </a:lnTo>
                  <a:lnTo>
                    <a:pt x="706" y="6406"/>
                  </a:lnTo>
                  <a:lnTo>
                    <a:pt x="804" y="6454"/>
                  </a:lnTo>
                  <a:lnTo>
                    <a:pt x="877" y="6503"/>
                  </a:lnTo>
                  <a:lnTo>
                    <a:pt x="999" y="6552"/>
                  </a:lnTo>
                  <a:lnTo>
                    <a:pt x="1096" y="6552"/>
                  </a:lnTo>
                  <a:lnTo>
                    <a:pt x="4116" y="6552"/>
                  </a:lnTo>
                  <a:lnTo>
                    <a:pt x="4116" y="6552"/>
                  </a:lnTo>
                  <a:lnTo>
                    <a:pt x="4238" y="6527"/>
                  </a:lnTo>
                  <a:lnTo>
                    <a:pt x="4360" y="6503"/>
                  </a:lnTo>
                  <a:lnTo>
                    <a:pt x="4457" y="6430"/>
                  </a:lnTo>
                  <a:lnTo>
                    <a:pt x="4554" y="6332"/>
                  </a:lnTo>
                  <a:lnTo>
                    <a:pt x="4554" y="6332"/>
                  </a:lnTo>
                  <a:lnTo>
                    <a:pt x="4628" y="6235"/>
                  </a:lnTo>
                  <a:lnTo>
                    <a:pt x="4676" y="6113"/>
                  </a:lnTo>
                  <a:lnTo>
                    <a:pt x="4701" y="5991"/>
                  </a:lnTo>
                  <a:lnTo>
                    <a:pt x="4676" y="5845"/>
                  </a:lnTo>
                  <a:lnTo>
                    <a:pt x="3678" y="98"/>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47"/>
            <p:cNvSpPr/>
            <p:nvPr/>
          </p:nvSpPr>
          <p:spPr>
            <a:xfrm>
              <a:off x="7046125" y="1775525"/>
              <a:ext cx="29250" cy="99275"/>
            </a:xfrm>
            <a:custGeom>
              <a:rect b="b" l="l" r="r" t="t"/>
              <a:pathLst>
                <a:path extrusionOk="0" fill="none" h="3971" w="1170">
                  <a:moveTo>
                    <a:pt x="1" y="3970"/>
                  </a:moveTo>
                  <a:lnTo>
                    <a:pt x="1" y="3970"/>
                  </a:lnTo>
                  <a:lnTo>
                    <a:pt x="245" y="3824"/>
                  </a:lnTo>
                  <a:lnTo>
                    <a:pt x="488" y="3629"/>
                  </a:lnTo>
                  <a:lnTo>
                    <a:pt x="683" y="3410"/>
                  </a:lnTo>
                  <a:lnTo>
                    <a:pt x="853" y="3166"/>
                  </a:lnTo>
                  <a:lnTo>
                    <a:pt x="1000" y="2898"/>
                  </a:lnTo>
                  <a:lnTo>
                    <a:pt x="1097" y="2606"/>
                  </a:lnTo>
                  <a:lnTo>
                    <a:pt x="1170" y="2314"/>
                  </a:lnTo>
                  <a:lnTo>
                    <a:pt x="1170" y="1997"/>
                  </a:lnTo>
                  <a:lnTo>
                    <a:pt x="1170" y="1997"/>
                  </a:lnTo>
                  <a:lnTo>
                    <a:pt x="1170" y="1681"/>
                  </a:lnTo>
                  <a:lnTo>
                    <a:pt x="1097" y="1364"/>
                  </a:lnTo>
                  <a:lnTo>
                    <a:pt x="1000" y="1096"/>
                  </a:lnTo>
                  <a:lnTo>
                    <a:pt x="853" y="828"/>
                  </a:lnTo>
                  <a:lnTo>
                    <a:pt x="683" y="585"/>
                  </a:lnTo>
                  <a:lnTo>
                    <a:pt x="488" y="366"/>
                  </a:lnTo>
                  <a:lnTo>
                    <a:pt x="245" y="171"/>
                  </a:lnTo>
                  <a:lnTo>
                    <a:pt x="1"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47"/>
            <p:cNvSpPr/>
            <p:nvPr/>
          </p:nvSpPr>
          <p:spPr>
            <a:xfrm>
              <a:off x="6618700" y="1751775"/>
              <a:ext cx="96850" cy="146750"/>
            </a:xfrm>
            <a:custGeom>
              <a:rect b="b" l="l" r="r" t="t"/>
              <a:pathLst>
                <a:path extrusionOk="0" fill="none" h="5870" w="3874">
                  <a:moveTo>
                    <a:pt x="3873" y="0"/>
                  </a:moveTo>
                  <a:lnTo>
                    <a:pt x="3873" y="0"/>
                  </a:lnTo>
                  <a:lnTo>
                    <a:pt x="2704" y="0"/>
                  </a:lnTo>
                  <a:lnTo>
                    <a:pt x="1730" y="0"/>
                  </a:lnTo>
                  <a:lnTo>
                    <a:pt x="1730" y="0"/>
                  </a:lnTo>
                  <a:lnTo>
                    <a:pt x="1560" y="25"/>
                  </a:lnTo>
                  <a:lnTo>
                    <a:pt x="1413" y="49"/>
                  </a:lnTo>
                  <a:lnTo>
                    <a:pt x="1243" y="98"/>
                  </a:lnTo>
                  <a:lnTo>
                    <a:pt x="1097" y="147"/>
                  </a:lnTo>
                  <a:lnTo>
                    <a:pt x="926" y="244"/>
                  </a:lnTo>
                  <a:lnTo>
                    <a:pt x="780" y="317"/>
                  </a:lnTo>
                  <a:lnTo>
                    <a:pt x="658" y="439"/>
                  </a:lnTo>
                  <a:lnTo>
                    <a:pt x="537" y="536"/>
                  </a:lnTo>
                  <a:lnTo>
                    <a:pt x="415" y="682"/>
                  </a:lnTo>
                  <a:lnTo>
                    <a:pt x="293" y="804"/>
                  </a:lnTo>
                  <a:lnTo>
                    <a:pt x="220" y="950"/>
                  </a:lnTo>
                  <a:lnTo>
                    <a:pt x="147" y="1096"/>
                  </a:lnTo>
                  <a:lnTo>
                    <a:pt x="74" y="1267"/>
                  </a:lnTo>
                  <a:lnTo>
                    <a:pt x="25" y="1437"/>
                  </a:lnTo>
                  <a:lnTo>
                    <a:pt x="1" y="1583"/>
                  </a:lnTo>
                  <a:lnTo>
                    <a:pt x="1" y="1754"/>
                  </a:lnTo>
                  <a:lnTo>
                    <a:pt x="1" y="4092"/>
                  </a:lnTo>
                  <a:lnTo>
                    <a:pt x="1" y="4092"/>
                  </a:lnTo>
                  <a:lnTo>
                    <a:pt x="1" y="4263"/>
                  </a:lnTo>
                  <a:lnTo>
                    <a:pt x="25" y="4433"/>
                  </a:lnTo>
                  <a:lnTo>
                    <a:pt x="74" y="4579"/>
                  </a:lnTo>
                  <a:lnTo>
                    <a:pt x="147" y="4750"/>
                  </a:lnTo>
                  <a:lnTo>
                    <a:pt x="220" y="4896"/>
                  </a:lnTo>
                  <a:lnTo>
                    <a:pt x="293" y="5042"/>
                  </a:lnTo>
                  <a:lnTo>
                    <a:pt x="415" y="5188"/>
                  </a:lnTo>
                  <a:lnTo>
                    <a:pt x="537" y="5310"/>
                  </a:lnTo>
                  <a:lnTo>
                    <a:pt x="658" y="5407"/>
                  </a:lnTo>
                  <a:lnTo>
                    <a:pt x="780" y="5529"/>
                  </a:lnTo>
                  <a:lnTo>
                    <a:pt x="926" y="5626"/>
                  </a:lnTo>
                  <a:lnTo>
                    <a:pt x="1097" y="5699"/>
                  </a:lnTo>
                  <a:lnTo>
                    <a:pt x="1243" y="5748"/>
                  </a:lnTo>
                  <a:lnTo>
                    <a:pt x="1413" y="5797"/>
                  </a:lnTo>
                  <a:lnTo>
                    <a:pt x="1560" y="5821"/>
                  </a:lnTo>
                  <a:lnTo>
                    <a:pt x="1730" y="5846"/>
                  </a:lnTo>
                  <a:lnTo>
                    <a:pt x="1730" y="5846"/>
                  </a:lnTo>
                  <a:lnTo>
                    <a:pt x="2704" y="5846"/>
                  </a:lnTo>
                  <a:lnTo>
                    <a:pt x="3873" y="587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47"/>
            <p:cNvSpPr/>
            <p:nvPr/>
          </p:nvSpPr>
          <p:spPr>
            <a:xfrm>
              <a:off x="6721600" y="1660450"/>
              <a:ext cx="278900" cy="329425"/>
            </a:xfrm>
            <a:custGeom>
              <a:rect b="b" l="l" r="r" t="t"/>
              <a:pathLst>
                <a:path extrusionOk="0" fill="none" h="13177" w="11156">
                  <a:moveTo>
                    <a:pt x="11155" y="0"/>
                  </a:moveTo>
                  <a:lnTo>
                    <a:pt x="11155" y="0"/>
                  </a:lnTo>
                  <a:lnTo>
                    <a:pt x="10766" y="317"/>
                  </a:lnTo>
                  <a:lnTo>
                    <a:pt x="10352" y="609"/>
                  </a:lnTo>
                  <a:lnTo>
                    <a:pt x="9938" y="901"/>
                  </a:lnTo>
                  <a:lnTo>
                    <a:pt x="9524" y="1169"/>
                  </a:lnTo>
                  <a:lnTo>
                    <a:pt x="9085" y="1413"/>
                  </a:lnTo>
                  <a:lnTo>
                    <a:pt x="8671" y="1632"/>
                  </a:lnTo>
                  <a:lnTo>
                    <a:pt x="7843" y="2046"/>
                  </a:lnTo>
                  <a:lnTo>
                    <a:pt x="7015" y="2387"/>
                  </a:lnTo>
                  <a:lnTo>
                    <a:pt x="6211" y="2679"/>
                  </a:lnTo>
                  <a:lnTo>
                    <a:pt x="5456" y="2898"/>
                  </a:lnTo>
                  <a:lnTo>
                    <a:pt x="4774" y="3093"/>
                  </a:lnTo>
                  <a:lnTo>
                    <a:pt x="4774" y="3093"/>
                  </a:lnTo>
                  <a:lnTo>
                    <a:pt x="4239" y="3215"/>
                  </a:lnTo>
                  <a:lnTo>
                    <a:pt x="3678" y="3312"/>
                  </a:lnTo>
                  <a:lnTo>
                    <a:pt x="3070" y="3410"/>
                  </a:lnTo>
                  <a:lnTo>
                    <a:pt x="2461" y="3459"/>
                  </a:lnTo>
                  <a:lnTo>
                    <a:pt x="1219" y="3580"/>
                  </a:lnTo>
                  <a:lnTo>
                    <a:pt x="1" y="3629"/>
                  </a:lnTo>
                  <a:lnTo>
                    <a:pt x="1" y="9523"/>
                  </a:lnTo>
                  <a:lnTo>
                    <a:pt x="1" y="9523"/>
                  </a:lnTo>
                  <a:lnTo>
                    <a:pt x="1219" y="9596"/>
                  </a:lnTo>
                  <a:lnTo>
                    <a:pt x="2461" y="9693"/>
                  </a:lnTo>
                  <a:lnTo>
                    <a:pt x="3070" y="9767"/>
                  </a:lnTo>
                  <a:lnTo>
                    <a:pt x="3678" y="9840"/>
                  </a:lnTo>
                  <a:lnTo>
                    <a:pt x="4239" y="9937"/>
                  </a:lnTo>
                  <a:lnTo>
                    <a:pt x="4774" y="10059"/>
                  </a:lnTo>
                  <a:lnTo>
                    <a:pt x="4774" y="10059"/>
                  </a:lnTo>
                  <a:lnTo>
                    <a:pt x="5456" y="10254"/>
                  </a:lnTo>
                  <a:lnTo>
                    <a:pt x="6211" y="10497"/>
                  </a:lnTo>
                  <a:lnTo>
                    <a:pt x="7015" y="10765"/>
                  </a:lnTo>
                  <a:lnTo>
                    <a:pt x="7843" y="11130"/>
                  </a:lnTo>
                  <a:lnTo>
                    <a:pt x="8671" y="11520"/>
                  </a:lnTo>
                  <a:lnTo>
                    <a:pt x="9085" y="11764"/>
                  </a:lnTo>
                  <a:lnTo>
                    <a:pt x="9524" y="12007"/>
                  </a:lnTo>
                  <a:lnTo>
                    <a:pt x="9938" y="12251"/>
                  </a:lnTo>
                  <a:lnTo>
                    <a:pt x="10352" y="12543"/>
                  </a:lnTo>
                  <a:lnTo>
                    <a:pt x="10766" y="12835"/>
                  </a:lnTo>
                  <a:lnTo>
                    <a:pt x="11155" y="13176"/>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47"/>
            <p:cNvSpPr/>
            <p:nvPr/>
          </p:nvSpPr>
          <p:spPr>
            <a:xfrm>
              <a:off x="7006550" y="1635475"/>
              <a:ext cx="34750" cy="378750"/>
            </a:xfrm>
            <a:custGeom>
              <a:rect b="b" l="l" r="r" t="t"/>
              <a:pathLst>
                <a:path extrusionOk="0" fill="none" h="15150" w="1390">
                  <a:moveTo>
                    <a:pt x="1024" y="49"/>
                  </a:moveTo>
                  <a:lnTo>
                    <a:pt x="1024" y="49"/>
                  </a:lnTo>
                  <a:lnTo>
                    <a:pt x="902" y="1"/>
                  </a:lnTo>
                  <a:lnTo>
                    <a:pt x="805" y="1"/>
                  </a:lnTo>
                  <a:lnTo>
                    <a:pt x="805" y="1"/>
                  </a:lnTo>
                  <a:lnTo>
                    <a:pt x="683" y="1"/>
                  </a:lnTo>
                  <a:lnTo>
                    <a:pt x="585" y="49"/>
                  </a:lnTo>
                  <a:lnTo>
                    <a:pt x="464" y="98"/>
                  </a:lnTo>
                  <a:lnTo>
                    <a:pt x="391" y="171"/>
                  </a:lnTo>
                  <a:lnTo>
                    <a:pt x="391" y="171"/>
                  </a:lnTo>
                  <a:lnTo>
                    <a:pt x="1" y="536"/>
                  </a:lnTo>
                  <a:lnTo>
                    <a:pt x="1" y="14638"/>
                  </a:lnTo>
                  <a:lnTo>
                    <a:pt x="1" y="14638"/>
                  </a:lnTo>
                  <a:lnTo>
                    <a:pt x="391" y="14979"/>
                  </a:lnTo>
                  <a:lnTo>
                    <a:pt x="391" y="14979"/>
                  </a:lnTo>
                  <a:lnTo>
                    <a:pt x="464" y="15052"/>
                  </a:lnTo>
                  <a:lnTo>
                    <a:pt x="585" y="15101"/>
                  </a:lnTo>
                  <a:lnTo>
                    <a:pt x="683" y="15149"/>
                  </a:lnTo>
                  <a:lnTo>
                    <a:pt x="805" y="15149"/>
                  </a:lnTo>
                  <a:lnTo>
                    <a:pt x="805" y="15149"/>
                  </a:lnTo>
                  <a:lnTo>
                    <a:pt x="902" y="15149"/>
                  </a:lnTo>
                  <a:lnTo>
                    <a:pt x="1024" y="15101"/>
                  </a:lnTo>
                  <a:lnTo>
                    <a:pt x="1024" y="15101"/>
                  </a:lnTo>
                  <a:lnTo>
                    <a:pt x="1170" y="15028"/>
                  </a:lnTo>
                  <a:lnTo>
                    <a:pt x="1292" y="14906"/>
                  </a:lnTo>
                  <a:lnTo>
                    <a:pt x="1365" y="14735"/>
                  </a:lnTo>
                  <a:lnTo>
                    <a:pt x="1389" y="14565"/>
                  </a:lnTo>
                  <a:lnTo>
                    <a:pt x="1389" y="585"/>
                  </a:lnTo>
                  <a:lnTo>
                    <a:pt x="1389" y="585"/>
                  </a:lnTo>
                  <a:lnTo>
                    <a:pt x="1365" y="415"/>
                  </a:lnTo>
                  <a:lnTo>
                    <a:pt x="1292" y="269"/>
                  </a:lnTo>
                  <a:lnTo>
                    <a:pt x="1170" y="122"/>
                  </a:lnTo>
                  <a:lnTo>
                    <a:pt x="1024" y="49"/>
                  </a:lnTo>
                  <a:lnTo>
                    <a:pt x="1024" y="49"/>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2" name="Google Shape;892;p47"/>
          <p:cNvGrpSpPr/>
          <p:nvPr/>
        </p:nvGrpSpPr>
        <p:grpSpPr>
          <a:xfrm>
            <a:off x="370747" y="2085798"/>
            <a:ext cx="304009" cy="326513"/>
            <a:chOff x="616425" y="2329600"/>
            <a:chExt cx="361700" cy="388475"/>
          </a:xfrm>
        </p:grpSpPr>
        <p:sp>
          <p:nvSpPr>
            <p:cNvPr id="893" name="Google Shape;893;p47"/>
            <p:cNvSpPr/>
            <p:nvPr/>
          </p:nvSpPr>
          <p:spPr>
            <a:xfrm>
              <a:off x="616425" y="2329600"/>
              <a:ext cx="361700" cy="388475"/>
            </a:xfrm>
            <a:custGeom>
              <a:rect b="b" l="l" r="r" t="t"/>
              <a:pathLst>
                <a:path extrusionOk="0" fill="none" h="15539" w="14468">
                  <a:moveTo>
                    <a:pt x="14273" y="13030"/>
                  </a:moveTo>
                  <a:lnTo>
                    <a:pt x="9621" y="6479"/>
                  </a:lnTo>
                  <a:lnTo>
                    <a:pt x="9621" y="2338"/>
                  </a:lnTo>
                  <a:lnTo>
                    <a:pt x="10303" y="1656"/>
                  </a:lnTo>
                  <a:lnTo>
                    <a:pt x="10303" y="1656"/>
                  </a:lnTo>
                  <a:lnTo>
                    <a:pt x="10400" y="1559"/>
                  </a:lnTo>
                  <a:lnTo>
                    <a:pt x="10474" y="1437"/>
                  </a:lnTo>
                  <a:lnTo>
                    <a:pt x="10522" y="1291"/>
                  </a:lnTo>
                  <a:lnTo>
                    <a:pt x="10571" y="1169"/>
                  </a:lnTo>
                  <a:lnTo>
                    <a:pt x="10571" y="1023"/>
                  </a:lnTo>
                  <a:lnTo>
                    <a:pt x="10571" y="877"/>
                  </a:lnTo>
                  <a:lnTo>
                    <a:pt x="10547" y="731"/>
                  </a:lnTo>
                  <a:lnTo>
                    <a:pt x="10498" y="609"/>
                  </a:lnTo>
                  <a:lnTo>
                    <a:pt x="10498" y="609"/>
                  </a:lnTo>
                  <a:lnTo>
                    <a:pt x="10449" y="463"/>
                  </a:lnTo>
                  <a:lnTo>
                    <a:pt x="10352" y="366"/>
                  </a:lnTo>
                  <a:lnTo>
                    <a:pt x="10254" y="244"/>
                  </a:lnTo>
                  <a:lnTo>
                    <a:pt x="10157" y="171"/>
                  </a:lnTo>
                  <a:lnTo>
                    <a:pt x="10035" y="98"/>
                  </a:lnTo>
                  <a:lnTo>
                    <a:pt x="9889" y="49"/>
                  </a:lnTo>
                  <a:lnTo>
                    <a:pt x="9767" y="25"/>
                  </a:lnTo>
                  <a:lnTo>
                    <a:pt x="9621" y="0"/>
                  </a:lnTo>
                  <a:lnTo>
                    <a:pt x="4848" y="0"/>
                  </a:lnTo>
                  <a:lnTo>
                    <a:pt x="4848" y="0"/>
                  </a:lnTo>
                  <a:lnTo>
                    <a:pt x="4701" y="25"/>
                  </a:lnTo>
                  <a:lnTo>
                    <a:pt x="4580" y="49"/>
                  </a:lnTo>
                  <a:lnTo>
                    <a:pt x="4433" y="98"/>
                  </a:lnTo>
                  <a:lnTo>
                    <a:pt x="4312" y="171"/>
                  </a:lnTo>
                  <a:lnTo>
                    <a:pt x="4214" y="244"/>
                  </a:lnTo>
                  <a:lnTo>
                    <a:pt x="4117" y="366"/>
                  </a:lnTo>
                  <a:lnTo>
                    <a:pt x="4019" y="463"/>
                  </a:lnTo>
                  <a:lnTo>
                    <a:pt x="3971" y="609"/>
                  </a:lnTo>
                  <a:lnTo>
                    <a:pt x="3971" y="609"/>
                  </a:lnTo>
                  <a:lnTo>
                    <a:pt x="3922" y="731"/>
                  </a:lnTo>
                  <a:lnTo>
                    <a:pt x="3898" y="877"/>
                  </a:lnTo>
                  <a:lnTo>
                    <a:pt x="3898" y="1023"/>
                  </a:lnTo>
                  <a:lnTo>
                    <a:pt x="3898" y="1169"/>
                  </a:lnTo>
                  <a:lnTo>
                    <a:pt x="3946" y="1291"/>
                  </a:lnTo>
                  <a:lnTo>
                    <a:pt x="3995" y="1437"/>
                  </a:lnTo>
                  <a:lnTo>
                    <a:pt x="4068" y="1559"/>
                  </a:lnTo>
                  <a:lnTo>
                    <a:pt x="4166" y="1656"/>
                  </a:lnTo>
                  <a:lnTo>
                    <a:pt x="4848" y="2338"/>
                  </a:lnTo>
                  <a:lnTo>
                    <a:pt x="4848" y="6479"/>
                  </a:lnTo>
                  <a:lnTo>
                    <a:pt x="196" y="13030"/>
                  </a:lnTo>
                  <a:lnTo>
                    <a:pt x="196" y="13030"/>
                  </a:lnTo>
                  <a:lnTo>
                    <a:pt x="123" y="13152"/>
                  </a:lnTo>
                  <a:lnTo>
                    <a:pt x="50" y="13274"/>
                  </a:lnTo>
                  <a:lnTo>
                    <a:pt x="25" y="13395"/>
                  </a:lnTo>
                  <a:lnTo>
                    <a:pt x="1" y="13517"/>
                  </a:lnTo>
                  <a:lnTo>
                    <a:pt x="1" y="13639"/>
                  </a:lnTo>
                  <a:lnTo>
                    <a:pt x="25" y="13785"/>
                  </a:lnTo>
                  <a:lnTo>
                    <a:pt x="50" y="13907"/>
                  </a:lnTo>
                  <a:lnTo>
                    <a:pt x="98" y="14029"/>
                  </a:lnTo>
                  <a:lnTo>
                    <a:pt x="585" y="15003"/>
                  </a:lnTo>
                  <a:lnTo>
                    <a:pt x="585" y="15003"/>
                  </a:lnTo>
                  <a:lnTo>
                    <a:pt x="658" y="15125"/>
                  </a:lnTo>
                  <a:lnTo>
                    <a:pt x="756" y="15222"/>
                  </a:lnTo>
                  <a:lnTo>
                    <a:pt x="829" y="15320"/>
                  </a:lnTo>
                  <a:lnTo>
                    <a:pt x="951" y="15393"/>
                  </a:lnTo>
                  <a:lnTo>
                    <a:pt x="1073" y="15441"/>
                  </a:lnTo>
                  <a:lnTo>
                    <a:pt x="1194" y="15490"/>
                  </a:lnTo>
                  <a:lnTo>
                    <a:pt x="1316" y="15539"/>
                  </a:lnTo>
                  <a:lnTo>
                    <a:pt x="1462" y="15539"/>
                  </a:lnTo>
                  <a:lnTo>
                    <a:pt x="13006" y="15539"/>
                  </a:lnTo>
                  <a:lnTo>
                    <a:pt x="13006" y="15539"/>
                  </a:lnTo>
                  <a:lnTo>
                    <a:pt x="13153" y="15539"/>
                  </a:lnTo>
                  <a:lnTo>
                    <a:pt x="13274" y="15490"/>
                  </a:lnTo>
                  <a:lnTo>
                    <a:pt x="13396" y="15441"/>
                  </a:lnTo>
                  <a:lnTo>
                    <a:pt x="13518" y="15393"/>
                  </a:lnTo>
                  <a:lnTo>
                    <a:pt x="13640" y="15320"/>
                  </a:lnTo>
                  <a:lnTo>
                    <a:pt x="13713" y="15222"/>
                  </a:lnTo>
                  <a:lnTo>
                    <a:pt x="13810" y="15125"/>
                  </a:lnTo>
                  <a:lnTo>
                    <a:pt x="13883" y="15003"/>
                  </a:lnTo>
                  <a:lnTo>
                    <a:pt x="14370" y="14029"/>
                  </a:lnTo>
                  <a:lnTo>
                    <a:pt x="14370" y="14029"/>
                  </a:lnTo>
                  <a:lnTo>
                    <a:pt x="14419" y="13907"/>
                  </a:lnTo>
                  <a:lnTo>
                    <a:pt x="14443" y="13785"/>
                  </a:lnTo>
                  <a:lnTo>
                    <a:pt x="14468" y="13639"/>
                  </a:lnTo>
                  <a:lnTo>
                    <a:pt x="14468" y="13517"/>
                  </a:lnTo>
                  <a:lnTo>
                    <a:pt x="14443" y="13395"/>
                  </a:lnTo>
                  <a:lnTo>
                    <a:pt x="14419" y="13274"/>
                  </a:lnTo>
                  <a:lnTo>
                    <a:pt x="14346" y="13152"/>
                  </a:lnTo>
                  <a:lnTo>
                    <a:pt x="14273" y="13030"/>
                  </a:lnTo>
                  <a:lnTo>
                    <a:pt x="14273" y="1303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47"/>
            <p:cNvSpPr/>
            <p:nvPr/>
          </p:nvSpPr>
          <p:spPr>
            <a:xfrm>
              <a:off x="704725" y="2545750"/>
              <a:ext cx="185125" cy="25"/>
            </a:xfrm>
            <a:custGeom>
              <a:rect b="b" l="l" r="r" t="t"/>
              <a:pathLst>
                <a:path extrusionOk="0" fill="none" h="1" w="7405">
                  <a:moveTo>
                    <a:pt x="7404" y="0"/>
                  </a:moveTo>
                  <a:lnTo>
                    <a:pt x="0"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47"/>
            <p:cNvSpPr/>
            <p:nvPr/>
          </p:nvSpPr>
          <p:spPr>
            <a:xfrm>
              <a:off x="811875" y="2626125"/>
              <a:ext cx="31075" cy="31075"/>
            </a:xfrm>
            <a:custGeom>
              <a:rect b="b" l="l" r="r" t="t"/>
              <a:pathLst>
                <a:path extrusionOk="0" fill="none" h="1243" w="1243">
                  <a:moveTo>
                    <a:pt x="1" y="633"/>
                  </a:moveTo>
                  <a:lnTo>
                    <a:pt x="1" y="633"/>
                  </a:lnTo>
                  <a:lnTo>
                    <a:pt x="25" y="487"/>
                  </a:lnTo>
                  <a:lnTo>
                    <a:pt x="50" y="390"/>
                  </a:lnTo>
                  <a:lnTo>
                    <a:pt x="98" y="268"/>
                  </a:lnTo>
                  <a:lnTo>
                    <a:pt x="171" y="171"/>
                  </a:lnTo>
                  <a:lnTo>
                    <a:pt x="269" y="98"/>
                  </a:lnTo>
                  <a:lnTo>
                    <a:pt x="390" y="49"/>
                  </a:lnTo>
                  <a:lnTo>
                    <a:pt x="488" y="24"/>
                  </a:lnTo>
                  <a:lnTo>
                    <a:pt x="634" y="0"/>
                  </a:lnTo>
                  <a:lnTo>
                    <a:pt x="634" y="0"/>
                  </a:lnTo>
                  <a:lnTo>
                    <a:pt x="756" y="24"/>
                  </a:lnTo>
                  <a:lnTo>
                    <a:pt x="853" y="49"/>
                  </a:lnTo>
                  <a:lnTo>
                    <a:pt x="975" y="98"/>
                  </a:lnTo>
                  <a:lnTo>
                    <a:pt x="1072" y="171"/>
                  </a:lnTo>
                  <a:lnTo>
                    <a:pt x="1146" y="268"/>
                  </a:lnTo>
                  <a:lnTo>
                    <a:pt x="1194" y="390"/>
                  </a:lnTo>
                  <a:lnTo>
                    <a:pt x="1243" y="487"/>
                  </a:lnTo>
                  <a:lnTo>
                    <a:pt x="1243" y="633"/>
                  </a:lnTo>
                  <a:lnTo>
                    <a:pt x="1243" y="633"/>
                  </a:lnTo>
                  <a:lnTo>
                    <a:pt x="1243" y="755"/>
                  </a:lnTo>
                  <a:lnTo>
                    <a:pt x="1194" y="853"/>
                  </a:lnTo>
                  <a:lnTo>
                    <a:pt x="1146" y="974"/>
                  </a:lnTo>
                  <a:lnTo>
                    <a:pt x="1072" y="1072"/>
                  </a:lnTo>
                  <a:lnTo>
                    <a:pt x="975" y="1145"/>
                  </a:lnTo>
                  <a:lnTo>
                    <a:pt x="853" y="1194"/>
                  </a:lnTo>
                  <a:lnTo>
                    <a:pt x="756" y="1242"/>
                  </a:lnTo>
                  <a:lnTo>
                    <a:pt x="634" y="1242"/>
                  </a:lnTo>
                  <a:lnTo>
                    <a:pt x="634" y="1242"/>
                  </a:lnTo>
                  <a:lnTo>
                    <a:pt x="488" y="1242"/>
                  </a:lnTo>
                  <a:lnTo>
                    <a:pt x="390" y="1194"/>
                  </a:lnTo>
                  <a:lnTo>
                    <a:pt x="269" y="1145"/>
                  </a:lnTo>
                  <a:lnTo>
                    <a:pt x="171" y="1072"/>
                  </a:lnTo>
                  <a:lnTo>
                    <a:pt x="98" y="974"/>
                  </a:lnTo>
                  <a:lnTo>
                    <a:pt x="50" y="853"/>
                  </a:lnTo>
                  <a:lnTo>
                    <a:pt x="25" y="755"/>
                  </a:lnTo>
                  <a:lnTo>
                    <a:pt x="1" y="633"/>
                  </a:lnTo>
                  <a:lnTo>
                    <a:pt x="1" y="633"/>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47"/>
            <p:cNvSpPr/>
            <p:nvPr/>
          </p:nvSpPr>
          <p:spPr>
            <a:xfrm>
              <a:off x="751000" y="2568275"/>
              <a:ext cx="54200" cy="53600"/>
            </a:xfrm>
            <a:custGeom>
              <a:rect b="b" l="l" r="r" t="t"/>
              <a:pathLst>
                <a:path extrusionOk="0" fill="none" h="2144" w="2168">
                  <a:moveTo>
                    <a:pt x="1096" y="2144"/>
                  </a:moveTo>
                  <a:lnTo>
                    <a:pt x="1096" y="2144"/>
                  </a:lnTo>
                  <a:lnTo>
                    <a:pt x="877" y="2119"/>
                  </a:lnTo>
                  <a:lnTo>
                    <a:pt x="658" y="2071"/>
                  </a:lnTo>
                  <a:lnTo>
                    <a:pt x="487" y="1973"/>
                  </a:lnTo>
                  <a:lnTo>
                    <a:pt x="317" y="1827"/>
                  </a:lnTo>
                  <a:lnTo>
                    <a:pt x="195" y="1681"/>
                  </a:lnTo>
                  <a:lnTo>
                    <a:pt x="98" y="1486"/>
                  </a:lnTo>
                  <a:lnTo>
                    <a:pt x="25" y="1291"/>
                  </a:lnTo>
                  <a:lnTo>
                    <a:pt x="0" y="1072"/>
                  </a:lnTo>
                  <a:lnTo>
                    <a:pt x="0" y="1072"/>
                  </a:lnTo>
                  <a:lnTo>
                    <a:pt x="25" y="853"/>
                  </a:lnTo>
                  <a:lnTo>
                    <a:pt x="98" y="658"/>
                  </a:lnTo>
                  <a:lnTo>
                    <a:pt x="195" y="463"/>
                  </a:lnTo>
                  <a:lnTo>
                    <a:pt x="317" y="317"/>
                  </a:lnTo>
                  <a:lnTo>
                    <a:pt x="487" y="171"/>
                  </a:lnTo>
                  <a:lnTo>
                    <a:pt x="658" y="73"/>
                  </a:lnTo>
                  <a:lnTo>
                    <a:pt x="877" y="0"/>
                  </a:lnTo>
                  <a:lnTo>
                    <a:pt x="1096" y="0"/>
                  </a:lnTo>
                  <a:lnTo>
                    <a:pt x="1096" y="0"/>
                  </a:lnTo>
                  <a:lnTo>
                    <a:pt x="1315" y="0"/>
                  </a:lnTo>
                  <a:lnTo>
                    <a:pt x="1510" y="73"/>
                  </a:lnTo>
                  <a:lnTo>
                    <a:pt x="1681" y="171"/>
                  </a:lnTo>
                  <a:lnTo>
                    <a:pt x="1851" y="317"/>
                  </a:lnTo>
                  <a:lnTo>
                    <a:pt x="1973" y="463"/>
                  </a:lnTo>
                  <a:lnTo>
                    <a:pt x="2070" y="658"/>
                  </a:lnTo>
                  <a:lnTo>
                    <a:pt x="2144" y="853"/>
                  </a:lnTo>
                  <a:lnTo>
                    <a:pt x="2168" y="1072"/>
                  </a:lnTo>
                  <a:lnTo>
                    <a:pt x="2168" y="1072"/>
                  </a:lnTo>
                  <a:lnTo>
                    <a:pt x="2144" y="1291"/>
                  </a:lnTo>
                  <a:lnTo>
                    <a:pt x="2070" y="1486"/>
                  </a:lnTo>
                  <a:lnTo>
                    <a:pt x="1973" y="1681"/>
                  </a:lnTo>
                  <a:lnTo>
                    <a:pt x="1851" y="1827"/>
                  </a:lnTo>
                  <a:lnTo>
                    <a:pt x="1681" y="1973"/>
                  </a:lnTo>
                  <a:lnTo>
                    <a:pt x="1510" y="2071"/>
                  </a:lnTo>
                  <a:lnTo>
                    <a:pt x="1315" y="2119"/>
                  </a:lnTo>
                  <a:lnTo>
                    <a:pt x="1096" y="2144"/>
                  </a:lnTo>
                  <a:lnTo>
                    <a:pt x="1096" y="2144"/>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47"/>
            <p:cNvSpPr/>
            <p:nvPr/>
          </p:nvSpPr>
          <p:spPr>
            <a:xfrm>
              <a:off x="769875" y="2662650"/>
              <a:ext cx="23775" cy="23775"/>
            </a:xfrm>
            <a:custGeom>
              <a:rect b="b" l="l" r="r" t="t"/>
              <a:pathLst>
                <a:path extrusionOk="0" fill="none" h="951" w="951">
                  <a:moveTo>
                    <a:pt x="0" y="463"/>
                  </a:moveTo>
                  <a:lnTo>
                    <a:pt x="0" y="463"/>
                  </a:lnTo>
                  <a:lnTo>
                    <a:pt x="0" y="366"/>
                  </a:lnTo>
                  <a:lnTo>
                    <a:pt x="25" y="293"/>
                  </a:lnTo>
                  <a:lnTo>
                    <a:pt x="73" y="195"/>
                  </a:lnTo>
                  <a:lnTo>
                    <a:pt x="146" y="122"/>
                  </a:lnTo>
                  <a:lnTo>
                    <a:pt x="220" y="73"/>
                  </a:lnTo>
                  <a:lnTo>
                    <a:pt x="293" y="25"/>
                  </a:lnTo>
                  <a:lnTo>
                    <a:pt x="390" y="0"/>
                  </a:lnTo>
                  <a:lnTo>
                    <a:pt x="487" y="0"/>
                  </a:lnTo>
                  <a:lnTo>
                    <a:pt x="487" y="0"/>
                  </a:lnTo>
                  <a:lnTo>
                    <a:pt x="585" y="0"/>
                  </a:lnTo>
                  <a:lnTo>
                    <a:pt x="658" y="25"/>
                  </a:lnTo>
                  <a:lnTo>
                    <a:pt x="755" y="73"/>
                  </a:lnTo>
                  <a:lnTo>
                    <a:pt x="828" y="122"/>
                  </a:lnTo>
                  <a:lnTo>
                    <a:pt x="877" y="195"/>
                  </a:lnTo>
                  <a:lnTo>
                    <a:pt x="926" y="293"/>
                  </a:lnTo>
                  <a:lnTo>
                    <a:pt x="950" y="366"/>
                  </a:lnTo>
                  <a:lnTo>
                    <a:pt x="950" y="463"/>
                  </a:lnTo>
                  <a:lnTo>
                    <a:pt x="950" y="463"/>
                  </a:lnTo>
                  <a:lnTo>
                    <a:pt x="950" y="561"/>
                  </a:lnTo>
                  <a:lnTo>
                    <a:pt x="926" y="658"/>
                  </a:lnTo>
                  <a:lnTo>
                    <a:pt x="877" y="755"/>
                  </a:lnTo>
                  <a:lnTo>
                    <a:pt x="828" y="804"/>
                  </a:lnTo>
                  <a:lnTo>
                    <a:pt x="755" y="877"/>
                  </a:lnTo>
                  <a:lnTo>
                    <a:pt x="658" y="926"/>
                  </a:lnTo>
                  <a:lnTo>
                    <a:pt x="585" y="950"/>
                  </a:lnTo>
                  <a:lnTo>
                    <a:pt x="487" y="950"/>
                  </a:lnTo>
                  <a:lnTo>
                    <a:pt x="487" y="950"/>
                  </a:lnTo>
                  <a:lnTo>
                    <a:pt x="390" y="950"/>
                  </a:lnTo>
                  <a:lnTo>
                    <a:pt x="293" y="926"/>
                  </a:lnTo>
                  <a:lnTo>
                    <a:pt x="220" y="877"/>
                  </a:lnTo>
                  <a:lnTo>
                    <a:pt x="146" y="804"/>
                  </a:lnTo>
                  <a:lnTo>
                    <a:pt x="73" y="755"/>
                  </a:lnTo>
                  <a:lnTo>
                    <a:pt x="25" y="658"/>
                  </a:lnTo>
                  <a:lnTo>
                    <a:pt x="0" y="561"/>
                  </a:lnTo>
                  <a:lnTo>
                    <a:pt x="0" y="463"/>
                  </a:lnTo>
                  <a:lnTo>
                    <a:pt x="0" y="463"/>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47"/>
            <p:cNvSpPr/>
            <p:nvPr/>
          </p:nvSpPr>
          <p:spPr>
            <a:xfrm>
              <a:off x="799700" y="2503125"/>
              <a:ext cx="24375" cy="23775"/>
            </a:xfrm>
            <a:custGeom>
              <a:rect b="b" l="l" r="r" t="t"/>
              <a:pathLst>
                <a:path extrusionOk="0" fill="none" h="951" w="975">
                  <a:moveTo>
                    <a:pt x="1" y="463"/>
                  </a:moveTo>
                  <a:lnTo>
                    <a:pt x="1" y="463"/>
                  </a:lnTo>
                  <a:lnTo>
                    <a:pt x="25" y="366"/>
                  </a:lnTo>
                  <a:lnTo>
                    <a:pt x="49" y="293"/>
                  </a:lnTo>
                  <a:lnTo>
                    <a:pt x="98" y="195"/>
                  </a:lnTo>
                  <a:lnTo>
                    <a:pt x="147" y="122"/>
                  </a:lnTo>
                  <a:lnTo>
                    <a:pt x="220" y="73"/>
                  </a:lnTo>
                  <a:lnTo>
                    <a:pt x="293" y="25"/>
                  </a:lnTo>
                  <a:lnTo>
                    <a:pt x="390" y="0"/>
                  </a:lnTo>
                  <a:lnTo>
                    <a:pt x="488" y="0"/>
                  </a:lnTo>
                  <a:lnTo>
                    <a:pt x="488" y="0"/>
                  </a:lnTo>
                  <a:lnTo>
                    <a:pt x="585" y="0"/>
                  </a:lnTo>
                  <a:lnTo>
                    <a:pt x="683" y="25"/>
                  </a:lnTo>
                  <a:lnTo>
                    <a:pt x="756" y="73"/>
                  </a:lnTo>
                  <a:lnTo>
                    <a:pt x="829" y="122"/>
                  </a:lnTo>
                  <a:lnTo>
                    <a:pt x="877" y="195"/>
                  </a:lnTo>
                  <a:lnTo>
                    <a:pt x="926" y="293"/>
                  </a:lnTo>
                  <a:lnTo>
                    <a:pt x="951" y="366"/>
                  </a:lnTo>
                  <a:lnTo>
                    <a:pt x="975" y="463"/>
                  </a:lnTo>
                  <a:lnTo>
                    <a:pt x="975" y="463"/>
                  </a:lnTo>
                  <a:lnTo>
                    <a:pt x="951" y="561"/>
                  </a:lnTo>
                  <a:lnTo>
                    <a:pt x="926" y="658"/>
                  </a:lnTo>
                  <a:lnTo>
                    <a:pt x="877" y="731"/>
                  </a:lnTo>
                  <a:lnTo>
                    <a:pt x="829" y="804"/>
                  </a:lnTo>
                  <a:lnTo>
                    <a:pt x="756" y="877"/>
                  </a:lnTo>
                  <a:lnTo>
                    <a:pt x="683" y="902"/>
                  </a:lnTo>
                  <a:lnTo>
                    <a:pt x="585" y="950"/>
                  </a:lnTo>
                  <a:lnTo>
                    <a:pt x="488" y="950"/>
                  </a:lnTo>
                  <a:lnTo>
                    <a:pt x="488" y="950"/>
                  </a:lnTo>
                  <a:lnTo>
                    <a:pt x="390" y="950"/>
                  </a:lnTo>
                  <a:lnTo>
                    <a:pt x="293" y="902"/>
                  </a:lnTo>
                  <a:lnTo>
                    <a:pt x="220" y="877"/>
                  </a:lnTo>
                  <a:lnTo>
                    <a:pt x="147" y="804"/>
                  </a:lnTo>
                  <a:lnTo>
                    <a:pt x="98" y="731"/>
                  </a:lnTo>
                  <a:lnTo>
                    <a:pt x="49" y="658"/>
                  </a:lnTo>
                  <a:lnTo>
                    <a:pt x="25" y="561"/>
                  </a:lnTo>
                  <a:lnTo>
                    <a:pt x="1" y="463"/>
                  </a:lnTo>
                  <a:lnTo>
                    <a:pt x="1" y="463"/>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47"/>
            <p:cNvSpPr/>
            <p:nvPr/>
          </p:nvSpPr>
          <p:spPr>
            <a:xfrm>
              <a:off x="766825" y="2388050"/>
              <a:ext cx="60925" cy="25"/>
            </a:xfrm>
            <a:custGeom>
              <a:rect b="b" l="l" r="r" t="t"/>
              <a:pathLst>
                <a:path extrusionOk="0" fill="none" h="1" w="2437">
                  <a:moveTo>
                    <a:pt x="2436" y="0"/>
                  </a:moveTo>
                  <a:lnTo>
                    <a:pt x="1"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47"/>
            <p:cNvSpPr/>
            <p:nvPr/>
          </p:nvSpPr>
          <p:spPr>
            <a:xfrm>
              <a:off x="769875" y="2456250"/>
              <a:ext cx="31075" cy="31075"/>
            </a:xfrm>
            <a:custGeom>
              <a:rect b="b" l="l" r="r" t="t"/>
              <a:pathLst>
                <a:path extrusionOk="0" fill="none" h="1243" w="1243">
                  <a:moveTo>
                    <a:pt x="0" y="633"/>
                  </a:moveTo>
                  <a:lnTo>
                    <a:pt x="0" y="633"/>
                  </a:lnTo>
                  <a:lnTo>
                    <a:pt x="0" y="512"/>
                  </a:lnTo>
                  <a:lnTo>
                    <a:pt x="49" y="390"/>
                  </a:lnTo>
                  <a:lnTo>
                    <a:pt x="98" y="268"/>
                  </a:lnTo>
                  <a:lnTo>
                    <a:pt x="171" y="195"/>
                  </a:lnTo>
                  <a:lnTo>
                    <a:pt x="268" y="122"/>
                  </a:lnTo>
                  <a:lnTo>
                    <a:pt x="366" y="49"/>
                  </a:lnTo>
                  <a:lnTo>
                    <a:pt x="487" y="24"/>
                  </a:lnTo>
                  <a:lnTo>
                    <a:pt x="609" y="0"/>
                  </a:lnTo>
                  <a:lnTo>
                    <a:pt x="609" y="0"/>
                  </a:lnTo>
                  <a:lnTo>
                    <a:pt x="731" y="24"/>
                  </a:lnTo>
                  <a:lnTo>
                    <a:pt x="853" y="49"/>
                  </a:lnTo>
                  <a:lnTo>
                    <a:pt x="975" y="122"/>
                  </a:lnTo>
                  <a:lnTo>
                    <a:pt x="1048" y="195"/>
                  </a:lnTo>
                  <a:lnTo>
                    <a:pt x="1145" y="268"/>
                  </a:lnTo>
                  <a:lnTo>
                    <a:pt x="1194" y="390"/>
                  </a:lnTo>
                  <a:lnTo>
                    <a:pt x="1218" y="512"/>
                  </a:lnTo>
                  <a:lnTo>
                    <a:pt x="1242" y="633"/>
                  </a:lnTo>
                  <a:lnTo>
                    <a:pt x="1242" y="633"/>
                  </a:lnTo>
                  <a:lnTo>
                    <a:pt x="1218" y="755"/>
                  </a:lnTo>
                  <a:lnTo>
                    <a:pt x="1194" y="877"/>
                  </a:lnTo>
                  <a:lnTo>
                    <a:pt x="1145" y="974"/>
                  </a:lnTo>
                  <a:lnTo>
                    <a:pt x="1048" y="1072"/>
                  </a:lnTo>
                  <a:lnTo>
                    <a:pt x="975" y="1145"/>
                  </a:lnTo>
                  <a:lnTo>
                    <a:pt x="853" y="1193"/>
                  </a:lnTo>
                  <a:lnTo>
                    <a:pt x="731" y="1242"/>
                  </a:lnTo>
                  <a:lnTo>
                    <a:pt x="609" y="1242"/>
                  </a:lnTo>
                  <a:lnTo>
                    <a:pt x="609" y="1242"/>
                  </a:lnTo>
                  <a:lnTo>
                    <a:pt x="487" y="1242"/>
                  </a:lnTo>
                  <a:lnTo>
                    <a:pt x="366" y="1193"/>
                  </a:lnTo>
                  <a:lnTo>
                    <a:pt x="268" y="1145"/>
                  </a:lnTo>
                  <a:lnTo>
                    <a:pt x="171" y="1072"/>
                  </a:lnTo>
                  <a:lnTo>
                    <a:pt x="98" y="974"/>
                  </a:lnTo>
                  <a:lnTo>
                    <a:pt x="49" y="877"/>
                  </a:lnTo>
                  <a:lnTo>
                    <a:pt x="0" y="755"/>
                  </a:lnTo>
                  <a:lnTo>
                    <a:pt x="0" y="633"/>
                  </a:lnTo>
                  <a:lnTo>
                    <a:pt x="0" y="633"/>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1" name="Google Shape;901;p47"/>
          <p:cNvGrpSpPr/>
          <p:nvPr/>
        </p:nvGrpSpPr>
        <p:grpSpPr>
          <a:xfrm>
            <a:off x="927557" y="2088866"/>
            <a:ext cx="320378" cy="320378"/>
            <a:chOff x="1278900" y="2333250"/>
            <a:chExt cx="381175" cy="381175"/>
          </a:xfrm>
        </p:grpSpPr>
        <p:sp>
          <p:nvSpPr>
            <p:cNvPr id="902" name="Google Shape;902;p47"/>
            <p:cNvSpPr/>
            <p:nvPr/>
          </p:nvSpPr>
          <p:spPr>
            <a:xfrm>
              <a:off x="1278900" y="2333250"/>
              <a:ext cx="381175" cy="381175"/>
            </a:xfrm>
            <a:custGeom>
              <a:rect b="b" l="l" r="r" t="t"/>
              <a:pathLst>
                <a:path extrusionOk="0" fill="none" h="15247" w="15247">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47"/>
            <p:cNvSpPr/>
            <p:nvPr/>
          </p:nvSpPr>
          <p:spPr>
            <a:xfrm>
              <a:off x="1525475" y="2503125"/>
              <a:ext cx="43875" cy="47525"/>
            </a:xfrm>
            <a:custGeom>
              <a:rect b="b" l="l" r="r" t="t"/>
              <a:pathLst>
                <a:path extrusionOk="0" fill="none" h="1901" w="1755">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47"/>
            <p:cNvSpPr/>
            <p:nvPr/>
          </p:nvSpPr>
          <p:spPr>
            <a:xfrm>
              <a:off x="1369600" y="2503125"/>
              <a:ext cx="43875" cy="47525"/>
            </a:xfrm>
            <a:custGeom>
              <a:rect b="b" l="l" r="r" t="t"/>
              <a:pathLst>
                <a:path extrusionOk="0" fill="none" h="1901" w="1755">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47"/>
            <p:cNvSpPr/>
            <p:nvPr/>
          </p:nvSpPr>
          <p:spPr>
            <a:xfrm>
              <a:off x="1369600" y="2604200"/>
              <a:ext cx="199750" cy="40825"/>
            </a:xfrm>
            <a:custGeom>
              <a:rect b="b" l="l" r="r" t="t"/>
              <a:pathLst>
                <a:path extrusionOk="0" fill="none" h="1633" w="799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6" name="Google Shape;906;p47"/>
          <p:cNvGrpSpPr/>
          <p:nvPr/>
        </p:nvGrpSpPr>
        <p:grpSpPr>
          <a:xfrm>
            <a:off x="1492520" y="2088866"/>
            <a:ext cx="320399" cy="320378"/>
            <a:chOff x="1951075" y="2333250"/>
            <a:chExt cx="381200" cy="381175"/>
          </a:xfrm>
        </p:grpSpPr>
        <p:sp>
          <p:nvSpPr>
            <p:cNvPr id="907" name="Google Shape;907;p47"/>
            <p:cNvSpPr/>
            <p:nvPr/>
          </p:nvSpPr>
          <p:spPr>
            <a:xfrm>
              <a:off x="1951075" y="2333250"/>
              <a:ext cx="381200" cy="381175"/>
            </a:xfrm>
            <a:custGeom>
              <a:rect b="b" l="l" r="r" t="t"/>
              <a:pathLst>
                <a:path extrusionOk="0" fill="none" h="15247" w="15248">
                  <a:moveTo>
                    <a:pt x="7624" y="0"/>
                  </a:moveTo>
                  <a:lnTo>
                    <a:pt x="7624" y="0"/>
                  </a:lnTo>
                  <a:lnTo>
                    <a:pt x="7234" y="0"/>
                  </a:lnTo>
                  <a:lnTo>
                    <a:pt x="6845" y="49"/>
                  </a:lnTo>
                  <a:lnTo>
                    <a:pt x="6455" y="98"/>
                  </a:lnTo>
                  <a:lnTo>
                    <a:pt x="6090" y="147"/>
                  </a:lnTo>
                  <a:lnTo>
                    <a:pt x="5724" y="244"/>
                  </a:lnTo>
                  <a:lnTo>
                    <a:pt x="5359" y="341"/>
                  </a:lnTo>
                  <a:lnTo>
                    <a:pt x="4994" y="463"/>
                  </a:lnTo>
                  <a:lnTo>
                    <a:pt x="4653" y="609"/>
                  </a:lnTo>
                  <a:lnTo>
                    <a:pt x="4312" y="755"/>
                  </a:lnTo>
                  <a:lnTo>
                    <a:pt x="3995" y="926"/>
                  </a:lnTo>
                  <a:lnTo>
                    <a:pt x="3678" y="1096"/>
                  </a:lnTo>
                  <a:lnTo>
                    <a:pt x="3362" y="1291"/>
                  </a:lnTo>
                  <a:lnTo>
                    <a:pt x="3070" y="1510"/>
                  </a:lnTo>
                  <a:lnTo>
                    <a:pt x="2777" y="1730"/>
                  </a:lnTo>
                  <a:lnTo>
                    <a:pt x="2509" y="1973"/>
                  </a:lnTo>
                  <a:lnTo>
                    <a:pt x="2242" y="2241"/>
                  </a:lnTo>
                  <a:lnTo>
                    <a:pt x="1974" y="2509"/>
                  </a:lnTo>
                  <a:lnTo>
                    <a:pt x="1730" y="2777"/>
                  </a:lnTo>
                  <a:lnTo>
                    <a:pt x="1511" y="3069"/>
                  </a:lnTo>
                  <a:lnTo>
                    <a:pt x="1292" y="3361"/>
                  </a:lnTo>
                  <a:lnTo>
                    <a:pt x="1097" y="3678"/>
                  </a:lnTo>
                  <a:lnTo>
                    <a:pt x="926" y="3995"/>
                  </a:lnTo>
                  <a:lnTo>
                    <a:pt x="756" y="4311"/>
                  </a:lnTo>
                  <a:lnTo>
                    <a:pt x="610" y="4652"/>
                  </a:lnTo>
                  <a:lnTo>
                    <a:pt x="464" y="4993"/>
                  </a:lnTo>
                  <a:lnTo>
                    <a:pt x="342" y="5358"/>
                  </a:lnTo>
                  <a:lnTo>
                    <a:pt x="244" y="5724"/>
                  </a:lnTo>
                  <a:lnTo>
                    <a:pt x="147" y="6089"/>
                  </a:lnTo>
                  <a:lnTo>
                    <a:pt x="98" y="6454"/>
                  </a:lnTo>
                  <a:lnTo>
                    <a:pt x="50" y="6844"/>
                  </a:lnTo>
                  <a:lnTo>
                    <a:pt x="1" y="7234"/>
                  </a:lnTo>
                  <a:lnTo>
                    <a:pt x="1" y="7623"/>
                  </a:lnTo>
                  <a:lnTo>
                    <a:pt x="1" y="7623"/>
                  </a:lnTo>
                  <a:lnTo>
                    <a:pt x="1" y="8013"/>
                  </a:lnTo>
                  <a:lnTo>
                    <a:pt x="50" y="8403"/>
                  </a:lnTo>
                  <a:lnTo>
                    <a:pt x="98" y="8793"/>
                  </a:lnTo>
                  <a:lnTo>
                    <a:pt x="147" y="9158"/>
                  </a:lnTo>
                  <a:lnTo>
                    <a:pt x="244" y="9523"/>
                  </a:lnTo>
                  <a:lnTo>
                    <a:pt x="342" y="9889"/>
                  </a:lnTo>
                  <a:lnTo>
                    <a:pt x="464" y="10254"/>
                  </a:lnTo>
                  <a:lnTo>
                    <a:pt x="610" y="10595"/>
                  </a:lnTo>
                  <a:lnTo>
                    <a:pt x="756" y="10936"/>
                  </a:lnTo>
                  <a:lnTo>
                    <a:pt x="926" y="11252"/>
                  </a:lnTo>
                  <a:lnTo>
                    <a:pt x="1097" y="11569"/>
                  </a:lnTo>
                  <a:lnTo>
                    <a:pt x="1292" y="11886"/>
                  </a:lnTo>
                  <a:lnTo>
                    <a:pt x="1511" y="12178"/>
                  </a:lnTo>
                  <a:lnTo>
                    <a:pt x="1730" y="12470"/>
                  </a:lnTo>
                  <a:lnTo>
                    <a:pt x="1974" y="12738"/>
                  </a:lnTo>
                  <a:lnTo>
                    <a:pt x="2242" y="13006"/>
                  </a:lnTo>
                  <a:lnTo>
                    <a:pt x="2509" y="13274"/>
                  </a:lnTo>
                  <a:lnTo>
                    <a:pt x="2777" y="13517"/>
                  </a:lnTo>
                  <a:lnTo>
                    <a:pt x="3070" y="13737"/>
                  </a:lnTo>
                  <a:lnTo>
                    <a:pt x="3362" y="13956"/>
                  </a:lnTo>
                  <a:lnTo>
                    <a:pt x="3678" y="14151"/>
                  </a:lnTo>
                  <a:lnTo>
                    <a:pt x="3995" y="14321"/>
                  </a:lnTo>
                  <a:lnTo>
                    <a:pt x="4312" y="14492"/>
                  </a:lnTo>
                  <a:lnTo>
                    <a:pt x="4653" y="14638"/>
                  </a:lnTo>
                  <a:lnTo>
                    <a:pt x="4994" y="14784"/>
                  </a:lnTo>
                  <a:lnTo>
                    <a:pt x="5359" y="14906"/>
                  </a:lnTo>
                  <a:lnTo>
                    <a:pt x="5724" y="15003"/>
                  </a:lnTo>
                  <a:lnTo>
                    <a:pt x="6090" y="15100"/>
                  </a:lnTo>
                  <a:lnTo>
                    <a:pt x="6455" y="15149"/>
                  </a:lnTo>
                  <a:lnTo>
                    <a:pt x="6845"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1" y="13517"/>
                  </a:lnTo>
                  <a:lnTo>
                    <a:pt x="12739" y="13274"/>
                  </a:lnTo>
                  <a:lnTo>
                    <a:pt x="13006" y="13006"/>
                  </a:lnTo>
                  <a:lnTo>
                    <a:pt x="13274" y="12738"/>
                  </a:lnTo>
                  <a:lnTo>
                    <a:pt x="13518" y="12470"/>
                  </a:lnTo>
                  <a:lnTo>
                    <a:pt x="13737" y="12178"/>
                  </a:lnTo>
                  <a:lnTo>
                    <a:pt x="13956" y="11886"/>
                  </a:lnTo>
                  <a:lnTo>
                    <a:pt x="14151" y="11569"/>
                  </a:lnTo>
                  <a:lnTo>
                    <a:pt x="14322" y="11252"/>
                  </a:lnTo>
                  <a:lnTo>
                    <a:pt x="14492" y="10936"/>
                  </a:lnTo>
                  <a:lnTo>
                    <a:pt x="14638" y="10595"/>
                  </a:lnTo>
                  <a:lnTo>
                    <a:pt x="14784" y="10254"/>
                  </a:lnTo>
                  <a:lnTo>
                    <a:pt x="14906" y="9889"/>
                  </a:lnTo>
                  <a:lnTo>
                    <a:pt x="15004"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4" y="5724"/>
                  </a:lnTo>
                  <a:lnTo>
                    <a:pt x="14906" y="5358"/>
                  </a:lnTo>
                  <a:lnTo>
                    <a:pt x="14784" y="4993"/>
                  </a:lnTo>
                  <a:lnTo>
                    <a:pt x="14638" y="4652"/>
                  </a:lnTo>
                  <a:lnTo>
                    <a:pt x="14492" y="4311"/>
                  </a:lnTo>
                  <a:lnTo>
                    <a:pt x="14322" y="3995"/>
                  </a:lnTo>
                  <a:lnTo>
                    <a:pt x="14151" y="3678"/>
                  </a:lnTo>
                  <a:lnTo>
                    <a:pt x="13956" y="3361"/>
                  </a:lnTo>
                  <a:lnTo>
                    <a:pt x="13737" y="3069"/>
                  </a:lnTo>
                  <a:lnTo>
                    <a:pt x="13518" y="2777"/>
                  </a:lnTo>
                  <a:lnTo>
                    <a:pt x="13274" y="2509"/>
                  </a:lnTo>
                  <a:lnTo>
                    <a:pt x="13006" y="2241"/>
                  </a:lnTo>
                  <a:lnTo>
                    <a:pt x="12739" y="1973"/>
                  </a:lnTo>
                  <a:lnTo>
                    <a:pt x="12471"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47"/>
            <p:cNvSpPr/>
            <p:nvPr/>
          </p:nvSpPr>
          <p:spPr>
            <a:xfrm>
              <a:off x="2197675" y="2503125"/>
              <a:ext cx="43875" cy="47525"/>
            </a:xfrm>
            <a:custGeom>
              <a:rect b="b" l="l" r="r" t="t"/>
              <a:pathLst>
                <a:path extrusionOk="0" fill="none" h="1901" w="1755">
                  <a:moveTo>
                    <a:pt x="877" y="0"/>
                  </a:move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47"/>
            <p:cNvSpPr/>
            <p:nvPr/>
          </p:nvSpPr>
          <p:spPr>
            <a:xfrm>
              <a:off x="2041800" y="2503125"/>
              <a:ext cx="43875" cy="47525"/>
            </a:xfrm>
            <a:custGeom>
              <a:rect b="b" l="l" r="r" t="t"/>
              <a:pathLst>
                <a:path extrusionOk="0" fill="none" h="1901" w="1755">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47"/>
            <p:cNvSpPr/>
            <p:nvPr/>
          </p:nvSpPr>
          <p:spPr>
            <a:xfrm>
              <a:off x="2041800" y="2584100"/>
              <a:ext cx="199750" cy="41425"/>
            </a:xfrm>
            <a:custGeom>
              <a:rect b="b" l="l" r="r" t="t"/>
              <a:pathLst>
                <a:path extrusionOk="0" fill="none" h="1657" w="7990">
                  <a:moveTo>
                    <a:pt x="1" y="1657"/>
                  </a:moveTo>
                  <a:lnTo>
                    <a:pt x="1" y="1657"/>
                  </a:lnTo>
                  <a:lnTo>
                    <a:pt x="415" y="1291"/>
                  </a:lnTo>
                  <a:lnTo>
                    <a:pt x="853" y="950"/>
                  </a:lnTo>
                  <a:lnTo>
                    <a:pt x="1340" y="683"/>
                  </a:lnTo>
                  <a:lnTo>
                    <a:pt x="1827" y="439"/>
                  </a:lnTo>
                  <a:lnTo>
                    <a:pt x="2363" y="244"/>
                  </a:lnTo>
                  <a:lnTo>
                    <a:pt x="2875" y="122"/>
                  </a:lnTo>
                  <a:lnTo>
                    <a:pt x="3435" y="49"/>
                  </a:lnTo>
                  <a:lnTo>
                    <a:pt x="3995" y="1"/>
                  </a:lnTo>
                  <a:lnTo>
                    <a:pt x="3995" y="1"/>
                  </a:lnTo>
                  <a:lnTo>
                    <a:pt x="4555" y="49"/>
                  </a:lnTo>
                  <a:lnTo>
                    <a:pt x="5115" y="122"/>
                  </a:lnTo>
                  <a:lnTo>
                    <a:pt x="5627" y="244"/>
                  </a:lnTo>
                  <a:lnTo>
                    <a:pt x="6163" y="439"/>
                  </a:lnTo>
                  <a:lnTo>
                    <a:pt x="6650" y="683"/>
                  </a:lnTo>
                  <a:lnTo>
                    <a:pt x="7137" y="950"/>
                  </a:lnTo>
                  <a:lnTo>
                    <a:pt x="7575" y="1291"/>
                  </a:lnTo>
                  <a:lnTo>
                    <a:pt x="7989" y="1657"/>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11" name="Google Shape;911;p47"/>
          <p:cNvGrpSpPr/>
          <p:nvPr/>
        </p:nvGrpSpPr>
        <p:grpSpPr>
          <a:xfrm>
            <a:off x="2057504" y="2088866"/>
            <a:ext cx="320378" cy="320378"/>
            <a:chOff x="2623275" y="2333250"/>
            <a:chExt cx="381175" cy="381175"/>
          </a:xfrm>
        </p:grpSpPr>
        <p:sp>
          <p:nvSpPr>
            <p:cNvPr id="912" name="Google Shape;912;p47"/>
            <p:cNvSpPr/>
            <p:nvPr/>
          </p:nvSpPr>
          <p:spPr>
            <a:xfrm>
              <a:off x="2623275" y="2333250"/>
              <a:ext cx="381175" cy="381175"/>
            </a:xfrm>
            <a:custGeom>
              <a:rect b="b" l="l" r="r" t="t"/>
              <a:pathLst>
                <a:path extrusionOk="0" fill="none" h="15247" w="15247">
                  <a:moveTo>
                    <a:pt x="7624" y="0"/>
                  </a:moveTo>
                  <a:lnTo>
                    <a:pt x="7624" y="0"/>
                  </a:lnTo>
                  <a:lnTo>
                    <a:pt x="7234" y="0"/>
                  </a:lnTo>
                  <a:lnTo>
                    <a:pt x="6844" y="49"/>
                  </a:lnTo>
                  <a:lnTo>
                    <a:pt x="6455" y="98"/>
                  </a:lnTo>
                  <a:lnTo>
                    <a:pt x="6089" y="147"/>
                  </a:lnTo>
                  <a:lnTo>
                    <a:pt x="5724" y="244"/>
                  </a:lnTo>
                  <a:lnTo>
                    <a:pt x="5359" y="341"/>
                  </a:lnTo>
                  <a:lnTo>
                    <a:pt x="4994" y="463"/>
                  </a:lnTo>
                  <a:lnTo>
                    <a:pt x="4653" y="609"/>
                  </a:lnTo>
                  <a:lnTo>
                    <a:pt x="4312" y="755"/>
                  </a:lnTo>
                  <a:lnTo>
                    <a:pt x="3995" y="926"/>
                  </a:lnTo>
                  <a:lnTo>
                    <a:pt x="3678" y="1096"/>
                  </a:lnTo>
                  <a:lnTo>
                    <a:pt x="3362" y="1291"/>
                  </a:lnTo>
                  <a:lnTo>
                    <a:pt x="3069" y="1510"/>
                  </a:lnTo>
                  <a:lnTo>
                    <a:pt x="2777" y="1730"/>
                  </a:lnTo>
                  <a:lnTo>
                    <a:pt x="2509" y="1973"/>
                  </a:lnTo>
                  <a:lnTo>
                    <a:pt x="2241" y="2241"/>
                  </a:lnTo>
                  <a:lnTo>
                    <a:pt x="1973" y="2509"/>
                  </a:lnTo>
                  <a:lnTo>
                    <a:pt x="1730" y="2777"/>
                  </a:lnTo>
                  <a:lnTo>
                    <a:pt x="1511" y="3069"/>
                  </a:lnTo>
                  <a:lnTo>
                    <a:pt x="1292" y="3361"/>
                  </a:lnTo>
                  <a:lnTo>
                    <a:pt x="1097" y="3678"/>
                  </a:lnTo>
                  <a:lnTo>
                    <a:pt x="926" y="3995"/>
                  </a:lnTo>
                  <a:lnTo>
                    <a:pt x="756" y="4311"/>
                  </a:lnTo>
                  <a:lnTo>
                    <a:pt x="610" y="4652"/>
                  </a:lnTo>
                  <a:lnTo>
                    <a:pt x="463" y="4993"/>
                  </a:lnTo>
                  <a:lnTo>
                    <a:pt x="342" y="5358"/>
                  </a:lnTo>
                  <a:lnTo>
                    <a:pt x="244" y="5724"/>
                  </a:lnTo>
                  <a:lnTo>
                    <a:pt x="147" y="6089"/>
                  </a:lnTo>
                  <a:lnTo>
                    <a:pt x="98" y="6454"/>
                  </a:lnTo>
                  <a:lnTo>
                    <a:pt x="49" y="6844"/>
                  </a:lnTo>
                  <a:lnTo>
                    <a:pt x="1" y="7234"/>
                  </a:lnTo>
                  <a:lnTo>
                    <a:pt x="1" y="7623"/>
                  </a:lnTo>
                  <a:lnTo>
                    <a:pt x="1" y="7623"/>
                  </a:lnTo>
                  <a:lnTo>
                    <a:pt x="1" y="8013"/>
                  </a:lnTo>
                  <a:lnTo>
                    <a:pt x="49" y="8403"/>
                  </a:lnTo>
                  <a:lnTo>
                    <a:pt x="98" y="8793"/>
                  </a:lnTo>
                  <a:lnTo>
                    <a:pt x="147" y="9158"/>
                  </a:lnTo>
                  <a:lnTo>
                    <a:pt x="244" y="9523"/>
                  </a:lnTo>
                  <a:lnTo>
                    <a:pt x="342" y="9889"/>
                  </a:lnTo>
                  <a:lnTo>
                    <a:pt x="463" y="10254"/>
                  </a:lnTo>
                  <a:lnTo>
                    <a:pt x="610" y="10595"/>
                  </a:lnTo>
                  <a:lnTo>
                    <a:pt x="756" y="10936"/>
                  </a:lnTo>
                  <a:lnTo>
                    <a:pt x="926" y="11252"/>
                  </a:lnTo>
                  <a:lnTo>
                    <a:pt x="1097" y="11569"/>
                  </a:lnTo>
                  <a:lnTo>
                    <a:pt x="1292" y="11886"/>
                  </a:lnTo>
                  <a:lnTo>
                    <a:pt x="1511" y="12178"/>
                  </a:lnTo>
                  <a:lnTo>
                    <a:pt x="1730" y="12470"/>
                  </a:lnTo>
                  <a:lnTo>
                    <a:pt x="1973" y="12738"/>
                  </a:lnTo>
                  <a:lnTo>
                    <a:pt x="2241" y="13006"/>
                  </a:lnTo>
                  <a:lnTo>
                    <a:pt x="2509" y="13274"/>
                  </a:lnTo>
                  <a:lnTo>
                    <a:pt x="2777" y="13517"/>
                  </a:lnTo>
                  <a:lnTo>
                    <a:pt x="3069" y="13737"/>
                  </a:lnTo>
                  <a:lnTo>
                    <a:pt x="3362" y="13956"/>
                  </a:lnTo>
                  <a:lnTo>
                    <a:pt x="3678" y="14151"/>
                  </a:lnTo>
                  <a:lnTo>
                    <a:pt x="3995" y="14321"/>
                  </a:lnTo>
                  <a:lnTo>
                    <a:pt x="4312" y="14492"/>
                  </a:lnTo>
                  <a:lnTo>
                    <a:pt x="4653" y="14638"/>
                  </a:lnTo>
                  <a:lnTo>
                    <a:pt x="4994" y="14784"/>
                  </a:lnTo>
                  <a:lnTo>
                    <a:pt x="5359" y="14906"/>
                  </a:lnTo>
                  <a:lnTo>
                    <a:pt x="5724" y="15003"/>
                  </a:lnTo>
                  <a:lnTo>
                    <a:pt x="6089" y="15100"/>
                  </a:lnTo>
                  <a:lnTo>
                    <a:pt x="6455" y="15149"/>
                  </a:lnTo>
                  <a:lnTo>
                    <a:pt x="6844"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0" y="13517"/>
                  </a:lnTo>
                  <a:lnTo>
                    <a:pt x="12738" y="13274"/>
                  </a:lnTo>
                  <a:lnTo>
                    <a:pt x="13006" y="13006"/>
                  </a:lnTo>
                  <a:lnTo>
                    <a:pt x="13274" y="12738"/>
                  </a:lnTo>
                  <a:lnTo>
                    <a:pt x="13518" y="12470"/>
                  </a:lnTo>
                  <a:lnTo>
                    <a:pt x="13737" y="12178"/>
                  </a:lnTo>
                  <a:lnTo>
                    <a:pt x="13956" y="11886"/>
                  </a:lnTo>
                  <a:lnTo>
                    <a:pt x="14151" y="11569"/>
                  </a:lnTo>
                  <a:lnTo>
                    <a:pt x="14321" y="11252"/>
                  </a:lnTo>
                  <a:lnTo>
                    <a:pt x="14492" y="10936"/>
                  </a:lnTo>
                  <a:lnTo>
                    <a:pt x="14638" y="10595"/>
                  </a:lnTo>
                  <a:lnTo>
                    <a:pt x="14784" y="10254"/>
                  </a:lnTo>
                  <a:lnTo>
                    <a:pt x="14906" y="9889"/>
                  </a:lnTo>
                  <a:lnTo>
                    <a:pt x="15003"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3" y="5724"/>
                  </a:lnTo>
                  <a:lnTo>
                    <a:pt x="14906" y="5358"/>
                  </a:lnTo>
                  <a:lnTo>
                    <a:pt x="14784" y="4993"/>
                  </a:lnTo>
                  <a:lnTo>
                    <a:pt x="14638" y="4652"/>
                  </a:lnTo>
                  <a:lnTo>
                    <a:pt x="14492" y="4311"/>
                  </a:lnTo>
                  <a:lnTo>
                    <a:pt x="14321" y="3995"/>
                  </a:lnTo>
                  <a:lnTo>
                    <a:pt x="14151" y="3678"/>
                  </a:lnTo>
                  <a:lnTo>
                    <a:pt x="13956" y="3361"/>
                  </a:lnTo>
                  <a:lnTo>
                    <a:pt x="13737" y="3069"/>
                  </a:lnTo>
                  <a:lnTo>
                    <a:pt x="13518" y="2777"/>
                  </a:lnTo>
                  <a:lnTo>
                    <a:pt x="13274" y="2509"/>
                  </a:lnTo>
                  <a:lnTo>
                    <a:pt x="13006" y="2241"/>
                  </a:lnTo>
                  <a:lnTo>
                    <a:pt x="12738" y="1973"/>
                  </a:lnTo>
                  <a:lnTo>
                    <a:pt x="12470"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47"/>
            <p:cNvSpPr/>
            <p:nvPr/>
          </p:nvSpPr>
          <p:spPr>
            <a:xfrm>
              <a:off x="2869875" y="2503125"/>
              <a:ext cx="43875" cy="47525"/>
            </a:xfrm>
            <a:custGeom>
              <a:rect b="b" l="l" r="r" t="t"/>
              <a:pathLst>
                <a:path extrusionOk="0" fill="none" h="1901" w="1755">
                  <a:moveTo>
                    <a:pt x="877" y="0"/>
                  </a:moveTo>
                  <a:lnTo>
                    <a:pt x="877" y="0"/>
                  </a:lnTo>
                  <a:lnTo>
                    <a:pt x="1048" y="25"/>
                  </a:lnTo>
                  <a:lnTo>
                    <a:pt x="1218" y="73"/>
                  </a:lnTo>
                  <a:lnTo>
                    <a:pt x="1364" y="171"/>
                  </a:lnTo>
                  <a:lnTo>
                    <a:pt x="1510" y="268"/>
                  </a:lnTo>
                  <a:lnTo>
                    <a:pt x="1608" y="414"/>
                  </a:lnTo>
                  <a:lnTo>
                    <a:pt x="1681" y="585"/>
                  </a:lnTo>
                  <a:lnTo>
                    <a:pt x="1730" y="755"/>
                  </a:lnTo>
                  <a:lnTo>
                    <a:pt x="1754" y="950"/>
                  </a:lnTo>
                  <a:lnTo>
                    <a:pt x="1754" y="950"/>
                  </a:lnTo>
                  <a:lnTo>
                    <a:pt x="1730" y="1145"/>
                  </a:lnTo>
                  <a:lnTo>
                    <a:pt x="1681" y="1316"/>
                  </a:lnTo>
                  <a:lnTo>
                    <a:pt x="1608" y="1486"/>
                  </a:lnTo>
                  <a:lnTo>
                    <a:pt x="1510" y="1632"/>
                  </a:lnTo>
                  <a:lnTo>
                    <a:pt x="1364"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0" y="950"/>
                  </a:lnTo>
                  <a:lnTo>
                    <a:pt x="0" y="950"/>
                  </a:lnTo>
                  <a:lnTo>
                    <a:pt x="25" y="755"/>
                  </a:lnTo>
                  <a:lnTo>
                    <a:pt x="74" y="585"/>
                  </a:lnTo>
                  <a:lnTo>
                    <a:pt x="147" y="414"/>
                  </a:lnTo>
                  <a:lnTo>
                    <a:pt x="244" y="268"/>
                  </a:lnTo>
                  <a:lnTo>
                    <a:pt x="390" y="171"/>
                  </a:lnTo>
                  <a:lnTo>
                    <a:pt x="536" y="73"/>
                  </a:lnTo>
                  <a:lnTo>
                    <a:pt x="707" y="25"/>
                  </a:lnTo>
                  <a:lnTo>
                    <a:pt x="877" y="0"/>
                  </a:lnTo>
                  <a:lnTo>
                    <a:pt x="877"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47"/>
            <p:cNvSpPr/>
            <p:nvPr/>
          </p:nvSpPr>
          <p:spPr>
            <a:xfrm>
              <a:off x="2714000" y="2503125"/>
              <a:ext cx="43875" cy="47525"/>
            </a:xfrm>
            <a:custGeom>
              <a:rect b="b" l="l" r="r" t="t"/>
              <a:pathLst>
                <a:path extrusionOk="0" fill="none" h="1901" w="1755">
                  <a:moveTo>
                    <a:pt x="877" y="1900"/>
                  </a:move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47"/>
            <p:cNvSpPr/>
            <p:nvPr/>
          </p:nvSpPr>
          <p:spPr>
            <a:xfrm>
              <a:off x="2810200" y="2595675"/>
              <a:ext cx="99875" cy="31075"/>
            </a:xfrm>
            <a:custGeom>
              <a:rect b="b" l="l" r="r" t="t"/>
              <a:pathLst>
                <a:path extrusionOk="0" fill="none" h="1243" w="3995">
                  <a:moveTo>
                    <a:pt x="1" y="1242"/>
                  </a:moveTo>
                  <a:lnTo>
                    <a:pt x="3995"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16" name="Google Shape;916;p47"/>
          <p:cNvGrpSpPr/>
          <p:nvPr/>
        </p:nvGrpSpPr>
        <p:grpSpPr>
          <a:xfrm>
            <a:off x="2697209" y="2033603"/>
            <a:ext cx="170937" cy="426827"/>
            <a:chOff x="3384375" y="2267500"/>
            <a:chExt cx="203375" cy="507825"/>
          </a:xfrm>
        </p:grpSpPr>
        <p:sp>
          <p:nvSpPr>
            <p:cNvPr id="917" name="Google Shape;917;p47"/>
            <p:cNvSpPr/>
            <p:nvPr/>
          </p:nvSpPr>
          <p:spPr>
            <a:xfrm>
              <a:off x="3384375" y="2373425"/>
              <a:ext cx="203375" cy="401900"/>
            </a:xfrm>
            <a:custGeom>
              <a:rect b="b" l="l" r="r" t="t"/>
              <a:pathLst>
                <a:path extrusionOk="0" fill="none" h="16076" w="8135">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47"/>
            <p:cNvSpPr/>
            <p:nvPr/>
          </p:nvSpPr>
          <p:spPr>
            <a:xfrm>
              <a:off x="3443425" y="2267500"/>
              <a:ext cx="85275" cy="93775"/>
            </a:xfrm>
            <a:custGeom>
              <a:rect b="b" l="l" r="r" t="t"/>
              <a:pathLst>
                <a:path extrusionOk="0" fill="none" h="3751" w="3411">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19" name="Google Shape;919;p47"/>
          <p:cNvGrpSpPr/>
          <p:nvPr/>
        </p:nvGrpSpPr>
        <p:grpSpPr>
          <a:xfrm>
            <a:off x="3842516" y="2087836"/>
            <a:ext cx="140237" cy="318339"/>
            <a:chOff x="4747025" y="2332025"/>
            <a:chExt cx="166850" cy="378750"/>
          </a:xfrm>
        </p:grpSpPr>
        <p:sp>
          <p:nvSpPr>
            <p:cNvPr id="920" name="Google Shape;920;p47"/>
            <p:cNvSpPr/>
            <p:nvPr/>
          </p:nvSpPr>
          <p:spPr>
            <a:xfrm>
              <a:off x="4747025" y="2427025"/>
              <a:ext cx="166850" cy="283750"/>
            </a:xfrm>
            <a:custGeom>
              <a:rect b="b" l="l" r="r" t="t"/>
              <a:pathLst>
                <a:path extrusionOk="0" fill="none" h="11350" w="6674">
                  <a:moveTo>
                    <a:pt x="4019" y="0"/>
                  </a:moveTo>
                  <a:lnTo>
                    <a:pt x="4019" y="0"/>
                  </a:lnTo>
                  <a:lnTo>
                    <a:pt x="3873" y="73"/>
                  </a:lnTo>
                  <a:lnTo>
                    <a:pt x="3703" y="122"/>
                  </a:lnTo>
                  <a:lnTo>
                    <a:pt x="3508" y="171"/>
                  </a:lnTo>
                  <a:lnTo>
                    <a:pt x="3337" y="171"/>
                  </a:lnTo>
                  <a:lnTo>
                    <a:pt x="3337" y="171"/>
                  </a:lnTo>
                  <a:lnTo>
                    <a:pt x="3167" y="171"/>
                  </a:lnTo>
                  <a:lnTo>
                    <a:pt x="2996" y="146"/>
                  </a:lnTo>
                  <a:lnTo>
                    <a:pt x="2826" y="73"/>
                  </a:lnTo>
                  <a:lnTo>
                    <a:pt x="2655" y="24"/>
                  </a:lnTo>
                  <a:lnTo>
                    <a:pt x="2655" y="24"/>
                  </a:lnTo>
                  <a:lnTo>
                    <a:pt x="2412" y="24"/>
                  </a:lnTo>
                  <a:lnTo>
                    <a:pt x="2168" y="97"/>
                  </a:lnTo>
                  <a:lnTo>
                    <a:pt x="1949" y="171"/>
                  </a:lnTo>
                  <a:lnTo>
                    <a:pt x="1706" y="317"/>
                  </a:lnTo>
                  <a:lnTo>
                    <a:pt x="1486" y="487"/>
                  </a:lnTo>
                  <a:lnTo>
                    <a:pt x="1243" y="682"/>
                  </a:lnTo>
                  <a:lnTo>
                    <a:pt x="1048" y="926"/>
                  </a:lnTo>
                  <a:lnTo>
                    <a:pt x="853" y="1193"/>
                  </a:lnTo>
                  <a:lnTo>
                    <a:pt x="658" y="1510"/>
                  </a:lnTo>
                  <a:lnTo>
                    <a:pt x="512" y="1851"/>
                  </a:lnTo>
                  <a:lnTo>
                    <a:pt x="366" y="2216"/>
                  </a:lnTo>
                  <a:lnTo>
                    <a:pt x="244" y="2630"/>
                  </a:lnTo>
                  <a:lnTo>
                    <a:pt x="123" y="3093"/>
                  </a:lnTo>
                  <a:lnTo>
                    <a:pt x="49" y="3580"/>
                  </a:lnTo>
                  <a:lnTo>
                    <a:pt x="1" y="4092"/>
                  </a:lnTo>
                  <a:lnTo>
                    <a:pt x="1" y="4652"/>
                  </a:lnTo>
                  <a:lnTo>
                    <a:pt x="1" y="4652"/>
                  </a:lnTo>
                  <a:lnTo>
                    <a:pt x="1" y="4774"/>
                  </a:lnTo>
                  <a:lnTo>
                    <a:pt x="25" y="4895"/>
                  </a:lnTo>
                  <a:lnTo>
                    <a:pt x="74" y="4993"/>
                  </a:lnTo>
                  <a:lnTo>
                    <a:pt x="147" y="5090"/>
                  </a:lnTo>
                  <a:lnTo>
                    <a:pt x="220" y="5163"/>
                  </a:lnTo>
                  <a:lnTo>
                    <a:pt x="317" y="5236"/>
                  </a:lnTo>
                  <a:lnTo>
                    <a:pt x="415" y="5261"/>
                  </a:lnTo>
                  <a:lnTo>
                    <a:pt x="537" y="5285"/>
                  </a:lnTo>
                  <a:lnTo>
                    <a:pt x="537" y="5285"/>
                  </a:lnTo>
                  <a:lnTo>
                    <a:pt x="658" y="5261"/>
                  </a:lnTo>
                  <a:lnTo>
                    <a:pt x="756" y="5236"/>
                  </a:lnTo>
                  <a:lnTo>
                    <a:pt x="853" y="5163"/>
                  </a:lnTo>
                  <a:lnTo>
                    <a:pt x="926" y="5090"/>
                  </a:lnTo>
                  <a:lnTo>
                    <a:pt x="999" y="4993"/>
                  </a:lnTo>
                  <a:lnTo>
                    <a:pt x="1024" y="4895"/>
                  </a:lnTo>
                  <a:lnTo>
                    <a:pt x="1048" y="4774"/>
                  </a:lnTo>
                  <a:lnTo>
                    <a:pt x="1072" y="4652"/>
                  </a:lnTo>
                  <a:lnTo>
                    <a:pt x="1072" y="4652"/>
                  </a:lnTo>
                  <a:lnTo>
                    <a:pt x="1097" y="4189"/>
                  </a:lnTo>
                  <a:lnTo>
                    <a:pt x="1145" y="3726"/>
                  </a:lnTo>
                  <a:lnTo>
                    <a:pt x="1218" y="3312"/>
                  </a:lnTo>
                  <a:lnTo>
                    <a:pt x="1316" y="2923"/>
                  </a:lnTo>
                  <a:lnTo>
                    <a:pt x="1438" y="2582"/>
                  </a:lnTo>
                  <a:lnTo>
                    <a:pt x="1535" y="2338"/>
                  </a:lnTo>
                  <a:lnTo>
                    <a:pt x="1633" y="2168"/>
                  </a:lnTo>
                  <a:lnTo>
                    <a:pt x="1681" y="2143"/>
                  </a:lnTo>
                  <a:lnTo>
                    <a:pt x="1706" y="2143"/>
                  </a:lnTo>
                  <a:lnTo>
                    <a:pt x="1706" y="2143"/>
                  </a:lnTo>
                  <a:lnTo>
                    <a:pt x="1730" y="2241"/>
                  </a:lnTo>
                  <a:lnTo>
                    <a:pt x="1730" y="2509"/>
                  </a:lnTo>
                  <a:lnTo>
                    <a:pt x="1681" y="3483"/>
                  </a:lnTo>
                  <a:lnTo>
                    <a:pt x="1608" y="4822"/>
                  </a:lnTo>
                  <a:lnTo>
                    <a:pt x="1486" y="6357"/>
                  </a:lnTo>
                  <a:lnTo>
                    <a:pt x="1243" y="9231"/>
                  </a:lnTo>
                  <a:lnTo>
                    <a:pt x="1145" y="10521"/>
                  </a:lnTo>
                  <a:lnTo>
                    <a:pt x="1145" y="10521"/>
                  </a:lnTo>
                  <a:lnTo>
                    <a:pt x="1145" y="10668"/>
                  </a:lnTo>
                  <a:lnTo>
                    <a:pt x="1145" y="10814"/>
                  </a:lnTo>
                  <a:lnTo>
                    <a:pt x="1194" y="10935"/>
                  </a:lnTo>
                  <a:lnTo>
                    <a:pt x="1267" y="11057"/>
                  </a:lnTo>
                  <a:lnTo>
                    <a:pt x="1340" y="11155"/>
                  </a:lnTo>
                  <a:lnTo>
                    <a:pt x="1462" y="11252"/>
                  </a:lnTo>
                  <a:lnTo>
                    <a:pt x="1584" y="11325"/>
                  </a:lnTo>
                  <a:lnTo>
                    <a:pt x="1706" y="11349"/>
                  </a:lnTo>
                  <a:lnTo>
                    <a:pt x="1706" y="11349"/>
                  </a:lnTo>
                  <a:lnTo>
                    <a:pt x="1827" y="11349"/>
                  </a:lnTo>
                  <a:lnTo>
                    <a:pt x="1827" y="11349"/>
                  </a:lnTo>
                  <a:lnTo>
                    <a:pt x="1949" y="11349"/>
                  </a:lnTo>
                  <a:lnTo>
                    <a:pt x="2071" y="11325"/>
                  </a:lnTo>
                  <a:lnTo>
                    <a:pt x="2168" y="11252"/>
                  </a:lnTo>
                  <a:lnTo>
                    <a:pt x="2266" y="11179"/>
                  </a:lnTo>
                  <a:lnTo>
                    <a:pt x="2339" y="11106"/>
                  </a:lnTo>
                  <a:lnTo>
                    <a:pt x="2412" y="11008"/>
                  </a:lnTo>
                  <a:lnTo>
                    <a:pt x="2461" y="10887"/>
                  </a:lnTo>
                  <a:lnTo>
                    <a:pt x="2509" y="10765"/>
                  </a:lnTo>
                  <a:lnTo>
                    <a:pt x="3045" y="7014"/>
                  </a:lnTo>
                  <a:lnTo>
                    <a:pt x="3045" y="7014"/>
                  </a:lnTo>
                  <a:lnTo>
                    <a:pt x="3045" y="6966"/>
                  </a:lnTo>
                  <a:lnTo>
                    <a:pt x="3094" y="6868"/>
                  </a:lnTo>
                  <a:lnTo>
                    <a:pt x="3143" y="6819"/>
                  </a:lnTo>
                  <a:lnTo>
                    <a:pt x="3191" y="6771"/>
                  </a:lnTo>
                  <a:lnTo>
                    <a:pt x="3264" y="6746"/>
                  </a:lnTo>
                  <a:lnTo>
                    <a:pt x="3337" y="6722"/>
                  </a:lnTo>
                  <a:lnTo>
                    <a:pt x="3337" y="6722"/>
                  </a:lnTo>
                  <a:lnTo>
                    <a:pt x="3410" y="6746"/>
                  </a:lnTo>
                  <a:lnTo>
                    <a:pt x="3484" y="6771"/>
                  </a:lnTo>
                  <a:lnTo>
                    <a:pt x="3532" y="6819"/>
                  </a:lnTo>
                  <a:lnTo>
                    <a:pt x="3581" y="6868"/>
                  </a:lnTo>
                  <a:lnTo>
                    <a:pt x="3630" y="6966"/>
                  </a:lnTo>
                  <a:lnTo>
                    <a:pt x="3630" y="7014"/>
                  </a:lnTo>
                  <a:lnTo>
                    <a:pt x="4165" y="10765"/>
                  </a:lnTo>
                  <a:lnTo>
                    <a:pt x="4165" y="10765"/>
                  </a:lnTo>
                  <a:lnTo>
                    <a:pt x="4214" y="10887"/>
                  </a:lnTo>
                  <a:lnTo>
                    <a:pt x="4263" y="11008"/>
                  </a:lnTo>
                  <a:lnTo>
                    <a:pt x="4336" y="11106"/>
                  </a:lnTo>
                  <a:lnTo>
                    <a:pt x="4409" y="11179"/>
                  </a:lnTo>
                  <a:lnTo>
                    <a:pt x="4506" y="11252"/>
                  </a:lnTo>
                  <a:lnTo>
                    <a:pt x="4604" y="11325"/>
                  </a:lnTo>
                  <a:lnTo>
                    <a:pt x="4726" y="11349"/>
                  </a:lnTo>
                  <a:lnTo>
                    <a:pt x="4847" y="11349"/>
                  </a:lnTo>
                  <a:lnTo>
                    <a:pt x="4847" y="11349"/>
                  </a:lnTo>
                  <a:lnTo>
                    <a:pt x="4969" y="11349"/>
                  </a:lnTo>
                  <a:lnTo>
                    <a:pt x="4969" y="11349"/>
                  </a:lnTo>
                  <a:lnTo>
                    <a:pt x="5091" y="11325"/>
                  </a:lnTo>
                  <a:lnTo>
                    <a:pt x="5213" y="11252"/>
                  </a:lnTo>
                  <a:lnTo>
                    <a:pt x="5334" y="11155"/>
                  </a:lnTo>
                  <a:lnTo>
                    <a:pt x="5408" y="11057"/>
                  </a:lnTo>
                  <a:lnTo>
                    <a:pt x="5481" y="10935"/>
                  </a:lnTo>
                  <a:lnTo>
                    <a:pt x="5529" y="10814"/>
                  </a:lnTo>
                  <a:lnTo>
                    <a:pt x="5529" y="10668"/>
                  </a:lnTo>
                  <a:lnTo>
                    <a:pt x="5529" y="10521"/>
                  </a:lnTo>
                  <a:lnTo>
                    <a:pt x="5529" y="10521"/>
                  </a:lnTo>
                  <a:lnTo>
                    <a:pt x="5188" y="6381"/>
                  </a:lnTo>
                  <a:lnTo>
                    <a:pt x="4994" y="3507"/>
                  </a:lnTo>
                  <a:lnTo>
                    <a:pt x="4945" y="2533"/>
                  </a:lnTo>
                  <a:lnTo>
                    <a:pt x="4945" y="2241"/>
                  </a:lnTo>
                  <a:lnTo>
                    <a:pt x="4969" y="2143"/>
                  </a:lnTo>
                  <a:lnTo>
                    <a:pt x="4969" y="2143"/>
                  </a:lnTo>
                  <a:lnTo>
                    <a:pt x="4994" y="2143"/>
                  </a:lnTo>
                  <a:lnTo>
                    <a:pt x="5042" y="2168"/>
                  </a:lnTo>
                  <a:lnTo>
                    <a:pt x="5140" y="2314"/>
                  </a:lnTo>
                  <a:lnTo>
                    <a:pt x="5237" y="2557"/>
                  </a:lnTo>
                  <a:lnTo>
                    <a:pt x="5334" y="2898"/>
                  </a:lnTo>
                  <a:lnTo>
                    <a:pt x="5432" y="3288"/>
                  </a:lnTo>
                  <a:lnTo>
                    <a:pt x="5529" y="3726"/>
                  </a:lnTo>
                  <a:lnTo>
                    <a:pt x="5578" y="4189"/>
                  </a:lnTo>
                  <a:lnTo>
                    <a:pt x="5602" y="4652"/>
                  </a:lnTo>
                  <a:lnTo>
                    <a:pt x="5602" y="4652"/>
                  </a:lnTo>
                  <a:lnTo>
                    <a:pt x="5627" y="4774"/>
                  </a:lnTo>
                  <a:lnTo>
                    <a:pt x="5651" y="4895"/>
                  </a:lnTo>
                  <a:lnTo>
                    <a:pt x="5675" y="4993"/>
                  </a:lnTo>
                  <a:lnTo>
                    <a:pt x="5749" y="5090"/>
                  </a:lnTo>
                  <a:lnTo>
                    <a:pt x="5822" y="5163"/>
                  </a:lnTo>
                  <a:lnTo>
                    <a:pt x="5919" y="5236"/>
                  </a:lnTo>
                  <a:lnTo>
                    <a:pt x="6016" y="5261"/>
                  </a:lnTo>
                  <a:lnTo>
                    <a:pt x="6138" y="5285"/>
                  </a:lnTo>
                  <a:lnTo>
                    <a:pt x="6138" y="5285"/>
                  </a:lnTo>
                  <a:lnTo>
                    <a:pt x="6260" y="5261"/>
                  </a:lnTo>
                  <a:lnTo>
                    <a:pt x="6357" y="5236"/>
                  </a:lnTo>
                  <a:lnTo>
                    <a:pt x="6455" y="5163"/>
                  </a:lnTo>
                  <a:lnTo>
                    <a:pt x="6528" y="5090"/>
                  </a:lnTo>
                  <a:lnTo>
                    <a:pt x="6601" y="4993"/>
                  </a:lnTo>
                  <a:lnTo>
                    <a:pt x="6650" y="4895"/>
                  </a:lnTo>
                  <a:lnTo>
                    <a:pt x="6674" y="4774"/>
                  </a:lnTo>
                  <a:lnTo>
                    <a:pt x="6674" y="4652"/>
                  </a:lnTo>
                  <a:lnTo>
                    <a:pt x="6674" y="4652"/>
                  </a:lnTo>
                  <a:lnTo>
                    <a:pt x="6674" y="4092"/>
                  </a:lnTo>
                  <a:lnTo>
                    <a:pt x="6625" y="3556"/>
                  </a:lnTo>
                  <a:lnTo>
                    <a:pt x="6552" y="3069"/>
                  </a:lnTo>
                  <a:lnTo>
                    <a:pt x="6455" y="2630"/>
                  </a:lnTo>
                  <a:lnTo>
                    <a:pt x="6357" y="2216"/>
                  </a:lnTo>
                  <a:lnTo>
                    <a:pt x="6211" y="1827"/>
                  </a:lnTo>
                  <a:lnTo>
                    <a:pt x="6065" y="1486"/>
                  </a:lnTo>
                  <a:lnTo>
                    <a:pt x="5895" y="1169"/>
                  </a:lnTo>
                  <a:lnTo>
                    <a:pt x="5700" y="901"/>
                  </a:lnTo>
                  <a:lnTo>
                    <a:pt x="5505" y="658"/>
                  </a:lnTo>
                  <a:lnTo>
                    <a:pt x="5286" y="463"/>
                  </a:lnTo>
                  <a:lnTo>
                    <a:pt x="5042" y="292"/>
                  </a:lnTo>
                  <a:lnTo>
                    <a:pt x="4799" y="171"/>
                  </a:lnTo>
                  <a:lnTo>
                    <a:pt x="4555" y="73"/>
                  </a:lnTo>
                  <a:lnTo>
                    <a:pt x="4287" y="24"/>
                  </a:lnTo>
                  <a:lnTo>
                    <a:pt x="4019" y="0"/>
                  </a:lnTo>
                  <a:lnTo>
                    <a:pt x="4019" y="0"/>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47"/>
            <p:cNvSpPr/>
            <p:nvPr/>
          </p:nvSpPr>
          <p:spPr>
            <a:xfrm>
              <a:off x="4792100" y="2332025"/>
              <a:ext cx="76725" cy="84050"/>
            </a:xfrm>
            <a:custGeom>
              <a:rect b="b" l="l" r="r" t="t"/>
              <a:pathLst>
                <a:path extrusionOk="0" fill="none" h="3362" w="3069">
                  <a:moveTo>
                    <a:pt x="0" y="1511"/>
                  </a:moveTo>
                  <a:lnTo>
                    <a:pt x="0" y="1511"/>
                  </a:lnTo>
                  <a:lnTo>
                    <a:pt x="24" y="1340"/>
                  </a:lnTo>
                  <a:lnTo>
                    <a:pt x="49" y="1170"/>
                  </a:lnTo>
                  <a:lnTo>
                    <a:pt x="73" y="1024"/>
                  </a:lnTo>
                  <a:lnTo>
                    <a:pt x="122" y="877"/>
                  </a:lnTo>
                  <a:lnTo>
                    <a:pt x="195" y="756"/>
                  </a:lnTo>
                  <a:lnTo>
                    <a:pt x="268" y="634"/>
                  </a:lnTo>
                  <a:lnTo>
                    <a:pt x="365" y="512"/>
                  </a:lnTo>
                  <a:lnTo>
                    <a:pt x="463" y="415"/>
                  </a:lnTo>
                  <a:lnTo>
                    <a:pt x="682" y="220"/>
                  </a:lnTo>
                  <a:lnTo>
                    <a:pt x="950" y="98"/>
                  </a:lnTo>
                  <a:lnTo>
                    <a:pt x="1218" y="25"/>
                  </a:lnTo>
                  <a:lnTo>
                    <a:pt x="1534" y="1"/>
                  </a:lnTo>
                  <a:lnTo>
                    <a:pt x="1534" y="1"/>
                  </a:lnTo>
                  <a:lnTo>
                    <a:pt x="1851" y="25"/>
                  </a:lnTo>
                  <a:lnTo>
                    <a:pt x="2119" y="98"/>
                  </a:lnTo>
                  <a:lnTo>
                    <a:pt x="2387" y="220"/>
                  </a:lnTo>
                  <a:lnTo>
                    <a:pt x="2606" y="415"/>
                  </a:lnTo>
                  <a:lnTo>
                    <a:pt x="2703" y="512"/>
                  </a:lnTo>
                  <a:lnTo>
                    <a:pt x="2801" y="634"/>
                  </a:lnTo>
                  <a:lnTo>
                    <a:pt x="2874" y="756"/>
                  </a:lnTo>
                  <a:lnTo>
                    <a:pt x="2947" y="877"/>
                  </a:lnTo>
                  <a:lnTo>
                    <a:pt x="2996" y="1024"/>
                  </a:lnTo>
                  <a:lnTo>
                    <a:pt x="3020" y="1170"/>
                  </a:lnTo>
                  <a:lnTo>
                    <a:pt x="3044" y="1340"/>
                  </a:lnTo>
                  <a:lnTo>
                    <a:pt x="3069" y="1511"/>
                  </a:lnTo>
                  <a:lnTo>
                    <a:pt x="3069" y="1511"/>
                  </a:lnTo>
                  <a:lnTo>
                    <a:pt x="3044" y="1681"/>
                  </a:lnTo>
                  <a:lnTo>
                    <a:pt x="3020" y="1852"/>
                  </a:lnTo>
                  <a:lnTo>
                    <a:pt x="2947" y="2193"/>
                  </a:lnTo>
                  <a:lnTo>
                    <a:pt x="2801" y="2509"/>
                  </a:lnTo>
                  <a:lnTo>
                    <a:pt x="2606" y="2777"/>
                  </a:lnTo>
                  <a:lnTo>
                    <a:pt x="2509" y="2899"/>
                  </a:lnTo>
                  <a:lnTo>
                    <a:pt x="2387" y="3021"/>
                  </a:lnTo>
                  <a:lnTo>
                    <a:pt x="2265" y="3118"/>
                  </a:lnTo>
                  <a:lnTo>
                    <a:pt x="2119" y="3191"/>
                  </a:lnTo>
                  <a:lnTo>
                    <a:pt x="1997" y="3264"/>
                  </a:lnTo>
                  <a:lnTo>
                    <a:pt x="1851" y="3313"/>
                  </a:lnTo>
                  <a:lnTo>
                    <a:pt x="1681" y="3337"/>
                  </a:lnTo>
                  <a:lnTo>
                    <a:pt x="1534" y="3362"/>
                  </a:lnTo>
                  <a:lnTo>
                    <a:pt x="1534" y="3362"/>
                  </a:lnTo>
                  <a:lnTo>
                    <a:pt x="1388" y="3337"/>
                  </a:lnTo>
                  <a:lnTo>
                    <a:pt x="1218" y="3313"/>
                  </a:lnTo>
                  <a:lnTo>
                    <a:pt x="1072" y="3264"/>
                  </a:lnTo>
                  <a:lnTo>
                    <a:pt x="950" y="3191"/>
                  </a:lnTo>
                  <a:lnTo>
                    <a:pt x="804" y="3118"/>
                  </a:lnTo>
                  <a:lnTo>
                    <a:pt x="682" y="3021"/>
                  </a:lnTo>
                  <a:lnTo>
                    <a:pt x="560" y="2899"/>
                  </a:lnTo>
                  <a:lnTo>
                    <a:pt x="463" y="2777"/>
                  </a:lnTo>
                  <a:lnTo>
                    <a:pt x="268" y="2509"/>
                  </a:lnTo>
                  <a:lnTo>
                    <a:pt x="122" y="2193"/>
                  </a:lnTo>
                  <a:lnTo>
                    <a:pt x="49" y="1852"/>
                  </a:lnTo>
                  <a:lnTo>
                    <a:pt x="24" y="1681"/>
                  </a:lnTo>
                  <a:lnTo>
                    <a:pt x="0" y="1511"/>
                  </a:lnTo>
                  <a:lnTo>
                    <a:pt x="0" y="1511"/>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22" name="Google Shape;922;p47"/>
          <p:cNvGrpSpPr/>
          <p:nvPr/>
        </p:nvGrpSpPr>
        <p:grpSpPr>
          <a:xfrm>
            <a:off x="3274990" y="2035641"/>
            <a:ext cx="145343" cy="422729"/>
            <a:chOff x="4071800" y="2269925"/>
            <a:chExt cx="172925" cy="502950"/>
          </a:xfrm>
        </p:grpSpPr>
        <p:sp>
          <p:nvSpPr>
            <p:cNvPr id="923" name="Google Shape;923;p47"/>
            <p:cNvSpPr/>
            <p:nvPr/>
          </p:nvSpPr>
          <p:spPr>
            <a:xfrm>
              <a:off x="4118075" y="2269925"/>
              <a:ext cx="80375" cy="91350"/>
            </a:xfrm>
            <a:custGeom>
              <a:rect b="b" l="l" r="r" t="t"/>
              <a:pathLst>
                <a:path extrusionOk="0" fill="none" h="3654" w="3215">
                  <a:moveTo>
                    <a:pt x="0" y="1657"/>
                  </a:moveTo>
                  <a:lnTo>
                    <a:pt x="0" y="1657"/>
                  </a:lnTo>
                  <a:lnTo>
                    <a:pt x="0" y="1462"/>
                  </a:lnTo>
                  <a:lnTo>
                    <a:pt x="24" y="1291"/>
                  </a:lnTo>
                  <a:lnTo>
                    <a:pt x="73" y="1121"/>
                  </a:lnTo>
                  <a:lnTo>
                    <a:pt x="122" y="975"/>
                  </a:lnTo>
                  <a:lnTo>
                    <a:pt x="195" y="829"/>
                  </a:lnTo>
                  <a:lnTo>
                    <a:pt x="268" y="682"/>
                  </a:lnTo>
                  <a:lnTo>
                    <a:pt x="365" y="561"/>
                  </a:lnTo>
                  <a:lnTo>
                    <a:pt x="463" y="439"/>
                  </a:lnTo>
                  <a:lnTo>
                    <a:pt x="585" y="341"/>
                  </a:lnTo>
                  <a:lnTo>
                    <a:pt x="706" y="244"/>
                  </a:lnTo>
                  <a:lnTo>
                    <a:pt x="853" y="171"/>
                  </a:lnTo>
                  <a:lnTo>
                    <a:pt x="974" y="122"/>
                  </a:lnTo>
                  <a:lnTo>
                    <a:pt x="1120" y="74"/>
                  </a:lnTo>
                  <a:lnTo>
                    <a:pt x="1291" y="25"/>
                  </a:lnTo>
                  <a:lnTo>
                    <a:pt x="1437" y="0"/>
                  </a:lnTo>
                  <a:lnTo>
                    <a:pt x="1608" y="0"/>
                  </a:lnTo>
                  <a:lnTo>
                    <a:pt x="1608" y="0"/>
                  </a:lnTo>
                  <a:lnTo>
                    <a:pt x="1778" y="0"/>
                  </a:lnTo>
                  <a:lnTo>
                    <a:pt x="1924" y="25"/>
                  </a:lnTo>
                  <a:lnTo>
                    <a:pt x="2095" y="74"/>
                  </a:lnTo>
                  <a:lnTo>
                    <a:pt x="2241" y="122"/>
                  </a:lnTo>
                  <a:lnTo>
                    <a:pt x="2363" y="171"/>
                  </a:lnTo>
                  <a:lnTo>
                    <a:pt x="2509" y="244"/>
                  </a:lnTo>
                  <a:lnTo>
                    <a:pt x="2630" y="341"/>
                  </a:lnTo>
                  <a:lnTo>
                    <a:pt x="2752" y="439"/>
                  </a:lnTo>
                  <a:lnTo>
                    <a:pt x="2850" y="561"/>
                  </a:lnTo>
                  <a:lnTo>
                    <a:pt x="2947" y="682"/>
                  </a:lnTo>
                  <a:lnTo>
                    <a:pt x="3020" y="829"/>
                  </a:lnTo>
                  <a:lnTo>
                    <a:pt x="3093" y="975"/>
                  </a:lnTo>
                  <a:lnTo>
                    <a:pt x="3142" y="1121"/>
                  </a:lnTo>
                  <a:lnTo>
                    <a:pt x="3191" y="1291"/>
                  </a:lnTo>
                  <a:lnTo>
                    <a:pt x="3215" y="1462"/>
                  </a:lnTo>
                  <a:lnTo>
                    <a:pt x="3215" y="1657"/>
                  </a:lnTo>
                  <a:lnTo>
                    <a:pt x="3215" y="1657"/>
                  </a:lnTo>
                  <a:lnTo>
                    <a:pt x="3215" y="1827"/>
                  </a:lnTo>
                  <a:lnTo>
                    <a:pt x="3191" y="2022"/>
                  </a:lnTo>
                  <a:lnTo>
                    <a:pt x="3142" y="2217"/>
                  </a:lnTo>
                  <a:lnTo>
                    <a:pt x="3093" y="2387"/>
                  </a:lnTo>
                  <a:lnTo>
                    <a:pt x="3020" y="2558"/>
                  </a:lnTo>
                  <a:lnTo>
                    <a:pt x="2947" y="2728"/>
                  </a:lnTo>
                  <a:lnTo>
                    <a:pt x="2850" y="2874"/>
                  </a:lnTo>
                  <a:lnTo>
                    <a:pt x="2752" y="3020"/>
                  </a:lnTo>
                  <a:lnTo>
                    <a:pt x="2630" y="3167"/>
                  </a:lnTo>
                  <a:lnTo>
                    <a:pt x="2509" y="3288"/>
                  </a:lnTo>
                  <a:lnTo>
                    <a:pt x="2363" y="3386"/>
                  </a:lnTo>
                  <a:lnTo>
                    <a:pt x="2241" y="3483"/>
                  </a:lnTo>
                  <a:lnTo>
                    <a:pt x="2095" y="3556"/>
                  </a:lnTo>
                  <a:lnTo>
                    <a:pt x="1924" y="3605"/>
                  </a:lnTo>
                  <a:lnTo>
                    <a:pt x="1778" y="3629"/>
                  </a:lnTo>
                  <a:lnTo>
                    <a:pt x="1608" y="3654"/>
                  </a:lnTo>
                  <a:lnTo>
                    <a:pt x="1608" y="3654"/>
                  </a:lnTo>
                  <a:lnTo>
                    <a:pt x="1437" y="3629"/>
                  </a:lnTo>
                  <a:lnTo>
                    <a:pt x="1291" y="3605"/>
                  </a:lnTo>
                  <a:lnTo>
                    <a:pt x="1120" y="3556"/>
                  </a:lnTo>
                  <a:lnTo>
                    <a:pt x="974" y="3483"/>
                  </a:lnTo>
                  <a:lnTo>
                    <a:pt x="853" y="3386"/>
                  </a:lnTo>
                  <a:lnTo>
                    <a:pt x="706" y="3288"/>
                  </a:lnTo>
                  <a:lnTo>
                    <a:pt x="585" y="3167"/>
                  </a:lnTo>
                  <a:lnTo>
                    <a:pt x="463" y="3020"/>
                  </a:lnTo>
                  <a:lnTo>
                    <a:pt x="365" y="2874"/>
                  </a:lnTo>
                  <a:lnTo>
                    <a:pt x="268" y="2728"/>
                  </a:lnTo>
                  <a:lnTo>
                    <a:pt x="195" y="2558"/>
                  </a:lnTo>
                  <a:lnTo>
                    <a:pt x="122" y="2387"/>
                  </a:lnTo>
                  <a:lnTo>
                    <a:pt x="73" y="2217"/>
                  </a:lnTo>
                  <a:lnTo>
                    <a:pt x="24" y="2022"/>
                  </a:lnTo>
                  <a:lnTo>
                    <a:pt x="0" y="1827"/>
                  </a:lnTo>
                  <a:lnTo>
                    <a:pt x="0" y="1657"/>
                  </a:lnTo>
                  <a:lnTo>
                    <a:pt x="0" y="1657"/>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47"/>
            <p:cNvSpPr/>
            <p:nvPr/>
          </p:nvSpPr>
          <p:spPr>
            <a:xfrm>
              <a:off x="4071800" y="2372825"/>
              <a:ext cx="172925" cy="400050"/>
            </a:xfrm>
            <a:custGeom>
              <a:rect b="b" l="l" r="r" t="t"/>
              <a:pathLst>
                <a:path extrusionOk="0" fill="none" h="16002" w="6917">
                  <a:moveTo>
                    <a:pt x="4189" y="0"/>
                  </a:moveTo>
                  <a:lnTo>
                    <a:pt x="4189" y="0"/>
                  </a:lnTo>
                  <a:lnTo>
                    <a:pt x="4019" y="98"/>
                  </a:lnTo>
                  <a:lnTo>
                    <a:pt x="3848" y="147"/>
                  </a:lnTo>
                  <a:lnTo>
                    <a:pt x="3653" y="195"/>
                  </a:lnTo>
                  <a:lnTo>
                    <a:pt x="3459" y="220"/>
                  </a:lnTo>
                  <a:lnTo>
                    <a:pt x="3459" y="220"/>
                  </a:lnTo>
                  <a:lnTo>
                    <a:pt x="3264" y="195"/>
                  </a:lnTo>
                  <a:lnTo>
                    <a:pt x="3069" y="147"/>
                  </a:lnTo>
                  <a:lnTo>
                    <a:pt x="2898" y="98"/>
                  </a:lnTo>
                  <a:lnTo>
                    <a:pt x="2728" y="0"/>
                  </a:lnTo>
                  <a:lnTo>
                    <a:pt x="2728" y="0"/>
                  </a:lnTo>
                  <a:lnTo>
                    <a:pt x="2533" y="49"/>
                  </a:lnTo>
                  <a:lnTo>
                    <a:pt x="2338" y="122"/>
                  </a:lnTo>
                  <a:lnTo>
                    <a:pt x="2168" y="195"/>
                  </a:lnTo>
                  <a:lnTo>
                    <a:pt x="2022" y="293"/>
                  </a:lnTo>
                  <a:lnTo>
                    <a:pt x="1705" y="488"/>
                  </a:lnTo>
                  <a:lnTo>
                    <a:pt x="1437" y="755"/>
                  </a:lnTo>
                  <a:lnTo>
                    <a:pt x="1169" y="1072"/>
                  </a:lnTo>
                  <a:lnTo>
                    <a:pt x="950" y="1413"/>
                  </a:lnTo>
                  <a:lnTo>
                    <a:pt x="755" y="1803"/>
                  </a:lnTo>
                  <a:lnTo>
                    <a:pt x="585" y="2217"/>
                  </a:lnTo>
                  <a:lnTo>
                    <a:pt x="439" y="2704"/>
                  </a:lnTo>
                  <a:lnTo>
                    <a:pt x="317" y="3191"/>
                  </a:lnTo>
                  <a:lnTo>
                    <a:pt x="219" y="3727"/>
                  </a:lnTo>
                  <a:lnTo>
                    <a:pt x="146" y="4311"/>
                  </a:lnTo>
                  <a:lnTo>
                    <a:pt x="73" y="4896"/>
                  </a:lnTo>
                  <a:lnTo>
                    <a:pt x="24" y="5529"/>
                  </a:lnTo>
                  <a:lnTo>
                    <a:pt x="0" y="6187"/>
                  </a:lnTo>
                  <a:lnTo>
                    <a:pt x="0" y="6869"/>
                  </a:lnTo>
                  <a:lnTo>
                    <a:pt x="0" y="6869"/>
                  </a:lnTo>
                  <a:lnTo>
                    <a:pt x="24" y="7015"/>
                  </a:lnTo>
                  <a:lnTo>
                    <a:pt x="49" y="7161"/>
                  </a:lnTo>
                  <a:lnTo>
                    <a:pt x="98" y="7307"/>
                  </a:lnTo>
                  <a:lnTo>
                    <a:pt x="171" y="7404"/>
                  </a:lnTo>
                  <a:lnTo>
                    <a:pt x="244" y="7502"/>
                  </a:lnTo>
                  <a:lnTo>
                    <a:pt x="317" y="7575"/>
                  </a:lnTo>
                  <a:lnTo>
                    <a:pt x="414" y="7624"/>
                  </a:lnTo>
                  <a:lnTo>
                    <a:pt x="487" y="7624"/>
                  </a:lnTo>
                  <a:lnTo>
                    <a:pt x="487" y="7624"/>
                  </a:lnTo>
                  <a:lnTo>
                    <a:pt x="633" y="7624"/>
                  </a:lnTo>
                  <a:lnTo>
                    <a:pt x="731" y="7575"/>
                  </a:lnTo>
                  <a:lnTo>
                    <a:pt x="804" y="7502"/>
                  </a:lnTo>
                  <a:lnTo>
                    <a:pt x="877" y="7404"/>
                  </a:lnTo>
                  <a:lnTo>
                    <a:pt x="926" y="7307"/>
                  </a:lnTo>
                  <a:lnTo>
                    <a:pt x="950" y="7161"/>
                  </a:lnTo>
                  <a:lnTo>
                    <a:pt x="974" y="6869"/>
                  </a:lnTo>
                  <a:lnTo>
                    <a:pt x="974" y="6869"/>
                  </a:lnTo>
                  <a:lnTo>
                    <a:pt x="999" y="6503"/>
                  </a:lnTo>
                  <a:lnTo>
                    <a:pt x="1023" y="6089"/>
                  </a:lnTo>
                  <a:lnTo>
                    <a:pt x="1145" y="5091"/>
                  </a:lnTo>
                  <a:lnTo>
                    <a:pt x="1291" y="4092"/>
                  </a:lnTo>
                  <a:lnTo>
                    <a:pt x="1364" y="3654"/>
                  </a:lnTo>
                  <a:lnTo>
                    <a:pt x="1461" y="3288"/>
                  </a:lnTo>
                  <a:lnTo>
                    <a:pt x="1461" y="3288"/>
                  </a:lnTo>
                  <a:lnTo>
                    <a:pt x="1413" y="3094"/>
                  </a:lnTo>
                  <a:lnTo>
                    <a:pt x="1388" y="2899"/>
                  </a:lnTo>
                  <a:lnTo>
                    <a:pt x="1388" y="2704"/>
                  </a:lnTo>
                  <a:lnTo>
                    <a:pt x="1413" y="2533"/>
                  </a:lnTo>
                  <a:lnTo>
                    <a:pt x="1437" y="2387"/>
                  </a:lnTo>
                  <a:lnTo>
                    <a:pt x="1510" y="2241"/>
                  </a:lnTo>
                  <a:lnTo>
                    <a:pt x="1583" y="2119"/>
                  </a:lnTo>
                  <a:lnTo>
                    <a:pt x="1656" y="2046"/>
                  </a:lnTo>
                  <a:lnTo>
                    <a:pt x="1656" y="2046"/>
                  </a:lnTo>
                  <a:lnTo>
                    <a:pt x="1583" y="2144"/>
                  </a:lnTo>
                  <a:lnTo>
                    <a:pt x="1534" y="2290"/>
                  </a:lnTo>
                  <a:lnTo>
                    <a:pt x="1486" y="2485"/>
                  </a:lnTo>
                  <a:lnTo>
                    <a:pt x="1486" y="2680"/>
                  </a:lnTo>
                  <a:lnTo>
                    <a:pt x="1510" y="2874"/>
                  </a:lnTo>
                  <a:lnTo>
                    <a:pt x="1559" y="3069"/>
                  </a:lnTo>
                  <a:lnTo>
                    <a:pt x="1608" y="3167"/>
                  </a:lnTo>
                  <a:lnTo>
                    <a:pt x="1681" y="3264"/>
                  </a:lnTo>
                  <a:lnTo>
                    <a:pt x="1754" y="3337"/>
                  </a:lnTo>
                  <a:lnTo>
                    <a:pt x="1851" y="3410"/>
                  </a:lnTo>
                  <a:lnTo>
                    <a:pt x="1851" y="3410"/>
                  </a:lnTo>
                  <a:lnTo>
                    <a:pt x="1900" y="3775"/>
                  </a:lnTo>
                  <a:lnTo>
                    <a:pt x="1924" y="3970"/>
                  </a:lnTo>
                  <a:lnTo>
                    <a:pt x="1949" y="4190"/>
                  </a:lnTo>
                  <a:lnTo>
                    <a:pt x="1924" y="4433"/>
                  </a:lnTo>
                  <a:lnTo>
                    <a:pt x="1900" y="4725"/>
                  </a:lnTo>
                  <a:lnTo>
                    <a:pt x="1827" y="5018"/>
                  </a:lnTo>
                  <a:lnTo>
                    <a:pt x="1705" y="5383"/>
                  </a:lnTo>
                  <a:lnTo>
                    <a:pt x="1705" y="5383"/>
                  </a:lnTo>
                  <a:lnTo>
                    <a:pt x="1510" y="5894"/>
                  </a:lnTo>
                  <a:lnTo>
                    <a:pt x="1364" y="6381"/>
                  </a:lnTo>
                  <a:lnTo>
                    <a:pt x="1267" y="6820"/>
                  </a:lnTo>
                  <a:lnTo>
                    <a:pt x="1218" y="7210"/>
                  </a:lnTo>
                  <a:lnTo>
                    <a:pt x="1169" y="7599"/>
                  </a:lnTo>
                  <a:lnTo>
                    <a:pt x="1169" y="7989"/>
                  </a:lnTo>
                  <a:lnTo>
                    <a:pt x="1194" y="8793"/>
                  </a:lnTo>
                  <a:lnTo>
                    <a:pt x="1194" y="8793"/>
                  </a:lnTo>
                  <a:lnTo>
                    <a:pt x="1242" y="9962"/>
                  </a:lnTo>
                  <a:lnTo>
                    <a:pt x="1291" y="11131"/>
                  </a:lnTo>
                  <a:lnTo>
                    <a:pt x="1315" y="13201"/>
                  </a:lnTo>
                  <a:lnTo>
                    <a:pt x="1340" y="14686"/>
                  </a:lnTo>
                  <a:lnTo>
                    <a:pt x="1340" y="15271"/>
                  </a:lnTo>
                  <a:lnTo>
                    <a:pt x="1340" y="15271"/>
                  </a:lnTo>
                  <a:lnTo>
                    <a:pt x="1364" y="15490"/>
                  </a:lnTo>
                  <a:lnTo>
                    <a:pt x="1413" y="15661"/>
                  </a:lnTo>
                  <a:lnTo>
                    <a:pt x="1486" y="15782"/>
                  </a:lnTo>
                  <a:lnTo>
                    <a:pt x="1583" y="15880"/>
                  </a:lnTo>
                  <a:lnTo>
                    <a:pt x="1656" y="15953"/>
                  </a:lnTo>
                  <a:lnTo>
                    <a:pt x="1729" y="15977"/>
                  </a:lnTo>
                  <a:lnTo>
                    <a:pt x="1827" y="16002"/>
                  </a:lnTo>
                  <a:lnTo>
                    <a:pt x="1827" y="16002"/>
                  </a:lnTo>
                  <a:lnTo>
                    <a:pt x="1949" y="16002"/>
                  </a:lnTo>
                  <a:lnTo>
                    <a:pt x="2070" y="15953"/>
                  </a:lnTo>
                  <a:lnTo>
                    <a:pt x="2168" y="15904"/>
                  </a:lnTo>
                  <a:lnTo>
                    <a:pt x="2241" y="15831"/>
                  </a:lnTo>
                  <a:lnTo>
                    <a:pt x="2314" y="15758"/>
                  </a:lnTo>
                  <a:lnTo>
                    <a:pt x="2387" y="15636"/>
                  </a:lnTo>
                  <a:lnTo>
                    <a:pt x="2411" y="15490"/>
                  </a:lnTo>
                  <a:lnTo>
                    <a:pt x="2460" y="15344"/>
                  </a:lnTo>
                  <a:lnTo>
                    <a:pt x="3142" y="8525"/>
                  </a:lnTo>
                  <a:lnTo>
                    <a:pt x="3142" y="8525"/>
                  </a:lnTo>
                  <a:lnTo>
                    <a:pt x="3142" y="8427"/>
                  </a:lnTo>
                  <a:lnTo>
                    <a:pt x="3191" y="8257"/>
                  </a:lnTo>
                  <a:lnTo>
                    <a:pt x="3239" y="8159"/>
                  </a:lnTo>
                  <a:lnTo>
                    <a:pt x="3288" y="8062"/>
                  </a:lnTo>
                  <a:lnTo>
                    <a:pt x="3361" y="7989"/>
                  </a:lnTo>
                  <a:lnTo>
                    <a:pt x="3459" y="7965"/>
                  </a:lnTo>
                  <a:lnTo>
                    <a:pt x="3459" y="7965"/>
                  </a:lnTo>
                  <a:lnTo>
                    <a:pt x="3556" y="7989"/>
                  </a:lnTo>
                  <a:lnTo>
                    <a:pt x="3629" y="8062"/>
                  </a:lnTo>
                  <a:lnTo>
                    <a:pt x="3678" y="8159"/>
                  </a:lnTo>
                  <a:lnTo>
                    <a:pt x="3726" y="8257"/>
                  </a:lnTo>
                  <a:lnTo>
                    <a:pt x="3775" y="8427"/>
                  </a:lnTo>
                  <a:lnTo>
                    <a:pt x="3775" y="8525"/>
                  </a:lnTo>
                  <a:lnTo>
                    <a:pt x="4457" y="15344"/>
                  </a:lnTo>
                  <a:lnTo>
                    <a:pt x="4457" y="15344"/>
                  </a:lnTo>
                  <a:lnTo>
                    <a:pt x="4506" y="15490"/>
                  </a:lnTo>
                  <a:lnTo>
                    <a:pt x="4530" y="15636"/>
                  </a:lnTo>
                  <a:lnTo>
                    <a:pt x="4603" y="15758"/>
                  </a:lnTo>
                  <a:lnTo>
                    <a:pt x="4676" y="15831"/>
                  </a:lnTo>
                  <a:lnTo>
                    <a:pt x="4749" y="15904"/>
                  </a:lnTo>
                  <a:lnTo>
                    <a:pt x="4847" y="15953"/>
                  </a:lnTo>
                  <a:lnTo>
                    <a:pt x="4969" y="16002"/>
                  </a:lnTo>
                  <a:lnTo>
                    <a:pt x="5090" y="16002"/>
                  </a:lnTo>
                  <a:lnTo>
                    <a:pt x="5090" y="16002"/>
                  </a:lnTo>
                  <a:lnTo>
                    <a:pt x="5188" y="15977"/>
                  </a:lnTo>
                  <a:lnTo>
                    <a:pt x="5261" y="15953"/>
                  </a:lnTo>
                  <a:lnTo>
                    <a:pt x="5334" y="15880"/>
                  </a:lnTo>
                  <a:lnTo>
                    <a:pt x="5431" y="15782"/>
                  </a:lnTo>
                  <a:lnTo>
                    <a:pt x="5504" y="15661"/>
                  </a:lnTo>
                  <a:lnTo>
                    <a:pt x="5553" y="15490"/>
                  </a:lnTo>
                  <a:lnTo>
                    <a:pt x="5577" y="15271"/>
                  </a:lnTo>
                  <a:lnTo>
                    <a:pt x="5577" y="15271"/>
                  </a:lnTo>
                  <a:lnTo>
                    <a:pt x="5577" y="14686"/>
                  </a:lnTo>
                  <a:lnTo>
                    <a:pt x="5602" y="13201"/>
                  </a:lnTo>
                  <a:lnTo>
                    <a:pt x="5626" y="11131"/>
                  </a:lnTo>
                  <a:lnTo>
                    <a:pt x="5675" y="9962"/>
                  </a:lnTo>
                  <a:lnTo>
                    <a:pt x="5724" y="8793"/>
                  </a:lnTo>
                  <a:lnTo>
                    <a:pt x="5724" y="8793"/>
                  </a:lnTo>
                  <a:lnTo>
                    <a:pt x="5748" y="7989"/>
                  </a:lnTo>
                  <a:lnTo>
                    <a:pt x="5748" y="7599"/>
                  </a:lnTo>
                  <a:lnTo>
                    <a:pt x="5699" y="7210"/>
                  </a:lnTo>
                  <a:lnTo>
                    <a:pt x="5650" y="6820"/>
                  </a:lnTo>
                  <a:lnTo>
                    <a:pt x="5553" y="6381"/>
                  </a:lnTo>
                  <a:lnTo>
                    <a:pt x="5407" y="5894"/>
                  </a:lnTo>
                  <a:lnTo>
                    <a:pt x="5212" y="5383"/>
                  </a:lnTo>
                  <a:lnTo>
                    <a:pt x="5212" y="5383"/>
                  </a:lnTo>
                  <a:lnTo>
                    <a:pt x="5090" y="5018"/>
                  </a:lnTo>
                  <a:lnTo>
                    <a:pt x="5017" y="4725"/>
                  </a:lnTo>
                  <a:lnTo>
                    <a:pt x="4993" y="4433"/>
                  </a:lnTo>
                  <a:lnTo>
                    <a:pt x="4969" y="4190"/>
                  </a:lnTo>
                  <a:lnTo>
                    <a:pt x="4993" y="3970"/>
                  </a:lnTo>
                  <a:lnTo>
                    <a:pt x="5017" y="3775"/>
                  </a:lnTo>
                  <a:lnTo>
                    <a:pt x="5066" y="3410"/>
                  </a:lnTo>
                  <a:lnTo>
                    <a:pt x="5066" y="3410"/>
                  </a:lnTo>
                  <a:lnTo>
                    <a:pt x="5163" y="3337"/>
                  </a:lnTo>
                  <a:lnTo>
                    <a:pt x="5236" y="3264"/>
                  </a:lnTo>
                  <a:lnTo>
                    <a:pt x="5310" y="3167"/>
                  </a:lnTo>
                  <a:lnTo>
                    <a:pt x="5358" y="3069"/>
                  </a:lnTo>
                  <a:lnTo>
                    <a:pt x="5407" y="2874"/>
                  </a:lnTo>
                  <a:lnTo>
                    <a:pt x="5431" y="2680"/>
                  </a:lnTo>
                  <a:lnTo>
                    <a:pt x="5431" y="2485"/>
                  </a:lnTo>
                  <a:lnTo>
                    <a:pt x="5383" y="2290"/>
                  </a:lnTo>
                  <a:lnTo>
                    <a:pt x="5334" y="2144"/>
                  </a:lnTo>
                  <a:lnTo>
                    <a:pt x="5261" y="2046"/>
                  </a:lnTo>
                  <a:lnTo>
                    <a:pt x="5261" y="2046"/>
                  </a:lnTo>
                  <a:lnTo>
                    <a:pt x="5334" y="2119"/>
                  </a:lnTo>
                  <a:lnTo>
                    <a:pt x="5407" y="2241"/>
                  </a:lnTo>
                  <a:lnTo>
                    <a:pt x="5480" y="2387"/>
                  </a:lnTo>
                  <a:lnTo>
                    <a:pt x="5504" y="2533"/>
                  </a:lnTo>
                  <a:lnTo>
                    <a:pt x="5529" y="2704"/>
                  </a:lnTo>
                  <a:lnTo>
                    <a:pt x="5529" y="2899"/>
                  </a:lnTo>
                  <a:lnTo>
                    <a:pt x="5504" y="3094"/>
                  </a:lnTo>
                  <a:lnTo>
                    <a:pt x="5456" y="3288"/>
                  </a:lnTo>
                  <a:lnTo>
                    <a:pt x="5456" y="3288"/>
                  </a:lnTo>
                  <a:lnTo>
                    <a:pt x="5553" y="3654"/>
                  </a:lnTo>
                  <a:lnTo>
                    <a:pt x="5626" y="4092"/>
                  </a:lnTo>
                  <a:lnTo>
                    <a:pt x="5772" y="5091"/>
                  </a:lnTo>
                  <a:lnTo>
                    <a:pt x="5894" y="6089"/>
                  </a:lnTo>
                  <a:lnTo>
                    <a:pt x="5918" y="6503"/>
                  </a:lnTo>
                  <a:lnTo>
                    <a:pt x="5943" y="6869"/>
                  </a:lnTo>
                  <a:lnTo>
                    <a:pt x="5943" y="6869"/>
                  </a:lnTo>
                  <a:lnTo>
                    <a:pt x="5967" y="7161"/>
                  </a:lnTo>
                  <a:lnTo>
                    <a:pt x="5991" y="7307"/>
                  </a:lnTo>
                  <a:lnTo>
                    <a:pt x="6040" y="7404"/>
                  </a:lnTo>
                  <a:lnTo>
                    <a:pt x="6113" y="7502"/>
                  </a:lnTo>
                  <a:lnTo>
                    <a:pt x="6186" y="7575"/>
                  </a:lnTo>
                  <a:lnTo>
                    <a:pt x="6284" y="7624"/>
                  </a:lnTo>
                  <a:lnTo>
                    <a:pt x="6430" y="7624"/>
                  </a:lnTo>
                  <a:lnTo>
                    <a:pt x="6430" y="7624"/>
                  </a:lnTo>
                  <a:lnTo>
                    <a:pt x="6503" y="7624"/>
                  </a:lnTo>
                  <a:lnTo>
                    <a:pt x="6600" y="7575"/>
                  </a:lnTo>
                  <a:lnTo>
                    <a:pt x="6673" y="7502"/>
                  </a:lnTo>
                  <a:lnTo>
                    <a:pt x="6746" y="7404"/>
                  </a:lnTo>
                  <a:lnTo>
                    <a:pt x="6820" y="7307"/>
                  </a:lnTo>
                  <a:lnTo>
                    <a:pt x="6868" y="7161"/>
                  </a:lnTo>
                  <a:lnTo>
                    <a:pt x="6893" y="7015"/>
                  </a:lnTo>
                  <a:lnTo>
                    <a:pt x="6917" y="6869"/>
                  </a:lnTo>
                  <a:lnTo>
                    <a:pt x="6917" y="6869"/>
                  </a:lnTo>
                  <a:lnTo>
                    <a:pt x="6917" y="6187"/>
                  </a:lnTo>
                  <a:lnTo>
                    <a:pt x="6893" y="5529"/>
                  </a:lnTo>
                  <a:lnTo>
                    <a:pt x="6844" y="4896"/>
                  </a:lnTo>
                  <a:lnTo>
                    <a:pt x="6771" y="4311"/>
                  </a:lnTo>
                  <a:lnTo>
                    <a:pt x="6698" y="3727"/>
                  </a:lnTo>
                  <a:lnTo>
                    <a:pt x="6600" y="3191"/>
                  </a:lnTo>
                  <a:lnTo>
                    <a:pt x="6479" y="2704"/>
                  </a:lnTo>
                  <a:lnTo>
                    <a:pt x="6332" y="2217"/>
                  </a:lnTo>
                  <a:lnTo>
                    <a:pt x="6162" y="1803"/>
                  </a:lnTo>
                  <a:lnTo>
                    <a:pt x="5967" y="1413"/>
                  </a:lnTo>
                  <a:lnTo>
                    <a:pt x="5748" y="1072"/>
                  </a:lnTo>
                  <a:lnTo>
                    <a:pt x="5480" y="755"/>
                  </a:lnTo>
                  <a:lnTo>
                    <a:pt x="5212" y="488"/>
                  </a:lnTo>
                  <a:lnTo>
                    <a:pt x="4895" y="293"/>
                  </a:lnTo>
                  <a:lnTo>
                    <a:pt x="4749" y="195"/>
                  </a:lnTo>
                  <a:lnTo>
                    <a:pt x="4579" y="122"/>
                  </a:lnTo>
                  <a:lnTo>
                    <a:pt x="4384" y="49"/>
                  </a:lnTo>
                  <a:lnTo>
                    <a:pt x="4189" y="0"/>
                  </a:lnTo>
                  <a:lnTo>
                    <a:pt x="4189" y="0"/>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25" name="Google Shape;925;p47"/>
          <p:cNvSpPr/>
          <p:nvPr/>
        </p:nvSpPr>
        <p:spPr>
          <a:xfrm>
            <a:off x="4317611" y="2080241"/>
            <a:ext cx="320378" cy="337776"/>
          </a:xfrm>
          <a:custGeom>
            <a:rect b="b" l="l" r="r" t="t"/>
            <a:pathLst>
              <a:path extrusionOk="0" fill="none" h="16075" w="15247">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26" name="Google Shape;926;p47"/>
          <p:cNvGrpSpPr/>
          <p:nvPr/>
        </p:nvGrpSpPr>
        <p:grpSpPr>
          <a:xfrm>
            <a:off x="4872696" y="2086302"/>
            <a:ext cx="345971" cy="325505"/>
            <a:chOff x="5972700" y="2330200"/>
            <a:chExt cx="411625" cy="387275"/>
          </a:xfrm>
        </p:grpSpPr>
        <p:sp>
          <p:nvSpPr>
            <p:cNvPr id="927" name="Google Shape;927;p47"/>
            <p:cNvSpPr/>
            <p:nvPr/>
          </p:nvSpPr>
          <p:spPr>
            <a:xfrm>
              <a:off x="5972700" y="2476950"/>
              <a:ext cx="98050" cy="219825"/>
            </a:xfrm>
            <a:custGeom>
              <a:rect b="b" l="l" r="r" t="t"/>
              <a:pathLst>
                <a:path extrusionOk="0" fill="none" h="8793" w="3922">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47"/>
            <p:cNvSpPr/>
            <p:nvPr/>
          </p:nvSpPr>
          <p:spPr>
            <a:xfrm>
              <a:off x="6078025" y="2330200"/>
              <a:ext cx="306300" cy="387275"/>
            </a:xfrm>
            <a:custGeom>
              <a:rect b="b" l="l" r="r" t="t"/>
              <a:pathLst>
                <a:path extrusionOk="0" fill="none" h="15491" w="12252">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29" name="Google Shape;929;p47"/>
          <p:cNvGrpSpPr/>
          <p:nvPr/>
        </p:nvGrpSpPr>
        <p:grpSpPr>
          <a:xfrm>
            <a:off x="467993" y="2614431"/>
            <a:ext cx="109538" cy="399195"/>
            <a:chOff x="732125" y="2958550"/>
            <a:chExt cx="130325" cy="474950"/>
          </a:xfrm>
        </p:grpSpPr>
        <p:sp>
          <p:nvSpPr>
            <p:cNvPr id="930" name="Google Shape;930;p47"/>
            <p:cNvSpPr/>
            <p:nvPr/>
          </p:nvSpPr>
          <p:spPr>
            <a:xfrm>
              <a:off x="732125" y="2958550"/>
              <a:ext cx="130325" cy="474950"/>
            </a:xfrm>
            <a:custGeom>
              <a:rect b="b" l="l" r="r" t="t"/>
              <a:pathLst>
                <a:path extrusionOk="0" fill="none" h="18998" w="5213">
                  <a:moveTo>
                    <a:pt x="4336" y="14443"/>
                  </a:moveTo>
                  <a:lnTo>
                    <a:pt x="4336" y="1754"/>
                  </a:lnTo>
                  <a:lnTo>
                    <a:pt x="4336" y="1754"/>
                  </a:lnTo>
                  <a:lnTo>
                    <a:pt x="4336" y="1584"/>
                  </a:lnTo>
                  <a:lnTo>
                    <a:pt x="4311" y="1389"/>
                  </a:lnTo>
                  <a:lnTo>
                    <a:pt x="4262" y="1243"/>
                  </a:lnTo>
                  <a:lnTo>
                    <a:pt x="4214" y="1073"/>
                  </a:lnTo>
                  <a:lnTo>
                    <a:pt x="4141" y="926"/>
                  </a:lnTo>
                  <a:lnTo>
                    <a:pt x="4043" y="780"/>
                  </a:lnTo>
                  <a:lnTo>
                    <a:pt x="3946" y="634"/>
                  </a:lnTo>
                  <a:lnTo>
                    <a:pt x="3824" y="512"/>
                  </a:lnTo>
                  <a:lnTo>
                    <a:pt x="3702" y="415"/>
                  </a:lnTo>
                  <a:lnTo>
                    <a:pt x="3580" y="318"/>
                  </a:lnTo>
                  <a:lnTo>
                    <a:pt x="3434" y="220"/>
                  </a:lnTo>
                  <a:lnTo>
                    <a:pt x="3288" y="147"/>
                  </a:lnTo>
                  <a:lnTo>
                    <a:pt x="3118" y="98"/>
                  </a:lnTo>
                  <a:lnTo>
                    <a:pt x="2947" y="50"/>
                  </a:lnTo>
                  <a:lnTo>
                    <a:pt x="2777" y="25"/>
                  </a:lnTo>
                  <a:lnTo>
                    <a:pt x="2606" y="1"/>
                  </a:lnTo>
                  <a:lnTo>
                    <a:pt x="2606" y="1"/>
                  </a:lnTo>
                  <a:lnTo>
                    <a:pt x="2436" y="25"/>
                  </a:lnTo>
                  <a:lnTo>
                    <a:pt x="2265" y="50"/>
                  </a:lnTo>
                  <a:lnTo>
                    <a:pt x="2095" y="98"/>
                  </a:lnTo>
                  <a:lnTo>
                    <a:pt x="1924" y="147"/>
                  </a:lnTo>
                  <a:lnTo>
                    <a:pt x="1778" y="220"/>
                  </a:lnTo>
                  <a:lnTo>
                    <a:pt x="1632" y="318"/>
                  </a:lnTo>
                  <a:lnTo>
                    <a:pt x="1510" y="415"/>
                  </a:lnTo>
                  <a:lnTo>
                    <a:pt x="1389" y="512"/>
                  </a:lnTo>
                  <a:lnTo>
                    <a:pt x="1267" y="634"/>
                  </a:lnTo>
                  <a:lnTo>
                    <a:pt x="1169" y="780"/>
                  </a:lnTo>
                  <a:lnTo>
                    <a:pt x="1072" y="926"/>
                  </a:lnTo>
                  <a:lnTo>
                    <a:pt x="999" y="1073"/>
                  </a:lnTo>
                  <a:lnTo>
                    <a:pt x="950" y="1243"/>
                  </a:lnTo>
                  <a:lnTo>
                    <a:pt x="901" y="1389"/>
                  </a:lnTo>
                  <a:lnTo>
                    <a:pt x="877" y="1584"/>
                  </a:lnTo>
                  <a:lnTo>
                    <a:pt x="877" y="1754"/>
                  </a:lnTo>
                  <a:lnTo>
                    <a:pt x="877" y="14443"/>
                  </a:lnTo>
                  <a:lnTo>
                    <a:pt x="877" y="14443"/>
                  </a:lnTo>
                  <a:lnTo>
                    <a:pt x="682" y="14638"/>
                  </a:lnTo>
                  <a:lnTo>
                    <a:pt x="512" y="14833"/>
                  </a:lnTo>
                  <a:lnTo>
                    <a:pt x="366" y="15052"/>
                  </a:lnTo>
                  <a:lnTo>
                    <a:pt x="244" y="15296"/>
                  </a:lnTo>
                  <a:lnTo>
                    <a:pt x="146" y="15564"/>
                  </a:lnTo>
                  <a:lnTo>
                    <a:pt x="73" y="15832"/>
                  </a:lnTo>
                  <a:lnTo>
                    <a:pt x="25" y="16100"/>
                  </a:lnTo>
                  <a:lnTo>
                    <a:pt x="0" y="16392"/>
                  </a:lnTo>
                  <a:lnTo>
                    <a:pt x="0" y="16392"/>
                  </a:lnTo>
                  <a:lnTo>
                    <a:pt x="25" y="16635"/>
                  </a:lnTo>
                  <a:lnTo>
                    <a:pt x="49" y="16903"/>
                  </a:lnTo>
                  <a:lnTo>
                    <a:pt x="122" y="17147"/>
                  </a:lnTo>
                  <a:lnTo>
                    <a:pt x="195" y="17390"/>
                  </a:lnTo>
                  <a:lnTo>
                    <a:pt x="317" y="17634"/>
                  </a:lnTo>
                  <a:lnTo>
                    <a:pt x="439" y="17829"/>
                  </a:lnTo>
                  <a:lnTo>
                    <a:pt x="609" y="18048"/>
                  </a:lnTo>
                  <a:lnTo>
                    <a:pt x="755" y="18218"/>
                  </a:lnTo>
                  <a:lnTo>
                    <a:pt x="950" y="18389"/>
                  </a:lnTo>
                  <a:lnTo>
                    <a:pt x="1145" y="18535"/>
                  </a:lnTo>
                  <a:lnTo>
                    <a:pt x="1364" y="18681"/>
                  </a:lnTo>
                  <a:lnTo>
                    <a:pt x="1583" y="18779"/>
                  </a:lnTo>
                  <a:lnTo>
                    <a:pt x="1827" y="18876"/>
                  </a:lnTo>
                  <a:lnTo>
                    <a:pt x="2070" y="18925"/>
                  </a:lnTo>
                  <a:lnTo>
                    <a:pt x="2338" y="18973"/>
                  </a:lnTo>
                  <a:lnTo>
                    <a:pt x="2606" y="18998"/>
                  </a:lnTo>
                  <a:lnTo>
                    <a:pt x="2606" y="18998"/>
                  </a:lnTo>
                  <a:lnTo>
                    <a:pt x="2874" y="18973"/>
                  </a:lnTo>
                  <a:lnTo>
                    <a:pt x="3142" y="18925"/>
                  </a:lnTo>
                  <a:lnTo>
                    <a:pt x="3386" y="18876"/>
                  </a:lnTo>
                  <a:lnTo>
                    <a:pt x="3629" y="18779"/>
                  </a:lnTo>
                  <a:lnTo>
                    <a:pt x="3848" y="18681"/>
                  </a:lnTo>
                  <a:lnTo>
                    <a:pt x="4068" y="18535"/>
                  </a:lnTo>
                  <a:lnTo>
                    <a:pt x="4262" y="18389"/>
                  </a:lnTo>
                  <a:lnTo>
                    <a:pt x="4457" y="18218"/>
                  </a:lnTo>
                  <a:lnTo>
                    <a:pt x="4603" y="18048"/>
                  </a:lnTo>
                  <a:lnTo>
                    <a:pt x="4774" y="17829"/>
                  </a:lnTo>
                  <a:lnTo>
                    <a:pt x="4896" y="17634"/>
                  </a:lnTo>
                  <a:lnTo>
                    <a:pt x="5017" y="17390"/>
                  </a:lnTo>
                  <a:lnTo>
                    <a:pt x="5091" y="17147"/>
                  </a:lnTo>
                  <a:lnTo>
                    <a:pt x="5164" y="16903"/>
                  </a:lnTo>
                  <a:lnTo>
                    <a:pt x="5188" y="16635"/>
                  </a:lnTo>
                  <a:lnTo>
                    <a:pt x="5212" y="16392"/>
                  </a:lnTo>
                  <a:lnTo>
                    <a:pt x="5212" y="16392"/>
                  </a:lnTo>
                  <a:lnTo>
                    <a:pt x="5188" y="16100"/>
                  </a:lnTo>
                  <a:lnTo>
                    <a:pt x="5139" y="15832"/>
                  </a:lnTo>
                  <a:lnTo>
                    <a:pt x="5066" y="15564"/>
                  </a:lnTo>
                  <a:lnTo>
                    <a:pt x="4969" y="15296"/>
                  </a:lnTo>
                  <a:lnTo>
                    <a:pt x="4847" y="15052"/>
                  </a:lnTo>
                  <a:lnTo>
                    <a:pt x="4701" y="14833"/>
                  </a:lnTo>
                  <a:lnTo>
                    <a:pt x="4530" y="14638"/>
                  </a:lnTo>
                  <a:lnTo>
                    <a:pt x="4336" y="14443"/>
                  </a:lnTo>
                  <a:lnTo>
                    <a:pt x="4336" y="14443"/>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47"/>
            <p:cNvSpPr/>
            <p:nvPr/>
          </p:nvSpPr>
          <p:spPr>
            <a:xfrm>
              <a:off x="756475" y="3090675"/>
              <a:ext cx="81625" cy="318475"/>
            </a:xfrm>
            <a:custGeom>
              <a:rect b="b" l="l" r="r" t="t"/>
              <a:pathLst>
                <a:path extrusionOk="0" fill="none" h="12739" w="3265">
                  <a:moveTo>
                    <a:pt x="2387" y="1"/>
                  </a:moveTo>
                  <a:lnTo>
                    <a:pt x="877" y="1"/>
                  </a:lnTo>
                  <a:lnTo>
                    <a:pt x="877" y="9158"/>
                  </a:lnTo>
                  <a:lnTo>
                    <a:pt x="877" y="9158"/>
                  </a:lnTo>
                  <a:lnTo>
                    <a:pt x="853" y="9353"/>
                  </a:lnTo>
                  <a:lnTo>
                    <a:pt x="780" y="9548"/>
                  </a:lnTo>
                  <a:lnTo>
                    <a:pt x="682" y="9719"/>
                  </a:lnTo>
                  <a:lnTo>
                    <a:pt x="536" y="9889"/>
                  </a:lnTo>
                  <a:lnTo>
                    <a:pt x="536" y="9889"/>
                  </a:lnTo>
                  <a:lnTo>
                    <a:pt x="415" y="10011"/>
                  </a:lnTo>
                  <a:lnTo>
                    <a:pt x="317" y="10133"/>
                  </a:lnTo>
                  <a:lnTo>
                    <a:pt x="220" y="10279"/>
                  </a:lnTo>
                  <a:lnTo>
                    <a:pt x="147" y="10425"/>
                  </a:lnTo>
                  <a:lnTo>
                    <a:pt x="74" y="10595"/>
                  </a:lnTo>
                  <a:lnTo>
                    <a:pt x="49" y="10766"/>
                  </a:lnTo>
                  <a:lnTo>
                    <a:pt x="1" y="10936"/>
                  </a:lnTo>
                  <a:lnTo>
                    <a:pt x="1" y="11107"/>
                  </a:lnTo>
                  <a:lnTo>
                    <a:pt x="1" y="11107"/>
                  </a:lnTo>
                  <a:lnTo>
                    <a:pt x="1" y="11253"/>
                  </a:lnTo>
                  <a:lnTo>
                    <a:pt x="25" y="11423"/>
                  </a:lnTo>
                  <a:lnTo>
                    <a:pt x="74" y="11570"/>
                  </a:lnTo>
                  <a:lnTo>
                    <a:pt x="122" y="11740"/>
                  </a:lnTo>
                  <a:lnTo>
                    <a:pt x="195" y="11862"/>
                  </a:lnTo>
                  <a:lnTo>
                    <a:pt x="293" y="12008"/>
                  </a:lnTo>
                  <a:lnTo>
                    <a:pt x="366" y="12130"/>
                  </a:lnTo>
                  <a:lnTo>
                    <a:pt x="488" y="12251"/>
                  </a:lnTo>
                  <a:lnTo>
                    <a:pt x="585" y="12349"/>
                  </a:lnTo>
                  <a:lnTo>
                    <a:pt x="731" y="12446"/>
                  </a:lnTo>
                  <a:lnTo>
                    <a:pt x="853" y="12519"/>
                  </a:lnTo>
                  <a:lnTo>
                    <a:pt x="999" y="12592"/>
                  </a:lnTo>
                  <a:lnTo>
                    <a:pt x="1145" y="12666"/>
                  </a:lnTo>
                  <a:lnTo>
                    <a:pt x="1316" y="12690"/>
                  </a:lnTo>
                  <a:lnTo>
                    <a:pt x="1462" y="12714"/>
                  </a:lnTo>
                  <a:lnTo>
                    <a:pt x="1632" y="12739"/>
                  </a:lnTo>
                  <a:lnTo>
                    <a:pt x="1632" y="12739"/>
                  </a:lnTo>
                  <a:lnTo>
                    <a:pt x="1803" y="12714"/>
                  </a:lnTo>
                  <a:lnTo>
                    <a:pt x="1949" y="12690"/>
                  </a:lnTo>
                  <a:lnTo>
                    <a:pt x="2119" y="12666"/>
                  </a:lnTo>
                  <a:lnTo>
                    <a:pt x="2266" y="12592"/>
                  </a:lnTo>
                  <a:lnTo>
                    <a:pt x="2412" y="12519"/>
                  </a:lnTo>
                  <a:lnTo>
                    <a:pt x="2533" y="12446"/>
                  </a:lnTo>
                  <a:lnTo>
                    <a:pt x="2680" y="12349"/>
                  </a:lnTo>
                  <a:lnTo>
                    <a:pt x="2777" y="12251"/>
                  </a:lnTo>
                  <a:lnTo>
                    <a:pt x="2899" y="12130"/>
                  </a:lnTo>
                  <a:lnTo>
                    <a:pt x="2972" y="12008"/>
                  </a:lnTo>
                  <a:lnTo>
                    <a:pt x="3069" y="11862"/>
                  </a:lnTo>
                  <a:lnTo>
                    <a:pt x="3142" y="11740"/>
                  </a:lnTo>
                  <a:lnTo>
                    <a:pt x="3191" y="11570"/>
                  </a:lnTo>
                  <a:lnTo>
                    <a:pt x="3240" y="11423"/>
                  </a:lnTo>
                  <a:lnTo>
                    <a:pt x="3264" y="11253"/>
                  </a:lnTo>
                  <a:lnTo>
                    <a:pt x="3264" y="11107"/>
                  </a:lnTo>
                  <a:lnTo>
                    <a:pt x="3264" y="11107"/>
                  </a:lnTo>
                  <a:lnTo>
                    <a:pt x="3264" y="10936"/>
                  </a:lnTo>
                  <a:lnTo>
                    <a:pt x="3215" y="10766"/>
                  </a:lnTo>
                  <a:lnTo>
                    <a:pt x="3191" y="10595"/>
                  </a:lnTo>
                  <a:lnTo>
                    <a:pt x="3118" y="10425"/>
                  </a:lnTo>
                  <a:lnTo>
                    <a:pt x="3045" y="10279"/>
                  </a:lnTo>
                  <a:lnTo>
                    <a:pt x="2947" y="10133"/>
                  </a:lnTo>
                  <a:lnTo>
                    <a:pt x="2850" y="10011"/>
                  </a:lnTo>
                  <a:lnTo>
                    <a:pt x="2728" y="9889"/>
                  </a:lnTo>
                  <a:lnTo>
                    <a:pt x="2728" y="9889"/>
                  </a:lnTo>
                  <a:lnTo>
                    <a:pt x="2582" y="9719"/>
                  </a:lnTo>
                  <a:lnTo>
                    <a:pt x="2485" y="9548"/>
                  </a:lnTo>
                  <a:lnTo>
                    <a:pt x="2412" y="9353"/>
                  </a:lnTo>
                  <a:lnTo>
                    <a:pt x="2387" y="9158"/>
                  </a:lnTo>
                  <a:lnTo>
                    <a:pt x="2387" y="1"/>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47"/>
            <p:cNvSpPr/>
            <p:nvPr/>
          </p:nvSpPr>
          <p:spPr>
            <a:xfrm>
              <a:off x="802750" y="3129050"/>
              <a:ext cx="13425" cy="25"/>
            </a:xfrm>
            <a:custGeom>
              <a:rect b="b" l="l" r="r" t="t"/>
              <a:pathLst>
                <a:path extrusionOk="0" fill="none" h="1" w="537">
                  <a:moveTo>
                    <a:pt x="536" y="0"/>
                  </a:moveTo>
                  <a:lnTo>
                    <a:pt x="0"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47"/>
            <p:cNvSpPr/>
            <p:nvPr/>
          </p:nvSpPr>
          <p:spPr>
            <a:xfrm>
              <a:off x="802750" y="3162525"/>
              <a:ext cx="13425" cy="25"/>
            </a:xfrm>
            <a:custGeom>
              <a:rect b="b" l="l" r="r" t="t"/>
              <a:pathLst>
                <a:path extrusionOk="0" fill="none" h="1" w="537">
                  <a:moveTo>
                    <a:pt x="536" y="1"/>
                  </a:moveTo>
                  <a:lnTo>
                    <a:pt x="0" y="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47"/>
            <p:cNvSpPr/>
            <p:nvPr/>
          </p:nvSpPr>
          <p:spPr>
            <a:xfrm>
              <a:off x="802750" y="3196025"/>
              <a:ext cx="13425" cy="25"/>
            </a:xfrm>
            <a:custGeom>
              <a:rect b="b" l="l" r="r" t="t"/>
              <a:pathLst>
                <a:path extrusionOk="0" fill="none" h="1" w="537">
                  <a:moveTo>
                    <a:pt x="536" y="0"/>
                  </a:moveTo>
                  <a:lnTo>
                    <a:pt x="0"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47"/>
            <p:cNvSpPr/>
            <p:nvPr/>
          </p:nvSpPr>
          <p:spPr>
            <a:xfrm>
              <a:off x="802750" y="3229500"/>
              <a:ext cx="13425" cy="25"/>
            </a:xfrm>
            <a:custGeom>
              <a:rect b="b" l="l" r="r" t="t"/>
              <a:pathLst>
                <a:path extrusionOk="0" fill="none" h="1" w="537">
                  <a:moveTo>
                    <a:pt x="536" y="1"/>
                  </a:moveTo>
                  <a:lnTo>
                    <a:pt x="0" y="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47"/>
            <p:cNvSpPr/>
            <p:nvPr/>
          </p:nvSpPr>
          <p:spPr>
            <a:xfrm>
              <a:off x="802750" y="3263000"/>
              <a:ext cx="13425" cy="25"/>
            </a:xfrm>
            <a:custGeom>
              <a:rect b="b" l="l" r="r" t="t"/>
              <a:pathLst>
                <a:path extrusionOk="0" fill="none" h="1" w="537">
                  <a:moveTo>
                    <a:pt x="536" y="0"/>
                  </a:moveTo>
                  <a:lnTo>
                    <a:pt x="0"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47"/>
            <p:cNvSpPr/>
            <p:nvPr/>
          </p:nvSpPr>
          <p:spPr>
            <a:xfrm>
              <a:off x="802750" y="3296475"/>
              <a:ext cx="13425" cy="25"/>
            </a:xfrm>
            <a:custGeom>
              <a:rect b="b" l="l" r="r" t="t"/>
              <a:pathLst>
                <a:path extrusionOk="0" fill="none" h="1" w="537">
                  <a:moveTo>
                    <a:pt x="536" y="1"/>
                  </a:moveTo>
                  <a:lnTo>
                    <a:pt x="0" y="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8" name="Google Shape;938;p47"/>
          <p:cNvSpPr/>
          <p:nvPr/>
        </p:nvSpPr>
        <p:spPr>
          <a:xfrm>
            <a:off x="1484913" y="2598660"/>
            <a:ext cx="335738" cy="430924"/>
          </a:xfrm>
          <a:custGeom>
            <a:rect b="b" l="l" r="r" t="t"/>
            <a:pathLst>
              <a:path extrusionOk="0" fill="none" h="20508" w="15978">
                <a:moveTo>
                  <a:pt x="15977" y="1292"/>
                </a:moveTo>
                <a:lnTo>
                  <a:pt x="15977" y="19217"/>
                </a:lnTo>
                <a:lnTo>
                  <a:pt x="15977" y="19217"/>
                </a:lnTo>
                <a:lnTo>
                  <a:pt x="15953" y="19485"/>
                </a:lnTo>
                <a:lnTo>
                  <a:pt x="15880" y="19728"/>
                </a:lnTo>
                <a:lnTo>
                  <a:pt x="15758" y="19948"/>
                </a:lnTo>
                <a:lnTo>
                  <a:pt x="15612" y="20142"/>
                </a:lnTo>
                <a:lnTo>
                  <a:pt x="15417" y="20289"/>
                </a:lnTo>
                <a:lnTo>
                  <a:pt x="15198" y="20410"/>
                </a:lnTo>
                <a:lnTo>
                  <a:pt x="14955" y="20483"/>
                </a:lnTo>
                <a:lnTo>
                  <a:pt x="14711" y="20508"/>
                </a:lnTo>
                <a:lnTo>
                  <a:pt x="1267" y="20508"/>
                </a:lnTo>
                <a:lnTo>
                  <a:pt x="1267" y="20508"/>
                </a:lnTo>
                <a:lnTo>
                  <a:pt x="1023" y="20483"/>
                </a:lnTo>
                <a:lnTo>
                  <a:pt x="780" y="20410"/>
                </a:lnTo>
                <a:lnTo>
                  <a:pt x="561" y="20289"/>
                </a:lnTo>
                <a:lnTo>
                  <a:pt x="366" y="20142"/>
                </a:lnTo>
                <a:lnTo>
                  <a:pt x="220" y="19948"/>
                </a:lnTo>
                <a:lnTo>
                  <a:pt x="98" y="19728"/>
                </a:lnTo>
                <a:lnTo>
                  <a:pt x="25" y="19485"/>
                </a:lnTo>
                <a:lnTo>
                  <a:pt x="1" y="19217"/>
                </a:lnTo>
                <a:lnTo>
                  <a:pt x="1" y="1292"/>
                </a:lnTo>
                <a:lnTo>
                  <a:pt x="1" y="1292"/>
                </a:lnTo>
                <a:lnTo>
                  <a:pt x="25" y="1024"/>
                </a:lnTo>
                <a:lnTo>
                  <a:pt x="98" y="780"/>
                </a:lnTo>
                <a:lnTo>
                  <a:pt x="220" y="561"/>
                </a:lnTo>
                <a:lnTo>
                  <a:pt x="366" y="366"/>
                </a:lnTo>
                <a:lnTo>
                  <a:pt x="561" y="220"/>
                </a:lnTo>
                <a:lnTo>
                  <a:pt x="780" y="98"/>
                </a:lnTo>
                <a:lnTo>
                  <a:pt x="1023" y="25"/>
                </a:lnTo>
                <a:lnTo>
                  <a:pt x="1267" y="1"/>
                </a:lnTo>
                <a:lnTo>
                  <a:pt x="14711" y="1"/>
                </a:lnTo>
                <a:lnTo>
                  <a:pt x="14711" y="1"/>
                </a:lnTo>
                <a:lnTo>
                  <a:pt x="14955" y="25"/>
                </a:lnTo>
                <a:lnTo>
                  <a:pt x="15198" y="98"/>
                </a:lnTo>
                <a:lnTo>
                  <a:pt x="15417" y="220"/>
                </a:lnTo>
                <a:lnTo>
                  <a:pt x="15612" y="366"/>
                </a:lnTo>
                <a:lnTo>
                  <a:pt x="15758" y="561"/>
                </a:lnTo>
                <a:lnTo>
                  <a:pt x="15880" y="780"/>
                </a:lnTo>
                <a:lnTo>
                  <a:pt x="15953" y="1024"/>
                </a:lnTo>
                <a:lnTo>
                  <a:pt x="15977" y="1292"/>
                </a:lnTo>
                <a:lnTo>
                  <a:pt x="15977" y="1292"/>
                </a:lnTo>
                <a:close/>
                <a:moveTo>
                  <a:pt x="7989" y="19899"/>
                </a:moveTo>
                <a:lnTo>
                  <a:pt x="7989" y="19899"/>
                </a:lnTo>
                <a:lnTo>
                  <a:pt x="8159" y="19875"/>
                </a:lnTo>
                <a:lnTo>
                  <a:pt x="8306" y="19826"/>
                </a:lnTo>
                <a:lnTo>
                  <a:pt x="8452" y="19753"/>
                </a:lnTo>
                <a:lnTo>
                  <a:pt x="8574" y="19655"/>
                </a:lnTo>
                <a:lnTo>
                  <a:pt x="8671" y="19534"/>
                </a:lnTo>
                <a:lnTo>
                  <a:pt x="8744" y="19387"/>
                </a:lnTo>
                <a:lnTo>
                  <a:pt x="8793" y="19241"/>
                </a:lnTo>
                <a:lnTo>
                  <a:pt x="8817" y="19071"/>
                </a:lnTo>
                <a:lnTo>
                  <a:pt x="8817" y="19071"/>
                </a:lnTo>
                <a:lnTo>
                  <a:pt x="8793" y="18900"/>
                </a:lnTo>
                <a:lnTo>
                  <a:pt x="8744" y="18754"/>
                </a:lnTo>
                <a:lnTo>
                  <a:pt x="8671" y="18608"/>
                </a:lnTo>
                <a:lnTo>
                  <a:pt x="8574" y="18486"/>
                </a:lnTo>
                <a:lnTo>
                  <a:pt x="8452" y="18389"/>
                </a:lnTo>
                <a:lnTo>
                  <a:pt x="8306" y="18316"/>
                </a:lnTo>
                <a:lnTo>
                  <a:pt x="8159" y="18267"/>
                </a:lnTo>
                <a:lnTo>
                  <a:pt x="7989" y="18243"/>
                </a:lnTo>
                <a:lnTo>
                  <a:pt x="7989" y="18243"/>
                </a:lnTo>
                <a:lnTo>
                  <a:pt x="7819" y="18267"/>
                </a:lnTo>
                <a:lnTo>
                  <a:pt x="7672" y="18316"/>
                </a:lnTo>
                <a:lnTo>
                  <a:pt x="7526" y="18389"/>
                </a:lnTo>
                <a:lnTo>
                  <a:pt x="7404" y="18486"/>
                </a:lnTo>
                <a:lnTo>
                  <a:pt x="7307" y="18608"/>
                </a:lnTo>
                <a:lnTo>
                  <a:pt x="7234" y="18754"/>
                </a:lnTo>
                <a:lnTo>
                  <a:pt x="7185" y="18900"/>
                </a:lnTo>
                <a:lnTo>
                  <a:pt x="7161" y="19071"/>
                </a:lnTo>
                <a:lnTo>
                  <a:pt x="7161" y="19071"/>
                </a:lnTo>
                <a:lnTo>
                  <a:pt x="7185" y="19241"/>
                </a:lnTo>
                <a:lnTo>
                  <a:pt x="7234" y="19387"/>
                </a:lnTo>
                <a:lnTo>
                  <a:pt x="7307" y="19534"/>
                </a:lnTo>
                <a:lnTo>
                  <a:pt x="7404" y="19655"/>
                </a:lnTo>
                <a:lnTo>
                  <a:pt x="7526" y="19753"/>
                </a:lnTo>
                <a:lnTo>
                  <a:pt x="7672" y="19826"/>
                </a:lnTo>
                <a:lnTo>
                  <a:pt x="7819" y="19875"/>
                </a:lnTo>
                <a:lnTo>
                  <a:pt x="7989" y="19899"/>
                </a:lnTo>
                <a:lnTo>
                  <a:pt x="7989" y="19899"/>
                </a:lnTo>
                <a:close/>
                <a:moveTo>
                  <a:pt x="14394" y="1584"/>
                </a:moveTo>
                <a:lnTo>
                  <a:pt x="1584" y="1584"/>
                </a:lnTo>
                <a:lnTo>
                  <a:pt x="1584" y="17634"/>
                </a:lnTo>
                <a:lnTo>
                  <a:pt x="14394" y="17634"/>
                </a:lnTo>
                <a:lnTo>
                  <a:pt x="14394" y="1584"/>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47"/>
          <p:cNvSpPr/>
          <p:nvPr/>
        </p:nvSpPr>
        <p:spPr>
          <a:xfrm>
            <a:off x="963405" y="2598660"/>
            <a:ext cx="248746" cy="430924"/>
          </a:xfrm>
          <a:custGeom>
            <a:rect b="b" l="l" r="r" t="t"/>
            <a:pathLst>
              <a:path extrusionOk="0" fill="none" h="20508" w="11838">
                <a:moveTo>
                  <a:pt x="10547" y="1"/>
                </a:moveTo>
                <a:lnTo>
                  <a:pt x="1292" y="1"/>
                </a:lnTo>
                <a:lnTo>
                  <a:pt x="1292" y="1"/>
                </a:lnTo>
                <a:lnTo>
                  <a:pt x="1024" y="25"/>
                </a:lnTo>
                <a:lnTo>
                  <a:pt x="780" y="98"/>
                </a:lnTo>
                <a:lnTo>
                  <a:pt x="561" y="220"/>
                </a:lnTo>
                <a:lnTo>
                  <a:pt x="366" y="366"/>
                </a:lnTo>
                <a:lnTo>
                  <a:pt x="220" y="561"/>
                </a:lnTo>
                <a:lnTo>
                  <a:pt x="98" y="780"/>
                </a:lnTo>
                <a:lnTo>
                  <a:pt x="25" y="1024"/>
                </a:lnTo>
                <a:lnTo>
                  <a:pt x="1" y="1292"/>
                </a:lnTo>
                <a:lnTo>
                  <a:pt x="1" y="19217"/>
                </a:lnTo>
                <a:lnTo>
                  <a:pt x="1" y="19217"/>
                </a:lnTo>
                <a:lnTo>
                  <a:pt x="25" y="19485"/>
                </a:lnTo>
                <a:lnTo>
                  <a:pt x="98" y="19728"/>
                </a:lnTo>
                <a:lnTo>
                  <a:pt x="220" y="19948"/>
                </a:lnTo>
                <a:lnTo>
                  <a:pt x="366" y="20142"/>
                </a:lnTo>
                <a:lnTo>
                  <a:pt x="561" y="20289"/>
                </a:lnTo>
                <a:lnTo>
                  <a:pt x="780" y="20410"/>
                </a:lnTo>
                <a:lnTo>
                  <a:pt x="1024" y="20483"/>
                </a:lnTo>
                <a:lnTo>
                  <a:pt x="1292" y="20508"/>
                </a:lnTo>
                <a:lnTo>
                  <a:pt x="10547" y="20508"/>
                </a:lnTo>
                <a:lnTo>
                  <a:pt x="10547" y="20508"/>
                </a:lnTo>
                <a:lnTo>
                  <a:pt x="10814" y="20483"/>
                </a:lnTo>
                <a:lnTo>
                  <a:pt x="11058" y="20410"/>
                </a:lnTo>
                <a:lnTo>
                  <a:pt x="11277" y="20289"/>
                </a:lnTo>
                <a:lnTo>
                  <a:pt x="11472" y="20142"/>
                </a:lnTo>
                <a:lnTo>
                  <a:pt x="11618" y="19948"/>
                </a:lnTo>
                <a:lnTo>
                  <a:pt x="11740" y="19728"/>
                </a:lnTo>
                <a:lnTo>
                  <a:pt x="11813" y="19485"/>
                </a:lnTo>
                <a:lnTo>
                  <a:pt x="11837" y="19217"/>
                </a:lnTo>
                <a:lnTo>
                  <a:pt x="11837" y="1292"/>
                </a:lnTo>
                <a:lnTo>
                  <a:pt x="11837" y="1292"/>
                </a:lnTo>
                <a:lnTo>
                  <a:pt x="11813" y="1024"/>
                </a:lnTo>
                <a:lnTo>
                  <a:pt x="11740" y="780"/>
                </a:lnTo>
                <a:lnTo>
                  <a:pt x="11618" y="561"/>
                </a:lnTo>
                <a:lnTo>
                  <a:pt x="11472" y="366"/>
                </a:lnTo>
                <a:lnTo>
                  <a:pt x="11277" y="220"/>
                </a:lnTo>
                <a:lnTo>
                  <a:pt x="11058" y="98"/>
                </a:lnTo>
                <a:lnTo>
                  <a:pt x="10814" y="25"/>
                </a:lnTo>
                <a:lnTo>
                  <a:pt x="10547" y="1"/>
                </a:lnTo>
                <a:lnTo>
                  <a:pt x="10547" y="1"/>
                </a:lnTo>
                <a:close/>
                <a:moveTo>
                  <a:pt x="5554" y="975"/>
                </a:moveTo>
                <a:lnTo>
                  <a:pt x="6284" y="975"/>
                </a:lnTo>
                <a:lnTo>
                  <a:pt x="6284" y="975"/>
                </a:lnTo>
                <a:lnTo>
                  <a:pt x="6406" y="999"/>
                </a:lnTo>
                <a:lnTo>
                  <a:pt x="6479" y="1073"/>
                </a:lnTo>
                <a:lnTo>
                  <a:pt x="6552" y="1146"/>
                </a:lnTo>
                <a:lnTo>
                  <a:pt x="6577" y="1267"/>
                </a:lnTo>
                <a:lnTo>
                  <a:pt x="6577" y="1267"/>
                </a:lnTo>
                <a:lnTo>
                  <a:pt x="6552" y="1365"/>
                </a:lnTo>
                <a:lnTo>
                  <a:pt x="6479" y="1462"/>
                </a:lnTo>
                <a:lnTo>
                  <a:pt x="6406" y="1511"/>
                </a:lnTo>
                <a:lnTo>
                  <a:pt x="6284" y="1535"/>
                </a:lnTo>
                <a:lnTo>
                  <a:pt x="5554" y="1535"/>
                </a:lnTo>
                <a:lnTo>
                  <a:pt x="5554" y="1535"/>
                </a:lnTo>
                <a:lnTo>
                  <a:pt x="5432" y="1511"/>
                </a:lnTo>
                <a:lnTo>
                  <a:pt x="5359" y="1462"/>
                </a:lnTo>
                <a:lnTo>
                  <a:pt x="5286" y="1365"/>
                </a:lnTo>
                <a:lnTo>
                  <a:pt x="5262" y="1267"/>
                </a:lnTo>
                <a:lnTo>
                  <a:pt x="5262" y="1267"/>
                </a:lnTo>
                <a:lnTo>
                  <a:pt x="5286" y="1146"/>
                </a:lnTo>
                <a:lnTo>
                  <a:pt x="5359" y="1073"/>
                </a:lnTo>
                <a:lnTo>
                  <a:pt x="5432" y="999"/>
                </a:lnTo>
                <a:lnTo>
                  <a:pt x="5554" y="975"/>
                </a:lnTo>
                <a:lnTo>
                  <a:pt x="5554" y="975"/>
                </a:lnTo>
                <a:close/>
                <a:moveTo>
                  <a:pt x="5919" y="19436"/>
                </a:moveTo>
                <a:lnTo>
                  <a:pt x="5919" y="19436"/>
                </a:lnTo>
                <a:lnTo>
                  <a:pt x="5749" y="19412"/>
                </a:lnTo>
                <a:lnTo>
                  <a:pt x="5578" y="19363"/>
                </a:lnTo>
                <a:lnTo>
                  <a:pt x="5432" y="19290"/>
                </a:lnTo>
                <a:lnTo>
                  <a:pt x="5310" y="19193"/>
                </a:lnTo>
                <a:lnTo>
                  <a:pt x="5213" y="19071"/>
                </a:lnTo>
                <a:lnTo>
                  <a:pt x="5140" y="18925"/>
                </a:lnTo>
                <a:lnTo>
                  <a:pt x="5091" y="18754"/>
                </a:lnTo>
                <a:lnTo>
                  <a:pt x="5067" y="18584"/>
                </a:lnTo>
                <a:lnTo>
                  <a:pt x="5067" y="18584"/>
                </a:lnTo>
                <a:lnTo>
                  <a:pt x="5091" y="18413"/>
                </a:lnTo>
                <a:lnTo>
                  <a:pt x="5140" y="18243"/>
                </a:lnTo>
                <a:lnTo>
                  <a:pt x="5213" y="18097"/>
                </a:lnTo>
                <a:lnTo>
                  <a:pt x="5310" y="17975"/>
                </a:lnTo>
                <a:lnTo>
                  <a:pt x="5432" y="17877"/>
                </a:lnTo>
                <a:lnTo>
                  <a:pt x="5578" y="17804"/>
                </a:lnTo>
                <a:lnTo>
                  <a:pt x="5749" y="17756"/>
                </a:lnTo>
                <a:lnTo>
                  <a:pt x="5919" y="17731"/>
                </a:lnTo>
                <a:lnTo>
                  <a:pt x="5919" y="17731"/>
                </a:lnTo>
                <a:lnTo>
                  <a:pt x="6090" y="17756"/>
                </a:lnTo>
                <a:lnTo>
                  <a:pt x="6260" y="17804"/>
                </a:lnTo>
                <a:lnTo>
                  <a:pt x="6406" y="17877"/>
                </a:lnTo>
                <a:lnTo>
                  <a:pt x="6528" y="17975"/>
                </a:lnTo>
                <a:lnTo>
                  <a:pt x="6625" y="18097"/>
                </a:lnTo>
                <a:lnTo>
                  <a:pt x="6699" y="18243"/>
                </a:lnTo>
                <a:lnTo>
                  <a:pt x="6747" y="18413"/>
                </a:lnTo>
                <a:lnTo>
                  <a:pt x="6772" y="18584"/>
                </a:lnTo>
                <a:lnTo>
                  <a:pt x="6772" y="18584"/>
                </a:lnTo>
                <a:lnTo>
                  <a:pt x="6747" y="18754"/>
                </a:lnTo>
                <a:lnTo>
                  <a:pt x="6699" y="18925"/>
                </a:lnTo>
                <a:lnTo>
                  <a:pt x="6625" y="19071"/>
                </a:lnTo>
                <a:lnTo>
                  <a:pt x="6528" y="19193"/>
                </a:lnTo>
                <a:lnTo>
                  <a:pt x="6406" y="19290"/>
                </a:lnTo>
                <a:lnTo>
                  <a:pt x="6260" y="19363"/>
                </a:lnTo>
                <a:lnTo>
                  <a:pt x="6090" y="19412"/>
                </a:lnTo>
                <a:lnTo>
                  <a:pt x="5919" y="19436"/>
                </a:lnTo>
                <a:lnTo>
                  <a:pt x="5919" y="19436"/>
                </a:lnTo>
                <a:close/>
                <a:moveTo>
                  <a:pt x="10547" y="16660"/>
                </a:moveTo>
                <a:lnTo>
                  <a:pt x="1292" y="16660"/>
                </a:lnTo>
                <a:lnTo>
                  <a:pt x="1292" y="2558"/>
                </a:lnTo>
                <a:lnTo>
                  <a:pt x="10547" y="2558"/>
                </a:lnTo>
                <a:lnTo>
                  <a:pt x="10547" y="16660"/>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40" name="Google Shape;940;p47"/>
          <p:cNvGrpSpPr/>
          <p:nvPr/>
        </p:nvGrpSpPr>
        <p:grpSpPr>
          <a:xfrm>
            <a:off x="2023737" y="2627227"/>
            <a:ext cx="387933" cy="367467"/>
            <a:chOff x="2583100" y="2973775"/>
            <a:chExt cx="461550" cy="437200"/>
          </a:xfrm>
        </p:grpSpPr>
        <p:sp>
          <p:nvSpPr>
            <p:cNvPr id="941" name="Google Shape;941;p47"/>
            <p:cNvSpPr/>
            <p:nvPr/>
          </p:nvSpPr>
          <p:spPr>
            <a:xfrm>
              <a:off x="2701225" y="3315975"/>
              <a:ext cx="225300" cy="95000"/>
            </a:xfrm>
            <a:custGeom>
              <a:rect b="b" l="l" r="r" t="t"/>
              <a:pathLst>
                <a:path extrusionOk="0" fill="none" h="3800" w="9012">
                  <a:moveTo>
                    <a:pt x="2947" y="0"/>
                  </a:moveTo>
                  <a:lnTo>
                    <a:pt x="2947" y="2947"/>
                  </a:lnTo>
                  <a:lnTo>
                    <a:pt x="853" y="2947"/>
                  </a:lnTo>
                  <a:lnTo>
                    <a:pt x="853" y="2947"/>
                  </a:lnTo>
                  <a:lnTo>
                    <a:pt x="682" y="2947"/>
                  </a:lnTo>
                  <a:lnTo>
                    <a:pt x="512" y="2996"/>
                  </a:lnTo>
                  <a:lnTo>
                    <a:pt x="365" y="3093"/>
                  </a:lnTo>
                  <a:lnTo>
                    <a:pt x="244" y="3191"/>
                  </a:lnTo>
                  <a:lnTo>
                    <a:pt x="146" y="3313"/>
                  </a:lnTo>
                  <a:lnTo>
                    <a:pt x="49" y="3459"/>
                  </a:lnTo>
                  <a:lnTo>
                    <a:pt x="0" y="3629"/>
                  </a:lnTo>
                  <a:lnTo>
                    <a:pt x="0" y="3800"/>
                  </a:lnTo>
                  <a:lnTo>
                    <a:pt x="9011" y="3800"/>
                  </a:lnTo>
                  <a:lnTo>
                    <a:pt x="9011" y="3800"/>
                  </a:lnTo>
                  <a:lnTo>
                    <a:pt x="9011" y="3629"/>
                  </a:lnTo>
                  <a:lnTo>
                    <a:pt x="8963" y="3459"/>
                  </a:lnTo>
                  <a:lnTo>
                    <a:pt x="8865" y="3313"/>
                  </a:lnTo>
                  <a:lnTo>
                    <a:pt x="8768" y="3191"/>
                  </a:lnTo>
                  <a:lnTo>
                    <a:pt x="8646" y="3093"/>
                  </a:lnTo>
                  <a:lnTo>
                    <a:pt x="8500" y="2996"/>
                  </a:lnTo>
                  <a:lnTo>
                    <a:pt x="8330" y="2947"/>
                  </a:lnTo>
                  <a:lnTo>
                    <a:pt x="8159" y="2947"/>
                  </a:lnTo>
                  <a:lnTo>
                    <a:pt x="6065" y="2947"/>
                  </a:lnTo>
                  <a:lnTo>
                    <a:pt x="6065"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47"/>
            <p:cNvSpPr/>
            <p:nvPr/>
          </p:nvSpPr>
          <p:spPr>
            <a:xfrm>
              <a:off x="2583100" y="2973775"/>
              <a:ext cx="461550" cy="336125"/>
            </a:xfrm>
            <a:custGeom>
              <a:rect b="b" l="l" r="r" t="t"/>
              <a:pathLst>
                <a:path extrusionOk="0" fill="none" h="13445" w="18462">
                  <a:moveTo>
                    <a:pt x="17974" y="1"/>
                  </a:moveTo>
                  <a:lnTo>
                    <a:pt x="487" y="1"/>
                  </a:lnTo>
                  <a:lnTo>
                    <a:pt x="487" y="1"/>
                  </a:lnTo>
                  <a:lnTo>
                    <a:pt x="390" y="1"/>
                  </a:lnTo>
                  <a:lnTo>
                    <a:pt x="317" y="50"/>
                  </a:lnTo>
                  <a:lnTo>
                    <a:pt x="220" y="74"/>
                  </a:lnTo>
                  <a:lnTo>
                    <a:pt x="146" y="147"/>
                  </a:lnTo>
                  <a:lnTo>
                    <a:pt x="98" y="220"/>
                  </a:lnTo>
                  <a:lnTo>
                    <a:pt x="49" y="293"/>
                  </a:lnTo>
                  <a:lnTo>
                    <a:pt x="25" y="390"/>
                  </a:lnTo>
                  <a:lnTo>
                    <a:pt x="0" y="488"/>
                  </a:lnTo>
                  <a:lnTo>
                    <a:pt x="0" y="12958"/>
                  </a:lnTo>
                  <a:lnTo>
                    <a:pt x="0" y="12958"/>
                  </a:lnTo>
                  <a:lnTo>
                    <a:pt x="25" y="13055"/>
                  </a:lnTo>
                  <a:lnTo>
                    <a:pt x="49" y="13152"/>
                  </a:lnTo>
                  <a:lnTo>
                    <a:pt x="98" y="13226"/>
                  </a:lnTo>
                  <a:lnTo>
                    <a:pt x="146" y="13299"/>
                  </a:lnTo>
                  <a:lnTo>
                    <a:pt x="220" y="13372"/>
                  </a:lnTo>
                  <a:lnTo>
                    <a:pt x="317" y="13396"/>
                  </a:lnTo>
                  <a:lnTo>
                    <a:pt x="390" y="13445"/>
                  </a:lnTo>
                  <a:lnTo>
                    <a:pt x="487" y="13445"/>
                  </a:lnTo>
                  <a:lnTo>
                    <a:pt x="17974" y="13445"/>
                  </a:lnTo>
                  <a:lnTo>
                    <a:pt x="17974" y="13445"/>
                  </a:lnTo>
                  <a:lnTo>
                    <a:pt x="18072" y="13445"/>
                  </a:lnTo>
                  <a:lnTo>
                    <a:pt x="18145" y="13396"/>
                  </a:lnTo>
                  <a:lnTo>
                    <a:pt x="18242" y="13372"/>
                  </a:lnTo>
                  <a:lnTo>
                    <a:pt x="18315" y="13299"/>
                  </a:lnTo>
                  <a:lnTo>
                    <a:pt x="18364" y="13226"/>
                  </a:lnTo>
                  <a:lnTo>
                    <a:pt x="18413" y="13152"/>
                  </a:lnTo>
                  <a:lnTo>
                    <a:pt x="18437" y="13055"/>
                  </a:lnTo>
                  <a:lnTo>
                    <a:pt x="18461" y="12958"/>
                  </a:lnTo>
                  <a:lnTo>
                    <a:pt x="18461" y="488"/>
                  </a:lnTo>
                  <a:lnTo>
                    <a:pt x="18461" y="488"/>
                  </a:lnTo>
                  <a:lnTo>
                    <a:pt x="18437" y="390"/>
                  </a:lnTo>
                  <a:lnTo>
                    <a:pt x="18413" y="293"/>
                  </a:lnTo>
                  <a:lnTo>
                    <a:pt x="18364" y="220"/>
                  </a:lnTo>
                  <a:lnTo>
                    <a:pt x="18315" y="147"/>
                  </a:lnTo>
                  <a:lnTo>
                    <a:pt x="18242" y="74"/>
                  </a:lnTo>
                  <a:lnTo>
                    <a:pt x="18145" y="50"/>
                  </a:lnTo>
                  <a:lnTo>
                    <a:pt x="18072" y="1"/>
                  </a:lnTo>
                  <a:lnTo>
                    <a:pt x="17974" y="1"/>
                  </a:lnTo>
                  <a:lnTo>
                    <a:pt x="17974" y="1"/>
                  </a:lnTo>
                  <a:close/>
                  <a:moveTo>
                    <a:pt x="17000" y="11983"/>
                  </a:moveTo>
                  <a:lnTo>
                    <a:pt x="1462" y="11983"/>
                  </a:lnTo>
                  <a:lnTo>
                    <a:pt x="1462" y="1462"/>
                  </a:lnTo>
                  <a:lnTo>
                    <a:pt x="17000" y="1462"/>
                  </a:lnTo>
                  <a:lnTo>
                    <a:pt x="17000" y="11983"/>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43" name="Google Shape;943;p47"/>
          <p:cNvSpPr/>
          <p:nvPr/>
        </p:nvSpPr>
        <p:spPr>
          <a:xfrm>
            <a:off x="3734681" y="2636022"/>
            <a:ext cx="356204" cy="356204"/>
          </a:xfrm>
          <a:custGeom>
            <a:rect b="b" l="l" r="r" t="t"/>
            <a:pathLst>
              <a:path extrusionOk="0" fill="none" h="16952" w="16952">
                <a:moveTo>
                  <a:pt x="16173" y="7015"/>
                </a:moveTo>
                <a:lnTo>
                  <a:pt x="14419" y="6820"/>
                </a:lnTo>
                <a:lnTo>
                  <a:pt x="14419" y="6820"/>
                </a:lnTo>
                <a:lnTo>
                  <a:pt x="14322" y="6479"/>
                </a:lnTo>
                <a:lnTo>
                  <a:pt x="14175" y="6114"/>
                </a:lnTo>
                <a:lnTo>
                  <a:pt x="14029" y="5773"/>
                </a:lnTo>
                <a:lnTo>
                  <a:pt x="13859" y="5432"/>
                </a:lnTo>
                <a:lnTo>
                  <a:pt x="14955" y="4068"/>
                </a:lnTo>
                <a:lnTo>
                  <a:pt x="14955" y="4068"/>
                </a:lnTo>
                <a:lnTo>
                  <a:pt x="15028" y="3922"/>
                </a:lnTo>
                <a:lnTo>
                  <a:pt x="15077" y="3776"/>
                </a:lnTo>
                <a:lnTo>
                  <a:pt x="15125" y="3630"/>
                </a:lnTo>
                <a:lnTo>
                  <a:pt x="15125" y="3484"/>
                </a:lnTo>
                <a:lnTo>
                  <a:pt x="15101" y="3313"/>
                </a:lnTo>
                <a:lnTo>
                  <a:pt x="15052" y="3167"/>
                </a:lnTo>
                <a:lnTo>
                  <a:pt x="14979" y="3021"/>
                </a:lnTo>
                <a:lnTo>
                  <a:pt x="14882" y="2899"/>
                </a:lnTo>
                <a:lnTo>
                  <a:pt x="14054" y="2071"/>
                </a:lnTo>
                <a:lnTo>
                  <a:pt x="14054" y="2071"/>
                </a:lnTo>
                <a:lnTo>
                  <a:pt x="13932" y="1974"/>
                </a:lnTo>
                <a:lnTo>
                  <a:pt x="13786" y="1901"/>
                </a:lnTo>
                <a:lnTo>
                  <a:pt x="13640" y="1852"/>
                </a:lnTo>
                <a:lnTo>
                  <a:pt x="13469" y="1827"/>
                </a:lnTo>
                <a:lnTo>
                  <a:pt x="13323" y="1827"/>
                </a:lnTo>
                <a:lnTo>
                  <a:pt x="13177" y="1876"/>
                </a:lnTo>
                <a:lnTo>
                  <a:pt x="13031" y="1925"/>
                </a:lnTo>
                <a:lnTo>
                  <a:pt x="12885" y="2022"/>
                </a:lnTo>
                <a:lnTo>
                  <a:pt x="11521" y="3094"/>
                </a:lnTo>
                <a:lnTo>
                  <a:pt x="11521" y="3094"/>
                </a:lnTo>
                <a:lnTo>
                  <a:pt x="11180" y="2923"/>
                </a:lnTo>
                <a:lnTo>
                  <a:pt x="10839" y="2777"/>
                </a:lnTo>
                <a:lnTo>
                  <a:pt x="10473" y="2631"/>
                </a:lnTo>
                <a:lnTo>
                  <a:pt x="10133" y="2534"/>
                </a:lnTo>
                <a:lnTo>
                  <a:pt x="9938" y="780"/>
                </a:lnTo>
                <a:lnTo>
                  <a:pt x="9938" y="780"/>
                </a:lnTo>
                <a:lnTo>
                  <a:pt x="9889" y="634"/>
                </a:lnTo>
                <a:lnTo>
                  <a:pt x="9840" y="488"/>
                </a:lnTo>
                <a:lnTo>
                  <a:pt x="9743" y="342"/>
                </a:lnTo>
                <a:lnTo>
                  <a:pt x="9645" y="244"/>
                </a:lnTo>
                <a:lnTo>
                  <a:pt x="9499" y="147"/>
                </a:lnTo>
                <a:lnTo>
                  <a:pt x="9378" y="74"/>
                </a:lnTo>
                <a:lnTo>
                  <a:pt x="9231" y="25"/>
                </a:lnTo>
                <a:lnTo>
                  <a:pt x="9061" y="1"/>
                </a:lnTo>
                <a:lnTo>
                  <a:pt x="7892" y="1"/>
                </a:lnTo>
                <a:lnTo>
                  <a:pt x="7892" y="1"/>
                </a:lnTo>
                <a:lnTo>
                  <a:pt x="7721" y="25"/>
                </a:lnTo>
                <a:lnTo>
                  <a:pt x="7575" y="74"/>
                </a:lnTo>
                <a:lnTo>
                  <a:pt x="7453" y="147"/>
                </a:lnTo>
                <a:lnTo>
                  <a:pt x="7307" y="244"/>
                </a:lnTo>
                <a:lnTo>
                  <a:pt x="7210" y="342"/>
                </a:lnTo>
                <a:lnTo>
                  <a:pt x="7112" y="488"/>
                </a:lnTo>
                <a:lnTo>
                  <a:pt x="7064" y="634"/>
                </a:lnTo>
                <a:lnTo>
                  <a:pt x="7015" y="780"/>
                </a:lnTo>
                <a:lnTo>
                  <a:pt x="6820" y="2534"/>
                </a:lnTo>
                <a:lnTo>
                  <a:pt x="6820" y="2534"/>
                </a:lnTo>
                <a:lnTo>
                  <a:pt x="6479" y="2631"/>
                </a:lnTo>
                <a:lnTo>
                  <a:pt x="6114" y="2777"/>
                </a:lnTo>
                <a:lnTo>
                  <a:pt x="5773" y="2923"/>
                </a:lnTo>
                <a:lnTo>
                  <a:pt x="5432" y="3094"/>
                </a:lnTo>
                <a:lnTo>
                  <a:pt x="4068" y="2022"/>
                </a:lnTo>
                <a:lnTo>
                  <a:pt x="4068" y="2022"/>
                </a:lnTo>
                <a:lnTo>
                  <a:pt x="3922" y="1925"/>
                </a:lnTo>
                <a:lnTo>
                  <a:pt x="3776" y="1876"/>
                </a:lnTo>
                <a:lnTo>
                  <a:pt x="3630" y="1827"/>
                </a:lnTo>
                <a:lnTo>
                  <a:pt x="3484" y="1827"/>
                </a:lnTo>
                <a:lnTo>
                  <a:pt x="3313" y="1852"/>
                </a:lnTo>
                <a:lnTo>
                  <a:pt x="3167" y="1901"/>
                </a:lnTo>
                <a:lnTo>
                  <a:pt x="3021" y="1974"/>
                </a:lnTo>
                <a:lnTo>
                  <a:pt x="2899" y="2071"/>
                </a:lnTo>
                <a:lnTo>
                  <a:pt x="2071" y="2899"/>
                </a:lnTo>
                <a:lnTo>
                  <a:pt x="2071" y="2899"/>
                </a:lnTo>
                <a:lnTo>
                  <a:pt x="1974" y="3021"/>
                </a:lnTo>
                <a:lnTo>
                  <a:pt x="1901" y="3167"/>
                </a:lnTo>
                <a:lnTo>
                  <a:pt x="1852" y="3313"/>
                </a:lnTo>
                <a:lnTo>
                  <a:pt x="1827" y="3484"/>
                </a:lnTo>
                <a:lnTo>
                  <a:pt x="1827" y="3630"/>
                </a:lnTo>
                <a:lnTo>
                  <a:pt x="1876" y="3776"/>
                </a:lnTo>
                <a:lnTo>
                  <a:pt x="1925" y="3922"/>
                </a:lnTo>
                <a:lnTo>
                  <a:pt x="2022" y="4068"/>
                </a:lnTo>
                <a:lnTo>
                  <a:pt x="3094" y="5432"/>
                </a:lnTo>
                <a:lnTo>
                  <a:pt x="3094" y="5432"/>
                </a:lnTo>
                <a:lnTo>
                  <a:pt x="2923" y="5773"/>
                </a:lnTo>
                <a:lnTo>
                  <a:pt x="2777" y="6114"/>
                </a:lnTo>
                <a:lnTo>
                  <a:pt x="2631" y="6479"/>
                </a:lnTo>
                <a:lnTo>
                  <a:pt x="2534" y="6820"/>
                </a:lnTo>
                <a:lnTo>
                  <a:pt x="780" y="7015"/>
                </a:lnTo>
                <a:lnTo>
                  <a:pt x="780" y="7015"/>
                </a:lnTo>
                <a:lnTo>
                  <a:pt x="634" y="7064"/>
                </a:lnTo>
                <a:lnTo>
                  <a:pt x="488" y="7112"/>
                </a:lnTo>
                <a:lnTo>
                  <a:pt x="342" y="7210"/>
                </a:lnTo>
                <a:lnTo>
                  <a:pt x="244" y="7307"/>
                </a:lnTo>
                <a:lnTo>
                  <a:pt x="147" y="7453"/>
                </a:lnTo>
                <a:lnTo>
                  <a:pt x="74" y="7575"/>
                </a:lnTo>
                <a:lnTo>
                  <a:pt x="25" y="7721"/>
                </a:lnTo>
                <a:lnTo>
                  <a:pt x="1" y="7892"/>
                </a:lnTo>
                <a:lnTo>
                  <a:pt x="1" y="9061"/>
                </a:lnTo>
                <a:lnTo>
                  <a:pt x="1" y="9061"/>
                </a:lnTo>
                <a:lnTo>
                  <a:pt x="25" y="9231"/>
                </a:lnTo>
                <a:lnTo>
                  <a:pt x="74" y="9377"/>
                </a:lnTo>
                <a:lnTo>
                  <a:pt x="147" y="9499"/>
                </a:lnTo>
                <a:lnTo>
                  <a:pt x="244" y="9645"/>
                </a:lnTo>
                <a:lnTo>
                  <a:pt x="342" y="9743"/>
                </a:lnTo>
                <a:lnTo>
                  <a:pt x="488" y="9840"/>
                </a:lnTo>
                <a:lnTo>
                  <a:pt x="634" y="9889"/>
                </a:lnTo>
                <a:lnTo>
                  <a:pt x="780" y="9938"/>
                </a:lnTo>
                <a:lnTo>
                  <a:pt x="2534" y="10132"/>
                </a:lnTo>
                <a:lnTo>
                  <a:pt x="2534" y="10132"/>
                </a:lnTo>
                <a:lnTo>
                  <a:pt x="2631" y="10473"/>
                </a:lnTo>
                <a:lnTo>
                  <a:pt x="2777" y="10839"/>
                </a:lnTo>
                <a:lnTo>
                  <a:pt x="2923" y="11180"/>
                </a:lnTo>
                <a:lnTo>
                  <a:pt x="3094" y="11521"/>
                </a:lnTo>
                <a:lnTo>
                  <a:pt x="2022" y="12885"/>
                </a:lnTo>
                <a:lnTo>
                  <a:pt x="2022" y="12885"/>
                </a:lnTo>
                <a:lnTo>
                  <a:pt x="1925" y="13031"/>
                </a:lnTo>
                <a:lnTo>
                  <a:pt x="1876" y="13177"/>
                </a:lnTo>
                <a:lnTo>
                  <a:pt x="1827" y="13323"/>
                </a:lnTo>
                <a:lnTo>
                  <a:pt x="1827" y="13469"/>
                </a:lnTo>
                <a:lnTo>
                  <a:pt x="1852" y="13640"/>
                </a:lnTo>
                <a:lnTo>
                  <a:pt x="1901" y="13786"/>
                </a:lnTo>
                <a:lnTo>
                  <a:pt x="1974" y="13932"/>
                </a:lnTo>
                <a:lnTo>
                  <a:pt x="2071" y="14054"/>
                </a:lnTo>
                <a:lnTo>
                  <a:pt x="2899" y="14882"/>
                </a:lnTo>
                <a:lnTo>
                  <a:pt x="2899" y="14882"/>
                </a:lnTo>
                <a:lnTo>
                  <a:pt x="3021" y="14979"/>
                </a:lnTo>
                <a:lnTo>
                  <a:pt x="3167" y="15052"/>
                </a:lnTo>
                <a:lnTo>
                  <a:pt x="3313" y="15101"/>
                </a:lnTo>
                <a:lnTo>
                  <a:pt x="3484" y="15125"/>
                </a:lnTo>
                <a:lnTo>
                  <a:pt x="3630" y="15125"/>
                </a:lnTo>
                <a:lnTo>
                  <a:pt x="3776" y="15077"/>
                </a:lnTo>
                <a:lnTo>
                  <a:pt x="3922" y="15028"/>
                </a:lnTo>
                <a:lnTo>
                  <a:pt x="4068" y="14955"/>
                </a:lnTo>
                <a:lnTo>
                  <a:pt x="5432" y="13859"/>
                </a:lnTo>
                <a:lnTo>
                  <a:pt x="5432" y="13859"/>
                </a:lnTo>
                <a:lnTo>
                  <a:pt x="5773" y="14029"/>
                </a:lnTo>
                <a:lnTo>
                  <a:pt x="6114" y="14175"/>
                </a:lnTo>
                <a:lnTo>
                  <a:pt x="6479" y="14322"/>
                </a:lnTo>
                <a:lnTo>
                  <a:pt x="6820" y="14419"/>
                </a:lnTo>
                <a:lnTo>
                  <a:pt x="7015" y="16173"/>
                </a:lnTo>
                <a:lnTo>
                  <a:pt x="7015" y="16173"/>
                </a:lnTo>
                <a:lnTo>
                  <a:pt x="7064" y="16319"/>
                </a:lnTo>
                <a:lnTo>
                  <a:pt x="7112" y="16465"/>
                </a:lnTo>
                <a:lnTo>
                  <a:pt x="7210" y="16611"/>
                </a:lnTo>
                <a:lnTo>
                  <a:pt x="7307" y="16708"/>
                </a:lnTo>
                <a:lnTo>
                  <a:pt x="7453" y="16806"/>
                </a:lnTo>
                <a:lnTo>
                  <a:pt x="7575" y="16879"/>
                </a:lnTo>
                <a:lnTo>
                  <a:pt x="7721" y="16928"/>
                </a:lnTo>
                <a:lnTo>
                  <a:pt x="7892" y="16952"/>
                </a:lnTo>
                <a:lnTo>
                  <a:pt x="9061" y="16952"/>
                </a:lnTo>
                <a:lnTo>
                  <a:pt x="9061" y="16952"/>
                </a:lnTo>
                <a:lnTo>
                  <a:pt x="9231" y="16928"/>
                </a:lnTo>
                <a:lnTo>
                  <a:pt x="9378" y="16879"/>
                </a:lnTo>
                <a:lnTo>
                  <a:pt x="9499" y="16806"/>
                </a:lnTo>
                <a:lnTo>
                  <a:pt x="9645" y="16708"/>
                </a:lnTo>
                <a:lnTo>
                  <a:pt x="9743" y="16611"/>
                </a:lnTo>
                <a:lnTo>
                  <a:pt x="9840" y="16465"/>
                </a:lnTo>
                <a:lnTo>
                  <a:pt x="9889" y="16319"/>
                </a:lnTo>
                <a:lnTo>
                  <a:pt x="9938" y="16173"/>
                </a:lnTo>
                <a:lnTo>
                  <a:pt x="10133" y="14419"/>
                </a:lnTo>
                <a:lnTo>
                  <a:pt x="10133" y="14419"/>
                </a:lnTo>
                <a:lnTo>
                  <a:pt x="10473" y="14322"/>
                </a:lnTo>
                <a:lnTo>
                  <a:pt x="10839" y="14175"/>
                </a:lnTo>
                <a:lnTo>
                  <a:pt x="11180" y="14029"/>
                </a:lnTo>
                <a:lnTo>
                  <a:pt x="11521" y="13859"/>
                </a:lnTo>
                <a:lnTo>
                  <a:pt x="12885" y="14955"/>
                </a:lnTo>
                <a:lnTo>
                  <a:pt x="12885" y="14955"/>
                </a:lnTo>
                <a:lnTo>
                  <a:pt x="13031" y="15028"/>
                </a:lnTo>
                <a:lnTo>
                  <a:pt x="13177" y="15077"/>
                </a:lnTo>
                <a:lnTo>
                  <a:pt x="13323" y="15125"/>
                </a:lnTo>
                <a:lnTo>
                  <a:pt x="13469" y="15125"/>
                </a:lnTo>
                <a:lnTo>
                  <a:pt x="13640" y="15101"/>
                </a:lnTo>
                <a:lnTo>
                  <a:pt x="13786" y="15052"/>
                </a:lnTo>
                <a:lnTo>
                  <a:pt x="13932" y="14979"/>
                </a:lnTo>
                <a:lnTo>
                  <a:pt x="14054" y="14882"/>
                </a:lnTo>
                <a:lnTo>
                  <a:pt x="14882" y="14054"/>
                </a:lnTo>
                <a:lnTo>
                  <a:pt x="14882" y="14054"/>
                </a:lnTo>
                <a:lnTo>
                  <a:pt x="14979" y="13932"/>
                </a:lnTo>
                <a:lnTo>
                  <a:pt x="15052" y="13786"/>
                </a:lnTo>
                <a:lnTo>
                  <a:pt x="15101" y="13640"/>
                </a:lnTo>
                <a:lnTo>
                  <a:pt x="15125" y="13469"/>
                </a:lnTo>
                <a:lnTo>
                  <a:pt x="15125" y="13323"/>
                </a:lnTo>
                <a:lnTo>
                  <a:pt x="15077" y="13177"/>
                </a:lnTo>
                <a:lnTo>
                  <a:pt x="15028" y="13031"/>
                </a:lnTo>
                <a:lnTo>
                  <a:pt x="14955" y="12885"/>
                </a:lnTo>
                <a:lnTo>
                  <a:pt x="13859" y="11521"/>
                </a:lnTo>
                <a:lnTo>
                  <a:pt x="13859" y="11521"/>
                </a:lnTo>
                <a:lnTo>
                  <a:pt x="14029" y="11180"/>
                </a:lnTo>
                <a:lnTo>
                  <a:pt x="14175" y="10839"/>
                </a:lnTo>
                <a:lnTo>
                  <a:pt x="14322" y="10473"/>
                </a:lnTo>
                <a:lnTo>
                  <a:pt x="14419" y="10132"/>
                </a:lnTo>
                <a:lnTo>
                  <a:pt x="16173" y="9938"/>
                </a:lnTo>
                <a:lnTo>
                  <a:pt x="16173" y="9938"/>
                </a:lnTo>
                <a:lnTo>
                  <a:pt x="16319" y="9889"/>
                </a:lnTo>
                <a:lnTo>
                  <a:pt x="16465" y="9840"/>
                </a:lnTo>
                <a:lnTo>
                  <a:pt x="16611" y="9743"/>
                </a:lnTo>
                <a:lnTo>
                  <a:pt x="16708" y="9645"/>
                </a:lnTo>
                <a:lnTo>
                  <a:pt x="16806" y="9499"/>
                </a:lnTo>
                <a:lnTo>
                  <a:pt x="16879" y="9377"/>
                </a:lnTo>
                <a:lnTo>
                  <a:pt x="16928" y="9231"/>
                </a:lnTo>
                <a:lnTo>
                  <a:pt x="16952" y="9061"/>
                </a:lnTo>
                <a:lnTo>
                  <a:pt x="16952" y="7892"/>
                </a:lnTo>
                <a:lnTo>
                  <a:pt x="16952" y="7892"/>
                </a:lnTo>
                <a:lnTo>
                  <a:pt x="16928" y="7721"/>
                </a:lnTo>
                <a:lnTo>
                  <a:pt x="16879" y="7575"/>
                </a:lnTo>
                <a:lnTo>
                  <a:pt x="16806" y="7453"/>
                </a:lnTo>
                <a:lnTo>
                  <a:pt x="16708" y="7307"/>
                </a:lnTo>
                <a:lnTo>
                  <a:pt x="16611" y="7210"/>
                </a:lnTo>
                <a:lnTo>
                  <a:pt x="16465" y="7112"/>
                </a:lnTo>
                <a:lnTo>
                  <a:pt x="16319" y="7064"/>
                </a:lnTo>
                <a:lnTo>
                  <a:pt x="16173" y="7015"/>
                </a:lnTo>
                <a:lnTo>
                  <a:pt x="16173" y="7015"/>
                </a:lnTo>
                <a:close/>
                <a:moveTo>
                  <a:pt x="10425" y="10425"/>
                </a:moveTo>
                <a:lnTo>
                  <a:pt x="10425" y="10425"/>
                </a:lnTo>
                <a:lnTo>
                  <a:pt x="10206" y="10620"/>
                </a:lnTo>
                <a:lnTo>
                  <a:pt x="9986" y="10766"/>
                </a:lnTo>
                <a:lnTo>
                  <a:pt x="9767" y="10912"/>
                </a:lnTo>
                <a:lnTo>
                  <a:pt x="9524" y="11034"/>
                </a:lnTo>
                <a:lnTo>
                  <a:pt x="9256" y="11107"/>
                </a:lnTo>
                <a:lnTo>
                  <a:pt x="9012" y="11180"/>
                </a:lnTo>
                <a:lnTo>
                  <a:pt x="8744" y="11228"/>
                </a:lnTo>
                <a:lnTo>
                  <a:pt x="8476" y="11228"/>
                </a:lnTo>
                <a:lnTo>
                  <a:pt x="8208" y="11228"/>
                </a:lnTo>
                <a:lnTo>
                  <a:pt x="7941" y="11180"/>
                </a:lnTo>
                <a:lnTo>
                  <a:pt x="7697" y="11107"/>
                </a:lnTo>
                <a:lnTo>
                  <a:pt x="7429" y="11034"/>
                </a:lnTo>
                <a:lnTo>
                  <a:pt x="7186" y="10912"/>
                </a:lnTo>
                <a:lnTo>
                  <a:pt x="6966" y="10766"/>
                </a:lnTo>
                <a:lnTo>
                  <a:pt x="6747" y="10620"/>
                </a:lnTo>
                <a:lnTo>
                  <a:pt x="6528" y="10425"/>
                </a:lnTo>
                <a:lnTo>
                  <a:pt x="6528" y="10425"/>
                </a:lnTo>
                <a:lnTo>
                  <a:pt x="6333" y="10206"/>
                </a:lnTo>
                <a:lnTo>
                  <a:pt x="6187" y="9986"/>
                </a:lnTo>
                <a:lnTo>
                  <a:pt x="6041" y="9767"/>
                </a:lnTo>
                <a:lnTo>
                  <a:pt x="5919" y="9524"/>
                </a:lnTo>
                <a:lnTo>
                  <a:pt x="5846" y="9256"/>
                </a:lnTo>
                <a:lnTo>
                  <a:pt x="5773" y="9012"/>
                </a:lnTo>
                <a:lnTo>
                  <a:pt x="5724" y="8744"/>
                </a:lnTo>
                <a:lnTo>
                  <a:pt x="5724" y="8476"/>
                </a:lnTo>
                <a:lnTo>
                  <a:pt x="5724" y="8208"/>
                </a:lnTo>
                <a:lnTo>
                  <a:pt x="5773" y="7941"/>
                </a:lnTo>
                <a:lnTo>
                  <a:pt x="5846" y="7697"/>
                </a:lnTo>
                <a:lnTo>
                  <a:pt x="5919" y="7429"/>
                </a:lnTo>
                <a:lnTo>
                  <a:pt x="6041" y="7186"/>
                </a:lnTo>
                <a:lnTo>
                  <a:pt x="6187" y="6966"/>
                </a:lnTo>
                <a:lnTo>
                  <a:pt x="6333" y="6747"/>
                </a:lnTo>
                <a:lnTo>
                  <a:pt x="6528" y="6528"/>
                </a:lnTo>
                <a:lnTo>
                  <a:pt x="6528" y="6528"/>
                </a:lnTo>
                <a:lnTo>
                  <a:pt x="6747" y="6333"/>
                </a:lnTo>
                <a:lnTo>
                  <a:pt x="6966" y="6187"/>
                </a:lnTo>
                <a:lnTo>
                  <a:pt x="7186" y="6041"/>
                </a:lnTo>
                <a:lnTo>
                  <a:pt x="7429" y="5919"/>
                </a:lnTo>
                <a:lnTo>
                  <a:pt x="7697" y="5846"/>
                </a:lnTo>
                <a:lnTo>
                  <a:pt x="7941" y="5773"/>
                </a:lnTo>
                <a:lnTo>
                  <a:pt x="8208" y="5724"/>
                </a:lnTo>
                <a:lnTo>
                  <a:pt x="8476" y="5724"/>
                </a:lnTo>
                <a:lnTo>
                  <a:pt x="8744" y="5724"/>
                </a:lnTo>
                <a:lnTo>
                  <a:pt x="9012" y="5773"/>
                </a:lnTo>
                <a:lnTo>
                  <a:pt x="9256" y="5846"/>
                </a:lnTo>
                <a:lnTo>
                  <a:pt x="9524" y="5919"/>
                </a:lnTo>
                <a:lnTo>
                  <a:pt x="9767" y="6041"/>
                </a:lnTo>
                <a:lnTo>
                  <a:pt x="9986" y="6187"/>
                </a:lnTo>
                <a:lnTo>
                  <a:pt x="10206" y="6333"/>
                </a:lnTo>
                <a:lnTo>
                  <a:pt x="10425" y="6528"/>
                </a:lnTo>
                <a:lnTo>
                  <a:pt x="10425" y="6528"/>
                </a:lnTo>
                <a:lnTo>
                  <a:pt x="10620" y="6747"/>
                </a:lnTo>
                <a:lnTo>
                  <a:pt x="10766" y="6966"/>
                </a:lnTo>
                <a:lnTo>
                  <a:pt x="10912" y="7186"/>
                </a:lnTo>
                <a:lnTo>
                  <a:pt x="11034" y="7429"/>
                </a:lnTo>
                <a:lnTo>
                  <a:pt x="11107" y="7697"/>
                </a:lnTo>
                <a:lnTo>
                  <a:pt x="11180" y="7941"/>
                </a:lnTo>
                <a:lnTo>
                  <a:pt x="11228" y="8208"/>
                </a:lnTo>
                <a:lnTo>
                  <a:pt x="11228" y="8476"/>
                </a:lnTo>
                <a:lnTo>
                  <a:pt x="11228" y="8744"/>
                </a:lnTo>
                <a:lnTo>
                  <a:pt x="11180" y="9012"/>
                </a:lnTo>
                <a:lnTo>
                  <a:pt x="11107" y="9256"/>
                </a:lnTo>
                <a:lnTo>
                  <a:pt x="11034" y="9524"/>
                </a:lnTo>
                <a:lnTo>
                  <a:pt x="10912" y="9767"/>
                </a:lnTo>
                <a:lnTo>
                  <a:pt x="10766" y="9986"/>
                </a:lnTo>
                <a:lnTo>
                  <a:pt x="10620" y="10206"/>
                </a:lnTo>
                <a:lnTo>
                  <a:pt x="10425" y="10425"/>
                </a:lnTo>
                <a:lnTo>
                  <a:pt x="10425" y="10425"/>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44" name="Google Shape;944;p47"/>
          <p:cNvGrpSpPr/>
          <p:nvPr/>
        </p:nvGrpSpPr>
        <p:grpSpPr>
          <a:xfrm>
            <a:off x="4263186" y="2655384"/>
            <a:ext cx="435022" cy="323445"/>
            <a:chOff x="5247525" y="3007275"/>
            <a:chExt cx="517575" cy="384825"/>
          </a:xfrm>
        </p:grpSpPr>
        <p:sp>
          <p:nvSpPr>
            <p:cNvPr id="945" name="Google Shape;945;p47"/>
            <p:cNvSpPr/>
            <p:nvPr/>
          </p:nvSpPr>
          <p:spPr>
            <a:xfrm>
              <a:off x="5247525" y="3007275"/>
              <a:ext cx="348900" cy="348900"/>
            </a:xfrm>
            <a:custGeom>
              <a:rect b="b" l="l" r="r" t="t"/>
              <a:pathLst>
                <a:path extrusionOk="0" fill="none" h="13956" w="13956">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47"/>
            <p:cNvSpPr/>
            <p:nvPr/>
          </p:nvSpPr>
          <p:spPr>
            <a:xfrm>
              <a:off x="5566575" y="3193575"/>
              <a:ext cx="198525" cy="198525"/>
            </a:xfrm>
            <a:custGeom>
              <a:rect b="b" l="l" r="r" t="t"/>
              <a:pathLst>
                <a:path extrusionOk="0" fill="none" h="7941" w="7941">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47" name="Google Shape;947;p47"/>
          <p:cNvGrpSpPr/>
          <p:nvPr/>
        </p:nvGrpSpPr>
        <p:grpSpPr>
          <a:xfrm>
            <a:off x="3174172" y="2636956"/>
            <a:ext cx="342882" cy="350068"/>
            <a:chOff x="3951850" y="2985350"/>
            <a:chExt cx="407950" cy="416500"/>
          </a:xfrm>
        </p:grpSpPr>
        <p:sp>
          <p:nvSpPr>
            <p:cNvPr id="948" name="Google Shape;948;p47"/>
            <p:cNvSpPr/>
            <p:nvPr/>
          </p:nvSpPr>
          <p:spPr>
            <a:xfrm>
              <a:off x="3951850" y="2985350"/>
              <a:ext cx="314800" cy="314825"/>
            </a:xfrm>
            <a:custGeom>
              <a:rect b="b" l="l" r="r" t="t"/>
              <a:pathLst>
                <a:path extrusionOk="0" fill="none" h="12593" w="12592">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47"/>
            <p:cNvSpPr/>
            <p:nvPr/>
          </p:nvSpPr>
          <p:spPr>
            <a:xfrm>
              <a:off x="3988375" y="3021875"/>
              <a:ext cx="241750" cy="241750"/>
            </a:xfrm>
            <a:custGeom>
              <a:rect b="b" l="l" r="r" t="t"/>
              <a:pathLst>
                <a:path extrusionOk="0" fill="none" h="9670" w="967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47"/>
            <p:cNvSpPr/>
            <p:nvPr/>
          </p:nvSpPr>
          <p:spPr>
            <a:xfrm>
              <a:off x="4024300" y="3058425"/>
              <a:ext cx="84650" cy="84650"/>
            </a:xfrm>
            <a:custGeom>
              <a:rect b="b" l="l" r="r" t="t"/>
              <a:pathLst>
                <a:path extrusionOk="0" fill="none" h="3386" w="3386">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47"/>
            <p:cNvSpPr/>
            <p:nvPr/>
          </p:nvSpPr>
          <p:spPr>
            <a:xfrm>
              <a:off x="4205750" y="3248375"/>
              <a:ext cx="154050" cy="153475"/>
            </a:xfrm>
            <a:custGeom>
              <a:rect b="b" l="l" r="r" t="t"/>
              <a:pathLst>
                <a:path extrusionOk="0" fill="none" h="6139" w="6162">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52" name="Google Shape;952;p47"/>
          <p:cNvGrpSpPr/>
          <p:nvPr/>
        </p:nvGrpSpPr>
        <p:grpSpPr>
          <a:xfrm>
            <a:off x="330844" y="3226504"/>
            <a:ext cx="397136" cy="305017"/>
            <a:chOff x="568950" y="3686775"/>
            <a:chExt cx="472500" cy="362900"/>
          </a:xfrm>
        </p:grpSpPr>
        <p:sp>
          <p:nvSpPr>
            <p:cNvPr id="953" name="Google Shape;953;p47"/>
            <p:cNvSpPr/>
            <p:nvPr/>
          </p:nvSpPr>
          <p:spPr>
            <a:xfrm>
              <a:off x="568950" y="3686775"/>
              <a:ext cx="472500" cy="362900"/>
            </a:xfrm>
            <a:custGeom>
              <a:rect b="b" l="l" r="r" t="t"/>
              <a:pathLst>
                <a:path extrusionOk="0" fill="none" h="14516" w="18900">
                  <a:moveTo>
                    <a:pt x="18900" y="7989"/>
                  </a:moveTo>
                  <a:lnTo>
                    <a:pt x="18900" y="7989"/>
                  </a:lnTo>
                  <a:lnTo>
                    <a:pt x="18705" y="8111"/>
                  </a:lnTo>
                  <a:lnTo>
                    <a:pt x="18510" y="8184"/>
                  </a:lnTo>
                  <a:lnTo>
                    <a:pt x="18291" y="8232"/>
                  </a:lnTo>
                  <a:lnTo>
                    <a:pt x="18072" y="8232"/>
                  </a:lnTo>
                  <a:lnTo>
                    <a:pt x="17852" y="8184"/>
                  </a:lnTo>
                  <a:lnTo>
                    <a:pt x="17658" y="8111"/>
                  </a:lnTo>
                  <a:lnTo>
                    <a:pt x="17487" y="8013"/>
                  </a:lnTo>
                  <a:lnTo>
                    <a:pt x="17341" y="7891"/>
                  </a:lnTo>
                  <a:lnTo>
                    <a:pt x="17341" y="7891"/>
                  </a:lnTo>
                  <a:lnTo>
                    <a:pt x="17243" y="7745"/>
                  </a:lnTo>
                  <a:lnTo>
                    <a:pt x="17170" y="7575"/>
                  </a:lnTo>
                  <a:lnTo>
                    <a:pt x="17170" y="7404"/>
                  </a:lnTo>
                  <a:lnTo>
                    <a:pt x="17195" y="7234"/>
                  </a:lnTo>
                  <a:lnTo>
                    <a:pt x="17243" y="7088"/>
                  </a:lnTo>
                  <a:lnTo>
                    <a:pt x="17341" y="6942"/>
                  </a:lnTo>
                  <a:lnTo>
                    <a:pt x="17487" y="6844"/>
                  </a:lnTo>
                  <a:lnTo>
                    <a:pt x="17658" y="6795"/>
                  </a:lnTo>
                  <a:lnTo>
                    <a:pt x="17658" y="6795"/>
                  </a:lnTo>
                  <a:lnTo>
                    <a:pt x="17755" y="6771"/>
                  </a:lnTo>
                  <a:lnTo>
                    <a:pt x="17828" y="6771"/>
                  </a:lnTo>
                  <a:lnTo>
                    <a:pt x="17901" y="6795"/>
                  </a:lnTo>
                  <a:lnTo>
                    <a:pt x="17974" y="6820"/>
                  </a:lnTo>
                  <a:lnTo>
                    <a:pt x="18023" y="6869"/>
                  </a:lnTo>
                  <a:lnTo>
                    <a:pt x="18047" y="6917"/>
                  </a:lnTo>
                  <a:lnTo>
                    <a:pt x="18096" y="7063"/>
                  </a:lnTo>
                  <a:lnTo>
                    <a:pt x="18072" y="7210"/>
                  </a:lnTo>
                  <a:lnTo>
                    <a:pt x="18023" y="7356"/>
                  </a:lnTo>
                  <a:lnTo>
                    <a:pt x="17950" y="7477"/>
                  </a:lnTo>
                  <a:lnTo>
                    <a:pt x="17828" y="7599"/>
                  </a:lnTo>
                  <a:lnTo>
                    <a:pt x="17828" y="7599"/>
                  </a:lnTo>
                  <a:lnTo>
                    <a:pt x="17633" y="7697"/>
                  </a:lnTo>
                  <a:lnTo>
                    <a:pt x="17438" y="7770"/>
                  </a:lnTo>
                  <a:lnTo>
                    <a:pt x="17219" y="7794"/>
                  </a:lnTo>
                  <a:lnTo>
                    <a:pt x="17000" y="7794"/>
                  </a:lnTo>
                  <a:lnTo>
                    <a:pt x="17000" y="7794"/>
                  </a:lnTo>
                  <a:lnTo>
                    <a:pt x="16878" y="7794"/>
                  </a:lnTo>
                  <a:lnTo>
                    <a:pt x="16781" y="7770"/>
                  </a:lnTo>
                  <a:lnTo>
                    <a:pt x="16708" y="7745"/>
                  </a:lnTo>
                  <a:lnTo>
                    <a:pt x="16635" y="7697"/>
                  </a:lnTo>
                  <a:lnTo>
                    <a:pt x="16586" y="7648"/>
                  </a:lnTo>
                  <a:lnTo>
                    <a:pt x="16562" y="7550"/>
                  </a:lnTo>
                  <a:lnTo>
                    <a:pt x="16537" y="7331"/>
                  </a:lnTo>
                  <a:lnTo>
                    <a:pt x="16537" y="7331"/>
                  </a:lnTo>
                  <a:lnTo>
                    <a:pt x="16513" y="7015"/>
                  </a:lnTo>
                  <a:lnTo>
                    <a:pt x="16488" y="6698"/>
                  </a:lnTo>
                  <a:lnTo>
                    <a:pt x="16440" y="6381"/>
                  </a:lnTo>
                  <a:lnTo>
                    <a:pt x="16367" y="6065"/>
                  </a:lnTo>
                  <a:lnTo>
                    <a:pt x="16269" y="5748"/>
                  </a:lnTo>
                  <a:lnTo>
                    <a:pt x="16172" y="5456"/>
                  </a:lnTo>
                  <a:lnTo>
                    <a:pt x="16050" y="5164"/>
                  </a:lnTo>
                  <a:lnTo>
                    <a:pt x="15904" y="4871"/>
                  </a:lnTo>
                  <a:lnTo>
                    <a:pt x="15758" y="4604"/>
                  </a:lnTo>
                  <a:lnTo>
                    <a:pt x="15587" y="4311"/>
                  </a:lnTo>
                  <a:lnTo>
                    <a:pt x="15393" y="4068"/>
                  </a:lnTo>
                  <a:lnTo>
                    <a:pt x="15198" y="3800"/>
                  </a:lnTo>
                  <a:lnTo>
                    <a:pt x="14978" y="3556"/>
                  </a:lnTo>
                  <a:lnTo>
                    <a:pt x="14759" y="3313"/>
                  </a:lnTo>
                  <a:lnTo>
                    <a:pt x="14516" y="3094"/>
                  </a:lnTo>
                  <a:lnTo>
                    <a:pt x="14272" y="2874"/>
                  </a:lnTo>
                  <a:lnTo>
                    <a:pt x="14004" y="2655"/>
                  </a:lnTo>
                  <a:lnTo>
                    <a:pt x="13712" y="2460"/>
                  </a:lnTo>
                  <a:lnTo>
                    <a:pt x="13420" y="2265"/>
                  </a:lnTo>
                  <a:lnTo>
                    <a:pt x="13128" y="2095"/>
                  </a:lnTo>
                  <a:lnTo>
                    <a:pt x="12811" y="1924"/>
                  </a:lnTo>
                  <a:lnTo>
                    <a:pt x="12494" y="1778"/>
                  </a:lnTo>
                  <a:lnTo>
                    <a:pt x="12178" y="1632"/>
                  </a:lnTo>
                  <a:lnTo>
                    <a:pt x="11837" y="1510"/>
                  </a:lnTo>
                  <a:lnTo>
                    <a:pt x="11496" y="1389"/>
                  </a:lnTo>
                  <a:lnTo>
                    <a:pt x="11130" y="1291"/>
                  </a:lnTo>
                  <a:lnTo>
                    <a:pt x="10765" y="1218"/>
                  </a:lnTo>
                  <a:lnTo>
                    <a:pt x="10400" y="1145"/>
                  </a:lnTo>
                  <a:lnTo>
                    <a:pt x="10034" y="1096"/>
                  </a:lnTo>
                  <a:lnTo>
                    <a:pt x="9645" y="1048"/>
                  </a:lnTo>
                  <a:lnTo>
                    <a:pt x="9255" y="1023"/>
                  </a:lnTo>
                  <a:lnTo>
                    <a:pt x="8865" y="1023"/>
                  </a:lnTo>
                  <a:lnTo>
                    <a:pt x="8865" y="1023"/>
                  </a:lnTo>
                  <a:lnTo>
                    <a:pt x="8330" y="1023"/>
                  </a:lnTo>
                  <a:lnTo>
                    <a:pt x="7794" y="1072"/>
                  </a:lnTo>
                  <a:lnTo>
                    <a:pt x="7258" y="1145"/>
                  </a:lnTo>
                  <a:lnTo>
                    <a:pt x="6747" y="1267"/>
                  </a:lnTo>
                  <a:lnTo>
                    <a:pt x="6747" y="1267"/>
                  </a:lnTo>
                  <a:lnTo>
                    <a:pt x="6600" y="1048"/>
                  </a:lnTo>
                  <a:lnTo>
                    <a:pt x="6454" y="877"/>
                  </a:lnTo>
                  <a:lnTo>
                    <a:pt x="6284" y="707"/>
                  </a:lnTo>
                  <a:lnTo>
                    <a:pt x="6138" y="561"/>
                  </a:lnTo>
                  <a:lnTo>
                    <a:pt x="5967" y="439"/>
                  </a:lnTo>
                  <a:lnTo>
                    <a:pt x="5821" y="341"/>
                  </a:lnTo>
                  <a:lnTo>
                    <a:pt x="5504" y="195"/>
                  </a:lnTo>
                  <a:lnTo>
                    <a:pt x="5237" y="98"/>
                  </a:lnTo>
                  <a:lnTo>
                    <a:pt x="5017" y="49"/>
                  </a:lnTo>
                  <a:lnTo>
                    <a:pt x="4822" y="0"/>
                  </a:lnTo>
                  <a:lnTo>
                    <a:pt x="4822" y="0"/>
                  </a:lnTo>
                  <a:lnTo>
                    <a:pt x="4725" y="195"/>
                  </a:lnTo>
                  <a:lnTo>
                    <a:pt x="4628" y="390"/>
                  </a:lnTo>
                  <a:lnTo>
                    <a:pt x="4530" y="682"/>
                  </a:lnTo>
                  <a:lnTo>
                    <a:pt x="4433" y="999"/>
                  </a:lnTo>
                  <a:lnTo>
                    <a:pt x="4384" y="1389"/>
                  </a:lnTo>
                  <a:lnTo>
                    <a:pt x="4360" y="1778"/>
                  </a:lnTo>
                  <a:lnTo>
                    <a:pt x="4360" y="1998"/>
                  </a:lnTo>
                  <a:lnTo>
                    <a:pt x="4408" y="2217"/>
                  </a:lnTo>
                  <a:lnTo>
                    <a:pt x="4408" y="2217"/>
                  </a:lnTo>
                  <a:lnTo>
                    <a:pt x="4067" y="2436"/>
                  </a:lnTo>
                  <a:lnTo>
                    <a:pt x="3678" y="2728"/>
                  </a:lnTo>
                  <a:lnTo>
                    <a:pt x="3264" y="3142"/>
                  </a:lnTo>
                  <a:lnTo>
                    <a:pt x="2825" y="3605"/>
                  </a:lnTo>
                  <a:lnTo>
                    <a:pt x="2411" y="4116"/>
                  </a:lnTo>
                  <a:lnTo>
                    <a:pt x="2022" y="4652"/>
                  </a:lnTo>
                  <a:lnTo>
                    <a:pt x="1851" y="4945"/>
                  </a:lnTo>
                  <a:lnTo>
                    <a:pt x="1705" y="5237"/>
                  </a:lnTo>
                  <a:lnTo>
                    <a:pt x="1559" y="5529"/>
                  </a:lnTo>
                  <a:lnTo>
                    <a:pt x="1461" y="5797"/>
                  </a:lnTo>
                  <a:lnTo>
                    <a:pt x="560" y="5797"/>
                  </a:lnTo>
                  <a:lnTo>
                    <a:pt x="560" y="5797"/>
                  </a:lnTo>
                  <a:lnTo>
                    <a:pt x="463" y="5821"/>
                  </a:lnTo>
                  <a:lnTo>
                    <a:pt x="341" y="5846"/>
                  </a:lnTo>
                  <a:lnTo>
                    <a:pt x="244" y="5894"/>
                  </a:lnTo>
                  <a:lnTo>
                    <a:pt x="171" y="5967"/>
                  </a:lnTo>
                  <a:lnTo>
                    <a:pt x="98" y="6040"/>
                  </a:lnTo>
                  <a:lnTo>
                    <a:pt x="49" y="6138"/>
                  </a:lnTo>
                  <a:lnTo>
                    <a:pt x="25" y="6260"/>
                  </a:lnTo>
                  <a:lnTo>
                    <a:pt x="0" y="6357"/>
                  </a:lnTo>
                  <a:lnTo>
                    <a:pt x="0" y="8598"/>
                  </a:lnTo>
                  <a:lnTo>
                    <a:pt x="0" y="8598"/>
                  </a:lnTo>
                  <a:lnTo>
                    <a:pt x="25" y="8720"/>
                  </a:lnTo>
                  <a:lnTo>
                    <a:pt x="49" y="8817"/>
                  </a:lnTo>
                  <a:lnTo>
                    <a:pt x="98" y="8914"/>
                  </a:lnTo>
                  <a:lnTo>
                    <a:pt x="171" y="8987"/>
                  </a:lnTo>
                  <a:lnTo>
                    <a:pt x="244" y="9060"/>
                  </a:lnTo>
                  <a:lnTo>
                    <a:pt x="341" y="9109"/>
                  </a:lnTo>
                  <a:lnTo>
                    <a:pt x="463" y="9158"/>
                  </a:lnTo>
                  <a:lnTo>
                    <a:pt x="560" y="9158"/>
                  </a:lnTo>
                  <a:lnTo>
                    <a:pt x="1510" y="9158"/>
                  </a:lnTo>
                  <a:lnTo>
                    <a:pt x="1510" y="9158"/>
                  </a:lnTo>
                  <a:lnTo>
                    <a:pt x="1583" y="9353"/>
                  </a:lnTo>
                  <a:lnTo>
                    <a:pt x="1681" y="9572"/>
                  </a:lnTo>
                  <a:lnTo>
                    <a:pt x="1924" y="9986"/>
                  </a:lnTo>
                  <a:lnTo>
                    <a:pt x="2216" y="10376"/>
                  </a:lnTo>
                  <a:lnTo>
                    <a:pt x="2582" y="10765"/>
                  </a:lnTo>
                  <a:lnTo>
                    <a:pt x="2972" y="11131"/>
                  </a:lnTo>
                  <a:lnTo>
                    <a:pt x="3410" y="11472"/>
                  </a:lnTo>
                  <a:lnTo>
                    <a:pt x="3897" y="11788"/>
                  </a:lnTo>
                  <a:lnTo>
                    <a:pt x="4408" y="12032"/>
                  </a:lnTo>
                  <a:lnTo>
                    <a:pt x="4408" y="14516"/>
                  </a:lnTo>
                  <a:lnTo>
                    <a:pt x="5090" y="14516"/>
                  </a:lnTo>
                  <a:lnTo>
                    <a:pt x="6308" y="12860"/>
                  </a:lnTo>
                  <a:lnTo>
                    <a:pt x="6308" y="12860"/>
                  </a:lnTo>
                  <a:lnTo>
                    <a:pt x="6917" y="13030"/>
                  </a:lnTo>
                  <a:lnTo>
                    <a:pt x="7550" y="13128"/>
                  </a:lnTo>
                  <a:lnTo>
                    <a:pt x="8208" y="13201"/>
                  </a:lnTo>
                  <a:lnTo>
                    <a:pt x="8865" y="13225"/>
                  </a:lnTo>
                  <a:lnTo>
                    <a:pt x="8865" y="13225"/>
                  </a:lnTo>
                  <a:lnTo>
                    <a:pt x="9523" y="13201"/>
                  </a:lnTo>
                  <a:lnTo>
                    <a:pt x="10181" y="13128"/>
                  </a:lnTo>
                  <a:lnTo>
                    <a:pt x="10814" y="13030"/>
                  </a:lnTo>
                  <a:lnTo>
                    <a:pt x="11423" y="12860"/>
                  </a:lnTo>
                  <a:lnTo>
                    <a:pt x="12592" y="14516"/>
                  </a:lnTo>
                  <a:lnTo>
                    <a:pt x="13347" y="14516"/>
                  </a:lnTo>
                  <a:lnTo>
                    <a:pt x="13347" y="12032"/>
                  </a:lnTo>
                  <a:lnTo>
                    <a:pt x="13347" y="12032"/>
                  </a:lnTo>
                  <a:lnTo>
                    <a:pt x="13688" y="11886"/>
                  </a:lnTo>
                  <a:lnTo>
                    <a:pt x="14004" y="11715"/>
                  </a:lnTo>
                  <a:lnTo>
                    <a:pt x="14297" y="11545"/>
                  </a:lnTo>
                  <a:lnTo>
                    <a:pt x="14589" y="11350"/>
                  </a:lnTo>
                  <a:lnTo>
                    <a:pt x="14857" y="11131"/>
                  </a:lnTo>
                  <a:lnTo>
                    <a:pt x="15100" y="10911"/>
                  </a:lnTo>
                  <a:lnTo>
                    <a:pt x="15344" y="10668"/>
                  </a:lnTo>
                  <a:lnTo>
                    <a:pt x="15563" y="10400"/>
                  </a:lnTo>
                  <a:lnTo>
                    <a:pt x="15733" y="10132"/>
                  </a:lnTo>
                  <a:lnTo>
                    <a:pt x="15904" y="9864"/>
                  </a:lnTo>
                  <a:lnTo>
                    <a:pt x="16074" y="9572"/>
                  </a:lnTo>
                  <a:lnTo>
                    <a:pt x="16196" y="9255"/>
                  </a:lnTo>
                  <a:lnTo>
                    <a:pt x="16318" y="8939"/>
                  </a:lnTo>
                  <a:lnTo>
                    <a:pt x="16391" y="8598"/>
                  </a:lnTo>
                  <a:lnTo>
                    <a:pt x="16464" y="8257"/>
                  </a:lnTo>
                  <a:lnTo>
                    <a:pt x="16513" y="7916"/>
                  </a:lnTo>
                  <a:lnTo>
                    <a:pt x="16513" y="7916"/>
                  </a:lnTo>
                  <a:lnTo>
                    <a:pt x="16513" y="7599"/>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47"/>
            <p:cNvSpPr/>
            <p:nvPr/>
          </p:nvSpPr>
          <p:spPr>
            <a:xfrm>
              <a:off x="645650" y="3820725"/>
              <a:ext cx="34125" cy="34125"/>
            </a:xfrm>
            <a:custGeom>
              <a:rect b="b" l="l" r="r" t="t"/>
              <a:pathLst>
                <a:path extrusionOk="0" fill="none" h="1365" w="1365">
                  <a:moveTo>
                    <a:pt x="683" y="1364"/>
                  </a:moveTo>
                  <a:lnTo>
                    <a:pt x="683" y="1364"/>
                  </a:lnTo>
                  <a:lnTo>
                    <a:pt x="537" y="1340"/>
                  </a:lnTo>
                  <a:lnTo>
                    <a:pt x="415" y="1316"/>
                  </a:lnTo>
                  <a:lnTo>
                    <a:pt x="293" y="1243"/>
                  </a:lnTo>
                  <a:lnTo>
                    <a:pt x="196" y="1170"/>
                  </a:lnTo>
                  <a:lnTo>
                    <a:pt x="123" y="1072"/>
                  </a:lnTo>
                  <a:lnTo>
                    <a:pt x="50" y="950"/>
                  </a:lnTo>
                  <a:lnTo>
                    <a:pt x="25" y="829"/>
                  </a:lnTo>
                  <a:lnTo>
                    <a:pt x="1" y="682"/>
                  </a:lnTo>
                  <a:lnTo>
                    <a:pt x="1" y="682"/>
                  </a:lnTo>
                  <a:lnTo>
                    <a:pt x="25" y="536"/>
                  </a:lnTo>
                  <a:lnTo>
                    <a:pt x="50" y="415"/>
                  </a:lnTo>
                  <a:lnTo>
                    <a:pt x="123" y="317"/>
                  </a:lnTo>
                  <a:lnTo>
                    <a:pt x="196" y="195"/>
                  </a:lnTo>
                  <a:lnTo>
                    <a:pt x="293" y="122"/>
                  </a:lnTo>
                  <a:lnTo>
                    <a:pt x="415" y="74"/>
                  </a:lnTo>
                  <a:lnTo>
                    <a:pt x="537" y="25"/>
                  </a:lnTo>
                  <a:lnTo>
                    <a:pt x="683" y="1"/>
                  </a:lnTo>
                  <a:lnTo>
                    <a:pt x="683" y="1"/>
                  </a:lnTo>
                  <a:lnTo>
                    <a:pt x="805" y="25"/>
                  </a:lnTo>
                  <a:lnTo>
                    <a:pt x="951" y="74"/>
                  </a:lnTo>
                  <a:lnTo>
                    <a:pt x="1048" y="122"/>
                  </a:lnTo>
                  <a:lnTo>
                    <a:pt x="1170" y="195"/>
                  </a:lnTo>
                  <a:lnTo>
                    <a:pt x="1243" y="317"/>
                  </a:lnTo>
                  <a:lnTo>
                    <a:pt x="1292" y="415"/>
                  </a:lnTo>
                  <a:lnTo>
                    <a:pt x="1340" y="536"/>
                  </a:lnTo>
                  <a:lnTo>
                    <a:pt x="1365" y="682"/>
                  </a:lnTo>
                  <a:lnTo>
                    <a:pt x="1365" y="682"/>
                  </a:lnTo>
                  <a:lnTo>
                    <a:pt x="1340" y="829"/>
                  </a:lnTo>
                  <a:lnTo>
                    <a:pt x="1292" y="950"/>
                  </a:lnTo>
                  <a:lnTo>
                    <a:pt x="1243" y="1072"/>
                  </a:lnTo>
                  <a:lnTo>
                    <a:pt x="1170" y="1170"/>
                  </a:lnTo>
                  <a:lnTo>
                    <a:pt x="1048" y="1243"/>
                  </a:lnTo>
                  <a:lnTo>
                    <a:pt x="951" y="1316"/>
                  </a:lnTo>
                  <a:lnTo>
                    <a:pt x="805" y="1340"/>
                  </a:lnTo>
                  <a:lnTo>
                    <a:pt x="683" y="1364"/>
                  </a:lnTo>
                  <a:lnTo>
                    <a:pt x="683" y="1364"/>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47"/>
            <p:cNvSpPr/>
            <p:nvPr/>
          </p:nvSpPr>
          <p:spPr>
            <a:xfrm>
              <a:off x="747950" y="3753750"/>
              <a:ext cx="85275" cy="12200"/>
            </a:xfrm>
            <a:custGeom>
              <a:rect b="b" l="l" r="r" t="t"/>
              <a:pathLst>
                <a:path extrusionOk="0" fill="none" h="488" w="3411">
                  <a:moveTo>
                    <a:pt x="3410" y="488"/>
                  </a:moveTo>
                  <a:lnTo>
                    <a:pt x="3410" y="488"/>
                  </a:lnTo>
                  <a:lnTo>
                    <a:pt x="3215" y="366"/>
                  </a:lnTo>
                  <a:lnTo>
                    <a:pt x="3021" y="268"/>
                  </a:lnTo>
                  <a:lnTo>
                    <a:pt x="2826" y="195"/>
                  </a:lnTo>
                  <a:lnTo>
                    <a:pt x="2607" y="122"/>
                  </a:lnTo>
                  <a:lnTo>
                    <a:pt x="2387" y="74"/>
                  </a:lnTo>
                  <a:lnTo>
                    <a:pt x="2168" y="25"/>
                  </a:lnTo>
                  <a:lnTo>
                    <a:pt x="1925" y="0"/>
                  </a:lnTo>
                  <a:lnTo>
                    <a:pt x="1705" y="0"/>
                  </a:lnTo>
                  <a:lnTo>
                    <a:pt x="1462" y="0"/>
                  </a:lnTo>
                  <a:lnTo>
                    <a:pt x="1243" y="25"/>
                  </a:lnTo>
                  <a:lnTo>
                    <a:pt x="1023" y="74"/>
                  </a:lnTo>
                  <a:lnTo>
                    <a:pt x="804" y="122"/>
                  </a:lnTo>
                  <a:lnTo>
                    <a:pt x="585" y="195"/>
                  </a:lnTo>
                  <a:lnTo>
                    <a:pt x="366" y="268"/>
                  </a:lnTo>
                  <a:lnTo>
                    <a:pt x="171" y="366"/>
                  </a:lnTo>
                  <a:lnTo>
                    <a:pt x="1" y="488"/>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6" name="Google Shape;956;p47"/>
          <p:cNvSpPr/>
          <p:nvPr/>
        </p:nvSpPr>
        <p:spPr>
          <a:xfrm>
            <a:off x="4907686" y="2619652"/>
            <a:ext cx="270221" cy="388962"/>
          </a:xfrm>
          <a:custGeom>
            <a:rect b="b" l="l" r="r" t="t"/>
            <a:pathLst>
              <a:path extrusionOk="0" fill="none" h="18511" w="12860">
                <a:moveTo>
                  <a:pt x="12373" y="7526"/>
                </a:moveTo>
                <a:lnTo>
                  <a:pt x="11618" y="7526"/>
                </a:lnTo>
                <a:lnTo>
                  <a:pt x="11618" y="5188"/>
                </a:lnTo>
                <a:lnTo>
                  <a:pt x="11618" y="5188"/>
                </a:lnTo>
                <a:lnTo>
                  <a:pt x="11593" y="4677"/>
                </a:lnTo>
                <a:lnTo>
                  <a:pt x="11520" y="4141"/>
                </a:lnTo>
                <a:lnTo>
                  <a:pt x="11398" y="3654"/>
                </a:lnTo>
                <a:lnTo>
                  <a:pt x="11204" y="3167"/>
                </a:lnTo>
                <a:lnTo>
                  <a:pt x="10984" y="2728"/>
                </a:lnTo>
                <a:lnTo>
                  <a:pt x="10741" y="2290"/>
                </a:lnTo>
                <a:lnTo>
                  <a:pt x="10424" y="1900"/>
                </a:lnTo>
                <a:lnTo>
                  <a:pt x="10108" y="1535"/>
                </a:lnTo>
                <a:lnTo>
                  <a:pt x="9718" y="1194"/>
                </a:lnTo>
                <a:lnTo>
                  <a:pt x="9328" y="902"/>
                </a:lnTo>
                <a:lnTo>
                  <a:pt x="8914" y="634"/>
                </a:lnTo>
                <a:lnTo>
                  <a:pt x="8452" y="415"/>
                </a:lnTo>
                <a:lnTo>
                  <a:pt x="7964" y="244"/>
                </a:lnTo>
                <a:lnTo>
                  <a:pt x="7477" y="122"/>
                </a:lnTo>
                <a:lnTo>
                  <a:pt x="6966" y="25"/>
                </a:lnTo>
                <a:lnTo>
                  <a:pt x="6430" y="0"/>
                </a:lnTo>
                <a:lnTo>
                  <a:pt x="6430" y="0"/>
                </a:lnTo>
                <a:lnTo>
                  <a:pt x="5894" y="25"/>
                </a:lnTo>
                <a:lnTo>
                  <a:pt x="5383" y="122"/>
                </a:lnTo>
                <a:lnTo>
                  <a:pt x="4896" y="244"/>
                </a:lnTo>
                <a:lnTo>
                  <a:pt x="4409" y="415"/>
                </a:lnTo>
                <a:lnTo>
                  <a:pt x="3970" y="634"/>
                </a:lnTo>
                <a:lnTo>
                  <a:pt x="3532" y="902"/>
                </a:lnTo>
                <a:lnTo>
                  <a:pt x="3142" y="1194"/>
                </a:lnTo>
                <a:lnTo>
                  <a:pt x="2752" y="1535"/>
                </a:lnTo>
                <a:lnTo>
                  <a:pt x="2436" y="1900"/>
                </a:lnTo>
                <a:lnTo>
                  <a:pt x="2119" y="2290"/>
                </a:lnTo>
                <a:lnTo>
                  <a:pt x="1876" y="2728"/>
                </a:lnTo>
                <a:lnTo>
                  <a:pt x="1656" y="3167"/>
                </a:lnTo>
                <a:lnTo>
                  <a:pt x="1462" y="3654"/>
                </a:lnTo>
                <a:lnTo>
                  <a:pt x="1340" y="4141"/>
                </a:lnTo>
                <a:lnTo>
                  <a:pt x="1267" y="4677"/>
                </a:lnTo>
                <a:lnTo>
                  <a:pt x="1242" y="5188"/>
                </a:lnTo>
                <a:lnTo>
                  <a:pt x="1242" y="7526"/>
                </a:lnTo>
                <a:lnTo>
                  <a:pt x="487" y="7526"/>
                </a:lnTo>
                <a:lnTo>
                  <a:pt x="487" y="7526"/>
                </a:lnTo>
                <a:lnTo>
                  <a:pt x="390" y="7526"/>
                </a:lnTo>
                <a:lnTo>
                  <a:pt x="293" y="7551"/>
                </a:lnTo>
                <a:lnTo>
                  <a:pt x="220" y="7599"/>
                </a:lnTo>
                <a:lnTo>
                  <a:pt x="146" y="7648"/>
                </a:lnTo>
                <a:lnTo>
                  <a:pt x="73" y="7721"/>
                </a:lnTo>
                <a:lnTo>
                  <a:pt x="49" y="7818"/>
                </a:lnTo>
                <a:lnTo>
                  <a:pt x="0" y="7891"/>
                </a:lnTo>
                <a:lnTo>
                  <a:pt x="0" y="8013"/>
                </a:lnTo>
                <a:lnTo>
                  <a:pt x="0" y="18023"/>
                </a:lnTo>
                <a:lnTo>
                  <a:pt x="0" y="18023"/>
                </a:lnTo>
                <a:lnTo>
                  <a:pt x="0" y="18121"/>
                </a:lnTo>
                <a:lnTo>
                  <a:pt x="49" y="18218"/>
                </a:lnTo>
                <a:lnTo>
                  <a:pt x="73" y="18291"/>
                </a:lnTo>
                <a:lnTo>
                  <a:pt x="146" y="18364"/>
                </a:lnTo>
                <a:lnTo>
                  <a:pt x="220" y="18413"/>
                </a:lnTo>
                <a:lnTo>
                  <a:pt x="293" y="18462"/>
                </a:lnTo>
                <a:lnTo>
                  <a:pt x="390" y="18486"/>
                </a:lnTo>
                <a:lnTo>
                  <a:pt x="487" y="18510"/>
                </a:lnTo>
                <a:lnTo>
                  <a:pt x="12373" y="18510"/>
                </a:lnTo>
                <a:lnTo>
                  <a:pt x="12373" y="18510"/>
                </a:lnTo>
                <a:lnTo>
                  <a:pt x="12470" y="18486"/>
                </a:lnTo>
                <a:lnTo>
                  <a:pt x="12568" y="18462"/>
                </a:lnTo>
                <a:lnTo>
                  <a:pt x="12641" y="18413"/>
                </a:lnTo>
                <a:lnTo>
                  <a:pt x="12714" y="18364"/>
                </a:lnTo>
                <a:lnTo>
                  <a:pt x="12787" y="18291"/>
                </a:lnTo>
                <a:lnTo>
                  <a:pt x="12811" y="18218"/>
                </a:lnTo>
                <a:lnTo>
                  <a:pt x="12860" y="18121"/>
                </a:lnTo>
                <a:lnTo>
                  <a:pt x="12860" y="18023"/>
                </a:lnTo>
                <a:lnTo>
                  <a:pt x="12860" y="8013"/>
                </a:lnTo>
                <a:lnTo>
                  <a:pt x="12860" y="8013"/>
                </a:lnTo>
                <a:lnTo>
                  <a:pt x="12860" y="7891"/>
                </a:lnTo>
                <a:lnTo>
                  <a:pt x="12811" y="7818"/>
                </a:lnTo>
                <a:lnTo>
                  <a:pt x="12787" y="7721"/>
                </a:lnTo>
                <a:lnTo>
                  <a:pt x="12714" y="7648"/>
                </a:lnTo>
                <a:lnTo>
                  <a:pt x="12641" y="7599"/>
                </a:lnTo>
                <a:lnTo>
                  <a:pt x="12568" y="7551"/>
                </a:lnTo>
                <a:lnTo>
                  <a:pt x="12470" y="7526"/>
                </a:lnTo>
                <a:lnTo>
                  <a:pt x="12373" y="7526"/>
                </a:lnTo>
                <a:lnTo>
                  <a:pt x="12373" y="7526"/>
                </a:lnTo>
                <a:close/>
                <a:moveTo>
                  <a:pt x="2801" y="5188"/>
                </a:moveTo>
                <a:lnTo>
                  <a:pt x="2801" y="5188"/>
                </a:lnTo>
                <a:lnTo>
                  <a:pt x="2826" y="4823"/>
                </a:lnTo>
                <a:lnTo>
                  <a:pt x="2874" y="4457"/>
                </a:lnTo>
                <a:lnTo>
                  <a:pt x="2972" y="4116"/>
                </a:lnTo>
                <a:lnTo>
                  <a:pt x="3093" y="3775"/>
                </a:lnTo>
                <a:lnTo>
                  <a:pt x="3240" y="3459"/>
                </a:lnTo>
                <a:lnTo>
                  <a:pt x="3410" y="3167"/>
                </a:lnTo>
                <a:lnTo>
                  <a:pt x="3629" y="2874"/>
                </a:lnTo>
                <a:lnTo>
                  <a:pt x="3873" y="2631"/>
                </a:lnTo>
                <a:lnTo>
                  <a:pt x="4116" y="2387"/>
                </a:lnTo>
                <a:lnTo>
                  <a:pt x="4409" y="2192"/>
                </a:lnTo>
                <a:lnTo>
                  <a:pt x="4701" y="1998"/>
                </a:lnTo>
                <a:lnTo>
                  <a:pt x="5017" y="1851"/>
                </a:lnTo>
                <a:lnTo>
                  <a:pt x="5358" y="1730"/>
                </a:lnTo>
                <a:lnTo>
                  <a:pt x="5699" y="1632"/>
                </a:lnTo>
                <a:lnTo>
                  <a:pt x="6065" y="1584"/>
                </a:lnTo>
                <a:lnTo>
                  <a:pt x="6430" y="1559"/>
                </a:lnTo>
                <a:lnTo>
                  <a:pt x="6430" y="1559"/>
                </a:lnTo>
                <a:lnTo>
                  <a:pt x="6795" y="1584"/>
                </a:lnTo>
                <a:lnTo>
                  <a:pt x="7161" y="1632"/>
                </a:lnTo>
                <a:lnTo>
                  <a:pt x="7502" y="1730"/>
                </a:lnTo>
                <a:lnTo>
                  <a:pt x="7843" y="1851"/>
                </a:lnTo>
                <a:lnTo>
                  <a:pt x="8159" y="1998"/>
                </a:lnTo>
                <a:lnTo>
                  <a:pt x="8452" y="2192"/>
                </a:lnTo>
                <a:lnTo>
                  <a:pt x="8744" y="2387"/>
                </a:lnTo>
                <a:lnTo>
                  <a:pt x="8987" y="2631"/>
                </a:lnTo>
                <a:lnTo>
                  <a:pt x="9231" y="2874"/>
                </a:lnTo>
                <a:lnTo>
                  <a:pt x="9450" y="3167"/>
                </a:lnTo>
                <a:lnTo>
                  <a:pt x="9621" y="3459"/>
                </a:lnTo>
                <a:lnTo>
                  <a:pt x="9767" y="3775"/>
                </a:lnTo>
                <a:lnTo>
                  <a:pt x="9888" y="4116"/>
                </a:lnTo>
                <a:lnTo>
                  <a:pt x="9986" y="4457"/>
                </a:lnTo>
                <a:lnTo>
                  <a:pt x="10035" y="4823"/>
                </a:lnTo>
                <a:lnTo>
                  <a:pt x="10059" y="5188"/>
                </a:lnTo>
                <a:lnTo>
                  <a:pt x="10059" y="7526"/>
                </a:lnTo>
                <a:lnTo>
                  <a:pt x="2801" y="7526"/>
                </a:lnTo>
                <a:lnTo>
                  <a:pt x="2801" y="5188"/>
                </a:lnTo>
                <a:close/>
                <a:moveTo>
                  <a:pt x="7063" y="13225"/>
                </a:moveTo>
                <a:lnTo>
                  <a:pt x="7209" y="15052"/>
                </a:lnTo>
                <a:lnTo>
                  <a:pt x="5651" y="15052"/>
                </a:lnTo>
                <a:lnTo>
                  <a:pt x="5797" y="13225"/>
                </a:lnTo>
                <a:lnTo>
                  <a:pt x="5797" y="13225"/>
                </a:lnTo>
                <a:lnTo>
                  <a:pt x="5675" y="13152"/>
                </a:lnTo>
                <a:lnTo>
                  <a:pt x="5553" y="13030"/>
                </a:lnTo>
                <a:lnTo>
                  <a:pt x="5456" y="12933"/>
                </a:lnTo>
                <a:lnTo>
                  <a:pt x="5358" y="12787"/>
                </a:lnTo>
                <a:lnTo>
                  <a:pt x="5285" y="12665"/>
                </a:lnTo>
                <a:lnTo>
                  <a:pt x="5237" y="12495"/>
                </a:lnTo>
                <a:lnTo>
                  <a:pt x="5212" y="12348"/>
                </a:lnTo>
                <a:lnTo>
                  <a:pt x="5212" y="12178"/>
                </a:lnTo>
                <a:lnTo>
                  <a:pt x="5212" y="12178"/>
                </a:lnTo>
                <a:lnTo>
                  <a:pt x="5237" y="11934"/>
                </a:lnTo>
                <a:lnTo>
                  <a:pt x="5310" y="11715"/>
                </a:lnTo>
                <a:lnTo>
                  <a:pt x="5407" y="11496"/>
                </a:lnTo>
                <a:lnTo>
                  <a:pt x="5553" y="11326"/>
                </a:lnTo>
                <a:lnTo>
                  <a:pt x="5748" y="11179"/>
                </a:lnTo>
                <a:lnTo>
                  <a:pt x="5943" y="11058"/>
                </a:lnTo>
                <a:lnTo>
                  <a:pt x="6187" y="10985"/>
                </a:lnTo>
                <a:lnTo>
                  <a:pt x="6430" y="10960"/>
                </a:lnTo>
                <a:lnTo>
                  <a:pt x="6430" y="10960"/>
                </a:lnTo>
                <a:lnTo>
                  <a:pt x="6674" y="10985"/>
                </a:lnTo>
                <a:lnTo>
                  <a:pt x="6917" y="11058"/>
                </a:lnTo>
                <a:lnTo>
                  <a:pt x="7112" y="11179"/>
                </a:lnTo>
                <a:lnTo>
                  <a:pt x="7307" y="11326"/>
                </a:lnTo>
                <a:lnTo>
                  <a:pt x="7453" y="11496"/>
                </a:lnTo>
                <a:lnTo>
                  <a:pt x="7550" y="11715"/>
                </a:lnTo>
                <a:lnTo>
                  <a:pt x="7623" y="11934"/>
                </a:lnTo>
                <a:lnTo>
                  <a:pt x="7648" y="12178"/>
                </a:lnTo>
                <a:lnTo>
                  <a:pt x="7648" y="12178"/>
                </a:lnTo>
                <a:lnTo>
                  <a:pt x="7648" y="12348"/>
                </a:lnTo>
                <a:lnTo>
                  <a:pt x="7623" y="12495"/>
                </a:lnTo>
                <a:lnTo>
                  <a:pt x="7575" y="12665"/>
                </a:lnTo>
                <a:lnTo>
                  <a:pt x="7502" y="12787"/>
                </a:lnTo>
                <a:lnTo>
                  <a:pt x="7404" y="12933"/>
                </a:lnTo>
                <a:lnTo>
                  <a:pt x="7307" y="13030"/>
                </a:lnTo>
                <a:lnTo>
                  <a:pt x="7185" y="13152"/>
                </a:lnTo>
                <a:lnTo>
                  <a:pt x="7063" y="13225"/>
                </a:lnTo>
                <a:lnTo>
                  <a:pt x="7063" y="13225"/>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57" name="Google Shape;957;p47"/>
          <p:cNvGrpSpPr/>
          <p:nvPr/>
        </p:nvGrpSpPr>
        <p:grpSpPr>
          <a:xfrm>
            <a:off x="898896" y="3252097"/>
            <a:ext cx="377700" cy="253852"/>
            <a:chOff x="1244800" y="3717225"/>
            <a:chExt cx="449375" cy="302025"/>
          </a:xfrm>
        </p:grpSpPr>
        <p:sp>
          <p:nvSpPr>
            <p:cNvPr id="958" name="Google Shape;958;p47"/>
            <p:cNvSpPr/>
            <p:nvPr/>
          </p:nvSpPr>
          <p:spPr>
            <a:xfrm>
              <a:off x="1244800" y="3717225"/>
              <a:ext cx="449375" cy="302025"/>
            </a:xfrm>
            <a:custGeom>
              <a:rect b="b" l="l" r="r" t="t"/>
              <a:pathLst>
                <a:path extrusionOk="0" fill="none" h="12081" w="17975">
                  <a:moveTo>
                    <a:pt x="17000" y="0"/>
                  </a:moveTo>
                  <a:lnTo>
                    <a:pt x="974" y="0"/>
                  </a:lnTo>
                  <a:lnTo>
                    <a:pt x="974" y="0"/>
                  </a:lnTo>
                  <a:lnTo>
                    <a:pt x="780" y="25"/>
                  </a:lnTo>
                  <a:lnTo>
                    <a:pt x="585" y="73"/>
                  </a:lnTo>
                  <a:lnTo>
                    <a:pt x="414" y="171"/>
                  </a:lnTo>
                  <a:lnTo>
                    <a:pt x="292" y="292"/>
                  </a:lnTo>
                  <a:lnTo>
                    <a:pt x="171" y="439"/>
                  </a:lnTo>
                  <a:lnTo>
                    <a:pt x="73" y="609"/>
                  </a:lnTo>
                  <a:lnTo>
                    <a:pt x="25" y="780"/>
                  </a:lnTo>
                  <a:lnTo>
                    <a:pt x="0" y="974"/>
                  </a:lnTo>
                  <a:lnTo>
                    <a:pt x="0" y="11106"/>
                  </a:lnTo>
                  <a:lnTo>
                    <a:pt x="0" y="11106"/>
                  </a:lnTo>
                  <a:lnTo>
                    <a:pt x="25" y="11301"/>
                  </a:lnTo>
                  <a:lnTo>
                    <a:pt x="73" y="11471"/>
                  </a:lnTo>
                  <a:lnTo>
                    <a:pt x="171" y="11642"/>
                  </a:lnTo>
                  <a:lnTo>
                    <a:pt x="292" y="11788"/>
                  </a:lnTo>
                  <a:lnTo>
                    <a:pt x="414" y="11910"/>
                  </a:lnTo>
                  <a:lnTo>
                    <a:pt x="585" y="12007"/>
                  </a:lnTo>
                  <a:lnTo>
                    <a:pt x="780" y="12056"/>
                  </a:lnTo>
                  <a:lnTo>
                    <a:pt x="974" y="12080"/>
                  </a:lnTo>
                  <a:lnTo>
                    <a:pt x="17000" y="12080"/>
                  </a:lnTo>
                  <a:lnTo>
                    <a:pt x="17000" y="12080"/>
                  </a:lnTo>
                  <a:lnTo>
                    <a:pt x="17195" y="12056"/>
                  </a:lnTo>
                  <a:lnTo>
                    <a:pt x="17390" y="12007"/>
                  </a:lnTo>
                  <a:lnTo>
                    <a:pt x="17560" y="11910"/>
                  </a:lnTo>
                  <a:lnTo>
                    <a:pt x="17682" y="11788"/>
                  </a:lnTo>
                  <a:lnTo>
                    <a:pt x="17804" y="11642"/>
                  </a:lnTo>
                  <a:lnTo>
                    <a:pt x="17901" y="11471"/>
                  </a:lnTo>
                  <a:lnTo>
                    <a:pt x="17950" y="11301"/>
                  </a:lnTo>
                  <a:lnTo>
                    <a:pt x="17974" y="11106"/>
                  </a:lnTo>
                  <a:lnTo>
                    <a:pt x="17974" y="974"/>
                  </a:lnTo>
                  <a:lnTo>
                    <a:pt x="17974" y="974"/>
                  </a:lnTo>
                  <a:lnTo>
                    <a:pt x="17950" y="780"/>
                  </a:lnTo>
                  <a:lnTo>
                    <a:pt x="17901" y="609"/>
                  </a:lnTo>
                  <a:lnTo>
                    <a:pt x="17804" y="439"/>
                  </a:lnTo>
                  <a:lnTo>
                    <a:pt x="17682" y="292"/>
                  </a:lnTo>
                  <a:lnTo>
                    <a:pt x="17560" y="171"/>
                  </a:lnTo>
                  <a:lnTo>
                    <a:pt x="17390" y="73"/>
                  </a:lnTo>
                  <a:lnTo>
                    <a:pt x="17195" y="25"/>
                  </a:lnTo>
                  <a:lnTo>
                    <a:pt x="17000" y="0"/>
                  </a:lnTo>
                  <a:lnTo>
                    <a:pt x="17000"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47"/>
            <p:cNvSpPr/>
            <p:nvPr/>
          </p:nvSpPr>
          <p:spPr>
            <a:xfrm>
              <a:off x="1244800" y="3795150"/>
              <a:ext cx="449375" cy="25"/>
            </a:xfrm>
            <a:custGeom>
              <a:rect b="b" l="l" r="r" t="t"/>
              <a:pathLst>
                <a:path extrusionOk="0" fill="none" h="1" w="17975">
                  <a:moveTo>
                    <a:pt x="17974" y="1"/>
                  </a:moveTo>
                  <a:lnTo>
                    <a:pt x="0" y="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47"/>
            <p:cNvSpPr/>
            <p:nvPr/>
          </p:nvSpPr>
          <p:spPr>
            <a:xfrm>
              <a:off x="1244800" y="3853000"/>
              <a:ext cx="449375" cy="25"/>
            </a:xfrm>
            <a:custGeom>
              <a:rect b="b" l="l" r="r" t="t"/>
              <a:pathLst>
                <a:path extrusionOk="0" fill="none" h="1" w="17975">
                  <a:moveTo>
                    <a:pt x="0" y="0"/>
                  </a:moveTo>
                  <a:lnTo>
                    <a:pt x="17974"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47"/>
            <p:cNvSpPr/>
            <p:nvPr/>
          </p:nvSpPr>
          <p:spPr>
            <a:xfrm>
              <a:off x="1302625" y="3893800"/>
              <a:ext cx="161375" cy="25"/>
            </a:xfrm>
            <a:custGeom>
              <a:rect b="b" l="l" r="r" t="t"/>
              <a:pathLst>
                <a:path extrusionOk="0" fill="none" h="1" w="6455">
                  <a:moveTo>
                    <a:pt x="6455" y="0"/>
                  </a:moveTo>
                  <a:lnTo>
                    <a:pt x="1"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47"/>
            <p:cNvSpPr/>
            <p:nvPr/>
          </p:nvSpPr>
          <p:spPr>
            <a:xfrm>
              <a:off x="1302625" y="3933975"/>
              <a:ext cx="110250" cy="25"/>
            </a:xfrm>
            <a:custGeom>
              <a:rect b="b" l="l" r="r" t="t"/>
              <a:pathLst>
                <a:path extrusionOk="0" fill="none" h="1" w="4410">
                  <a:moveTo>
                    <a:pt x="4409" y="1"/>
                  </a:moveTo>
                  <a:lnTo>
                    <a:pt x="1" y="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47"/>
            <p:cNvSpPr/>
            <p:nvPr/>
          </p:nvSpPr>
          <p:spPr>
            <a:xfrm>
              <a:off x="1572975" y="3899875"/>
              <a:ext cx="62125" cy="40225"/>
            </a:xfrm>
            <a:custGeom>
              <a:rect b="b" l="l" r="r" t="t"/>
              <a:pathLst>
                <a:path extrusionOk="0" fill="none" h="1609" w="2485">
                  <a:moveTo>
                    <a:pt x="1998" y="1"/>
                  </a:moveTo>
                  <a:lnTo>
                    <a:pt x="488" y="1"/>
                  </a:lnTo>
                  <a:lnTo>
                    <a:pt x="488" y="1"/>
                  </a:lnTo>
                  <a:lnTo>
                    <a:pt x="390" y="1"/>
                  </a:lnTo>
                  <a:lnTo>
                    <a:pt x="293" y="25"/>
                  </a:lnTo>
                  <a:lnTo>
                    <a:pt x="220" y="74"/>
                  </a:lnTo>
                  <a:lnTo>
                    <a:pt x="147" y="147"/>
                  </a:lnTo>
                  <a:lnTo>
                    <a:pt x="98" y="220"/>
                  </a:lnTo>
                  <a:lnTo>
                    <a:pt x="49" y="293"/>
                  </a:lnTo>
                  <a:lnTo>
                    <a:pt x="25" y="390"/>
                  </a:lnTo>
                  <a:lnTo>
                    <a:pt x="0" y="488"/>
                  </a:lnTo>
                  <a:lnTo>
                    <a:pt x="0" y="1121"/>
                  </a:lnTo>
                  <a:lnTo>
                    <a:pt x="0" y="1121"/>
                  </a:lnTo>
                  <a:lnTo>
                    <a:pt x="25" y="1218"/>
                  </a:lnTo>
                  <a:lnTo>
                    <a:pt x="49" y="1316"/>
                  </a:lnTo>
                  <a:lnTo>
                    <a:pt x="98" y="1389"/>
                  </a:lnTo>
                  <a:lnTo>
                    <a:pt x="147" y="1462"/>
                  </a:lnTo>
                  <a:lnTo>
                    <a:pt x="220" y="1511"/>
                  </a:lnTo>
                  <a:lnTo>
                    <a:pt x="293" y="1559"/>
                  </a:lnTo>
                  <a:lnTo>
                    <a:pt x="390" y="1584"/>
                  </a:lnTo>
                  <a:lnTo>
                    <a:pt x="488" y="1608"/>
                  </a:lnTo>
                  <a:lnTo>
                    <a:pt x="1998" y="1608"/>
                  </a:lnTo>
                  <a:lnTo>
                    <a:pt x="1998" y="1608"/>
                  </a:lnTo>
                  <a:lnTo>
                    <a:pt x="2095" y="1584"/>
                  </a:lnTo>
                  <a:lnTo>
                    <a:pt x="2192" y="1559"/>
                  </a:lnTo>
                  <a:lnTo>
                    <a:pt x="2265" y="1511"/>
                  </a:lnTo>
                  <a:lnTo>
                    <a:pt x="2339" y="1462"/>
                  </a:lnTo>
                  <a:lnTo>
                    <a:pt x="2387" y="1389"/>
                  </a:lnTo>
                  <a:lnTo>
                    <a:pt x="2436" y="1316"/>
                  </a:lnTo>
                  <a:lnTo>
                    <a:pt x="2485" y="1218"/>
                  </a:lnTo>
                  <a:lnTo>
                    <a:pt x="2485" y="1121"/>
                  </a:lnTo>
                  <a:lnTo>
                    <a:pt x="2485" y="488"/>
                  </a:lnTo>
                  <a:lnTo>
                    <a:pt x="2485" y="488"/>
                  </a:lnTo>
                  <a:lnTo>
                    <a:pt x="2485" y="390"/>
                  </a:lnTo>
                  <a:lnTo>
                    <a:pt x="2436" y="293"/>
                  </a:lnTo>
                  <a:lnTo>
                    <a:pt x="2387" y="220"/>
                  </a:lnTo>
                  <a:lnTo>
                    <a:pt x="2339" y="147"/>
                  </a:lnTo>
                  <a:lnTo>
                    <a:pt x="2265" y="74"/>
                  </a:lnTo>
                  <a:lnTo>
                    <a:pt x="2192" y="25"/>
                  </a:lnTo>
                  <a:lnTo>
                    <a:pt x="2095" y="1"/>
                  </a:lnTo>
                  <a:lnTo>
                    <a:pt x="1998" y="1"/>
                  </a:lnTo>
                  <a:lnTo>
                    <a:pt x="1998" y="1"/>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64" name="Google Shape;964;p47"/>
          <p:cNvGrpSpPr/>
          <p:nvPr/>
        </p:nvGrpSpPr>
        <p:grpSpPr>
          <a:xfrm>
            <a:off x="1468986" y="3232639"/>
            <a:ext cx="367467" cy="287115"/>
            <a:chOff x="1923075" y="3694075"/>
            <a:chExt cx="437200" cy="341600"/>
          </a:xfrm>
        </p:grpSpPr>
        <p:sp>
          <p:nvSpPr>
            <p:cNvPr id="965" name="Google Shape;965;p47"/>
            <p:cNvSpPr/>
            <p:nvPr/>
          </p:nvSpPr>
          <p:spPr>
            <a:xfrm>
              <a:off x="2247600" y="3983300"/>
              <a:ext cx="52400" cy="52375"/>
            </a:xfrm>
            <a:custGeom>
              <a:rect b="b" l="l" r="r" t="t"/>
              <a:pathLst>
                <a:path extrusionOk="0" fill="none" h="2095" w="2096">
                  <a:moveTo>
                    <a:pt x="1" y="1048"/>
                  </a:moveTo>
                  <a:lnTo>
                    <a:pt x="1" y="1048"/>
                  </a:lnTo>
                  <a:lnTo>
                    <a:pt x="25" y="828"/>
                  </a:lnTo>
                  <a:lnTo>
                    <a:pt x="74" y="634"/>
                  </a:lnTo>
                  <a:lnTo>
                    <a:pt x="171" y="439"/>
                  </a:lnTo>
                  <a:lnTo>
                    <a:pt x="317" y="293"/>
                  </a:lnTo>
                  <a:lnTo>
                    <a:pt x="463" y="171"/>
                  </a:lnTo>
                  <a:lnTo>
                    <a:pt x="634" y="73"/>
                  </a:lnTo>
                  <a:lnTo>
                    <a:pt x="829" y="0"/>
                  </a:lnTo>
                  <a:lnTo>
                    <a:pt x="1048" y="0"/>
                  </a:lnTo>
                  <a:lnTo>
                    <a:pt x="1048" y="0"/>
                  </a:lnTo>
                  <a:lnTo>
                    <a:pt x="1267" y="0"/>
                  </a:lnTo>
                  <a:lnTo>
                    <a:pt x="1462" y="73"/>
                  </a:lnTo>
                  <a:lnTo>
                    <a:pt x="1633" y="171"/>
                  </a:lnTo>
                  <a:lnTo>
                    <a:pt x="1779" y="293"/>
                  </a:lnTo>
                  <a:lnTo>
                    <a:pt x="1925" y="439"/>
                  </a:lnTo>
                  <a:lnTo>
                    <a:pt x="2022" y="634"/>
                  </a:lnTo>
                  <a:lnTo>
                    <a:pt x="2071" y="828"/>
                  </a:lnTo>
                  <a:lnTo>
                    <a:pt x="2095" y="1048"/>
                  </a:lnTo>
                  <a:lnTo>
                    <a:pt x="2095" y="1048"/>
                  </a:lnTo>
                  <a:lnTo>
                    <a:pt x="2071" y="1242"/>
                  </a:lnTo>
                  <a:lnTo>
                    <a:pt x="2022" y="1437"/>
                  </a:lnTo>
                  <a:lnTo>
                    <a:pt x="1925" y="1632"/>
                  </a:lnTo>
                  <a:lnTo>
                    <a:pt x="1779" y="1778"/>
                  </a:lnTo>
                  <a:lnTo>
                    <a:pt x="1633" y="1900"/>
                  </a:lnTo>
                  <a:lnTo>
                    <a:pt x="1462" y="1997"/>
                  </a:lnTo>
                  <a:lnTo>
                    <a:pt x="1267" y="2070"/>
                  </a:lnTo>
                  <a:lnTo>
                    <a:pt x="1048" y="2095"/>
                  </a:lnTo>
                  <a:lnTo>
                    <a:pt x="1048" y="2095"/>
                  </a:lnTo>
                  <a:lnTo>
                    <a:pt x="829" y="2070"/>
                  </a:lnTo>
                  <a:lnTo>
                    <a:pt x="634" y="1997"/>
                  </a:lnTo>
                  <a:lnTo>
                    <a:pt x="463" y="1900"/>
                  </a:lnTo>
                  <a:lnTo>
                    <a:pt x="317" y="1778"/>
                  </a:lnTo>
                  <a:lnTo>
                    <a:pt x="171" y="1632"/>
                  </a:lnTo>
                  <a:lnTo>
                    <a:pt x="74" y="1437"/>
                  </a:lnTo>
                  <a:lnTo>
                    <a:pt x="25" y="1242"/>
                  </a:lnTo>
                  <a:lnTo>
                    <a:pt x="1" y="1048"/>
                  </a:lnTo>
                  <a:lnTo>
                    <a:pt x="1" y="1048"/>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47"/>
            <p:cNvSpPr/>
            <p:nvPr/>
          </p:nvSpPr>
          <p:spPr>
            <a:xfrm>
              <a:off x="2035100" y="3983300"/>
              <a:ext cx="52400" cy="52375"/>
            </a:xfrm>
            <a:custGeom>
              <a:rect b="b" l="l" r="r" t="t"/>
              <a:pathLst>
                <a:path extrusionOk="0" fill="none" h="2095" w="2096">
                  <a:moveTo>
                    <a:pt x="1" y="1048"/>
                  </a:moveTo>
                  <a:lnTo>
                    <a:pt x="1" y="1048"/>
                  </a:lnTo>
                  <a:lnTo>
                    <a:pt x="25" y="828"/>
                  </a:lnTo>
                  <a:lnTo>
                    <a:pt x="74" y="634"/>
                  </a:lnTo>
                  <a:lnTo>
                    <a:pt x="171" y="439"/>
                  </a:lnTo>
                  <a:lnTo>
                    <a:pt x="317" y="293"/>
                  </a:lnTo>
                  <a:lnTo>
                    <a:pt x="464" y="171"/>
                  </a:lnTo>
                  <a:lnTo>
                    <a:pt x="634" y="73"/>
                  </a:lnTo>
                  <a:lnTo>
                    <a:pt x="829" y="0"/>
                  </a:lnTo>
                  <a:lnTo>
                    <a:pt x="1048" y="0"/>
                  </a:lnTo>
                  <a:lnTo>
                    <a:pt x="1048" y="0"/>
                  </a:lnTo>
                  <a:lnTo>
                    <a:pt x="1267" y="0"/>
                  </a:lnTo>
                  <a:lnTo>
                    <a:pt x="1462" y="73"/>
                  </a:lnTo>
                  <a:lnTo>
                    <a:pt x="1633" y="171"/>
                  </a:lnTo>
                  <a:lnTo>
                    <a:pt x="1779" y="293"/>
                  </a:lnTo>
                  <a:lnTo>
                    <a:pt x="1925" y="439"/>
                  </a:lnTo>
                  <a:lnTo>
                    <a:pt x="2022" y="634"/>
                  </a:lnTo>
                  <a:lnTo>
                    <a:pt x="2071" y="828"/>
                  </a:lnTo>
                  <a:lnTo>
                    <a:pt x="2095" y="1048"/>
                  </a:lnTo>
                  <a:lnTo>
                    <a:pt x="2095" y="1048"/>
                  </a:lnTo>
                  <a:lnTo>
                    <a:pt x="2071" y="1242"/>
                  </a:lnTo>
                  <a:lnTo>
                    <a:pt x="2022" y="1437"/>
                  </a:lnTo>
                  <a:lnTo>
                    <a:pt x="1925" y="1632"/>
                  </a:lnTo>
                  <a:lnTo>
                    <a:pt x="1779" y="1778"/>
                  </a:lnTo>
                  <a:lnTo>
                    <a:pt x="1633" y="1900"/>
                  </a:lnTo>
                  <a:lnTo>
                    <a:pt x="1462" y="1997"/>
                  </a:lnTo>
                  <a:lnTo>
                    <a:pt x="1267" y="2070"/>
                  </a:lnTo>
                  <a:lnTo>
                    <a:pt x="1048" y="2095"/>
                  </a:lnTo>
                  <a:lnTo>
                    <a:pt x="1048" y="2095"/>
                  </a:lnTo>
                  <a:lnTo>
                    <a:pt x="829" y="2070"/>
                  </a:lnTo>
                  <a:lnTo>
                    <a:pt x="634" y="1997"/>
                  </a:lnTo>
                  <a:lnTo>
                    <a:pt x="464" y="1900"/>
                  </a:lnTo>
                  <a:lnTo>
                    <a:pt x="317" y="1778"/>
                  </a:lnTo>
                  <a:lnTo>
                    <a:pt x="171" y="1632"/>
                  </a:lnTo>
                  <a:lnTo>
                    <a:pt x="74" y="1437"/>
                  </a:lnTo>
                  <a:lnTo>
                    <a:pt x="25" y="1242"/>
                  </a:lnTo>
                  <a:lnTo>
                    <a:pt x="1" y="1048"/>
                  </a:lnTo>
                  <a:lnTo>
                    <a:pt x="1" y="1048"/>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47"/>
            <p:cNvSpPr/>
            <p:nvPr/>
          </p:nvSpPr>
          <p:spPr>
            <a:xfrm>
              <a:off x="1923075" y="3694075"/>
              <a:ext cx="437200" cy="280100"/>
            </a:xfrm>
            <a:custGeom>
              <a:rect b="b" l="l" r="r" t="t"/>
              <a:pathLst>
                <a:path extrusionOk="0" fill="none" h="11204" w="17488">
                  <a:moveTo>
                    <a:pt x="14516" y="10912"/>
                  </a:moveTo>
                  <a:lnTo>
                    <a:pt x="5675" y="10912"/>
                  </a:lnTo>
                  <a:lnTo>
                    <a:pt x="6089" y="9889"/>
                  </a:lnTo>
                  <a:lnTo>
                    <a:pt x="6089" y="9889"/>
                  </a:lnTo>
                  <a:lnTo>
                    <a:pt x="6235" y="9913"/>
                  </a:lnTo>
                  <a:lnTo>
                    <a:pt x="6406" y="9913"/>
                  </a:lnTo>
                  <a:lnTo>
                    <a:pt x="13810" y="9231"/>
                  </a:lnTo>
                  <a:lnTo>
                    <a:pt x="13810" y="9231"/>
                  </a:lnTo>
                  <a:lnTo>
                    <a:pt x="13980" y="9207"/>
                  </a:lnTo>
                  <a:lnTo>
                    <a:pt x="14151" y="9134"/>
                  </a:lnTo>
                  <a:lnTo>
                    <a:pt x="14297" y="9061"/>
                  </a:lnTo>
                  <a:lnTo>
                    <a:pt x="14467" y="8963"/>
                  </a:lnTo>
                  <a:lnTo>
                    <a:pt x="14614" y="8866"/>
                  </a:lnTo>
                  <a:lnTo>
                    <a:pt x="14735" y="8744"/>
                  </a:lnTo>
                  <a:lnTo>
                    <a:pt x="14833" y="8598"/>
                  </a:lnTo>
                  <a:lnTo>
                    <a:pt x="14930" y="8452"/>
                  </a:lnTo>
                  <a:lnTo>
                    <a:pt x="17414" y="3142"/>
                  </a:lnTo>
                  <a:lnTo>
                    <a:pt x="17414" y="3142"/>
                  </a:lnTo>
                  <a:lnTo>
                    <a:pt x="17463" y="2996"/>
                  </a:lnTo>
                  <a:lnTo>
                    <a:pt x="17487" y="2875"/>
                  </a:lnTo>
                  <a:lnTo>
                    <a:pt x="17463" y="2753"/>
                  </a:lnTo>
                  <a:lnTo>
                    <a:pt x="17439" y="2631"/>
                  </a:lnTo>
                  <a:lnTo>
                    <a:pt x="17366" y="2558"/>
                  </a:lnTo>
                  <a:lnTo>
                    <a:pt x="17244" y="2485"/>
                  </a:lnTo>
                  <a:lnTo>
                    <a:pt x="17122" y="2436"/>
                  </a:lnTo>
                  <a:lnTo>
                    <a:pt x="16976" y="2412"/>
                  </a:lnTo>
                  <a:lnTo>
                    <a:pt x="4579" y="1998"/>
                  </a:lnTo>
                  <a:lnTo>
                    <a:pt x="4214" y="366"/>
                  </a:lnTo>
                  <a:lnTo>
                    <a:pt x="4214" y="366"/>
                  </a:lnTo>
                  <a:lnTo>
                    <a:pt x="4141" y="220"/>
                  </a:lnTo>
                  <a:lnTo>
                    <a:pt x="4043" y="98"/>
                  </a:lnTo>
                  <a:lnTo>
                    <a:pt x="3897" y="25"/>
                  </a:lnTo>
                  <a:lnTo>
                    <a:pt x="3727" y="1"/>
                  </a:lnTo>
                  <a:lnTo>
                    <a:pt x="488" y="1"/>
                  </a:lnTo>
                  <a:lnTo>
                    <a:pt x="488" y="1"/>
                  </a:lnTo>
                  <a:lnTo>
                    <a:pt x="390" y="1"/>
                  </a:lnTo>
                  <a:lnTo>
                    <a:pt x="293" y="25"/>
                  </a:lnTo>
                  <a:lnTo>
                    <a:pt x="220" y="74"/>
                  </a:lnTo>
                  <a:lnTo>
                    <a:pt x="147" y="122"/>
                  </a:lnTo>
                  <a:lnTo>
                    <a:pt x="74" y="196"/>
                  </a:lnTo>
                  <a:lnTo>
                    <a:pt x="25" y="293"/>
                  </a:lnTo>
                  <a:lnTo>
                    <a:pt x="1" y="366"/>
                  </a:lnTo>
                  <a:lnTo>
                    <a:pt x="1" y="488"/>
                  </a:lnTo>
                  <a:lnTo>
                    <a:pt x="1" y="488"/>
                  </a:lnTo>
                  <a:lnTo>
                    <a:pt x="1" y="585"/>
                  </a:lnTo>
                  <a:lnTo>
                    <a:pt x="25" y="658"/>
                  </a:lnTo>
                  <a:lnTo>
                    <a:pt x="74" y="756"/>
                  </a:lnTo>
                  <a:lnTo>
                    <a:pt x="147" y="829"/>
                  </a:lnTo>
                  <a:lnTo>
                    <a:pt x="220" y="877"/>
                  </a:lnTo>
                  <a:lnTo>
                    <a:pt x="293" y="926"/>
                  </a:lnTo>
                  <a:lnTo>
                    <a:pt x="390" y="951"/>
                  </a:lnTo>
                  <a:lnTo>
                    <a:pt x="488" y="975"/>
                  </a:lnTo>
                  <a:lnTo>
                    <a:pt x="3337" y="975"/>
                  </a:lnTo>
                  <a:lnTo>
                    <a:pt x="5286" y="9256"/>
                  </a:lnTo>
                  <a:lnTo>
                    <a:pt x="4506" y="11204"/>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47"/>
            <p:cNvSpPr/>
            <p:nvPr/>
          </p:nvSpPr>
          <p:spPr>
            <a:xfrm>
              <a:off x="2261000" y="3781750"/>
              <a:ext cx="48725" cy="108400"/>
            </a:xfrm>
            <a:custGeom>
              <a:rect b="b" l="l" r="r" t="t"/>
              <a:pathLst>
                <a:path extrusionOk="0" fill="none" h="4336" w="1949">
                  <a:moveTo>
                    <a:pt x="1" y="4336"/>
                  </a:moveTo>
                  <a:lnTo>
                    <a:pt x="1949" y="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47"/>
            <p:cNvSpPr/>
            <p:nvPr/>
          </p:nvSpPr>
          <p:spPr>
            <a:xfrm>
              <a:off x="2225675" y="3780550"/>
              <a:ext cx="32300" cy="113875"/>
            </a:xfrm>
            <a:custGeom>
              <a:rect b="b" l="l" r="r" t="t"/>
              <a:pathLst>
                <a:path extrusionOk="0" fill="none" h="4555" w="1292">
                  <a:moveTo>
                    <a:pt x="1" y="4554"/>
                  </a:moveTo>
                  <a:lnTo>
                    <a:pt x="1292"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47"/>
            <p:cNvSpPr/>
            <p:nvPr/>
          </p:nvSpPr>
          <p:spPr>
            <a:xfrm>
              <a:off x="2190375" y="3779325"/>
              <a:ext cx="15850" cy="119350"/>
            </a:xfrm>
            <a:custGeom>
              <a:rect b="b" l="l" r="r" t="t"/>
              <a:pathLst>
                <a:path extrusionOk="0" fill="none" h="4774" w="634">
                  <a:moveTo>
                    <a:pt x="0" y="4774"/>
                  </a:moveTo>
                  <a:lnTo>
                    <a:pt x="634"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47"/>
            <p:cNvSpPr/>
            <p:nvPr/>
          </p:nvSpPr>
          <p:spPr>
            <a:xfrm>
              <a:off x="2154450" y="3777500"/>
              <a:ext cx="1250" cy="126050"/>
            </a:xfrm>
            <a:custGeom>
              <a:rect b="b" l="l" r="r" t="t"/>
              <a:pathLst>
                <a:path extrusionOk="0" fill="none" h="5042" w="50">
                  <a:moveTo>
                    <a:pt x="49" y="5042"/>
                  </a:moveTo>
                  <a:lnTo>
                    <a:pt x="0"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47"/>
            <p:cNvSpPr/>
            <p:nvPr/>
          </p:nvSpPr>
          <p:spPr>
            <a:xfrm>
              <a:off x="2103300" y="3776275"/>
              <a:ext cx="17075" cy="131550"/>
            </a:xfrm>
            <a:custGeom>
              <a:rect b="b" l="l" r="r" t="t"/>
              <a:pathLst>
                <a:path extrusionOk="0" fill="none" h="5262" w="683">
                  <a:moveTo>
                    <a:pt x="683" y="5261"/>
                  </a:moveTo>
                  <a:lnTo>
                    <a:pt x="1" y="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47"/>
            <p:cNvSpPr/>
            <p:nvPr/>
          </p:nvSpPr>
          <p:spPr>
            <a:xfrm>
              <a:off x="2051550" y="3775050"/>
              <a:ext cx="34125" cy="137025"/>
            </a:xfrm>
            <a:custGeom>
              <a:rect b="b" l="l" r="r" t="t"/>
              <a:pathLst>
                <a:path extrusionOk="0" fill="none" h="5481" w="1365">
                  <a:moveTo>
                    <a:pt x="1364" y="5481"/>
                  </a:moveTo>
                  <a:lnTo>
                    <a:pt x="0" y="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74" name="Google Shape;974;p47"/>
          <p:cNvGrpSpPr/>
          <p:nvPr/>
        </p:nvGrpSpPr>
        <p:grpSpPr>
          <a:xfrm>
            <a:off x="2037542" y="3228038"/>
            <a:ext cx="360301" cy="295814"/>
            <a:chOff x="2599525" y="3688600"/>
            <a:chExt cx="428675" cy="351950"/>
          </a:xfrm>
        </p:grpSpPr>
        <p:sp>
          <p:nvSpPr>
            <p:cNvPr id="975" name="Google Shape;975;p47"/>
            <p:cNvSpPr/>
            <p:nvPr/>
          </p:nvSpPr>
          <p:spPr>
            <a:xfrm>
              <a:off x="2599525" y="3688600"/>
              <a:ext cx="428675" cy="168675"/>
            </a:xfrm>
            <a:custGeom>
              <a:rect b="b" l="l" r="r" t="t"/>
              <a:pathLst>
                <a:path extrusionOk="0" fill="none" h="6747" w="17147">
                  <a:moveTo>
                    <a:pt x="16660" y="1876"/>
                  </a:moveTo>
                  <a:lnTo>
                    <a:pt x="11594" y="1876"/>
                  </a:lnTo>
                  <a:lnTo>
                    <a:pt x="11594" y="1462"/>
                  </a:lnTo>
                  <a:lnTo>
                    <a:pt x="11594" y="1462"/>
                  </a:lnTo>
                  <a:lnTo>
                    <a:pt x="11594" y="1316"/>
                  </a:lnTo>
                  <a:lnTo>
                    <a:pt x="11569" y="1170"/>
                  </a:lnTo>
                  <a:lnTo>
                    <a:pt x="11472" y="902"/>
                  </a:lnTo>
                  <a:lnTo>
                    <a:pt x="11350" y="658"/>
                  </a:lnTo>
                  <a:lnTo>
                    <a:pt x="11155" y="439"/>
                  </a:lnTo>
                  <a:lnTo>
                    <a:pt x="10961" y="268"/>
                  </a:lnTo>
                  <a:lnTo>
                    <a:pt x="10693" y="122"/>
                  </a:lnTo>
                  <a:lnTo>
                    <a:pt x="10425" y="49"/>
                  </a:lnTo>
                  <a:lnTo>
                    <a:pt x="10279" y="25"/>
                  </a:lnTo>
                  <a:lnTo>
                    <a:pt x="10133" y="1"/>
                  </a:lnTo>
                  <a:lnTo>
                    <a:pt x="7015" y="1"/>
                  </a:lnTo>
                  <a:lnTo>
                    <a:pt x="7015" y="1"/>
                  </a:lnTo>
                  <a:lnTo>
                    <a:pt x="6869" y="25"/>
                  </a:lnTo>
                  <a:lnTo>
                    <a:pt x="6723" y="49"/>
                  </a:lnTo>
                  <a:lnTo>
                    <a:pt x="6455" y="122"/>
                  </a:lnTo>
                  <a:lnTo>
                    <a:pt x="6187" y="268"/>
                  </a:lnTo>
                  <a:lnTo>
                    <a:pt x="5992" y="439"/>
                  </a:lnTo>
                  <a:lnTo>
                    <a:pt x="5797" y="658"/>
                  </a:lnTo>
                  <a:lnTo>
                    <a:pt x="5676" y="902"/>
                  </a:lnTo>
                  <a:lnTo>
                    <a:pt x="5578" y="1170"/>
                  </a:lnTo>
                  <a:lnTo>
                    <a:pt x="5554" y="1316"/>
                  </a:lnTo>
                  <a:lnTo>
                    <a:pt x="5554" y="1462"/>
                  </a:lnTo>
                  <a:lnTo>
                    <a:pt x="5554" y="1876"/>
                  </a:lnTo>
                  <a:lnTo>
                    <a:pt x="488" y="1876"/>
                  </a:lnTo>
                  <a:lnTo>
                    <a:pt x="488" y="1876"/>
                  </a:lnTo>
                  <a:lnTo>
                    <a:pt x="391" y="1876"/>
                  </a:lnTo>
                  <a:lnTo>
                    <a:pt x="293" y="1900"/>
                  </a:lnTo>
                  <a:lnTo>
                    <a:pt x="220" y="1949"/>
                  </a:lnTo>
                  <a:lnTo>
                    <a:pt x="147" y="2022"/>
                  </a:lnTo>
                  <a:lnTo>
                    <a:pt x="74" y="2071"/>
                  </a:lnTo>
                  <a:lnTo>
                    <a:pt x="50" y="2168"/>
                  </a:lnTo>
                  <a:lnTo>
                    <a:pt x="1" y="2266"/>
                  </a:lnTo>
                  <a:lnTo>
                    <a:pt x="1" y="2363"/>
                  </a:lnTo>
                  <a:lnTo>
                    <a:pt x="1" y="5773"/>
                  </a:lnTo>
                  <a:lnTo>
                    <a:pt x="1" y="5773"/>
                  </a:lnTo>
                  <a:lnTo>
                    <a:pt x="25" y="5967"/>
                  </a:lnTo>
                  <a:lnTo>
                    <a:pt x="74" y="6138"/>
                  </a:lnTo>
                  <a:lnTo>
                    <a:pt x="171" y="6308"/>
                  </a:lnTo>
                  <a:lnTo>
                    <a:pt x="293" y="6455"/>
                  </a:lnTo>
                  <a:lnTo>
                    <a:pt x="439" y="6576"/>
                  </a:lnTo>
                  <a:lnTo>
                    <a:pt x="585" y="6674"/>
                  </a:lnTo>
                  <a:lnTo>
                    <a:pt x="780" y="6722"/>
                  </a:lnTo>
                  <a:lnTo>
                    <a:pt x="975" y="6747"/>
                  </a:lnTo>
                  <a:lnTo>
                    <a:pt x="7721" y="6747"/>
                  </a:lnTo>
                  <a:lnTo>
                    <a:pt x="7721" y="6138"/>
                  </a:lnTo>
                  <a:lnTo>
                    <a:pt x="7721" y="6138"/>
                  </a:lnTo>
                  <a:lnTo>
                    <a:pt x="7746" y="6041"/>
                  </a:lnTo>
                  <a:lnTo>
                    <a:pt x="7770" y="5967"/>
                  </a:lnTo>
                  <a:lnTo>
                    <a:pt x="7819" y="5870"/>
                  </a:lnTo>
                  <a:lnTo>
                    <a:pt x="7868" y="5797"/>
                  </a:lnTo>
                  <a:lnTo>
                    <a:pt x="7941" y="5748"/>
                  </a:lnTo>
                  <a:lnTo>
                    <a:pt x="8038" y="5700"/>
                  </a:lnTo>
                  <a:lnTo>
                    <a:pt x="8111" y="5675"/>
                  </a:lnTo>
                  <a:lnTo>
                    <a:pt x="8209" y="5651"/>
                  </a:lnTo>
                  <a:lnTo>
                    <a:pt x="8939" y="5651"/>
                  </a:lnTo>
                  <a:lnTo>
                    <a:pt x="8939" y="5651"/>
                  </a:lnTo>
                  <a:lnTo>
                    <a:pt x="9037" y="5675"/>
                  </a:lnTo>
                  <a:lnTo>
                    <a:pt x="9110" y="5700"/>
                  </a:lnTo>
                  <a:lnTo>
                    <a:pt x="9207" y="5748"/>
                  </a:lnTo>
                  <a:lnTo>
                    <a:pt x="9280" y="5797"/>
                  </a:lnTo>
                  <a:lnTo>
                    <a:pt x="9329" y="5870"/>
                  </a:lnTo>
                  <a:lnTo>
                    <a:pt x="9378" y="5967"/>
                  </a:lnTo>
                  <a:lnTo>
                    <a:pt x="9402" y="6041"/>
                  </a:lnTo>
                  <a:lnTo>
                    <a:pt x="9426" y="6138"/>
                  </a:lnTo>
                  <a:lnTo>
                    <a:pt x="9426" y="6747"/>
                  </a:lnTo>
                  <a:lnTo>
                    <a:pt x="16173" y="6747"/>
                  </a:lnTo>
                  <a:lnTo>
                    <a:pt x="16173" y="6747"/>
                  </a:lnTo>
                  <a:lnTo>
                    <a:pt x="16367" y="6722"/>
                  </a:lnTo>
                  <a:lnTo>
                    <a:pt x="16562" y="6674"/>
                  </a:lnTo>
                  <a:lnTo>
                    <a:pt x="16708" y="6576"/>
                  </a:lnTo>
                  <a:lnTo>
                    <a:pt x="16855" y="6455"/>
                  </a:lnTo>
                  <a:lnTo>
                    <a:pt x="16976" y="6308"/>
                  </a:lnTo>
                  <a:lnTo>
                    <a:pt x="17074" y="6138"/>
                  </a:lnTo>
                  <a:lnTo>
                    <a:pt x="17122" y="5967"/>
                  </a:lnTo>
                  <a:lnTo>
                    <a:pt x="17147" y="5773"/>
                  </a:lnTo>
                  <a:lnTo>
                    <a:pt x="17147" y="2363"/>
                  </a:lnTo>
                  <a:lnTo>
                    <a:pt x="17147" y="2363"/>
                  </a:lnTo>
                  <a:lnTo>
                    <a:pt x="17147" y="2266"/>
                  </a:lnTo>
                  <a:lnTo>
                    <a:pt x="17098" y="2168"/>
                  </a:lnTo>
                  <a:lnTo>
                    <a:pt x="17074" y="2071"/>
                  </a:lnTo>
                  <a:lnTo>
                    <a:pt x="17001" y="2022"/>
                  </a:lnTo>
                  <a:lnTo>
                    <a:pt x="16928" y="1949"/>
                  </a:lnTo>
                  <a:lnTo>
                    <a:pt x="16855" y="1900"/>
                  </a:lnTo>
                  <a:lnTo>
                    <a:pt x="16757" y="1876"/>
                  </a:lnTo>
                  <a:lnTo>
                    <a:pt x="16660" y="1876"/>
                  </a:lnTo>
                  <a:lnTo>
                    <a:pt x="16660" y="1876"/>
                  </a:lnTo>
                  <a:close/>
                  <a:moveTo>
                    <a:pt x="10620" y="1876"/>
                  </a:moveTo>
                  <a:lnTo>
                    <a:pt x="6528" y="1876"/>
                  </a:lnTo>
                  <a:lnTo>
                    <a:pt x="6528" y="1462"/>
                  </a:lnTo>
                  <a:lnTo>
                    <a:pt x="6528" y="1462"/>
                  </a:lnTo>
                  <a:lnTo>
                    <a:pt x="6528" y="1364"/>
                  </a:lnTo>
                  <a:lnTo>
                    <a:pt x="6577" y="1291"/>
                  </a:lnTo>
                  <a:lnTo>
                    <a:pt x="6601" y="1194"/>
                  </a:lnTo>
                  <a:lnTo>
                    <a:pt x="6674" y="1121"/>
                  </a:lnTo>
                  <a:lnTo>
                    <a:pt x="6747" y="1072"/>
                  </a:lnTo>
                  <a:lnTo>
                    <a:pt x="6820" y="1023"/>
                  </a:lnTo>
                  <a:lnTo>
                    <a:pt x="6918" y="999"/>
                  </a:lnTo>
                  <a:lnTo>
                    <a:pt x="7015" y="975"/>
                  </a:lnTo>
                  <a:lnTo>
                    <a:pt x="10133" y="975"/>
                  </a:lnTo>
                  <a:lnTo>
                    <a:pt x="10133" y="975"/>
                  </a:lnTo>
                  <a:lnTo>
                    <a:pt x="10230" y="999"/>
                  </a:lnTo>
                  <a:lnTo>
                    <a:pt x="10327" y="1023"/>
                  </a:lnTo>
                  <a:lnTo>
                    <a:pt x="10400" y="1072"/>
                  </a:lnTo>
                  <a:lnTo>
                    <a:pt x="10474" y="1121"/>
                  </a:lnTo>
                  <a:lnTo>
                    <a:pt x="10547" y="1194"/>
                  </a:lnTo>
                  <a:lnTo>
                    <a:pt x="10571" y="1291"/>
                  </a:lnTo>
                  <a:lnTo>
                    <a:pt x="10620" y="1364"/>
                  </a:lnTo>
                  <a:lnTo>
                    <a:pt x="10620" y="1462"/>
                  </a:lnTo>
                  <a:lnTo>
                    <a:pt x="10620" y="1876"/>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47"/>
            <p:cNvSpPr/>
            <p:nvPr/>
          </p:nvSpPr>
          <p:spPr>
            <a:xfrm>
              <a:off x="2792550" y="3862125"/>
              <a:ext cx="42650" cy="23775"/>
            </a:xfrm>
            <a:custGeom>
              <a:rect b="b" l="l" r="r" t="t"/>
              <a:pathLst>
                <a:path extrusionOk="0" fill="none" h="951" w="1706">
                  <a:moveTo>
                    <a:pt x="1705" y="1"/>
                  </a:moveTo>
                  <a:lnTo>
                    <a:pt x="1705" y="463"/>
                  </a:lnTo>
                  <a:lnTo>
                    <a:pt x="1705" y="463"/>
                  </a:lnTo>
                  <a:lnTo>
                    <a:pt x="1681" y="561"/>
                  </a:lnTo>
                  <a:lnTo>
                    <a:pt x="1657" y="658"/>
                  </a:lnTo>
                  <a:lnTo>
                    <a:pt x="1608" y="756"/>
                  </a:lnTo>
                  <a:lnTo>
                    <a:pt x="1559" y="804"/>
                  </a:lnTo>
                  <a:lnTo>
                    <a:pt x="1486" y="877"/>
                  </a:lnTo>
                  <a:lnTo>
                    <a:pt x="1389" y="926"/>
                  </a:lnTo>
                  <a:lnTo>
                    <a:pt x="1316" y="951"/>
                  </a:lnTo>
                  <a:lnTo>
                    <a:pt x="1218" y="951"/>
                  </a:lnTo>
                  <a:lnTo>
                    <a:pt x="488" y="951"/>
                  </a:lnTo>
                  <a:lnTo>
                    <a:pt x="488" y="951"/>
                  </a:lnTo>
                  <a:lnTo>
                    <a:pt x="390" y="951"/>
                  </a:lnTo>
                  <a:lnTo>
                    <a:pt x="317" y="926"/>
                  </a:lnTo>
                  <a:lnTo>
                    <a:pt x="220" y="877"/>
                  </a:lnTo>
                  <a:lnTo>
                    <a:pt x="147" y="804"/>
                  </a:lnTo>
                  <a:lnTo>
                    <a:pt x="98" y="756"/>
                  </a:lnTo>
                  <a:lnTo>
                    <a:pt x="49" y="658"/>
                  </a:lnTo>
                  <a:lnTo>
                    <a:pt x="25" y="561"/>
                  </a:lnTo>
                  <a:lnTo>
                    <a:pt x="0" y="463"/>
                  </a:lnTo>
                  <a:lnTo>
                    <a:pt x="0" y="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47"/>
            <p:cNvSpPr/>
            <p:nvPr/>
          </p:nvSpPr>
          <p:spPr>
            <a:xfrm>
              <a:off x="2599525" y="3852375"/>
              <a:ext cx="428675" cy="188175"/>
            </a:xfrm>
            <a:custGeom>
              <a:rect b="b" l="l" r="r" t="t"/>
              <a:pathLst>
                <a:path extrusionOk="0" fill="none" h="7527" w="17147">
                  <a:moveTo>
                    <a:pt x="1" y="1"/>
                  </a:moveTo>
                  <a:lnTo>
                    <a:pt x="1" y="7040"/>
                  </a:lnTo>
                  <a:lnTo>
                    <a:pt x="1" y="7040"/>
                  </a:lnTo>
                  <a:lnTo>
                    <a:pt x="1" y="7137"/>
                  </a:lnTo>
                  <a:lnTo>
                    <a:pt x="50" y="7210"/>
                  </a:lnTo>
                  <a:lnTo>
                    <a:pt x="74" y="7307"/>
                  </a:lnTo>
                  <a:lnTo>
                    <a:pt x="147" y="7381"/>
                  </a:lnTo>
                  <a:lnTo>
                    <a:pt x="220" y="7429"/>
                  </a:lnTo>
                  <a:lnTo>
                    <a:pt x="293" y="7478"/>
                  </a:lnTo>
                  <a:lnTo>
                    <a:pt x="391" y="7502"/>
                  </a:lnTo>
                  <a:lnTo>
                    <a:pt x="488" y="7527"/>
                  </a:lnTo>
                  <a:lnTo>
                    <a:pt x="16660" y="7527"/>
                  </a:lnTo>
                  <a:lnTo>
                    <a:pt x="16660" y="7527"/>
                  </a:lnTo>
                  <a:lnTo>
                    <a:pt x="16757" y="7502"/>
                  </a:lnTo>
                  <a:lnTo>
                    <a:pt x="16855" y="7478"/>
                  </a:lnTo>
                  <a:lnTo>
                    <a:pt x="16928" y="7429"/>
                  </a:lnTo>
                  <a:lnTo>
                    <a:pt x="17001" y="7381"/>
                  </a:lnTo>
                  <a:lnTo>
                    <a:pt x="17074" y="7307"/>
                  </a:lnTo>
                  <a:lnTo>
                    <a:pt x="17098" y="7210"/>
                  </a:lnTo>
                  <a:lnTo>
                    <a:pt x="17147" y="7137"/>
                  </a:lnTo>
                  <a:lnTo>
                    <a:pt x="17147" y="7040"/>
                  </a:lnTo>
                  <a:lnTo>
                    <a:pt x="17147" y="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78" name="Google Shape;978;p47"/>
          <p:cNvGrpSpPr/>
          <p:nvPr/>
        </p:nvGrpSpPr>
        <p:grpSpPr>
          <a:xfrm>
            <a:off x="2619925" y="3207571"/>
            <a:ext cx="333700" cy="329077"/>
            <a:chOff x="3292425" y="3664250"/>
            <a:chExt cx="397025" cy="391525"/>
          </a:xfrm>
        </p:grpSpPr>
        <p:sp>
          <p:nvSpPr>
            <p:cNvPr id="979" name="Google Shape;979;p47"/>
            <p:cNvSpPr/>
            <p:nvPr/>
          </p:nvSpPr>
          <p:spPr>
            <a:xfrm>
              <a:off x="3292425" y="3680675"/>
              <a:ext cx="375100" cy="375100"/>
            </a:xfrm>
            <a:custGeom>
              <a:rect b="b" l="l" r="r" t="t"/>
              <a:pathLst>
                <a:path extrusionOk="0" fill="none" h="15004" w="15004">
                  <a:moveTo>
                    <a:pt x="7502" y="1"/>
                  </a:moveTo>
                  <a:lnTo>
                    <a:pt x="7502" y="1"/>
                  </a:lnTo>
                  <a:lnTo>
                    <a:pt x="7112" y="1"/>
                  </a:lnTo>
                  <a:lnTo>
                    <a:pt x="6747" y="50"/>
                  </a:lnTo>
                  <a:lnTo>
                    <a:pt x="6357" y="98"/>
                  </a:lnTo>
                  <a:lnTo>
                    <a:pt x="5992" y="147"/>
                  </a:lnTo>
                  <a:lnTo>
                    <a:pt x="5627" y="244"/>
                  </a:lnTo>
                  <a:lnTo>
                    <a:pt x="5261" y="342"/>
                  </a:lnTo>
                  <a:lnTo>
                    <a:pt x="4921" y="464"/>
                  </a:lnTo>
                  <a:lnTo>
                    <a:pt x="4580" y="585"/>
                  </a:lnTo>
                  <a:lnTo>
                    <a:pt x="4239" y="732"/>
                  </a:lnTo>
                  <a:lnTo>
                    <a:pt x="3922" y="902"/>
                  </a:lnTo>
                  <a:lnTo>
                    <a:pt x="3605" y="1097"/>
                  </a:lnTo>
                  <a:lnTo>
                    <a:pt x="3313" y="1292"/>
                  </a:lnTo>
                  <a:lnTo>
                    <a:pt x="3021" y="1487"/>
                  </a:lnTo>
                  <a:lnTo>
                    <a:pt x="2729" y="1706"/>
                  </a:lnTo>
                  <a:lnTo>
                    <a:pt x="2461" y="1949"/>
                  </a:lnTo>
                  <a:lnTo>
                    <a:pt x="2193" y="2193"/>
                  </a:lnTo>
                  <a:lnTo>
                    <a:pt x="1949" y="2461"/>
                  </a:lnTo>
                  <a:lnTo>
                    <a:pt x="1706" y="2729"/>
                  </a:lnTo>
                  <a:lnTo>
                    <a:pt x="1486" y="3021"/>
                  </a:lnTo>
                  <a:lnTo>
                    <a:pt x="1292" y="3313"/>
                  </a:lnTo>
                  <a:lnTo>
                    <a:pt x="1097" y="3605"/>
                  </a:lnTo>
                  <a:lnTo>
                    <a:pt x="902" y="3922"/>
                  </a:lnTo>
                  <a:lnTo>
                    <a:pt x="731" y="4239"/>
                  </a:lnTo>
                  <a:lnTo>
                    <a:pt x="585" y="4580"/>
                  </a:lnTo>
                  <a:lnTo>
                    <a:pt x="464" y="4921"/>
                  </a:lnTo>
                  <a:lnTo>
                    <a:pt x="342" y="5262"/>
                  </a:lnTo>
                  <a:lnTo>
                    <a:pt x="244" y="5627"/>
                  </a:lnTo>
                  <a:lnTo>
                    <a:pt x="147" y="5992"/>
                  </a:lnTo>
                  <a:lnTo>
                    <a:pt x="98" y="6358"/>
                  </a:lnTo>
                  <a:lnTo>
                    <a:pt x="50" y="6747"/>
                  </a:lnTo>
                  <a:lnTo>
                    <a:pt x="1" y="7113"/>
                  </a:lnTo>
                  <a:lnTo>
                    <a:pt x="1" y="7502"/>
                  </a:lnTo>
                  <a:lnTo>
                    <a:pt x="1" y="7502"/>
                  </a:lnTo>
                  <a:lnTo>
                    <a:pt x="1" y="7892"/>
                  </a:lnTo>
                  <a:lnTo>
                    <a:pt x="50" y="8257"/>
                  </a:lnTo>
                  <a:lnTo>
                    <a:pt x="98" y="8647"/>
                  </a:lnTo>
                  <a:lnTo>
                    <a:pt x="147" y="9012"/>
                  </a:lnTo>
                  <a:lnTo>
                    <a:pt x="244" y="9378"/>
                  </a:lnTo>
                  <a:lnTo>
                    <a:pt x="342" y="9743"/>
                  </a:lnTo>
                  <a:lnTo>
                    <a:pt x="464" y="10084"/>
                  </a:lnTo>
                  <a:lnTo>
                    <a:pt x="585" y="10425"/>
                  </a:lnTo>
                  <a:lnTo>
                    <a:pt x="731" y="10766"/>
                  </a:lnTo>
                  <a:lnTo>
                    <a:pt x="902" y="11082"/>
                  </a:lnTo>
                  <a:lnTo>
                    <a:pt x="1097" y="11399"/>
                  </a:lnTo>
                  <a:lnTo>
                    <a:pt x="1292" y="11691"/>
                  </a:lnTo>
                  <a:lnTo>
                    <a:pt x="1486" y="11984"/>
                  </a:lnTo>
                  <a:lnTo>
                    <a:pt x="1706" y="12276"/>
                  </a:lnTo>
                  <a:lnTo>
                    <a:pt x="1949" y="12544"/>
                  </a:lnTo>
                  <a:lnTo>
                    <a:pt x="2193" y="12812"/>
                  </a:lnTo>
                  <a:lnTo>
                    <a:pt x="2461" y="13055"/>
                  </a:lnTo>
                  <a:lnTo>
                    <a:pt x="2729" y="13299"/>
                  </a:lnTo>
                  <a:lnTo>
                    <a:pt x="3021" y="13518"/>
                  </a:lnTo>
                  <a:lnTo>
                    <a:pt x="3313" y="13713"/>
                  </a:lnTo>
                  <a:lnTo>
                    <a:pt x="3605" y="13908"/>
                  </a:lnTo>
                  <a:lnTo>
                    <a:pt x="3922" y="14102"/>
                  </a:lnTo>
                  <a:lnTo>
                    <a:pt x="4239" y="14273"/>
                  </a:lnTo>
                  <a:lnTo>
                    <a:pt x="4580" y="14419"/>
                  </a:lnTo>
                  <a:lnTo>
                    <a:pt x="4921" y="14541"/>
                  </a:lnTo>
                  <a:lnTo>
                    <a:pt x="5261" y="14663"/>
                  </a:lnTo>
                  <a:lnTo>
                    <a:pt x="5627" y="14760"/>
                  </a:lnTo>
                  <a:lnTo>
                    <a:pt x="5992" y="14857"/>
                  </a:lnTo>
                  <a:lnTo>
                    <a:pt x="6357" y="14906"/>
                  </a:lnTo>
                  <a:lnTo>
                    <a:pt x="6747" y="14955"/>
                  </a:lnTo>
                  <a:lnTo>
                    <a:pt x="7112" y="15004"/>
                  </a:lnTo>
                  <a:lnTo>
                    <a:pt x="7502" y="15004"/>
                  </a:lnTo>
                  <a:lnTo>
                    <a:pt x="7502" y="15004"/>
                  </a:lnTo>
                  <a:lnTo>
                    <a:pt x="7892" y="15004"/>
                  </a:lnTo>
                  <a:lnTo>
                    <a:pt x="8257" y="14955"/>
                  </a:lnTo>
                  <a:lnTo>
                    <a:pt x="8647" y="14906"/>
                  </a:lnTo>
                  <a:lnTo>
                    <a:pt x="9012" y="14857"/>
                  </a:lnTo>
                  <a:lnTo>
                    <a:pt x="9377" y="14760"/>
                  </a:lnTo>
                  <a:lnTo>
                    <a:pt x="9743" y="14663"/>
                  </a:lnTo>
                  <a:lnTo>
                    <a:pt x="10084" y="14541"/>
                  </a:lnTo>
                  <a:lnTo>
                    <a:pt x="10425" y="14419"/>
                  </a:lnTo>
                  <a:lnTo>
                    <a:pt x="10766" y="14273"/>
                  </a:lnTo>
                  <a:lnTo>
                    <a:pt x="11082" y="14102"/>
                  </a:lnTo>
                  <a:lnTo>
                    <a:pt x="11399" y="13908"/>
                  </a:lnTo>
                  <a:lnTo>
                    <a:pt x="11691" y="13713"/>
                  </a:lnTo>
                  <a:lnTo>
                    <a:pt x="11983" y="13518"/>
                  </a:lnTo>
                  <a:lnTo>
                    <a:pt x="12276" y="13299"/>
                  </a:lnTo>
                  <a:lnTo>
                    <a:pt x="12544" y="13055"/>
                  </a:lnTo>
                  <a:lnTo>
                    <a:pt x="12812" y="12812"/>
                  </a:lnTo>
                  <a:lnTo>
                    <a:pt x="13055" y="12544"/>
                  </a:lnTo>
                  <a:lnTo>
                    <a:pt x="13299" y="12276"/>
                  </a:lnTo>
                  <a:lnTo>
                    <a:pt x="13518" y="11984"/>
                  </a:lnTo>
                  <a:lnTo>
                    <a:pt x="13713" y="11691"/>
                  </a:lnTo>
                  <a:lnTo>
                    <a:pt x="13907" y="11399"/>
                  </a:lnTo>
                  <a:lnTo>
                    <a:pt x="14102" y="11082"/>
                  </a:lnTo>
                  <a:lnTo>
                    <a:pt x="14273" y="10766"/>
                  </a:lnTo>
                  <a:lnTo>
                    <a:pt x="14419" y="10425"/>
                  </a:lnTo>
                  <a:lnTo>
                    <a:pt x="14541" y="10084"/>
                  </a:lnTo>
                  <a:lnTo>
                    <a:pt x="14662" y="9743"/>
                  </a:lnTo>
                  <a:lnTo>
                    <a:pt x="14760" y="9378"/>
                  </a:lnTo>
                  <a:lnTo>
                    <a:pt x="14857" y="9012"/>
                  </a:lnTo>
                  <a:lnTo>
                    <a:pt x="14906" y="8647"/>
                  </a:lnTo>
                  <a:lnTo>
                    <a:pt x="14955" y="8257"/>
                  </a:lnTo>
                  <a:lnTo>
                    <a:pt x="15003" y="7892"/>
                  </a:lnTo>
                  <a:lnTo>
                    <a:pt x="15003" y="7502"/>
                  </a:lnTo>
                  <a:lnTo>
                    <a:pt x="7502" y="7502"/>
                  </a:lnTo>
                  <a:lnTo>
                    <a:pt x="7502" y="1"/>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47"/>
            <p:cNvSpPr/>
            <p:nvPr/>
          </p:nvSpPr>
          <p:spPr>
            <a:xfrm>
              <a:off x="3504325" y="3664250"/>
              <a:ext cx="131525" cy="153450"/>
            </a:xfrm>
            <a:custGeom>
              <a:rect b="b" l="l" r="r" t="t"/>
              <a:pathLst>
                <a:path extrusionOk="0" fill="none" h="6138" w="5261">
                  <a:moveTo>
                    <a:pt x="0" y="0"/>
                  </a:moveTo>
                  <a:lnTo>
                    <a:pt x="0" y="0"/>
                  </a:lnTo>
                  <a:lnTo>
                    <a:pt x="390" y="25"/>
                  </a:lnTo>
                  <a:lnTo>
                    <a:pt x="780" y="98"/>
                  </a:lnTo>
                  <a:lnTo>
                    <a:pt x="1169" y="171"/>
                  </a:lnTo>
                  <a:lnTo>
                    <a:pt x="1559" y="268"/>
                  </a:lnTo>
                  <a:lnTo>
                    <a:pt x="1924" y="414"/>
                  </a:lnTo>
                  <a:lnTo>
                    <a:pt x="2314" y="560"/>
                  </a:lnTo>
                  <a:lnTo>
                    <a:pt x="2655" y="731"/>
                  </a:lnTo>
                  <a:lnTo>
                    <a:pt x="3020" y="901"/>
                  </a:lnTo>
                  <a:lnTo>
                    <a:pt x="3020" y="901"/>
                  </a:lnTo>
                  <a:lnTo>
                    <a:pt x="3337" y="1121"/>
                  </a:lnTo>
                  <a:lnTo>
                    <a:pt x="3654" y="1340"/>
                  </a:lnTo>
                  <a:lnTo>
                    <a:pt x="3946" y="1559"/>
                  </a:lnTo>
                  <a:lnTo>
                    <a:pt x="4238" y="1803"/>
                  </a:lnTo>
                  <a:lnTo>
                    <a:pt x="4530" y="2070"/>
                  </a:lnTo>
                  <a:lnTo>
                    <a:pt x="4774" y="2363"/>
                  </a:lnTo>
                  <a:lnTo>
                    <a:pt x="5017" y="2655"/>
                  </a:lnTo>
                  <a:lnTo>
                    <a:pt x="5261" y="2972"/>
                  </a:lnTo>
                  <a:lnTo>
                    <a:pt x="0" y="6138"/>
                  </a:lnTo>
                  <a:lnTo>
                    <a:pt x="0" y="0"/>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47"/>
            <p:cNvSpPr/>
            <p:nvPr/>
          </p:nvSpPr>
          <p:spPr>
            <a:xfrm>
              <a:off x="3501875" y="3749500"/>
              <a:ext cx="187575" cy="96825"/>
            </a:xfrm>
            <a:custGeom>
              <a:rect b="b" l="l" r="r" t="t"/>
              <a:pathLst>
                <a:path extrusionOk="0" fill="none" h="3873" w="7503">
                  <a:moveTo>
                    <a:pt x="6431" y="0"/>
                  </a:moveTo>
                  <a:lnTo>
                    <a:pt x="1" y="3872"/>
                  </a:lnTo>
                  <a:lnTo>
                    <a:pt x="7502" y="3872"/>
                  </a:lnTo>
                  <a:lnTo>
                    <a:pt x="7502" y="3872"/>
                  </a:lnTo>
                  <a:lnTo>
                    <a:pt x="7478" y="3337"/>
                  </a:lnTo>
                  <a:lnTo>
                    <a:pt x="7429" y="2825"/>
                  </a:lnTo>
                  <a:lnTo>
                    <a:pt x="7332" y="2314"/>
                  </a:lnTo>
                  <a:lnTo>
                    <a:pt x="7210" y="1827"/>
                  </a:lnTo>
                  <a:lnTo>
                    <a:pt x="7064" y="1340"/>
                  </a:lnTo>
                  <a:lnTo>
                    <a:pt x="6893" y="877"/>
                  </a:lnTo>
                  <a:lnTo>
                    <a:pt x="6674" y="438"/>
                  </a:lnTo>
                  <a:lnTo>
                    <a:pt x="6431" y="0"/>
                  </a:lnTo>
                  <a:lnTo>
                    <a:pt x="6431" y="0"/>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82" name="Google Shape;982;p47"/>
          <p:cNvGrpSpPr/>
          <p:nvPr/>
        </p:nvGrpSpPr>
        <p:grpSpPr>
          <a:xfrm>
            <a:off x="3157782" y="3250038"/>
            <a:ext cx="369526" cy="268183"/>
            <a:chOff x="3932350" y="3714775"/>
            <a:chExt cx="439650" cy="319075"/>
          </a:xfrm>
        </p:grpSpPr>
        <p:sp>
          <p:nvSpPr>
            <p:cNvPr id="983" name="Google Shape;983;p47"/>
            <p:cNvSpPr/>
            <p:nvPr/>
          </p:nvSpPr>
          <p:spPr>
            <a:xfrm>
              <a:off x="3932350" y="3714775"/>
              <a:ext cx="439650" cy="319075"/>
            </a:xfrm>
            <a:custGeom>
              <a:rect b="b" l="l" r="r" t="t"/>
              <a:pathLst>
                <a:path extrusionOk="0" fill="none" h="12763" w="17586">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47"/>
            <p:cNvSpPr/>
            <p:nvPr/>
          </p:nvSpPr>
          <p:spPr>
            <a:xfrm>
              <a:off x="3970100" y="3862750"/>
              <a:ext cx="77350" cy="132750"/>
            </a:xfrm>
            <a:custGeom>
              <a:rect b="b" l="l" r="r" t="t"/>
              <a:pathLst>
                <a:path extrusionOk="0" fill="none" h="5310" w="3094">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47"/>
            <p:cNvSpPr/>
            <p:nvPr/>
          </p:nvSpPr>
          <p:spPr>
            <a:xfrm>
              <a:off x="4278800" y="3862750"/>
              <a:ext cx="77350" cy="132750"/>
            </a:xfrm>
            <a:custGeom>
              <a:rect b="b" l="l" r="r" t="t"/>
              <a:pathLst>
                <a:path extrusionOk="0" fill="none" h="5310" w="3094">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47"/>
            <p:cNvSpPr/>
            <p:nvPr/>
          </p:nvSpPr>
          <p:spPr>
            <a:xfrm>
              <a:off x="4073000" y="3716600"/>
              <a:ext cx="77350" cy="278900"/>
            </a:xfrm>
            <a:custGeom>
              <a:rect b="b" l="l" r="r" t="t"/>
              <a:pathLst>
                <a:path extrusionOk="0" fill="none" h="11156" w="3094">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47"/>
            <p:cNvSpPr/>
            <p:nvPr/>
          </p:nvSpPr>
          <p:spPr>
            <a:xfrm>
              <a:off x="4175900" y="3787250"/>
              <a:ext cx="77350" cy="208250"/>
            </a:xfrm>
            <a:custGeom>
              <a:rect b="b" l="l" r="r" t="t"/>
              <a:pathLst>
                <a:path extrusionOk="0" fill="none" h="8330" w="3094">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88" name="Google Shape;988;p47"/>
          <p:cNvGrpSpPr/>
          <p:nvPr/>
        </p:nvGrpSpPr>
        <p:grpSpPr>
          <a:xfrm>
            <a:off x="3722766" y="3250038"/>
            <a:ext cx="369505" cy="268183"/>
            <a:chOff x="4604550" y="3714775"/>
            <a:chExt cx="439625" cy="319075"/>
          </a:xfrm>
        </p:grpSpPr>
        <p:sp>
          <p:nvSpPr>
            <p:cNvPr id="989" name="Google Shape;989;p47"/>
            <p:cNvSpPr/>
            <p:nvPr/>
          </p:nvSpPr>
          <p:spPr>
            <a:xfrm>
              <a:off x="4604550" y="3714775"/>
              <a:ext cx="439625" cy="319075"/>
            </a:xfrm>
            <a:custGeom>
              <a:rect b="b" l="l" r="r" t="t"/>
              <a:pathLst>
                <a:path extrusionOk="0" fill="none" h="12763" w="17585">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47"/>
            <p:cNvSpPr/>
            <p:nvPr/>
          </p:nvSpPr>
          <p:spPr>
            <a:xfrm>
              <a:off x="4647175" y="3761675"/>
              <a:ext cx="354400" cy="213725"/>
            </a:xfrm>
            <a:custGeom>
              <a:rect b="b" l="l" r="r" t="t"/>
              <a:pathLst>
                <a:path extrusionOk="0" fill="none" h="8549" w="14176">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91" name="Google Shape;991;p47"/>
          <p:cNvGrpSpPr/>
          <p:nvPr/>
        </p:nvGrpSpPr>
        <p:grpSpPr>
          <a:xfrm>
            <a:off x="4301051" y="3222406"/>
            <a:ext cx="353136" cy="313738"/>
            <a:chOff x="5292575" y="3681900"/>
            <a:chExt cx="420150" cy="373275"/>
          </a:xfrm>
        </p:grpSpPr>
        <p:sp>
          <p:nvSpPr>
            <p:cNvPr id="992" name="Google Shape;992;p47"/>
            <p:cNvSpPr/>
            <p:nvPr/>
          </p:nvSpPr>
          <p:spPr>
            <a:xfrm>
              <a:off x="5292575" y="3706875"/>
              <a:ext cx="420150" cy="266700"/>
            </a:xfrm>
            <a:custGeom>
              <a:rect b="b" l="l" r="r" t="t"/>
              <a:pathLst>
                <a:path extrusionOk="0" fill="none" h="10668" w="16806">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47"/>
            <p:cNvSpPr/>
            <p:nvPr/>
          </p:nvSpPr>
          <p:spPr>
            <a:xfrm>
              <a:off x="5490475" y="3681900"/>
              <a:ext cx="24375" cy="25000"/>
            </a:xfrm>
            <a:custGeom>
              <a:rect b="b" l="l" r="r" t="t"/>
              <a:pathLst>
                <a:path extrusionOk="0" fill="none" h="1000" w="975">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47"/>
            <p:cNvSpPr/>
            <p:nvPr/>
          </p:nvSpPr>
          <p:spPr>
            <a:xfrm>
              <a:off x="5358350" y="3973550"/>
              <a:ext cx="60900" cy="81625"/>
            </a:xfrm>
            <a:custGeom>
              <a:rect b="b" l="l" r="r" t="t"/>
              <a:pathLst>
                <a:path extrusionOk="0" fill="none" h="3265" w="2436">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47"/>
            <p:cNvSpPr/>
            <p:nvPr/>
          </p:nvSpPr>
          <p:spPr>
            <a:xfrm>
              <a:off x="5586050" y="3973550"/>
              <a:ext cx="60925" cy="81625"/>
            </a:xfrm>
            <a:custGeom>
              <a:rect b="b" l="l" r="r" t="t"/>
              <a:pathLst>
                <a:path extrusionOk="0" fill="none" h="3265" w="2437">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47"/>
            <p:cNvSpPr/>
            <p:nvPr/>
          </p:nvSpPr>
          <p:spPr>
            <a:xfrm>
              <a:off x="5316925" y="3731225"/>
              <a:ext cx="371450" cy="218000"/>
            </a:xfrm>
            <a:custGeom>
              <a:rect b="b" l="l" r="r" t="t"/>
              <a:pathLst>
                <a:path extrusionOk="0" fill="none" h="8720" w="14858">
                  <a:moveTo>
                    <a:pt x="1" y="0"/>
                  </a:moveTo>
                  <a:lnTo>
                    <a:pt x="1" y="8719"/>
                  </a:lnTo>
                  <a:lnTo>
                    <a:pt x="14857" y="8719"/>
                  </a:lnTo>
                  <a:lnTo>
                    <a:pt x="14857" y="0"/>
                  </a:lnTo>
                  <a:lnTo>
                    <a:pt x="1" y="0"/>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47"/>
            <p:cNvSpPr/>
            <p:nvPr/>
          </p:nvSpPr>
          <p:spPr>
            <a:xfrm>
              <a:off x="5380250" y="3784800"/>
              <a:ext cx="230200" cy="115725"/>
            </a:xfrm>
            <a:custGeom>
              <a:rect b="b" l="l" r="r" t="t"/>
              <a:pathLst>
                <a:path extrusionOk="0" fill="none" h="4629" w="9208">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47"/>
            <p:cNvSpPr/>
            <p:nvPr/>
          </p:nvSpPr>
          <p:spPr>
            <a:xfrm>
              <a:off x="5547700" y="3779925"/>
              <a:ext cx="68825" cy="68825"/>
            </a:xfrm>
            <a:custGeom>
              <a:rect b="b" l="l" r="r" t="t"/>
              <a:pathLst>
                <a:path extrusionOk="0" fill="none" h="2753" w="2753">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99" name="Google Shape;999;p47"/>
          <p:cNvGrpSpPr/>
          <p:nvPr/>
        </p:nvGrpSpPr>
        <p:grpSpPr>
          <a:xfrm>
            <a:off x="4846073" y="3182482"/>
            <a:ext cx="393060" cy="393060"/>
            <a:chOff x="5941025" y="3634400"/>
            <a:chExt cx="467650" cy="467650"/>
          </a:xfrm>
        </p:grpSpPr>
        <p:sp>
          <p:nvSpPr>
            <p:cNvPr id="1000" name="Google Shape;1000;p47"/>
            <p:cNvSpPr/>
            <p:nvPr/>
          </p:nvSpPr>
          <p:spPr>
            <a:xfrm>
              <a:off x="5941025" y="3634400"/>
              <a:ext cx="467650" cy="467650"/>
            </a:xfrm>
            <a:custGeom>
              <a:rect b="b" l="l" r="r" t="t"/>
              <a:pathLst>
                <a:path extrusionOk="0" fill="none" h="18706" w="18706">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47"/>
            <p:cNvSpPr/>
            <p:nvPr/>
          </p:nvSpPr>
          <p:spPr>
            <a:xfrm>
              <a:off x="6211975" y="3753150"/>
              <a:ext cx="19525" cy="18900"/>
            </a:xfrm>
            <a:custGeom>
              <a:rect b="b" l="l" r="r" t="t"/>
              <a:pathLst>
                <a:path extrusionOk="0" fill="none" h="756" w="781">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47"/>
            <p:cNvSpPr/>
            <p:nvPr/>
          </p:nvSpPr>
          <p:spPr>
            <a:xfrm>
              <a:off x="5943475" y="3695900"/>
              <a:ext cx="177800" cy="351350"/>
            </a:xfrm>
            <a:custGeom>
              <a:rect b="b" l="l" r="r" t="t"/>
              <a:pathLst>
                <a:path extrusionOk="0" fill="none" h="14054" w="7112">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47"/>
            <p:cNvSpPr/>
            <p:nvPr/>
          </p:nvSpPr>
          <p:spPr>
            <a:xfrm>
              <a:off x="6128575" y="3695900"/>
              <a:ext cx="86475" cy="47525"/>
            </a:xfrm>
            <a:custGeom>
              <a:rect b="b" l="l" r="r" t="t"/>
              <a:pathLst>
                <a:path extrusionOk="0" fill="none" h="1901" w="3459">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47"/>
            <p:cNvSpPr/>
            <p:nvPr/>
          </p:nvSpPr>
          <p:spPr>
            <a:xfrm>
              <a:off x="6357500" y="3940075"/>
              <a:ext cx="18900" cy="34725"/>
            </a:xfrm>
            <a:custGeom>
              <a:rect b="b" l="l" r="r" t="t"/>
              <a:pathLst>
                <a:path extrusionOk="0" fill="none" h="1389" w="756">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47"/>
            <p:cNvSpPr/>
            <p:nvPr/>
          </p:nvSpPr>
          <p:spPr>
            <a:xfrm>
              <a:off x="6202850" y="3720875"/>
              <a:ext cx="204000" cy="278875"/>
            </a:xfrm>
            <a:custGeom>
              <a:rect b="b" l="l" r="r" t="t"/>
              <a:pathLst>
                <a:path extrusionOk="0" fill="none" h="11155" w="816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06" name="Google Shape;1006;p47"/>
          <p:cNvGrpSpPr/>
          <p:nvPr/>
        </p:nvGrpSpPr>
        <p:grpSpPr>
          <a:xfrm>
            <a:off x="5436146" y="3207571"/>
            <a:ext cx="342882" cy="342903"/>
            <a:chOff x="6643075" y="3664250"/>
            <a:chExt cx="407950" cy="407975"/>
          </a:xfrm>
        </p:grpSpPr>
        <p:sp>
          <p:nvSpPr>
            <p:cNvPr id="1007" name="Google Shape;1007;p47"/>
            <p:cNvSpPr/>
            <p:nvPr/>
          </p:nvSpPr>
          <p:spPr>
            <a:xfrm>
              <a:off x="6794075" y="3815250"/>
              <a:ext cx="211300" cy="211300"/>
            </a:xfrm>
            <a:custGeom>
              <a:rect b="b" l="l" r="r" t="t"/>
              <a:pathLst>
                <a:path extrusionOk="0" fill="none" h="8452" w="8452">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47"/>
            <p:cNvSpPr/>
            <p:nvPr/>
          </p:nvSpPr>
          <p:spPr>
            <a:xfrm>
              <a:off x="6643075" y="3664250"/>
              <a:ext cx="407950" cy="407975"/>
            </a:xfrm>
            <a:custGeom>
              <a:rect b="b" l="l" r="r" t="t"/>
              <a:pathLst>
                <a:path extrusionOk="0" fill="none" h="16319" w="16318">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09" name="Google Shape;1009;p47"/>
          <p:cNvGrpSpPr/>
          <p:nvPr/>
        </p:nvGrpSpPr>
        <p:grpSpPr>
          <a:xfrm>
            <a:off x="336980" y="3758225"/>
            <a:ext cx="371564" cy="371543"/>
            <a:chOff x="576250" y="4319400"/>
            <a:chExt cx="442075" cy="442050"/>
          </a:xfrm>
        </p:grpSpPr>
        <p:sp>
          <p:nvSpPr>
            <p:cNvPr id="1010" name="Google Shape;1010;p47"/>
            <p:cNvSpPr/>
            <p:nvPr/>
          </p:nvSpPr>
          <p:spPr>
            <a:xfrm>
              <a:off x="576250" y="4319400"/>
              <a:ext cx="442075" cy="442050"/>
            </a:xfrm>
            <a:custGeom>
              <a:rect b="b" l="l" r="r" t="t"/>
              <a:pathLst>
                <a:path extrusionOk="0" fill="none" h="17682" w="17683">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47"/>
            <p:cNvSpPr/>
            <p:nvPr/>
          </p:nvSpPr>
          <p:spPr>
            <a:xfrm>
              <a:off x="595725" y="4668875"/>
              <a:ext cx="73100" cy="73100"/>
            </a:xfrm>
            <a:custGeom>
              <a:rect b="b" l="l" r="r" t="t"/>
              <a:pathLst>
                <a:path extrusionOk="0" fill="none" h="2924" w="2924">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47"/>
            <p:cNvSpPr/>
            <p:nvPr/>
          </p:nvSpPr>
          <p:spPr>
            <a:xfrm>
              <a:off x="652350" y="4711500"/>
              <a:ext cx="46925" cy="46925"/>
            </a:xfrm>
            <a:custGeom>
              <a:rect b="b" l="l" r="r" t="t"/>
              <a:pathLst>
                <a:path extrusionOk="0" fill="none" h="1877" w="1877">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47"/>
            <p:cNvSpPr/>
            <p:nvPr/>
          </p:nvSpPr>
          <p:spPr>
            <a:xfrm>
              <a:off x="579300" y="4638450"/>
              <a:ext cx="46900" cy="46900"/>
            </a:xfrm>
            <a:custGeom>
              <a:rect b="b" l="l" r="r" t="t"/>
              <a:pathLst>
                <a:path extrusionOk="0" fill="none" h="1876" w="1876">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14" name="Google Shape;1014;p47"/>
          <p:cNvSpPr/>
          <p:nvPr/>
        </p:nvSpPr>
        <p:spPr>
          <a:xfrm>
            <a:off x="886643" y="3830523"/>
            <a:ext cx="402263" cy="227229"/>
          </a:xfrm>
          <a:custGeom>
            <a:rect b="b" l="l" r="r" t="t"/>
            <a:pathLst>
              <a:path extrusionOk="0" fill="none" h="10814" w="19144">
                <a:moveTo>
                  <a:pt x="16124" y="4774"/>
                </a:moveTo>
                <a:lnTo>
                  <a:pt x="15369" y="4774"/>
                </a:lnTo>
                <a:lnTo>
                  <a:pt x="15369" y="4774"/>
                </a:lnTo>
                <a:lnTo>
                  <a:pt x="15393" y="4482"/>
                </a:lnTo>
                <a:lnTo>
                  <a:pt x="15393" y="4482"/>
                </a:lnTo>
                <a:lnTo>
                  <a:pt x="15369" y="4189"/>
                </a:lnTo>
                <a:lnTo>
                  <a:pt x="15344" y="3921"/>
                </a:lnTo>
                <a:lnTo>
                  <a:pt x="15271" y="3654"/>
                </a:lnTo>
                <a:lnTo>
                  <a:pt x="15174" y="3410"/>
                </a:lnTo>
                <a:lnTo>
                  <a:pt x="15052" y="3166"/>
                </a:lnTo>
                <a:lnTo>
                  <a:pt x="14930" y="2947"/>
                </a:lnTo>
                <a:lnTo>
                  <a:pt x="14760" y="2728"/>
                </a:lnTo>
                <a:lnTo>
                  <a:pt x="14589" y="2533"/>
                </a:lnTo>
                <a:lnTo>
                  <a:pt x="14394" y="2363"/>
                </a:lnTo>
                <a:lnTo>
                  <a:pt x="14175" y="2192"/>
                </a:lnTo>
                <a:lnTo>
                  <a:pt x="13956" y="2070"/>
                </a:lnTo>
                <a:lnTo>
                  <a:pt x="13712" y="1949"/>
                </a:lnTo>
                <a:lnTo>
                  <a:pt x="13469" y="1851"/>
                </a:lnTo>
                <a:lnTo>
                  <a:pt x="13201" y="1778"/>
                </a:lnTo>
                <a:lnTo>
                  <a:pt x="12933" y="1754"/>
                </a:lnTo>
                <a:lnTo>
                  <a:pt x="12641" y="1729"/>
                </a:lnTo>
                <a:lnTo>
                  <a:pt x="12641" y="1729"/>
                </a:lnTo>
                <a:lnTo>
                  <a:pt x="12300" y="1754"/>
                </a:lnTo>
                <a:lnTo>
                  <a:pt x="11959" y="1827"/>
                </a:lnTo>
                <a:lnTo>
                  <a:pt x="11618" y="1924"/>
                </a:lnTo>
                <a:lnTo>
                  <a:pt x="11326" y="2070"/>
                </a:lnTo>
                <a:lnTo>
                  <a:pt x="11326" y="2070"/>
                </a:lnTo>
                <a:lnTo>
                  <a:pt x="11155" y="1851"/>
                </a:lnTo>
                <a:lnTo>
                  <a:pt x="10985" y="1632"/>
                </a:lnTo>
                <a:lnTo>
                  <a:pt x="10814" y="1413"/>
                </a:lnTo>
                <a:lnTo>
                  <a:pt x="10619" y="1218"/>
                </a:lnTo>
                <a:lnTo>
                  <a:pt x="10425" y="1048"/>
                </a:lnTo>
                <a:lnTo>
                  <a:pt x="10205" y="877"/>
                </a:lnTo>
                <a:lnTo>
                  <a:pt x="9962" y="707"/>
                </a:lnTo>
                <a:lnTo>
                  <a:pt x="9718" y="560"/>
                </a:lnTo>
                <a:lnTo>
                  <a:pt x="9475" y="439"/>
                </a:lnTo>
                <a:lnTo>
                  <a:pt x="9231" y="317"/>
                </a:lnTo>
                <a:lnTo>
                  <a:pt x="8963" y="219"/>
                </a:lnTo>
                <a:lnTo>
                  <a:pt x="8695" y="146"/>
                </a:lnTo>
                <a:lnTo>
                  <a:pt x="8403" y="73"/>
                </a:lnTo>
                <a:lnTo>
                  <a:pt x="8135" y="25"/>
                </a:lnTo>
                <a:lnTo>
                  <a:pt x="7843" y="0"/>
                </a:lnTo>
                <a:lnTo>
                  <a:pt x="7551" y="0"/>
                </a:lnTo>
                <a:lnTo>
                  <a:pt x="7551" y="0"/>
                </a:lnTo>
                <a:lnTo>
                  <a:pt x="7088" y="25"/>
                </a:lnTo>
                <a:lnTo>
                  <a:pt x="6650" y="98"/>
                </a:lnTo>
                <a:lnTo>
                  <a:pt x="6211" y="195"/>
                </a:lnTo>
                <a:lnTo>
                  <a:pt x="5797" y="341"/>
                </a:lnTo>
                <a:lnTo>
                  <a:pt x="5407" y="536"/>
                </a:lnTo>
                <a:lnTo>
                  <a:pt x="5042" y="755"/>
                </a:lnTo>
                <a:lnTo>
                  <a:pt x="4701" y="1023"/>
                </a:lnTo>
                <a:lnTo>
                  <a:pt x="4385" y="1315"/>
                </a:lnTo>
                <a:lnTo>
                  <a:pt x="4092" y="1632"/>
                </a:lnTo>
                <a:lnTo>
                  <a:pt x="3824" y="1973"/>
                </a:lnTo>
                <a:lnTo>
                  <a:pt x="3605" y="2338"/>
                </a:lnTo>
                <a:lnTo>
                  <a:pt x="3410" y="2728"/>
                </a:lnTo>
                <a:lnTo>
                  <a:pt x="3264" y="3142"/>
                </a:lnTo>
                <a:lnTo>
                  <a:pt x="3142" y="3580"/>
                </a:lnTo>
                <a:lnTo>
                  <a:pt x="3094" y="4019"/>
                </a:lnTo>
                <a:lnTo>
                  <a:pt x="3069" y="4482"/>
                </a:lnTo>
                <a:lnTo>
                  <a:pt x="3069" y="4482"/>
                </a:lnTo>
                <a:lnTo>
                  <a:pt x="3069" y="4774"/>
                </a:lnTo>
                <a:lnTo>
                  <a:pt x="3021" y="4774"/>
                </a:lnTo>
                <a:lnTo>
                  <a:pt x="3021" y="4774"/>
                </a:lnTo>
                <a:lnTo>
                  <a:pt x="2704" y="4774"/>
                </a:lnTo>
                <a:lnTo>
                  <a:pt x="2412" y="4823"/>
                </a:lnTo>
                <a:lnTo>
                  <a:pt x="2120" y="4896"/>
                </a:lnTo>
                <a:lnTo>
                  <a:pt x="1827" y="5017"/>
                </a:lnTo>
                <a:lnTo>
                  <a:pt x="1584" y="5139"/>
                </a:lnTo>
                <a:lnTo>
                  <a:pt x="1316" y="5285"/>
                </a:lnTo>
                <a:lnTo>
                  <a:pt x="1097" y="5456"/>
                </a:lnTo>
                <a:lnTo>
                  <a:pt x="877" y="5651"/>
                </a:lnTo>
                <a:lnTo>
                  <a:pt x="683" y="5870"/>
                </a:lnTo>
                <a:lnTo>
                  <a:pt x="512" y="6113"/>
                </a:lnTo>
                <a:lnTo>
                  <a:pt x="366" y="6357"/>
                </a:lnTo>
                <a:lnTo>
                  <a:pt x="220" y="6625"/>
                </a:lnTo>
                <a:lnTo>
                  <a:pt x="122" y="6893"/>
                </a:lnTo>
                <a:lnTo>
                  <a:pt x="49" y="7185"/>
                </a:lnTo>
                <a:lnTo>
                  <a:pt x="1" y="7477"/>
                </a:lnTo>
                <a:lnTo>
                  <a:pt x="1" y="7794"/>
                </a:lnTo>
                <a:lnTo>
                  <a:pt x="1" y="7794"/>
                </a:lnTo>
                <a:lnTo>
                  <a:pt x="1" y="8110"/>
                </a:lnTo>
                <a:lnTo>
                  <a:pt x="49" y="8403"/>
                </a:lnTo>
                <a:lnTo>
                  <a:pt x="122" y="8695"/>
                </a:lnTo>
                <a:lnTo>
                  <a:pt x="220" y="8963"/>
                </a:lnTo>
                <a:lnTo>
                  <a:pt x="366" y="9231"/>
                </a:lnTo>
                <a:lnTo>
                  <a:pt x="512" y="9474"/>
                </a:lnTo>
                <a:lnTo>
                  <a:pt x="683" y="9718"/>
                </a:lnTo>
                <a:lnTo>
                  <a:pt x="877" y="9937"/>
                </a:lnTo>
                <a:lnTo>
                  <a:pt x="1097" y="10132"/>
                </a:lnTo>
                <a:lnTo>
                  <a:pt x="1316" y="10302"/>
                </a:lnTo>
                <a:lnTo>
                  <a:pt x="1584" y="10449"/>
                </a:lnTo>
                <a:lnTo>
                  <a:pt x="1827" y="10570"/>
                </a:lnTo>
                <a:lnTo>
                  <a:pt x="2120" y="10692"/>
                </a:lnTo>
                <a:lnTo>
                  <a:pt x="2412" y="10765"/>
                </a:lnTo>
                <a:lnTo>
                  <a:pt x="2704" y="10814"/>
                </a:lnTo>
                <a:lnTo>
                  <a:pt x="3021" y="10814"/>
                </a:lnTo>
                <a:lnTo>
                  <a:pt x="16124" y="10814"/>
                </a:lnTo>
                <a:lnTo>
                  <a:pt x="16124" y="10814"/>
                </a:lnTo>
                <a:lnTo>
                  <a:pt x="16440" y="10814"/>
                </a:lnTo>
                <a:lnTo>
                  <a:pt x="16732" y="10765"/>
                </a:lnTo>
                <a:lnTo>
                  <a:pt x="17025" y="10692"/>
                </a:lnTo>
                <a:lnTo>
                  <a:pt x="17317" y="10570"/>
                </a:lnTo>
                <a:lnTo>
                  <a:pt x="17561" y="10449"/>
                </a:lnTo>
                <a:lnTo>
                  <a:pt x="17828" y="10302"/>
                </a:lnTo>
                <a:lnTo>
                  <a:pt x="18048" y="10132"/>
                </a:lnTo>
                <a:lnTo>
                  <a:pt x="18267" y="9937"/>
                </a:lnTo>
                <a:lnTo>
                  <a:pt x="18462" y="9718"/>
                </a:lnTo>
                <a:lnTo>
                  <a:pt x="18632" y="9474"/>
                </a:lnTo>
                <a:lnTo>
                  <a:pt x="18778" y="9231"/>
                </a:lnTo>
                <a:lnTo>
                  <a:pt x="18924" y="8963"/>
                </a:lnTo>
                <a:lnTo>
                  <a:pt x="19022" y="8695"/>
                </a:lnTo>
                <a:lnTo>
                  <a:pt x="19095" y="8403"/>
                </a:lnTo>
                <a:lnTo>
                  <a:pt x="19144" y="8110"/>
                </a:lnTo>
                <a:lnTo>
                  <a:pt x="19144" y="7794"/>
                </a:lnTo>
                <a:lnTo>
                  <a:pt x="19144" y="7794"/>
                </a:lnTo>
                <a:lnTo>
                  <a:pt x="19144" y="7477"/>
                </a:lnTo>
                <a:lnTo>
                  <a:pt x="19095" y="7185"/>
                </a:lnTo>
                <a:lnTo>
                  <a:pt x="19022" y="6893"/>
                </a:lnTo>
                <a:lnTo>
                  <a:pt x="18924" y="6625"/>
                </a:lnTo>
                <a:lnTo>
                  <a:pt x="18778" y="6357"/>
                </a:lnTo>
                <a:lnTo>
                  <a:pt x="18632" y="6113"/>
                </a:lnTo>
                <a:lnTo>
                  <a:pt x="18462" y="5870"/>
                </a:lnTo>
                <a:lnTo>
                  <a:pt x="18267" y="5651"/>
                </a:lnTo>
                <a:lnTo>
                  <a:pt x="18048" y="5456"/>
                </a:lnTo>
                <a:lnTo>
                  <a:pt x="17828" y="5285"/>
                </a:lnTo>
                <a:lnTo>
                  <a:pt x="17561" y="5139"/>
                </a:lnTo>
                <a:lnTo>
                  <a:pt x="17317" y="5017"/>
                </a:lnTo>
                <a:lnTo>
                  <a:pt x="17025" y="4896"/>
                </a:lnTo>
                <a:lnTo>
                  <a:pt x="16732" y="4823"/>
                </a:lnTo>
                <a:lnTo>
                  <a:pt x="16440" y="4774"/>
                </a:lnTo>
                <a:lnTo>
                  <a:pt x="16124" y="4774"/>
                </a:lnTo>
                <a:lnTo>
                  <a:pt x="16124" y="4774"/>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47"/>
          <p:cNvSpPr/>
          <p:nvPr/>
        </p:nvSpPr>
        <p:spPr>
          <a:xfrm>
            <a:off x="3177366" y="3773703"/>
            <a:ext cx="340844" cy="340865"/>
          </a:xfrm>
          <a:custGeom>
            <a:rect b="b" l="l" r="r" t="t"/>
            <a:pathLst>
              <a:path extrusionOk="0" fill="none" h="16222" w="16221">
                <a:moveTo>
                  <a:pt x="0" y="8111"/>
                </a:moveTo>
                <a:lnTo>
                  <a:pt x="0" y="8111"/>
                </a:lnTo>
                <a:lnTo>
                  <a:pt x="0" y="7697"/>
                </a:lnTo>
                <a:lnTo>
                  <a:pt x="49" y="7283"/>
                </a:lnTo>
                <a:lnTo>
                  <a:pt x="98" y="6869"/>
                </a:lnTo>
                <a:lnTo>
                  <a:pt x="171" y="6479"/>
                </a:lnTo>
                <a:lnTo>
                  <a:pt x="244" y="6090"/>
                </a:lnTo>
                <a:lnTo>
                  <a:pt x="366" y="5700"/>
                </a:lnTo>
                <a:lnTo>
                  <a:pt x="487" y="5335"/>
                </a:lnTo>
                <a:lnTo>
                  <a:pt x="634" y="4945"/>
                </a:lnTo>
                <a:lnTo>
                  <a:pt x="804" y="4604"/>
                </a:lnTo>
                <a:lnTo>
                  <a:pt x="975" y="4239"/>
                </a:lnTo>
                <a:lnTo>
                  <a:pt x="1169" y="3898"/>
                </a:lnTo>
                <a:lnTo>
                  <a:pt x="1389" y="3581"/>
                </a:lnTo>
                <a:lnTo>
                  <a:pt x="1608" y="3264"/>
                </a:lnTo>
                <a:lnTo>
                  <a:pt x="1851" y="2948"/>
                </a:lnTo>
                <a:lnTo>
                  <a:pt x="2119" y="2656"/>
                </a:lnTo>
                <a:lnTo>
                  <a:pt x="2387" y="2388"/>
                </a:lnTo>
                <a:lnTo>
                  <a:pt x="2655" y="2120"/>
                </a:lnTo>
                <a:lnTo>
                  <a:pt x="2947" y="1852"/>
                </a:lnTo>
                <a:lnTo>
                  <a:pt x="3264" y="1608"/>
                </a:lnTo>
                <a:lnTo>
                  <a:pt x="3581" y="1389"/>
                </a:lnTo>
                <a:lnTo>
                  <a:pt x="3897" y="1170"/>
                </a:lnTo>
                <a:lnTo>
                  <a:pt x="4238" y="975"/>
                </a:lnTo>
                <a:lnTo>
                  <a:pt x="4603" y="805"/>
                </a:lnTo>
                <a:lnTo>
                  <a:pt x="4944" y="634"/>
                </a:lnTo>
                <a:lnTo>
                  <a:pt x="5334" y="488"/>
                </a:lnTo>
                <a:lnTo>
                  <a:pt x="5699" y="366"/>
                </a:lnTo>
                <a:lnTo>
                  <a:pt x="6089" y="244"/>
                </a:lnTo>
                <a:lnTo>
                  <a:pt x="6479" y="171"/>
                </a:lnTo>
                <a:lnTo>
                  <a:pt x="6868" y="98"/>
                </a:lnTo>
                <a:lnTo>
                  <a:pt x="7282" y="50"/>
                </a:lnTo>
                <a:lnTo>
                  <a:pt x="7696" y="1"/>
                </a:lnTo>
                <a:lnTo>
                  <a:pt x="8111" y="1"/>
                </a:lnTo>
                <a:lnTo>
                  <a:pt x="8111" y="1"/>
                </a:lnTo>
                <a:lnTo>
                  <a:pt x="8525" y="1"/>
                </a:lnTo>
                <a:lnTo>
                  <a:pt x="8939" y="50"/>
                </a:lnTo>
                <a:lnTo>
                  <a:pt x="9353" y="98"/>
                </a:lnTo>
                <a:lnTo>
                  <a:pt x="9742" y="171"/>
                </a:lnTo>
                <a:lnTo>
                  <a:pt x="10132" y="244"/>
                </a:lnTo>
                <a:lnTo>
                  <a:pt x="10522" y="366"/>
                </a:lnTo>
                <a:lnTo>
                  <a:pt x="10911" y="488"/>
                </a:lnTo>
                <a:lnTo>
                  <a:pt x="11277" y="634"/>
                </a:lnTo>
                <a:lnTo>
                  <a:pt x="11618" y="805"/>
                </a:lnTo>
                <a:lnTo>
                  <a:pt x="11983" y="975"/>
                </a:lnTo>
                <a:lnTo>
                  <a:pt x="12324" y="1170"/>
                </a:lnTo>
                <a:lnTo>
                  <a:pt x="12641" y="1389"/>
                </a:lnTo>
                <a:lnTo>
                  <a:pt x="12957" y="1608"/>
                </a:lnTo>
                <a:lnTo>
                  <a:pt x="13274" y="1852"/>
                </a:lnTo>
                <a:lnTo>
                  <a:pt x="13566" y="2120"/>
                </a:lnTo>
                <a:lnTo>
                  <a:pt x="13834" y="2388"/>
                </a:lnTo>
                <a:lnTo>
                  <a:pt x="14126" y="2656"/>
                </a:lnTo>
                <a:lnTo>
                  <a:pt x="14370" y="2948"/>
                </a:lnTo>
                <a:lnTo>
                  <a:pt x="14613" y="3264"/>
                </a:lnTo>
                <a:lnTo>
                  <a:pt x="14832" y="3581"/>
                </a:lnTo>
                <a:lnTo>
                  <a:pt x="15052" y="3898"/>
                </a:lnTo>
                <a:lnTo>
                  <a:pt x="15247" y="4239"/>
                </a:lnTo>
                <a:lnTo>
                  <a:pt x="15417" y="4604"/>
                </a:lnTo>
                <a:lnTo>
                  <a:pt x="15587" y="4945"/>
                </a:lnTo>
                <a:lnTo>
                  <a:pt x="15734" y="5335"/>
                </a:lnTo>
                <a:lnTo>
                  <a:pt x="15855" y="5700"/>
                </a:lnTo>
                <a:lnTo>
                  <a:pt x="15977" y="6090"/>
                </a:lnTo>
                <a:lnTo>
                  <a:pt x="16050" y="6479"/>
                </a:lnTo>
                <a:lnTo>
                  <a:pt x="16123" y="6869"/>
                </a:lnTo>
                <a:lnTo>
                  <a:pt x="16172" y="7283"/>
                </a:lnTo>
                <a:lnTo>
                  <a:pt x="16221" y="7697"/>
                </a:lnTo>
                <a:lnTo>
                  <a:pt x="16221" y="8111"/>
                </a:lnTo>
                <a:lnTo>
                  <a:pt x="16221" y="8111"/>
                </a:lnTo>
                <a:lnTo>
                  <a:pt x="16221" y="8525"/>
                </a:lnTo>
                <a:lnTo>
                  <a:pt x="16172" y="8939"/>
                </a:lnTo>
                <a:lnTo>
                  <a:pt x="16123" y="9353"/>
                </a:lnTo>
                <a:lnTo>
                  <a:pt x="16050" y="9743"/>
                </a:lnTo>
                <a:lnTo>
                  <a:pt x="15977" y="10133"/>
                </a:lnTo>
                <a:lnTo>
                  <a:pt x="15855" y="10522"/>
                </a:lnTo>
                <a:lnTo>
                  <a:pt x="15734" y="10888"/>
                </a:lnTo>
                <a:lnTo>
                  <a:pt x="15587" y="11277"/>
                </a:lnTo>
                <a:lnTo>
                  <a:pt x="15417" y="11618"/>
                </a:lnTo>
                <a:lnTo>
                  <a:pt x="15247" y="11984"/>
                </a:lnTo>
                <a:lnTo>
                  <a:pt x="15052" y="12324"/>
                </a:lnTo>
                <a:lnTo>
                  <a:pt x="14832" y="12641"/>
                </a:lnTo>
                <a:lnTo>
                  <a:pt x="14613" y="12958"/>
                </a:lnTo>
                <a:lnTo>
                  <a:pt x="14370" y="13274"/>
                </a:lnTo>
                <a:lnTo>
                  <a:pt x="14126" y="13567"/>
                </a:lnTo>
                <a:lnTo>
                  <a:pt x="13834" y="13835"/>
                </a:lnTo>
                <a:lnTo>
                  <a:pt x="13566" y="14102"/>
                </a:lnTo>
                <a:lnTo>
                  <a:pt x="13274" y="14370"/>
                </a:lnTo>
                <a:lnTo>
                  <a:pt x="12957" y="14614"/>
                </a:lnTo>
                <a:lnTo>
                  <a:pt x="12641" y="14833"/>
                </a:lnTo>
                <a:lnTo>
                  <a:pt x="12324" y="15052"/>
                </a:lnTo>
                <a:lnTo>
                  <a:pt x="11983" y="15247"/>
                </a:lnTo>
                <a:lnTo>
                  <a:pt x="11618" y="15418"/>
                </a:lnTo>
                <a:lnTo>
                  <a:pt x="11277" y="15588"/>
                </a:lnTo>
                <a:lnTo>
                  <a:pt x="10911" y="15734"/>
                </a:lnTo>
                <a:lnTo>
                  <a:pt x="10522" y="15856"/>
                </a:lnTo>
                <a:lnTo>
                  <a:pt x="10132" y="15978"/>
                </a:lnTo>
                <a:lnTo>
                  <a:pt x="9742" y="16051"/>
                </a:lnTo>
                <a:lnTo>
                  <a:pt x="9353" y="16124"/>
                </a:lnTo>
                <a:lnTo>
                  <a:pt x="8939" y="16173"/>
                </a:lnTo>
                <a:lnTo>
                  <a:pt x="8525" y="16221"/>
                </a:lnTo>
                <a:lnTo>
                  <a:pt x="8111" y="16221"/>
                </a:lnTo>
                <a:lnTo>
                  <a:pt x="8111" y="16221"/>
                </a:lnTo>
                <a:lnTo>
                  <a:pt x="7696" y="16221"/>
                </a:lnTo>
                <a:lnTo>
                  <a:pt x="7282" y="16173"/>
                </a:lnTo>
                <a:lnTo>
                  <a:pt x="6868" y="16124"/>
                </a:lnTo>
                <a:lnTo>
                  <a:pt x="6479" y="16051"/>
                </a:lnTo>
                <a:lnTo>
                  <a:pt x="6089" y="15978"/>
                </a:lnTo>
                <a:lnTo>
                  <a:pt x="5699" y="15856"/>
                </a:lnTo>
                <a:lnTo>
                  <a:pt x="5334" y="15734"/>
                </a:lnTo>
                <a:lnTo>
                  <a:pt x="4944" y="15588"/>
                </a:lnTo>
                <a:lnTo>
                  <a:pt x="4603" y="15418"/>
                </a:lnTo>
                <a:lnTo>
                  <a:pt x="4238" y="15247"/>
                </a:lnTo>
                <a:lnTo>
                  <a:pt x="3897" y="15052"/>
                </a:lnTo>
                <a:lnTo>
                  <a:pt x="3581" y="14833"/>
                </a:lnTo>
                <a:lnTo>
                  <a:pt x="3264" y="14614"/>
                </a:lnTo>
                <a:lnTo>
                  <a:pt x="2947" y="14370"/>
                </a:lnTo>
                <a:lnTo>
                  <a:pt x="2655" y="14102"/>
                </a:lnTo>
                <a:lnTo>
                  <a:pt x="2387" y="13835"/>
                </a:lnTo>
                <a:lnTo>
                  <a:pt x="2119" y="13567"/>
                </a:lnTo>
                <a:lnTo>
                  <a:pt x="1851" y="13274"/>
                </a:lnTo>
                <a:lnTo>
                  <a:pt x="1608" y="12958"/>
                </a:lnTo>
                <a:lnTo>
                  <a:pt x="1389" y="12641"/>
                </a:lnTo>
                <a:lnTo>
                  <a:pt x="1169" y="12324"/>
                </a:lnTo>
                <a:lnTo>
                  <a:pt x="975" y="11984"/>
                </a:lnTo>
                <a:lnTo>
                  <a:pt x="804" y="11618"/>
                </a:lnTo>
                <a:lnTo>
                  <a:pt x="634" y="11277"/>
                </a:lnTo>
                <a:lnTo>
                  <a:pt x="487" y="10888"/>
                </a:lnTo>
                <a:lnTo>
                  <a:pt x="366" y="10522"/>
                </a:lnTo>
                <a:lnTo>
                  <a:pt x="244" y="10133"/>
                </a:lnTo>
                <a:lnTo>
                  <a:pt x="171" y="9743"/>
                </a:lnTo>
                <a:lnTo>
                  <a:pt x="98" y="9353"/>
                </a:lnTo>
                <a:lnTo>
                  <a:pt x="49" y="8939"/>
                </a:lnTo>
                <a:lnTo>
                  <a:pt x="0" y="8525"/>
                </a:lnTo>
                <a:lnTo>
                  <a:pt x="0" y="8111"/>
                </a:lnTo>
                <a:lnTo>
                  <a:pt x="0" y="8111"/>
                </a:lnTo>
                <a:close/>
                <a:moveTo>
                  <a:pt x="7234" y="11180"/>
                </a:moveTo>
                <a:lnTo>
                  <a:pt x="7234" y="11180"/>
                </a:lnTo>
                <a:lnTo>
                  <a:pt x="7282" y="11180"/>
                </a:lnTo>
                <a:lnTo>
                  <a:pt x="7282" y="11180"/>
                </a:lnTo>
                <a:lnTo>
                  <a:pt x="7453" y="11155"/>
                </a:lnTo>
                <a:lnTo>
                  <a:pt x="7623" y="11082"/>
                </a:lnTo>
                <a:lnTo>
                  <a:pt x="7794" y="10985"/>
                </a:lnTo>
                <a:lnTo>
                  <a:pt x="7916" y="10863"/>
                </a:lnTo>
                <a:lnTo>
                  <a:pt x="12007" y="6747"/>
                </a:lnTo>
                <a:lnTo>
                  <a:pt x="12007" y="6747"/>
                </a:lnTo>
                <a:lnTo>
                  <a:pt x="12105" y="6625"/>
                </a:lnTo>
                <a:lnTo>
                  <a:pt x="12153" y="6504"/>
                </a:lnTo>
                <a:lnTo>
                  <a:pt x="12202" y="6358"/>
                </a:lnTo>
                <a:lnTo>
                  <a:pt x="12202" y="6211"/>
                </a:lnTo>
                <a:lnTo>
                  <a:pt x="12202" y="6211"/>
                </a:lnTo>
                <a:lnTo>
                  <a:pt x="12178" y="6017"/>
                </a:lnTo>
                <a:lnTo>
                  <a:pt x="12129" y="5822"/>
                </a:lnTo>
                <a:lnTo>
                  <a:pt x="12032" y="5676"/>
                </a:lnTo>
                <a:lnTo>
                  <a:pt x="11886" y="5529"/>
                </a:lnTo>
                <a:lnTo>
                  <a:pt x="11886" y="5529"/>
                </a:lnTo>
                <a:lnTo>
                  <a:pt x="11764" y="5432"/>
                </a:lnTo>
                <a:lnTo>
                  <a:pt x="11618" y="5383"/>
                </a:lnTo>
                <a:lnTo>
                  <a:pt x="11472" y="5335"/>
                </a:lnTo>
                <a:lnTo>
                  <a:pt x="11325" y="5335"/>
                </a:lnTo>
                <a:lnTo>
                  <a:pt x="11325" y="5335"/>
                </a:lnTo>
                <a:lnTo>
                  <a:pt x="11131" y="5359"/>
                </a:lnTo>
                <a:lnTo>
                  <a:pt x="10960" y="5408"/>
                </a:lnTo>
                <a:lnTo>
                  <a:pt x="10790" y="5505"/>
                </a:lnTo>
                <a:lnTo>
                  <a:pt x="10643" y="5651"/>
                </a:lnTo>
                <a:lnTo>
                  <a:pt x="7161" y="8988"/>
                </a:lnTo>
                <a:lnTo>
                  <a:pt x="5797" y="7648"/>
                </a:lnTo>
                <a:lnTo>
                  <a:pt x="5797" y="7648"/>
                </a:lnTo>
                <a:lnTo>
                  <a:pt x="5675" y="7527"/>
                </a:lnTo>
                <a:lnTo>
                  <a:pt x="5505" y="7454"/>
                </a:lnTo>
                <a:lnTo>
                  <a:pt x="5358" y="7405"/>
                </a:lnTo>
                <a:lnTo>
                  <a:pt x="5188" y="7380"/>
                </a:lnTo>
                <a:lnTo>
                  <a:pt x="5188" y="7380"/>
                </a:lnTo>
                <a:lnTo>
                  <a:pt x="5017" y="7405"/>
                </a:lnTo>
                <a:lnTo>
                  <a:pt x="4847" y="7454"/>
                </a:lnTo>
                <a:lnTo>
                  <a:pt x="4701" y="7527"/>
                </a:lnTo>
                <a:lnTo>
                  <a:pt x="4555" y="7648"/>
                </a:lnTo>
                <a:lnTo>
                  <a:pt x="4555" y="7648"/>
                </a:lnTo>
                <a:lnTo>
                  <a:pt x="4457" y="7770"/>
                </a:lnTo>
                <a:lnTo>
                  <a:pt x="4360" y="7916"/>
                </a:lnTo>
                <a:lnTo>
                  <a:pt x="4311" y="8087"/>
                </a:lnTo>
                <a:lnTo>
                  <a:pt x="4311" y="8257"/>
                </a:lnTo>
                <a:lnTo>
                  <a:pt x="4311" y="8257"/>
                </a:lnTo>
                <a:lnTo>
                  <a:pt x="4311" y="8428"/>
                </a:lnTo>
                <a:lnTo>
                  <a:pt x="4360" y="8598"/>
                </a:lnTo>
                <a:lnTo>
                  <a:pt x="4457" y="8744"/>
                </a:lnTo>
                <a:lnTo>
                  <a:pt x="4555" y="8890"/>
                </a:lnTo>
                <a:lnTo>
                  <a:pt x="6601" y="10936"/>
                </a:lnTo>
                <a:lnTo>
                  <a:pt x="6601" y="10936"/>
                </a:lnTo>
                <a:lnTo>
                  <a:pt x="6747" y="11034"/>
                </a:lnTo>
                <a:lnTo>
                  <a:pt x="6893" y="11131"/>
                </a:lnTo>
                <a:lnTo>
                  <a:pt x="7063" y="11180"/>
                </a:lnTo>
                <a:lnTo>
                  <a:pt x="7234" y="11180"/>
                </a:lnTo>
                <a:lnTo>
                  <a:pt x="7234" y="11180"/>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47"/>
          <p:cNvSpPr/>
          <p:nvPr/>
        </p:nvSpPr>
        <p:spPr>
          <a:xfrm>
            <a:off x="2612361" y="3795199"/>
            <a:ext cx="340844" cy="297873"/>
          </a:xfrm>
          <a:custGeom>
            <a:rect b="b" l="l" r="r" t="t"/>
            <a:pathLst>
              <a:path extrusionOk="0" fill="none" h="14176" w="16221">
                <a:moveTo>
                  <a:pt x="16075" y="12665"/>
                </a:moveTo>
                <a:lnTo>
                  <a:pt x="8987" y="488"/>
                </a:lnTo>
                <a:lnTo>
                  <a:pt x="8987" y="488"/>
                </a:lnTo>
                <a:lnTo>
                  <a:pt x="8914" y="390"/>
                </a:lnTo>
                <a:lnTo>
                  <a:pt x="8817" y="293"/>
                </a:lnTo>
                <a:lnTo>
                  <a:pt x="8720" y="196"/>
                </a:lnTo>
                <a:lnTo>
                  <a:pt x="8622" y="123"/>
                </a:lnTo>
                <a:lnTo>
                  <a:pt x="8500" y="74"/>
                </a:lnTo>
                <a:lnTo>
                  <a:pt x="8379" y="25"/>
                </a:lnTo>
                <a:lnTo>
                  <a:pt x="8232" y="1"/>
                </a:lnTo>
                <a:lnTo>
                  <a:pt x="8111" y="1"/>
                </a:lnTo>
                <a:lnTo>
                  <a:pt x="8111" y="1"/>
                </a:lnTo>
                <a:lnTo>
                  <a:pt x="7965" y="1"/>
                </a:lnTo>
                <a:lnTo>
                  <a:pt x="7843" y="25"/>
                </a:lnTo>
                <a:lnTo>
                  <a:pt x="7721" y="74"/>
                </a:lnTo>
                <a:lnTo>
                  <a:pt x="7599" y="123"/>
                </a:lnTo>
                <a:lnTo>
                  <a:pt x="7502" y="196"/>
                </a:lnTo>
                <a:lnTo>
                  <a:pt x="7404" y="293"/>
                </a:lnTo>
                <a:lnTo>
                  <a:pt x="7307" y="390"/>
                </a:lnTo>
                <a:lnTo>
                  <a:pt x="7234" y="488"/>
                </a:lnTo>
                <a:lnTo>
                  <a:pt x="147" y="12665"/>
                </a:lnTo>
                <a:lnTo>
                  <a:pt x="147" y="12665"/>
                </a:lnTo>
                <a:lnTo>
                  <a:pt x="74" y="12787"/>
                </a:lnTo>
                <a:lnTo>
                  <a:pt x="25" y="12909"/>
                </a:lnTo>
                <a:lnTo>
                  <a:pt x="0" y="13031"/>
                </a:lnTo>
                <a:lnTo>
                  <a:pt x="0" y="13177"/>
                </a:lnTo>
                <a:lnTo>
                  <a:pt x="0" y="13177"/>
                </a:lnTo>
                <a:lnTo>
                  <a:pt x="0" y="13299"/>
                </a:lnTo>
                <a:lnTo>
                  <a:pt x="25" y="13420"/>
                </a:lnTo>
                <a:lnTo>
                  <a:pt x="74" y="13567"/>
                </a:lnTo>
                <a:lnTo>
                  <a:pt x="147" y="13688"/>
                </a:lnTo>
                <a:lnTo>
                  <a:pt x="147" y="13688"/>
                </a:lnTo>
                <a:lnTo>
                  <a:pt x="220" y="13786"/>
                </a:lnTo>
                <a:lnTo>
                  <a:pt x="293" y="13883"/>
                </a:lnTo>
                <a:lnTo>
                  <a:pt x="390" y="13981"/>
                </a:lnTo>
                <a:lnTo>
                  <a:pt x="512" y="14054"/>
                </a:lnTo>
                <a:lnTo>
                  <a:pt x="634" y="14102"/>
                </a:lnTo>
                <a:lnTo>
                  <a:pt x="755" y="14151"/>
                </a:lnTo>
                <a:lnTo>
                  <a:pt x="877" y="14175"/>
                </a:lnTo>
                <a:lnTo>
                  <a:pt x="1023" y="14175"/>
                </a:lnTo>
                <a:lnTo>
                  <a:pt x="15198" y="14175"/>
                </a:lnTo>
                <a:lnTo>
                  <a:pt x="15198" y="14175"/>
                </a:lnTo>
                <a:lnTo>
                  <a:pt x="15344" y="14175"/>
                </a:lnTo>
                <a:lnTo>
                  <a:pt x="15466" y="14151"/>
                </a:lnTo>
                <a:lnTo>
                  <a:pt x="15588" y="14102"/>
                </a:lnTo>
                <a:lnTo>
                  <a:pt x="15709" y="14054"/>
                </a:lnTo>
                <a:lnTo>
                  <a:pt x="15831" y="13981"/>
                </a:lnTo>
                <a:lnTo>
                  <a:pt x="15929" y="13883"/>
                </a:lnTo>
                <a:lnTo>
                  <a:pt x="16002" y="13786"/>
                </a:lnTo>
                <a:lnTo>
                  <a:pt x="16075" y="13688"/>
                </a:lnTo>
                <a:lnTo>
                  <a:pt x="16075" y="13688"/>
                </a:lnTo>
                <a:lnTo>
                  <a:pt x="16148" y="13567"/>
                </a:lnTo>
                <a:lnTo>
                  <a:pt x="16197" y="13420"/>
                </a:lnTo>
                <a:lnTo>
                  <a:pt x="16221" y="13299"/>
                </a:lnTo>
                <a:lnTo>
                  <a:pt x="16221" y="13177"/>
                </a:lnTo>
                <a:lnTo>
                  <a:pt x="16221" y="13177"/>
                </a:lnTo>
                <a:lnTo>
                  <a:pt x="16221" y="13031"/>
                </a:lnTo>
                <a:lnTo>
                  <a:pt x="16197" y="12909"/>
                </a:lnTo>
                <a:lnTo>
                  <a:pt x="16148" y="12787"/>
                </a:lnTo>
                <a:lnTo>
                  <a:pt x="16075" y="12665"/>
                </a:lnTo>
                <a:lnTo>
                  <a:pt x="16075" y="12665"/>
                </a:lnTo>
                <a:close/>
                <a:moveTo>
                  <a:pt x="8111" y="12349"/>
                </a:moveTo>
                <a:lnTo>
                  <a:pt x="8111" y="12349"/>
                </a:lnTo>
                <a:lnTo>
                  <a:pt x="7916" y="12324"/>
                </a:lnTo>
                <a:lnTo>
                  <a:pt x="7721" y="12276"/>
                </a:lnTo>
                <a:lnTo>
                  <a:pt x="7575" y="12178"/>
                </a:lnTo>
                <a:lnTo>
                  <a:pt x="7429" y="12057"/>
                </a:lnTo>
                <a:lnTo>
                  <a:pt x="7307" y="11910"/>
                </a:lnTo>
                <a:lnTo>
                  <a:pt x="7210" y="11764"/>
                </a:lnTo>
                <a:lnTo>
                  <a:pt x="7161" y="11569"/>
                </a:lnTo>
                <a:lnTo>
                  <a:pt x="7136" y="11375"/>
                </a:lnTo>
                <a:lnTo>
                  <a:pt x="7136" y="11375"/>
                </a:lnTo>
                <a:lnTo>
                  <a:pt x="7161" y="11180"/>
                </a:lnTo>
                <a:lnTo>
                  <a:pt x="7210" y="11009"/>
                </a:lnTo>
                <a:lnTo>
                  <a:pt x="7307" y="10839"/>
                </a:lnTo>
                <a:lnTo>
                  <a:pt x="7429" y="10693"/>
                </a:lnTo>
                <a:lnTo>
                  <a:pt x="7575" y="10571"/>
                </a:lnTo>
                <a:lnTo>
                  <a:pt x="7721" y="10473"/>
                </a:lnTo>
                <a:lnTo>
                  <a:pt x="7916" y="10425"/>
                </a:lnTo>
                <a:lnTo>
                  <a:pt x="8111" y="10400"/>
                </a:lnTo>
                <a:lnTo>
                  <a:pt x="8111" y="10400"/>
                </a:lnTo>
                <a:lnTo>
                  <a:pt x="8306" y="10425"/>
                </a:lnTo>
                <a:lnTo>
                  <a:pt x="8476" y="10473"/>
                </a:lnTo>
                <a:lnTo>
                  <a:pt x="8646" y="10571"/>
                </a:lnTo>
                <a:lnTo>
                  <a:pt x="8793" y="10693"/>
                </a:lnTo>
                <a:lnTo>
                  <a:pt x="8914" y="10839"/>
                </a:lnTo>
                <a:lnTo>
                  <a:pt x="9012" y="11009"/>
                </a:lnTo>
                <a:lnTo>
                  <a:pt x="9061" y="11180"/>
                </a:lnTo>
                <a:lnTo>
                  <a:pt x="9085" y="11375"/>
                </a:lnTo>
                <a:lnTo>
                  <a:pt x="9085" y="11375"/>
                </a:lnTo>
                <a:lnTo>
                  <a:pt x="9061" y="11569"/>
                </a:lnTo>
                <a:lnTo>
                  <a:pt x="9012" y="11764"/>
                </a:lnTo>
                <a:lnTo>
                  <a:pt x="8914" y="11910"/>
                </a:lnTo>
                <a:lnTo>
                  <a:pt x="8793" y="12057"/>
                </a:lnTo>
                <a:lnTo>
                  <a:pt x="8646" y="12178"/>
                </a:lnTo>
                <a:lnTo>
                  <a:pt x="8476" y="12276"/>
                </a:lnTo>
                <a:lnTo>
                  <a:pt x="8306" y="12324"/>
                </a:lnTo>
                <a:lnTo>
                  <a:pt x="8111" y="12349"/>
                </a:lnTo>
                <a:lnTo>
                  <a:pt x="8111" y="12349"/>
                </a:lnTo>
                <a:close/>
                <a:moveTo>
                  <a:pt x="9231" y="5091"/>
                </a:moveTo>
                <a:lnTo>
                  <a:pt x="8939" y="8915"/>
                </a:lnTo>
                <a:lnTo>
                  <a:pt x="8939" y="8915"/>
                </a:lnTo>
                <a:lnTo>
                  <a:pt x="8914" y="9061"/>
                </a:lnTo>
                <a:lnTo>
                  <a:pt x="8866" y="9207"/>
                </a:lnTo>
                <a:lnTo>
                  <a:pt x="8793" y="9304"/>
                </a:lnTo>
                <a:lnTo>
                  <a:pt x="8695" y="9426"/>
                </a:lnTo>
                <a:lnTo>
                  <a:pt x="8573" y="9499"/>
                </a:lnTo>
                <a:lnTo>
                  <a:pt x="8452" y="9572"/>
                </a:lnTo>
                <a:lnTo>
                  <a:pt x="8330" y="9621"/>
                </a:lnTo>
                <a:lnTo>
                  <a:pt x="8184" y="9621"/>
                </a:lnTo>
                <a:lnTo>
                  <a:pt x="8038" y="9621"/>
                </a:lnTo>
                <a:lnTo>
                  <a:pt x="8038" y="9621"/>
                </a:lnTo>
                <a:lnTo>
                  <a:pt x="7891" y="9621"/>
                </a:lnTo>
                <a:lnTo>
                  <a:pt x="7770" y="9572"/>
                </a:lnTo>
                <a:lnTo>
                  <a:pt x="7648" y="9499"/>
                </a:lnTo>
                <a:lnTo>
                  <a:pt x="7526" y="9426"/>
                </a:lnTo>
                <a:lnTo>
                  <a:pt x="7429" y="9304"/>
                </a:lnTo>
                <a:lnTo>
                  <a:pt x="7356" y="9207"/>
                </a:lnTo>
                <a:lnTo>
                  <a:pt x="7307" y="9061"/>
                </a:lnTo>
                <a:lnTo>
                  <a:pt x="7283" y="8915"/>
                </a:lnTo>
                <a:lnTo>
                  <a:pt x="6990" y="5091"/>
                </a:lnTo>
                <a:lnTo>
                  <a:pt x="6990" y="5091"/>
                </a:lnTo>
                <a:lnTo>
                  <a:pt x="7015" y="4945"/>
                </a:lnTo>
                <a:lnTo>
                  <a:pt x="7039" y="4823"/>
                </a:lnTo>
                <a:lnTo>
                  <a:pt x="7088" y="4701"/>
                </a:lnTo>
                <a:lnTo>
                  <a:pt x="7161" y="4604"/>
                </a:lnTo>
                <a:lnTo>
                  <a:pt x="7258" y="4506"/>
                </a:lnTo>
                <a:lnTo>
                  <a:pt x="7380" y="4433"/>
                </a:lnTo>
                <a:lnTo>
                  <a:pt x="7526" y="4409"/>
                </a:lnTo>
                <a:lnTo>
                  <a:pt x="7648" y="4385"/>
                </a:lnTo>
                <a:lnTo>
                  <a:pt x="8573" y="4385"/>
                </a:lnTo>
                <a:lnTo>
                  <a:pt x="8573" y="4385"/>
                </a:lnTo>
                <a:lnTo>
                  <a:pt x="8695" y="4409"/>
                </a:lnTo>
                <a:lnTo>
                  <a:pt x="8841" y="4433"/>
                </a:lnTo>
                <a:lnTo>
                  <a:pt x="8963" y="4506"/>
                </a:lnTo>
                <a:lnTo>
                  <a:pt x="9061" y="4604"/>
                </a:lnTo>
                <a:lnTo>
                  <a:pt x="9134" y="4701"/>
                </a:lnTo>
                <a:lnTo>
                  <a:pt x="9182" y="4823"/>
                </a:lnTo>
                <a:lnTo>
                  <a:pt x="9207" y="4945"/>
                </a:lnTo>
                <a:lnTo>
                  <a:pt x="9231" y="5091"/>
                </a:lnTo>
                <a:lnTo>
                  <a:pt x="9231" y="5091"/>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47"/>
          <p:cNvSpPr/>
          <p:nvPr/>
        </p:nvSpPr>
        <p:spPr>
          <a:xfrm>
            <a:off x="3740838" y="3772169"/>
            <a:ext cx="343912" cy="343933"/>
          </a:xfrm>
          <a:custGeom>
            <a:rect b="b" l="l" r="r" t="t"/>
            <a:pathLst>
              <a:path extrusionOk="0" fill="none" h="16368" w="16367">
                <a:moveTo>
                  <a:pt x="16074" y="4385"/>
                </a:moveTo>
                <a:lnTo>
                  <a:pt x="11983" y="293"/>
                </a:lnTo>
                <a:lnTo>
                  <a:pt x="11983" y="293"/>
                </a:lnTo>
                <a:lnTo>
                  <a:pt x="11812" y="171"/>
                </a:lnTo>
                <a:lnTo>
                  <a:pt x="11642" y="74"/>
                </a:lnTo>
                <a:lnTo>
                  <a:pt x="11447" y="25"/>
                </a:lnTo>
                <a:lnTo>
                  <a:pt x="11252" y="1"/>
                </a:lnTo>
                <a:lnTo>
                  <a:pt x="5115" y="1"/>
                </a:lnTo>
                <a:lnTo>
                  <a:pt x="5115" y="1"/>
                </a:lnTo>
                <a:lnTo>
                  <a:pt x="4920" y="25"/>
                </a:lnTo>
                <a:lnTo>
                  <a:pt x="4725" y="74"/>
                </a:lnTo>
                <a:lnTo>
                  <a:pt x="4554" y="171"/>
                </a:lnTo>
                <a:lnTo>
                  <a:pt x="4384" y="293"/>
                </a:lnTo>
                <a:lnTo>
                  <a:pt x="292" y="4385"/>
                </a:lnTo>
                <a:lnTo>
                  <a:pt x="292" y="4385"/>
                </a:lnTo>
                <a:lnTo>
                  <a:pt x="171" y="4555"/>
                </a:lnTo>
                <a:lnTo>
                  <a:pt x="73" y="4726"/>
                </a:lnTo>
                <a:lnTo>
                  <a:pt x="24" y="4921"/>
                </a:lnTo>
                <a:lnTo>
                  <a:pt x="0" y="5115"/>
                </a:lnTo>
                <a:lnTo>
                  <a:pt x="0" y="11253"/>
                </a:lnTo>
                <a:lnTo>
                  <a:pt x="0" y="11253"/>
                </a:lnTo>
                <a:lnTo>
                  <a:pt x="24" y="11448"/>
                </a:lnTo>
                <a:lnTo>
                  <a:pt x="73" y="11642"/>
                </a:lnTo>
                <a:lnTo>
                  <a:pt x="171" y="11813"/>
                </a:lnTo>
                <a:lnTo>
                  <a:pt x="292" y="11983"/>
                </a:lnTo>
                <a:lnTo>
                  <a:pt x="4384" y="16075"/>
                </a:lnTo>
                <a:lnTo>
                  <a:pt x="4384" y="16075"/>
                </a:lnTo>
                <a:lnTo>
                  <a:pt x="4554" y="16197"/>
                </a:lnTo>
                <a:lnTo>
                  <a:pt x="4725" y="16294"/>
                </a:lnTo>
                <a:lnTo>
                  <a:pt x="4920" y="16343"/>
                </a:lnTo>
                <a:lnTo>
                  <a:pt x="5115" y="16367"/>
                </a:lnTo>
                <a:lnTo>
                  <a:pt x="11252" y="16367"/>
                </a:lnTo>
                <a:lnTo>
                  <a:pt x="11252" y="16367"/>
                </a:lnTo>
                <a:lnTo>
                  <a:pt x="11447" y="16343"/>
                </a:lnTo>
                <a:lnTo>
                  <a:pt x="11642" y="16294"/>
                </a:lnTo>
                <a:lnTo>
                  <a:pt x="11812" y="16197"/>
                </a:lnTo>
                <a:lnTo>
                  <a:pt x="11983" y="16075"/>
                </a:lnTo>
                <a:lnTo>
                  <a:pt x="16074" y="11983"/>
                </a:lnTo>
                <a:lnTo>
                  <a:pt x="16074" y="11983"/>
                </a:lnTo>
                <a:lnTo>
                  <a:pt x="16196" y="11813"/>
                </a:lnTo>
                <a:lnTo>
                  <a:pt x="16294" y="11642"/>
                </a:lnTo>
                <a:lnTo>
                  <a:pt x="16342" y="11448"/>
                </a:lnTo>
                <a:lnTo>
                  <a:pt x="16367" y="11253"/>
                </a:lnTo>
                <a:lnTo>
                  <a:pt x="16367" y="5115"/>
                </a:lnTo>
                <a:lnTo>
                  <a:pt x="16367" y="5115"/>
                </a:lnTo>
                <a:lnTo>
                  <a:pt x="16342" y="4921"/>
                </a:lnTo>
                <a:lnTo>
                  <a:pt x="16294" y="4726"/>
                </a:lnTo>
                <a:lnTo>
                  <a:pt x="16196" y="4555"/>
                </a:lnTo>
                <a:lnTo>
                  <a:pt x="16074" y="4385"/>
                </a:lnTo>
                <a:lnTo>
                  <a:pt x="16074" y="4385"/>
                </a:lnTo>
                <a:close/>
                <a:moveTo>
                  <a:pt x="9864" y="8452"/>
                </a:moveTo>
                <a:lnTo>
                  <a:pt x="11203" y="9792"/>
                </a:lnTo>
                <a:lnTo>
                  <a:pt x="11203" y="9792"/>
                </a:lnTo>
                <a:lnTo>
                  <a:pt x="11252" y="9840"/>
                </a:lnTo>
                <a:lnTo>
                  <a:pt x="11276" y="9913"/>
                </a:lnTo>
                <a:lnTo>
                  <a:pt x="11301" y="10059"/>
                </a:lnTo>
                <a:lnTo>
                  <a:pt x="11276" y="10206"/>
                </a:lnTo>
                <a:lnTo>
                  <a:pt x="11252" y="10279"/>
                </a:lnTo>
                <a:lnTo>
                  <a:pt x="11203" y="10327"/>
                </a:lnTo>
                <a:lnTo>
                  <a:pt x="10327" y="11204"/>
                </a:lnTo>
                <a:lnTo>
                  <a:pt x="10327" y="11204"/>
                </a:lnTo>
                <a:lnTo>
                  <a:pt x="10278" y="11253"/>
                </a:lnTo>
                <a:lnTo>
                  <a:pt x="10205" y="11277"/>
                </a:lnTo>
                <a:lnTo>
                  <a:pt x="10059" y="11302"/>
                </a:lnTo>
                <a:lnTo>
                  <a:pt x="9913" y="11277"/>
                </a:lnTo>
                <a:lnTo>
                  <a:pt x="9840" y="11253"/>
                </a:lnTo>
                <a:lnTo>
                  <a:pt x="9791" y="11204"/>
                </a:lnTo>
                <a:lnTo>
                  <a:pt x="8451" y="9865"/>
                </a:lnTo>
                <a:lnTo>
                  <a:pt x="8451" y="9865"/>
                </a:lnTo>
                <a:lnTo>
                  <a:pt x="8403" y="9816"/>
                </a:lnTo>
                <a:lnTo>
                  <a:pt x="8330" y="9792"/>
                </a:lnTo>
                <a:lnTo>
                  <a:pt x="8183" y="9767"/>
                </a:lnTo>
                <a:lnTo>
                  <a:pt x="8037" y="9792"/>
                </a:lnTo>
                <a:lnTo>
                  <a:pt x="7964" y="9816"/>
                </a:lnTo>
                <a:lnTo>
                  <a:pt x="7915" y="9865"/>
                </a:lnTo>
                <a:lnTo>
                  <a:pt x="6576" y="11204"/>
                </a:lnTo>
                <a:lnTo>
                  <a:pt x="6576" y="11204"/>
                </a:lnTo>
                <a:lnTo>
                  <a:pt x="6527" y="11253"/>
                </a:lnTo>
                <a:lnTo>
                  <a:pt x="6454" y="11277"/>
                </a:lnTo>
                <a:lnTo>
                  <a:pt x="6308" y="11302"/>
                </a:lnTo>
                <a:lnTo>
                  <a:pt x="6162" y="11277"/>
                </a:lnTo>
                <a:lnTo>
                  <a:pt x="6089" y="11253"/>
                </a:lnTo>
                <a:lnTo>
                  <a:pt x="6040" y="11204"/>
                </a:lnTo>
                <a:lnTo>
                  <a:pt x="5163" y="10327"/>
                </a:lnTo>
                <a:lnTo>
                  <a:pt x="5163" y="10327"/>
                </a:lnTo>
                <a:lnTo>
                  <a:pt x="5115" y="10279"/>
                </a:lnTo>
                <a:lnTo>
                  <a:pt x="5090" y="10206"/>
                </a:lnTo>
                <a:lnTo>
                  <a:pt x="5066" y="10059"/>
                </a:lnTo>
                <a:lnTo>
                  <a:pt x="5090" y="9913"/>
                </a:lnTo>
                <a:lnTo>
                  <a:pt x="5115" y="9840"/>
                </a:lnTo>
                <a:lnTo>
                  <a:pt x="5163" y="9792"/>
                </a:lnTo>
                <a:lnTo>
                  <a:pt x="6503" y="8452"/>
                </a:lnTo>
                <a:lnTo>
                  <a:pt x="6503" y="8452"/>
                </a:lnTo>
                <a:lnTo>
                  <a:pt x="6552" y="8403"/>
                </a:lnTo>
                <a:lnTo>
                  <a:pt x="6576" y="8330"/>
                </a:lnTo>
                <a:lnTo>
                  <a:pt x="6600" y="8184"/>
                </a:lnTo>
                <a:lnTo>
                  <a:pt x="6576" y="8038"/>
                </a:lnTo>
                <a:lnTo>
                  <a:pt x="6552" y="7965"/>
                </a:lnTo>
                <a:lnTo>
                  <a:pt x="6503" y="7916"/>
                </a:lnTo>
                <a:lnTo>
                  <a:pt x="5163" y="6577"/>
                </a:lnTo>
                <a:lnTo>
                  <a:pt x="5163" y="6577"/>
                </a:lnTo>
                <a:lnTo>
                  <a:pt x="5115" y="6528"/>
                </a:lnTo>
                <a:lnTo>
                  <a:pt x="5090" y="6455"/>
                </a:lnTo>
                <a:lnTo>
                  <a:pt x="5066" y="6309"/>
                </a:lnTo>
                <a:lnTo>
                  <a:pt x="5090" y="6163"/>
                </a:lnTo>
                <a:lnTo>
                  <a:pt x="5115" y="6090"/>
                </a:lnTo>
                <a:lnTo>
                  <a:pt x="5163" y="6041"/>
                </a:lnTo>
                <a:lnTo>
                  <a:pt x="6040" y="5164"/>
                </a:lnTo>
                <a:lnTo>
                  <a:pt x="6040" y="5164"/>
                </a:lnTo>
                <a:lnTo>
                  <a:pt x="6089" y="5115"/>
                </a:lnTo>
                <a:lnTo>
                  <a:pt x="6162" y="5091"/>
                </a:lnTo>
                <a:lnTo>
                  <a:pt x="6308" y="5067"/>
                </a:lnTo>
                <a:lnTo>
                  <a:pt x="6454" y="5091"/>
                </a:lnTo>
                <a:lnTo>
                  <a:pt x="6527" y="5115"/>
                </a:lnTo>
                <a:lnTo>
                  <a:pt x="6576" y="5164"/>
                </a:lnTo>
                <a:lnTo>
                  <a:pt x="7915" y="6504"/>
                </a:lnTo>
                <a:lnTo>
                  <a:pt x="7915" y="6504"/>
                </a:lnTo>
                <a:lnTo>
                  <a:pt x="7964" y="6552"/>
                </a:lnTo>
                <a:lnTo>
                  <a:pt x="8037" y="6577"/>
                </a:lnTo>
                <a:lnTo>
                  <a:pt x="8183" y="6601"/>
                </a:lnTo>
                <a:lnTo>
                  <a:pt x="8330" y="6577"/>
                </a:lnTo>
                <a:lnTo>
                  <a:pt x="8403" y="6552"/>
                </a:lnTo>
                <a:lnTo>
                  <a:pt x="8451" y="6504"/>
                </a:lnTo>
                <a:lnTo>
                  <a:pt x="9791" y="5164"/>
                </a:lnTo>
                <a:lnTo>
                  <a:pt x="9791" y="5164"/>
                </a:lnTo>
                <a:lnTo>
                  <a:pt x="9840" y="5115"/>
                </a:lnTo>
                <a:lnTo>
                  <a:pt x="9913" y="5091"/>
                </a:lnTo>
                <a:lnTo>
                  <a:pt x="10059" y="5067"/>
                </a:lnTo>
                <a:lnTo>
                  <a:pt x="10205" y="5091"/>
                </a:lnTo>
                <a:lnTo>
                  <a:pt x="10278" y="5115"/>
                </a:lnTo>
                <a:lnTo>
                  <a:pt x="10327" y="5164"/>
                </a:lnTo>
                <a:lnTo>
                  <a:pt x="11203" y="6041"/>
                </a:lnTo>
                <a:lnTo>
                  <a:pt x="11203" y="6041"/>
                </a:lnTo>
                <a:lnTo>
                  <a:pt x="11252" y="6090"/>
                </a:lnTo>
                <a:lnTo>
                  <a:pt x="11276" y="6163"/>
                </a:lnTo>
                <a:lnTo>
                  <a:pt x="11301" y="6309"/>
                </a:lnTo>
                <a:lnTo>
                  <a:pt x="11276" y="6455"/>
                </a:lnTo>
                <a:lnTo>
                  <a:pt x="11252" y="6528"/>
                </a:lnTo>
                <a:lnTo>
                  <a:pt x="11203" y="6577"/>
                </a:lnTo>
                <a:lnTo>
                  <a:pt x="9864" y="7916"/>
                </a:lnTo>
                <a:lnTo>
                  <a:pt x="9864" y="7916"/>
                </a:lnTo>
                <a:lnTo>
                  <a:pt x="9815" y="7965"/>
                </a:lnTo>
                <a:lnTo>
                  <a:pt x="9791" y="8038"/>
                </a:lnTo>
                <a:lnTo>
                  <a:pt x="9766" y="8184"/>
                </a:lnTo>
                <a:lnTo>
                  <a:pt x="9791" y="8330"/>
                </a:lnTo>
                <a:lnTo>
                  <a:pt x="9815" y="8403"/>
                </a:lnTo>
                <a:lnTo>
                  <a:pt x="9864" y="8452"/>
                </a:lnTo>
                <a:lnTo>
                  <a:pt x="9864" y="8452"/>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18" name="Google Shape;1018;p47"/>
          <p:cNvGrpSpPr/>
          <p:nvPr/>
        </p:nvGrpSpPr>
        <p:grpSpPr>
          <a:xfrm>
            <a:off x="4280585" y="3777157"/>
            <a:ext cx="394068" cy="325505"/>
            <a:chOff x="5268225" y="4341925"/>
            <a:chExt cx="468850" cy="387275"/>
          </a:xfrm>
        </p:grpSpPr>
        <p:sp>
          <p:nvSpPr>
            <p:cNvPr id="1019" name="Google Shape;1019;p47"/>
            <p:cNvSpPr/>
            <p:nvPr/>
          </p:nvSpPr>
          <p:spPr>
            <a:xfrm>
              <a:off x="5652425" y="4676800"/>
              <a:ext cx="65775" cy="52400"/>
            </a:xfrm>
            <a:custGeom>
              <a:rect b="b" l="l" r="r" t="t"/>
              <a:pathLst>
                <a:path extrusionOk="0" fill="none" h="2096" w="2631">
                  <a:moveTo>
                    <a:pt x="1" y="1"/>
                  </a:moveTo>
                  <a:lnTo>
                    <a:pt x="1" y="780"/>
                  </a:lnTo>
                  <a:lnTo>
                    <a:pt x="1" y="780"/>
                  </a:lnTo>
                  <a:lnTo>
                    <a:pt x="25" y="1048"/>
                  </a:lnTo>
                  <a:lnTo>
                    <a:pt x="122" y="1291"/>
                  </a:lnTo>
                  <a:lnTo>
                    <a:pt x="244" y="1511"/>
                  </a:lnTo>
                  <a:lnTo>
                    <a:pt x="390" y="1705"/>
                  </a:lnTo>
                  <a:lnTo>
                    <a:pt x="585" y="1852"/>
                  </a:lnTo>
                  <a:lnTo>
                    <a:pt x="804" y="1973"/>
                  </a:lnTo>
                  <a:lnTo>
                    <a:pt x="1048" y="2071"/>
                  </a:lnTo>
                  <a:lnTo>
                    <a:pt x="1316" y="2095"/>
                  </a:lnTo>
                  <a:lnTo>
                    <a:pt x="1316" y="2095"/>
                  </a:lnTo>
                  <a:lnTo>
                    <a:pt x="1584" y="2071"/>
                  </a:lnTo>
                  <a:lnTo>
                    <a:pt x="1827" y="1973"/>
                  </a:lnTo>
                  <a:lnTo>
                    <a:pt x="2046" y="1852"/>
                  </a:lnTo>
                  <a:lnTo>
                    <a:pt x="2241" y="1705"/>
                  </a:lnTo>
                  <a:lnTo>
                    <a:pt x="2412" y="1511"/>
                  </a:lnTo>
                  <a:lnTo>
                    <a:pt x="2533" y="1291"/>
                  </a:lnTo>
                  <a:lnTo>
                    <a:pt x="2607" y="1048"/>
                  </a:lnTo>
                  <a:lnTo>
                    <a:pt x="2631" y="780"/>
                  </a:lnTo>
                  <a:lnTo>
                    <a:pt x="2631" y="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47"/>
            <p:cNvSpPr/>
            <p:nvPr/>
          </p:nvSpPr>
          <p:spPr>
            <a:xfrm>
              <a:off x="5287100" y="4676800"/>
              <a:ext cx="65775" cy="52400"/>
            </a:xfrm>
            <a:custGeom>
              <a:rect b="b" l="l" r="r" t="t"/>
              <a:pathLst>
                <a:path extrusionOk="0" fill="none" h="2096" w="2631">
                  <a:moveTo>
                    <a:pt x="1" y="1"/>
                  </a:moveTo>
                  <a:lnTo>
                    <a:pt x="1" y="780"/>
                  </a:lnTo>
                  <a:lnTo>
                    <a:pt x="1" y="780"/>
                  </a:lnTo>
                  <a:lnTo>
                    <a:pt x="25" y="1048"/>
                  </a:lnTo>
                  <a:lnTo>
                    <a:pt x="98" y="1291"/>
                  </a:lnTo>
                  <a:lnTo>
                    <a:pt x="220" y="1511"/>
                  </a:lnTo>
                  <a:lnTo>
                    <a:pt x="390" y="1705"/>
                  </a:lnTo>
                  <a:lnTo>
                    <a:pt x="585" y="1852"/>
                  </a:lnTo>
                  <a:lnTo>
                    <a:pt x="804" y="1973"/>
                  </a:lnTo>
                  <a:lnTo>
                    <a:pt x="1048" y="2071"/>
                  </a:lnTo>
                  <a:lnTo>
                    <a:pt x="1316" y="2095"/>
                  </a:lnTo>
                  <a:lnTo>
                    <a:pt x="1316" y="2095"/>
                  </a:lnTo>
                  <a:lnTo>
                    <a:pt x="1584" y="2071"/>
                  </a:lnTo>
                  <a:lnTo>
                    <a:pt x="1827" y="1973"/>
                  </a:lnTo>
                  <a:lnTo>
                    <a:pt x="2046" y="1852"/>
                  </a:lnTo>
                  <a:lnTo>
                    <a:pt x="2241" y="1705"/>
                  </a:lnTo>
                  <a:lnTo>
                    <a:pt x="2387" y="1511"/>
                  </a:lnTo>
                  <a:lnTo>
                    <a:pt x="2509" y="1291"/>
                  </a:lnTo>
                  <a:lnTo>
                    <a:pt x="2607" y="1048"/>
                  </a:lnTo>
                  <a:lnTo>
                    <a:pt x="2631" y="780"/>
                  </a:lnTo>
                  <a:lnTo>
                    <a:pt x="2631" y="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47"/>
            <p:cNvSpPr/>
            <p:nvPr/>
          </p:nvSpPr>
          <p:spPr>
            <a:xfrm>
              <a:off x="5268225" y="4341925"/>
              <a:ext cx="468850" cy="333075"/>
            </a:xfrm>
            <a:custGeom>
              <a:rect b="b" l="l" r="r" t="t"/>
              <a:pathLst>
                <a:path extrusionOk="0" fill="none" h="13323" w="18754">
                  <a:moveTo>
                    <a:pt x="18754" y="5553"/>
                  </a:moveTo>
                  <a:lnTo>
                    <a:pt x="18754" y="5553"/>
                  </a:lnTo>
                  <a:lnTo>
                    <a:pt x="18730" y="5334"/>
                  </a:lnTo>
                  <a:lnTo>
                    <a:pt x="18681" y="5091"/>
                  </a:lnTo>
                  <a:lnTo>
                    <a:pt x="18583" y="4847"/>
                  </a:lnTo>
                  <a:lnTo>
                    <a:pt x="18462" y="4628"/>
                  </a:lnTo>
                  <a:lnTo>
                    <a:pt x="18291" y="4433"/>
                  </a:lnTo>
                  <a:lnTo>
                    <a:pt x="18121" y="4287"/>
                  </a:lnTo>
                  <a:lnTo>
                    <a:pt x="18023" y="4214"/>
                  </a:lnTo>
                  <a:lnTo>
                    <a:pt x="17926" y="4165"/>
                  </a:lnTo>
                  <a:lnTo>
                    <a:pt x="17828" y="4141"/>
                  </a:lnTo>
                  <a:lnTo>
                    <a:pt x="17731" y="4141"/>
                  </a:lnTo>
                  <a:lnTo>
                    <a:pt x="16489" y="4141"/>
                  </a:lnTo>
                  <a:lnTo>
                    <a:pt x="15588" y="1803"/>
                  </a:lnTo>
                  <a:lnTo>
                    <a:pt x="15588" y="1803"/>
                  </a:lnTo>
                  <a:lnTo>
                    <a:pt x="15490" y="1583"/>
                  </a:lnTo>
                  <a:lnTo>
                    <a:pt x="15344" y="1364"/>
                  </a:lnTo>
                  <a:lnTo>
                    <a:pt x="15174" y="1169"/>
                  </a:lnTo>
                  <a:lnTo>
                    <a:pt x="15003" y="975"/>
                  </a:lnTo>
                  <a:lnTo>
                    <a:pt x="14784" y="804"/>
                  </a:lnTo>
                  <a:lnTo>
                    <a:pt x="14565" y="658"/>
                  </a:lnTo>
                  <a:lnTo>
                    <a:pt x="14346" y="536"/>
                  </a:lnTo>
                  <a:lnTo>
                    <a:pt x="14102" y="439"/>
                  </a:lnTo>
                  <a:lnTo>
                    <a:pt x="14102" y="439"/>
                  </a:lnTo>
                  <a:lnTo>
                    <a:pt x="13810" y="390"/>
                  </a:lnTo>
                  <a:lnTo>
                    <a:pt x="13444" y="317"/>
                  </a:lnTo>
                  <a:lnTo>
                    <a:pt x="12933" y="220"/>
                  </a:lnTo>
                  <a:lnTo>
                    <a:pt x="12275" y="147"/>
                  </a:lnTo>
                  <a:lnTo>
                    <a:pt x="11472" y="73"/>
                  </a:lnTo>
                  <a:lnTo>
                    <a:pt x="10498" y="25"/>
                  </a:lnTo>
                  <a:lnTo>
                    <a:pt x="9377" y="0"/>
                  </a:lnTo>
                  <a:lnTo>
                    <a:pt x="9377" y="0"/>
                  </a:lnTo>
                  <a:lnTo>
                    <a:pt x="8257" y="25"/>
                  </a:lnTo>
                  <a:lnTo>
                    <a:pt x="7283" y="73"/>
                  </a:lnTo>
                  <a:lnTo>
                    <a:pt x="6479" y="147"/>
                  </a:lnTo>
                  <a:lnTo>
                    <a:pt x="5821" y="220"/>
                  </a:lnTo>
                  <a:lnTo>
                    <a:pt x="5310" y="317"/>
                  </a:lnTo>
                  <a:lnTo>
                    <a:pt x="4945" y="390"/>
                  </a:lnTo>
                  <a:lnTo>
                    <a:pt x="4652" y="439"/>
                  </a:lnTo>
                  <a:lnTo>
                    <a:pt x="4652" y="439"/>
                  </a:lnTo>
                  <a:lnTo>
                    <a:pt x="4409" y="536"/>
                  </a:lnTo>
                  <a:lnTo>
                    <a:pt x="4190" y="658"/>
                  </a:lnTo>
                  <a:lnTo>
                    <a:pt x="3970" y="804"/>
                  </a:lnTo>
                  <a:lnTo>
                    <a:pt x="3751" y="975"/>
                  </a:lnTo>
                  <a:lnTo>
                    <a:pt x="3581" y="1169"/>
                  </a:lnTo>
                  <a:lnTo>
                    <a:pt x="3410" y="1364"/>
                  </a:lnTo>
                  <a:lnTo>
                    <a:pt x="3264" y="1583"/>
                  </a:lnTo>
                  <a:lnTo>
                    <a:pt x="3167" y="1803"/>
                  </a:lnTo>
                  <a:lnTo>
                    <a:pt x="2266" y="4141"/>
                  </a:lnTo>
                  <a:lnTo>
                    <a:pt x="1023" y="4141"/>
                  </a:lnTo>
                  <a:lnTo>
                    <a:pt x="1023" y="4141"/>
                  </a:lnTo>
                  <a:lnTo>
                    <a:pt x="926" y="4141"/>
                  </a:lnTo>
                  <a:lnTo>
                    <a:pt x="829" y="4165"/>
                  </a:lnTo>
                  <a:lnTo>
                    <a:pt x="731" y="4214"/>
                  </a:lnTo>
                  <a:lnTo>
                    <a:pt x="634" y="4287"/>
                  </a:lnTo>
                  <a:lnTo>
                    <a:pt x="463" y="4433"/>
                  </a:lnTo>
                  <a:lnTo>
                    <a:pt x="293" y="4628"/>
                  </a:lnTo>
                  <a:lnTo>
                    <a:pt x="171" y="4847"/>
                  </a:lnTo>
                  <a:lnTo>
                    <a:pt x="74" y="5091"/>
                  </a:lnTo>
                  <a:lnTo>
                    <a:pt x="25" y="5334"/>
                  </a:lnTo>
                  <a:lnTo>
                    <a:pt x="1" y="5553"/>
                  </a:lnTo>
                  <a:lnTo>
                    <a:pt x="1" y="5553"/>
                  </a:lnTo>
                  <a:lnTo>
                    <a:pt x="25" y="5748"/>
                  </a:lnTo>
                  <a:lnTo>
                    <a:pt x="74" y="5894"/>
                  </a:lnTo>
                  <a:lnTo>
                    <a:pt x="171" y="6016"/>
                  </a:lnTo>
                  <a:lnTo>
                    <a:pt x="293" y="6089"/>
                  </a:lnTo>
                  <a:lnTo>
                    <a:pt x="463" y="6138"/>
                  </a:lnTo>
                  <a:lnTo>
                    <a:pt x="634" y="6187"/>
                  </a:lnTo>
                  <a:lnTo>
                    <a:pt x="1023" y="6187"/>
                  </a:lnTo>
                  <a:lnTo>
                    <a:pt x="1462" y="6187"/>
                  </a:lnTo>
                  <a:lnTo>
                    <a:pt x="1145" y="7015"/>
                  </a:lnTo>
                  <a:lnTo>
                    <a:pt x="1145" y="7015"/>
                  </a:lnTo>
                  <a:lnTo>
                    <a:pt x="999" y="7526"/>
                  </a:lnTo>
                  <a:lnTo>
                    <a:pt x="877" y="8086"/>
                  </a:lnTo>
                  <a:lnTo>
                    <a:pt x="780" y="8671"/>
                  </a:lnTo>
                  <a:lnTo>
                    <a:pt x="756" y="9207"/>
                  </a:lnTo>
                  <a:lnTo>
                    <a:pt x="756" y="13323"/>
                  </a:lnTo>
                  <a:lnTo>
                    <a:pt x="17999" y="13323"/>
                  </a:lnTo>
                  <a:lnTo>
                    <a:pt x="17999" y="9207"/>
                  </a:lnTo>
                  <a:lnTo>
                    <a:pt x="17999" y="9207"/>
                  </a:lnTo>
                  <a:lnTo>
                    <a:pt x="17975" y="8671"/>
                  </a:lnTo>
                  <a:lnTo>
                    <a:pt x="17877" y="8086"/>
                  </a:lnTo>
                  <a:lnTo>
                    <a:pt x="17755" y="7526"/>
                  </a:lnTo>
                  <a:lnTo>
                    <a:pt x="17609" y="7015"/>
                  </a:lnTo>
                  <a:lnTo>
                    <a:pt x="17293" y="6187"/>
                  </a:lnTo>
                  <a:lnTo>
                    <a:pt x="17731" y="6187"/>
                  </a:lnTo>
                  <a:lnTo>
                    <a:pt x="17731" y="6187"/>
                  </a:lnTo>
                  <a:lnTo>
                    <a:pt x="18121" y="6187"/>
                  </a:lnTo>
                  <a:lnTo>
                    <a:pt x="18291" y="6138"/>
                  </a:lnTo>
                  <a:lnTo>
                    <a:pt x="18462" y="6089"/>
                  </a:lnTo>
                  <a:lnTo>
                    <a:pt x="18583" y="6016"/>
                  </a:lnTo>
                  <a:lnTo>
                    <a:pt x="18681" y="5894"/>
                  </a:lnTo>
                  <a:lnTo>
                    <a:pt x="18730" y="5748"/>
                  </a:lnTo>
                  <a:lnTo>
                    <a:pt x="18754" y="5553"/>
                  </a:lnTo>
                  <a:lnTo>
                    <a:pt x="18754" y="5553"/>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47"/>
            <p:cNvSpPr/>
            <p:nvPr/>
          </p:nvSpPr>
          <p:spPr>
            <a:xfrm>
              <a:off x="5351025" y="4375400"/>
              <a:ext cx="303250" cy="149825"/>
            </a:xfrm>
            <a:custGeom>
              <a:rect b="b" l="l" r="r" t="t"/>
              <a:pathLst>
                <a:path extrusionOk="0" fill="none" h="5993" w="12130">
                  <a:moveTo>
                    <a:pt x="1" y="4628"/>
                  </a:moveTo>
                  <a:lnTo>
                    <a:pt x="1" y="4628"/>
                  </a:lnTo>
                  <a:lnTo>
                    <a:pt x="171" y="4019"/>
                  </a:lnTo>
                  <a:lnTo>
                    <a:pt x="585" y="2656"/>
                  </a:lnTo>
                  <a:lnTo>
                    <a:pt x="805" y="1925"/>
                  </a:lnTo>
                  <a:lnTo>
                    <a:pt x="1024" y="1292"/>
                  </a:lnTo>
                  <a:lnTo>
                    <a:pt x="1194" y="829"/>
                  </a:lnTo>
                  <a:lnTo>
                    <a:pt x="1267" y="707"/>
                  </a:lnTo>
                  <a:lnTo>
                    <a:pt x="1316" y="658"/>
                  </a:lnTo>
                  <a:lnTo>
                    <a:pt x="1316" y="658"/>
                  </a:lnTo>
                  <a:lnTo>
                    <a:pt x="1535" y="561"/>
                  </a:lnTo>
                  <a:lnTo>
                    <a:pt x="1852" y="464"/>
                  </a:lnTo>
                  <a:lnTo>
                    <a:pt x="2315" y="342"/>
                  </a:lnTo>
                  <a:lnTo>
                    <a:pt x="2948" y="220"/>
                  </a:lnTo>
                  <a:lnTo>
                    <a:pt x="3776" y="98"/>
                  </a:lnTo>
                  <a:lnTo>
                    <a:pt x="4799" y="25"/>
                  </a:lnTo>
                  <a:lnTo>
                    <a:pt x="5408" y="1"/>
                  </a:lnTo>
                  <a:lnTo>
                    <a:pt x="6065" y="1"/>
                  </a:lnTo>
                  <a:lnTo>
                    <a:pt x="6065" y="1"/>
                  </a:lnTo>
                  <a:lnTo>
                    <a:pt x="6723" y="1"/>
                  </a:lnTo>
                  <a:lnTo>
                    <a:pt x="7332" y="25"/>
                  </a:lnTo>
                  <a:lnTo>
                    <a:pt x="8355" y="98"/>
                  </a:lnTo>
                  <a:lnTo>
                    <a:pt x="9183" y="220"/>
                  </a:lnTo>
                  <a:lnTo>
                    <a:pt x="9816" y="342"/>
                  </a:lnTo>
                  <a:lnTo>
                    <a:pt x="10279" y="464"/>
                  </a:lnTo>
                  <a:lnTo>
                    <a:pt x="10595" y="561"/>
                  </a:lnTo>
                  <a:lnTo>
                    <a:pt x="10814" y="658"/>
                  </a:lnTo>
                  <a:lnTo>
                    <a:pt x="10814" y="658"/>
                  </a:lnTo>
                  <a:lnTo>
                    <a:pt x="10863" y="707"/>
                  </a:lnTo>
                  <a:lnTo>
                    <a:pt x="10936" y="829"/>
                  </a:lnTo>
                  <a:lnTo>
                    <a:pt x="11107" y="1292"/>
                  </a:lnTo>
                  <a:lnTo>
                    <a:pt x="11326" y="1925"/>
                  </a:lnTo>
                  <a:lnTo>
                    <a:pt x="11545" y="2656"/>
                  </a:lnTo>
                  <a:lnTo>
                    <a:pt x="11959" y="4019"/>
                  </a:lnTo>
                  <a:lnTo>
                    <a:pt x="12130" y="4628"/>
                  </a:lnTo>
                  <a:lnTo>
                    <a:pt x="12130" y="4628"/>
                  </a:lnTo>
                  <a:lnTo>
                    <a:pt x="12105" y="4677"/>
                  </a:lnTo>
                  <a:lnTo>
                    <a:pt x="12057" y="4750"/>
                  </a:lnTo>
                  <a:lnTo>
                    <a:pt x="11959" y="4823"/>
                  </a:lnTo>
                  <a:lnTo>
                    <a:pt x="11813" y="4921"/>
                  </a:lnTo>
                  <a:lnTo>
                    <a:pt x="11618" y="5042"/>
                  </a:lnTo>
                  <a:lnTo>
                    <a:pt x="11375" y="5164"/>
                  </a:lnTo>
                  <a:lnTo>
                    <a:pt x="11058" y="5262"/>
                  </a:lnTo>
                  <a:lnTo>
                    <a:pt x="10717" y="5383"/>
                  </a:lnTo>
                  <a:lnTo>
                    <a:pt x="10327" y="5505"/>
                  </a:lnTo>
                  <a:lnTo>
                    <a:pt x="9865" y="5627"/>
                  </a:lnTo>
                  <a:lnTo>
                    <a:pt x="9377" y="5724"/>
                  </a:lnTo>
                  <a:lnTo>
                    <a:pt x="8817" y="5822"/>
                  </a:lnTo>
                  <a:lnTo>
                    <a:pt x="8208" y="5895"/>
                  </a:lnTo>
                  <a:lnTo>
                    <a:pt x="7551" y="5944"/>
                  </a:lnTo>
                  <a:lnTo>
                    <a:pt x="6845" y="5992"/>
                  </a:lnTo>
                  <a:lnTo>
                    <a:pt x="6065" y="5992"/>
                  </a:lnTo>
                  <a:lnTo>
                    <a:pt x="6065" y="5992"/>
                  </a:lnTo>
                  <a:lnTo>
                    <a:pt x="5286" y="5992"/>
                  </a:lnTo>
                  <a:lnTo>
                    <a:pt x="4580" y="5944"/>
                  </a:lnTo>
                  <a:lnTo>
                    <a:pt x="3922" y="5895"/>
                  </a:lnTo>
                  <a:lnTo>
                    <a:pt x="3313" y="5822"/>
                  </a:lnTo>
                  <a:lnTo>
                    <a:pt x="2753" y="5724"/>
                  </a:lnTo>
                  <a:lnTo>
                    <a:pt x="2266" y="5627"/>
                  </a:lnTo>
                  <a:lnTo>
                    <a:pt x="1803" y="5505"/>
                  </a:lnTo>
                  <a:lnTo>
                    <a:pt x="1413" y="5383"/>
                  </a:lnTo>
                  <a:lnTo>
                    <a:pt x="1072" y="5262"/>
                  </a:lnTo>
                  <a:lnTo>
                    <a:pt x="756" y="5164"/>
                  </a:lnTo>
                  <a:lnTo>
                    <a:pt x="512" y="5042"/>
                  </a:lnTo>
                  <a:lnTo>
                    <a:pt x="317" y="4921"/>
                  </a:lnTo>
                  <a:lnTo>
                    <a:pt x="171" y="4823"/>
                  </a:lnTo>
                  <a:lnTo>
                    <a:pt x="74" y="4750"/>
                  </a:lnTo>
                  <a:lnTo>
                    <a:pt x="25" y="4677"/>
                  </a:lnTo>
                  <a:lnTo>
                    <a:pt x="1" y="4628"/>
                  </a:lnTo>
                  <a:lnTo>
                    <a:pt x="1" y="4628"/>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47"/>
            <p:cNvSpPr/>
            <p:nvPr/>
          </p:nvSpPr>
          <p:spPr>
            <a:xfrm>
              <a:off x="5326675" y="4569025"/>
              <a:ext cx="81000" cy="65175"/>
            </a:xfrm>
            <a:custGeom>
              <a:rect b="b" l="l" r="r" t="t"/>
              <a:pathLst>
                <a:path extrusionOk="0" fill="none" h="2607" w="3240">
                  <a:moveTo>
                    <a:pt x="1632" y="2607"/>
                  </a:moveTo>
                  <a:lnTo>
                    <a:pt x="1632" y="2607"/>
                  </a:lnTo>
                  <a:lnTo>
                    <a:pt x="1291" y="2582"/>
                  </a:lnTo>
                  <a:lnTo>
                    <a:pt x="999" y="2509"/>
                  </a:lnTo>
                  <a:lnTo>
                    <a:pt x="731" y="2388"/>
                  </a:lnTo>
                  <a:lnTo>
                    <a:pt x="488" y="2217"/>
                  </a:lnTo>
                  <a:lnTo>
                    <a:pt x="293" y="2047"/>
                  </a:lnTo>
                  <a:lnTo>
                    <a:pt x="122" y="1803"/>
                  </a:lnTo>
                  <a:lnTo>
                    <a:pt x="74" y="1706"/>
                  </a:lnTo>
                  <a:lnTo>
                    <a:pt x="49" y="1559"/>
                  </a:lnTo>
                  <a:lnTo>
                    <a:pt x="25" y="1438"/>
                  </a:lnTo>
                  <a:lnTo>
                    <a:pt x="1" y="1316"/>
                  </a:lnTo>
                  <a:lnTo>
                    <a:pt x="1" y="1316"/>
                  </a:lnTo>
                  <a:lnTo>
                    <a:pt x="25" y="1170"/>
                  </a:lnTo>
                  <a:lnTo>
                    <a:pt x="49" y="1048"/>
                  </a:lnTo>
                  <a:lnTo>
                    <a:pt x="74" y="926"/>
                  </a:lnTo>
                  <a:lnTo>
                    <a:pt x="122" y="804"/>
                  </a:lnTo>
                  <a:lnTo>
                    <a:pt x="293" y="585"/>
                  </a:lnTo>
                  <a:lnTo>
                    <a:pt x="488" y="390"/>
                  </a:lnTo>
                  <a:lnTo>
                    <a:pt x="731" y="220"/>
                  </a:lnTo>
                  <a:lnTo>
                    <a:pt x="999" y="98"/>
                  </a:lnTo>
                  <a:lnTo>
                    <a:pt x="1291" y="25"/>
                  </a:lnTo>
                  <a:lnTo>
                    <a:pt x="1632" y="1"/>
                  </a:lnTo>
                  <a:lnTo>
                    <a:pt x="1632" y="1"/>
                  </a:lnTo>
                  <a:lnTo>
                    <a:pt x="1803" y="1"/>
                  </a:lnTo>
                  <a:lnTo>
                    <a:pt x="1949" y="49"/>
                  </a:lnTo>
                  <a:lnTo>
                    <a:pt x="2120" y="98"/>
                  </a:lnTo>
                  <a:lnTo>
                    <a:pt x="2266" y="171"/>
                  </a:lnTo>
                  <a:lnTo>
                    <a:pt x="2412" y="269"/>
                  </a:lnTo>
                  <a:lnTo>
                    <a:pt x="2534" y="390"/>
                  </a:lnTo>
                  <a:lnTo>
                    <a:pt x="2777" y="634"/>
                  </a:lnTo>
                  <a:lnTo>
                    <a:pt x="2972" y="926"/>
                  </a:lnTo>
                  <a:lnTo>
                    <a:pt x="3118" y="1219"/>
                  </a:lnTo>
                  <a:lnTo>
                    <a:pt x="3215" y="1535"/>
                  </a:lnTo>
                  <a:lnTo>
                    <a:pt x="3240" y="1681"/>
                  </a:lnTo>
                  <a:lnTo>
                    <a:pt x="3240" y="1803"/>
                  </a:lnTo>
                  <a:lnTo>
                    <a:pt x="3240" y="1803"/>
                  </a:lnTo>
                  <a:lnTo>
                    <a:pt x="3240" y="1949"/>
                  </a:lnTo>
                  <a:lnTo>
                    <a:pt x="3215" y="2047"/>
                  </a:lnTo>
                  <a:lnTo>
                    <a:pt x="3167" y="2144"/>
                  </a:lnTo>
                  <a:lnTo>
                    <a:pt x="3118" y="2241"/>
                  </a:lnTo>
                  <a:lnTo>
                    <a:pt x="3045" y="2314"/>
                  </a:lnTo>
                  <a:lnTo>
                    <a:pt x="2972" y="2388"/>
                  </a:lnTo>
                  <a:lnTo>
                    <a:pt x="2777" y="2485"/>
                  </a:lnTo>
                  <a:lnTo>
                    <a:pt x="2534" y="2558"/>
                  </a:lnTo>
                  <a:lnTo>
                    <a:pt x="2266" y="2582"/>
                  </a:lnTo>
                  <a:lnTo>
                    <a:pt x="1949" y="2607"/>
                  </a:lnTo>
                  <a:lnTo>
                    <a:pt x="1632" y="2607"/>
                  </a:lnTo>
                  <a:lnTo>
                    <a:pt x="1632" y="2607"/>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47"/>
            <p:cNvSpPr/>
            <p:nvPr/>
          </p:nvSpPr>
          <p:spPr>
            <a:xfrm>
              <a:off x="5447225" y="4615925"/>
              <a:ext cx="110850" cy="25"/>
            </a:xfrm>
            <a:custGeom>
              <a:rect b="b" l="l" r="r" t="t"/>
              <a:pathLst>
                <a:path extrusionOk="0" fill="none" h="1" w="4434">
                  <a:moveTo>
                    <a:pt x="1" y="0"/>
                  </a:moveTo>
                  <a:lnTo>
                    <a:pt x="4434"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47"/>
            <p:cNvSpPr/>
            <p:nvPr/>
          </p:nvSpPr>
          <p:spPr>
            <a:xfrm>
              <a:off x="5439925" y="4589125"/>
              <a:ext cx="125450" cy="25"/>
            </a:xfrm>
            <a:custGeom>
              <a:rect b="b" l="l" r="r" t="t"/>
              <a:pathLst>
                <a:path extrusionOk="0" fill="none" h="1" w="5018">
                  <a:moveTo>
                    <a:pt x="1" y="0"/>
                  </a:moveTo>
                  <a:lnTo>
                    <a:pt x="5018"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47"/>
            <p:cNvSpPr/>
            <p:nvPr/>
          </p:nvSpPr>
          <p:spPr>
            <a:xfrm>
              <a:off x="5597625" y="4569025"/>
              <a:ext cx="81000" cy="65175"/>
            </a:xfrm>
            <a:custGeom>
              <a:rect b="b" l="l" r="r" t="t"/>
              <a:pathLst>
                <a:path extrusionOk="0" fill="none" h="2607" w="3240">
                  <a:moveTo>
                    <a:pt x="1608" y="2607"/>
                  </a:moveTo>
                  <a:lnTo>
                    <a:pt x="1608" y="2607"/>
                  </a:lnTo>
                  <a:lnTo>
                    <a:pt x="1291" y="2607"/>
                  </a:lnTo>
                  <a:lnTo>
                    <a:pt x="975" y="2582"/>
                  </a:lnTo>
                  <a:lnTo>
                    <a:pt x="707" y="2558"/>
                  </a:lnTo>
                  <a:lnTo>
                    <a:pt x="463" y="2485"/>
                  </a:lnTo>
                  <a:lnTo>
                    <a:pt x="268" y="2388"/>
                  </a:lnTo>
                  <a:lnTo>
                    <a:pt x="195" y="2314"/>
                  </a:lnTo>
                  <a:lnTo>
                    <a:pt x="122" y="2241"/>
                  </a:lnTo>
                  <a:lnTo>
                    <a:pt x="74" y="2144"/>
                  </a:lnTo>
                  <a:lnTo>
                    <a:pt x="25" y="2047"/>
                  </a:lnTo>
                  <a:lnTo>
                    <a:pt x="1" y="1949"/>
                  </a:lnTo>
                  <a:lnTo>
                    <a:pt x="1" y="1803"/>
                  </a:lnTo>
                  <a:lnTo>
                    <a:pt x="1" y="1803"/>
                  </a:lnTo>
                  <a:lnTo>
                    <a:pt x="1" y="1681"/>
                  </a:lnTo>
                  <a:lnTo>
                    <a:pt x="25" y="1535"/>
                  </a:lnTo>
                  <a:lnTo>
                    <a:pt x="122" y="1219"/>
                  </a:lnTo>
                  <a:lnTo>
                    <a:pt x="268" y="926"/>
                  </a:lnTo>
                  <a:lnTo>
                    <a:pt x="463" y="634"/>
                  </a:lnTo>
                  <a:lnTo>
                    <a:pt x="707" y="390"/>
                  </a:lnTo>
                  <a:lnTo>
                    <a:pt x="829" y="269"/>
                  </a:lnTo>
                  <a:lnTo>
                    <a:pt x="975" y="171"/>
                  </a:lnTo>
                  <a:lnTo>
                    <a:pt x="1121" y="98"/>
                  </a:lnTo>
                  <a:lnTo>
                    <a:pt x="1291" y="49"/>
                  </a:lnTo>
                  <a:lnTo>
                    <a:pt x="1438" y="1"/>
                  </a:lnTo>
                  <a:lnTo>
                    <a:pt x="1608" y="1"/>
                  </a:lnTo>
                  <a:lnTo>
                    <a:pt x="1608" y="1"/>
                  </a:lnTo>
                  <a:lnTo>
                    <a:pt x="1949" y="25"/>
                  </a:lnTo>
                  <a:lnTo>
                    <a:pt x="2241" y="98"/>
                  </a:lnTo>
                  <a:lnTo>
                    <a:pt x="2509" y="220"/>
                  </a:lnTo>
                  <a:lnTo>
                    <a:pt x="2753" y="390"/>
                  </a:lnTo>
                  <a:lnTo>
                    <a:pt x="2948" y="585"/>
                  </a:lnTo>
                  <a:lnTo>
                    <a:pt x="3118" y="804"/>
                  </a:lnTo>
                  <a:lnTo>
                    <a:pt x="3167" y="926"/>
                  </a:lnTo>
                  <a:lnTo>
                    <a:pt x="3191" y="1048"/>
                  </a:lnTo>
                  <a:lnTo>
                    <a:pt x="3215" y="1170"/>
                  </a:lnTo>
                  <a:lnTo>
                    <a:pt x="3240" y="1316"/>
                  </a:lnTo>
                  <a:lnTo>
                    <a:pt x="3240" y="1316"/>
                  </a:lnTo>
                  <a:lnTo>
                    <a:pt x="3215" y="1438"/>
                  </a:lnTo>
                  <a:lnTo>
                    <a:pt x="3191" y="1559"/>
                  </a:lnTo>
                  <a:lnTo>
                    <a:pt x="3167" y="1706"/>
                  </a:lnTo>
                  <a:lnTo>
                    <a:pt x="3118" y="1803"/>
                  </a:lnTo>
                  <a:lnTo>
                    <a:pt x="2948" y="2047"/>
                  </a:lnTo>
                  <a:lnTo>
                    <a:pt x="2753" y="2217"/>
                  </a:lnTo>
                  <a:lnTo>
                    <a:pt x="2509" y="2388"/>
                  </a:lnTo>
                  <a:lnTo>
                    <a:pt x="2241" y="2509"/>
                  </a:lnTo>
                  <a:lnTo>
                    <a:pt x="1949" y="2582"/>
                  </a:lnTo>
                  <a:lnTo>
                    <a:pt x="1608" y="2607"/>
                  </a:lnTo>
                  <a:lnTo>
                    <a:pt x="1608" y="2607"/>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27" name="Google Shape;1027;p47"/>
          <p:cNvGrpSpPr/>
          <p:nvPr/>
        </p:nvGrpSpPr>
        <p:grpSpPr>
          <a:xfrm>
            <a:off x="4865531" y="3766924"/>
            <a:ext cx="354145" cy="354145"/>
            <a:chOff x="5964175" y="4329750"/>
            <a:chExt cx="421350" cy="421350"/>
          </a:xfrm>
        </p:grpSpPr>
        <p:sp>
          <p:nvSpPr>
            <p:cNvPr id="1028" name="Google Shape;1028;p47"/>
            <p:cNvSpPr/>
            <p:nvPr/>
          </p:nvSpPr>
          <p:spPr>
            <a:xfrm>
              <a:off x="5964175" y="4329750"/>
              <a:ext cx="421350" cy="421350"/>
            </a:xfrm>
            <a:custGeom>
              <a:rect b="b" l="l" r="r" t="t"/>
              <a:pathLst>
                <a:path extrusionOk="0" fill="none" h="16854" w="16854">
                  <a:moveTo>
                    <a:pt x="15636" y="14004"/>
                  </a:moveTo>
                  <a:lnTo>
                    <a:pt x="13517" y="6260"/>
                  </a:lnTo>
                  <a:lnTo>
                    <a:pt x="16196" y="3605"/>
                  </a:lnTo>
                  <a:lnTo>
                    <a:pt x="16196" y="3605"/>
                  </a:lnTo>
                  <a:lnTo>
                    <a:pt x="16318" y="3434"/>
                  </a:lnTo>
                  <a:lnTo>
                    <a:pt x="16440" y="3239"/>
                  </a:lnTo>
                  <a:lnTo>
                    <a:pt x="16537" y="3020"/>
                  </a:lnTo>
                  <a:lnTo>
                    <a:pt x="16610" y="2777"/>
                  </a:lnTo>
                  <a:lnTo>
                    <a:pt x="16732" y="2338"/>
                  </a:lnTo>
                  <a:lnTo>
                    <a:pt x="16805" y="2046"/>
                  </a:lnTo>
                  <a:lnTo>
                    <a:pt x="16805" y="2046"/>
                  </a:lnTo>
                  <a:lnTo>
                    <a:pt x="16830" y="1729"/>
                  </a:lnTo>
                  <a:lnTo>
                    <a:pt x="16854" y="1437"/>
                  </a:lnTo>
                  <a:lnTo>
                    <a:pt x="16854" y="1194"/>
                  </a:lnTo>
                  <a:lnTo>
                    <a:pt x="16854" y="950"/>
                  </a:lnTo>
                  <a:lnTo>
                    <a:pt x="16805" y="755"/>
                  </a:lnTo>
                  <a:lnTo>
                    <a:pt x="16732" y="585"/>
                  </a:lnTo>
                  <a:lnTo>
                    <a:pt x="16659" y="414"/>
                  </a:lnTo>
                  <a:lnTo>
                    <a:pt x="16562" y="293"/>
                  </a:lnTo>
                  <a:lnTo>
                    <a:pt x="16562" y="293"/>
                  </a:lnTo>
                  <a:lnTo>
                    <a:pt x="16440" y="195"/>
                  </a:lnTo>
                  <a:lnTo>
                    <a:pt x="16269" y="122"/>
                  </a:lnTo>
                  <a:lnTo>
                    <a:pt x="16099" y="49"/>
                  </a:lnTo>
                  <a:lnTo>
                    <a:pt x="15904" y="0"/>
                  </a:lnTo>
                  <a:lnTo>
                    <a:pt x="15660" y="0"/>
                  </a:lnTo>
                  <a:lnTo>
                    <a:pt x="15417" y="0"/>
                  </a:lnTo>
                  <a:lnTo>
                    <a:pt x="15125" y="25"/>
                  </a:lnTo>
                  <a:lnTo>
                    <a:pt x="14808" y="49"/>
                  </a:lnTo>
                  <a:lnTo>
                    <a:pt x="14808" y="49"/>
                  </a:lnTo>
                  <a:lnTo>
                    <a:pt x="14516" y="122"/>
                  </a:lnTo>
                  <a:lnTo>
                    <a:pt x="14077" y="244"/>
                  </a:lnTo>
                  <a:lnTo>
                    <a:pt x="13834" y="317"/>
                  </a:lnTo>
                  <a:lnTo>
                    <a:pt x="13615" y="414"/>
                  </a:lnTo>
                  <a:lnTo>
                    <a:pt x="13420" y="536"/>
                  </a:lnTo>
                  <a:lnTo>
                    <a:pt x="13249" y="658"/>
                  </a:lnTo>
                  <a:lnTo>
                    <a:pt x="10595" y="3337"/>
                  </a:lnTo>
                  <a:lnTo>
                    <a:pt x="2850" y="1218"/>
                  </a:lnTo>
                  <a:lnTo>
                    <a:pt x="2850" y="1218"/>
                  </a:lnTo>
                  <a:lnTo>
                    <a:pt x="2704" y="1194"/>
                  </a:lnTo>
                  <a:lnTo>
                    <a:pt x="2582" y="1218"/>
                  </a:lnTo>
                  <a:lnTo>
                    <a:pt x="2460" y="1267"/>
                  </a:lnTo>
                  <a:lnTo>
                    <a:pt x="2338" y="1340"/>
                  </a:lnTo>
                  <a:lnTo>
                    <a:pt x="1608" y="2095"/>
                  </a:lnTo>
                  <a:lnTo>
                    <a:pt x="1608" y="2095"/>
                  </a:lnTo>
                  <a:lnTo>
                    <a:pt x="1535" y="2192"/>
                  </a:lnTo>
                  <a:lnTo>
                    <a:pt x="1486" y="2290"/>
                  </a:lnTo>
                  <a:lnTo>
                    <a:pt x="1462" y="2411"/>
                  </a:lnTo>
                  <a:lnTo>
                    <a:pt x="1462" y="2509"/>
                  </a:lnTo>
                  <a:lnTo>
                    <a:pt x="1462" y="2509"/>
                  </a:lnTo>
                  <a:lnTo>
                    <a:pt x="1486" y="2606"/>
                  </a:lnTo>
                  <a:lnTo>
                    <a:pt x="1510" y="2679"/>
                  </a:lnTo>
                  <a:lnTo>
                    <a:pt x="1608" y="2825"/>
                  </a:lnTo>
                  <a:lnTo>
                    <a:pt x="1608" y="2825"/>
                  </a:lnTo>
                  <a:lnTo>
                    <a:pt x="1705" y="2899"/>
                  </a:lnTo>
                  <a:lnTo>
                    <a:pt x="7404" y="6600"/>
                  </a:lnTo>
                  <a:lnTo>
                    <a:pt x="4165" y="10863"/>
                  </a:lnTo>
                  <a:lnTo>
                    <a:pt x="926" y="10302"/>
                  </a:lnTo>
                  <a:lnTo>
                    <a:pt x="926" y="10302"/>
                  </a:lnTo>
                  <a:lnTo>
                    <a:pt x="828" y="10302"/>
                  </a:lnTo>
                  <a:lnTo>
                    <a:pt x="707" y="10327"/>
                  </a:lnTo>
                  <a:lnTo>
                    <a:pt x="609" y="10375"/>
                  </a:lnTo>
                  <a:lnTo>
                    <a:pt x="512" y="10449"/>
                  </a:lnTo>
                  <a:lnTo>
                    <a:pt x="146" y="10814"/>
                  </a:lnTo>
                  <a:lnTo>
                    <a:pt x="146" y="10814"/>
                  </a:lnTo>
                  <a:lnTo>
                    <a:pt x="73" y="10911"/>
                  </a:lnTo>
                  <a:lnTo>
                    <a:pt x="25" y="11033"/>
                  </a:lnTo>
                  <a:lnTo>
                    <a:pt x="0" y="11155"/>
                  </a:lnTo>
                  <a:lnTo>
                    <a:pt x="0" y="11277"/>
                  </a:lnTo>
                  <a:lnTo>
                    <a:pt x="0" y="11277"/>
                  </a:lnTo>
                  <a:lnTo>
                    <a:pt x="49" y="11423"/>
                  </a:lnTo>
                  <a:lnTo>
                    <a:pt x="146" y="11569"/>
                  </a:lnTo>
                  <a:lnTo>
                    <a:pt x="146" y="11569"/>
                  </a:lnTo>
                  <a:lnTo>
                    <a:pt x="244" y="11642"/>
                  </a:lnTo>
                  <a:lnTo>
                    <a:pt x="3434" y="13420"/>
                  </a:lnTo>
                  <a:lnTo>
                    <a:pt x="5212" y="16610"/>
                  </a:lnTo>
                  <a:lnTo>
                    <a:pt x="5212" y="16610"/>
                  </a:lnTo>
                  <a:lnTo>
                    <a:pt x="5285" y="16708"/>
                  </a:lnTo>
                  <a:lnTo>
                    <a:pt x="5285" y="16708"/>
                  </a:lnTo>
                  <a:lnTo>
                    <a:pt x="5431" y="16805"/>
                  </a:lnTo>
                  <a:lnTo>
                    <a:pt x="5578" y="16854"/>
                  </a:lnTo>
                  <a:lnTo>
                    <a:pt x="5578" y="16854"/>
                  </a:lnTo>
                  <a:lnTo>
                    <a:pt x="5699" y="16854"/>
                  </a:lnTo>
                  <a:lnTo>
                    <a:pt x="5821" y="16830"/>
                  </a:lnTo>
                  <a:lnTo>
                    <a:pt x="5943" y="16781"/>
                  </a:lnTo>
                  <a:lnTo>
                    <a:pt x="6040" y="16708"/>
                  </a:lnTo>
                  <a:lnTo>
                    <a:pt x="6406" y="16342"/>
                  </a:lnTo>
                  <a:lnTo>
                    <a:pt x="6406" y="16342"/>
                  </a:lnTo>
                  <a:lnTo>
                    <a:pt x="6479" y="16245"/>
                  </a:lnTo>
                  <a:lnTo>
                    <a:pt x="6527" y="16148"/>
                  </a:lnTo>
                  <a:lnTo>
                    <a:pt x="6552" y="16026"/>
                  </a:lnTo>
                  <a:lnTo>
                    <a:pt x="6552" y="15928"/>
                  </a:lnTo>
                  <a:lnTo>
                    <a:pt x="5992" y="12689"/>
                  </a:lnTo>
                  <a:lnTo>
                    <a:pt x="10254" y="9450"/>
                  </a:lnTo>
                  <a:lnTo>
                    <a:pt x="13956" y="15149"/>
                  </a:lnTo>
                  <a:lnTo>
                    <a:pt x="13956" y="15149"/>
                  </a:lnTo>
                  <a:lnTo>
                    <a:pt x="14029" y="15246"/>
                  </a:lnTo>
                  <a:lnTo>
                    <a:pt x="14029" y="15246"/>
                  </a:lnTo>
                  <a:lnTo>
                    <a:pt x="14175" y="15344"/>
                  </a:lnTo>
                  <a:lnTo>
                    <a:pt x="14248" y="15368"/>
                  </a:lnTo>
                  <a:lnTo>
                    <a:pt x="14345" y="15393"/>
                  </a:lnTo>
                  <a:lnTo>
                    <a:pt x="14345" y="15393"/>
                  </a:lnTo>
                  <a:lnTo>
                    <a:pt x="14443" y="15393"/>
                  </a:lnTo>
                  <a:lnTo>
                    <a:pt x="14565" y="15368"/>
                  </a:lnTo>
                  <a:lnTo>
                    <a:pt x="14662" y="15320"/>
                  </a:lnTo>
                  <a:lnTo>
                    <a:pt x="14759" y="15246"/>
                  </a:lnTo>
                  <a:lnTo>
                    <a:pt x="15514" y="14516"/>
                  </a:lnTo>
                  <a:lnTo>
                    <a:pt x="15514" y="14516"/>
                  </a:lnTo>
                  <a:lnTo>
                    <a:pt x="15587" y="14394"/>
                  </a:lnTo>
                  <a:lnTo>
                    <a:pt x="15636" y="14272"/>
                  </a:lnTo>
                  <a:lnTo>
                    <a:pt x="15660" y="14151"/>
                  </a:lnTo>
                  <a:lnTo>
                    <a:pt x="15636" y="14004"/>
                  </a:lnTo>
                  <a:lnTo>
                    <a:pt x="15636" y="14004"/>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47"/>
            <p:cNvSpPr/>
            <p:nvPr/>
          </p:nvSpPr>
          <p:spPr>
            <a:xfrm>
              <a:off x="6322800" y="4360800"/>
              <a:ext cx="31675" cy="30475"/>
            </a:xfrm>
            <a:custGeom>
              <a:rect b="b" l="l" r="r" t="t"/>
              <a:pathLst>
                <a:path extrusionOk="0" fill="none" h="1219" w="1267">
                  <a:moveTo>
                    <a:pt x="1267" y="1218"/>
                  </a:moveTo>
                  <a:lnTo>
                    <a:pt x="1267" y="1218"/>
                  </a:lnTo>
                  <a:lnTo>
                    <a:pt x="1242" y="999"/>
                  </a:lnTo>
                  <a:lnTo>
                    <a:pt x="1169" y="755"/>
                  </a:lnTo>
                  <a:lnTo>
                    <a:pt x="1048" y="561"/>
                  </a:lnTo>
                  <a:lnTo>
                    <a:pt x="901" y="366"/>
                  </a:lnTo>
                  <a:lnTo>
                    <a:pt x="901" y="366"/>
                  </a:lnTo>
                  <a:lnTo>
                    <a:pt x="707" y="220"/>
                  </a:lnTo>
                  <a:lnTo>
                    <a:pt x="487" y="98"/>
                  </a:lnTo>
                  <a:lnTo>
                    <a:pt x="244" y="25"/>
                  </a:lnTo>
                  <a:lnTo>
                    <a:pt x="0"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0" name="Google Shape;1030;p47"/>
          <p:cNvGrpSpPr/>
          <p:nvPr/>
        </p:nvGrpSpPr>
        <p:grpSpPr>
          <a:xfrm>
            <a:off x="901439" y="4331908"/>
            <a:ext cx="372594" cy="360301"/>
            <a:chOff x="1247825" y="5001950"/>
            <a:chExt cx="443300" cy="428675"/>
          </a:xfrm>
        </p:grpSpPr>
        <p:sp>
          <p:nvSpPr>
            <p:cNvPr id="1031" name="Google Shape;1031;p47"/>
            <p:cNvSpPr/>
            <p:nvPr/>
          </p:nvSpPr>
          <p:spPr>
            <a:xfrm>
              <a:off x="1247825" y="5168175"/>
              <a:ext cx="373875" cy="221650"/>
            </a:xfrm>
            <a:custGeom>
              <a:rect b="b" l="l" r="r" t="t"/>
              <a:pathLst>
                <a:path extrusionOk="0" fill="none" h="8866" w="14955">
                  <a:moveTo>
                    <a:pt x="12178" y="8865"/>
                  </a:moveTo>
                  <a:lnTo>
                    <a:pt x="12178" y="8865"/>
                  </a:lnTo>
                  <a:lnTo>
                    <a:pt x="12325" y="8841"/>
                  </a:lnTo>
                  <a:lnTo>
                    <a:pt x="12471" y="8792"/>
                  </a:lnTo>
                  <a:lnTo>
                    <a:pt x="12592" y="8695"/>
                  </a:lnTo>
                  <a:lnTo>
                    <a:pt x="12666" y="8573"/>
                  </a:lnTo>
                  <a:lnTo>
                    <a:pt x="12666" y="8573"/>
                  </a:lnTo>
                  <a:lnTo>
                    <a:pt x="12958" y="8037"/>
                  </a:lnTo>
                  <a:lnTo>
                    <a:pt x="13323" y="7331"/>
                  </a:lnTo>
                  <a:lnTo>
                    <a:pt x="13688" y="6454"/>
                  </a:lnTo>
                  <a:lnTo>
                    <a:pt x="13883" y="5991"/>
                  </a:lnTo>
                  <a:lnTo>
                    <a:pt x="14078" y="5480"/>
                  </a:lnTo>
                  <a:lnTo>
                    <a:pt x="14249" y="4944"/>
                  </a:lnTo>
                  <a:lnTo>
                    <a:pt x="14419" y="4360"/>
                  </a:lnTo>
                  <a:lnTo>
                    <a:pt x="14565" y="3775"/>
                  </a:lnTo>
                  <a:lnTo>
                    <a:pt x="14711" y="3166"/>
                  </a:lnTo>
                  <a:lnTo>
                    <a:pt x="14809" y="2533"/>
                  </a:lnTo>
                  <a:lnTo>
                    <a:pt x="14882" y="1875"/>
                  </a:lnTo>
                  <a:lnTo>
                    <a:pt x="14931" y="1218"/>
                  </a:lnTo>
                  <a:lnTo>
                    <a:pt x="14955" y="536"/>
                  </a:lnTo>
                  <a:lnTo>
                    <a:pt x="14955" y="536"/>
                  </a:lnTo>
                  <a:lnTo>
                    <a:pt x="14955" y="438"/>
                  </a:lnTo>
                  <a:lnTo>
                    <a:pt x="14906" y="341"/>
                  </a:lnTo>
                  <a:lnTo>
                    <a:pt x="14857" y="244"/>
                  </a:lnTo>
                  <a:lnTo>
                    <a:pt x="14809" y="146"/>
                  </a:lnTo>
                  <a:lnTo>
                    <a:pt x="14711" y="97"/>
                  </a:lnTo>
                  <a:lnTo>
                    <a:pt x="14614" y="24"/>
                  </a:lnTo>
                  <a:lnTo>
                    <a:pt x="14516" y="0"/>
                  </a:lnTo>
                  <a:lnTo>
                    <a:pt x="14395" y="0"/>
                  </a:lnTo>
                  <a:lnTo>
                    <a:pt x="3338" y="0"/>
                  </a:lnTo>
                  <a:lnTo>
                    <a:pt x="3338" y="0"/>
                  </a:lnTo>
                  <a:lnTo>
                    <a:pt x="3216" y="0"/>
                  </a:lnTo>
                  <a:lnTo>
                    <a:pt x="3118" y="24"/>
                  </a:lnTo>
                  <a:lnTo>
                    <a:pt x="3021" y="97"/>
                  </a:lnTo>
                  <a:lnTo>
                    <a:pt x="2924" y="146"/>
                  </a:lnTo>
                  <a:lnTo>
                    <a:pt x="2875" y="244"/>
                  </a:lnTo>
                  <a:lnTo>
                    <a:pt x="2826" y="341"/>
                  </a:lnTo>
                  <a:lnTo>
                    <a:pt x="2777" y="438"/>
                  </a:lnTo>
                  <a:lnTo>
                    <a:pt x="2777" y="536"/>
                  </a:lnTo>
                  <a:lnTo>
                    <a:pt x="2777" y="536"/>
                  </a:lnTo>
                  <a:lnTo>
                    <a:pt x="2777" y="706"/>
                  </a:lnTo>
                  <a:lnTo>
                    <a:pt x="2777" y="706"/>
                  </a:lnTo>
                  <a:lnTo>
                    <a:pt x="2558" y="633"/>
                  </a:lnTo>
                  <a:lnTo>
                    <a:pt x="2363" y="585"/>
                  </a:lnTo>
                  <a:lnTo>
                    <a:pt x="2144" y="560"/>
                  </a:lnTo>
                  <a:lnTo>
                    <a:pt x="1949" y="536"/>
                  </a:lnTo>
                  <a:lnTo>
                    <a:pt x="1949" y="536"/>
                  </a:lnTo>
                  <a:lnTo>
                    <a:pt x="1755" y="560"/>
                  </a:lnTo>
                  <a:lnTo>
                    <a:pt x="1560" y="585"/>
                  </a:lnTo>
                  <a:lnTo>
                    <a:pt x="1365" y="633"/>
                  </a:lnTo>
                  <a:lnTo>
                    <a:pt x="1194" y="706"/>
                  </a:lnTo>
                  <a:lnTo>
                    <a:pt x="1024" y="779"/>
                  </a:lnTo>
                  <a:lnTo>
                    <a:pt x="853" y="877"/>
                  </a:lnTo>
                  <a:lnTo>
                    <a:pt x="707" y="999"/>
                  </a:lnTo>
                  <a:lnTo>
                    <a:pt x="561" y="1120"/>
                  </a:lnTo>
                  <a:lnTo>
                    <a:pt x="439" y="1242"/>
                  </a:lnTo>
                  <a:lnTo>
                    <a:pt x="342" y="1413"/>
                  </a:lnTo>
                  <a:lnTo>
                    <a:pt x="244" y="1559"/>
                  </a:lnTo>
                  <a:lnTo>
                    <a:pt x="147" y="1729"/>
                  </a:lnTo>
                  <a:lnTo>
                    <a:pt x="98" y="1900"/>
                  </a:lnTo>
                  <a:lnTo>
                    <a:pt x="50" y="2095"/>
                  </a:lnTo>
                  <a:lnTo>
                    <a:pt x="1" y="2289"/>
                  </a:lnTo>
                  <a:lnTo>
                    <a:pt x="1" y="2484"/>
                  </a:lnTo>
                  <a:lnTo>
                    <a:pt x="1" y="2484"/>
                  </a:lnTo>
                  <a:lnTo>
                    <a:pt x="25" y="2850"/>
                  </a:lnTo>
                  <a:lnTo>
                    <a:pt x="98" y="3191"/>
                  </a:lnTo>
                  <a:lnTo>
                    <a:pt x="220" y="3556"/>
                  </a:lnTo>
                  <a:lnTo>
                    <a:pt x="366" y="3872"/>
                  </a:lnTo>
                  <a:lnTo>
                    <a:pt x="561" y="4213"/>
                  </a:lnTo>
                  <a:lnTo>
                    <a:pt x="780" y="4530"/>
                  </a:lnTo>
                  <a:lnTo>
                    <a:pt x="1024" y="4822"/>
                  </a:lnTo>
                  <a:lnTo>
                    <a:pt x="1292" y="5090"/>
                  </a:lnTo>
                  <a:lnTo>
                    <a:pt x="1584" y="5334"/>
                  </a:lnTo>
                  <a:lnTo>
                    <a:pt x="1901" y="5577"/>
                  </a:lnTo>
                  <a:lnTo>
                    <a:pt x="2242" y="5772"/>
                  </a:lnTo>
                  <a:lnTo>
                    <a:pt x="2583" y="5943"/>
                  </a:lnTo>
                  <a:lnTo>
                    <a:pt x="2924" y="6089"/>
                  </a:lnTo>
                  <a:lnTo>
                    <a:pt x="3265" y="6186"/>
                  </a:lnTo>
                  <a:lnTo>
                    <a:pt x="3605" y="6259"/>
                  </a:lnTo>
                  <a:lnTo>
                    <a:pt x="3946" y="6284"/>
                  </a:lnTo>
                  <a:lnTo>
                    <a:pt x="3946" y="6284"/>
                  </a:lnTo>
                  <a:lnTo>
                    <a:pt x="4068" y="6625"/>
                  </a:lnTo>
                  <a:lnTo>
                    <a:pt x="4214" y="6941"/>
                  </a:lnTo>
                  <a:lnTo>
                    <a:pt x="4507" y="7574"/>
                  </a:lnTo>
                  <a:lnTo>
                    <a:pt x="4799" y="8110"/>
                  </a:lnTo>
                  <a:lnTo>
                    <a:pt x="5067" y="8573"/>
                  </a:lnTo>
                  <a:lnTo>
                    <a:pt x="5067" y="8573"/>
                  </a:lnTo>
                  <a:lnTo>
                    <a:pt x="5140" y="8695"/>
                  </a:lnTo>
                  <a:lnTo>
                    <a:pt x="5262" y="8792"/>
                  </a:lnTo>
                  <a:lnTo>
                    <a:pt x="5408" y="8841"/>
                  </a:lnTo>
                  <a:lnTo>
                    <a:pt x="5554" y="8865"/>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47"/>
            <p:cNvSpPr/>
            <p:nvPr/>
          </p:nvSpPr>
          <p:spPr>
            <a:xfrm>
              <a:off x="1275850" y="5209575"/>
              <a:ext cx="60900" cy="87075"/>
            </a:xfrm>
            <a:custGeom>
              <a:rect b="b" l="l" r="r" t="t"/>
              <a:pathLst>
                <a:path extrusionOk="0" fill="none" h="3483" w="2436">
                  <a:moveTo>
                    <a:pt x="0" y="828"/>
                  </a:moveTo>
                  <a:lnTo>
                    <a:pt x="0" y="828"/>
                  </a:lnTo>
                  <a:lnTo>
                    <a:pt x="0" y="658"/>
                  </a:lnTo>
                  <a:lnTo>
                    <a:pt x="49" y="512"/>
                  </a:lnTo>
                  <a:lnTo>
                    <a:pt x="122" y="366"/>
                  </a:lnTo>
                  <a:lnTo>
                    <a:pt x="244" y="244"/>
                  </a:lnTo>
                  <a:lnTo>
                    <a:pt x="366" y="146"/>
                  </a:lnTo>
                  <a:lnTo>
                    <a:pt x="487" y="73"/>
                  </a:lnTo>
                  <a:lnTo>
                    <a:pt x="658" y="25"/>
                  </a:lnTo>
                  <a:lnTo>
                    <a:pt x="828" y="0"/>
                  </a:lnTo>
                  <a:lnTo>
                    <a:pt x="828" y="0"/>
                  </a:lnTo>
                  <a:lnTo>
                    <a:pt x="950" y="0"/>
                  </a:lnTo>
                  <a:lnTo>
                    <a:pt x="1072" y="25"/>
                  </a:lnTo>
                  <a:lnTo>
                    <a:pt x="1340" y="122"/>
                  </a:lnTo>
                  <a:lnTo>
                    <a:pt x="1559" y="268"/>
                  </a:lnTo>
                  <a:lnTo>
                    <a:pt x="1754" y="414"/>
                  </a:lnTo>
                  <a:lnTo>
                    <a:pt x="1754" y="414"/>
                  </a:lnTo>
                  <a:lnTo>
                    <a:pt x="1803" y="780"/>
                  </a:lnTo>
                  <a:lnTo>
                    <a:pt x="1876" y="1169"/>
                  </a:lnTo>
                  <a:lnTo>
                    <a:pt x="2046" y="1997"/>
                  </a:lnTo>
                  <a:lnTo>
                    <a:pt x="2265" y="2801"/>
                  </a:lnTo>
                  <a:lnTo>
                    <a:pt x="2436" y="3483"/>
                  </a:lnTo>
                  <a:lnTo>
                    <a:pt x="2436" y="3483"/>
                  </a:lnTo>
                  <a:lnTo>
                    <a:pt x="2241" y="3434"/>
                  </a:lnTo>
                  <a:lnTo>
                    <a:pt x="2022" y="3361"/>
                  </a:lnTo>
                  <a:lnTo>
                    <a:pt x="1827" y="3264"/>
                  </a:lnTo>
                  <a:lnTo>
                    <a:pt x="1608" y="3142"/>
                  </a:lnTo>
                  <a:lnTo>
                    <a:pt x="1413" y="3020"/>
                  </a:lnTo>
                  <a:lnTo>
                    <a:pt x="1194" y="2874"/>
                  </a:lnTo>
                  <a:lnTo>
                    <a:pt x="999" y="2704"/>
                  </a:lnTo>
                  <a:lnTo>
                    <a:pt x="804" y="2533"/>
                  </a:lnTo>
                  <a:lnTo>
                    <a:pt x="634" y="2338"/>
                  </a:lnTo>
                  <a:lnTo>
                    <a:pt x="487" y="2143"/>
                  </a:lnTo>
                  <a:lnTo>
                    <a:pt x="341" y="1924"/>
                  </a:lnTo>
                  <a:lnTo>
                    <a:pt x="219" y="1729"/>
                  </a:lnTo>
                  <a:lnTo>
                    <a:pt x="122" y="1510"/>
                  </a:lnTo>
                  <a:lnTo>
                    <a:pt x="49" y="1267"/>
                  </a:lnTo>
                  <a:lnTo>
                    <a:pt x="0" y="1047"/>
                  </a:lnTo>
                  <a:lnTo>
                    <a:pt x="0" y="828"/>
                  </a:lnTo>
                  <a:lnTo>
                    <a:pt x="0" y="828"/>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47"/>
            <p:cNvSpPr/>
            <p:nvPr/>
          </p:nvSpPr>
          <p:spPr>
            <a:xfrm>
              <a:off x="1247825" y="5391625"/>
              <a:ext cx="443300" cy="39000"/>
            </a:xfrm>
            <a:custGeom>
              <a:rect b="b" l="l" r="r" t="t"/>
              <a:pathLst>
                <a:path extrusionOk="0" fill="none" h="1560" w="17732">
                  <a:moveTo>
                    <a:pt x="16611" y="1559"/>
                  </a:moveTo>
                  <a:lnTo>
                    <a:pt x="1121" y="1559"/>
                  </a:lnTo>
                  <a:lnTo>
                    <a:pt x="1121" y="1559"/>
                  </a:lnTo>
                  <a:lnTo>
                    <a:pt x="1000" y="1535"/>
                  </a:lnTo>
                  <a:lnTo>
                    <a:pt x="878" y="1510"/>
                  </a:lnTo>
                  <a:lnTo>
                    <a:pt x="780" y="1462"/>
                  </a:lnTo>
                  <a:lnTo>
                    <a:pt x="683" y="1389"/>
                  </a:lnTo>
                  <a:lnTo>
                    <a:pt x="488" y="1218"/>
                  </a:lnTo>
                  <a:lnTo>
                    <a:pt x="318" y="999"/>
                  </a:lnTo>
                  <a:lnTo>
                    <a:pt x="196" y="755"/>
                  </a:lnTo>
                  <a:lnTo>
                    <a:pt x="98" y="487"/>
                  </a:lnTo>
                  <a:lnTo>
                    <a:pt x="25" y="244"/>
                  </a:lnTo>
                  <a:lnTo>
                    <a:pt x="1" y="0"/>
                  </a:lnTo>
                  <a:lnTo>
                    <a:pt x="17731" y="0"/>
                  </a:lnTo>
                  <a:lnTo>
                    <a:pt x="17731" y="0"/>
                  </a:lnTo>
                  <a:lnTo>
                    <a:pt x="17707" y="244"/>
                  </a:lnTo>
                  <a:lnTo>
                    <a:pt x="17634" y="487"/>
                  </a:lnTo>
                  <a:lnTo>
                    <a:pt x="17537" y="755"/>
                  </a:lnTo>
                  <a:lnTo>
                    <a:pt x="17415" y="999"/>
                  </a:lnTo>
                  <a:lnTo>
                    <a:pt x="17244" y="1218"/>
                  </a:lnTo>
                  <a:lnTo>
                    <a:pt x="17049" y="1389"/>
                  </a:lnTo>
                  <a:lnTo>
                    <a:pt x="16952" y="1462"/>
                  </a:lnTo>
                  <a:lnTo>
                    <a:pt x="16855" y="1510"/>
                  </a:lnTo>
                  <a:lnTo>
                    <a:pt x="16733" y="1535"/>
                  </a:lnTo>
                  <a:lnTo>
                    <a:pt x="16611" y="1559"/>
                  </a:lnTo>
                  <a:lnTo>
                    <a:pt x="16611" y="1559"/>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47"/>
            <p:cNvSpPr/>
            <p:nvPr/>
          </p:nvSpPr>
          <p:spPr>
            <a:xfrm>
              <a:off x="1454850" y="5001950"/>
              <a:ext cx="17075" cy="114475"/>
            </a:xfrm>
            <a:custGeom>
              <a:rect b="b" l="l" r="r" t="t"/>
              <a:pathLst>
                <a:path extrusionOk="0" fill="none" h="4579" w="683">
                  <a:moveTo>
                    <a:pt x="683" y="0"/>
                  </a:moveTo>
                  <a:lnTo>
                    <a:pt x="683" y="0"/>
                  </a:lnTo>
                  <a:lnTo>
                    <a:pt x="658" y="171"/>
                  </a:lnTo>
                  <a:lnTo>
                    <a:pt x="610" y="317"/>
                  </a:lnTo>
                  <a:lnTo>
                    <a:pt x="512" y="439"/>
                  </a:lnTo>
                  <a:lnTo>
                    <a:pt x="415" y="585"/>
                  </a:lnTo>
                  <a:lnTo>
                    <a:pt x="415" y="585"/>
                  </a:lnTo>
                  <a:lnTo>
                    <a:pt x="269" y="731"/>
                  </a:lnTo>
                  <a:lnTo>
                    <a:pt x="147" y="950"/>
                  </a:lnTo>
                  <a:lnTo>
                    <a:pt x="74" y="1072"/>
                  </a:lnTo>
                  <a:lnTo>
                    <a:pt x="49" y="1194"/>
                  </a:lnTo>
                  <a:lnTo>
                    <a:pt x="1" y="1364"/>
                  </a:lnTo>
                  <a:lnTo>
                    <a:pt x="1" y="1535"/>
                  </a:lnTo>
                  <a:lnTo>
                    <a:pt x="1" y="1535"/>
                  </a:lnTo>
                  <a:lnTo>
                    <a:pt x="1" y="1705"/>
                  </a:lnTo>
                  <a:lnTo>
                    <a:pt x="49" y="1851"/>
                  </a:lnTo>
                  <a:lnTo>
                    <a:pt x="74" y="1997"/>
                  </a:lnTo>
                  <a:lnTo>
                    <a:pt x="147" y="2095"/>
                  </a:lnTo>
                  <a:lnTo>
                    <a:pt x="269" y="2314"/>
                  </a:lnTo>
                  <a:lnTo>
                    <a:pt x="415" y="2484"/>
                  </a:lnTo>
                  <a:lnTo>
                    <a:pt x="415" y="2484"/>
                  </a:lnTo>
                  <a:lnTo>
                    <a:pt x="512" y="2606"/>
                  </a:lnTo>
                  <a:lnTo>
                    <a:pt x="610" y="2728"/>
                  </a:lnTo>
                  <a:lnTo>
                    <a:pt x="658" y="2874"/>
                  </a:lnTo>
                  <a:lnTo>
                    <a:pt x="683" y="3045"/>
                  </a:lnTo>
                  <a:lnTo>
                    <a:pt x="683" y="3045"/>
                  </a:lnTo>
                  <a:lnTo>
                    <a:pt x="658" y="3239"/>
                  </a:lnTo>
                  <a:lnTo>
                    <a:pt x="610" y="3385"/>
                  </a:lnTo>
                  <a:lnTo>
                    <a:pt x="512" y="3507"/>
                  </a:lnTo>
                  <a:lnTo>
                    <a:pt x="415" y="3629"/>
                  </a:lnTo>
                  <a:lnTo>
                    <a:pt x="415" y="3629"/>
                  </a:lnTo>
                  <a:lnTo>
                    <a:pt x="269" y="3800"/>
                  </a:lnTo>
                  <a:lnTo>
                    <a:pt x="147" y="3994"/>
                  </a:lnTo>
                  <a:lnTo>
                    <a:pt x="74" y="4116"/>
                  </a:lnTo>
                  <a:lnTo>
                    <a:pt x="49" y="4262"/>
                  </a:lnTo>
                  <a:lnTo>
                    <a:pt x="1" y="4408"/>
                  </a:lnTo>
                  <a:lnTo>
                    <a:pt x="1" y="4579"/>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47"/>
            <p:cNvSpPr/>
            <p:nvPr/>
          </p:nvSpPr>
          <p:spPr>
            <a:xfrm>
              <a:off x="1411025" y="5001950"/>
              <a:ext cx="17075" cy="114475"/>
            </a:xfrm>
            <a:custGeom>
              <a:rect b="b" l="l" r="r" t="t"/>
              <a:pathLst>
                <a:path extrusionOk="0" fill="none" h="4579" w="683">
                  <a:moveTo>
                    <a:pt x="682" y="0"/>
                  </a:moveTo>
                  <a:lnTo>
                    <a:pt x="682" y="0"/>
                  </a:lnTo>
                  <a:lnTo>
                    <a:pt x="658" y="171"/>
                  </a:lnTo>
                  <a:lnTo>
                    <a:pt x="609" y="317"/>
                  </a:lnTo>
                  <a:lnTo>
                    <a:pt x="536" y="439"/>
                  </a:lnTo>
                  <a:lnTo>
                    <a:pt x="414" y="585"/>
                  </a:lnTo>
                  <a:lnTo>
                    <a:pt x="414" y="585"/>
                  </a:lnTo>
                  <a:lnTo>
                    <a:pt x="268" y="731"/>
                  </a:lnTo>
                  <a:lnTo>
                    <a:pt x="146" y="950"/>
                  </a:lnTo>
                  <a:lnTo>
                    <a:pt x="97" y="1072"/>
                  </a:lnTo>
                  <a:lnTo>
                    <a:pt x="49" y="1194"/>
                  </a:lnTo>
                  <a:lnTo>
                    <a:pt x="24" y="1364"/>
                  </a:lnTo>
                  <a:lnTo>
                    <a:pt x="0" y="1535"/>
                  </a:lnTo>
                  <a:lnTo>
                    <a:pt x="0" y="1535"/>
                  </a:lnTo>
                  <a:lnTo>
                    <a:pt x="24" y="1705"/>
                  </a:lnTo>
                  <a:lnTo>
                    <a:pt x="49" y="1851"/>
                  </a:lnTo>
                  <a:lnTo>
                    <a:pt x="97" y="1997"/>
                  </a:lnTo>
                  <a:lnTo>
                    <a:pt x="146" y="2095"/>
                  </a:lnTo>
                  <a:lnTo>
                    <a:pt x="268" y="2314"/>
                  </a:lnTo>
                  <a:lnTo>
                    <a:pt x="414" y="2484"/>
                  </a:lnTo>
                  <a:lnTo>
                    <a:pt x="414" y="2484"/>
                  </a:lnTo>
                  <a:lnTo>
                    <a:pt x="536" y="2606"/>
                  </a:lnTo>
                  <a:lnTo>
                    <a:pt x="609" y="2728"/>
                  </a:lnTo>
                  <a:lnTo>
                    <a:pt x="658" y="2874"/>
                  </a:lnTo>
                  <a:lnTo>
                    <a:pt x="682" y="3045"/>
                  </a:lnTo>
                  <a:lnTo>
                    <a:pt x="682" y="3045"/>
                  </a:lnTo>
                  <a:lnTo>
                    <a:pt x="658" y="3239"/>
                  </a:lnTo>
                  <a:lnTo>
                    <a:pt x="609" y="3385"/>
                  </a:lnTo>
                  <a:lnTo>
                    <a:pt x="536" y="3507"/>
                  </a:lnTo>
                  <a:lnTo>
                    <a:pt x="414" y="3629"/>
                  </a:lnTo>
                  <a:lnTo>
                    <a:pt x="414" y="3629"/>
                  </a:lnTo>
                  <a:lnTo>
                    <a:pt x="268" y="3800"/>
                  </a:lnTo>
                  <a:lnTo>
                    <a:pt x="146" y="3994"/>
                  </a:lnTo>
                  <a:lnTo>
                    <a:pt x="97" y="4116"/>
                  </a:lnTo>
                  <a:lnTo>
                    <a:pt x="49" y="4262"/>
                  </a:lnTo>
                  <a:lnTo>
                    <a:pt x="24" y="4408"/>
                  </a:lnTo>
                  <a:lnTo>
                    <a:pt x="0" y="4579"/>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47"/>
            <p:cNvSpPr/>
            <p:nvPr/>
          </p:nvSpPr>
          <p:spPr>
            <a:xfrm>
              <a:off x="1498700" y="5001950"/>
              <a:ext cx="16450" cy="114475"/>
            </a:xfrm>
            <a:custGeom>
              <a:rect b="b" l="l" r="r" t="t"/>
              <a:pathLst>
                <a:path extrusionOk="0" fill="none" h="4579" w="658">
                  <a:moveTo>
                    <a:pt x="658" y="0"/>
                  </a:moveTo>
                  <a:lnTo>
                    <a:pt x="658" y="0"/>
                  </a:lnTo>
                  <a:lnTo>
                    <a:pt x="658" y="171"/>
                  </a:lnTo>
                  <a:lnTo>
                    <a:pt x="585" y="317"/>
                  </a:lnTo>
                  <a:lnTo>
                    <a:pt x="512" y="439"/>
                  </a:lnTo>
                  <a:lnTo>
                    <a:pt x="390" y="585"/>
                  </a:lnTo>
                  <a:lnTo>
                    <a:pt x="390" y="585"/>
                  </a:lnTo>
                  <a:lnTo>
                    <a:pt x="268" y="731"/>
                  </a:lnTo>
                  <a:lnTo>
                    <a:pt x="122" y="950"/>
                  </a:lnTo>
                  <a:lnTo>
                    <a:pt x="73" y="1072"/>
                  </a:lnTo>
                  <a:lnTo>
                    <a:pt x="25" y="1194"/>
                  </a:lnTo>
                  <a:lnTo>
                    <a:pt x="0" y="1364"/>
                  </a:lnTo>
                  <a:lnTo>
                    <a:pt x="0" y="1535"/>
                  </a:lnTo>
                  <a:lnTo>
                    <a:pt x="0" y="1535"/>
                  </a:lnTo>
                  <a:lnTo>
                    <a:pt x="0" y="1705"/>
                  </a:lnTo>
                  <a:lnTo>
                    <a:pt x="25" y="1851"/>
                  </a:lnTo>
                  <a:lnTo>
                    <a:pt x="73" y="1997"/>
                  </a:lnTo>
                  <a:lnTo>
                    <a:pt x="122" y="2095"/>
                  </a:lnTo>
                  <a:lnTo>
                    <a:pt x="268" y="2314"/>
                  </a:lnTo>
                  <a:lnTo>
                    <a:pt x="390" y="2484"/>
                  </a:lnTo>
                  <a:lnTo>
                    <a:pt x="390" y="2484"/>
                  </a:lnTo>
                  <a:lnTo>
                    <a:pt x="512" y="2606"/>
                  </a:lnTo>
                  <a:lnTo>
                    <a:pt x="585" y="2728"/>
                  </a:lnTo>
                  <a:lnTo>
                    <a:pt x="658" y="2874"/>
                  </a:lnTo>
                  <a:lnTo>
                    <a:pt x="658" y="3045"/>
                  </a:lnTo>
                  <a:lnTo>
                    <a:pt x="658" y="3045"/>
                  </a:lnTo>
                  <a:lnTo>
                    <a:pt x="658" y="3239"/>
                  </a:lnTo>
                  <a:lnTo>
                    <a:pt x="585" y="3385"/>
                  </a:lnTo>
                  <a:lnTo>
                    <a:pt x="512" y="3507"/>
                  </a:lnTo>
                  <a:lnTo>
                    <a:pt x="390" y="3629"/>
                  </a:lnTo>
                  <a:lnTo>
                    <a:pt x="390" y="3629"/>
                  </a:lnTo>
                  <a:lnTo>
                    <a:pt x="268" y="3800"/>
                  </a:lnTo>
                  <a:lnTo>
                    <a:pt x="122" y="3994"/>
                  </a:lnTo>
                  <a:lnTo>
                    <a:pt x="73" y="4116"/>
                  </a:lnTo>
                  <a:lnTo>
                    <a:pt x="25" y="4262"/>
                  </a:lnTo>
                  <a:lnTo>
                    <a:pt x="0" y="4408"/>
                  </a:lnTo>
                  <a:lnTo>
                    <a:pt x="0" y="4579"/>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7" name="Google Shape;1037;p47"/>
          <p:cNvGrpSpPr/>
          <p:nvPr/>
        </p:nvGrpSpPr>
        <p:grpSpPr>
          <a:xfrm>
            <a:off x="1499685" y="4313985"/>
            <a:ext cx="306068" cy="389992"/>
            <a:chOff x="1959600" y="4980625"/>
            <a:chExt cx="364150" cy="464000"/>
          </a:xfrm>
        </p:grpSpPr>
        <p:sp>
          <p:nvSpPr>
            <p:cNvPr id="1038" name="Google Shape;1038;p47"/>
            <p:cNvSpPr/>
            <p:nvPr/>
          </p:nvSpPr>
          <p:spPr>
            <a:xfrm>
              <a:off x="1959600" y="4980625"/>
              <a:ext cx="364150" cy="239325"/>
            </a:xfrm>
            <a:custGeom>
              <a:rect b="b" l="l" r="r" t="t"/>
              <a:pathLst>
                <a:path extrusionOk="0" fill="none" h="9573" w="14566">
                  <a:moveTo>
                    <a:pt x="8769" y="9572"/>
                  </a:moveTo>
                  <a:lnTo>
                    <a:pt x="14565" y="9572"/>
                  </a:lnTo>
                  <a:lnTo>
                    <a:pt x="14565" y="6114"/>
                  </a:lnTo>
                  <a:lnTo>
                    <a:pt x="14565" y="6114"/>
                  </a:lnTo>
                  <a:lnTo>
                    <a:pt x="14541" y="6016"/>
                  </a:lnTo>
                  <a:lnTo>
                    <a:pt x="14516" y="5919"/>
                  </a:lnTo>
                  <a:lnTo>
                    <a:pt x="14468" y="5822"/>
                  </a:lnTo>
                  <a:lnTo>
                    <a:pt x="14419" y="5773"/>
                  </a:lnTo>
                  <a:lnTo>
                    <a:pt x="14346" y="5700"/>
                  </a:lnTo>
                  <a:lnTo>
                    <a:pt x="14249" y="5651"/>
                  </a:lnTo>
                  <a:lnTo>
                    <a:pt x="14175" y="5627"/>
                  </a:lnTo>
                  <a:lnTo>
                    <a:pt x="14078" y="5627"/>
                  </a:lnTo>
                  <a:lnTo>
                    <a:pt x="10814" y="5627"/>
                  </a:lnTo>
                  <a:lnTo>
                    <a:pt x="10814" y="5627"/>
                  </a:lnTo>
                  <a:lnTo>
                    <a:pt x="11228" y="5456"/>
                  </a:lnTo>
                  <a:lnTo>
                    <a:pt x="11643" y="5237"/>
                  </a:lnTo>
                  <a:lnTo>
                    <a:pt x="12008" y="4993"/>
                  </a:lnTo>
                  <a:lnTo>
                    <a:pt x="12178" y="4872"/>
                  </a:lnTo>
                  <a:lnTo>
                    <a:pt x="12349" y="4726"/>
                  </a:lnTo>
                  <a:lnTo>
                    <a:pt x="12349" y="4726"/>
                  </a:lnTo>
                  <a:lnTo>
                    <a:pt x="12617" y="4433"/>
                  </a:lnTo>
                  <a:lnTo>
                    <a:pt x="12836" y="4141"/>
                  </a:lnTo>
                  <a:lnTo>
                    <a:pt x="13031" y="3849"/>
                  </a:lnTo>
                  <a:lnTo>
                    <a:pt x="13177" y="3557"/>
                  </a:lnTo>
                  <a:lnTo>
                    <a:pt x="13274" y="3289"/>
                  </a:lnTo>
                  <a:lnTo>
                    <a:pt x="13372" y="3021"/>
                  </a:lnTo>
                  <a:lnTo>
                    <a:pt x="13396" y="2753"/>
                  </a:lnTo>
                  <a:lnTo>
                    <a:pt x="13420" y="2485"/>
                  </a:lnTo>
                  <a:lnTo>
                    <a:pt x="13396" y="2241"/>
                  </a:lnTo>
                  <a:lnTo>
                    <a:pt x="13347" y="1998"/>
                  </a:lnTo>
                  <a:lnTo>
                    <a:pt x="13274" y="1754"/>
                  </a:lnTo>
                  <a:lnTo>
                    <a:pt x="13201" y="1535"/>
                  </a:lnTo>
                  <a:lnTo>
                    <a:pt x="13079" y="1340"/>
                  </a:lnTo>
                  <a:lnTo>
                    <a:pt x="12958" y="1121"/>
                  </a:lnTo>
                  <a:lnTo>
                    <a:pt x="12812" y="951"/>
                  </a:lnTo>
                  <a:lnTo>
                    <a:pt x="12641" y="780"/>
                  </a:lnTo>
                  <a:lnTo>
                    <a:pt x="12641" y="780"/>
                  </a:lnTo>
                  <a:lnTo>
                    <a:pt x="12471" y="610"/>
                  </a:lnTo>
                  <a:lnTo>
                    <a:pt x="12300" y="463"/>
                  </a:lnTo>
                  <a:lnTo>
                    <a:pt x="12105" y="342"/>
                  </a:lnTo>
                  <a:lnTo>
                    <a:pt x="11886" y="220"/>
                  </a:lnTo>
                  <a:lnTo>
                    <a:pt x="11667" y="147"/>
                  </a:lnTo>
                  <a:lnTo>
                    <a:pt x="11423" y="74"/>
                  </a:lnTo>
                  <a:lnTo>
                    <a:pt x="11180" y="25"/>
                  </a:lnTo>
                  <a:lnTo>
                    <a:pt x="10936" y="1"/>
                  </a:lnTo>
                  <a:lnTo>
                    <a:pt x="10668" y="25"/>
                  </a:lnTo>
                  <a:lnTo>
                    <a:pt x="10400" y="49"/>
                  </a:lnTo>
                  <a:lnTo>
                    <a:pt x="10133" y="147"/>
                  </a:lnTo>
                  <a:lnTo>
                    <a:pt x="9865" y="244"/>
                  </a:lnTo>
                  <a:lnTo>
                    <a:pt x="9572" y="390"/>
                  </a:lnTo>
                  <a:lnTo>
                    <a:pt x="9280" y="585"/>
                  </a:lnTo>
                  <a:lnTo>
                    <a:pt x="8988" y="804"/>
                  </a:lnTo>
                  <a:lnTo>
                    <a:pt x="8696" y="1072"/>
                  </a:lnTo>
                  <a:lnTo>
                    <a:pt x="8696" y="1072"/>
                  </a:lnTo>
                  <a:lnTo>
                    <a:pt x="8452" y="1365"/>
                  </a:lnTo>
                  <a:lnTo>
                    <a:pt x="8257" y="1657"/>
                  </a:lnTo>
                  <a:lnTo>
                    <a:pt x="8062" y="1973"/>
                  </a:lnTo>
                  <a:lnTo>
                    <a:pt x="7892" y="2314"/>
                  </a:lnTo>
                  <a:lnTo>
                    <a:pt x="7770" y="2680"/>
                  </a:lnTo>
                  <a:lnTo>
                    <a:pt x="7648" y="3045"/>
                  </a:lnTo>
                  <a:lnTo>
                    <a:pt x="7551" y="3386"/>
                  </a:lnTo>
                  <a:lnTo>
                    <a:pt x="7478" y="3727"/>
                  </a:lnTo>
                  <a:lnTo>
                    <a:pt x="7380" y="4385"/>
                  </a:lnTo>
                  <a:lnTo>
                    <a:pt x="7307" y="4896"/>
                  </a:lnTo>
                  <a:lnTo>
                    <a:pt x="7283" y="5456"/>
                  </a:lnTo>
                  <a:lnTo>
                    <a:pt x="7283" y="5456"/>
                  </a:lnTo>
                  <a:lnTo>
                    <a:pt x="7283" y="5456"/>
                  </a:lnTo>
                  <a:lnTo>
                    <a:pt x="7283" y="5456"/>
                  </a:lnTo>
                  <a:lnTo>
                    <a:pt x="7283" y="5456"/>
                  </a:lnTo>
                  <a:lnTo>
                    <a:pt x="7259" y="4896"/>
                  </a:lnTo>
                  <a:lnTo>
                    <a:pt x="7186" y="4385"/>
                  </a:lnTo>
                  <a:lnTo>
                    <a:pt x="7088" y="3727"/>
                  </a:lnTo>
                  <a:lnTo>
                    <a:pt x="7015" y="3386"/>
                  </a:lnTo>
                  <a:lnTo>
                    <a:pt x="6918" y="3045"/>
                  </a:lnTo>
                  <a:lnTo>
                    <a:pt x="6796" y="2680"/>
                  </a:lnTo>
                  <a:lnTo>
                    <a:pt x="6674" y="2314"/>
                  </a:lnTo>
                  <a:lnTo>
                    <a:pt x="6504" y="1973"/>
                  </a:lnTo>
                  <a:lnTo>
                    <a:pt x="6309" y="1657"/>
                  </a:lnTo>
                  <a:lnTo>
                    <a:pt x="6114" y="1365"/>
                  </a:lnTo>
                  <a:lnTo>
                    <a:pt x="5870" y="1072"/>
                  </a:lnTo>
                  <a:lnTo>
                    <a:pt x="5870" y="1072"/>
                  </a:lnTo>
                  <a:lnTo>
                    <a:pt x="5578" y="804"/>
                  </a:lnTo>
                  <a:lnTo>
                    <a:pt x="5286" y="585"/>
                  </a:lnTo>
                  <a:lnTo>
                    <a:pt x="4994" y="390"/>
                  </a:lnTo>
                  <a:lnTo>
                    <a:pt x="4701" y="244"/>
                  </a:lnTo>
                  <a:lnTo>
                    <a:pt x="4433" y="147"/>
                  </a:lnTo>
                  <a:lnTo>
                    <a:pt x="4166" y="49"/>
                  </a:lnTo>
                  <a:lnTo>
                    <a:pt x="3898" y="25"/>
                  </a:lnTo>
                  <a:lnTo>
                    <a:pt x="3630" y="1"/>
                  </a:lnTo>
                  <a:lnTo>
                    <a:pt x="3386" y="25"/>
                  </a:lnTo>
                  <a:lnTo>
                    <a:pt x="3143" y="74"/>
                  </a:lnTo>
                  <a:lnTo>
                    <a:pt x="2899" y="147"/>
                  </a:lnTo>
                  <a:lnTo>
                    <a:pt x="2680" y="220"/>
                  </a:lnTo>
                  <a:lnTo>
                    <a:pt x="2461" y="342"/>
                  </a:lnTo>
                  <a:lnTo>
                    <a:pt x="2266" y="463"/>
                  </a:lnTo>
                  <a:lnTo>
                    <a:pt x="2095" y="610"/>
                  </a:lnTo>
                  <a:lnTo>
                    <a:pt x="1925" y="780"/>
                  </a:lnTo>
                  <a:lnTo>
                    <a:pt x="1925" y="780"/>
                  </a:lnTo>
                  <a:lnTo>
                    <a:pt x="1754" y="951"/>
                  </a:lnTo>
                  <a:lnTo>
                    <a:pt x="1608" y="1121"/>
                  </a:lnTo>
                  <a:lnTo>
                    <a:pt x="1487" y="1340"/>
                  </a:lnTo>
                  <a:lnTo>
                    <a:pt x="1365" y="1535"/>
                  </a:lnTo>
                  <a:lnTo>
                    <a:pt x="1292" y="1754"/>
                  </a:lnTo>
                  <a:lnTo>
                    <a:pt x="1219" y="1998"/>
                  </a:lnTo>
                  <a:lnTo>
                    <a:pt x="1170" y="2241"/>
                  </a:lnTo>
                  <a:lnTo>
                    <a:pt x="1146" y="2485"/>
                  </a:lnTo>
                  <a:lnTo>
                    <a:pt x="1170" y="2753"/>
                  </a:lnTo>
                  <a:lnTo>
                    <a:pt x="1194" y="3021"/>
                  </a:lnTo>
                  <a:lnTo>
                    <a:pt x="1292" y="3289"/>
                  </a:lnTo>
                  <a:lnTo>
                    <a:pt x="1389" y="3557"/>
                  </a:lnTo>
                  <a:lnTo>
                    <a:pt x="1535" y="3849"/>
                  </a:lnTo>
                  <a:lnTo>
                    <a:pt x="1730" y="4141"/>
                  </a:lnTo>
                  <a:lnTo>
                    <a:pt x="1949" y="4433"/>
                  </a:lnTo>
                  <a:lnTo>
                    <a:pt x="2217" y="4726"/>
                  </a:lnTo>
                  <a:lnTo>
                    <a:pt x="2217" y="4726"/>
                  </a:lnTo>
                  <a:lnTo>
                    <a:pt x="2388" y="4872"/>
                  </a:lnTo>
                  <a:lnTo>
                    <a:pt x="2558" y="4993"/>
                  </a:lnTo>
                  <a:lnTo>
                    <a:pt x="2923" y="5237"/>
                  </a:lnTo>
                  <a:lnTo>
                    <a:pt x="3337" y="5456"/>
                  </a:lnTo>
                  <a:lnTo>
                    <a:pt x="3752" y="5627"/>
                  </a:lnTo>
                  <a:lnTo>
                    <a:pt x="488" y="5627"/>
                  </a:lnTo>
                  <a:lnTo>
                    <a:pt x="488" y="5627"/>
                  </a:lnTo>
                  <a:lnTo>
                    <a:pt x="391" y="5627"/>
                  </a:lnTo>
                  <a:lnTo>
                    <a:pt x="317" y="5651"/>
                  </a:lnTo>
                  <a:lnTo>
                    <a:pt x="220" y="5700"/>
                  </a:lnTo>
                  <a:lnTo>
                    <a:pt x="147" y="5773"/>
                  </a:lnTo>
                  <a:lnTo>
                    <a:pt x="98" y="5822"/>
                  </a:lnTo>
                  <a:lnTo>
                    <a:pt x="50" y="5919"/>
                  </a:lnTo>
                  <a:lnTo>
                    <a:pt x="25" y="6016"/>
                  </a:lnTo>
                  <a:lnTo>
                    <a:pt x="1" y="6114"/>
                  </a:lnTo>
                  <a:lnTo>
                    <a:pt x="1" y="9572"/>
                  </a:lnTo>
                  <a:lnTo>
                    <a:pt x="5797" y="9572"/>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47"/>
            <p:cNvSpPr/>
            <p:nvPr/>
          </p:nvSpPr>
          <p:spPr>
            <a:xfrm>
              <a:off x="2053375" y="5121275"/>
              <a:ext cx="176600" cy="25"/>
            </a:xfrm>
            <a:custGeom>
              <a:rect b="b" l="l" r="r" t="t"/>
              <a:pathLst>
                <a:path extrusionOk="0" fill="none" h="1" w="7064">
                  <a:moveTo>
                    <a:pt x="1" y="1"/>
                  </a:moveTo>
                  <a:lnTo>
                    <a:pt x="7063" y="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47"/>
            <p:cNvSpPr/>
            <p:nvPr/>
          </p:nvSpPr>
          <p:spPr>
            <a:xfrm>
              <a:off x="2104525" y="5121275"/>
              <a:ext cx="74300" cy="323350"/>
            </a:xfrm>
            <a:custGeom>
              <a:rect b="b" l="l" r="r" t="t"/>
              <a:pathLst>
                <a:path extrusionOk="0" fill="none" h="12934" w="2972">
                  <a:moveTo>
                    <a:pt x="0" y="1"/>
                  </a:moveTo>
                  <a:lnTo>
                    <a:pt x="0" y="12933"/>
                  </a:lnTo>
                  <a:lnTo>
                    <a:pt x="2972" y="12933"/>
                  </a:lnTo>
                  <a:lnTo>
                    <a:pt x="2972" y="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47"/>
            <p:cNvSpPr/>
            <p:nvPr/>
          </p:nvSpPr>
          <p:spPr>
            <a:xfrm>
              <a:off x="2166625" y="5023850"/>
              <a:ext cx="85275" cy="85275"/>
            </a:xfrm>
            <a:custGeom>
              <a:rect b="b" l="l" r="r" t="t"/>
              <a:pathLst>
                <a:path extrusionOk="0" fill="none" h="3411" w="3411">
                  <a:moveTo>
                    <a:pt x="902" y="659"/>
                  </a:moveTo>
                  <a:lnTo>
                    <a:pt x="902" y="659"/>
                  </a:lnTo>
                  <a:lnTo>
                    <a:pt x="1194" y="391"/>
                  </a:lnTo>
                  <a:lnTo>
                    <a:pt x="1486" y="196"/>
                  </a:lnTo>
                  <a:lnTo>
                    <a:pt x="1754" y="74"/>
                  </a:lnTo>
                  <a:lnTo>
                    <a:pt x="1900" y="50"/>
                  </a:lnTo>
                  <a:lnTo>
                    <a:pt x="2022" y="25"/>
                  </a:lnTo>
                  <a:lnTo>
                    <a:pt x="2144" y="1"/>
                  </a:lnTo>
                  <a:lnTo>
                    <a:pt x="2290" y="25"/>
                  </a:lnTo>
                  <a:lnTo>
                    <a:pt x="2412" y="50"/>
                  </a:lnTo>
                  <a:lnTo>
                    <a:pt x="2533" y="74"/>
                  </a:lnTo>
                  <a:lnTo>
                    <a:pt x="2655" y="123"/>
                  </a:lnTo>
                  <a:lnTo>
                    <a:pt x="2777" y="196"/>
                  </a:lnTo>
                  <a:lnTo>
                    <a:pt x="3021" y="391"/>
                  </a:lnTo>
                  <a:lnTo>
                    <a:pt x="3021" y="391"/>
                  </a:lnTo>
                  <a:lnTo>
                    <a:pt x="3215" y="634"/>
                  </a:lnTo>
                  <a:lnTo>
                    <a:pt x="3288" y="756"/>
                  </a:lnTo>
                  <a:lnTo>
                    <a:pt x="3337" y="878"/>
                  </a:lnTo>
                  <a:lnTo>
                    <a:pt x="3362" y="999"/>
                  </a:lnTo>
                  <a:lnTo>
                    <a:pt x="3386" y="1121"/>
                  </a:lnTo>
                  <a:lnTo>
                    <a:pt x="3410" y="1267"/>
                  </a:lnTo>
                  <a:lnTo>
                    <a:pt x="3386" y="1389"/>
                  </a:lnTo>
                  <a:lnTo>
                    <a:pt x="3362" y="1535"/>
                  </a:lnTo>
                  <a:lnTo>
                    <a:pt x="3337" y="1657"/>
                  </a:lnTo>
                  <a:lnTo>
                    <a:pt x="3215" y="1925"/>
                  </a:lnTo>
                  <a:lnTo>
                    <a:pt x="3021" y="2217"/>
                  </a:lnTo>
                  <a:lnTo>
                    <a:pt x="2753" y="2509"/>
                  </a:lnTo>
                  <a:lnTo>
                    <a:pt x="2753" y="2509"/>
                  </a:lnTo>
                  <a:lnTo>
                    <a:pt x="2631" y="2607"/>
                  </a:lnTo>
                  <a:lnTo>
                    <a:pt x="2509" y="2704"/>
                  </a:lnTo>
                  <a:lnTo>
                    <a:pt x="2192" y="2899"/>
                  </a:lnTo>
                  <a:lnTo>
                    <a:pt x="1827" y="3045"/>
                  </a:lnTo>
                  <a:lnTo>
                    <a:pt x="1462" y="3167"/>
                  </a:lnTo>
                  <a:lnTo>
                    <a:pt x="1072" y="3264"/>
                  </a:lnTo>
                  <a:lnTo>
                    <a:pt x="682" y="3338"/>
                  </a:lnTo>
                  <a:lnTo>
                    <a:pt x="317" y="3386"/>
                  </a:lnTo>
                  <a:lnTo>
                    <a:pt x="1" y="3411"/>
                  </a:lnTo>
                  <a:lnTo>
                    <a:pt x="1" y="3411"/>
                  </a:lnTo>
                  <a:lnTo>
                    <a:pt x="25" y="3094"/>
                  </a:lnTo>
                  <a:lnTo>
                    <a:pt x="98" y="2729"/>
                  </a:lnTo>
                  <a:lnTo>
                    <a:pt x="147" y="2339"/>
                  </a:lnTo>
                  <a:lnTo>
                    <a:pt x="244" y="1949"/>
                  </a:lnTo>
                  <a:lnTo>
                    <a:pt x="366" y="1584"/>
                  </a:lnTo>
                  <a:lnTo>
                    <a:pt x="512" y="1219"/>
                  </a:lnTo>
                  <a:lnTo>
                    <a:pt x="707" y="902"/>
                  </a:lnTo>
                  <a:lnTo>
                    <a:pt x="804" y="780"/>
                  </a:lnTo>
                  <a:lnTo>
                    <a:pt x="902" y="659"/>
                  </a:lnTo>
                  <a:lnTo>
                    <a:pt x="902" y="659"/>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47"/>
            <p:cNvSpPr/>
            <p:nvPr/>
          </p:nvSpPr>
          <p:spPr>
            <a:xfrm>
              <a:off x="2031450" y="5023850"/>
              <a:ext cx="85275" cy="85275"/>
            </a:xfrm>
            <a:custGeom>
              <a:rect b="b" l="l" r="r" t="t"/>
              <a:pathLst>
                <a:path extrusionOk="0" fill="none" h="3411" w="3411">
                  <a:moveTo>
                    <a:pt x="390" y="391"/>
                  </a:moveTo>
                  <a:lnTo>
                    <a:pt x="390" y="391"/>
                  </a:lnTo>
                  <a:lnTo>
                    <a:pt x="634" y="196"/>
                  </a:lnTo>
                  <a:lnTo>
                    <a:pt x="756" y="123"/>
                  </a:lnTo>
                  <a:lnTo>
                    <a:pt x="878" y="74"/>
                  </a:lnTo>
                  <a:lnTo>
                    <a:pt x="999" y="50"/>
                  </a:lnTo>
                  <a:lnTo>
                    <a:pt x="1121" y="25"/>
                  </a:lnTo>
                  <a:lnTo>
                    <a:pt x="1267" y="1"/>
                  </a:lnTo>
                  <a:lnTo>
                    <a:pt x="1389" y="25"/>
                  </a:lnTo>
                  <a:lnTo>
                    <a:pt x="1511" y="50"/>
                  </a:lnTo>
                  <a:lnTo>
                    <a:pt x="1657" y="74"/>
                  </a:lnTo>
                  <a:lnTo>
                    <a:pt x="1925" y="196"/>
                  </a:lnTo>
                  <a:lnTo>
                    <a:pt x="2217" y="391"/>
                  </a:lnTo>
                  <a:lnTo>
                    <a:pt x="2509" y="659"/>
                  </a:lnTo>
                  <a:lnTo>
                    <a:pt x="2509" y="659"/>
                  </a:lnTo>
                  <a:lnTo>
                    <a:pt x="2607" y="780"/>
                  </a:lnTo>
                  <a:lnTo>
                    <a:pt x="2704" y="902"/>
                  </a:lnTo>
                  <a:lnTo>
                    <a:pt x="2899" y="1219"/>
                  </a:lnTo>
                  <a:lnTo>
                    <a:pt x="3045" y="1584"/>
                  </a:lnTo>
                  <a:lnTo>
                    <a:pt x="3167" y="1949"/>
                  </a:lnTo>
                  <a:lnTo>
                    <a:pt x="3264" y="2339"/>
                  </a:lnTo>
                  <a:lnTo>
                    <a:pt x="3313" y="2729"/>
                  </a:lnTo>
                  <a:lnTo>
                    <a:pt x="3386" y="3094"/>
                  </a:lnTo>
                  <a:lnTo>
                    <a:pt x="3410" y="3411"/>
                  </a:lnTo>
                  <a:lnTo>
                    <a:pt x="3410" y="3411"/>
                  </a:lnTo>
                  <a:lnTo>
                    <a:pt x="3094" y="3386"/>
                  </a:lnTo>
                  <a:lnTo>
                    <a:pt x="2729" y="3338"/>
                  </a:lnTo>
                  <a:lnTo>
                    <a:pt x="2339" y="3264"/>
                  </a:lnTo>
                  <a:lnTo>
                    <a:pt x="1949" y="3167"/>
                  </a:lnTo>
                  <a:lnTo>
                    <a:pt x="1584" y="3045"/>
                  </a:lnTo>
                  <a:lnTo>
                    <a:pt x="1218" y="2899"/>
                  </a:lnTo>
                  <a:lnTo>
                    <a:pt x="902" y="2704"/>
                  </a:lnTo>
                  <a:lnTo>
                    <a:pt x="780" y="2607"/>
                  </a:lnTo>
                  <a:lnTo>
                    <a:pt x="658" y="2509"/>
                  </a:lnTo>
                  <a:lnTo>
                    <a:pt x="658" y="2509"/>
                  </a:lnTo>
                  <a:lnTo>
                    <a:pt x="390" y="2217"/>
                  </a:lnTo>
                  <a:lnTo>
                    <a:pt x="196" y="1925"/>
                  </a:lnTo>
                  <a:lnTo>
                    <a:pt x="74" y="1657"/>
                  </a:lnTo>
                  <a:lnTo>
                    <a:pt x="49" y="1535"/>
                  </a:lnTo>
                  <a:lnTo>
                    <a:pt x="25" y="1389"/>
                  </a:lnTo>
                  <a:lnTo>
                    <a:pt x="1" y="1267"/>
                  </a:lnTo>
                  <a:lnTo>
                    <a:pt x="25" y="1121"/>
                  </a:lnTo>
                  <a:lnTo>
                    <a:pt x="49" y="999"/>
                  </a:lnTo>
                  <a:lnTo>
                    <a:pt x="74" y="878"/>
                  </a:lnTo>
                  <a:lnTo>
                    <a:pt x="123" y="756"/>
                  </a:lnTo>
                  <a:lnTo>
                    <a:pt x="196" y="634"/>
                  </a:lnTo>
                  <a:lnTo>
                    <a:pt x="390" y="391"/>
                  </a:lnTo>
                  <a:lnTo>
                    <a:pt x="390" y="39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47"/>
            <p:cNvSpPr/>
            <p:nvPr/>
          </p:nvSpPr>
          <p:spPr>
            <a:xfrm>
              <a:off x="1979100" y="5219925"/>
              <a:ext cx="125450" cy="224700"/>
            </a:xfrm>
            <a:custGeom>
              <a:rect b="b" l="l" r="r" t="t"/>
              <a:pathLst>
                <a:path extrusionOk="0" fill="none" h="8988" w="5018">
                  <a:moveTo>
                    <a:pt x="0" y="0"/>
                  </a:moveTo>
                  <a:lnTo>
                    <a:pt x="0" y="8500"/>
                  </a:lnTo>
                  <a:lnTo>
                    <a:pt x="0" y="8500"/>
                  </a:lnTo>
                  <a:lnTo>
                    <a:pt x="25" y="8598"/>
                  </a:lnTo>
                  <a:lnTo>
                    <a:pt x="49" y="8695"/>
                  </a:lnTo>
                  <a:lnTo>
                    <a:pt x="98" y="8768"/>
                  </a:lnTo>
                  <a:lnTo>
                    <a:pt x="146" y="8841"/>
                  </a:lnTo>
                  <a:lnTo>
                    <a:pt x="219" y="8890"/>
                  </a:lnTo>
                  <a:lnTo>
                    <a:pt x="317" y="8938"/>
                  </a:lnTo>
                  <a:lnTo>
                    <a:pt x="390" y="8963"/>
                  </a:lnTo>
                  <a:lnTo>
                    <a:pt x="487" y="8987"/>
                  </a:lnTo>
                  <a:lnTo>
                    <a:pt x="5017" y="8987"/>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47"/>
            <p:cNvSpPr/>
            <p:nvPr/>
          </p:nvSpPr>
          <p:spPr>
            <a:xfrm>
              <a:off x="2178800" y="5219925"/>
              <a:ext cx="125450" cy="224700"/>
            </a:xfrm>
            <a:custGeom>
              <a:rect b="b" l="l" r="r" t="t"/>
              <a:pathLst>
                <a:path extrusionOk="0" fill="none" h="8988" w="5018">
                  <a:moveTo>
                    <a:pt x="1" y="8987"/>
                  </a:moveTo>
                  <a:lnTo>
                    <a:pt x="4531" y="8987"/>
                  </a:lnTo>
                  <a:lnTo>
                    <a:pt x="4531" y="8987"/>
                  </a:lnTo>
                  <a:lnTo>
                    <a:pt x="4628" y="8963"/>
                  </a:lnTo>
                  <a:lnTo>
                    <a:pt x="4701" y="8938"/>
                  </a:lnTo>
                  <a:lnTo>
                    <a:pt x="4799" y="8890"/>
                  </a:lnTo>
                  <a:lnTo>
                    <a:pt x="4872" y="8841"/>
                  </a:lnTo>
                  <a:lnTo>
                    <a:pt x="4920" y="8768"/>
                  </a:lnTo>
                  <a:lnTo>
                    <a:pt x="4969" y="8695"/>
                  </a:lnTo>
                  <a:lnTo>
                    <a:pt x="4993" y="8598"/>
                  </a:lnTo>
                  <a:lnTo>
                    <a:pt x="5018" y="8500"/>
                  </a:lnTo>
                  <a:lnTo>
                    <a:pt x="5018"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45" name="Google Shape;1045;p47"/>
          <p:cNvGrpSpPr/>
          <p:nvPr/>
        </p:nvGrpSpPr>
        <p:grpSpPr>
          <a:xfrm>
            <a:off x="2042165" y="4328840"/>
            <a:ext cx="351077" cy="360806"/>
            <a:chOff x="2605025" y="4998300"/>
            <a:chExt cx="417700" cy="429275"/>
          </a:xfrm>
        </p:grpSpPr>
        <p:sp>
          <p:nvSpPr>
            <p:cNvPr id="1046" name="Google Shape;1046;p47"/>
            <p:cNvSpPr/>
            <p:nvPr/>
          </p:nvSpPr>
          <p:spPr>
            <a:xfrm>
              <a:off x="2819350" y="5216875"/>
              <a:ext cx="202150" cy="210700"/>
            </a:xfrm>
            <a:custGeom>
              <a:rect b="b" l="l" r="r" t="t"/>
              <a:pathLst>
                <a:path extrusionOk="0" fill="none" h="8428" w="8086">
                  <a:moveTo>
                    <a:pt x="0" y="1851"/>
                  </a:moveTo>
                  <a:lnTo>
                    <a:pt x="5797" y="8135"/>
                  </a:lnTo>
                  <a:lnTo>
                    <a:pt x="5797" y="8135"/>
                  </a:lnTo>
                  <a:lnTo>
                    <a:pt x="5943" y="8257"/>
                  </a:lnTo>
                  <a:lnTo>
                    <a:pt x="6113" y="8354"/>
                  </a:lnTo>
                  <a:lnTo>
                    <a:pt x="6284" y="8403"/>
                  </a:lnTo>
                  <a:lnTo>
                    <a:pt x="6478" y="8427"/>
                  </a:lnTo>
                  <a:lnTo>
                    <a:pt x="6649" y="8403"/>
                  </a:lnTo>
                  <a:lnTo>
                    <a:pt x="6819" y="8354"/>
                  </a:lnTo>
                  <a:lnTo>
                    <a:pt x="6990" y="8257"/>
                  </a:lnTo>
                  <a:lnTo>
                    <a:pt x="7136" y="8135"/>
                  </a:lnTo>
                  <a:lnTo>
                    <a:pt x="7818" y="7453"/>
                  </a:lnTo>
                  <a:lnTo>
                    <a:pt x="7818" y="7453"/>
                  </a:lnTo>
                  <a:lnTo>
                    <a:pt x="7940" y="7307"/>
                  </a:lnTo>
                  <a:lnTo>
                    <a:pt x="8037" y="7136"/>
                  </a:lnTo>
                  <a:lnTo>
                    <a:pt x="8086" y="6966"/>
                  </a:lnTo>
                  <a:lnTo>
                    <a:pt x="8086" y="6795"/>
                  </a:lnTo>
                  <a:lnTo>
                    <a:pt x="8086" y="6601"/>
                  </a:lnTo>
                  <a:lnTo>
                    <a:pt x="8037" y="6430"/>
                  </a:lnTo>
                  <a:lnTo>
                    <a:pt x="7940" y="6260"/>
                  </a:lnTo>
                  <a:lnTo>
                    <a:pt x="7818" y="6114"/>
                  </a:lnTo>
                  <a:lnTo>
                    <a:pt x="1705"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47"/>
            <p:cNvSpPr/>
            <p:nvPr/>
          </p:nvSpPr>
          <p:spPr>
            <a:xfrm>
              <a:off x="2606225" y="4998300"/>
              <a:ext cx="203400" cy="207650"/>
            </a:xfrm>
            <a:custGeom>
              <a:rect b="b" l="l" r="r" t="t"/>
              <a:pathLst>
                <a:path extrusionOk="0" fill="none" h="8306" w="8136">
                  <a:moveTo>
                    <a:pt x="8135" y="6649"/>
                  </a:moveTo>
                  <a:lnTo>
                    <a:pt x="4433" y="2947"/>
                  </a:lnTo>
                  <a:lnTo>
                    <a:pt x="1730" y="244"/>
                  </a:lnTo>
                  <a:lnTo>
                    <a:pt x="1730" y="244"/>
                  </a:lnTo>
                  <a:lnTo>
                    <a:pt x="1584" y="122"/>
                  </a:lnTo>
                  <a:lnTo>
                    <a:pt x="1413" y="49"/>
                  </a:lnTo>
                  <a:lnTo>
                    <a:pt x="1243" y="0"/>
                  </a:lnTo>
                  <a:lnTo>
                    <a:pt x="1048" y="0"/>
                  </a:lnTo>
                  <a:lnTo>
                    <a:pt x="878" y="0"/>
                  </a:lnTo>
                  <a:lnTo>
                    <a:pt x="683" y="49"/>
                  </a:lnTo>
                  <a:lnTo>
                    <a:pt x="512" y="122"/>
                  </a:lnTo>
                  <a:lnTo>
                    <a:pt x="390" y="244"/>
                  </a:lnTo>
                  <a:lnTo>
                    <a:pt x="390" y="244"/>
                  </a:lnTo>
                  <a:lnTo>
                    <a:pt x="269" y="365"/>
                  </a:lnTo>
                  <a:lnTo>
                    <a:pt x="171" y="511"/>
                  </a:lnTo>
                  <a:lnTo>
                    <a:pt x="98" y="682"/>
                  </a:lnTo>
                  <a:lnTo>
                    <a:pt x="50" y="852"/>
                  </a:lnTo>
                  <a:lnTo>
                    <a:pt x="1" y="1023"/>
                  </a:lnTo>
                  <a:lnTo>
                    <a:pt x="1" y="1218"/>
                  </a:lnTo>
                  <a:lnTo>
                    <a:pt x="1" y="1413"/>
                  </a:lnTo>
                  <a:lnTo>
                    <a:pt x="1" y="1607"/>
                  </a:lnTo>
                  <a:lnTo>
                    <a:pt x="74" y="2021"/>
                  </a:lnTo>
                  <a:lnTo>
                    <a:pt x="220" y="2484"/>
                  </a:lnTo>
                  <a:lnTo>
                    <a:pt x="390" y="2923"/>
                  </a:lnTo>
                  <a:lnTo>
                    <a:pt x="610" y="3385"/>
                  </a:lnTo>
                  <a:lnTo>
                    <a:pt x="853" y="3872"/>
                  </a:lnTo>
                  <a:lnTo>
                    <a:pt x="1121" y="4311"/>
                  </a:lnTo>
                  <a:lnTo>
                    <a:pt x="1413" y="4774"/>
                  </a:lnTo>
                  <a:lnTo>
                    <a:pt x="1706" y="5188"/>
                  </a:lnTo>
                  <a:lnTo>
                    <a:pt x="1998" y="5577"/>
                  </a:lnTo>
                  <a:lnTo>
                    <a:pt x="2290" y="5943"/>
                  </a:lnTo>
                  <a:lnTo>
                    <a:pt x="2582" y="6284"/>
                  </a:lnTo>
                  <a:lnTo>
                    <a:pt x="2850" y="6551"/>
                  </a:lnTo>
                  <a:lnTo>
                    <a:pt x="2850" y="6551"/>
                  </a:lnTo>
                  <a:lnTo>
                    <a:pt x="3070" y="6771"/>
                  </a:lnTo>
                  <a:lnTo>
                    <a:pt x="3313" y="6966"/>
                  </a:lnTo>
                  <a:lnTo>
                    <a:pt x="3557" y="7136"/>
                  </a:lnTo>
                  <a:lnTo>
                    <a:pt x="3800" y="7307"/>
                  </a:lnTo>
                  <a:lnTo>
                    <a:pt x="4312" y="7599"/>
                  </a:lnTo>
                  <a:lnTo>
                    <a:pt x="4823" y="7818"/>
                  </a:lnTo>
                  <a:lnTo>
                    <a:pt x="5310" y="8013"/>
                  </a:lnTo>
                  <a:lnTo>
                    <a:pt x="5724" y="8159"/>
                  </a:lnTo>
                  <a:lnTo>
                    <a:pt x="6333" y="8305"/>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47"/>
            <p:cNvSpPr/>
            <p:nvPr/>
          </p:nvSpPr>
          <p:spPr>
            <a:xfrm>
              <a:off x="2605025" y="5003775"/>
              <a:ext cx="417700" cy="417700"/>
            </a:xfrm>
            <a:custGeom>
              <a:rect b="b" l="l" r="r" t="t"/>
              <a:pathLst>
                <a:path extrusionOk="0" fill="none" h="16708" w="16708">
                  <a:moveTo>
                    <a:pt x="13931" y="6820"/>
                  </a:moveTo>
                  <a:lnTo>
                    <a:pt x="13931" y="6820"/>
                  </a:lnTo>
                  <a:lnTo>
                    <a:pt x="14126" y="6625"/>
                  </a:lnTo>
                  <a:lnTo>
                    <a:pt x="14345" y="6357"/>
                  </a:lnTo>
                  <a:lnTo>
                    <a:pt x="14784" y="5797"/>
                  </a:lnTo>
                  <a:lnTo>
                    <a:pt x="15246" y="5139"/>
                  </a:lnTo>
                  <a:lnTo>
                    <a:pt x="15685" y="4482"/>
                  </a:lnTo>
                  <a:lnTo>
                    <a:pt x="16367" y="3386"/>
                  </a:lnTo>
                  <a:lnTo>
                    <a:pt x="16659" y="2923"/>
                  </a:lnTo>
                  <a:lnTo>
                    <a:pt x="16659" y="2923"/>
                  </a:lnTo>
                  <a:lnTo>
                    <a:pt x="16708" y="2825"/>
                  </a:lnTo>
                  <a:lnTo>
                    <a:pt x="16708" y="2728"/>
                  </a:lnTo>
                  <a:lnTo>
                    <a:pt x="16708" y="2655"/>
                  </a:lnTo>
                  <a:lnTo>
                    <a:pt x="16659" y="2582"/>
                  </a:lnTo>
                  <a:lnTo>
                    <a:pt x="16659" y="2582"/>
                  </a:lnTo>
                  <a:lnTo>
                    <a:pt x="16586" y="2533"/>
                  </a:lnTo>
                  <a:lnTo>
                    <a:pt x="16488" y="2533"/>
                  </a:lnTo>
                  <a:lnTo>
                    <a:pt x="16415" y="2533"/>
                  </a:lnTo>
                  <a:lnTo>
                    <a:pt x="16318" y="2582"/>
                  </a:lnTo>
                  <a:lnTo>
                    <a:pt x="13615" y="4944"/>
                  </a:lnTo>
                  <a:lnTo>
                    <a:pt x="13615" y="4944"/>
                  </a:lnTo>
                  <a:lnTo>
                    <a:pt x="13541" y="4993"/>
                  </a:lnTo>
                  <a:lnTo>
                    <a:pt x="13420" y="4993"/>
                  </a:lnTo>
                  <a:lnTo>
                    <a:pt x="13322" y="4969"/>
                  </a:lnTo>
                  <a:lnTo>
                    <a:pt x="13200" y="4871"/>
                  </a:lnTo>
                  <a:lnTo>
                    <a:pt x="13200" y="4871"/>
                  </a:lnTo>
                  <a:lnTo>
                    <a:pt x="13103" y="4749"/>
                  </a:lnTo>
                  <a:lnTo>
                    <a:pt x="13054" y="4628"/>
                  </a:lnTo>
                  <a:lnTo>
                    <a:pt x="13054" y="4530"/>
                  </a:lnTo>
                  <a:lnTo>
                    <a:pt x="13103" y="4433"/>
                  </a:lnTo>
                  <a:lnTo>
                    <a:pt x="13103" y="4433"/>
                  </a:lnTo>
                  <a:lnTo>
                    <a:pt x="15563" y="1486"/>
                  </a:lnTo>
                  <a:lnTo>
                    <a:pt x="15563" y="1486"/>
                  </a:lnTo>
                  <a:lnTo>
                    <a:pt x="15612" y="1388"/>
                  </a:lnTo>
                  <a:lnTo>
                    <a:pt x="15612" y="1315"/>
                  </a:lnTo>
                  <a:lnTo>
                    <a:pt x="15612" y="1218"/>
                  </a:lnTo>
                  <a:lnTo>
                    <a:pt x="15563" y="1145"/>
                  </a:lnTo>
                  <a:lnTo>
                    <a:pt x="15563" y="1145"/>
                  </a:lnTo>
                  <a:lnTo>
                    <a:pt x="15490" y="1096"/>
                  </a:lnTo>
                  <a:lnTo>
                    <a:pt x="15392" y="1096"/>
                  </a:lnTo>
                  <a:lnTo>
                    <a:pt x="15319" y="1096"/>
                  </a:lnTo>
                  <a:lnTo>
                    <a:pt x="15222" y="1145"/>
                  </a:lnTo>
                  <a:lnTo>
                    <a:pt x="15222" y="1145"/>
                  </a:lnTo>
                  <a:lnTo>
                    <a:pt x="12275" y="3605"/>
                  </a:lnTo>
                  <a:lnTo>
                    <a:pt x="12275" y="3605"/>
                  </a:lnTo>
                  <a:lnTo>
                    <a:pt x="12178" y="3653"/>
                  </a:lnTo>
                  <a:lnTo>
                    <a:pt x="12080" y="3653"/>
                  </a:lnTo>
                  <a:lnTo>
                    <a:pt x="11958" y="3605"/>
                  </a:lnTo>
                  <a:lnTo>
                    <a:pt x="11861" y="3507"/>
                  </a:lnTo>
                  <a:lnTo>
                    <a:pt x="11861" y="3507"/>
                  </a:lnTo>
                  <a:lnTo>
                    <a:pt x="11764" y="3386"/>
                  </a:lnTo>
                  <a:lnTo>
                    <a:pt x="11715" y="3288"/>
                  </a:lnTo>
                  <a:lnTo>
                    <a:pt x="11715" y="3166"/>
                  </a:lnTo>
                  <a:lnTo>
                    <a:pt x="11764" y="3093"/>
                  </a:lnTo>
                  <a:lnTo>
                    <a:pt x="14126" y="390"/>
                  </a:lnTo>
                  <a:lnTo>
                    <a:pt x="14126" y="390"/>
                  </a:lnTo>
                  <a:lnTo>
                    <a:pt x="14175" y="292"/>
                  </a:lnTo>
                  <a:lnTo>
                    <a:pt x="14175" y="219"/>
                  </a:lnTo>
                  <a:lnTo>
                    <a:pt x="14175" y="122"/>
                  </a:lnTo>
                  <a:lnTo>
                    <a:pt x="14126" y="49"/>
                  </a:lnTo>
                  <a:lnTo>
                    <a:pt x="14126" y="49"/>
                  </a:lnTo>
                  <a:lnTo>
                    <a:pt x="14053" y="0"/>
                  </a:lnTo>
                  <a:lnTo>
                    <a:pt x="13980" y="0"/>
                  </a:lnTo>
                  <a:lnTo>
                    <a:pt x="13882" y="0"/>
                  </a:lnTo>
                  <a:lnTo>
                    <a:pt x="13785" y="49"/>
                  </a:lnTo>
                  <a:lnTo>
                    <a:pt x="13785" y="49"/>
                  </a:lnTo>
                  <a:lnTo>
                    <a:pt x="13322" y="341"/>
                  </a:lnTo>
                  <a:lnTo>
                    <a:pt x="12226" y="1023"/>
                  </a:lnTo>
                  <a:lnTo>
                    <a:pt x="11569" y="1462"/>
                  </a:lnTo>
                  <a:lnTo>
                    <a:pt x="10911" y="1924"/>
                  </a:lnTo>
                  <a:lnTo>
                    <a:pt x="10351" y="2363"/>
                  </a:lnTo>
                  <a:lnTo>
                    <a:pt x="10083" y="2582"/>
                  </a:lnTo>
                  <a:lnTo>
                    <a:pt x="9888" y="2777"/>
                  </a:lnTo>
                  <a:lnTo>
                    <a:pt x="9888" y="2777"/>
                  </a:lnTo>
                  <a:lnTo>
                    <a:pt x="9766" y="2898"/>
                  </a:lnTo>
                  <a:lnTo>
                    <a:pt x="9669" y="3045"/>
                  </a:lnTo>
                  <a:lnTo>
                    <a:pt x="9572" y="3215"/>
                  </a:lnTo>
                  <a:lnTo>
                    <a:pt x="9499" y="3410"/>
                  </a:lnTo>
                  <a:lnTo>
                    <a:pt x="9377" y="3824"/>
                  </a:lnTo>
                  <a:lnTo>
                    <a:pt x="9304" y="4262"/>
                  </a:lnTo>
                  <a:lnTo>
                    <a:pt x="9255" y="4701"/>
                  </a:lnTo>
                  <a:lnTo>
                    <a:pt x="9279" y="5163"/>
                  </a:lnTo>
                  <a:lnTo>
                    <a:pt x="9328" y="5577"/>
                  </a:lnTo>
                  <a:lnTo>
                    <a:pt x="9352" y="5772"/>
                  </a:lnTo>
                  <a:lnTo>
                    <a:pt x="9425" y="5943"/>
                  </a:lnTo>
                  <a:lnTo>
                    <a:pt x="268" y="14418"/>
                  </a:lnTo>
                  <a:lnTo>
                    <a:pt x="268" y="14418"/>
                  </a:lnTo>
                  <a:lnTo>
                    <a:pt x="146" y="14564"/>
                  </a:lnTo>
                  <a:lnTo>
                    <a:pt x="73" y="14735"/>
                  </a:lnTo>
                  <a:lnTo>
                    <a:pt x="0" y="14905"/>
                  </a:lnTo>
                  <a:lnTo>
                    <a:pt x="0" y="15076"/>
                  </a:lnTo>
                  <a:lnTo>
                    <a:pt x="0" y="15271"/>
                  </a:lnTo>
                  <a:lnTo>
                    <a:pt x="73" y="15441"/>
                  </a:lnTo>
                  <a:lnTo>
                    <a:pt x="146" y="15612"/>
                  </a:lnTo>
                  <a:lnTo>
                    <a:pt x="268" y="15758"/>
                  </a:lnTo>
                  <a:lnTo>
                    <a:pt x="950" y="16440"/>
                  </a:lnTo>
                  <a:lnTo>
                    <a:pt x="950" y="16440"/>
                  </a:lnTo>
                  <a:lnTo>
                    <a:pt x="1096" y="16562"/>
                  </a:lnTo>
                  <a:lnTo>
                    <a:pt x="1267" y="16635"/>
                  </a:lnTo>
                  <a:lnTo>
                    <a:pt x="1437" y="16708"/>
                  </a:lnTo>
                  <a:lnTo>
                    <a:pt x="1632" y="16708"/>
                  </a:lnTo>
                  <a:lnTo>
                    <a:pt x="1802" y="16708"/>
                  </a:lnTo>
                  <a:lnTo>
                    <a:pt x="1973" y="16635"/>
                  </a:lnTo>
                  <a:lnTo>
                    <a:pt x="2143" y="16562"/>
                  </a:lnTo>
                  <a:lnTo>
                    <a:pt x="2289" y="16440"/>
                  </a:lnTo>
                  <a:lnTo>
                    <a:pt x="10765" y="7282"/>
                  </a:lnTo>
                  <a:lnTo>
                    <a:pt x="10765" y="7282"/>
                  </a:lnTo>
                  <a:lnTo>
                    <a:pt x="11130" y="7380"/>
                  </a:lnTo>
                  <a:lnTo>
                    <a:pt x="11544" y="7428"/>
                  </a:lnTo>
                  <a:lnTo>
                    <a:pt x="12007" y="7453"/>
                  </a:lnTo>
                  <a:lnTo>
                    <a:pt x="12445" y="7404"/>
                  </a:lnTo>
                  <a:lnTo>
                    <a:pt x="12884" y="7331"/>
                  </a:lnTo>
                  <a:lnTo>
                    <a:pt x="13298" y="7209"/>
                  </a:lnTo>
                  <a:lnTo>
                    <a:pt x="13493" y="7136"/>
                  </a:lnTo>
                  <a:lnTo>
                    <a:pt x="13663" y="7039"/>
                  </a:lnTo>
                  <a:lnTo>
                    <a:pt x="13809" y="6941"/>
                  </a:lnTo>
                  <a:lnTo>
                    <a:pt x="13931" y="6820"/>
                  </a:lnTo>
                  <a:lnTo>
                    <a:pt x="13931" y="6820"/>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49" name="Google Shape;1049;p47"/>
          <p:cNvGrpSpPr/>
          <p:nvPr/>
        </p:nvGrpSpPr>
        <p:grpSpPr>
          <a:xfrm>
            <a:off x="2572857" y="4331908"/>
            <a:ext cx="419662" cy="349543"/>
            <a:chOff x="3236425" y="5001950"/>
            <a:chExt cx="499300" cy="415875"/>
          </a:xfrm>
        </p:grpSpPr>
        <p:sp>
          <p:nvSpPr>
            <p:cNvPr id="1050" name="Google Shape;1050;p47"/>
            <p:cNvSpPr/>
            <p:nvPr/>
          </p:nvSpPr>
          <p:spPr>
            <a:xfrm>
              <a:off x="3236425" y="5309425"/>
              <a:ext cx="499300" cy="108400"/>
            </a:xfrm>
            <a:custGeom>
              <a:rect b="b" l="l" r="r" t="t"/>
              <a:pathLst>
                <a:path extrusionOk="0" fill="none" h="4336" w="19972">
                  <a:moveTo>
                    <a:pt x="19533" y="0"/>
                  </a:moveTo>
                  <a:lnTo>
                    <a:pt x="439" y="0"/>
                  </a:lnTo>
                  <a:lnTo>
                    <a:pt x="439" y="0"/>
                  </a:lnTo>
                  <a:lnTo>
                    <a:pt x="365" y="0"/>
                  </a:lnTo>
                  <a:lnTo>
                    <a:pt x="268" y="25"/>
                  </a:lnTo>
                  <a:lnTo>
                    <a:pt x="195" y="73"/>
                  </a:lnTo>
                  <a:lnTo>
                    <a:pt x="122" y="122"/>
                  </a:lnTo>
                  <a:lnTo>
                    <a:pt x="73" y="195"/>
                  </a:lnTo>
                  <a:lnTo>
                    <a:pt x="49" y="268"/>
                  </a:lnTo>
                  <a:lnTo>
                    <a:pt x="25" y="341"/>
                  </a:lnTo>
                  <a:lnTo>
                    <a:pt x="0" y="439"/>
                  </a:lnTo>
                  <a:lnTo>
                    <a:pt x="0" y="439"/>
                  </a:lnTo>
                  <a:lnTo>
                    <a:pt x="25" y="512"/>
                  </a:lnTo>
                  <a:lnTo>
                    <a:pt x="49" y="585"/>
                  </a:lnTo>
                  <a:lnTo>
                    <a:pt x="73" y="658"/>
                  </a:lnTo>
                  <a:lnTo>
                    <a:pt x="122" y="731"/>
                  </a:lnTo>
                  <a:lnTo>
                    <a:pt x="195" y="780"/>
                  </a:lnTo>
                  <a:lnTo>
                    <a:pt x="268" y="828"/>
                  </a:lnTo>
                  <a:lnTo>
                    <a:pt x="365" y="853"/>
                  </a:lnTo>
                  <a:lnTo>
                    <a:pt x="439" y="853"/>
                  </a:lnTo>
                  <a:lnTo>
                    <a:pt x="439" y="853"/>
                  </a:lnTo>
                  <a:lnTo>
                    <a:pt x="487" y="877"/>
                  </a:lnTo>
                  <a:lnTo>
                    <a:pt x="560" y="902"/>
                  </a:lnTo>
                  <a:lnTo>
                    <a:pt x="706" y="1048"/>
                  </a:lnTo>
                  <a:lnTo>
                    <a:pt x="853" y="1242"/>
                  </a:lnTo>
                  <a:lnTo>
                    <a:pt x="1023" y="1486"/>
                  </a:lnTo>
                  <a:lnTo>
                    <a:pt x="1340" y="2022"/>
                  </a:lnTo>
                  <a:lnTo>
                    <a:pt x="1632" y="2509"/>
                  </a:lnTo>
                  <a:lnTo>
                    <a:pt x="1632" y="2509"/>
                  </a:lnTo>
                  <a:lnTo>
                    <a:pt x="1900" y="2996"/>
                  </a:lnTo>
                  <a:lnTo>
                    <a:pt x="2168" y="3459"/>
                  </a:lnTo>
                  <a:lnTo>
                    <a:pt x="2460" y="3873"/>
                  </a:lnTo>
                  <a:lnTo>
                    <a:pt x="2582" y="4043"/>
                  </a:lnTo>
                  <a:lnTo>
                    <a:pt x="2728" y="4214"/>
                  </a:lnTo>
                  <a:lnTo>
                    <a:pt x="2728" y="4214"/>
                  </a:lnTo>
                  <a:lnTo>
                    <a:pt x="2801" y="4263"/>
                  </a:lnTo>
                  <a:lnTo>
                    <a:pt x="2874" y="4287"/>
                  </a:lnTo>
                  <a:lnTo>
                    <a:pt x="2971" y="4311"/>
                  </a:lnTo>
                  <a:lnTo>
                    <a:pt x="3045" y="4336"/>
                  </a:lnTo>
                  <a:lnTo>
                    <a:pt x="16927" y="4336"/>
                  </a:lnTo>
                  <a:lnTo>
                    <a:pt x="16927" y="4336"/>
                  </a:lnTo>
                  <a:lnTo>
                    <a:pt x="17000" y="4311"/>
                  </a:lnTo>
                  <a:lnTo>
                    <a:pt x="17097" y="4287"/>
                  </a:lnTo>
                  <a:lnTo>
                    <a:pt x="17170" y="4263"/>
                  </a:lnTo>
                  <a:lnTo>
                    <a:pt x="17243" y="4214"/>
                  </a:lnTo>
                  <a:lnTo>
                    <a:pt x="17243" y="4214"/>
                  </a:lnTo>
                  <a:lnTo>
                    <a:pt x="17390" y="4043"/>
                  </a:lnTo>
                  <a:lnTo>
                    <a:pt x="17511" y="3873"/>
                  </a:lnTo>
                  <a:lnTo>
                    <a:pt x="17804" y="3459"/>
                  </a:lnTo>
                  <a:lnTo>
                    <a:pt x="18072" y="2996"/>
                  </a:lnTo>
                  <a:lnTo>
                    <a:pt x="18339" y="2509"/>
                  </a:lnTo>
                  <a:lnTo>
                    <a:pt x="18339" y="2509"/>
                  </a:lnTo>
                  <a:lnTo>
                    <a:pt x="18632" y="2022"/>
                  </a:lnTo>
                  <a:lnTo>
                    <a:pt x="18948" y="1486"/>
                  </a:lnTo>
                  <a:lnTo>
                    <a:pt x="19119" y="1242"/>
                  </a:lnTo>
                  <a:lnTo>
                    <a:pt x="19265" y="1048"/>
                  </a:lnTo>
                  <a:lnTo>
                    <a:pt x="19411" y="902"/>
                  </a:lnTo>
                  <a:lnTo>
                    <a:pt x="19484" y="877"/>
                  </a:lnTo>
                  <a:lnTo>
                    <a:pt x="19533" y="853"/>
                  </a:lnTo>
                  <a:lnTo>
                    <a:pt x="19533" y="853"/>
                  </a:lnTo>
                  <a:lnTo>
                    <a:pt x="19606" y="853"/>
                  </a:lnTo>
                  <a:lnTo>
                    <a:pt x="19703" y="828"/>
                  </a:lnTo>
                  <a:lnTo>
                    <a:pt x="19776" y="780"/>
                  </a:lnTo>
                  <a:lnTo>
                    <a:pt x="19849" y="731"/>
                  </a:lnTo>
                  <a:lnTo>
                    <a:pt x="19898" y="658"/>
                  </a:lnTo>
                  <a:lnTo>
                    <a:pt x="19922" y="585"/>
                  </a:lnTo>
                  <a:lnTo>
                    <a:pt x="19947" y="512"/>
                  </a:lnTo>
                  <a:lnTo>
                    <a:pt x="19971" y="439"/>
                  </a:lnTo>
                  <a:lnTo>
                    <a:pt x="19971" y="439"/>
                  </a:lnTo>
                  <a:lnTo>
                    <a:pt x="19947" y="341"/>
                  </a:lnTo>
                  <a:lnTo>
                    <a:pt x="19922" y="268"/>
                  </a:lnTo>
                  <a:lnTo>
                    <a:pt x="19898" y="195"/>
                  </a:lnTo>
                  <a:lnTo>
                    <a:pt x="19825" y="122"/>
                  </a:lnTo>
                  <a:lnTo>
                    <a:pt x="19776" y="73"/>
                  </a:lnTo>
                  <a:lnTo>
                    <a:pt x="19703" y="25"/>
                  </a:lnTo>
                  <a:lnTo>
                    <a:pt x="19606" y="0"/>
                  </a:lnTo>
                  <a:lnTo>
                    <a:pt x="19533" y="0"/>
                  </a:lnTo>
                  <a:lnTo>
                    <a:pt x="19533"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47"/>
            <p:cNvSpPr/>
            <p:nvPr/>
          </p:nvSpPr>
          <p:spPr>
            <a:xfrm>
              <a:off x="3294875" y="5330725"/>
              <a:ext cx="382400" cy="25"/>
            </a:xfrm>
            <a:custGeom>
              <a:rect b="b" l="l" r="r" t="t"/>
              <a:pathLst>
                <a:path extrusionOk="0" fill="none" h="1" w="15296">
                  <a:moveTo>
                    <a:pt x="0" y="1"/>
                  </a:moveTo>
                  <a:lnTo>
                    <a:pt x="15295" y="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47"/>
            <p:cNvSpPr/>
            <p:nvPr/>
          </p:nvSpPr>
          <p:spPr>
            <a:xfrm>
              <a:off x="3280250" y="5162675"/>
              <a:ext cx="411625" cy="140075"/>
            </a:xfrm>
            <a:custGeom>
              <a:rect b="b" l="l" r="r" t="t"/>
              <a:pathLst>
                <a:path extrusionOk="0" fill="none" h="5603" w="16465">
                  <a:moveTo>
                    <a:pt x="16465" y="5602"/>
                  </a:moveTo>
                  <a:lnTo>
                    <a:pt x="16465" y="5602"/>
                  </a:lnTo>
                  <a:lnTo>
                    <a:pt x="16392" y="5408"/>
                  </a:lnTo>
                  <a:lnTo>
                    <a:pt x="16294" y="5237"/>
                  </a:lnTo>
                  <a:lnTo>
                    <a:pt x="16075" y="4921"/>
                  </a:lnTo>
                  <a:lnTo>
                    <a:pt x="15807" y="4628"/>
                  </a:lnTo>
                  <a:lnTo>
                    <a:pt x="15490" y="4385"/>
                  </a:lnTo>
                  <a:lnTo>
                    <a:pt x="15320" y="4287"/>
                  </a:lnTo>
                  <a:lnTo>
                    <a:pt x="15149" y="4190"/>
                  </a:lnTo>
                  <a:lnTo>
                    <a:pt x="14979" y="4092"/>
                  </a:lnTo>
                  <a:lnTo>
                    <a:pt x="14784" y="4044"/>
                  </a:lnTo>
                  <a:lnTo>
                    <a:pt x="14589" y="3971"/>
                  </a:lnTo>
                  <a:lnTo>
                    <a:pt x="14394" y="3946"/>
                  </a:lnTo>
                  <a:lnTo>
                    <a:pt x="14175" y="3922"/>
                  </a:lnTo>
                  <a:lnTo>
                    <a:pt x="13980" y="3898"/>
                  </a:lnTo>
                  <a:lnTo>
                    <a:pt x="13980" y="3898"/>
                  </a:lnTo>
                  <a:lnTo>
                    <a:pt x="13737" y="3922"/>
                  </a:lnTo>
                  <a:lnTo>
                    <a:pt x="13518" y="3946"/>
                  </a:lnTo>
                  <a:lnTo>
                    <a:pt x="13518" y="3946"/>
                  </a:lnTo>
                  <a:lnTo>
                    <a:pt x="13420" y="3532"/>
                  </a:lnTo>
                  <a:lnTo>
                    <a:pt x="13299" y="3143"/>
                  </a:lnTo>
                  <a:lnTo>
                    <a:pt x="13128" y="2753"/>
                  </a:lnTo>
                  <a:lnTo>
                    <a:pt x="12933" y="2388"/>
                  </a:lnTo>
                  <a:lnTo>
                    <a:pt x="12714" y="2047"/>
                  </a:lnTo>
                  <a:lnTo>
                    <a:pt x="12470" y="1706"/>
                  </a:lnTo>
                  <a:lnTo>
                    <a:pt x="12178" y="1413"/>
                  </a:lnTo>
                  <a:lnTo>
                    <a:pt x="11886" y="1121"/>
                  </a:lnTo>
                  <a:lnTo>
                    <a:pt x="11545" y="878"/>
                  </a:lnTo>
                  <a:lnTo>
                    <a:pt x="11204" y="658"/>
                  </a:lnTo>
                  <a:lnTo>
                    <a:pt x="10839" y="464"/>
                  </a:lnTo>
                  <a:lnTo>
                    <a:pt x="10449" y="293"/>
                  </a:lnTo>
                  <a:lnTo>
                    <a:pt x="10059" y="171"/>
                  </a:lnTo>
                  <a:lnTo>
                    <a:pt x="9645" y="74"/>
                  </a:lnTo>
                  <a:lnTo>
                    <a:pt x="9207" y="25"/>
                  </a:lnTo>
                  <a:lnTo>
                    <a:pt x="8768" y="1"/>
                  </a:lnTo>
                  <a:lnTo>
                    <a:pt x="8768" y="1"/>
                  </a:lnTo>
                  <a:lnTo>
                    <a:pt x="8452" y="1"/>
                  </a:lnTo>
                  <a:lnTo>
                    <a:pt x="8135" y="50"/>
                  </a:lnTo>
                  <a:lnTo>
                    <a:pt x="7819" y="98"/>
                  </a:lnTo>
                  <a:lnTo>
                    <a:pt x="7502" y="171"/>
                  </a:lnTo>
                  <a:lnTo>
                    <a:pt x="7210" y="269"/>
                  </a:lnTo>
                  <a:lnTo>
                    <a:pt x="6918" y="366"/>
                  </a:lnTo>
                  <a:lnTo>
                    <a:pt x="6625" y="512"/>
                  </a:lnTo>
                  <a:lnTo>
                    <a:pt x="6357" y="658"/>
                  </a:lnTo>
                  <a:lnTo>
                    <a:pt x="6089" y="805"/>
                  </a:lnTo>
                  <a:lnTo>
                    <a:pt x="5846" y="999"/>
                  </a:lnTo>
                  <a:lnTo>
                    <a:pt x="5602" y="1170"/>
                  </a:lnTo>
                  <a:lnTo>
                    <a:pt x="5383" y="1389"/>
                  </a:lnTo>
                  <a:lnTo>
                    <a:pt x="5188" y="1608"/>
                  </a:lnTo>
                  <a:lnTo>
                    <a:pt x="4993" y="1852"/>
                  </a:lnTo>
                  <a:lnTo>
                    <a:pt x="4799" y="2095"/>
                  </a:lnTo>
                  <a:lnTo>
                    <a:pt x="4628" y="2363"/>
                  </a:lnTo>
                  <a:lnTo>
                    <a:pt x="4628" y="2363"/>
                  </a:lnTo>
                  <a:lnTo>
                    <a:pt x="4360" y="2266"/>
                  </a:lnTo>
                  <a:lnTo>
                    <a:pt x="4092" y="2217"/>
                  </a:lnTo>
                  <a:lnTo>
                    <a:pt x="3824" y="2193"/>
                  </a:lnTo>
                  <a:lnTo>
                    <a:pt x="3532" y="2168"/>
                  </a:lnTo>
                  <a:lnTo>
                    <a:pt x="3532" y="2168"/>
                  </a:lnTo>
                  <a:lnTo>
                    <a:pt x="3191" y="2193"/>
                  </a:lnTo>
                  <a:lnTo>
                    <a:pt x="2850" y="2242"/>
                  </a:lnTo>
                  <a:lnTo>
                    <a:pt x="2509" y="2339"/>
                  </a:lnTo>
                  <a:lnTo>
                    <a:pt x="2193" y="2436"/>
                  </a:lnTo>
                  <a:lnTo>
                    <a:pt x="1876" y="2582"/>
                  </a:lnTo>
                  <a:lnTo>
                    <a:pt x="1584" y="2753"/>
                  </a:lnTo>
                  <a:lnTo>
                    <a:pt x="1316" y="2948"/>
                  </a:lnTo>
                  <a:lnTo>
                    <a:pt x="1072" y="3167"/>
                  </a:lnTo>
                  <a:lnTo>
                    <a:pt x="853" y="3411"/>
                  </a:lnTo>
                  <a:lnTo>
                    <a:pt x="634" y="3678"/>
                  </a:lnTo>
                  <a:lnTo>
                    <a:pt x="463" y="3971"/>
                  </a:lnTo>
                  <a:lnTo>
                    <a:pt x="317" y="4263"/>
                  </a:lnTo>
                  <a:lnTo>
                    <a:pt x="196" y="4580"/>
                  </a:lnTo>
                  <a:lnTo>
                    <a:pt x="98" y="4896"/>
                  </a:lnTo>
                  <a:lnTo>
                    <a:pt x="25" y="5237"/>
                  </a:lnTo>
                  <a:lnTo>
                    <a:pt x="1" y="5602"/>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47"/>
            <p:cNvSpPr/>
            <p:nvPr/>
          </p:nvSpPr>
          <p:spPr>
            <a:xfrm>
              <a:off x="3471450" y="5001950"/>
              <a:ext cx="17075" cy="114475"/>
            </a:xfrm>
            <a:custGeom>
              <a:rect b="b" l="l" r="r" t="t"/>
              <a:pathLst>
                <a:path extrusionOk="0" fill="none" h="4579" w="683">
                  <a:moveTo>
                    <a:pt x="682" y="0"/>
                  </a:moveTo>
                  <a:lnTo>
                    <a:pt x="682" y="0"/>
                  </a:lnTo>
                  <a:lnTo>
                    <a:pt x="658" y="171"/>
                  </a:lnTo>
                  <a:lnTo>
                    <a:pt x="609" y="317"/>
                  </a:lnTo>
                  <a:lnTo>
                    <a:pt x="512" y="439"/>
                  </a:lnTo>
                  <a:lnTo>
                    <a:pt x="414" y="585"/>
                  </a:lnTo>
                  <a:lnTo>
                    <a:pt x="414" y="585"/>
                  </a:lnTo>
                  <a:lnTo>
                    <a:pt x="268" y="731"/>
                  </a:lnTo>
                  <a:lnTo>
                    <a:pt x="146" y="950"/>
                  </a:lnTo>
                  <a:lnTo>
                    <a:pt x="73" y="1072"/>
                  </a:lnTo>
                  <a:lnTo>
                    <a:pt x="49" y="1194"/>
                  </a:lnTo>
                  <a:lnTo>
                    <a:pt x="0" y="1364"/>
                  </a:lnTo>
                  <a:lnTo>
                    <a:pt x="0" y="1535"/>
                  </a:lnTo>
                  <a:lnTo>
                    <a:pt x="0" y="1535"/>
                  </a:lnTo>
                  <a:lnTo>
                    <a:pt x="0" y="1705"/>
                  </a:lnTo>
                  <a:lnTo>
                    <a:pt x="49" y="1851"/>
                  </a:lnTo>
                  <a:lnTo>
                    <a:pt x="73" y="1997"/>
                  </a:lnTo>
                  <a:lnTo>
                    <a:pt x="146" y="2095"/>
                  </a:lnTo>
                  <a:lnTo>
                    <a:pt x="268" y="2314"/>
                  </a:lnTo>
                  <a:lnTo>
                    <a:pt x="414" y="2484"/>
                  </a:lnTo>
                  <a:lnTo>
                    <a:pt x="414" y="2484"/>
                  </a:lnTo>
                  <a:lnTo>
                    <a:pt x="512" y="2606"/>
                  </a:lnTo>
                  <a:lnTo>
                    <a:pt x="609" y="2728"/>
                  </a:lnTo>
                  <a:lnTo>
                    <a:pt x="658" y="2874"/>
                  </a:lnTo>
                  <a:lnTo>
                    <a:pt x="682" y="3045"/>
                  </a:lnTo>
                  <a:lnTo>
                    <a:pt x="682" y="3045"/>
                  </a:lnTo>
                  <a:lnTo>
                    <a:pt x="658" y="3239"/>
                  </a:lnTo>
                  <a:lnTo>
                    <a:pt x="609" y="3385"/>
                  </a:lnTo>
                  <a:lnTo>
                    <a:pt x="512" y="3507"/>
                  </a:lnTo>
                  <a:lnTo>
                    <a:pt x="414" y="3629"/>
                  </a:lnTo>
                  <a:lnTo>
                    <a:pt x="414" y="3629"/>
                  </a:lnTo>
                  <a:lnTo>
                    <a:pt x="268" y="3800"/>
                  </a:lnTo>
                  <a:lnTo>
                    <a:pt x="146" y="3994"/>
                  </a:lnTo>
                  <a:lnTo>
                    <a:pt x="73" y="4116"/>
                  </a:lnTo>
                  <a:lnTo>
                    <a:pt x="49" y="4262"/>
                  </a:lnTo>
                  <a:lnTo>
                    <a:pt x="0" y="4408"/>
                  </a:lnTo>
                  <a:lnTo>
                    <a:pt x="0" y="4579"/>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47"/>
            <p:cNvSpPr/>
            <p:nvPr/>
          </p:nvSpPr>
          <p:spPr>
            <a:xfrm>
              <a:off x="3427600" y="5001950"/>
              <a:ext cx="17075" cy="114475"/>
            </a:xfrm>
            <a:custGeom>
              <a:rect b="b" l="l" r="r" t="t"/>
              <a:pathLst>
                <a:path extrusionOk="0" fill="none" h="4579" w="683">
                  <a:moveTo>
                    <a:pt x="683" y="0"/>
                  </a:moveTo>
                  <a:lnTo>
                    <a:pt x="683" y="0"/>
                  </a:lnTo>
                  <a:lnTo>
                    <a:pt x="658" y="171"/>
                  </a:lnTo>
                  <a:lnTo>
                    <a:pt x="609" y="317"/>
                  </a:lnTo>
                  <a:lnTo>
                    <a:pt x="536" y="439"/>
                  </a:lnTo>
                  <a:lnTo>
                    <a:pt x="415" y="585"/>
                  </a:lnTo>
                  <a:lnTo>
                    <a:pt x="415" y="585"/>
                  </a:lnTo>
                  <a:lnTo>
                    <a:pt x="269" y="731"/>
                  </a:lnTo>
                  <a:lnTo>
                    <a:pt x="147" y="950"/>
                  </a:lnTo>
                  <a:lnTo>
                    <a:pt x="98" y="1072"/>
                  </a:lnTo>
                  <a:lnTo>
                    <a:pt x="49" y="1194"/>
                  </a:lnTo>
                  <a:lnTo>
                    <a:pt x="25" y="1364"/>
                  </a:lnTo>
                  <a:lnTo>
                    <a:pt x="1" y="1535"/>
                  </a:lnTo>
                  <a:lnTo>
                    <a:pt x="1" y="1535"/>
                  </a:lnTo>
                  <a:lnTo>
                    <a:pt x="25" y="1705"/>
                  </a:lnTo>
                  <a:lnTo>
                    <a:pt x="49" y="1851"/>
                  </a:lnTo>
                  <a:lnTo>
                    <a:pt x="98" y="1997"/>
                  </a:lnTo>
                  <a:lnTo>
                    <a:pt x="147" y="2095"/>
                  </a:lnTo>
                  <a:lnTo>
                    <a:pt x="269" y="2314"/>
                  </a:lnTo>
                  <a:lnTo>
                    <a:pt x="415" y="2484"/>
                  </a:lnTo>
                  <a:lnTo>
                    <a:pt x="415" y="2484"/>
                  </a:lnTo>
                  <a:lnTo>
                    <a:pt x="536" y="2606"/>
                  </a:lnTo>
                  <a:lnTo>
                    <a:pt x="609" y="2728"/>
                  </a:lnTo>
                  <a:lnTo>
                    <a:pt x="658" y="2874"/>
                  </a:lnTo>
                  <a:lnTo>
                    <a:pt x="683" y="3045"/>
                  </a:lnTo>
                  <a:lnTo>
                    <a:pt x="683" y="3045"/>
                  </a:lnTo>
                  <a:lnTo>
                    <a:pt x="658" y="3239"/>
                  </a:lnTo>
                  <a:lnTo>
                    <a:pt x="609" y="3385"/>
                  </a:lnTo>
                  <a:lnTo>
                    <a:pt x="536" y="3507"/>
                  </a:lnTo>
                  <a:lnTo>
                    <a:pt x="415" y="3629"/>
                  </a:lnTo>
                  <a:lnTo>
                    <a:pt x="415" y="3629"/>
                  </a:lnTo>
                  <a:lnTo>
                    <a:pt x="269" y="3800"/>
                  </a:lnTo>
                  <a:lnTo>
                    <a:pt x="147" y="3994"/>
                  </a:lnTo>
                  <a:lnTo>
                    <a:pt x="98" y="4116"/>
                  </a:lnTo>
                  <a:lnTo>
                    <a:pt x="49" y="4262"/>
                  </a:lnTo>
                  <a:lnTo>
                    <a:pt x="25" y="4408"/>
                  </a:lnTo>
                  <a:lnTo>
                    <a:pt x="1" y="4579"/>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47"/>
            <p:cNvSpPr/>
            <p:nvPr/>
          </p:nvSpPr>
          <p:spPr>
            <a:xfrm>
              <a:off x="3515275" y="5001950"/>
              <a:ext cx="16475" cy="114475"/>
            </a:xfrm>
            <a:custGeom>
              <a:rect b="b" l="l" r="r" t="t"/>
              <a:pathLst>
                <a:path extrusionOk="0" fill="none" h="4579" w="659">
                  <a:moveTo>
                    <a:pt x="658" y="0"/>
                  </a:moveTo>
                  <a:lnTo>
                    <a:pt x="658" y="0"/>
                  </a:lnTo>
                  <a:lnTo>
                    <a:pt x="658" y="171"/>
                  </a:lnTo>
                  <a:lnTo>
                    <a:pt x="585" y="317"/>
                  </a:lnTo>
                  <a:lnTo>
                    <a:pt x="512" y="439"/>
                  </a:lnTo>
                  <a:lnTo>
                    <a:pt x="390" y="585"/>
                  </a:lnTo>
                  <a:lnTo>
                    <a:pt x="390" y="585"/>
                  </a:lnTo>
                  <a:lnTo>
                    <a:pt x="269" y="731"/>
                  </a:lnTo>
                  <a:lnTo>
                    <a:pt x="122" y="950"/>
                  </a:lnTo>
                  <a:lnTo>
                    <a:pt x="74" y="1072"/>
                  </a:lnTo>
                  <a:lnTo>
                    <a:pt x="25" y="1194"/>
                  </a:lnTo>
                  <a:lnTo>
                    <a:pt x="1" y="1364"/>
                  </a:lnTo>
                  <a:lnTo>
                    <a:pt x="1" y="1535"/>
                  </a:lnTo>
                  <a:lnTo>
                    <a:pt x="1" y="1535"/>
                  </a:lnTo>
                  <a:lnTo>
                    <a:pt x="1" y="1705"/>
                  </a:lnTo>
                  <a:lnTo>
                    <a:pt x="25" y="1851"/>
                  </a:lnTo>
                  <a:lnTo>
                    <a:pt x="74" y="1997"/>
                  </a:lnTo>
                  <a:lnTo>
                    <a:pt x="122" y="2095"/>
                  </a:lnTo>
                  <a:lnTo>
                    <a:pt x="269" y="2314"/>
                  </a:lnTo>
                  <a:lnTo>
                    <a:pt x="390" y="2484"/>
                  </a:lnTo>
                  <a:lnTo>
                    <a:pt x="390" y="2484"/>
                  </a:lnTo>
                  <a:lnTo>
                    <a:pt x="512" y="2606"/>
                  </a:lnTo>
                  <a:lnTo>
                    <a:pt x="585" y="2728"/>
                  </a:lnTo>
                  <a:lnTo>
                    <a:pt x="658" y="2874"/>
                  </a:lnTo>
                  <a:lnTo>
                    <a:pt x="658" y="3045"/>
                  </a:lnTo>
                  <a:lnTo>
                    <a:pt x="658" y="3045"/>
                  </a:lnTo>
                  <a:lnTo>
                    <a:pt x="658" y="3239"/>
                  </a:lnTo>
                  <a:lnTo>
                    <a:pt x="585" y="3385"/>
                  </a:lnTo>
                  <a:lnTo>
                    <a:pt x="512" y="3507"/>
                  </a:lnTo>
                  <a:lnTo>
                    <a:pt x="390" y="3629"/>
                  </a:lnTo>
                  <a:lnTo>
                    <a:pt x="390" y="3629"/>
                  </a:lnTo>
                  <a:lnTo>
                    <a:pt x="269" y="3800"/>
                  </a:lnTo>
                  <a:lnTo>
                    <a:pt x="122" y="3994"/>
                  </a:lnTo>
                  <a:lnTo>
                    <a:pt x="74" y="4116"/>
                  </a:lnTo>
                  <a:lnTo>
                    <a:pt x="25" y="4262"/>
                  </a:lnTo>
                  <a:lnTo>
                    <a:pt x="1" y="4408"/>
                  </a:lnTo>
                  <a:lnTo>
                    <a:pt x="1" y="4579"/>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56" name="Google Shape;1056;p47"/>
          <p:cNvGrpSpPr/>
          <p:nvPr/>
        </p:nvGrpSpPr>
        <p:grpSpPr>
          <a:xfrm>
            <a:off x="3187977" y="4313985"/>
            <a:ext cx="319369" cy="380263"/>
            <a:chOff x="3968275" y="4980625"/>
            <a:chExt cx="379975" cy="452425"/>
          </a:xfrm>
        </p:grpSpPr>
        <p:sp>
          <p:nvSpPr>
            <p:cNvPr id="1057" name="Google Shape;1057;p47"/>
            <p:cNvSpPr/>
            <p:nvPr/>
          </p:nvSpPr>
          <p:spPr>
            <a:xfrm>
              <a:off x="4168000" y="4980625"/>
              <a:ext cx="85875" cy="102325"/>
            </a:xfrm>
            <a:custGeom>
              <a:rect b="b" l="l" r="r" t="t"/>
              <a:pathLst>
                <a:path extrusionOk="0" fill="none" h="4093" w="3435">
                  <a:moveTo>
                    <a:pt x="317" y="1486"/>
                  </a:moveTo>
                  <a:lnTo>
                    <a:pt x="317" y="1486"/>
                  </a:lnTo>
                  <a:lnTo>
                    <a:pt x="487" y="1292"/>
                  </a:lnTo>
                  <a:lnTo>
                    <a:pt x="682" y="1097"/>
                  </a:lnTo>
                  <a:lnTo>
                    <a:pt x="901" y="951"/>
                  </a:lnTo>
                  <a:lnTo>
                    <a:pt x="1145" y="780"/>
                  </a:lnTo>
                  <a:lnTo>
                    <a:pt x="1388" y="658"/>
                  </a:lnTo>
                  <a:lnTo>
                    <a:pt x="1632" y="537"/>
                  </a:lnTo>
                  <a:lnTo>
                    <a:pt x="2143" y="317"/>
                  </a:lnTo>
                  <a:lnTo>
                    <a:pt x="2631" y="171"/>
                  </a:lnTo>
                  <a:lnTo>
                    <a:pt x="3020" y="74"/>
                  </a:lnTo>
                  <a:lnTo>
                    <a:pt x="3386" y="1"/>
                  </a:lnTo>
                  <a:lnTo>
                    <a:pt x="3386" y="1"/>
                  </a:lnTo>
                  <a:lnTo>
                    <a:pt x="3410" y="366"/>
                  </a:lnTo>
                  <a:lnTo>
                    <a:pt x="3434" y="780"/>
                  </a:lnTo>
                  <a:lnTo>
                    <a:pt x="3434" y="1267"/>
                  </a:lnTo>
                  <a:lnTo>
                    <a:pt x="3410" y="1827"/>
                  </a:lnTo>
                  <a:lnTo>
                    <a:pt x="3386" y="2095"/>
                  </a:lnTo>
                  <a:lnTo>
                    <a:pt x="3312" y="2363"/>
                  </a:lnTo>
                  <a:lnTo>
                    <a:pt x="3264" y="2655"/>
                  </a:lnTo>
                  <a:lnTo>
                    <a:pt x="3166" y="2899"/>
                  </a:lnTo>
                  <a:lnTo>
                    <a:pt x="3045" y="3143"/>
                  </a:lnTo>
                  <a:lnTo>
                    <a:pt x="2923" y="3362"/>
                  </a:lnTo>
                  <a:lnTo>
                    <a:pt x="2923" y="3362"/>
                  </a:lnTo>
                  <a:lnTo>
                    <a:pt x="2752" y="3557"/>
                  </a:lnTo>
                  <a:lnTo>
                    <a:pt x="2582" y="3703"/>
                  </a:lnTo>
                  <a:lnTo>
                    <a:pt x="2387" y="3824"/>
                  </a:lnTo>
                  <a:lnTo>
                    <a:pt x="2192" y="3922"/>
                  </a:lnTo>
                  <a:lnTo>
                    <a:pt x="1997" y="3995"/>
                  </a:lnTo>
                  <a:lnTo>
                    <a:pt x="1778" y="4044"/>
                  </a:lnTo>
                  <a:lnTo>
                    <a:pt x="1583" y="4092"/>
                  </a:lnTo>
                  <a:lnTo>
                    <a:pt x="1388" y="4092"/>
                  </a:lnTo>
                  <a:lnTo>
                    <a:pt x="1047" y="4092"/>
                  </a:lnTo>
                  <a:lnTo>
                    <a:pt x="755" y="4044"/>
                  </a:lnTo>
                  <a:lnTo>
                    <a:pt x="487" y="3995"/>
                  </a:lnTo>
                  <a:lnTo>
                    <a:pt x="487" y="3995"/>
                  </a:lnTo>
                  <a:lnTo>
                    <a:pt x="341" y="3751"/>
                  </a:lnTo>
                  <a:lnTo>
                    <a:pt x="219" y="3483"/>
                  </a:lnTo>
                  <a:lnTo>
                    <a:pt x="98" y="3143"/>
                  </a:lnTo>
                  <a:lnTo>
                    <a:pt x="49" y="2972"/>
                  </a:lnTo>
                  <a:lnTo>
                    <a:pt x="25" y="2753"/>
                  </a:lnTo>
                  <a:lnTo>
                    <a:pt x="0" y="2558"/>
                  </a:lnTo>
                  <a:lnTo>
                    <a:pt x="0" y="2339"/>
                  </a:lnTo>
                  <a:lnTo>
                    <a:pt x="25" y="2120"/>
                  </a:lnTo>
                  <a:lnTo>
                    <a:pt x="98" y="1900"/>
                  </a:lnTo>
                  <a:lnTo>
                    <a:pt x="195" y="1706"/>
                  </a:lnTo>
                  <a:lnTo>
                    <a:pt x="317" y="1486"/>
                  </a:lnTo>
                  <a:lnTo>
                    <a:pt x="317" y="1486"/>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47"/>
            <p:cNvSpPr/>
            <p:nvPr/>
          </p:nvSpPr>
          <p:spPr>
            <a:xfrm>
              <a:off x="3968275" y="5043350"/>
              <a:ext cx="379975" cy="389700"/>
            </a:xfrm>
            <a:custGeom>
              <a:rect b="b" l="l" r="r" t="t"/>
              <a:pathLst>
                <a:path extrusionOk="0" fill="none" h="15588" w="15199">
                  <a:moveTo>
                    <a:pt x="7965" y="2679"/>
                  </a:moveTo>
                  <a:lnTo>
                    <a:pt x="7965" y="2679"/>
                  </a:lnTo>
                  <a:lnTo>
                    <a:pt x="7478" y="2655"/>
                  </a:lnTo>
                  <a:lnTo>
                    <a:pt x="6942" y="2606"/>
                  </a:lnTo>
                  <a:lnTo>
                    <a:pt x="5822" y="2509"/>
                  </a:lnTo>
                  <a:lnTo>
                    <a:pt x="5261" y="2484"/>
                  </a:lnTo>
                  <a:lnTo>
                    <a:pt x="4726" y="2509"/>
                  </a:lnTo>
                  <a:lnTo>
                    <a:pt x="4482" y="2533"/>
                  </a:lnTo>
                  <a:lnTo>
                    <a:pt x="4239" y="2582"/>
                  </a:lnTo>
                  <a:lnTo>
                    <a:pt x="4019" y="2655"/>
                  </a:lnTo>
                  <a:lnTo>
                    <a:pt x="3825" y="2728"/>
                  </a:lnTo>
                  <a:lnTo>
                    <a:pt x="3825" y="2728"/>
                  </a:lnTo>
                  <a:lnTo>
                    <a:pt x="3410" y="2947"/>
                  </a:lnTo>
                  <a:lnTo>
                    <a:pt x="2996" y="3166"/>
                  </a:lnTo>
                  <a:lnTo>
                    <a:pt x="2631" y="3434"/>
                  </a:lnTo>
                  <a:lnTo>
                    <a:pt x="2266" y="3702"/>
                  </a:lnTo>
                  <a:lnTo>
                    <a:pt x="1925" y="4019"/>
                  </a:lnTo>
                  <a:lnTo>
                    <a:pt x="1608" y="4335"/>
                  </a:lnTo>
                  <a:lnTo>
                    <a:pt x="1316" y="4676"/>
                  </a:lnTo>
                  <a:lnTo>
                    <a:pt x="1072" y="5042"/>
                  </a:lnTo>
                  <a:lnTo>
                    <a:pt x="829" y="5431"/>
                  </a:lnTo>
                  <a:lnTo>
                    <a:pt x="610" y="5845"/>
                  </a:lnTo>
                  <a:lnTo>
                    <a:pt x="439" y="6284"/>
                  </a:lnTo>
                  <a:lnTo>
                    <a:pt x="293" y="6722"/>
                  </a:lnTo>
                  <a:lnTo>
                    <a:pt x="171" y="7185"/>
                  </a:lnTo>
                  <a:lnTo>
                    <a:pt x="74" y="7672"/>
                  </a:lnTo>
                  <a:lnTo>
                    <a:pt x="25" y="8184"/>
                  </a:lnTo>
                  <a:lnTo>
                    <a:pt x="1" y="8695"/>
                  </a:lnTo>
                  <a:lnTo>
                    <a:pt x="1" y="8695"/>
                  </a:lnTo>
                  <a:lnTo>
                    <a:pt x="25" y="9231"/>
                  </a:lnTo>
                  <a:lnTo>
                    <a:pt x="74" y="9767"/>
                  </a:lnTo>
                  <a:lnTo>
                    <a:pt x="171" y="10278"/>
                  </a:lnTo>
                  <a:lnTo>
                    <a:pt x="293" y="10765"/>
                  </a:lnTo>
                  <a:lnTo>
                    <a:pt x="464" y="11277"/>
                  </a:lnTo>
                  <a:lnTo>
                    <a:pt x="658" y="11739"/>
                  </a:lnTo>
                  <a:lnTo>
                    <a:pt x="878" y="12202"/>
                  </a:lnTo>
                  <a:lnTo>
                    <a:pt x="1121" y="12641"/>
                  </a:lnTo>
                  <a:lnTo>
                    <a:pt x="1389" y="13055"/>
                  </a:lnTo>
                  <a:lnTo>
                    <a:pt x="1706" y="13469"/>
                  </a:lnTo>
                  <a:lnTo>
                    <a:pt x="2022" y="13834"/>
                  </a:lnTo>
                  <a:lnTo>
                    <a:pt x="2388" y="14199"/>
                  </a:lnTo>
                  <a:lnTo>
                    <a:pt x="2753" y="14540"/>
                  </a:lnTo>
                  <a:lnTo>
                    <a:pt x="3143" y="14832"/>
                  </a:lnTo>
                  <a:lnTo>
                    <a:pt x="3581" y="15125"/>
                  </a:lnTo>
                  <a:lnTo>
                    <a:pt x="4019" y="15368"/>
                  </a:lnTo>
                  <a:lnTo>
                    <a:pt x="4019" y="15368"/>
                  </a:lnTo>
                  <a:lnTo>
                    <a:pt x="4214" y="15466"/>
                  </a:lnTo>
                  <a:lnTo>
                    <a:pt x="4409" y="15539"/>
                  </a:lnTo>
                  <a:lnTo>
                    <a:pt x="4628" y="15587"/>
                  </a:lnTo>
                  <a:lnTo>
                    <a:pt x="4847" y="15587"/>
                  </a:lnTo>
                  <a:lnTo>
                    <a:pt x="5042" y="15587"/>
                  </a:lnTo>
                  <a:lnTo>
                    <a:pt x="5261" y="15587"/>
                  </a:lnTo>
                  <a:lnTo>
                    <a:pt x="5724" y="15514"/>
                  </a:lnTo>
                  <a:lnTo>
                    <a:pt x="6650" y="15320"/>
                  </a:lnTo>
                  <a:lnTo>
                    <a:pt x="7112" y="15246"/>
                  </a:lnTo>
                  <a:lnTo>
                    <a:pt x="7356" y="15222"/>
                  </a:lnTo>
                  <a:lnTo>
                    <a:pt x="7600" y="15222"/>
                  </a:lnTo>
                  <a:lnTo>
                    <a:pt x="7600" y="15222"/>
                  </a:lnTo>
                  <a:lnTo>
                    <a:pt x="7843" y="15222"/>
                  </a:lnTo>
                  <a:lnTo>
                    <a:pt x="8087" y="15246"/>
                  </a:lnTo>
                  <a:lnTo>
                    <a:pt x="8574" y="15320"/>
                  </a:lnTo>
                  <a:lnTo>
                    <a:pt x="9524" y="15514"/>
                  </a:lnTo>
                  <a:lnTo>
                    <a:pt x="9962" y="15563"/>
                  </a:lnTo>
                  <a:lnTo>
                    <a:pt x="10181" y="15587"/>
                  </a:lnTo>
                  <a:lnTo>
                    <a:pt x="10400" y="15587"/>
                  </a:lnTo>
                  <a:lnTo>
                    <a:pt x="10620" y="15563"/>
                  </a:lnTo>
                  <a:lnTo>
                    <a:pt x="10839" y="15514"/>
                  </a:lnTo>
                  <a:lnTo>
                    <a:pt x="11034" y="15441"/>
                  </a:lnTo>
                  <a:lnTo>
                    <a:pt x="11253" y="15344"/>
                  </a:lnTo>
                  <a:lnTo>
                    <a:pt x="11253" y="15344"/>
                  </a:lnTo>
                  <a:lnTo>
                    <a:pt x="11691" y="15100"/>
                  </a:lnTo>
                  <a:lnTo>
                    <a:pt x="12081" y="14808"/>
                  </a:lnTo>
                  <a:lnTo>
                    <a:pt x="12495" y="14491"/>
                  </a:lnTo>
                  <a:lnTo>
                    <a:pt x="12860" y="14175"/>
                  </a:lnTo>
                  <a:lnTo>
                    <a:pt x="13201" y="13810"/>
                  </a:lnTo>
                  <a:lnTo>
                    <a:pt x="13518" y="13420"/>
                  </a:lnTo>
                  <a:lnTo>
                    <a:pt x="13834" y="13030"/>
                  </a:lnTo>
                  <a:lnTo>
                    <a:pt x="14102" y="12616"/>
                  </a:lnTo>
                  <a:lnTo>
                    <a:pt x="14346" y="12178"/>
                  </a:lnTo>
                  <a:lnTo>
                    <a:pt x="14565" y="11715"/>
                  </a:lnTo>
                  <a:lnTo>
                    <a:pt x="14760" y="11252"/>
                  </a:lnTo>
                  <a:lnTo>
                    <a:pt x="14906" y="10765"/>
                  </a:lnTo>
                  <a:lnTo>
                    <a:pt x="15028" y="10254"/>
                  </a:lnTo>
                  <a:lnTo>
                    <a:pt x="15125" y="9742"/>
                  </a:lnTo>
                  <a:lnTo>
                    <a:pt x="15174" y="9231"/>
                  </a:lnTo>
                  <a:lnTo>
                    <a:pt x="15198" y="8695"/>
                  </a:lnTo>
                  <a:lnTo>
                    <a:pt x="15198" y="8695"/>
                  </a:lnTo>
                  <a:lnTo>
                    <a:pt x="15174" y="8159"/>
                  </a:lnTo>
                  <a:lnTo>
                    <a:pt x="15125" y="7648"/>
                  </a:lnTo>
                  <a:lnTo>
                    <a:pt x="15028" y="7161"/>
                  </a:lnTo>
                  <a:lnTo>
                    <a:pt x="14906" y="6674"/>
                  </a:lnTo>
                  <a:lnTo>
                    <a:pt x="14736" y="6235"/>
                  </a:lnTo>
                  <a:lnTo>
                    <a:pt x="14565" y="5797"/>
                  </a:lnTo>
                  <a:lnTo>
                    <a:pt x="14346" y="5383"/>
                  </a:lnTo>
                  <a:lnTo>
                    <a:pt x="14102" y="4993"/>
                  </a:lnTo>
                  <a:lnTo>
                    <a:pt x="13810" y="4603"/>
                  </a:lnTo>
                  <a:lnTo>
                    <a:pt x="13518" y="4262"/>
                  </a:lnTo>
                  <a:lnTo>
                    <a:pt x="13177" y="3946"/>
                  </a:lnTo>
                  <a:lnTo>
                    <a:pt x="12836" y="3629"/>
                  </a:lnTo>
                  <a:lnTo>
                    <a:pt x="12471" y="3361"/>
                  </a:lnTo>
                  <a:lnTo>
                    <a:pt x="12056" y="3093"/>
                  </a:lnTo>
                  <a:lnTo>
                    <a:pt x="11642" y="2850"/>
                  </a:lnTo>
                  <a:lnTo>
                    <a:pt x="11228" y="2655"/>
                  </a:lnTo>
                  <a:lnTo>
                    <a:pt x="11228" y="2655"/>
                  </a:lnTo>
                  <a:lnTo>
                    <a:pt x="11034" y="2582"/>
                  </a:lnTo>
                  <a:lnTo>
                    <a:pt x="10863" y="2533"/>
                  </a:lnTo>
                  <a:lnTo>
                    <a:pt x="10668" y="2509"/>
                  </a:lnTo>
                  <a:lnTo>
                    <a:pt x="10498" y="2484"/>
                  </a:lnTo>
                  <a:lnTo>
                    <a:pt x="10084" y="2484"/>
                  </a:lnTo>
                  <a:lnTo>
                    <a:pt x="9670" y="2509"/>
                  </a:lnTo>
                  <a:lnTo>
                    <a:pt x="8817" y="2606"/>
                  </a:lnTo>
                  <a:lnTo>
                    <a:pt x="8403" y="2655"/>
                  </a:lnTo>
                  <a:lnTo>
                    <a:pt x="7965" y="2679"/>
                  </a:lnTo>
                  <a:lnTo>
                    <a:pt x="7965" y="2679"/>
                  </a:lnTo>
                  <a:lnTo>
                    <a:pt x="6357"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47"/>
            <p:cNvSpPr/>
            <p:nvPr/>
          </p:nvSpPr>
          <p:spPr>
            <a:xfrm>
              <a:off x="4031000" y="5150500"/>
              <a:ext cx="54200" cy="61525"/>
            </a:xfrm>
            <a:custGeom>
              <a:rect b="b" l="l" r="r" t="t"/>
              <a:pathLst>
                <a:path extrusionOk="0" fill="none" h="2461" w="2168">
                  <a:moveTo>
                    <a:pt x="2168" y="1"/>
                  </a:moveTo>
                  <a:lnTo>
                    <a:pt x="2168" y="1"/>
                  </a:lnTo>
                  <a:lnTo>
                    <a:pt x="1900" y="49"/>
                  </a:lnTo>
                  <a:lnTo>
                    <a:pt x="1656" y="123"/>
                  </a:lnTo>
                  <a:lnTo>
                    <a:pt x="1437" y="220"/>
                  </a:lnTo>
                  <a:lnTo>
                    <a:pt x="1218" y="342"/>
                  </a:lnTo>
                  <a:lnTo>
                    <a:pt x="1048" y="488"/>
                  </a:lnTo>
                  <a:lnTo>
                    <a:pt x="877" y="634"/>
                  </a:lnTo>
                  <a:lnTo>
                    <a:pt x="731" y="780"/>
                  </a:lnTo>
                  <a:lnTo>
                    <a:pt x="585" y="951"/>
                  </a:lnTo>
                  <a:lnTo>
                    <a:pt x="487" y="1121"/>
                  </a:lnTo>
                  <a:lnTo>
                    <a:pt x="366" y="1316"/>
                  </a:lnTo>
                  <a:lnTo>
                    <a:pt x="220" y="1681"/>
                  </a:lnTo>
                  <a:lnTo>
                    <a:pt x="98" y="2071"/>
                  </a:lnTo>
                  <a:lnTo>
                    <a:pt x="0" y="246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60" name="Google Shape;1060;p47"/>
          <p:cNvGrpSpPr/>
          <p:nvPr/>
        </p:nvGrpSpPr>
        <p:grpSpPr>
          <a:xfrm>
            <a:off x="4843510" y="4398938"/>
            <a:ext cx="404323" cy="220085"/>
            <a:chOff x="5937975" y="5081700"/>
            <a:chExt cx="481050" cy="261850"/>
          </a:xfrm>
        </p:grpSpPr>
        <p:sp>
          <p:nvSpPr>
            <p:cNvPr id="1061" name="Google Shape;1061;p47"/>
            <p:cNvSpPr/>
            <p:nvPr/>
          </p:nvSpPr>
          <p:spPr>
            <a:xfrm>
              <a:off x="6104200" y="5081700"/>
              <a:ext cx="314825" cy="215575"/>
            </a:xfrm>
            <a:custGeom>
              <a:rect b="b" l="l" r="r" t="t"/>
              <a:pathLst>
                <a:path extrusionOk="0" fill="none" h="8623" w="12593">
                  <a:moveTo>
                    <a:pt x="5481" y="8622"/>
                  </a:moveTo>
                  <a:lnTo>
                    <a:pt x="5481" y="8622"/>
                  </a:lnTo>
                  <a:lnTo>
                    <a:pt x="6017" y="8574"/>
                  </a:lnTo>
                  <a:lnTo>
                    <a:pt x="6382" y="8525"/>
                  </a:lnTo>
                  <a:lnTo>
                    <a:pt x="6796" y="8452"/>
                  </a:lnTo>
                  <a:lnTo>
                    <a:pt x="7234" y="8354"/>
                  </a:lnTo>
                  <a:lnTo>
                    <a:pt x="7697" y="8257"/>
                  </a:lnTo>
                  <a:lnTo>
                    <a:pt x="8184" y="8086"/>
                  </a:lnTo>
                  <a:lnTo>
                    <a:pt x="8671" y="7892"/>
                  </a:lnTo>
                  <a:lnTo>
                    <a:pt x="9134" y="7648"/>
                  </a:lnTo>
                  <a:lnTo>
                    <a:pt x="9353" y="7526"/>
                  </a:lnTo>
                  <a:lnTo>
                    <a:pt x="9597" y="7356"/>
                  </a:lnTo>
                  <a:lnTo>
                    <a:pt x="9792" y="7185"/>
                  </a:lnTo>
                  <a:lnTo>
                    <a:pt x="9986" y="7015"/>
                  </a:lnTo>
                  <a:lnTo>
                    <a:pt x="10181" y="6820"/>
                  </a:lnTo>
                  <a:lnTo>
                    <a:pt x="10376" y="6601"/>
                  </a:lnTo>
                  <a:lnTo>
                    <a:pt x="10522" y="6357"/>
                  </a:lnTo>
                  <a:lnTo>
                    <a:pt x="10668" y="6114"/>
                  </a:lnTo>
                  <a:lnTo>
                    <a:pt x="10814" y="5846"/>
                  </a:lnTo>
                  <a:lnTo>
                    <a:pt x="10912" y="5554"/>
                  </a:lnTo>
                  <a:lnTo>
                    <a:pt x="11009" y="5261"/>
                  </a:lnTo>
                  <a:lnTo>
                    <a:pt x="11082" y="4945"/>
                  </a:lnTo>
                  <a:lnTo>
                    <a:pt x="11131" y="4579"/>
                  </a:lnTo>
                  <a:lnTo>
                    <a:pt x="11155" y="4214"/>
                  </a:lnTo>
                  <a:lnTo>
                    <a:pt x="11155" y="4214"/>
                  </a:lnTo>
                  <a:lnTo>
                    <a:pt x="11155" y="3873"/>
                  </a:lnTo>
                  <a:lnTo>
                    <a:pt x="11131" y="3435"/>
                  </a:lnTo>
                  <a:lnTo>
                    <a:pt x="11131" y="2972"/>
                  </a:lnTo>
                  <a:lnTo>
                    <a:pt x="11131" y="2753"/>
                  </a:lnTo>
                  <a:lnTo>
                    <a:pt x="11180" y="2582"/>
                  </a:lnTo>
                  <a:lnTo>
                    <a:pt x="12032" y="2607"/>
                  </a:lnTo>
                  <a:lnTo>
                    <a:pt x="11594" y="2120"/>
                  </a:lnTo>
                  <a:lnTo>
                    <a:pt x="11594" y="2120"/>
                  </a:lnTo>
                  <a:lnTo>
                    <a:pt x="11764" y="2046"/>
                  </a:lnTo>
                  <a:lnTo>
                    <a:pt x="11935" y="1973"/>
                  </a:lnTo>
                  <a:lnTo>
                    <a:pt x="12300" y="1827"/>
                  </a:lnTo>
                  <a:lnTo>
                    <a:pt x="12568" y="1730"/>
                  </a:lnTo>
                  <a:lnTo>
                    <a:pt x="12592" y="1681"/>
                  </a:lnTo>
                  <a:lnTo>
                    <a:pt x="12592" y="1657"/>
                  </a:lnTo>
                  <a:lnTo>
                    <a:pt x="12568" y="1632"/>
                  </a:lnTo>
                  <a:lnTo>
                    <a:pt x="12568" y="1632"/>
                  </a:lnTo>
                  <a:lnTo>
                    <a:pt x="12203" y="1511"/>
                  </a:lnTo>
                  <a:lnTo>
                    <a:pt x="11789" y="1389"/>
                  </a:lnTo>
                  <a:lnTo>
                    <a:pt x="11302" y="1267"/>
                  </a:lnTo>
                  <a:lnTo>
                    <a:pt x="11302" y="1267"/>
                  </a:lnTo>
                  <a:lnTo>
                    <a:pt x="11082" y="1024"/>
                  </a:lnTo>
                  <a:lnTo>
                    <a:pt x="10863" y="780"/>
                  </a:lnTo>
                  <a:lnTo>
                    <a:pt x="10547" y="512"/>
                  </a:lnTo>
                  <a:lnTo>
                    <a:pt x="10352" y="390"/>
                  </a:lnTo>
                  <a:lnTo>
                    <a:pt x="10157" y="269"/>
                  </a:lnTo>
                  <a:lnTo>
                    <a:pt x="9938" y="171"/>
                  </a:lnTo>
                  <a:lnTo>
                    <a:pt x="9719" y="98"/>
                  </a:lnTo>
                  <a:lnTo>
                    <a:pt x="9475" y="25"/>
                  </a:lnTo>
                  <a:lnTo>
                    <a:pt x="9231" y="1"/>
                  </a:lnTo>
                  <a:lnTo>
                    <a:pt x="8964" y="25"/>
                  </a:lnTo>
                  <a:lnTo>
                    <a:pt x="8696" y="74"/>
                  </a:lnTo>
                  <a:lnTo>
                    <a:pt x="8696" y="74"/>
                  </a:lnTo>
                  <a:lnTo>
                    <a:pt x="8501" y="122"/>
                  </a:lnTo>
                  <a:lnTo>
                    <a:pt x="8306" y="171"/>
                  </a:lnTo>
                  <a:lnTo>
                    <a:pt x="8111" y="269"/>
                  </a:lnTo>
                  <a:lnTo>
                    <a:pt x="7916" y="366"/>
                  </a:lnTo>
                  <a:lnTo>
                    <a:pt x="7746" y="488"/>
                  </a:lnTo>
                  <a:lnTo>
                    <a:pt x="7575" y="610"/>
                  </a:lnTo>
                  <a:lnTo>
                    <a:pt x="7405" y="756"/>
                  </a:lnTo>
                  <a:lnTo>
                    <a:pt x="7283" y="926"/>
                  </a:lnTo>
                  <a:lnTo>
                    <a:pt x="7137" y="1097"/>
                  </a:lnTo>
                  <a:lnTo>
                    <a:pt x="7039" y="1267"/>
                  </a:lnTo>
                  <a:lnTo>
                    <a:pt x="6942" y="1462"/>
                  </a:lnTo>
                  <a:lnTo>
                    <a:pt x="6845" y="1657"/>
                  </a:lnTo>
                  <a:lnTo>
                    <a:pt x="6796" y="1876"/>
                  </a:lnTo>
                  <a:lnTo>
                    <a:pt x="6747" y="2095"/>
                  </a:lnTo>
                  <a:lnTo>
                    <a:pt x="6723" y="2339"/>
                  </a:lnTo>
                  <a:lnTo>
                    <a:pt x="6723" y="2558"/>
                  </a:lnTo>
                  <a:lnTo>
                    <a:pt x="1" y="4360"/>
                  </a:lnTo>
                  <a:lnTo>
                    <a:pt x="1" y="4360"/>
                  </a:lnTo>
                  <a:lnTo>
                    <a:pt x="318" y="4579"/>
                  </a:lnTo>
                  <a:lnTo>
                    <a:pt x="634" y="4799"/>
                  </a:lnTo>
                  <a:lnTo>
                    <a:pt x="951" y="5018"/>
                  </a:lnTo>
                  <a:lnTo>
                    <a:pt x="1267" y="5188"/>
                  </a:lnTo>
                  <a:lnTo>
                    <a:pt x="1608" y="5359"/>
                  </a:lnTo>
                  <a:lnTo>
                    <a:pt x="1925" y="5481"/>
                  </a:lnTo>
                  <a:lnTo>
                    <a:pt x="2266" y="5602"/>
                  </a:lnTo>
                  <a:lnTo>
                    <a:pt x="2583" y="5724"/>
                  </a:lnTo>
                  <a:lnTo>
                    <a:pt x="2923" y="5797"/>
                  </a:lnTo>
                  <a:lnTo>
                    <a:pt x="3264" y="5846"/>
                  </a:lnTo>
                  <a:lnTo>
                    <a:pt x="3581" y="5895"/>
                  </a:lnTo>
                  <a:lnTo>
                    <a:pt x="3922" y="5919"/>
                  </a:lnTo>
                  <a:lnTo>
                    <a:pt x="4263" y="5919"/>
                  </a:lnTo>
                  <a:lnTo>
                    <a:pt x="4604" y="5895"/>
                  </a:lnTo>
                  <a:lnTo>
                    <a:pt x="4945" y="5846"/>
                  </a:lnTo>
                  <a:lnTo>
                    <a:pt x="5286" y="5797"/>
                  </a:lnTo>
                  <a:lnTo>
                    <a:pt x="5286" y="5797"/>
                  </a:lnTo>
                  <a:lnTo>
                    <a:pt x="5603" y="5700"/>
                  </a:lnTo>
                  <a:lnTo>
                    <a:pt x="5919" y="5627"/>
                  </a:lnTo>
                  <a:lnTo>
                    <a:pt x="6455" y="5407"/>
                  </a:lnTo>
                  <a:lnTo>
                    <a:pt x="6942" y="5188"/>
                  </a:lnTo>
                  <a:lnTo>
                    <a:pt x="7356" y="4969"/>
                  </a:lnTo>
                  <a:lnTo>
                    <a:pt x="7697" y="4750"/>
                  </a:lnTo>
                  <a:lnTo>
                    <a:pt x="7941" y="4579"/>
                  </a:lnTo>
                  <a:lnTo>
                    <a:pt x="8160" y="4409"/>
                  </a:lnTo>
                  <a:lnTo>
                    <a:pt x="8160" y="4409"/>
                  </a:lnTo>
                  <a:lnTo>
                    <a:pt x="8233" y="4360"/>
                  </a:lnTo>
                  <a:lnTo>
                    <a:pt x="8330" y="4336"/>
                  </a:lnTo>
                  <a:lnTo>
                    <a:pt x="8428" y="4360"/>
                  </a:lnTo>
                  <a:lnTo>
                    <a:pt x="8501" y="4409"/>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47"/>
            <p:cNvSpPr/>
            <p:nvPr/>
          </p:nvSpPr>
          <p:spPr>
            <a:xfrm>
              <a:off x="5937975" y="5210175"/>
              <a:ext cx="333700" cy="133375"/>
            </a:xfrm>
            <a:custGeom>
              <a:rect b="b" l="l" r="r" t="t"/>
              <a:pathLst>
                <a:path extrusionOk="0" fill="none" h="5335" w="13348">
                  <a:moveTo>
                    <a:pt x="7819" y="1"/>
                  </a:moveTo>
                  <a:lnTo>
                    <a:pt x="318" y="2533"/>
                  </a:lnTo>
                  <a:lnTo>
                    <a:pt x="318" y="2533"/>
                  </a:lnTo>
                  <a:lnTo>
                    <a:pt x="245" y="2582"/>
                  </a:lnTo>
                  <a:lnTo>
                    <a:pt x="147" y="2631"/>
                  </a:lnTo>
                  <a:lnTo>
                    <a:pt x="98" y="2704"/>
                  </a:lnTo>
                  <a:lnTo>
                    <a:pt x="50" y="2777"/>
                  </a:lnTo>
                  <a:lnTo>
                    <a:pt x="1" y="2874"/>
                  </a:lnTo>
                  <a:lnTo>
                    <a:pt x="1" y="2972"/>
                  </a:lnTo>
                  <a:lnTo>
                    <a:pt x="1" y="3045"/>
                  </a:lnTo>
                  <a:lnTo>
                    <a:pt x="25" y="3142"/>
                  </a:lnTo>
                  <a:lnTo>
                    <a:pt x="25" y="3142"/>
                  </a:lnTo>
                  <a:lnTo>
                    <a:pt x="98" y="3288"/>
                  </a:lnTo>
                  <a:lnTo>
                    <a:pt x="196" y="3386"/>
                  </a:lnTo>
                  <a:lnTo>
                    <a:pt x="318" y="3459"/>
                  </a:lnTo>
                  <a:lnTo>
                    <a:pt x="488" y="3483"/>
                  </a:lnTo>
                  <a:lnTo>
                    <a:pt x="488" y="3483"/>
                  </a:lnTo>
                  <a:lnTo>
                    <a:pt x="610" y="3459"/>
                  </a:lnTo>
                  <a:lnTo>
                    <a:pt x="269" y="3629"/>
                  </a:lnTo>
                  <a:lnTo>
                    <a:pt x="269" y="3629"/>
                  </a:lnTo>
                  <a:lnTo>
                    <a:pt x="171" y="3678"/>
                  </a:lnTo>
                  <a:lnTo>
                    <a:pt x="123" y="3751"/>
                  </a:lnTo>
                  <a:lnTo>
                    <a:pt x="50" y="3824"/>
                  </a:lnTo>
                  <a:lnTo>
                    <a:pt x="25" y="3922"/>
                  </a:lnTo>
                  <a:lnTo>
                    <a:pt x="1" y="3995"/>
                  </a:lnTo>
                  <a:lnTo>
                    <a:pt x="1" y="4092"/>
                  </a:lnTo>
                  <a:lnTo>
                    <a:pt x="1" y="4190"/>
                  </a:lnTo>
                  <a:lnTo>
                    <a:pt x="50" y="4287"/>
                  </a:lnTo>
                  <a:lnTo>
                    <a:pt x="50" y="4287"/>
                  </a:lnTo>
                  <a:lnTo>
                    <a:pt x="123" y="4409"/>
                  </a:lnTo>
                  <a:lnTo>
                    <a:pt x="220" y="4482"/>
                  </a:lnTo>
                  <a:lnTo>
                    <a:pt x="342" y="4531"/>
                  </a:lnTo>
                  <a:lnTo>
                    <a:pt x="488" y="4555"/>
                  </a:lnTo>
                  <a:lnTo>
                    <a:pt x="488" y="4555"/>
                  </a:lnTo>
                  <a:lnTo>
                    <a:pt x="586" y="4555"/>
                  </a:lnTo>
                  <a:lnTo>
                    <a:pt x="683" y="4506"/>
                  </a:lnTo>
                  <a:lnTo>
                    <a:pt x="853" y="4433"/>
                  </a:lnTo>
                  <a:lnTo>
                    <a:pt x="853" y="4433"/>
                  </a:lnTo>
                  <a:lnTo>
                    <a:pt x="780" y="4555"/>
                  </a:lnTo>
                  <a:lnTo>
                    <a:pt x="756" y="4701"/>
                  </a:lnTo>
                  <a:lnTo>
                    <a:pt x="780" y="4847"/>
                  </a:lnTo>
                  <a:lnTo>
                    <a:pt x="829" y="4993"/>
                  </a:lnTo>
                  <a:lnTo>
                    <a:pt x="829" y="4993"/>
                  </a:lnTo>
                  <a:lnTo>
                    <a:pt x="926" y="5091"/>
                  </a:lnTo>
                  <a:lnTo>
                    <a:pt x="1024" y="5139"/>
                  </a:lnTo>
                  <a:lnTo>
                    <a:pt x="1121" y="5188"/>
                  </a:lnTo>
                  <a:lnTo>
                    <a:pt x="1243" y="5212"/>
                  </a:lnTo>
                  <a:lnTo>
                    <a:pt x="1243" y="5212"/>
                  </a:lnTo>
                  <a:lnTo>
                    <a:pt x="1389" y="5188"/>
                  </a:lnTo>
                  <a:lnTo>
                    <a:pt x="1511" y="5115"/>
                  </a:lnTo>
                  <a:lnTo>
                    <a:pt x="6065" y="2144"/>
                  </a:lnTo>
                  <a:lnTo>
                    <a:pt x="6065" y="2144"/>
                  </a:lnTo>
                  <a:lnTo>
                    <a:pt x="6528" y="2363"/>
                  </a:lnTo>
                  <a:lnTo>
                    <a:pt x="7088" y="2582"/>
                  </a:lnTo>
                  <a:lnTo>
                    <a:pt x="7770" y="2826"/>
                  </a:lnTo>
                  <a:lnTo>
                    <a:pt x="8501" y="3045"/>
                  </a:lnTo>
                  <a:lnTo>
                    <a:pt x="9280" y="3240"/>
                  </a:lnTo>
                  <a:lnTo>
                    <a:pt x="10060" y="3386"/>
                  </a:lnTo>
                  <a:lnTo>
                    <a:pt x="10425" y="3435"/>
                  </a:lnTo>
                  <a:lnTo>
                    <a:pt x="10790" y="3483"/>
                  </a:lnTo>
                  <a:lnTo>
                    <a:pt x="11156" y="3483"/>
                  </a:lnTo>
                  <a:lnTo>
                    <a:pt x="11497" y="3483"/>
                  </a:lnTo>
                  <a:lnTo>
                    <a:pt x="12178" y="5188"/>
                  </a:lnTo>
                  <a:lnTo>
                    <a:pt x="12178" y="5188"/>
                  </a:lnTo>
                  <a:lnTo>
                    <a:pt x="12227" y="5237"/>
                  </a:lnTo>
                  <a:lnTo>
                    <a:pt x="12276" y="5286"/>
                  </a:lnTo>
                  <a:lnTo>
                    <a:pt x="12349" y="5310"/>
                  </a:lnTo>
                  <a:lnTo>
                    <a:pt x="12422" y="5334"/>
                  </a:lnTo>
                  <a:lnTo>
                    <a:pt x="13347" y="5334"/>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47"/>
            <p:cNvSpPr/>
            <p:nvPr/>
          </p:nvSpPr>
          <p:spPr>
            <a:xfrm>
              <a:off x="6352025" y="5109100"/>
              <a:ext cx="19500" cy="18900"/>
            </a:xfrm>
            <a:custGeom>
              <a:rect b="b" l="l" r="r" t="t"/>
              <a:pathLst>
                <a:path extrusionOk="0" h="756" w="780">
                  <a:moveTo>
                    <a:pt x="317" y="1"/>
                  </a:moveTo>
                  <a:lnTo>
                    <a:pt x="244" y="25"/>
                  </a:lnTo>
                  <a:lnTo>
                    <a:pt x="122" y="98"/>
                  </a:lnTo>
                  <a:lnTo>
                    <a:pt x="49" y="220"/>
                  </a:lnTo>
                  <a:lnTo>
                    <a:pt x="25" y="293"/>
                  </a:lnTo>
                  <a:lnTo>
                    <a:pt x="0" y="390"/>
                  </a:lnTo>
                  <a:lnTo>
                    <a:pt x="25" y="463"/>
                  </a:lnTo>
                  <a:lnTo>
                    <a:pt x="49" y="536"/>
                  </a:lnTo>
                  <a:lnTo>
                    <a:pt x="122" y="658"/>
                  </a:lnTo>
                  <a:lnTo>
                    <a:pt x="244" y="731"/>
                  </a:lnTo>
                  <a:lnTo>
                    <a:pt x="317" y="756"/>
                  </a:lnTo>
                  <a:lnTo>
                    <a:pt x="463" y="756"/>
                  </a:lnTo>
                  <a:lnTo>
                    <a:pt x="536" y="731"/>
                  </a:lnTo>
                  <a:lnTo>
                    <a:pt x="658" y="658"/>
                  </a:lnTo>
                  <a:lnTo>
                    <a:pt x="755" y="536"/>
                  </a:lnTo>
                  <a:lnTo>
                    <a:pt x="780" y="463"/>
                  </a:lnTo>
                  <a:lnTo>
                    <a:pt x="780" y="390"/>
                  </a:lnTo>
                  <a:lnTo>
                    <a:pt x="780" y="293"/>
                  </a:lnTo>
                  <a:lnTo>
                    <a:pt x="755" y="220"/>
                  </a:lnTo>
                  <a:lnTo>
                    <a:pt x="658" y="98"/>
                  </a:lnTo>
                  <a:lnTo>
                    <a:pt x="536" y="25"/>
                  </a:lnTo>
                  <a:lnTo>
                    <a:pt x="463" y="1"/>
                  </a:ln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64" name="Google Shape;1064;p47"/>
          <p:cNvGrpSpPr/>
          <p:nvPr/>
        </p:nvGrpSpPr>
        <p:grpSpPr>
          <a:xfrm>
            <a:off x="5461718" y="4356472"/>
            <a:ext cx="290183" cy="333678"/>
            <a:chOff x="6673500" y="5031175"/>
            <a:chExt cx="345250" cy="397000"/>
          </a:xfrm>
        </p:grpSpPr>
        <p:sp>
          <p:nvSpPr>
            <p:cNvPr id="1065" name="Google Shape;1065;p47"/>
            <p:cNvSpPr/>
            <p:nvPr/>
          </p:nvSpPr>
          <p:spPr>
            <a:xfrm>
              <a:off x="6731950" y="5031175"/>
              <a:ext cx="105375" cy="147375"/>
            </a:xfrm>
            <a:custGeom>
              <a:rect b="b" l="l" r="r" t="t"/>
              <a:pathLst>
                <a:path extrusionOk="0" fill="none" h="5895" w="4215">
                  <a:moveTo>
                    <a:pt x="2436" y="5894"/>
                  </a:moveTo>
                  <a:lnTo>
                    <a:pt x="2436" y="5894"/>
                  </a:lnTo>
                  <a:lnTo>
                    <a:pt x="2656" y="5845"/>
                  </a:lnTo>
                  <a:lnTo>
                    <a:pt x="2850" y="5772"/>
                  </a:lnTo>
                  <a:lnTo>
                    <a:pt x="3045" y="5699"/>
                  </a:lnTo>
                  <a:lnTo>
                    <a:pt x="3216" y="5577"/>
                  </a:lnTo>
                  <a:lnTo>
                    <a:pt x="3386" y="5456"/>
                  </a:lnTo>
                  <a:lnTo>
                    <a:pt x="3532" y="5285"/>
                  </a:lnTo>
                  <a:lnTo>
                    <a:pt x="3678" y="5115"/>
                  </a:lnTo>
                  <a:lnTo>
                    <a:pt x="3800" y="4920"/>
                  </a:lnTo>
                  <a:lnTo>
                    <a:pt x="3922" y="4725"/>
                  </a:lnTo>
                  <a:lnTo>
                    <a:pt x="4019" y="4506"/>
                  </a:lnTo>
                  <a:lnTo>
                    <a:pt x="4092" y="4262"/>
                  </a:lnTo>
                  <a:lnTo>
                    <a:pt x="4141" y="4019"/>
                  </a:lnTo>
                  <a:lnTo>
                    <a:pt x="4190" y="3775"/>
                  </a:lnTo>
                  <a:lnTo>
                    <a:pt x="4214" y="3507"/>
                  </a:lnTo>
                  <a:lnTo>
                    <a:pt x="4190" y="3239"/>
                  </a:lnTo>
                  <a:lnTo>
                    <a:pt x="4166" y="2971"/>
                  </a:lnTo>
                  <a:lnTo>
                    <a:pt x="4166" y="2971"/>
                  </a:lnTo>
                  <a:lnTo>
                    <a:pt x="4044" y="1876"/>
                  </a:lnTo>
                  <a:lnTo>
                    <a:pt x="3946" y="1364"/>
                  </a:lnTo>
                  <a:lnTo>
                    <a:pt x="3825" y="901"/>
                  </a:lnTo>
                  <a:lnTo>
                    <a:pt x="3727" y="682"/>
                  </a:lnTo>
                  <a:lnTo>
                    <a:pt x="3654" y="512"/>
                  </a:lnTo>
                  <a:lnTo>
                    <a:pt x="3532" y="341"/>
                  </a:lnTo>
                  <a:lnTo>
                    <a:pt x="3411" y="219"/>
                  </a:lnTo>
                  <a:lnTo>
                    <a:pt x="3264" y="122"/>
                  </a:lnTo>
                  <a:lnTo>
                    <a:pt x="3118" y="49"/>
                  </a:lnTo>
                  <a:lnTo>
                    <a:pt x="2923" y="0"/>
                  </a:lnTo>
                  <a:lnTo>
                    <a:pt x="2729" y="25"/>
                  </a:lnTo>
                  <a:lnTo>
                    <a:pt x="2729" y="25"/>
                  </a:lnTo>
                  <a:lnTo>
                    <a:pt x="2509" y="73"/>
                  </a:lnTo>
                  <a:lnTo>
                    <a:pt x="2266" y="146"/>
                  </a:lnTo>
                  <a:lnTo>
                    <a:pt x="2022" y="268"/>
                  </a:lnTo>
                  <a:lnTo>
                    <a:pt x="1779" y="414"/>
                  </a:lnTo>
                  <a:lnTo>
                    <a:pt x="1535" y="609"/>
                  </a:lnTo>
                  <a:lnTo>
                    <a:pt x="1316" y="804"/>
                  </a:lnTo>
                  <a:lnTo>
                    <a:pt x="1072" y="1023"/>
                  </a:lnTo>
                  <a:lnTo>
                    <a:pt x="853" y="1267"/>
                  </a:lnTo>
                  <a:lnTo>
                    <a:pt x="658" y="1535"/>
                  </a:lnTo>
                  <a:lnTo>
                    <a:pt x="488" y="1802"/>
                  </a:lnTo>
                  <a:lnTo>
                    <a:pt x="317" y="2095"/>
                  </a:lnTo>
                  <a:lnTo>
                    <a:pt x="196" y="2363"/>
                  </a:lnTo>
                  <a:lnTo>
                    <a:pt x="98" y="2655"/>
                  </a:lnTo>
                  <a:lnTo>
                    <a:pt x="25" y="2947"/>
                  </a:lnTo>
                  <a:lnTo>
                    <a:pt x="1" y="3239"/>
                  </a:lnTo>
                  <a:lnTo>
                    <a:pt x="1" y="3507"/>
                  </a:lnTo>
                  <a:lnTo>
                    <a:pt x="1" y="3507"/>
                  </a:lnTo>
                  <a:lnTo>
                    <a:pt x="50" y="3775"/>
                  </a:lnTo>
                  <a:lnTo>
                    <a:pt x="123" y="4043"/>
                  </a:lnTo>
                  <a:lnTo>
                    <a:pt x="196" y="4287"/>
                  </a:lnTo>
                  <a:lnTo>
                    <a:pt x="293" y="4530"/>
                  </a:lnTo>
                  <a:lnTo>
                    <a:pt x="415" y="4749"/>
                  </a:lnTo>
                  <a:lnTo>
                    <a:pt x="561" y="4944"/>
                  </a:lnTo>
                  <a:lnTo>
                    <a:pt x="707" y="5139"/>
                  </a:lnTo>
                  <a:lnTo>
                    <a:pt x="853" y="5310"/>
                  </a:lnTo>
                  <a:lnTo>
                    <a:pt x="1024" y="5456"/>
                  </a:lnTo>
                  <a:lnTo>
                    <a:pt x="1219" y="5602"/>
                  </a:lnTo>
                  <a:lnTo>
                    <a:pt x="1389" y="5699"/>
                  </a:lnTo>
                  <a:lnTo>
                    <a:pt x="1584" y="5797"/>
                  </a:lnTo>
                  <a:lnTo>
                    <a:pt x="1803" y="5845"/>
                  </a:lnTo>
                  <a:lnTo>
                    <a:pt x="1998" y="5894"/>
                  </a:lnTo>
                  <a:lnTo>
                    <a:pt x="2217" y="5894"/>
                  </a:lnTo>
                  <a:lnTo>
                    <a:pt x="2436" y="5894"/>
                  </a:lnTo>
                  <a:lnTo>
                    <a:pt x="2436" y="5894"/>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47"/>
            <p:cNvSpPr/>
            <p:nvPr/>
          </p:nvSpPr>
          <p:spPr>
            <a:xfrm>
              <a:off x="6673500" y="5146850"/>
              <a:ext cx="84050" cy="116925"/>
            </a:xfrm>
            <a:custGeom>
              <a:rect b="b" l="l" r="r" t="t"/>
              <a:pathLst>
                <a:path extrusionOk="0" fill="none" h="4677" w="3362">
                  <a:moveTo>
                    <a:pt x="2875" y="4579"/>
                  </a:moveTo>
                  <a:lnTo>
                    <a:pt x="2875" y="4579"/>
                  </a:lnTo>
                  <a:lnTo>
                    <a:pt x="3021" y="4482"/>
                  </a:lnTo>
                  <a:lnTo>
                    <a:pt x="3143" y="4385"/>
                  </a:lnTo>
                  <a:lnTo>
                    <a:pt x="3240" y="4287"/>
                  </a:lnTo>
                  <a:lnTo>
                    <a:pt x="3313" y="4141"/>
                  </a:lnTo>
                  <a:lnTo>
                    <a:pt x="3362" y="3995"/>
                  </a:lnTo>
                  <a:lnTo>
                    <a:pt x="3362" y="3849"/>
                  </a:lnTo>
                  <a:lnTo>
                    <a:pt x="3362" y="3678"/>
                  </a:lnTo>
                  <a:lnTo>
                    <a:pt x="3337" y="3508"/>
                  </a:lnTo>
                  <a:lnTo>
                    <a:pt x="3240" y="3118"/>
                  </a:lnTo>
                  <a:lnTo>
                    <a:pt x="3069" y="2704"/>
                  </a:lnTo>
                  <a:lnTo>
                    <a:pt x="2704" y="1803"/>
                  </a:lnTo>
                  <a:lnTo>
                    <a:pt x="2704" y="1803"/>
                  </a:lnTo>
                  <a:lnTo>
                    <a:pt x="2363" y="950"/>
                  </a:lnTo>
                  <a:lnTo>
                    <a:pt x="2193" y="609"/>
                  </a:lnTo>
                  <a:lnTo>
                    <a:pt x="2022" y="342"/>
                  </a:lnTo>
                  <a:lnTo>
                    <a:pt x="1949" y="220"/>
                  </a:lnTo>
                  <a:lnTo>
                    <a:pt x="1852" y="122"/>
                  </a:lnTo>
                  <a:lnTo>
                    <a:pt x="1730" y="74"/>
                  </a:lnTo>
                  <a:lnTo>
                    <a:pt x="1633" y="25"/>
                  </a:lnTo>
                  <a:lnTo>
                    <a:pt x="1486" y="1"/>
                  </a:lnTo>
                  <a:lnTo>
                    <a:pt x="1365" y="1"/>
                  </a:lnTo>
                  <a:lnTo>
                    <a:pt x="1194" y="25"/>
                  </a:lnTo>
                  <a:lnTo>
                    <a:pt x="1024" y="98"/>
                  </a:lnTo>
                  <a:lnTo>
                    <a:pt x="1024" y="98"/>
                  </a:lnTo>
                  <a:lnTo>
                    <a:pt x="853" y="171"/>
                  </a:lnTo>
                  <a:lnTo>
                    <a:pt x="707" y="269"/>
                  </a:lnTo>
                  <a:lnTo>
                    <a:pt x="561" y="390"/>
                  </a:lnTo>
                  <a:lnTo>
                    <a:pt x="439" y="536"/>
                  </a:lnTo>
                  <a:lnTo>
                    <a:pt x="317" y="683"/>
                  </a:lnTo>
                  <a:lnTo>
                    <a:pt x="220" y="853"/>
                  </a:lnTo>
                  <a:lnTo>
                    <a:pt x="147" y="1048"/>
                  </a:lnTo>
                  <a:lnTo>
                    <a:pt x="74" y="1243"/>
                  </a:lnTo>
                  <a:lnTo>
                    <a:pt x="49" y="1438"/>
                  </a:lnTo>
                  <a:lnTo>
                    <a:pt x="1" y="1657"/>
                  </a:lnTo>
                  <a:lnTo>
                    <a:pt x="1" y="1876"/>
                  </a:lnTo>
                  <a:lnTo>
                    <a:pt x="1" y="2095"/>
                  </a:lnTo>
                  <a:lnTo>
                    <a:pt x="25" y="2339"/>
                  </a:lnTo>
                  <a:lnTo>
                    <a:pt x="74" y="2558"/>
                  </a:lnTo>
                  <a:lnTo>
                    <a:pt x="147" y="2801"/>
                  </a:lnTo>
                  <a:lnTo>
                    <a:pt x="220" y="3045"/>
                  </a:lnTo>
                  <a:lnTo>
                    <a:pt x="220" y="3045"/>
                  </a:lnTo>
                  <a:lnTo>
                    <a:pt x="342" y="3264"/>
                  </a:lnTo>
                  <a:lnTo>
                    <a:pt x="439" y="3483"/>
                  </a:lnTo>
                  <a:lnTo>
                    <a:pt x="585" y="3678"/>
                  </a:lnTo>
                  <a:lnTo>
                    <a:pt x="731" y="3849"/>
                  </a:lnTo>
                  <a:lnTo>
                    <a:pt x="878" y="4019"/>
                  </a:lnTo>
                  <a:lnTo>
                    <a:pt x="1048" y="4165"/>
                  </a:lnTo>
                  <a:lnTo>
                    <a:pt x="1219" y="4311"/>
                  </a:lnTo>
                  <a:lnTo>
                    <a:pt x="1389" y="4409"/>
                  </a:lnTo>
                  <a:lnTo>
                    <a:pt x="1559" y="4506"/>
                  </a:lnTo>
                  <a:lnTo>
                    <a:pt x="1754" y="4579"/>
                  </a:lnTo>
                  <a:lnTo>
                    <a:pt x="1949" y="4628"/>
                  </a:lnTo>
                  <a:lnTo>
                    <a:pt x="2120" y="4677"/>
                  </a:lnTo>
                  <a:lnTo>
                    <a:pt x="2314" y="4677"/>
                  </a:lnTo>
                  <a:lnTo>
                    <a:pt x="2509" y="4677"/>
                  </a:lnTo>
                  <a:lnTo>
                    <a:pt x="2680" y="4628"/>
                  </a:lnTo>
                  <a:lnTo>
                    <a:pt x="2875" y="4579"/>
                  </a:lnTo>
                  <a:lnTo>
                    <a:pt x="2875" y="4579"/>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47"/>
            <p:cNvSpPr/>
            <p:nvPr/>
          </p:nvSpPr>
          <p:spPr>
            <a:xfrm>
              <a:off x="6859225" y="5033600"/>
              <a:ext cx="105350" cy="144950"/>
            </a:xfrm>
            <a:custGeom>
              <a:rect b="b" l="l" r="r" t="t"/>
              <a:pathLst>
                <a:path extrusionOk="0" fill="none" h="5798" w="4214">
                  <a:moveTo>
                    <a:pt x="1778" y="5797"/>
                  </a:moveTo>
                  <a:lnTo>
                    <a:pt x="1778" y="5797"/>
                  </a:lnTo>
                  <a:lnTo>
                    <a:pt x="1997" y="5797"/>
                  </a:lnTo>
                  <a:lnTo>
                    <a:pt x="2216" y="5797"/>
                  </a:lnTo>
                  <a:lnTo>
                    <a:pt x="2411" y="5748"/>
                  </a:lnTo>
                  <a:lnTo>
                    <a:pt x="2630" y="5700"/>
                  </a:lnTo>
                  <a:lnTo>
                    <a:pt x="2825" y="5602"/>
                  </a:lnTo>
                  <a:lnTo>
                    <a:pt x="2996" y="5505"/>
                  </a:lnTo>
                  <a:lnTo>
                    <a:pt x="3191" y="5359"/>
                  </a:lnTo>
                  <a:lnTo>
                    <a:pt x="3361" y="5213"/>
                  </a:lnTo>
                  <a:lnTo>
                    <a:pt x="3507" y="5042"/>
                  </a:lnTo>
                  <a:lnTo>
                    <a:pt x="3653" y="4847"/>
                  </a:lnTo>
                  <a:lnTo>
                    <a:pt x="3799" y="4652"/>
                  </a:lnTo>
                  <a:lnTo>
                    <a:pt x="3921" y="4433"/>
                  </a:lnTo>
                  <a:lnTo>
                    <a:pt x="4019" y="4190"/>
                  </a:lnTo>
                  <a:lnTo>
                    <a:pt x="4092" y="3946"/>
                  </a:lnTo>
                  <a:lnTo>
                    <a:pt x="4165" y="3678"/>
                  </a:lnTo>
                  <a:lnTo>
                    <a:pt x="4213" y="3410"/>
                  </a:lnTo>
                  <a:lnTo>
                    <a:pt x="4213" y="3410"/>
                  </a:lnTo>
                  <a:lnTo>
                    <a:pt x="4213" y="3142"/>
                  </a:lnTo>
                  <a:lnTo>
                    <a:pt x="4189" y="2850"/>
                  </a:lnTo>
                  <a:lnTo>
                    <a:pt x="4116" y="2582"/>
                  </a:lnTo>
                  <a:lnTo>
                    <a:pt x="4019" y="2290"/>
                  </a:lnTo>
                  <a:lnTo>
                    <a:pt x="3897" y="2022"/>
                  </a:lnTo>
                  <a:lnTo>
                    <a:pt x="3726" y="1730"/>
                  </a:lnTo>
                  <a:lnTo>
                    <a:pt x="3556" y="1486"/>
                  </a:lnTo>
                  <a:lnTo>
                    <a:pt x="3361" y="1218"/>
                  </a:lnTo>
                  <a:lnTo>
                    <a:pt x="3142" y="999"/>
                  </a:lnTo>
                  <a:lnTo>
                    <a:pt x="2898" y="780"/>
                  </a:lnTo>
                  <a:lnTo>
                    <a:pt x="2679" y="585"/>
                  </a:lnTo>
                  <a:lnTo>
                    <a:pt x="2436" y="415"/>
                  </a:lnTo>
                  <a:lnTo>
                    <a:pt x="2192" y="269"/>
                  </a:lnTo>
                  <a:lnTo>
                    <a:pt x="1948" y="147"/>
                  </a:lnTo>
                  <a:lnTo>
                    <a:pt x="1705" y="74"/>
                  </a:lnTo>
                  <a:lnTo>
                    <a:pt x="1486" y="25"/>
                  </a:lnTo>
                  <a:lnTo>
                    <a:pt x="1486" y="25"/>
                  </a:lnTo>
                  <a:lnTo>
                    <a:pt x="1291" y="1"/>
                  </a:lnTo>
                  <a:lnTo>
                    <a:pt x="1096" y="49"/>
                  </a:lnTo>
                  <a:lnTo>
                    <a:pt x="950" y="98"/>
                  </a:lnTo>
                  <a:lnTo>
                    <a:pt x="804" y="195"/>
                  </a:lnTo>
                  <a:lnTo>
                    <a:pt x="682" y="317"/>
                  </a:lnTo>
                  <a:lnTo>
                    <a:pt x="585" y="463"/>
                  </a:lnTo>
                  <a:lnTo>
                    <a:pt x="487" y="658"/>
                  </a:lnTo>
                  <a:lnTo>
                    <a:pt x="390" y="853"/>
                  </a:lnTo>
                  <a:lnTo>
                    <a:pt x="268" y="1291"/>
                  </a:lnTo>
                  <a:lnTo>
                    <a:pt x="170" y="1803"/>
                  </a:lnTo>
                  <a:lnTo>
                    <a:pt x="49" y="2874"/>
                  </a:lnTo>
                  <a:lnTo>
                    <a:pt x="49" y="2874"/>
                  </a:lnTo>
                  <a:lnTo>
                    <a:pt x="0" y="3142"/>
                  </a:lnTo>
                  <a:lnTo>
                    <a:pt x="0" y="3410"/>
                  </a:lnTo>
                  <a:lnTo>
                    <a:pt x="24" y="3678"/>
                  </a:lnTo>
                  <a:lnTo>
                    <a:pt x="73" y="3922"/>
                  </a:lnTo>
                  <a:lnTo>
                    <a:pt x="122" y="4165"/>
                  </a:lnTo>
                  <a:lnTo>
                    <a:pt x="195" y="4409"/>
                  </a:lnTo>
                  <a:lnTo>
                    <a:pt x="292" y="4628"/>
                  </a:lnTo>
                  <a:lnTo>
                    <a:pt x="414" y="4823"/>
                  </a:lnTo>
                  <a:lnTo>
                    <a:pt x="536" y="5018"/>
                  </a:lnTo>
                  <a:lnTo>
                    <a:pt x="682" y="5188"/>
                  </a:lnTo>
                  <a:lnTo>
                    <a:pt x="828" y="5359"/>
                  </a:lnTo>
                  <a:lnTo>
                    <a:pt x="999" y="5480"/>
                  </a:lnTo>
                  <a:lnTo>
                    <a:pt x="1169" y="5602"/>
                  </a:lnTo>
                  <a:lnTo>
                    <a:pt x="1364" y="5675"/>
                  </a:lnTo>
                  <a:lnTo>
                    <a:pt x="1583" y="5748"/>
                  </a:lnTo>
                  <a:lnTo>
                    <a:pt x="1778" y="5797"/>
                  </a:lnTo>
                  <a:lnTo>
                    <a:pt x="1778" y="5797"/>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47"/>
            <p:cNvSpPr/>
            <p:nvPr/>
          </p:nvSpPr>
          <p:spPr>
            <a:xfrm>
              <a:off x="6931675" y="5150500"/>
              <a:ext cx="87075" cy="115725"/>
            </a:xfrm>
            <a:custGeom>
              <a:rect b="b" l="l" r="r" t="t"/>
              <a:pathLst>
                <a:path extrusionOk="0" fill="none" h="4629" w="3483">
                  <a:moveTo>
                    <a:pt x="2558" y="98"/>
                  </a:moveTo>
                  <a:lnTo>
                    <a:pt x="2558" y="98"/>
                  </a:lnTo>
                  <a:lnTo>
                    <a:pt x="2387" y="49"/>
                  </a:lnTo>
                  <a:lnTo>
                    <a:pt x="2241" y="1"/>
                  </a:lnTo>
                  <a:lnTo>
                    <a:pt x="2095" y="1"/>
                  </a:lnTo>
                  <a:lnTo>
                    <a:pt x="1973" y="1"/>
                  </a:lnTo>
                  <a:lnTo>
                    <a:pt x="1851" y="49"/>
                  </a:lnTo>
                  <a:lnTo>
                    <a:pt x="1729" y="98"/>
                  </a:lnTo>
                  <a:lnTo>
                    <a:pt x="1632" y="196"/>
                  </a:lnTo>
                  <a:lnTo>
                    <a:pt x="1535" y="293"/>
                  </a:lnTo>
                  <a:lnTo>
                    <a:pt x="1364" y="561"/>
                  </a:lnTo>
                  <a:lnTo>
                    <a:pt x="1169" y="902"/>
                  </a:lnTo>
                  <a:lnTo>
                    <a:pt x="780" y="1730"/>
                  </a:lnTo>
                  <a:lnTo>
                    <a:pt x="780" y="1730"/>
                  </a:lnTo>
                  <a:lnTo>
                    <a:pt x="366" y="2607"/>
                  </a:lnTo>
                  <a:lnTo>
                    <a:pt x="195" y="2996"/>
                  </a:lnTo>
                  <a:lnTo>
                    <a:pt x="73" y="3386"/>
                  </a:lnTo>
                  <a:lnTo>
                    <a:pt x="25" y="3557"/>
                  </a:lnTo>
                  <a:lnTo>
                    <a:pt x="0" y="3727"/>
                  </a:lnTo>
                  <a:lnTo>
                    <a:pt x="25" y="3898"/>
                  </a:lnTo>
                  <a:lnTo>
                    <a:pt x="49" y="4044"/>
                  </a:lnTo>
                  <a:lnTo>
                    <a:pt x="98" y="4165"/>
                  </a:lnTo>
                  <a:lnTo>
                    <a:pt x="195" y="4287"/>
                  </a:lnTo>
                  <a:lnTo>
                    <a:pt x="317" y="4385"/>
                  </a:lnTo>
                  <a:lnTo>
                    <a:pt x="463" y="4482"/>
                  </a:lnTo>
                  <a:lnTo>
                    <a:pt x="463" y="4482"/>
                  </a:lnTo>
                  <a:lnTo>
                    <a:pt x="633" y="4555"/>
                  </a:lnTo>
                  <a:lnTo>
                    <a:pt x="828" y="4604"/>
                  </a:lnTo>
                  <a:lnTo>
                    <a:pt x="1023" y="4628"/>
                  </a:lnTo>
                  <a:lnTo>
                    <a:pt x="1194" y="4628"/>
                  </a:lnTo>
                  <a:lnTo>
                    <a:pt x="1388" y="4604"/>
                  </a:lnTo>
                  <a:lnTo>
                    <a:pt x="1583" y="4555"/>
                  </a:lnTo>
                  <a:lnTo>
                    <a:pt x="1778" y="4482"/>
                  </a:lnTo>
                  <a:lnTo>
                    <a:pt x="1949" y="4409"/>
                  </a:lnTo>
                  <a:lnTo>
                    <a:pt x="2143" y="4312"/>
                  </a:lnTo>
                  <a:lnTo>
                    <a:pt x="2314" y="4190"/>
                  </a:lnTo>
                  <a:lnTo>
                    <a:pt x="2484" y="4044"/>
                  </a:lnTo>
                  <a:lnTo>
                    <a:pt x="2655" y="3873"/>
                  </a:lnTo>
                  <a:lnTo>
                    <a:pt x="2801" y="3703"/>
                  </a:lnTo>
                  <a:lnTo>
                    <a:pt x="2947" y="3508"/>
                  </a:lnTo>
                  <a:lnTo>
                    <a:pt x="3069" y="3313"/>
                  </a:lnTo>
                  <a:lnTo>
                    <a:pt x="3191" y="3094"/>
                  </a:lnTo>
                  <a:lnTo>
                    <a:pt x="3191" y="3094"/>
                  </a:lnTo>
                  <a:lnTo>
                    <a:pt x="3288" y="2875"/>
                  </a:lnTo>
                  <a:lnTo>
                    <a:pt x="3361" y="2631"/>
                  </a:lnTo>
                  <a:lnTo>
                    <a:pt x="3410" y="2412"/>
                  </a:lnTo>
                  <a:lnTo>
                    <a:pt x="3459" y="2168"/>
                  </a:lnTo>
                  <a:lnTo>
                    <a:pt x="3483" y="1949"/>
                  </a:lnTo>
                  <a:lnTo>
                    <a:pt x="3483" y="1730"/>
                  </a:lnTo>
                  <a:lnTo>
                    <a:pt x="3459" y="1511"/>
                  </a:lnTo>
                  <a:lnTo>
                    <a:pt x="3434" y="1316"/>
                  </a:lnTo>
                  <a:lnTo>
                    <a:pt x="3386" y="1121"/>
                  </a:lnTo>
                  <a:lnTo>
                    <a:pt x="3313" y="926"/>
                  </a:lnTo>
                  <a:lnTo>
                    <a:pt x="3239" y="756"/>
                  </a:lnTo>
                  <a:lnTo>
                    <a:pt x="3118" y="585"/>
                  </a:lnTo>
                  <a:lnTo>
                    <a:pt x="2996" y="439"/>
                  </a:lnTo>
                  <a:lnTo>
                    <a:pt x="2874" y="317"/>
                  </a:lnTo>
                  <a:lnTo>
                    <a:pt x="2728" y="196"/>
                  </a:lnTo>
                  <a:lnTo>
                    <a:pt x="2558" y="98"/>
                  </a:lnTo>
                  <a:lnTo>
                    <a:pt x="2558" y="98"/>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47"/>
            <p:cNvSpPr/>
            <p:nvPr/>
          </p:nvSpPr>
          <p:spPr>
            <a:xfrm>
              <a:off x="6715525" y="5180350"/>
              <a:ext cx="263050" cy="247825"/>
            </a:xfrm>
            <a:custGeom>
              <a:rect b="b" l="l" r="r" t="t"/>
              <a:pathLst>
                <a:path extrusionOk="0" fill="none" h="9913" w="10522">
                  <a:moveTo>
                    <a:pt x="8135" y="3191"/>
                  </a:moveTo>
                  <a:lnTo>
                    <a:pt x="8135" y="3191"/>
                  </a:lnTo>
                  <a:lnTo>
                    <a:pt x="8037" y="2923"/>
                  </a:lnTo>
                  <a:lnTo>
                    <a:pt x="7940" y="2655"/>
                  </a:lnTo>
                  <a:lnTo>
                    <a:pt x="7794" y="2119"/>
                  </a:lnTo>
                  <a:lnTo>
                    <a:pt x="7721" y="1851"/>
                  </a:lnTo>
                  <a:lnTo>
                    <a:pt x="7623" y="1608"/>
                  </a:lnTo>
                  <a:lnTo>
                    <a:pt x="7502" y="1340"/>
                  </a:lnTo>
                  <a:lnTo>
                    <a:pt x="7355" y="1120"/>
                  </a:lnTo>
                  <a:lnTo>
                    <a:pt x="7355" y="1120"/>
                  </a:lnTo>
                  <a:lnTo>
                    <a:pt x="7161" y="853"/>
                  </a:lnTo>
                  <a:lnTo>
                    <a:pt x="6941" y="633"/>
                  </a:lnTo>
                  <a:lnTo>
                    <a:pt x="6698" y="463"/>
                  </a:lnTo>
                  <a:lnTo>
                    <a:pt x="6430" y="292"/>
                  </a:lnTo>
                  <a:lnTo>
                    <a:pt x="6162" y="171"/>
                  </a:lnTo>
                  <a:lnTo>
                    <a:pt x="5870" y="73"/>
                  </a:lnTo>
                  <a:lnTo>
                    <a:pt x="5578" y="25"/>
                  </a:lnTo>
                  <a:lnTo>
                    <a:pt x="5285" y="0"/>
                  </a:lnTo>
                  <a:lnTo>
                    <a:pt x="5285" y="0"/>
                  </a:lnTo>
                  <a:lnTo>
                    <a:pt x="5261" y="0"/>
                  </a:lnTo>
                  <a:lnTo>
                    <a:pt x="5261" y="0"/>
                  </a:lnTo>
                  <a:lnTo>
                    <a:pt x="5237" y="0"/>
                  </a:lnTo>
                  <a:lnTo>
                    <a:pt x="5237" y="0"/>
                  </a:lnTo>
                  <a:lnTo>
                    <a:pt x="4944" y="25"/>
                  </a:lnTo>
                  <a:lnTo>
                    <a:pt x="4652" y="73"/>
                  </a:lnTo>
                  <a:lnTo>
                    <a:pt x="4360" y="171"/>
                  </a:lnTo>
                  <a:lnTo>
                    <a:pt x="4092" y="292"/>
                  </a:lnTo>
                  <a:lnTo>
                    <a:pt x="3824" y="463"/>
                  </a:lnTo>
                  <a:lnTo>
                    <a:pt x="3580" y="633"/>
                  </a:lnTo>
                  <a:lnTo>
                    <a:pt x="3361" y="853"/>
                  </a:lnTo>
                  <a:lnTo>
                    <a:pt x="3166" y="1120"/>
                  </a:lnTo>
                  <a:lnTo>
                    <a:pt x="3166" y="1120"/>
                  </a:lnTo>
                  <a:lnTo>
                    <a:pt x="3020" y="1340"/>
                  </a:lnTo>
                  <a:lnTo>
                    <a:pt x="2898" y="1608"/>
                  </a:lnTo>
                  <a:lnTo>
                    <a:pt x="2801" y="1851"/>
                  </a:lnTo>
                  <a:lnTo>
                    <a:pt x="2728" y="2119"/>
                  </a:lnTo>
                  <a:lnTo>
                    <a:pt x="2558" y="2655"/>
                  </a:lnTo>
                  <a:lnTo>
                    <a:pt x="2484" y="2923"/>
                  </a:lnTo>
                  <a:lnTo>
                    <a:pt x="2387" y="3191"/>
                  </a:lnTo>
                  <a:lnTo>
                    <a:pt x="2387" y="3191"/>
                  </a:lnTo>
                  <a:lnTo>
                    <a:pt x="2241" y="3434"/>
                  </a:lnTo>
                  <a:lnTo>
                    <a:pt x="2095" y="3678"/>
                  </a:lnTo>
                  <a:lnTo>
                    <a:pt x="1900" y="3897"/>
                  </a:lnTo>
                  <a:lnTo>
                    <a:pt x="1729" y="4092"/>
                  </a:lnTo>
                  <a:lnTo>
                    <a:pt x="1315" y="4457"/>
                  </a:lnTo>
                  <a:lnTo>
                    <a:pt x="901" y="4847"/>
                  </a:lnTo>
                  <a:lnTo>
                    <a:pt x="901" y="4847"/>
                  </a:lnTo>
                  <a:lnTo>
                    <a:pt x="707" y="5066"/>
                  </a:lnTo>
                  <a:lnTo>
                    <a:pt x="512" y="5310"/>
                  </a:lnTo>
                  <a:lnTo>
                    <a:pt x="366" y="5553"/>
                  </a:lnTo>
                  <a:lnTo>
                    <a:pt x="244" y="5821"/>
                  </a:lnTo>
                  <a:lnTo>
                    <a:pt x="146" y="6113"/>
                  </a:lnTo>
                  <a:lnTo>
                    <a:pt x="73" y="6405"/>
                  </a:lnTo>
                  <a:lnTo>
                    <a:pt x="25" y="6722"/>
                  </a:lnTo>
                  <a:lnTo>
                    <a:pt x="0" y="7014"/>
                  </a:lnTo>
                  <a:lnTo>
                    <a:pt x="0" y="7014"/>
                  </a:lnTo>
                  <a:lnTo>
                    <a:pt x="25" y="7307"/>
                  </a:lnTo>
                  <a:lnTo>
                    <a:pt x="49" y="7599"/>
                  </a:lnTo>
                  <a:lnTo>
                    <a:pt x="122" y="7867"/>
                  </a:lnTo>
                  <a:lnTo>
                    <a:pt x="219" y="8135"/>
                  </a:lnTo>
                  <a:lnTo>
                    <a:pt x="317" y="8403"/>
                  </a:lnTo>
                  <a:lnTo>
                    <a:pt x="439" y="8622"/>
                  </a:lnTo>
                  <a:lnTo>
                    <a:pt x="609" y="8865"/>
                  </a:lnTo>
                  <a:lnTo>
                    <a:pt x="780" y="9060"/>
                  </a:lnTo>
                  <a:lnTo>
                    <a:pt x="950" y="9255"/>
                  </a:lnTo>
                  <a:lnTo>
                    <a:pt x="1145" y="9401"/>
                  </a:lnTo>
                  <a:lnTo>
                    <a:pt x="1364" y="9547"/>
                  </a:lnTo>
                  <a:lnTo>
                    <a:pt x="1608" y="9669"/>
                  </a:lnTo>
                  <a:lnTo>
                    <a:pt x="1851" y="9766"/>
                  </a:lnTo>
                  <a:lnTo>
                    <a:pt x="2095" y="9840"/>
                  </a:lnTo>
                  <a:lnTo>
                    <a:pt x="2363" y="9888"/>
                  </a:lnTo>
                  <a:lnTo>
                    <a:pt x="2606" y="9913"/>
                  </a:lnTo>
                  <a:lnTo>
                    <a:pt x="2606" y="9913"/>
                  </a:lnTo>
                  <a:lnTo>
                    <a:pt x="2972" y="9888"/>
                  </a:lnTo>
                  <a:lnTo>
                    <a:pt x="3337" y="9791"/>
                  </a:lnTo>
                  <a:lnTo>
                    <a:pt x="3678" y="9669"/>
                  </a:lnTo>
                  <a:lnTo>
                    <a:pt x="3994" y="9474"/>
                  </a:lnTo>
                  <a:lnTo>
                    <a:pt x="3994" y="9474"/>
                  </a:lnTo>
                  <a:lnTo>
                    <a:pt x="4141" y="9377"/>
                  </a:lnTo>
                  <a:lnTo>
                    <a:pt x="4287" y="9304"/>
                  </a:lnTo>
                  <a:lnTo>
                    <a:pt x="4433" y="9279"/>
                  </a:lnTo>
                  <a:lnTo>
                    <a:pt x="4579" y="9231"/>
                  </a:lnTo>
                  <a:lnTo>
                    <a:pt x="4896" y="9206"/>
                  </a:lnTo>
                  <a:lnTo>
                    <a:pt x="5261" y="9206"/>
                  </a:lnTo>
                  <a:lnTo>
                    <a:pt x="5261" y="9206"/>
                  </a:lnTo>
                  <a:lnTo>
                    <a:pt x="5626" y="9206"/>
                  </a:lnTo>
                  <a:lnTo>
                    <a:pt x="5943" y="9231"/>
                  </a:lnTo>
                  <a:lnTo>
                    <a:pt x="6089" y="9279"/>
                  </a:lnTo>
                  <a:lnTo>
                    <a:pt x="6235" y="9304"/>
                  </a:lnTo>
                  <a:lnTo>
                    <a:pt x="6381" y="9377"/>
                  </a:lnTo>
                  <a:lnTo>
                    <a:pt x="6527" y="9474"/>
                  </a:lnTo>
                  <a:lnTo>
                    <a:pt x="6527" y="9474"/>
                  </a:lnTo>
                  <a:lnTo>
                    <a:pt x="6844" y="9669"/>
                  </a:lnTo>
                  <a:lnTo>
                    <a:pt x="7185" y="9791"/>
                  </a:lnTo>
                  <a:lnTo>
                    <a:pt x="7550" y="9888"/>
                  </a:lnTo>
                  <a:lnTo>
                    <a:pt x="7916" y="9913"/>
                  </a:lnTo>
                  <a:lnTo>
                    <a:pt x="7916" y="9913"/>
                  </a:lnTo>
                  <a:lnTo>
                    <a:pt x="8184" y="9888"/>
                  </a:lnTo>
                  <a:lnTo>
                    <a:pt x="8427" y="9840"/>
                  </a:lnTo>
                  <a:lnTo>
                    <a:pt x="8671" y="9766"/>
                  </a:lnTo>
                  <a:lnTo>
                    <a:pt x="8914" y="9669"/>
                  </a:lnTo>
                  <a:lnTo>
                    <a:pt x="9158" y="9547"/>
                  </a:lnTo>
                  <a:lnTo>
                    <a:pt x="9377" y="9401"/>
                  </a:lnTo>
                  <a:lnTo>
                    <a:pt x="9572" y="9255"/>
                  </a:lnTo>
                  <a:lnTo>
                    <a:pt x="9742" y="9060"/>
                  </a:lnTo>
                  <a:lnTo>
                    <a:pt x="9913" y="8865"/>
                  </a:lnTo>
                  <a:lnTo>
                    <a:pt x="10083" y="8622"/>
                  </a:lnTo>
                  <a:lnTo>
                    <a:pt x="10205" y="8403"/>
                  </a:lnTo>
                  <a:lnTo>
                    <a:pt x="10302" y="8135"/>
                  </a:lnTo>
                  <a:lnTo>
                    <a:pt x="10400" y="7867"/>
                  </a:lnTo>
                  <a:lnTo>
                    <a:pt x="10473" y="7599"/>
                  </a:lnTo>
                  <a:lnTo>
                    <a:pt x="10497" y="7307"/>
                  </a:lnTo>
                  <a:lnTo>
                    <a:pt x="10522" y="7014"/>
                  </a:lnTo>
                  <a:lnTo>
                    <a:pt x="10522" y="7014"/>
                  </a:lnTo>
                  <a:lnTo>
                    <a:pt x="10497" y="6722"/>
                  </a:lnTo>
                  <a:lnTo>
                    <a:pt x="10449" y="6405"/>
                  </a:lnTo>
                  <a:lnTo>
                    <a:pt x="10375" y="6113"/>
                  </a:lnTo>
                  <a:lnTo>
                    <a:pt x="10278" y="5821"/>
                  </a:lnTo>
                  <a:lnTo>
                    <a:pt x="10156" y="5553"/>
                  </a:lnTo>
                  <a:lnTo>
                    <a:pt x="10010" y="5310"/>
                  </a:lnTo>
                  <a:lnTo>
                    <a:pt x="9815" y="5066"/>
                  </a:lnTo>
                  <a:lnTo>
                    <a:pt x="9620" y="4847"/>
                  </a:lnTo>
                  <a:lnTo>
                    <a:pt x="9620" y="4847"/>
                  </a:lnTo>
                  <a:lnTo>
                    <a:pt x="9206" y="4457"/>
                  </a:lnTo>
                  <a:lnTo>
                    <a:pt x="8792" y="4092"/>
                  </a:lnTo>
                  <a:lnTo>
                    <a:pt x="8622" y="3897"/>
                  </a:lnTo>
                  <a:lnTo>
                    <a:pt x="8427" y="3678"/>
                  </a:lnTo>
                  <a:lnTo>
                    <a:pt x="8281" y="3434"/>
                  </a:lnTo>
                  <a:lnTo>
                    <a:pt x="8135" y="3191"/>
                  </a:lnTo>
                  <a:lnTo>
                    <a:pt x="8135" y="3191"/>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70" name="Google Shape;1070;p47"/>
          <p:cNvGrpSpPr/>
          <p:nvPr/>
        </p:nvGrpSpPr>
        <p:grpSpPr>
          <a:xfrm>
            <a:off x="3153705" y="381117"/>
            <a:ext cx="387933" cy="345971"/>
            <a:chOff x="3927500" y="301425"/>
            <a:chExt cx="461550" cy="411625"/>
          </a:xfrm>
        </p:grpSpPr>
        <p:sp>
          <p:nvSpPr>
            <p:cNvPr id="1071" name="Google Shape;1071;p47"/>
            <p:cNvSpPr/>
            <p:nvPr/>
          </p:nvSpPr>
          <p:spPr>
            <a:xfrm>
              <a:off x="4080925" y="302050"/>
              <a:ext cx="154075" cy="411000"/>
            </a:xfrm>
            <a:custGeom>
              <a:rect b="b" l="l" r="r" t="t"/>
              <a:pathLst>
                <a:path extrusionOk="0" fill="none" h="16440" w="6163">
                  <a:moveTo>
                    <a:pt x="6162" y="3118"/>
                  </a:moveTo>
                  <a:lnTo>
                    <a:pt x="0" y="0"/>
                  </a:lnTo>
                  <a:lnTo>
                    <a:pt x="0" y="13322"/>
                  </a:lnTo>
                  <a:lnTo>
                    <a:pt x="6162" y="16440"/>
                  </a:lnTo>
                  <a:lnTo>
                    <a:pt x="6162" y="3118"/>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47"/>
            <p:cNvSpPr/>
            <p:nvPr/>
          </p:nvSpPr>
          <p:spPr>
            <a:xfrm>
              <a:off x="3927500" y="301425"/>
              <a:ext cx="153450" cy="406150"/>
            </a:xfrm>
            <a:custGeom>
              <a:rect b="b" l="l" r="r" t="t"/>
              <a:pathLst>
                <a:path extrusionOk="0" fill="none" h="16246" w="6138">
                  <a:moveTo>
                    <a:pt x="6137" y="1"/>
                  </a:moveTo>
                  <a:lnTo>
                    <a:pt x="536" y="2850"/>
                  </a:lnTo>
                  <a:lnTo>
                    <a:pt x="536" y="2850"/>
                  </a:lnTo>
                  <a:lnTo>
                    <a:pt x="414" y="2899"/>
                  </a:lnTo>
                  <a:lnTo>
                    <a:pt x="317" y="2997"/>
                  </a:lnTo>
                  <a:lnTo>
                    <a:pt x="219" y="3094"/>
                  </a:lnTo>
                  <a:lnTo>
                    <a:pt x="146" y="3216"/>
                  </a:lnTo>
                  <a:lnTo>
                    <a:pt x="73" y="3313"/>
                  </a:lnTo>
                  <a:lnTo>
                    <a:pt x="24" y="3435"/>
                  </a:lnTo>
                  <a:lnTo>
                    <a:pt x="0" y="3557"/>
                  </a:lnTo>
                  <a:lnTo>
                    <a:pt x="0" y="3679"/>
                  </a:lnTo>
                  <a:lnTo>
                    <a:pt x="0" y="15880"/>
                  </a:lnTo>
                  <a:lnTo>
                    <a:pt x="0" y="15880"/>
                  </a:lnTo>
                  <a:lnTo>
                    <a:pt x="0" y="16002"/>
                  </a:lnTo>
                  <a:lnTo>
                    <a:pt x="49" y="16075"/>
                  </a:lnTo>
                  <a:lnTo>
                    <a:pt x="97" y="16148"/>
                  </a:lnTo>
                  <a:lnTo>
                    <a:pt x="170" y="16197"/>
                  </a:lnTo>
                  <a:lnTo>
                    <a:pt x="244" y="16221"/>
                  </a:lnTo>
                  <a:lnTo>
                    <a:pt x="341" y="16246"/>
                  </a:lnTo>
                  <a:lnTo>
                    <a:pt x="463" y="16221"/>
                  </a:lnTo>
                  <a:lnTo>
                    <a:pt x="560" y="16173"/>
                  </a:lnTo>
                  <a:lnTo>
                    <a:pt x="6137" y="13323"/>
                  </a:lnTo>
                  <a:lnTo>
                    <a:pt x="6137" y="1"/>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47"/>
            <p:cNvSpPr/>
            <p:nvPr/>
          </p:nvSpPr>
          <p:spPr>
            <a:xfrm>
              <a:off x="4234975" y="306925"/>
              <a:ext cx="154075" cy="405525"/>
            </a:xfrm>
            <a:custGeom>
              <a:rect b="b" l="l" r="r" t="t"/>
              <a:pathLst>
                <a:path extrusionOk="0" fill="none" h="16221" w="6163">
                  <a:moveTo>
                    <a:pt x="5578" y="49"/>
                  </a:moveTo>
                  <a:lnTo>
                    <a:pt x="0" y="2898"/>
                  </a:lnTo>
                  <a:lnTo>
                    <a:pt x="0" y="16221"/>
                  </a:lnTo>
                  <a:lnTo>
                    <a:pt x="5626" y="13371"/>
                  </a:lnTo>
                  <a:lnTo>
                    <a:pt x="5626" y="13371"/>
                  </a:lnTo>
                  <a:lnTo>
                    <a:pt x="5724" y="13322"/>
                  </a:lnTo>
                  <a:lnTo>
                    <a:pt x="5845" y="13225"/>
                  </a:lnTo>
                  <a:lnTo>
                    <a:pt x="5918" y="13127"/>
                  </a:lnTo>
                  <a:lnTo>
                    <a:pt x="6016" y="13030"/>
                  </a:lnTo>
                  <a:lnTo>
                    <a:pt x="6065" y="12908"/>
                  </a:lnTo>
                  <a:lnTo>
                    <a:pt x="6113" y="12786"/>
                  </a:lnTo>
                  <a:lnTo>
                    <a:pt x="6138" y="12665"/>
                  </a:lnTo>
                  <a:lnTo>
                    <a:pt x="6162" y="12543"/>
                  </a:lnTo>
                  <a:lnTo>
                    <a:pt x="6162" y="341"/>
                  </a:lnTo>
                  <a:lnTo>
                    <a:pt x="6162" y="341"/>
                  </a:lnTo>
                  <a:lnTo>
                    <a:pt x="6138" y="219"/>
                  </a:lnTo>
                  <a:lnTo>
                    <a:pt x="6113" y="146"/>
                  </a:lnTo>
                  <a:lnTo>
                    <a:pt x="6065" y="73"/>
                  </a:lnTo>
                  <a:lnTo>
                    <a:pt x="5992" y="24"/>
                  </a:lnTo>
                  <a:lnTo>
                    <a:pt x="5894" y="0"/>
                  </a:lnTo>
                  <a:lnTo>
                    <a:pt x="5797" y="0"/>
                  </a:lnTo>
                  <a:lnTo>
                    <a:pt x="5699" y="0"/>
                  </a:lnTo>
                  <a:lnTo>
                    <a:pt x="5578" y="49"/>
                  </a:lnTo>
                  <a:lnTo>
                    <a:pt x="5578" y="49"/>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47"/>
            <p:cNvSpPr/>
            <p:nvPr/>
          </p:nvSpPr>
          <p:spPr>
            <a:xfrm>
              <a:off x="4295850" y="442075"/>
              <a:ext cx="46300" cy="26225"/>
            </a:xfrm>
            <a:custGeom>
              <a:rect b="b" l="l" r="r" t="t"/>
              <a:pathLst>
                <a:path extrusionOk="0" fill="none" h="1049" w="1852">
                  <a:moveTo>
                    <a:pt x="1" y="1"/>
                  </a:moveTo>
                  <a:lnTo>
                    <a:pt x="1852" y="1048"/>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47"/>
            <p:cNvSpPr/>
            <p:nvPr/>
          </p:nvSpPr>
          <p:spPr>
            <a:xfrm>
              <a:off x="4296475" y="415900"/>
              <a:ext cx="45075" cy="78575"/>
            </a:xfrm>
            <a:custGeom>
              <a:rect b="b" l="l" r="r" t="t"/>
              <a:pathLst>
                <a:path extrusionOk="0" fill="none" h="3143" w="1803">
                  <a:moveTo>
                    <a:pt x="1802" y="1"/>
                  </a:moveTo>
                  <a:lnTo>
                    <a:pt x="0" y="3142"/>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47"/>
            <p:cNvSpPr/>
            <p:nvPr/>
          </p:nvSpPr>
          <p:spPr>
            <a:xfrm>
              <a:off x="3968275" y="590050"/>
              <a:ext cx="25" cy="6100"/>
            </a:xfrm>
            <a:custGeom>
              <a:rect b="b" l="l" r="r" t="t"/>
              <a:pathLst>
                <a:path extrusionOk="0" fill="none" h="244" w="1">
                  <a:moveTo>
                    <a:pt x="1" y="244"/>
                  </a:moveTo>
                  <a:lnTo>
                    <a:pt x="1" y="244"/>
                  </a:lnTo>
                  <a:lnTo>
                    <a:pt x="1"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47"/>
            <p:cNvSpPr/>
            <p:nvPr/>
          </p:nvSpPr>
          <p:spPr>
            <a:xfrm>
              <a:off x="3970725" y="558375"/>
              <a:ext cx="1850" cy="12200"/>
            </a:xfrm>
            <a:custGeom>
              <a:rect b="b" l="l" r="r" t="t"/>
              <a:pathLst>
                <a:path extrusionOk="0" fill="none" h="488" w="74">
                  <a:moveTo>
                    <a:pt x="0" y="488"/>
                  </a:moveTo>
                  <a:lnTo>
                    <a:pt x="73" y="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47"/>
            <p:cNvSpPr/>
            <p:nvPr/>
          </p:nvSpPr>
          <p:spPr>
            <a:xfrm>
              <a:off x="3976200" y="527325"/>
              <a:ext cx="3675" cy="12200"/>
            </a:xfrm>
            <a:custGeom>
              <a:rect b="b" l="l" r="r" t="t"/>
              <a:pathLst>
                <a:path extrusionOk="0" fill="none" h="488" w="147">
                  <a:moveTo>
                    <a:pt x="0" y="488"/>
                  </a:moveTo>
                  <a:lnTo>
                    <a:pt x="98" y="147"/>
                  </a:lnTo>
                  <a:lnTo>
                    <a:pt x="147" y="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47"/>
            <p:cNvSpPr/>
            <p:nvPr/>
          </p:nvSpPr>
          <p:spPr>
            <a:xfrm>
              <a:off x="3985950" y="498100"/>
              <a:ext cx="4875" cy="10975"/>
            </a:xfrm>
            <a:custGeom>
              <a:rect b="b" l="l" r="r" t="t"/>
              <a:pathLst>
                <a:path extrusionOk="0" fill="none" h="439" w="195">
                  <a:moveTo>
                    <a:pt x="0" y="439"/>
                  </a:moveTo>
                  <a:lnTo>
                    <a:pt x="195" y="25"/>
                  </a:lnTo>
                  <a:lnTo>
                    <a:pt x="195" y="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47"/>
            <p:cNvSpPr/>
            <p:nvPr/>
          </p:nvSpPr>
          <p:spPr>
            <a:xfrm>
              <a:off x="4000550" y="471300"/>
              <a:ext cx="7325" cy="9775"/>
            </a:xfrm>
            <a:custGeom>
              <a:rect b="b" l="l" r="r" t="t"/>
              <a:pathLst>
                <a:path extrusionOk="0" fill="none" h="391" w="293">
                  <a:moveTo>
                    <a:pt x="1" y="391"/>
                  </a:moveTo>
                  <a:lnTo>
                    <a:pt x="74" y="269"/>
                  </a:lnTo>
                  <a:lnTo>
                    <a:pt x="293" y="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47"/>
            <p:cNvSpPr/>
            <p:nvPr/>
          </p:nvSpPr>
          <p:spPr>
            <a:xfrm>
              <a:off x="4021250" y="450600"/>
              <a:ext cx="10375" cy="6725"/>
            </a:xfrm>
            <a:custGeom>
              <a:rect b="b" l="l" r="r" t="t"/>
              <a:pathLst>
                <a:path extrusionOk="0" fill="none" h="269" w="415">
                  <a:moveTo>
                    <a:pt x="1" y="269"/>
                  </a:moveTo>
                  <a:lnTo>
                    <a:pt x="25" y="244"/>
                  </a:lnTo>
                  <a:lnTo>
                    <a:pt x="220" y="123"/>
                  </a:lnTo>
                  <a:lnTo>
                    <a:pt x="415" y="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47"/>
            <p:cNvSpPr/>
            <p:nvPr/>
          </p:nvSpPr>
          <p:spPr>
            <a:xfrm>
              <a:off x="4049250" y="440250"/>
              <a:ext cx="11600" cy="2475"/>
            </a:xfrm>
            <a:custGeom>
              <a:rect b="b" l="l" r="r" t="t"/>
              <a:pathLst>
                <a:path extrusionOk="0" fill="none" h="99" w="464">
                  <a:moveTo>
                    <a:pt x="1" y="98"/>
                  </a:moveTo>
                  <a:lnTo>
                    <a:pt x="220" y="50"/>
                  </a:lnTo>
                  <a:lnTo>
                    <a:pt x="464" y="1"/>
                  </a:lnTo>
                  <a:lnTo>
                    <a:pt x="464" y="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47"/>
            <p:cNvSpPr/>
            <p:nvPr/>
          </p:nvSpPr>
          <p:spPr>
            <a:xfrm>
              <a:off x="4080325" y="439650"/>
              <a:ext cx="12200" cy="1850"/>
            </a:xfrm>
            <a:custGeom>
              <a:rect b="b" l="l" r="r" t="t"/>
              <a:pathLst>
                <a:path extrusionOk="0" fill="none" h="74" w="488">
                  <a:moveTo>
                    <a:pt x="0" y="0"/>
                  </a:moveTo>
                  <a:lnTo>
                    <a:pt x="146" y="0"/>
                  </a:lnTo>
                  <a:lnTo>
                    <a:pt x="463" y="74"/>
                  </a:lnTo>
                  <a:lnTo>
                    <a:pt x="487" y="74"/>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47"/>
            <p:cNvSpPr/>
            <p:nvPr/>
          </p:nvSpPr>
          <p:spPr>
            <a:xfrm>
              <a:off x="4110150" y="450000"/>
              <a:ext cx="9150" cy="7950"/>
            </a:xfrm>
            <a:custGeom>
              <a:rect b="b" l="l" r="r" t="t"/>
              <a:pathLst>
                <a:path extrusionOk="0" fill="none" h="318" w="366">
                  <a:moveTo>
                    <a:pt x="0" y="1"/>
                  </a:moveTo>
                  <a:lnTo>
                    <a:pt x="98" y="74"/>
                  </a:lnTo>
                  <a:lnTo>
                    <a:pt x="317" y="268"/>
                  </a:lnTo>
                  <a:lnTo>
                    <a:pt x="366" y="317"/>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47"/>
            <p:cNvSpPr/>
            <p:nvPr/>
          </p:nvSpPr>
          <p:spPr>
            <a:xfrm>
              <a:off x="4130250" y="473750"/>
              <a:ext cx="4900" cy="10975"/>
            </a:xfrm>
            <a:custGeom>
              <a:rect b="b" l="l" r="r" t="t"/>
              <a:pathLst>
                <a:path extrusionOk="0" fill="none" h="439" w="196">
                  <a:moveTo>
                    <a:pt x="0" y="0"/>
                  </a:moveTo>
                  <a:lnTo>
                    <a:pt x="25" y="73"/>
                  </a:lnTo>
                  <a:lnTo>
                    <a:pt x="171" y="366"/>
                  </a:lnTo>
                  <a:lnTo>
                    <a:pt x="195" y="439"/>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47"/>
            <p:cNvSpPr/>
            <p:nvPr/>
          </p:nvSpPr>
          <p:spPr>
            <a:xfrm>
              <a:off x="4141800" y="502975"/>
              <a:ext cx="3700" cy="11600"/>
            </a:xfrm>
            <a:custGeom>
              <a:rect b="b" l="l" r="r" t="t"/>
              <a:pathLst>
                <a:path extrusionOk="0" fill="none" h="464" w="148">
                  <a:moveTo>
                    <a:pt x="1" y="0"/>
                  </a:moveTo>
                  <a:lnTo>
                    <a:pt x="147" y="463"/>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47"/>
            <p:cNvSpPr/>
            <p:nvPr/>
          </p:nvSpPr>
          <p:spPr>
            <a:xfrm>
              <a:off x="4150950" y="533425"/>
              <a:ext cx="3675" cy="11575"/>
            </a:xfrm>
            <a:custGeom>
              <a:rect b="b" l="l" r="r" t="t"/>
              <a:pathLst>
                <a:path extrusionOk="0" fill="none" h="463" w="147">
                  <a:moveTo>
                    <a:pt x="0" y="0"/>
                  </a:moveTo>
                  <a:lnTo>
                    <a:pt x="146" y="463"/>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47"/>
            <p:cNvSpPr/>
            <p:nvPr/>
          </p:nvSpPr>
          <p:spPr>
            <a:xfrm>
              <a:off x="4160675" y="563850"/>
              <a:ext cx="4900" cy="11000"/>
            </a:xfrm>
            <a:custGeom>
              <a:rect b="b" l="l" r="r" t="t"/>
              <a:pathLst>
                <a:path extrusionOk="0" fill="none" h="440" w="196">
                  <a:moveTo>
                    <a:pt x="1" y="1"/>
                  </a:moveTo>
                  <a:lnTo>
                    <a:pt x="50" y="123"/>
                  </a:lnTo>
                  <a:lnTo>
                    <a:pt x="196" y="415"/>
                  </a:lnTo>
                  <a:lnTo>
                    <a:pt x="196" y="439"/>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47"/>
            <p:cNvSpPr/>
            <p:nvPr/>
          </p:nvSpPr>
          <p:spPr>
            <a:xfrm>
              <a:off x="4175300" y="591875"/>
              <a:ext cx="7325" cy="9150"/>
            </a:xfrm>
            <a:custGeom>
              <a:rect b="b" l="l" r="r" t="t"/>
              <a:pathLst>
                <a:path extrusionOk="0" fill="none" h="366" w="293">
                  <a:moveTo>
                    <a:pt x="0" y="0"/>
                  </a:moveTo>
                  <a:lnTo>
                    <a:pt x="98" y="146"/>
                  </a:lnTo>
                  <a:lnTo>
                    <a:pt x="293" y="366"/>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47"/>
            <p:cNvSpPr/>
            <p:nvPr/>
          </p:nvSpPr>
          <p:spPr>
            <a:xfrm>
              <a:off x="4198425" y="613175"/>
              <a:ext cx="11000" cy="4900"/>
            </a:xfrm>
            <a:custGeom>
              <a:rect b="b" l="l" r="r" t="t"/>
              <a:pathLst>
                <a:path extrusionOk="0" fill="none" h="196" w="440">
                  <a:moveTo>
                    <a:pt x="1" y="1"/>
                  </a:moveTo>
                  <a:lnTo>
                    <a:pt x="171" y="98"/>
                  </a:lnTo>
                  <a:lnTo>
                    <a:pt x="439" y="195"/>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47"/>
            <p:cNvSpPr/>
            <p:nvPr/>
          </p:nvSpPr>
          <p:spPr>
            <a:xfrm>
              <a:off x="4228275" y="621100"/>
              <a:ext cx="12200" cy="625"/>
            </a:xfrm>
            <a:custGeom>
              <a:rect b="b" l="l" r="r" t="t"/>
              <a:pathLst>
                <a:path extrusionOk="0" fill="none" h="25" w="488">
                  <a:moveTo>
                    <a:pt x="0" y="0"/>
                  </a:moveTo>
                  <a:lnTo>
                    <a:pt x="49" y="25"/>
                  </a:lnTo>
                  <a:lnTo>
                    <a:pt x="487" y="0"/>
                  </a:lnTo>
                  <a:lnTo>
                    <a:pt x="487"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47"/>
            <p:cNvSpPr/>
            <p:nvPr/>
          </p:nvSpPr>
          <p:spPr>
            <a:xfrm>
              <a:off x="4259925" y="616225"/>
              <a:ext cx="11600" cy="3075"/>
            </a:xfrm>
            <a:custGeom>
              <a:rect b="b" l="l" r="r" t="t"/>
              <a:pathLst>
                <a:path extrusionOk="0" fill="none" h="123" w="464">
                  <a:moveTo>
                    <a:pt x="1" y="122"/>
                  </a:moveTo>
                  <a:lnTo>
                    <a:pt x="196" y="73"/>
                  </a:lnTo>
                  <a:lnTo>
                    <a:pt x="464" y="0"/>
                  </a:lnTo>
                  <a:lnTo>
                    <a:pt x="464"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47"/>
            <p:cNvSpPr/>
            <p:nvPr/>
          </p:nvSpPr>
          <p:spPr>
            <a:xfrm>
              <a:off x="4289775" y="602225"/>
              <a:ext cx="10375" cy="6725"/>
            </a:xfrm>
            <a:custGeom>
              <a:rect b="b" l="l" r="r" t="t"/>
              <a:pathLst>
                <a:path extrusionOk="0" fill="none" h="269" w="415">
                  <a:moveTo>
                    <a:pt x="0" y="268"/>
                  </a:moveTo>
                  <a:lnTo>
                    <a:pt x="195" y="146"/>
                  </a:lnTo>
                  <a:lnTo>
                    <a:pt x="390" y="0"/>
                  </a:lnTo>
                  <a:lnTo>
                    <a:pt x="414"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47"/>
            <p:cNvSpPr/>
            <p:nvPr/>
          </p:nvSpPr>
          <p:spPr>
            <a:xfrm>
              <a:off x="4313525" y="577875"/>
              <a:ext cx="6100" cy="10375"/>
            </a:xfrm>
            <a:custGeom>
              <a:rect b="b" l="l" r="r" t="t"/>
              <a:pathLst>
                <a:path extrusionOk="0" fill="none" h="415" w="244">
                  <a:moveTo>
                    <a:pt x="0" y="414"/>
                  </a:moveTo>
                  <a:lnTo>
                    <a:pt x="24" y="365"/>
                  </a:lnTo>
                  <a:lnTo>
                    <a:pt x="146" y="195"/>
                  </a:lnTo>
                  <a:lnTo>
                    <a:pt x="244"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47"/>
            <p:cNvSpPr/>
            <p:nvPr/>
          </p:nvSpPr>
          <p:spPr>
            <a:xfrm>
              <a:off x="4326300" y="547425"/>
              <a:ext cx="2450" cy="12200"/>
            </a:xfrm>
            <a:custGeom>
              <a:rect b="b" l="l" r="r" t="t"/>
              <a:pathLst>
                <a:path extrusionOk="0" fill="none" h="488" w="98">
                  <a:moveTo>
                    <a:pt x="0" y="487"/>
                  </a:moveTo>
                  <a:lnTo>
                    <a:pt x="49" y="293"/>
                  </a:lnTo>
                  <a:lnTo>
                    <a:pt x="98"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47"/>
            <p:cNvSpPr/>
            <p:nvPr/>
          </p:nvSpPr>
          <p:spPr>
            <a:xfrm>
              <a:off x="4329350" y="515750"/>
              <a:ext cx="625" cy="12200"/>
            </a:xfrm>
            <a:custGeom>
              <a:rect b="b" l="l" r="r" t="t"/>
              <a:pathLst>
                <a:path extrusionOk="0" fill="none" h="488" w="25">
                  <a:moveTo>
                    <a:pt x="25" y="488"/>
                  </a:moveTo>
                  <a:lnTo>
                    <a:pt x="25" y="464"/>
                  </a:lnTo>
                  <a:lnTo>
                    <a:pt x="25" y="123"/>
                  </a:lnTo>
                  <a:lnTo>
                    <a:pt x="0" y="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47"/>
            <p:cNvSpPr/>
            <p:nvPr/>
          </p:nvSpPr>
          <p:spPr>
            <a:xfrm>
              <a:off x="4325075" y="488975"/>
              <a:ext cx="1250" cy="6100"/>
            </a:xfrm>
            <a:custGeom>
              <a:rect b="b" l="l" r="r" t="t"/>
              <a:pathLst>
                <a:path extrusionOk="0" fill="none" h="244" w="50">
                  <a:moveTo>
                    <a:pt x="49" y="244"/>
                  </a:moveTo>
                  <a:lnTo>
                    <a:pt x="49" y="244"/>
                  </a:lnTo>
                  <a:lnTo>
                    <a:pt x="1"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98" name="Google Shape;1098;p47"/>
          <p:cNvGrpSpPr/>
          <p:nvPr/>
        </p:nvGrpSpPr>
        <p:grpSpPr>
          <a:xfrm>
            <a:off x="5441252" y="387778"/>
            <a:ext cx="332670" cy="332670"/>
            <a:chOff x="6649150" y="309350"/>
            <a:chExt cx="395800" cy="395800"/>
          </a:xfrm>
        </p:grpSpPr>
        <p:sp>
          <p:nvSpPr>
            <p:cNvPr id="1099" name="Google Shape;1099;p47"/>
            <p:cNvSpPr/>
            <p:nvPr/>
          </p:nvSpPr>
          <p:spPr>
            <a:xfrm>
              <a:off x="6649150" y="309350"/>
              <a:ext cx="395800" cy="395800"/>
            </a:xfrm>
            <a:custGeom>
              <a:rect b="b" l="l" r="r" t="t"/>
              <a:pathLst>
                <a:path extrusionOk="0" fill="none" h="15832" w="15832">
                  <a:moveTo>
                    <a:pt x="7916" y="1"/>
                  </a:moveTo>
                  <a:lnTo>
                    <a:pt x="7916" y="1"/>
                  </a:lnTo>
                  <a:lnTo>
                    <a:pt x="7502" y="25"/>
                  </a:lnTo>
                  <a:lnTo>
                    <a:pt x="7112" y="49"/>
                  </a:lnTo>
                  <a:lnTo>
                    <a:pt x="6723" y="98"/>
                  </a:lnTo>
                  <a:lnTo>
                    <a:pt x="6333" y="171"/>
                  </a:lnTo>
                  <a:lnTo>
                    <a:pt x="5943" y="244"/>
                  </a:lnTo>
                  <a:lnTo>
                    <a:pt x="5553" y="366"/>
                  </a:lnTo>
                  <a:lnTo>
                    <a:pt x="5188" y="488"/>
                  </a:lnTo>
                  <a:lnTo>
                    <a:pt x="4847" y="634"/>
                  </a:lnTo>
                  <a:lnTo>
                    <a:pt x="4482" y="780"/>
                  </a:lnTo>
                  <a:lnTo>
                    <a:pt x="4141" y="950"/>
                  </a:lnTo>
                  <a:lnTo>
                    <a:pt x="3824" y="1145"/>
                  </a:lnTo>
                  <a:lnTo>
                    <a:pt x="3483" y="1364"/>
                  </a:lnTo>
                  <a:lnTo>
                    <a:pt x="3191" y="1584"/>
                  </a:lnTo>
                  <a:lnTo>
                    <a:pt x="2874" y="1803"/>
                  </a:lnTo>
                  <a:lnTo>
                    <a:pt x="2607" y="2071"/>
                  </a:lnTo>
                  <a:lnTo>
                    <a:pt x="2314" y="2314"/>
                  </a:lnTo>
                  <a:lnTo>
                    <a:pt x="2071" y="2607"/>
                  </a:lnTo>
                  <a:lnTo>
                    <a:pt x="1803" y="2874"/>
                  </a:lnTo>
                  <a:lnTo>
                    <a:pt x="1584" y="3191"/>
                  </a:lnTo>
                  <a:lnTo>
                    <a:pt x="1364" y="3483"/>
                  </a:lnTo>
                  <a:lnTo>
                    <a:pt x="1145" y="3824"/>
                  </a:lnTo>
                  <a:lnTo>
                    <a:pt x="950" y="4141"/>
                  </a:lnTo>
                  <a:lnTo>
                    <a:pt x="780" y="4482"/>
                  </a:lnTo>
                  <a:lnTo>
                    <a:pt x="634" y="4847"/>
                  </a:lnTo>
                  <a:lnTo>
                    <a:pt x="488" y="5188"/>
                  </a:lnTo>
                  <a:lnTo>
                    <a:pt x="366" y="5553"/>
                  </a:lnTo>
                  <a:lnTo>
                    <a:pt x="244" y="5943"/>
                  </a:lnTo>
                  <a:lnTo>
                    <a:pt x="171" y="6333"/>
                  </a:lnTo>
                  <a:lnTo>
                    <a:pt x="98" y="6722"/>
                  </a:lnTo>
                  <a:lnTo>
                    <a:pt x="49" y="7112"/>
                  </a:lnTo>
                  <a:lnTo>
                    <a:pt x="25" y="7502"/>
                  </a:lnTo>
                  <a:lnTo>
                    <a:pt x="1" y="7916"/>
                  </a:lnTo>
                  <a:lnTo>
                    <a:pt x="1" y="7916"/>
                  </a:lnTo>
                  <a:lnTo>
                    <a:pt x="25" y="8330"/>
                  </a:lnTo>
                  <a:lnTo>
                    <a:pt x="49" y="8720"/>
                  </a:lnTo>
                  <a:lnTo>
                    <a:pt x="98" y="9109"/>
                  </a:lnTo>
                  <a:lnTo>
                    <a:pt x="171" y="9499"/>
                  </a:lnTo>
                  <a:lnTo>
                    <a:pt x="244" y="9889"/>
                  </a:lnTo>
                  <a:lnTo>
                    <a:pt x="366" y="10278"/>
                  </a:lnTo>
                  <a:lnTo>
                    <a:pt x="488" y="10644"/>
                  </a:lnTo>
                  <a:lnTo>
                    <a:pt x="634" y="10985"/>
                  </a:lnTo>
                  <a:lnTo>
                    <a:pt x="780" y="11350"/>
                  </a:lnTo>
                  <a:lnTo>
                    <a:pt x="950" y="11691"/>
                  </a:lnTo>
                  <a:lnTo>
                    <a:pt x="1145" y="12008"/>
                  </a:lnTo>
                  <a:lnTo>
                    <a:pt x="1364" y="12348"/>
                  </a:lnTo>
                  <a:lnTo>
                    <a:pt x="1584" y="12641"/>
                  </a:lnTo>
                  <a:lnTo>
                    <a:pt x="1803" y="12957"/>
                  </a:lnTo>
                  <a:lnTo>
                    <a:pt x="2071" y="13225"/>
                  </a:lnTo>
                  <a:lnTo>
                    <a:pt x="2314" y="13518"/>
                  </a:lnTo>
                  <a:lnTo>
                    <a:pt x="2607" y="13761"/>
                  </a:lnTo>
                  <a:lnTo>
                    <a:pt x="2874" y="14029"/>
                  </a:lnTo>
                  <a:lnTo>
                    <a:pt x="3191" y="14248"/>
                  </a:lnTo>
                  <a:lnTo>
                    <a:pt x="3483" y="14467"/>
                  </a:lnTo>
                  <a:lnTo>
                    <a:pt x="3824" y="14687"/>
                  </a:lnTo>
                  <a:lnTo>
                    <a:pt x="4141" y="14881"/>
                  </a:lnTo>
                  <a:lnTo>
                    <a:pt x="4482" y="15052"/>
                  </a:lnTo>
                  <a:lnTo>
                    <a:pt x="4847" y="15198"/>
                  </a:lnTo>
                  <a:lnTo>
                    <a:pt x="5188" y="15344"/>
                  </a:lnTo>
                  <a:lnTo>
                    <a:pt x="5553" y="15466"/>
                  </a:lnTo>
                  <a:lnTo>
                    <a:pt x="5943" y="15588"/>
                  </a:lnTo>
                  <a:lnTo>
                    <a:pt x="6333" y="15661"/>
                  </a:lnTo>
                  <a:lnTo>
                    <a:pt x="6723" y="15734"/>
                  </a:lnTo>
                  <a:lnTo>
                    <a:pt x="7112" y="15783"/>
                  </a:lnTo>
                  <a:lnTo>
                    <a:pt x="7502" y="15807"/>
                  </a:lnTo>
                  <a:lnTo>
                    <a:pt x="7916" y="15831"/>
                  </a:lnTo>
                  <a:lnTo>
                    <a:pt x="7916" y="15831"/>
                  </a:lnTo>
                  <a:lnTo>
                    <a:pt x="8330" y="15807"/>
                  </a:lnTo>
                  <a:lnTo>
                    <a:pt x="8720" y="15783"/>
                  </a:lnTo>
                  <a:lnTo>
                    <a:pt x="9109" y="15734"/>
                  </a:lnTo>
                  <a:lnTo>
                    <a:pt x="9499" y="15661"/>
                  </a:lnTo>
                  <a:lnTo>
                    <a:pt x="9889" y="15588"/>
                  </a:lnTo>
                  <a:lnTo>
                    <a:pt x="10278" y="15466"/>
                  </a:lnTo>
                  <a:lnTo>
                    <a:pt x="10644" y="15344"/>
                  </a:lnTo>
                  <a:lnTo>
                    <a:pt x="10985" y="15198"/>
                  </a:lnTo>
                  <a:lnTo>
                    <a:pt x="11350" y="15052"/>
                  </a:lnTo>
                  <a:lnTo>
                    <a:pt x="11691" y="14881"/>
                  </a:lnTo>
                  <a:lnTo>
                    <a:pt x="12008" y="14687"/>
                  </a:lnTo>
                  <a:lnTo>
                    <a:pt x="12349" y="14467"/>
                  </a:lnTo>
                  <a:lnTo>
                    <a:pt x="12641" y="14248"/>
                  </a:lnTo>
                  <a:lnTo>
                    <a:pt x="12957" y="14029"/>
                  </a:lnTo>
                  <a:lnTo>
                    <a:pt x="13225" y="13761"/>
                  </a:lnTo>
                  <a:lnTo>
                    <a:pt x="13518" y="13518"/>
                  </a:lnTo>
                  <a:lnTo>
                    <a:pt x="13761" y="13225"/>
                  </a:lnTo>
                  <a:lnTo>
                    <a:pt x="14029" y="12957"/>
                  </a:lnTo>
                  <a:lnTo>
                    <a:pt x="14248" y="12641"/>
                  </a:lnTo>
                  <a:lnTo>
                    <a:pt x="14467" y="12348"/>
                  </a:lnTo>
                  <a:lnTo>
                    <a:pt x="14687" y="12008"/>
                  </a:lnTo>
                  <a:lnTo>
                    <a:pt x="14881" y="11691"/>
                  </a:lnTo>
                  <a:lnTo>
                    <a:pt x="15052" y="11350"/>
                  </a:lnTo>
                  <a:lnTo>
                    <a:pt x="15198" y="10985"/>
                  </a:lnTo>
                  <a:lnTo>
                    <a:pt x="15344" y="10644"/>
                  </a:lnTo>
                  <a:lnTo>
                    <a:pt x="15466" y="10278"/>
                  </a:lnTo>
                  <a:lnTo>
                    <a:pt x="15588" y="9889"/>
                  </a:lnTo>
                  <a:lnTo>
                    <a:pt x="15661" y="9499"/>
                  </a:lnTo>
                  <a:lnTo>
                    <a:pt x="15734" y="9109"/>
                  </a:lnTo>
                  <a:lnTo>
                    <a:pt x="15783" y="8720"/>
                  </a:lnTo>
                  <a:lnTo>
                    <a:pt x="15807" y="8330"/>
                  </a:lnTo>
                  <a:lnTo>
                    <a:pt x="15831" y="7916"/>
                  </a:lnTo>
                  <a:lnTo>
                    <a:pt x="15831" y="7916"/>
                  </a:lnTo>
                  <a:lnTo>
                    <a:pt x="15807" y="7502"/>
                  </a:lnTo>
                  <a:lnTo>
                    <a:pt x="15783" y="7112"/>
                  </a:lnTo>
                  <a:lnTo>
                    <a:pt x="15734" y="6722"/>
                  </a:lnTo>
                  <a:lnTo>
                    <a:pt x="15661" y="6333"/>
                  </a:lnTo>
                  <a:lnTo>
                    <a:pt x="15588" y="5943"/>
                  </a:lnTo>
                  <a:lnTo>
                    <a:pt x="15466" y="5553"/>
                  </a:lnTo>
                  <a:lnTo>
                    <a:pt x="15344" y="5188"/>
                  </a:lnTo>
                  <a:lnTo>
                    <a:pt x="15198" y="4847"/>
                  </a:lnTo>
                  <a:lnTo>
                    <a:pt x="15052" y="4482"/>
                  </a:lnTo>
                  <a:lnTo>
                    <a:pt x="14881" y="4141"/>
                  </a:lnTo>
                  <a:lnTo>
                    <a:pt x="14687" y="3824"/>
                  </a:lnTo>
                  <a:lnTo>
                    <a:pt x="14467" y="3483"/>
                  </a:lnTo>
                  <a:lnTo>
                    <a:pt x="14248" y="3191"/>
                  </a:lnTo>
                  <a:lnTo>
                    <a:pt x="14029" y="2874"/>
                  </a:lnTo>
                  <a:lnTo>
                    <a:pt x="13761" y="2607"/>
                  </a:lnTo>
                  <a:lnTo>
                    <a:pt x="13518" y="2314"/>
                  </a:lnTo>
                  <a:lnTo>
                    <a:pt x="13225" y="2071"/>
                  </a:lnTo>
                  <a:lnTo>
                    <a:pt x="12957" y="1803"/>
                  </a:lnTo>
                  <a:lnTo>
                    <a:pt x="12641" y="1584"/>
                  </a:lnTo>
                  <a:lnTo>
                    <a:pt x="12349" y="1364"/>
                  </a:lnTo>
                  <a:lnTo>
                    <a:pt x="12008" y="1145"/>
                  </a:lnTo>
                  <a:lnTo>
                    <a:pt x="11691" y="950"/>
                  </a:lnTo>
                  <a:lnTo>
                    <a:pt x="11350" y="780"/>
                  </a:lnTo>
                  <a:lnTo>
                    <a:pt x="10985" y="634"/>
                  </a:lnTo>
                  <a:lnTo>
                    <a:pt x="10644" y="488"/>
                  </a:lnTo>
                  <a:lnTo>
                    <a:pt x="10278" y="366"/>
                  </a:lnTo>
                  <a:lnTo>
                    <a:pt x="9889" y="244"/>
                  </a:lnTo>
                  <a:lnTo>
                    <a:pt x="9499" y="171"/>
                  </a:lnTo>
                  <a:lnTo>
                    <a:pt x="9109" y="98"/>
                  </a:lnTo>
                  <a:lnTo>
                    <a:pt x="8720" y="49"/>
                  </a:lnTo>
                  <a:lnTo>
                    <a:pt x="8330" y="25"/>
                  </a:lnTo>
                  <a:lnTo>
                    <a:pt x="7916" y="1"/>
                  </a:lnTo>
                  <a:lnTo>
                    <a:pt x="7916" y="1"/>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47"/>
            <p:cNvSpPr/>
            <p:nvPr/>
          </p:nvSpPr>
          <p:spPr>
            <a:xfrm>
              <a:off x="6673500" y="333700"/>
              <a:ext cx="347100" cy="347100"/>
            </a:xfrm>
            <a:custGeom>
              <a:rect b="b" l="l" r="r" t="t"/>
              <a:pathLst>
                <a:path extrusionOk="0" fill="none" h="13884" w="13884">
                  <a:moveTo>
                    <a:pt x="6942" y="13883"/>
                  </a:moveTo>
                  <a:lnTo>
                    <a:pt x="6942" y="13883"/>
                  </a:lnTo>
                  <a:lnTo>
                    <a:pt x="6577" y="13883"/>
                  </a:lnTo>
                  <a:lnTo>
                    <a:pt x="6236" y="13834"/>
                  </a:lnTo>
                  <a:lnTo>
                    <a:pt x="5895" y="13810"/>
                  </a:lnTo>
                  <a:lnTo>
                    <a:pt x="5554" y="13737"/>
                  </a:lnTo>
                  <a:lnTo>
                    <a:pt x="5213" y="13664"/>
                  </a:lnTo>
                  <a:lnTo>
                    <a:pt x="4872" y="13566"/>
                  </a:lnTo>
                  <a:lnTo>
                    <a:pt x="4555" y="13469"/>
                  </a:lnTo>
                  <a:lnTo>
                    <a:pt x="4239" y="13323"/>
                  </a:lnTo>
                  <a:lnTo>
                    <a:pt x="3946" y="13201"/>
                  </a:lnTo>
                  <a:lnTo>
                    <a:pt x="3630" y="13031"/>
                  </a:lnTo>
                  <a:lnTo>
                    <a:pt x="3337" y="12884"/>
                  </a:lnTo>
                  <a:lnTo>
                    <a:pt x="3069" y="12690"/>
                  </a:lnTo>
                  <a:lnTo>
                    <a:pt x="2802" y="12495"/>
                  </a:lnTo>
                  <a:lnTo>
                    <a:pt x="2534" y="12300"/>
                  </a:lnTo>
                  <a:lnTo>
                    <a:pt x="2290" y="12081"/>
                  </a:lnTo>
                  <a:lnTo>
                    <a:pt x="2047" y="11837"/>
                  </a:lnTo>
                  <a:lnTo>
                    <a:pt x="1803" y="11594"/>
                  </a:lnTo>
                  <a:lnTo>
                    <a:pt x="1584" y="11350"/>
                  </a:lnTo>
                  <a:lnTo>
                    <a:pt x="1389" y="11082"/>
                  </a:lnTo>
                  <a:lnTo>
                    <a:pt x="1194" y="10814"/>
                  </a:lnTo>
                  <a:lnTo>
                    <a:pt x="999" y="10546"/>
                  </a:lnTo>
                  <a:lnTo>
                    <a:pt x="853" y="10254"/>
                  </a:lnTo>
                  <a:lnTo>
                    <a:pt x="683" y="9938"/>
                  </a:lnTo>
                  <a:lnTo>
                    <a:pt x="561" y="9645"/>
                  </a:lnTo>
                  <a:lnTo>
                    <a:pt x="415" y="9329"/>
                  </a:lnTo>
                  <a:lnTo>
                    <a:pt x="317" y="9012"/>
                  </a:lnTo>
                  <a:lnTo>
                    <a:pt x="220" y="8671"/>
                  </a:lnTo>
                  <a:lnTo>
                    <a:pt x="147" y="8330"/>
                  </a:lnTo>
                  <a:lnTo>
                    <a:pt x="74" y="7989"/>
                  </a:lnTo>
                  <a:lnTo>
                    <a:pt x="49" y="7648"/>
                  </a:lnTo>
                  <a:lnTo>
                    <a:pt x="1" y="7307"/>
                  </a:lnTo>
                  <a:lnTo>
                    <a:pt x="1" y="6942"/>
                  </a:lnTo>
                  <a:lnTo>
                    <a:pt x="1" y="6942"/>
                  </a:lnTo>
                  <a:lnTo>
                    <a:pt x="1" y="6577"/>
                  </a:lnTo>
                  <a:lnTo>
                    <a:pt x="49" y="6236"/>
                  </a:lnTo>
                  <a:lnTo>
                    <a:pt x="74" y="5895"/>
                  </a:lnTo>
                  <a:lnTo>
                    <a:pt x="147" y="5554"/>
                  </a:lnTo>
                  <a:lnTo>
                    <a:pt x="220" y="5213"/>
                  </a:lnTo>
                  <a:lnTo>
                    <a:pt x="317" y="4872"/>
                  </a:lnTo>
                  <a:lnTo>
                    <a:pt x="415" y="4555"/>
                  </a:lnTo>
                  <a:lnTo>
                    <a:pt x="561" y="4238"/>
                  </a:lnTo>
                  <a:lnTo>
                    <a:pt x="683" y="3946"/>
                  </a:lnTo>
                  <a:lnTo>
                    <a:pt x="853" y="3630"/>
                  </a:lnTo>
                  <a:lnTo>
                    <a:pt x="999" y="3337"/>
                  </a:lnTo>
                  <a:lnTo>
                    <a:pt x="1194" y="3069"/>
                  </a:lnTo>
                  <a:lnTo>
                    <a:pt x="1389" y="2802"/>
                  </a:lnTo>
                  <a:lnTo>
                    <a:pt x="1584" y="2534"/>
                  </a:lnTo>
                  <a:lnTo>
                    <a:pt x="1803" y="2290"/>
                  </a:lnTo>
                  <a:lnTo>
                    <a:pt x="2047" y="2047"/>
                  </a:lnTo>
                  <a:lnTo>
                    <a:pt x="2290" y="1803"/>
                  </a:lnTo>
                  <a:lnTo>
                    <a:pt x="2534" y="1584"/>
                  </a:lnTo>
                  <a:lnTo>
                    <a:pt x="2802" y="1389"/>
                  </a:lnTo>
                  <a:lnTo>
                    <a:pt x="3069" y="1194"/>
                  </a:lnTo>
                  <a:lnTo>
                    <a:pt x="3337" y="999"/>
                  </a:lnTo>
                  <a:lnTo>
                    <a:pt x="3630" y="853"/>
                  </a:lnTo>
                  <a:lnTo>
                    <a:pt x="3946" y="683"/>
                  </a:lnTo>
                  <a:lnTo>
                    <a:pt x="4239" y="561"/>
                  </a:lnTo>
                  <a:lnTo>
                    <a:pt x="4555" y="415"/>
                  </a:lnTo>
                  <a:lnTo>
                    <a:pt x="4872" y="317"/>
                  </a:lnTo>
                  <a:lnTo>
                    <a:pt x="5213" y="220"/>
                  </a:lnTo>
                  <a:lnTo>
                    <a:pt x="5554" y="147"/>
                  </a:lnTo>
                  <a:lnTo>
                    <a:pt x="5895" y="74"/>
                  </a:lnTo>
                  <a:lnTo>
                    <a:pt x="6236" y="49"/>
                  </a:lnTo>
                  <a:lnTo>
                    <a:pt x="6577" y="1"/>
                  </a:lnTo>
                  <a:lnTo>
                    <a:pt x="6942" y="1"/>
                  </a:lnTo>
                  <a:lnTo>
                    <a:pt x="6942" y="1"/>
                  </a:lnTo>
                  <a:lnTo>
                    <a:pt x="7307" y="1"/>
                  </a:lnTo>
                  <a:lnTo>
                    <a:pt x="7648" y="49"/>
                  </a:lnTo>
                  <a:lnTo>
                    <a:pt x="7989" y="74"/>
                  </a:lnTo>
                  <a:lnTo>
                    <a:pt x="8330" y="147"/>
                  </a:lnTo>
                  <a:lnTo>
                    <a:pt x="8671" y="220"/>
                  </a:lnTo>
                  <a:lnTo>
                    <a:pt x="9012" y="317"/>
                  </a:lnTo>
                  <a:lnTo>
                    <a:pt x="9329" y="415"/>
                  </a:lnTo>
                  <a:lnTo>
                    <a:pt x="9645" y="561"/>
                  </a:lnTo>
                  <a:lnTo>
                    <a:pt x="9938" y="683"/>
                  </a:lnTo>
                  <a:lnTo>
                    <a:pt x="10254" y="853"/>
                  </a:lnTo>
                  <a:lnTo>
                    <a:pt x="10546" y="999"/>
                  </a:lnTo>
                  <a:lnTo>
                    <a:pt x="10814" y="1194"/>
                  </a:lnTo>
                  <a:lnTo>
                    <a:pt x="11082" y="1389"/>
                  </a:lnTo>
                  <a:lnTo>
                    <a:pt x="11350" y="1584"/>
                  </a:lnTo>
                  <a:lnTo>
                    <a:pt x="11594" y="1803"/>
                  </a:lnTo>
                  <a:lnTo>
                    <a:pt x="11837" y="2047"/>
                  </a:lnTo>
                  <a:lnTo>
                    <a:pt x="12081" y="2290"/>
                  </a:lnTo>
                  <a:lnTo>
                    <a:pt x="12300" y="2534"/>
                  </a:lnTo>
                  <a:lnTo>
                    <a:pt x="12495" y="2802"/>
                  </a:lnTo>
                  <a:lnTo>
                    <a:pt x="12690" y="3069"/>
                  </a:lnTo>
                  <a:lnTo>
                    <a:pt x="12885" y="3337"/>
                  </a:lnTo>
                  <a:lnTo>
                    <a:pt x="13031" y="3630"/>
                  </a:lnTo>
                  <a:lnTo>
                    <a:pt x="13201" y="3946"/>
                  </a:lnTo>
                  <a:lnTo>
                    <a:pt x="13323" y="4238"/>
                  </a:lnTo>
                  <a:lnTo>
                    <a:pt x="13469" y="4555"/>
                  </a:lnTo>
                  <a:lnTo>
                    <a:pt x="13566" y="4872"/>
                  </a:lnTo>
                  <a:lnTo>
                    <a:pt x="13664" y="5213"/>
                  </a:lnTo>
                  <a:lnTo>
                    <a:pt x="13737" y="5554"/>
                  </a:lnTo>
                  <a:lnTo>
                    <a:pt x="13810" y="5895"/>
                  </a:lnTo>
                  <a:lnTo>
                    <a:pt x="13834" y="6236"/>
                  </a:lnTo>
                  <a:lnTo>
                    <a:pt x="13883" y="6577"/>
                  </a:lnTo>
                  <a:lnTo>
                    <a:pt x="13883" y="6942"/>
                  </a:lnTo>
                  <a:lnTo>
                    <a:pt x="13883" y="6942"/>
                  </a:lnTo>
                  <a:lnTo>
                    <a:pt x="13883" y="7307"/>
                  </a:lnTo>
                  <a:lnTo>
                    <a:pt x="13834" y="7648"/>
                  </a:lnTo>
                  <a:lnTo>
                    <a:pt x="13810" y="7989"/>
                  </a:lnTo>
                  <a:lnTo>
                    <a:pt x="13737" y="8330"/>
                  </a:lnTo>
                  <a:lnTo>
                    <a:pt x="13664" y="8671"/>
                  </a:lnTo>
                  <a:lnTo>
                    <a:pt x="13566" y="9012"/>
                  </a:lnTo>
                  <a:lnTo>
                    <a:pt x="13469" y="9329"/>
                  </a:lnTo>
                  <a:lnTo>
                    <a:pt x="13323" y="9645"/>
                  </a:lnTo>
                  <a:lnTo>
                    <a:pt x="13201" y="9938"/>
                  </a:lnTo>
                  <a:lnTo>
                    <a:pt x="13031" y="10254"/>
                  </a:lnTo>
                  <a:lnTo>
                    <a:pt x="12885" y="10546"/>
                  </a:lnTo>
                  <a:lnTo>
                    <a:pt x="12690" y="10814"/>
                  </a:lnTo>
                  <a:lnTo>
                    <a:pt x="12495" y="11082"/>
                  </a:lnTo>
                  <a:lnTo>
                    <a:pt x="12300" y="11350"/>
                  </a:lnTo>
                  <a:lnTo>
                    <a:pt x="12081" y="11594"/>
                  </a:lnTo>
                  <a:lnTo>
                    <a:pt x="11837" y="11837"/>
                  </a:lnTo>
                  <a:lnTo>
                    <a:pt x="11594" y="12081"/>
                  </a:lnTo>
                  <a:lnTo>
                    <a:pt x="11350" y="12300"/>
                  </a:lnTo>
                  <a:lnTo>
                    <a:pt x="11082" y="12495"/>
                  </a:lnTo>
                  <a:lnTo>
                    <a:pt x="10814" y="12690"/>
                  </a:lnTo>
                  <a:lnTo>
                    <a:pt x="10546" y="12884"/>
                  </a:lnTo>
                  <a:lnTo>
                    <a:pt x="10254" y="13031"/>
                  </a:lnTo>
                  <a:lnTo>
                    <a:pt x="9938" y="13201"/>
                  </a:lnTo>
                  <a:lnTo>
                    <a:pt x="9645" y="13323"/>
                  </a:lnTo>
                  <a:lnTo>
                    <a:pt x="9329" y="13469"/>
                  </a:lnTo>
                  <a:lnTo>
                    <a:pt x="9012" y="13566"/>
                  </a:lnTo>
                  <a:lnTo>
                    <a:pt x="8671" y="13664"/>
                  </a:lnTo>
                  <a:lnTo>
                    <a:pt x="8330" y="13737"/>
                  </a:lnTo>
                  <a:lnTo>
                    <a:pt x="7989" y="13810"/>
                  </a:lnTo>
                  <a:lnTo>
                    <a:pt x="7648" y="13834"/>
                  </a:lnTo>
                  <a:lnTo>
                    <a:pt x="7307" y="13883"/>
                  </a:lnTo>
                  <a:lnTo>
                    <a:pt x="6942" y="13883"/>
                  </a:lnTo>
                  <a:lnTo>
                    <a:pt x="6942" y="13883"/>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47"/>
            <p:cNvSpPr/>
            <p:nvPr/>
          </p:nvSpPr>
          <p:spPr>
            <a:xfrm>
              <a:off x="6848850" y="397625"/>
              <a:ext cx="54825" cy="169300"/>
            </a:xfrm>
            <a:custGeom>
              <a:rect b="b" l="l" r="r" t="t"/>
              <a:pathLst>
                <a:path extrusionOk="0" fill="none" h="6772" w="2193">
                  <a:moveTo>
                    <a:pt x="1" y="1"/>
                  </a:moveTo>
                  <a:lnTo>
                    <a:pt x="1" y="4580"/>
                  </a:lnTo>
                  <a:lnTo>
                    <a:pt x="2193" y="6772"/>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47"/>
            <p:cNvSpPr/>
            <p:nvPr/>
          </p:nvSpPr>
          <p:spPr>
            <a:xfrm>
              <a:off x="6847025" y="333700"/>
              <a:ext cx="25" cy="29250"/>
            </a:xfrm>
            <a:custGeom>
              <a:rect b="b" l="l" r="r" t="t"/>
              <a:pathLst>
                <a:path extrusionOk="0" fill="none" h="1170" w="1">
                  <a:moveTo>
                    <a:pt x="1" y="1170"/>
                  </a:moveTo>
                  <a:lnTo>
                    <a:pt x="1" y="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47"/>
            <p:cNvSpPr/>
            <p:nvPr/>
          </p:nvSpPr>
          <p:spPr>
            <a:xfrm>
              <a:off x="6760575" y="356850"/>
              <a:ext cx="25" cy="25"/>
            </a:xfrm>
            <a:custGeom>
              <a:rect b="b" l="l" r="r" t="t"/>
              <a:pathLst>
                <a:path extrusionOk="0" fill="none" h="1" w="1">
                  <a:moveTo>
                    <a:pt x="1" y="0"/>
                  </a:moveTo>
                  <a:lnTo>
                    <a:pt x="1"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47"/>
            <p:cNvSpPr/>
            <p:nvPr/>
          </p:nvSpPr>
          <p:spPr>
            <a:xfrm>
              <a:off x="6760575" y="356850"/>
              <a:ext cx="14025" cy="24975"/>
            </a:xfrm>
            <a:custGeom>
              <a:rect b="b" l="l" r="r" t="t"/>
              <a:pathLst>
                <a:path extrusionOk="0" fill="none" h="999" w="561">
                  <a:moveTo>
                    <a:pt x="1" y="0"/>
                  </a:moveTo>
                  <a:lnTo>
                    <a:pt x="561" y="999"/>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47"/>
            <p:cNvSpPr/>
            <p:nvPr/>
          </p:nvSpPr>
          <p:spPr>
            <a:xfrm>
              <a:off x="6696650" y="420775"/>
              <a:ext cx="25" cy="25"/>
            </a:xfrm>
            <a:custGeom>
              <a:rect b="b" l="l" r="r" t="t"/>
              <a:pathLst>
                <a:path extrusionOk="0" fill="none" h="1" w="1">
                  <a:moveTo>
                    <a:pt x="0" y="0"/>
                  </a:moveTo>
                  <a:lnTo>
                    <a:pt x="0"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47"/>
            <p:cNvSpPr/>
            <p:nvPr/>
          </p:nvSpPr>
          <p:spPr>
            <a:xfrm>
              <a:off x="6696650" y="420775"/>
              <a:ext cx="24975" cy="14025"/>
            </a:xfrm>
            <a:custGeom>
              <a:rect b="b" l="l" r="r" t="t"/>
              <a:pathLst>
                <a:path extrusionOk="0" fill="none" h="561" w="999">
                  <a:moveTo>
                    <a:pt x="0" y="0"/>
                  </a:moveTo>
                  <a:lnTo>
                    <a:pt x="999" y="56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47"/>
            <p:cNvSpPr/>
            <p:nvPr/>
          </p:nvSpPr>
          <p:spPr>
            <a:xfrm>
              <a:off x="6673500" y="507225"/>
              <a:ext cx="29250" cy="25"/>
            </a:xfrm>
            <a:custGeom>
              <a:rect b="b" l="l" r="r" t="t"/>
              <a:pathLst>
                <a:path extrusionOk="0" fill="none" h="1" w="1170">
                  <a:moveTo>
                    <a:pt x="1" y="1"/>
                  </a:moveTo>
                  <a:lnTo>
                    <a:pt x="1170" y="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47"/>
            <p:cNvSpPr/>
            <p:nvPr/>
          </p:nvSpPr>
          <p:spPr>
            <a:xfrm>
              <a:off x="6696650" y="593700"/>
              <a:ext cx="25" cy="25"/>
            </a:xfrm>
            <a:custGeom>
              <a:rect b="b" l="l" r="r" t="t"/>
              <a:pathLst>
                <a:path extrusionOk="0" fill="none" h="1" w="1">
                  <a:moveTo>
                    <a:pt x="0" y="0"/>
                  </a:moveTo>
                  <a:lnTo>
                    <a:pt x="0"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47"/>
            <p:cNvSpPr/>
            <p:nvPr/>
          </p:nvSpPr>
          <p:spPr>
            <a:xfrm>
              <a:off x="6696650" y="579700"/>
              <a:ext cx="24975" cy="14025"/>
            </a:xfrm>
            <a:custGeom>
              <a:rect b="b" l="l" r="r" t="t"/>
              <a:pathLst>
                <a:path extrusionOk="0" fill="none" h="561" w="999">
                  <a:moveTo>
                    <a:pt x="0" y="560"/>
                  </a:moveTo>
                  <a:lnTo>
                    <a:pt x="999"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47"/>
            <p:cNvSpPr/>
            <p:nvPr/>
          </p:nvSpPr>
          <p:spPr>
            <a:xfrm>
              <a:off x="6760575" y="632675"/>
              <a:ext cx="14025" cy="24975"/>
            </a:xfrm>
            <a:custGeom>
              <a:rect b="b" l="l" r="r" t="t"/>
              <a:pathLst>
                <a:path extrusionOk="0" fill="none" h="999" w="561">
                  <a:moveTo>
                    <a:pt x="1" y="999"/>
                  </a:moveTo>
                  <a:lnTo>
                    <a:pt x="561"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47"/>
            <p:cNvSpPr/>
            <p:nvPr/>
          </p:nvSpPr>
          <p:spPr>
            <a:xfrm>
              <a:off x="6760575" y="657625"/>
              <a:ext cx="25" cy="25"/>
            </a:xfrm>
            <a:custGeom>
              <a:rect b="b" l="l" r="r" t="t"/>
              <a:pathLst>
                <a:path extrusionOk="0" fill="none" h="1" w="1">
                  <a:moveTo>
                    <a:pt x="1" y="1"/>
                  </a:moveTo>
                  <a:lnTo>
                    <a:pt x="1" y="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47"/>
            <p:cNvSpPr/>
            <p:nvPr/>
          </p:nvSpPr>
          <p:spPr>
            <a:xfrm>
              <a:off x="6847025" y="651550"/>
              <a:ext cx="25" cy="29250"/>
            </a:xfrm>
            <a:custGeom>
              <a:rect b="b" l="l" r="r" t="t"/>
              <a:pathLst>
                <a:path extrusionOk="0" fill="none" h="1170" w="1">
                  <a:moveTo>
                    <a:pt x="1" y="0"/>
                  </a:moveTo>
                  <a:lnTo>
                    <a:pt x="1" y="1169"/>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47"/>
            <p:cNvSpPr/>
            <p:nvPr/>
          </p:nvSpPr>
          <p:spPr>
            <a:xfrm>
              <a:off x="6919500" y="632675"/>
              <a:ext cx="14025" cy="24975"/>
            </a:xfrm>
            <a:custGeom>
              <a:rect b="b" l="l" r="r" t="t"/>
              <a:pathLst>
                <a:path extrusionOk="0" fill="none" h="999" w="561">
                  <a:moveTo>
                    <a:pt x="560" y="999"/>
                  </a:moveTo>
                  <a:lnTo>
                    <a:pt x="0"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47"/>
            <p:cNvSpPr/>
            <p:nvPr/>
          </p:nvSpPr>
          <p:spPr>
            <a:xfrm>
              <a:off x="6933500" y="657625"/>
              <a:ext cx="25" cy="25"/>
            </a:xfrm>
            <a:custGeom>
              <a:rect b="b" l="l" r="r" t="t"/>
              <a:pathLst>
                <a:path extrusionOk="0" fill="none" h="1" w="1">
                  <a:moveTo>
                    <a:pt x="0" y="1"/>
                  </a:moveTo>
                  <a:lnTo>
                    <a:pt x="0" y="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47"/>
            <p:cNvSpPr/>
            <p:nvPr/>
          </p:nvSpPr>
          <p:spPr>
            <a:xfrm>
              <a:off x="6972475" y="579700"/>
              <a:ext cx="24975" cy="14025"/>
            </a:xfrm>
            <a:custGeom>
              <a:rect b="b" l="l" r="r" t="t"/>
              <a:pathLst>
                <a:path extrusionOk="0" fill="none" h="561" w="999">
                  <a:moveTo>
                    <a:pt x="999" y="560"/>
                  </a:moveTo>
                  <a:lnTo>
                    <a:pt x="0"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47"/>
            <p:cNvSpPr/>
            <p:nvPr/>
          </p:nvSpPr>
          <p:spPr>
            <a:xfrm>
              <a:off x="6997425" y="593700"/>
              <a:ext cx="25" cy="25"/>
            </a:xfrm>
            <a:custGeom>
              <a:rect b="b" l="l" r="r" t="t"/>
              <a:pathLst>
                <a:path extrusionOk="0" fill="none" h="1" w="1">
                  <a:moveTo>
                    <a:pt x="1" y="0"/>
                  </a:moveTo>
                  <a:lnTo>
                    <a:pt x="1"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47"/>
            <p:cNvSpPr/>
            <p:nvPr/>
          </p:nvSpPr>
          <p:spPr>
            <a:xfrm>
              <a:off x="6991350" y="507225"/>
              <a:ext cx="29250" cy="25"/>
            </a:xfrm>
            <a:custGeom>
              <a:rect b="b" l="l" r="r" t="t"/>
              <a:pathLst>
                <a:path extrusionOk="0" fill="none" h="1" w="1170">
                  <a:moveTo>
                    <a:pt x="1169" y="1"/>
                  </a:moveTo>
                  <a:lnTo>
                    <a:pt x="0" y="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47"/>
            <p:cNvSpPr/>
            <p:nvPr/>
          </p:nvSpPr>
          <p:spPr>
            <a:xfrm>
              <a:off x="6972475" y="420775"/>
              <a:ext cx="24975" cy="14025"/>
            </a:xfrm>
            <a:custGeom>
              <a:rect b="b" l="l" r="r" t="t"/>
              <a:pathLst>
                <a:path extrusionOk="0" fill="none" h="561" w="999">
                  <a:moveTo>
                    <a:pt x="0" y="561"/>
                  </a:moveTo>
                  <a:lnTo>
                    <a:pt x="999"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47"/>
            <p:cNvSpPr/>
            <p:nvPr/>
          </p:nvSpPr>
          <p:spPr>
            <a:xfrm>
              <a:off x="6997425" y="420775"/>
              <a:ext cx="25" cy="25"/>
            </a:xfrm>
            <a:custGeom>
              <a:rect b="b" l="l" r="r" t="t"/>
              <a:pathLst>
                <a:path extrusionOk="0" fill="none" h="1" w="1">
                  <a:moveTo>
                    <a:pt x="1" y="0"/>
                  </a:moveTo>
                  <a:lnTo>
                    <a:pt x="1"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47"/>
            <p:cNvSpPr/>
            <p:nvPr/>
          </p:nvSpPr>
          <p:spPr>
            <a:xfrm>
              <a:off x="6919500" y="356850"/>
              <a:ext cx="14025" cy="24975"/>
            </a:xfrm>
            <a:custGeom>
              <a:rect b="b" l="l" r="r" t="t"/>
              <a:pathLst>
                <a:path extrusionOk="0" fill="none" h="999" w="561">
                  <a:moveTo>
                    <a:pt x="560" y="0"/>
                  </a:moveTo>
                  <a:lnTo>
                    <a:pt x="0" y="999"/>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47"/>
            <p:cNvSpPr/>
            <p:nvPr/>
          </p:nvSpPr>
          <p:spPr>
            <a:xfrm>
              <a:off x="6933500" y="356850"/>
              <a:ext cx="25" cy="25"/>
            </a:xfrm>
            <a:custGeom>
              <a:rect b="b" l="l" r="r" t="t"/>
              <a:pathLst>
                <a:path extrusionOk="0" fill="none" h="1" w="1">
                  <a:moveTo>
                    <a:pt x="0" y="0"/>
                  </a:moveTo>
                  <a:lnTo>
                    <a:pt x="0"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22" name="Google Shape;1122;p47"/>
          <p:cNvGrpSpPr/>
          <p:nvPr/>
        </p:nvGrpSpPr>
        <p:grpSpPr>
          <a:xfrm>
            <a:off x="4873705" y="395448"/>
            <a:ext cx="337797" cy="319873"/>
            <a:chOff x="5973900" y="318475"/>
            <a:chExt cx="401900" cy="380575"/>
          </a:xfrm>
        </p:grpSpPr>
        <p:sp>
          <p:nvSpPr>
            <p:cNvPr id="1123" name="Google Shape;1123;p47"/>
            <p:cNvSpPr/>
            <p:nvPr/>
          </p:nvSpPr>
          <p:spPr>
            <a:xfrm>
              <a:off x="5973900" y="337975"/>
              <a:ext cx="401900" cy="67000"/>
            </a:xfrm>
            <a:custGeom>
              <a:rect b="b" l="l" r="r" t="t"/>
              <a:pathLst>
                <a:path extrusionOk="0" fill="none" h="2680" w="16076">
                  <a:moveTo>
                    <a:pt x="16075" y="2679"/>
                  </a:moveTo>
                  <a:lnTo>
                    <a:pt x="16075" y="0"/>
                  </a:lnTo>
                  <a:lnTo>
                    <a:pt x="1" y="0"/>
                  </a:lnTo>
                  <a:lnTo>
                    <a:pt x="1" y="2679"/>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47"/>
            <p:cNvSpPr/>
            <p:nvPr/>
          </p:nvSpPr>
          <p:spPr>
            <a:xfrm>
              <a:off x="6024450" y="348325"/>
              <a:ext cx="45075" cy="45075"/>
            </a:xfrm>
            <a:custGeom>
              <a:rect b="b" l="l" r="r" t="t"/>
              <a:pathLst>
                <a:path extrusionOk="0" fill="none" h="1803" w="1803">
                  <a:moveTo>
                    <a:pt x="902" y="1803"/>
                  </a:moveTo>
                  <a:lnTo>
                    <a:pt x="902" y="1803"/>
                  </a:lnTo>
                  <a:lnTo>
                    <a:pt x="731" y="1778"/>
                  </a:lnTo>
                  <a:lnTo>
                    <a:pt x="561" y="1729"/>
                  </a:lnTo>
                  <a:lnTo>
                    <a:pt x="390" y="1632"/>
                  </a:lnTo>
                  <a:lnTo>
                    <a:pt x="268" y="1535"/>
                  </a:lnTo>
                  <a:lnTo>
                    <a:pt x="147" y="1388"/>
                  </a:lnTo>
                  <a:lnTo>
                    <a:pt x="73" y="1242"/>
                  </a:lnTo>
                  <a:lnTo>
                    <a:pt x="25" y="1072"/>
                  </a:lnTo>
                  <a:lnTo>
                    <a:pt x="0" y="901"/>
                  </a:lnTo>
                  <a:lnTo>
                    <a:pt x="0" y="901"/>
                  </a:lnTo>
                  <a:lnTo>
                    <a:pt x="25" y="707"/>
                  </a:lnTo>
                  <a:lnTo>
                    <a:pt x="73" y="536"/>
                  </a:lnTo>
                  <a:lnTo>
                    <a:pt x="147" y="390"/>
                  </a:lnTo>
                  <a:lnTo>
                    <a:pt x="268" y="244"/>
                  </a:lnTo>
                  <a:lnTo>
                    <a:pt x="390" y="146"/>
                  </a:lnTo>
                  <a:lnTo>
                    <a:pt x="561" y="49"/>
                  </a:lnTo>
                  <a:lnTo>
                    <a:pt x="731" y="0"/>
                  </a:lnTo>
                  <a:lnTo>
                    <a:pt x="902" y="0"/>
                  </a:lnTo>
                  <a:lnTo>
                    <a:pt x="902" y="0"/>
                  </a:lnTo>
                  <a:lnTo>
                    <a:pt x="1072" y="0"/>
                  </a:lnTo>
                  <a:lnTo>
                    <a:pt x="1242" y="49"/>
                  </a:lnTo>
                  <a:lnTo>
                    <a:pt x="1413" y="146"/>
                  </a:lnTo>
                  <a:lnTo>
                    <a:pt x="1535" y="244"/>
                  </a:lnTo>
                  <a:lnTo>
                    <a:pt x="1657" y="390"/>
                  </a:lnTo>
                  <a:lnTo>
                    <a:pt x="1730" y="536"/>
                  </a:lnTo>
                  <a:lnTo>
                    <a:pt x="1778" y="707"/>
                  </a:lnTo>
                  <a:lnTo>
                    <a:pt x="1803" y="901"/>
                  </a:lnTo>
                  <a:lnTo>
                    <a:pt x="1803" y="901"/>
                  </a:lnTo>
                  <a:lnTo>
                    <a:pt x="1778" y="1072"/>
                  </a:lnTo>
                  <a:lnTo>
                    <a:pt x="1730" y="1242"/>
                  </a:lnTo>
                  <a:lnTo>
                    <a:pt x="1657" y="1388"/>
                  </a:lnTo>
                  <a:lnTo>
                    <a:pt x="1535" y="1535"/>
                  </a:lnTo>
                  <a:lnTo>
                    <a:pt x="1413" y="1632"/>
                  </a:lnTo>
                  <a:lnTo>
                    <a:pt x="1242" y="1729"/>
                  </a:lnTo>
                  <a:lnTo>
                    <a:pt x="1072" y="1778"/>
                  </a:lnTo>
                  <a:lnTo>
                    <a:pt x="902" y="1803"/>
                  </a:lnTo>
                  <a:lnTo>
                    <a:pt x="902" y="1803"/>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47"/>
            <p:cNvSpPr/>
            <p:nvPr/>
          </p:nvSpPr>
          <p:spPr>
            <a:xfrm>
              <a:off x="6280175" y="348325"/>
              <a:ext cx="45075" cy="45075"/>
            </a:xfrm>
            <a:custGeom>
              <a:rect b="b" l="l" r="r" t="t"/>
              <a:pathLst>
                <a:path extrusionOk="0" fill="none" h="1803" w="1803">
                  <a:moveTo>
                    <a:pt x="902" y="1803"/>
                  </a:moveTo>
                  <a:lnTo>
                    <a:pt x="902" y="1803"/>
                  </a:lnTo>
                  <a:lnTo>
                    <a:pt x="731" y="1778"/>
                  </a:lnTo>
                  <a:lnTo>
                    <a:pt x="561" y="1729"/>
                  </a:lnTo>
                  <a:lnTo>
                    <a:pt x="390" y="1632"/>
                  </a:lnTo>
                  <a:lnTo>
                    <a:pt x="268" y="1535"/>
                  </a:lnTo>
                  <a:lnTo>
                    <a:pt x="147" y="1388"/>
                  </a:lnTo>
                  <a:lnTo>
                    <a:pt x="74" y="1242"/>
                  </a:lnTo>
                  <a:lnTo>
                    <a:pt x="25" y="1072"/>
                  </a:lnTo>
                  <a:lnTo>
                    <a:pt x="0" y="901"/>
                  </a:lnTo>
                  <a:lnTo>
                    <a:pt x="0" y="901"/>
                  </a:lnTo>
                  <a:lnTo>
                    <a:pt x="25" y="707"/>
                  </a:lnTo>
                  <a:lnTo>
                    <a:pt x="74" y="536"/>
                  </a:lnTo>
                  <a:lnTo>
                    <a:pt x="147" y="390"/>
                  </a:lnTo>
                  <a:lnTo>
                    <a:pt x="268" y="244"/>
                  </a:lnTo>
                  <a:lnTo>
                    <a:pt x="390" y="146"/>
                  </a:lnTo>
                  <a:lnTo>
                    <a:pt x="561" y="49"/>
                  </a:lnTo>
                  <a:lnTo>
                    <a:pt x="731" y="0"/>
                  </a:lnTo>
                  <a:lnTo>
                    <a:pt x="902" y="0"/>
                  </a:lnTo>
                  <a:lnTo>
                    <a:pt x="902" y="0"/>
                  </a:lnTo>
                  <a:lnTo>
                    <a:pt x="1072" y="0"/>
                  </a:lnTo>
                  <a:lnTo>
                    <a:pt x="1243" y="49"/>
                  </a:lnTo>
                  <a:lnTo>
                    <a:pt x="1413" y="146"/>
                  </a:lnTo>
                  <a:lnTo>
                    <a:pt x="1535" y="244"/>
                  </a:lnTo>
                  <a:lnTo>
                    <a:pt x="1657" y="390"/>
                  </a:lnTo>
                  <a:lnTo>
                    <a:pt x="1730" y="536"/>
                  </a:lnTo>
                  <a:lnTo>
                    <a:pt x="1778" y="707"/>
                  </a:lnTo>
                  <a:lnTo>
                    <a:pt x="1803" y="901"/>
                  </a:lnTo>
                  <a:lnTo>
                    <a:pt x="1803" y="901"/>
                  </a:lnTo>
                  <a:lnTo>
                    <a:pt x="1778" y="1072"/>
                  </a:lnTo>
                  <a:lnTo>
                    <a:pt x="1730" y="1242"/>
                  </a:lnTo>
                  <a:lnTo>
                    <a:pt x="1657" y="1388"/>
                  </a:lnTo>
                  <a:lnTo>
                    <a:pt x="1535" y="1535"/>
                  </a:lnTo>
                  <a:lnTo>
                    <a:pt x="1413" y="1632"/>
                  </a:lnTo>
                  <a:lnTo>
                    <a:pt x="1243" y="1729"/>
                  </a:lnTo>
                  <a:lnTo>
                    <a:pt x="1072" y="1778"/>
                  </a:lnTo>
                  <a:lnTo>
                    <a:pt x="902" y="1803"/>
                  </a:lnTo>
                  <a:lnTo>
                    <a:pt x="902" y="1803"/>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47"/>
            <p:cNvSpPr/>
            <p:nvPr/>
          </p:nvSpPr>
          <p:spPr>
            <a:xfrm>
              <a:off x="5973900" y="667375"/>
              <a:ext cx="401900" cy="31675"/>
            </a:xfrm>
            <a:custGeom>
              <a:rect b="b" l="l" r="r" t="t"/>
              <a:pathLst>
                <a:path extrusionOk="0" fill="none" h="1267" w="16076">
                  <a:moveTo>
                    <a:pt x="1" y="0"/>
                  </a:moveTo>
                  <a:lnTo>
                    <a:pt x="1" y="487"/>
                  </a:lnTo>
                  <a:lnTo>
                    <a:pt x="1" y="487"/>
                  </a:lnTo>
                  <a:lnTo>
                    <a:pt x="25" y="658"/>
                  </a:lnTo>
                  <a:lnTo>
                    <a:pt x="74" y="804"/>
                  </a:lnTo>
                  <a:lnTo>
                    <a:pt x="147" y="926"/>
                  </a:lnTo>
                  <a:lnTo>
                    <a:pt x="220" y="1048"/>
                  </a:lnTo>
                  <a:lnTo>
                    <a:pt x="342" y="1145"/>
                  </a:lnTo>
                  <a:lnTo>
                    <a:pt x="488" y="1218"/>
                  </a:lnTo>
                  <a:lnTo>
                    <a:pt x="634" y="1267"/>
                  </a:lnTo>
                  <a:lnTo>
                    <a:pt x="780" y="1267"/>
                  </a:lnTo>
                  <a:lnTo>
                    <a:pt x="15296" y="1267"/>
                  </a:lnTo>
                  <a:lnTo>
                    <a:pt x="15296" y="1267"/>
                  </a:lnTo>
                  <a:lnTo>
                    <a:pt x="15442" y="1267"/>
                  </a:lnTo>
                  <a:lnTo>
                    <a:pt x="15588" y="1218"/>
                  </a:lnTo>
                  <a:lnTo>
                    <a:pt x="15734" y="1145"/>
                  </a:lnTo>
                  <a:lnTo>
                    <a:pt x="15856" y="1048"/>
                  </a:lnTo>
                  <a:lnTo>
                    <a:pt x="15929" y="926"/>
                  </a:lnTo>
                  <a:lnTo>
                    <a:pt x="16002" y="804"/>
                  </a:lnTo>
                  <a:lnTo>
                    <a:pt x="16051" y="658"/>
                  </a:lnTo>
                  <a:lnTo>
                    <a:pt x="16075" y="487"/>
                  </a:lnTo>
                  <a:lnTo>
                    <a:pt x="16075"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47"/>
            <p:cNvSpPr/>
            <p:nvPr/>
          </p:nvSpPr>
          <p:spPr>
            <a:xfrm>
              <a:off x="6302700" y="318475"/>
              <a:ext cx="28650" cy="63350"/>
            </a:xfrm>
            <a:custGeom>
              <a:rect b="b" l="l" r="r" t="t"/>
              <a:pathLst>
                <a:path extrusionOk="0" fill="none" h="2534" w="1146">
                  <a:moveTo>
                    <a:pt x="634" y="2534"/>
                  </a:moveTo>
                  <a:lnTo>
                    <a:pt x="488" y="2534"/>
                  </a:lnTo>
                  <a:lnTo>
                    <a:pt x="488" y="2534"/>
                  </a:lnTo>
                  <a:lnTo>
                    <a:pt x="390" y="2534"/>
                  </a:lnTo>
                  <a:lnTo>
                    <a:pt x="293" y="2485"/>
                  </a:lnTo>
                  <a:lnTo>
                    <a:pt x="220" y="2461"/>
                  </a:lnTo>
                  <a:lnTo>
                    <a:pt x="147" y="2388"/>
                  </a:lnTo>
                  <a:lnTo>
                    <a:pt x="74" y="2315"/>
                  </a:lnTo>
                  <a:lnTo>
                    <a:pt x="49" y="2242"/>
                  </a:lnTo>
                  <a:lnTo>
                    <a:pt x="1" y="2144"/>
                  </a:lnTo>
                  <a:lnTo>
                    <a:pt x="1" y="2047"/>
                  </a:lnTo>
                  <a:lnTo>
                    <a:pt x="1" y="488"/>
                  </a:lnTo>
                  <a:lnTo>
                    <a:pt x="1" y="488"/>
                  </a:lnTo>
                  <a:lnTo>
                    <a:pt x="1" y="391"/>
                  </a:lnTo>
                  <a:lnTo>
                    <a:pt x="49" y="293"/>
                  </a:lnTo>
                  <a:lnTo>
                    <a:pt x="74" y="220"/>
                  </a:lnTo>
                  <a:lnTo>
                    <a:pt x="147" y="147"/>
                  </a:lnTo>
                  <a:lnTo>
                    <a:pt x="220" y="74"/>
                  </a:lnTo>
                  <a:lnTo>
                    <a:pt x="293" y="50"/>
                  </a:lnTo>
                  <a:lnTo>
                    <a:pt x="390" y="1"/>
                  </a:lnTo>
                  <a:lnTo>
                    <a:pt x="488" y="1"/>
                  </a:lnTo>
                  <a:lnTo>
                    <a:pt x="683" y="1"/>
                  </a:lnTo>
                  <a:lnTo>
                    <a:pt x="683" y="1"/>
                  </a:lnTo>
                  <a:lnTo>
                    <a:pt x="780" y="1"/>
                  </a:lnTo>
                  <a:lnTo>
                    <a:pt x="877" y="50"/>
                  </a:lnTo>
                  <a:lnTo>
                    <a:pt x="950" y="74"/>
                  </a:lnTo>
                  <a:lnTo>
                    <a:pt x="1024" y="147"/>
                  </a:lnTo>
                  <a:lnTo>
                    <a:pt x="1072" y="220"/>
                  </a:lnTo>
                  <a:lnTo>
                    <a:pt x="1121" y="293"/>
                  </a:lnTo>
                  <a:lnTo>
                    <a:pt x="1145" y="391"/>
                  </a:lnTo>
                  <a:lnTo>
                    <a:pt x="1145" y="488"/>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47"/>
            <p:cNvSpPr/>
            <p:nvPr/>
          </p:nvSpPr>
          <p:spPr>
            <a:xfrm>
              <a:off x="6046975" y="318475"/>
              <a:ext cx="28650" cy="63350"/>
            </a:xfrm>
            <a:custGeom>
              <a:rect b="b" l="l" r="r" t="t"/>
              <a:pathLst>
                <a:path extrusionOk="0" fill="none" h="2534" w="1146">
                  <a:moveTo>
                    <a:pt x="634" y="2534"/>
                  </a:moveTo>
                  <a:lnTo>
                    <a:pt x="488" y="2534"/>
                  </a:lnTo>
                  <a:lnTo>
                    <a:pt x="488" y="2534"/>
                  </a:lnTo>
                  <a:lnTo>
                    <a:pt x="390" y="2534"/>
                  </a:lnTo>
                  <a:lnTo>
                    <a:pt x="293" y="2485"/>
                  </a:lnTo>
                  <a:lnTo>
                    <a:pt x="220" y="2461"/>
                  </a:lnTo>
                  <a:lnTo>
                    <a:pt x="147" y="2388"/>
                  </a:lnTo>
                  <a:lnTo>
                    <a:pt x="74" y="2315"/>
                  </a:lnTo>
                  <a:lnTo>
                    <a:pt x="49" y="2242"/>
                  </a:lnTo>
                  <a:lnTo>
                    <a:pt x="1" y="2144"/>
                  </a:lnTo>
                  <a:lnTo>
                    <a:pt x="1" y="2047"/>
                  </a:lnTo>
                  <a:lnTo>
                    <a:pt x="1" y="488"/>
                  </a:lnTo>
                  <a:lnTo>
                    <a:pt x="1" y="488"/>
                  </a:lnTo>
                  <a:lnTo>
                    <a:pt x="1" y="391"/>
                  </a:lnTo>
                  <a:lnTo>
                    <a:pt x="49" y="293"/>
                  </a:lnTo>
                  <a:lnTo>
                    <a:pt x="74" y="220"/>
                  </a:lnTo>
                  <a:lnTo>
                    <a:pt x="147" y="147"/>
                  </a:lnTo>
                  <a:lnTo>
                    <a:pt x="220" y="74"/>
                  </a:lnTo>
                  <a:lnTo>
                    <a:pt x="293" y="50"/>
                  </a:lnTo>
                  <a:lnTo>
                    <a:pt x="390" y="1"/>
                  </a:lnTo>
                  <a:lnTo>
                    <a:pt x="488" y="1"/>
                  </a:lnTo>
                  <a:lnTo>
                    <a:pt x="682" y="1"/>
                  </a:lnTo>
                  <a:lnTo>
                    <a:pt x="682" y="1"/>
                  </a:lnTo>
                  <a:lnTo>
                    <a:pt x="780" y="1"/>
                  </a:lnTo>
                  <a:lnTo>
                    <a:pt x="877" y="50"/>
                  </a:lnTo>
                  <a:lnTo>
                    <a:pt x="950" y="74"/>
                  </a:lnTo>
                  <a:lnTo>
                    <a:pt x="1023" y="147"/>
                  </a:lnTo>
                  <a:lnTo>
                    <a:pt x="1072" y="220"/>
                  </a:lnTo>
                  <a:lnTo>
                    <a:pt x="1121" y="293"/>
                  </a:lnTo>
                  <a:lnTo>
                    <a:pt x="1145" y="391"/>
                  </a:lnTo>
                  <a:lnTo>
                    <a:pt x="1145" y="488"/>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47"/>
            <p:cNvSpPr/>
            <p:nvPr/>
          </p:nvSpPr>
          <p:spPr>
            <a:xfrm>
              <a:off x="5973900" y="407375"/>
              <a:ext cx="401900" cy="272200"/>
            </a:xfrm>
            <a:custGeom>
              <a:rect b="b" l="l" r="r" t="t"/>
              <a:pathLst>
                <a:path extrusionOk="0" fill="none" h="10888" w="16076">
                  <a:moveTo>
                    <a:pt x="1" y="1"/>
                  </a:moveTo>
                  <a:lnTo>
                    <a:pt x="1" y="10303"/>
                  </a:lnTo>
                  <a:lnTo>
                    <a:pt x="1" y="10303"/>
                  </a:lnTo>
                  <a:lnTo>
                    <a:pt x="25" y="10400"/>
                  </a:lnTo>
                  <a:lnTo>
                    <a:pt x="74" y="10498"/>
                  </a:lnTo>
                  <a:lnTo>
                    <a:pt x="147" y="10595"/>
                  </a:lnTo>
                  <a:lnTo>
                    <a:pt x="220" y="10693"/>
                  </a:lnTo>
                  <a:lnTo>
                    <a:pt x="342" y="10766"/>
                  </a:lnTo>
                  <a:lnTo>
                    <a:pt x="488" y="10839"/>
                  </a:lnTo>
                  <a:lnTo>
                    <a:pt x="634" y="10887"/>
                  </a:lnTo>
                  <a:lnTo>
                    <a:pt x="780" y="10887"/>
                  </a:lnTo>
                  <a:lnTo>
                    <a:pt x="15296" y="10887"/>
                  </a:lnTo>
                  <a:lnTo>
                    <a:pt x="15296" y="10887"/>
                  </a:lnTo>
                  <a:lnTo>
                    <a:pt x="15442" y="10887"/>
                  </a:lnTo>
                  <a:lnTo>
                    <a:pt x="15588" y="10839"/>
                  </a:lnTo>
                  <a:lnTo>
                    <a:pt x="15734" y="10766"/>
                  </a:lnTo>
                  <a:lnTo>
                    <a:pt x="15856" y="10668"/>
                  </a:lnTo>
                  <a:lnTo>
                    <a:pt x="15929" y="10546"/>
                  </a:lnTo>
                  <a:lnTo>
                    <a:pt x="16002" y="10425"/>
                  </a:lnTo>
                  <a:lnTo>
                    <a:pt x="16051" y="10278"/>
                  </a:lnTo>
                  <a:lnTo>
                    <a:pt x="16075" y="10108"/>
                  </a:lnTo>
                  <a:lnTo>
                    <a:pt x="16075" y="1"/>
                  </a:lnTo>
                  <a:lnTo>
                    <a:pt x="1" y="1"/>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47"/>
            <p:cNvSpPr/>
            <p:nvPr/>
          </p:nvSpPr>
          <p:spPr>
            <a:xfrm>
              <a:off x="6024450" y="456100"/>
              <a:ext cx="300800" cy="175375"/>
            </a:xfrm>
            <a:custGeom>
              <a:rect b="b" l="l" r="r" t="t"/>
              <a:pathLst>
                <a:path extrusionOk="0" fill="none" h="7015" w="12032">
                  <a:moveTo>
                    <a:pt x="0" y="0"/>
                  </a:moveTo>
                  <a:lnTo>
                    <a:pt x="12032" y="0"/>
                  </a:lnTo>
                  <a:lnTo>
                    <a:pt x="12032" y="7014"/>
                  </a:lnTo>
                  <a:lnTo>
                    <a:pt x="0" y="7014"/>
                  </a:lnTo>
                  <a:lnTo>
                    <a:pt x="0" y="0"/>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47"/>
            <p:cNvSpPr/>
            <p:nvPr/>
          </p:nvSpPr>
          <p:spPr>
            <a:xfrm>
              <a:off x="6024450" y="573000"/>
              <a:ext cx="300800" cy="25"/>
            </a:xfrm>
            <a:custGeom>
              <a:rect b="b" l="l" r="r" t="t"/>
              <a:pathLst>
                <a:path extrusionOk="0" fill="none" h="1" w="12032">
                  <a:moveTo>
                    <a:pt x="0" y="0"/>
                  </a:moveTo>
                  <a:lnTo>
                    <a:pt x="12032"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47"/>
            <p:cNvSpPr/>
            <p:nvPr/>
          </p:nvSpPr>
          <p:spPr>
            <a:xfrm>
              <a:off x="6024450" y="514550"/>
              <a:ext cx="300800" cy="25"/>
            </a:xfrm>
            <a:custGeom>
              <a:rect b="b" l="l" r="r" t="t"/>
              <a:pathLst>
                <a:path extrusionOk="0" fill="none" h="1" w="12032">
                  <a:moveTo>
                    <a:pt x="0" y="0"/>
                  </a:moveTo>
                  <a:lnTo>
                    <a:pt x="12032"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47"/>
            <p:cNvSpPr/>
            <p:nvPr/>
          </p:nvSpPr>
          <p:spPr>
            <a:xfrm>
              <a:off x="6264950" y="456100"/>
              <a:ext cx="25" cy="175375"/>
            </a:xfrm>
            <a:custGeom>
              <a:rect b="b" l="l" r="r" t="t"/>
              <a:pathLst>
                <a:path extrusionOk="0" fill="none" h="7015" w="1">
                  <a:moveTo>
                    <a:pt x="1" y="0"/>
                  </a:moveTo>
                  <a:lnTo>
                    <a:pt x="1" y="7014"/>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47"/>
            <p:cNvSpPr/>
            <p:nvPr/>
          </p:nvSpPr>
          <p:spPr>
            <a:xfrm>
              <a:off x="6204675" y="456100"/>
              <a:ext cx="25" cy="175375"/>
            </a:xfrm>
            <a:custGeom>
              <a:rect b="b" l="l" r="r" t="t"/>
              <a:pathLst>
                <a:path extrusionOk="0" fill="none" h="7015" w="1">
                  <a:moveTo>
                    <a:pt x="0" y="0"/>
                  </a:moveTo>
                  <a:lnTo>
                    <a:pt x="0" y="7014"/>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47"/>
            <p:cNvSpPr/>
            <p:nvPr/>
          </p:nvSpPr>
          <p:spPr>
            <a:xfrm>
              <a:off x="6145000" y="456100"/>
              <a:ext cx="25" cy="175375"/>
            </a:xfrm>
            <a:custGeom>
              <a:rect b="b" l="l" r="r" t="t"/>
              <a:pathLst>
                <a:path extrusionOk="0" fill="none" h="7015" w="1">
                  <a:moveTo>
                    <a:pt x="1" y="0"/>
                  </a:moveTo>
                  <a:lnTo>
                    <a:pt x="1" y="7014"/>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47"/>
            <p:cNvSpPr/>
            <p:nvPr/>
          </p:nvSpPr>
          <p:spPr>
            <a:xfrm>
              <a:off x="6084725" y="456100"/>
              <a:ext cx="25" cy="175375"/>
            </a:xfrm>
            <a:custGeom>
              <a:rect b="b" l="l" r="r" t="t"/>
              <a:pathLst>
                <a:path extrusionOk="0" fill="none" h="7015" w="1">
                  <a:moveTo>
                    <a:pt x="1" y="0"/>
                  </a:moveTo>
                  <a:lnTo>
                    <a:pt x="1" y="7014"/>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37" name="Google Shape;1137;p47"/>
          <p:cNvGrpSpPr/>
          <p:nvPr/>
        </p:nvGrpSpPr>
        <p:grpSpPr>
          <a:xfrm>
            <a:off x="918858" y="908741"/>
            <a:ext cx="342882" cy="418128"/>
            <a:chOff x="1268550" y="929175"/>
            <a:chExt cx="407950" cy="497475"/>
          </a:xfrm>
        </p:grpSpPr>
        <p:sp>
          <p:nvSpPr>
            <p:cNvPr id="1138" name="Google Shape;1138;p47"/>
            <p:cNvSpPr/>
            <p:nvPr/>
          </p:nvSpPr>
          <p:spPr>
            <a:xfrm>
              <a:off x="1268550" y="953550"/>
              <a:ext cx="387250" cy="473100"/>
            </a:xfrm>
            <a:custGeom>
              <a:rect b="b" l="l" r="r" t="t"/>
              <a:pathLst>
                <a:path extrusionOk="0" fill="none" h="18924" w="15490">
                  <a:moveTo>
                    <a:pt x="15490" y="17828"/>
                  </a:moveTo>
                  <a:lnTo>
                    <a:pt x="15490" y="17828"/>
                  </a:lnTo>
                  <a:lnTo>
                    <a:pt x="15465" y="17998"/>
                  </a:lnTo>
                  <a:lnTo>
                    <a:pt x="15417" y="18169"/>
                  </a:lnTo>
                  <a:lnTo>
                    <a:pt x="15319" y="18364"/>
                  </a:lnTo>
                  <a:lnTo>
                    <a:pt x="15197" y="18534"/>
                  </a:lnTo>
                  <a:lnTo>
                    <a:pt x="15051" y="18680"/>
                  </a:lnTo>
                  <a:lnTo>
                    <a:pt x="14881" y="18802"/>
                  </a:lnTo>
                  <a:lnTo>
                    <a:pt x="14735" y="18900"/>
                  </a:lnTo>
                  <a:lnTo>
                    <a:pt x="14564" y="18924"/>
                  </a:lnTo>
                  <a:lnTo>
                    <a:pt x="1023" y="18924"/>
                  </a:lnTo>
                  <a:lnTo>
                    <a:pt x="1023" y="18924"/>
                  </a:lnTo>
                  <a:lnTo>
                    <a:pt x="852" y="18900"/>
                  </a:lnTo>
                  <a:lnTo>
                    <a:pt x="682" y="18802"/>
                  </a:lnTo>
                  <a:lnTo>
                    <a:pt x="511" y="18680"/>
                  </a:lnTo>
                  <a:lnTo>
                    <a:pt x="341" y="18534"/>
                  </a:lnTo>
                  <a:lnTo>
                    <a:pt x="219" y="18364"/>
                  </a:lnTo>
                  <a:lnTo>
                    <a:pt x="97" y="18169"/>
                  </a:lnTo>
                  <a:lnTo>
                    <a:pt x="24" y="17998"/>
                  </a:lnTo>
                  <a:lnTo>
                    <a:pt x="0" y="17828"/>
                  </a:lnTo>
                  <a:lnTo>
                    <a:pt x="0" y="877"/>
                  </a:lnTo>
                  <a:lnTo>
                    <a:pt x="0" y="877"/>
                  </a:lnTo>
                  <a:lnTo>
                    <a:pt x="24" y="706"/>
                  </a:lnTo>
                  <a:lnTo>
                    <a:pt x="97" y="560"/>
                  </a:lnTo>
                  <a:lnTo>
                    <a:pt x="195" y="414"/>
                  </a:lnTo>
                  <a:lnTo>
                    <a:pt x="341" y="268"/>
                  </a:lnTo>
                  <a:lnTo>
                    <a:pt x="487" y="171"/>
                  </a:lnTo>
                  <a:lnTo>
                    <a:pt x="658" y="73"/>
                  </a:lnTo>
                  <a:lnTo>
                    <a:pt x="828" y="24"/>
                  </a:lnTo>
                  <a:lnTo>
                    <a:pt x="974"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47"/>
            <p:cNvSpPr/>
            <p:nvPr/>
          </p:nvSpPr>
          <p:spPr>
            <a:xfrm>
              <a:off x="1298975" y="929175"/>
              <a:ext cx="377525" cy="462775"/>
            </a:xfrm>
            <a:custGeom>
              <a:rect b="b" l="l" r="r" t="t"/>
              <a:pathLst>
                <a:path extrusionOk="0" fill="none" h="18511" w="15101">
                  <a:moveTo>
                    <a:pt x="15101" y="3362"/>
                  </a:moveTo>
                  <a:lnTo>
                    <a:pt x="15101" y="17731"/>
                  </a:lnTo>
                  <a:lnTo>
                    <a:pt x="15101" y="17731"/>
                  </a:lnTo>
                  <a:lnTo>
                    <a:pt x="15076" y="17877"/>
                  </a:lnTo>
                  <a:lnTo>
                    <a:pt x="15028" y="18024"/>
                  </a:lnTo>
                  <a:lnTo>
                    <a:pt x="14979" y="18145"/>
                  </a:lnTo>
                  <a:lnTo>
                    <a:pt x="14882" y="18267"/>
                  </a:lnTo>
                  <a:lnTo>
                    <a:pt x="14760" y="18365"/>
                  </a:lnTo>
                  <a:lnTo>
                    <a:pt x="14614" y="18438"/>
                  </a:lnTo>
                  <a:lnTo>
                    <a:pt x="14468" y="18486"/>
                  </a:lnTo>
                  <a:lnTo>
                    <a:pt x="14321"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47"/>
            <p:cNvSpPr/>
            <p:nvPr/>
          </p:nvSpPr>
          <p:spPr>
            <a:xfrm>
              <a:off x="1592450" y="929175"/>
              <a:ext cx="84050" cy="84050"/>
            </a:xfrm>
            <a:custGeom>
              <a:rect b="b" l="l" r="r" t="t"/>
              <a:pathLst>
                <a:path extrusionOk="0" fill="none" h="3362" w="3362">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41" name="Google Shape;1141;p47"/>
          <p:cNvGrpSpPr/>
          <p:nvPr/>
        </p:nvGrpSpPr>
        <p:grpSpPr>
          <a:xfrm>
            <a:off x="5404922" y="924605"/>
            <a:ext cx="405331" cy="388962"/>
            <a:chOff x="6605925" y="948050"/>
            <a:chExt cx="482250" cy="462775"/>
          </a:xfrm>
        </p:grpSpPr>
        <p:sp>
          <p:nvSpPr>
            <p:cNvPr id="1142" name="Google Shape;1142;p47"/>
            <p:cNvSpPr/>
            <p:nvPr/>
          </p:nvSpPr>
          <p:spPr>
            <a:xfrm>
              <a:off x="6847025" y="1209875"/>
              <a:ext cx="60325" cy="200950"/>
            </a:xfrm>
            <a:custGeom>
              <a:rect b="b" l="l" r="r" t="t"/>
              <a:pathLst>
                <a:path extrusionOk="0" fill="none" h="8038" w="2413">
                  <a:moveTo>
                    <a:pt x="2412" y="6820"/>
                  </a:moveTo>
                  <a:lnTo>
                    <a:pt x="2412" y="6820"/>
                  </a:lnTo>
                  <a:lnTo>
                    <a:pt x="2388" y="7063"/>
                  </a:lnTo>
                  <a:lnTo>
                    <a:pt x="2315" y="7283"/>
                  </a:lnTo>
                  <a:lnTo>
                    <a:pt x="2217" y="7502"/>
                  </a:lnTo>
                  <a:lnTo>
                    <a:pt x="2071" y="7672"/>
                  </a:lnTo>
                  <a:lnTo>
                    <a:pt x="1876" y="7818"/>
                  </a:lnTo>
                  <a:lnTo>
                    <a:pt x="1681" y="7940"/>
                  </a:lnTo>
                  <a:lnTo>
                    <a:pt x="1462" y="8013"/>
                  </a:lnTo>
                  <a:lnTo>
                    <a:pt x="1219" y="8038"/>
                  </a:lnTo>
                  <a:lnTo>
                    <a:pt x="1219" y="8038"/>
                  </a:lnTo>
                  <a:lnTo>
                    <a:pt x="975" y="8013"/>
                  </a:lnTo>
                  <a:lnTo>
                    <a:pt x="732" y="7940"/>
                  </a:lnTo>
                  <a:lnTo>
                    <a:pt x="537" y="7818"/>
                  </a:lnTo>
                  <a:lnTo>
                    <a:pt x="366" y="7672"/>
                  </a:lnTo>
                  <a:lnTo>
                    <a:pt x="196" y="7502"/>
                  </a:lnTo>
                  <a:lnTo>
                    <a:pt x="98" y="7283"/>
                  </a:lnTo>
                  <a:lnTo>
                    <a:pt x="25" y="7063"/>
                  </a:lnTo>
                  <a:lnTo>
                    <a:pt x="1" y="6820"/>
                  </a:lnTo>
                  <a:lnTo>
                    <a:pt x="1" y="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47"/>
            <p:cNvSpPr/>
            <p:nvPr/>
          </p:nvSpPr>
          <p:spPr>
            <a:xfrm>
              <a:off x="6605925" y="971800"/>
              <a:ext cx="482250" cy="228350"/>
            </a:xfrm>
            <a:custGeom>
              <a:rect b="b" l="l" r="r" t="t"/>
              <a:pathLst>
                <a:path extrusionOk="0" fill="none" h="9134" w="19290">
                  <a:moveTo>
                    <a:pt x="4993" y="8817"/>
                  </a:moveTo>
                  <a:lnTo>
                    <a:pt x="4993" y="8817"/>
                  </a:lnTo>
                  <a:lnTo>
                    <a:pt x="5212" y="8671"/>
                  </a:lnTo>
                  <a:lnTo>
                    <a:pt x="5456" y="8501"/>
                  </a:lnTo>
                  <a:lnTo>
                    <a:pt x="5748" y="8330"/>
                  </a:lnTo>
                  <a:lnTo>
                    <a:pt x="6040" y="8184"/>
                  </a:lnTo>
                  <a:lnTo>
                    <a:pt x="6357" y="8038"/>
                  </a:lnTo>
                  <a:lnTo>
                    <a:pt x="6674" y="7940"/>
                  </a:lnTo>
                  <a:lnTo>
                    <a:pt x="6990" y="7867"/>
                  </a:lnTo>
                  <a:lnTo>
                    <a:pt x="7307" y="7843"/>
                  </a:lnTo>
                  <a:lnTo>
                    <a:pt x="7307" y="7843"/>
                  </a:lnTo>
                  <a:lnTo>
                    <a:pt x="7623" y="7867"/>
                  </a:lnTo>
                  <a:lnTo>
                    <a:pt x="7916" y="7892"/>
                  </a:lnTo>
                  <a:lnTo>
                    <a:pt x="8184" y="7940"/>
                  </a:lnTo>
                  <a:lnTo>
                    <a:pt x="8452" y="8038"/>
                  </a:lnTo>
                  <a:lnTo>
                    <a:pt x="8719" y="8135"/>
                  </a:lnTo>
                  <a:lnTo>
                    <a:pt x="8963" y="8257"/>
                  </a:lnTo>
                  <a:lnTo>
                    <a:pt x="9182" y="8379"/>
                  </a:lnTo>
                  <a:lnTo>
                    <a:pt x="9401" y="8525"/>
                  </a:lnTo>
                  <a:lnTo>
                    <a:pt x="9888" y="8525"/>
                  </a:lnTo>
                  <a:lnTo>
                    <a:pt x="9888" y="8525"/>
                  </a:lnTo>
                  <a:lnTo>
                    <a:pt x="10108" y="8379"/>
                  </a:lnTo>
                  <a:lnTo>
                    <a:pt x="10327" y="8257"/>
                  </a:lnTo>
                  <a:lnTo>
                    <a:pt x="10570" y="8135"/>
                  </a:lnTo>
                  <a:lnTo>
                    <a:pt x="10838" y="8038"/>
                  </a:lnTo>
                  <a:lnTo>
                    <a:pt x="11106" y="7940"/>
                  </a:lnTo>
                  <a:lnTo>
                    <a:pt x="11374" y="7892"/>
                  </a:lnTo>
                  <a:lnTo>
                    <a:pt x="11666" y="7867"/>
                  </a:lnTo>
                  <a:lnTo>
                    <a:pt x="11983" y="7843"/>
                  </a:lnTo>
                  <a:lnTo>
                    <a:pt x="11983" y="7843"/>
                  </a:lnTo>
                  <a:lnTo>
                    <a:pt x="12300" y="7867"/>
                  </a:lnTo>
                  <a:lnTo>
                    <a:pt x="12616" y="7940"/>
                  </a:lnTo>
                  <a:lnTo>
                    <a:pt x="12933" y="8038"/>
                  </a:lnTo>
                  <a:lnTo>
                    <a:pt x="13249" y="8184"/>
                  </a:lnTo>
                  <a:lnTo>
                    <a:pt x="13542" y="8330"/>
                  </a:lnTo>
                  <a:lnTo>
                    <a:pt x="13834" y="8501"/>
                  </a:lnTo>
                  <a:lnTo>
                    <a:pt x="14078" y="8671"/>
                  </a:lnTo>
                  <a:lnTo>
                    <a:pt x="14297" y="8817"/>
                  </a:lnTo>
                  <a:lnTo>
                    <a:pt x="14297" y="8817"/>
                  </a:lnTo>
                  <a:lnTo>
                    <a:pt x="14516" y="8647"/>
                  </a:lnTo>
                  <a:lnTo>
                    <a:pt x="14784" y="8476"/>
                  </a:lnTo>
                  <a:lnTo>
                    <a:pt x="15052" y="8330"/>
                  </a:lnTo>
                  <a:lnTo>
                    <a:pt x="15368" y="8184"/>
                  </a:lnTo>
                  <a:lnTo>
                    <a:pt x="15685" y="8038"/>
                  </a:lnTo>
                  <a:lnTo>
                    <a:pt x="16002" y="7940"/>
                  </a:lnTo>
                  <a:lnTo>
                    <a:pt x="16343" y="7867"/>
                  </a:lnTo>
                  <a:lnTo>
                    <a:pt x="16659" y="7843"/>
                  </a:lnTo>
                  <a:lnTo>
                    <a:pt x="16659" y="7843"/>
                  </a:lnTo>
                  <a:lnTo>
                    <a:pt x="17073" y="7867"/>
                  </a:lnTo>
                  <a:lnTo>
                    <a:pt x="17487" y="7940"/>
                  </a:lnTo>
                  <a:lnTo>
                    <a:pt x="17853" y="8062"/>
                  </a:lnTo>
                  <a:lnTo>
                    <a:pt x="18218" y="8208"/>
                  </a:lnTo>
                  <a:lnTo>
                    <a:pt x="18534" y="8379"/>
                  </a:lnTo>
                  <a:lnTo>
                    <a:pt x="18827" y="8598"/>
                  </a:lnTo>
                  <a:lnTo>
                    <a:pt x="19095" y="8866"/>
                  </a:lnTo>
                  <a:lnTo>
                    <a:pt x="19289" y="9134"/>
                  </a:lnTo>
                  <a:lnTo>
                    <a:pt x="19289" y="9134"/>
                  </a:lnTo>
                  <a:lnTo>
                    <a:pt x="19265" y="8695"/>
                  </a:lnTo>
                  <a:lnTo>
                    <a:pt x="19192" y="8233"/>
                  </a:lnTo>
                  <a:lnTo>
                    <a:pt x="19119" y="7819"/>
                  </a:lnTo>
                  <a:lnTo>
                    <a:pt x="19046" y="7380"/>
                  </a:lnTo>
                  <a:lnTo>
                    <a:pt x="18924" y="6942"/>
                  </a:lnTo>
                  <a:lnTo>
                    <a:pt x="18802" y="6528"/>
                  </a:lnTo>
                  <a:lnTo>
                    <a:pt x="18632" y="6114"/>
                  </a:lnTo>
                  <a:lnTo>
                    <a:pt x="18486" y="5724"/>
                  </a:lnTo>
                  <a:lnTo>
                    <a:pt x="18291" y="5334"/>
                  </a:lnTo>
                  <a:lnTo>
                    <a:pt x="18072" y="4945"/>
                  </a:lnTo>
                  <a:lnTo>
                    <a:pt x="17853" y="4555"/>
                  </a:lnTo>
                  <a:lnTo>
                    <a:pt x="17609" y="4190"/>
                  </a:lnTo>
                  <a:lnTo>
                    <a:pt x="17365" y="3824"/>
                  </a:lnTo>
                  <a:lnTo>
                    <a:pt x="17073" y="3483"/>
                  </a:lnTo>
                  <a:lnTo>
                    <a:pt x="16781" y="3143"/>
                  </a:lnTo>
                  <a:lnTo>
                    <a:pt x="16464" y="2826"/>
                  </a:lnTo>
                  <a:lnTo>
                    <a:pt x="16464" y="2826"/>
                  </a:lnTo>
                  <a:lnTo>
                    <a:pt x="16148" y="2509"/>
                  </a:lnTo>
                  <a:lnTo>
                    <a:pt x="15831" y="2217"/>
                  </a:lnTo>
                  <a:lnTo>
                    <a:pt x="15490" y="1949"/>
                  </a:lnTo>
                  <a:lnTo>
                    <a:pt x="15125" y="1706"/>
                  </a:lnTo>
                  <a:lnTo>
                    <a:pt x="14759" y="1462"/>
                  </a:lnTo>
                  <a:lnTo>
                    <a:pt x="14394" y="1243"/>
                  </a:lnTo>
                  <a:lnTo>
                    <a:pt x="14004" y="1024"/>
                  </a:lnTo>
                  <a:lnTo>
                    <a:pt x="13615" y="853"/>
                  </a:lnTo>
                  <a:lnTo>
                    <a:pt x="13225" y="683"/>
                  </a:lnTo>
                  <a:lnTo>
                    <a:pt x="12811" y="512"/>
                  </a:lnTo>
                  <a:lnTo>
                    <a:pt x="12397" y="390"/>
                  </a:lnTo>
                  <a:lnTo>
                    <a:pt x="11983" y="269"/>
                  </a:lnTo>
                  <a:lnTo>
                    <a:pt x="11545" y="171"/>
                  </a:lnTo>
                  <a:lnTo>
                    <a:pt x="11131" y="98"/>
                  </a:lnTo>
                  <a:lnTo>
                    <a:pt x="10692" y="49"/>
                  </a:lnTo>
                  <a:lnTo>
                    <a:pt x="10254" y="1"/>
                  </a:lnTo>
                  <a:lnTo>
                    <a:pt x="9036" y="1"/>
                  </a:lnTo>
                  <a:lnTo>
                    <a:pt x="9036" y="1"/>
                  </a:lnTo>
                  <a:lnTo>
                    <a:pt x="8598" y="49"/>
                  </a:lnTo>
                  <a:lnTo>
                    <a:pt x="8159" y="98"/>
                  </a:lnTo>
                  <a:lnTo>
                    <a:pt x="7745" y="171"/>
                  </a:lnTo>
                  <a:lnTo>
                    <a:pt x="7307" y="269"/>
                  </a:lnTo>
                  <a:lnTo>
                    <a:pt x="6893" y="390"/>
                  </a:lnTo>
                  <a:lnTo>
                    <a:pt x="6479" y="512"/>
                  </a:lnTo>
                  <a:lnTo>
                    <a:pt x="6065" y="683"/>
                  </a:lnTo>
                  <a:lnTo>
                    <a:pt x="5675" y="853"/>
                  </a:lnTo>
                  <a:lnTo>
                    <a:pt x="5285" y="1024"/>
                  </a:lnTo>
                  <a:lnTo>
                    <a:pt x="4896" y="1243"/>
                  </a:lnTo>
                  <a:lnTo>
                    <a:pt x="4530" y="1462"/>
                  </a:lnTo>
                  <a:lnTo>
                    <a:pt x="4165" y="1706"/>
                  </a:lnTo>
                  <a:lnTo>
                    <a:pt x="3800" y="1949"/>
                  </a:lnTo>
                  <a:lnTo>
                    <a:pt x="3459" y="2217"/>
                  </a:lnTo>
                  <a:lnTo>
                    <a:pt x="3142" y="2509"/>
                  </a:lnTo>
                  <a:lnTo>
                    <a:pt x="2826" y="2826"/>
                  </a:lnTo>
                  <a:lnTo>
                    <a:pt x="2826" y="2826"/>
                  </a:lnTo>
                  <a:lnTo>
                    <a:pt x="2509" y="3143"/>
                  </a:lnTo>
                  <a:lnTo>
                    <a:pt x="2217" y="3483"/>
                  </a:lnTo>
                  <a:lnTo>
                    <a:pt x="1924" y="3824"/>
                  </a:lnTo>
                  <a:lnTo>
                    <a:pt x="1681" y="4190"/>
                  </a:lnTo>
                  <a:lnTo>
                    <a:pt x="1437" y="4555"/>
                  </a:lnTo>
                  <a:lnTo>
                    <a:pt x="1218" y="4945"/>
                  </a:lnTo>
                  <a:lnTo>
                    <a:pt x="999" y="5334"/>
                  </a:lnTo>
                  <a:lnTo>
                    <a:pt x="804" y="5724"/>
                  </a:lnTo>
                  <a:lnTo>
                    <a:pt x="658" y="6114"/>
                  </a:lnTo>
                  <a:lnTo>
                    <a:pt x="487" y="6528"/>
                  </a:lnTo>
                  <a:lnTo>
                    <a:pt x="366" y="6942"/>
                  </a:lnTo>
                  <a:lnTo>
                    <a:pt x="244" y="7380"/>
                  </a:lnTo>
                  <a:lnTo>
                    <a:pt x="171" y="7819"/>
                  </a:lnTo>
                  <a:lnTo>
                    <a:pt x="98" y="8233"/>
                  </a:lnTo>
                  <a:lnTo>
                    <a:pt x="25" y="8695"/>
                  </a:lnTo>
                  <a:lnTo>
                    <a:pt x="0" y="9134"/>
                  </a:lnTo>
                  <a:lnTo>
                    <a:pt x="0" y="9134"/>
                  </a:lnTo>
                  <a:lnTo>
                    <a:pt x="195" y="8866"/>
                  </a:lnTo>
                  <a:lnTo>
                    <a:pt x="463" y="8598"/>
                  </a:lnTo>
                  <a:lnTo>
                    <a:pt x="755" y="8379"/>
                  </a:lnTo>
                  <a:lnTo>
                    <a:pt x="1072" y="8208"/>
                  </a:lnTo>
                  <a:lnTo>
                    <a:pt x="1437" y="8062"/>
                  </a:lnTo>
                  <a:lnTo>
                    <a:pt x="1803" y="7940"/>
                  </a:lnTo>
                  <a:lnTo>
                    <a:pt x="2217" y="7867"/>
                  </a:lnTo>
                  <a:lnTo>
                    <a:pt x="2631" y="7843"/>
                  </a:lnTo>
                  <a:lnTo>
                    <a:pt x="2631" y="7843"/>
                  </a:lnTo>
                  <a:lnTo>
                    <a:pt x="2947" y="7867"/>
                  </a:lnTo>
                  <a:lnTo>
                    <a:pt x="3288" y="7940"/>
                  </a:lnTo>
                  <a:lnTo>
                    <a:pt x="3605" y="8038"/>
                  </a:lnTo>
                  <a:lnTo>
                    <a:pt x="3922" y="8184"/>
                  </a:lnTo>
                  <a:lnTo>
                    <a:pt x="4238" y="8330"/>
                  </a:lnTo>
                  <a:lnTo>
                    <a:pt x="4506" y="8476"/>
                  </a:lnTo>
                  <a:lnTo>
                    <a:pt x="4774" y="8647"/>
                  </a:lnTo>
                  <a:lnTo>
                    <a:pt x="4993" y="8817"/>
                  </a:lnTo>
                  <a:lnTo>
                    <a:pt x="4993" y="8817"/>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47"/>
            <p:cNvSpPr/>
            <p:nvPr/>
          </p:nvSpPr>
          <p:spPr>
            <a:xfrm>
              <a:off x="6847025" y="948050"/>
              <a:ext cx="25" cy="23775"/>
            </a:xfrm>
            <a:custGeom>
              <a:rect b="b" l="l" r="r" t="t"/>
              <a:pathLst>
                <a:path extrusionOk="0" fill="none" h="951" w="1">
                  <a:moveTo>
                    <a:pt x="1" y="951"/>
                  </a:moveTo>
                  <a:lnTo>
                    <a:pt x="1" y="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47"/>
            <p:cNvSpPr/>
            <p:nvPr/>
          </p:nvSpPr>
          <p:spPr>
            <a:xfrm>
              <a:off x="6847025" y="1001025"/>
              <a:ext cx="25" cy="183900"/>
            </a:xfrm>
            <a:custGeom>
              <a:rect b="b" l="l" r="r" t="t"/>
              <a:pathLst>
                <a:path extrusionOk="0" fill="none" h="7356" w="1">
                  <a:moveTo>
                    <a:pt x="1" y="1"/>
                  </a:moveTo>
                  <a:lnTo>
                    <a:pt x="1" y="7356"/>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47"/>
            <p:cNvSpPr/>
            <p:nvPr/>
          </p:nvSpPr>
          <p:spPr>
            <a:xfrm>
              <a:off x="6872000" y="994325"/>
              <a:ext cx="85275" cy="190600"/>
            </a:xfrm>
            <a:custGeom>
              <a:rect b="b" l="l" r="r" t="t"/>
              <a:pathLst>
                <a:path extrusionOk="0" fill="none" h="7624" w="3411">
                  <a:moveTo>
                    <a:pt x="3410" y="7624"/>
                  </a:moveTo>
                  <a:lnTo>
                    <a:pt x="3410" y="7624"/>
                  </a:lnTo>
                  <a:lnTo>
                    <a:pt x="3337" y="7112"/>
                  </a:lnTo>
                  <a:lnTo>
                    <a:pt x="3215" y="6406"/>
                  </a:lnTo>
                  <a:lnTo>
                    <a:pt x="3142" y="5968"/>
                  </a:lnTo>
                  <a:lnTo>
                    <a:pt x="3020" y="5505"/>
                  </a:lnTo>
                  <a:lnTo>
                    <a:pt x="2874" y="4994"/>
                  </a:lnTo>
                  <a:lnTo>
                    <a:pt x="2704" y="4482"/>
                  </a:lnTo>
                  <a:lnTo>
                    <a:pt x="2509" y="3922"/>
                  </a:lnTo>
                  <a:lnTo>
                    <a:pt x="2265" y="3362"/>
                  </a:lnTo>
                  <a:lnTo>
                    <a:pt x="1998" y="2802"/>
                  </a:lnTo>
                  <a:lnTo>
                    <a:pt x="1681" y="2217"/>
                  </a:lnTo>
                  <a:lnTo>
                    <a:pt x="1340" y="1633"/>
                  </a:lnTo>
                  <a:lnTo>
                    <a:pt x="950" y="1072"/>
                  </a:lnTo>
                  <a:lnTo>
                    <a:pt x="488" y="512"/>
                  </a:lnTo>
                  <a:lnTo>
                    <a:pt x="0" y="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47"/>
            <p:cNvSpPr/>
            <p:nvPr/>
          </p:nvSpPr>
          <p:spPr>
            <a:xfrm>
              <a:off x="6736825" y="994325"/>
              <a:ext cx="85275" cy="190600"/>
            </a:xfrm>
            <a:custGeom>
              <a:rect b="b" l="l" r="r" t="t"/>
              <a:pathLst>
                <a:path extrusionOk="0" fill="none" h="7624" w="3411">
                  <a:moveTo>
                    <a:pt x="3410" y="1"/>
                  </a:moveTo>
                  <a:lnTo>
                    <a:pt x="3410" y="1"/>
                  </a:lnTo>
                  <a:lnTo>
                    <a:pt x="2923" y="512"/>
                  </a:lnTo>
                  <a:lnTo>
                    <a:pt x="2461" y="1072"/>
                  </a:lnTo>
                  <a:lnTo>
                    <a:pt x="2071" y="1633"/>
                  </a:lnTo>
                  <a:lnTo>
                    <a:pt x="1706" y="2217"/>
                  </a:lnTo>
                  <a:lnTo>
                    <a:pt x="1413" y="2802"/>
                  </a:lnTo>
                  <a:lnTo>
                    <a:pt x="1121" y="3362"/>
                  </a:lnTo>
                  <a:lnTo>
                    <a:pt x="902" y="3922"/>
                  </a:lnTo>
                  <a:lnTo>
                    <a:pt x="707" y="4482"/>
                  </a:lnTo>
                  <a:lnTo>
                    <a:pt x="536" y="4994"/>
                  </a:lnTo>
                  <a:lnTo>
                    <a:pt x="390" y="5505"/>
                  </a:lnTo>
                  <a:lnTo>
                    <a:pt x="269" y="5968"/>
                  </a:lnTo>
                  <a:lnTo>
                    <a:pt x="171" y="6406"/>
                  </a:lnTo>
                  <a:lnTo>
                    <a:pt x="49" y="7112"/>
                  </a:lnTo>
                  <a:lnTo>
                    <a:pt x="1" y="7624"/>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48" name="Google Shape;1148;p47"/>
          <p:cNvGrpSpPr/>
          <p:nvPr/>
        </p:nvGrpSpPr>
        <p:grpSpPr>
          <a:xfrm>
            <a:off x="5499604" y="2076574"/>
            <a:ext cx="215966" cy="342399"/>
            <a:chOff x="6718575" y="2318625"/>
            <a:chExt cx="256950" cy="407375"/>
          </a:xfrm>
        </p:grpSpPr>
        <p:sp>
          <p:nvSpPr>
            <p:cNvPr id="1149" name="Google Shape;1149;p47"/>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47"/>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47"/>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47"/>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47"/>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47"/>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47"/>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47"/>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7" name="Google Shape;1157;p47"/>
          <p:cNvGrpSpPr/>
          <p:nvPr/>
        </p:nvGrpSpPr>
        <p:grpSpPr>
          <a:xfrm>
            <a:off x="2600993" y="2703482"/>
            <a:ext cx="363369" cy="221115"/>
            <a:chOff x="3269900" y="3064500"/>
            <a:chExt cx="432325" cy="263075"/>
          </a:xfrm>
        </p:grpSpPr>
        <p:sp>
          <p:nvSpPr>
            <p:cNvPr id="1158" name="Google Shape;1158;p47"/>
            <p:cNvSpPr/>
            <p:nvPr/>
          </p:nvSpPr>
          <p:spPr>
            <a:xfrm>
              <a:off x="3269900" y="3064500"/>
              <a:ext cx="432325" cy="263075"/>
            </a:xfrm>
            <a:custGeom>
              <a:rect b="b" l="l" r="r" t="t"/>
              <a:pathLst>
                <a:path extrusionOk="0" fill="none" h="10523" w="17293">
                  <a:moveTo>
                    <a:pt x="14711" y="7916"/>
                  </a:moveTo>
                  <a:lnTo>
                    <a:pt x="14711" y="7916"/>
                  </a:lnTo>
                  <a:lnTo>
                    <a:pt x="14151" y="8379"/>
                  </a:lnTo>
                  <a:lnTo>
                    <a:pt x="13493" y="8842"/>
                  </a:lnTo>
                  <a:lnTo>
                    <a:pt x="12811" y="9280"/>
                  </a:lnTo>
                  <a:lnTo>
                    <a:pt x="12446" y="9475"/>
                  </a:lnTo>
                  <a:lnTo>
                    <a:pt x="12056" y="9670"/>
                  </a:lnTo>
                  <a:lnTo>
                    <a:pt x="11667" y="9840"/>
                  </a:lnTo>
                  <a:lnTo>
                    <a:pt x="11253" y="10011"/>
                  </a:lnTo>
                  <a:lnTo>
                    <a:pt x="10839" y="10157"/>
                  </a:lnTo>
                  <a:lnTo>
                    <a:pt x="10425" y="10278"/>
                  </a:lnTo>
                  <a:lnTo>
                    <a:pt x="9986" y="10376"/>
                  </a:lnTo>
                  <a:lnTo>
                    <a:pt x="9548" y="10449"/>
                  </a:lnTo>
                  <a:lnTo>
                    <a:pt x="9109" y="10498"/>
                  </a:lnTo>
                  <a:lnTo>
                    <a:pt x="8647" y="10522"/>
                  </a:lnTo>
                  <a:lnTo>
                    <a:pt x="8647" y="10522"/>
                  </a:lnTo>
                  <a:lnTo>
                    <a:pt x="8233" y="10522"/>
                  </a:lnTo>
                  <a:lnTo>
                    <a:pt x="7843" y="10473"/>
                  </a:lnTo>
                  <a:lnTo>
                    <a:pt x="7453" y="10425"/>
                  </a:lnTo>
                  <a:lnTo>
                    <a:pt x="7064" y="10327"/>
                  </a:lnTo>
                  <a:lnTo>
                    <a:pt x="6674" y="10230"/>
                  </a:lnTo>
                  <a:lnTo>
                    <a:pt x="6284" y="10108"/>
                  </a:lnTo>
                  <a:lnTo>
                    <a:pt x="5919" y="9986"/>
                  </a:lnTo>
                  <a:lnTo>
                    <a:pt x="5554" y="9840"/>
                  </a:lnTo>
                  <a:lnTo>
                    <a:pt x="5213" y="9670"/>
                  </a:lnTo>
                  <a:lnTo>
                    <a:pt x="4847" y="9499"/>
                  </a:lnTo>
                  <a:lnTo>
                    <a:pt x="4190" y="9109"/>
                  </a:lnTo>
                  <a:lnTo>
                    <a:pt x="3557" y="8695"/>
                  </a:lnTo>
                  <a:lnTo>
                    <a:pt x="2972" y="8233"/>
                  </a:lnTo>
                  <a:lnTo>
                    <a:pt x="2412" y="7794"/>
                  </a:lnTo>
                  <a:lnTo>
                    <a:pt x="1900" y="7332"/>
                  </a:lnTo>
                  <a:lnTo>
                    <a:pt x="1438" y="6893"/>
                  </a:lnTo>
                  <a:lnTo>
                    <a:pt x="1048" y="6479"/>
                  </a:lnTo>
                  <a:lnTo>
                    <a:pt x="390" y="5748"/>
                  </a:lnTo>
                  <a:lnTo>
                    <a:pt x="1" y="5261"/>
                  </a:lnTo>
                  <a:lnTo>
                    <a:pt x="1" y="5261"/>
                  </a:lnTo>
                  <a:lnTo>
                    <a:pt x="390" y="4774"/>
                  </a:lnTo>
                  <a:lnTo>
                    <a:pt x="1048" y="4044"/>
                  </a:lnTo>
                  <a:lnTo>
                    <a:pt x="1438" y="3630"/>
                  </a:lnTo>
                  <a:lnTo>
                    <a:pt x="1900" y="3191"/>
                  </a:lnTo>
                  <a:lnTo>
                    <a:pt x="2412" y="2728"/>
                  </a:lnTo>
                  <a:lnTo>
                    <a:pt x="2972" y="2290"/>
                  </a:lnTo>
                  <a:lnTo>
                    <a:pt x="3557" y="1852"/>
                  </a:lnTo>
                  <a:lnTo>
                    <a:pt x="4190" y="1413"/>
                  </a:lnTo>
                  <a:lnTo>
                    <a:pt x="4847" y="1024"/>
                  </a:lnTo>
                  <a:lnTo>
                    <a:pt x="5213" y="853"/>
                  </a:lnTo>
                  <a:lnTo>
                    <a:pt x="5554" y="683"/>
                  </a:lnTo>
                  <a:lnTo>
                    <a:pt x="5919" y="536"/>
                  </a:lnTo>
                  <a:lnTo>
                    <a:pt x="6284" y="415"/>
                  </a:lnTo>
                  <a:lnTo>
                    <a:pt x="6674" y="293"/>
                  </a:lnTo>
                  <a:lnTo>
                    <a:pt x="7064" y="196"/>
                  </a:lnTo>
                  <a:lnTo>
                    <a:pt x="7453" y="98"/>
                  </a:lnTo>
                  <a:lnTo>
                    <a:pt x="7843" y="49"/>
                  </a:lnTo>
                  <a:lnTo>
                    <a:pt x="8233" y="1"/>
                  </a:lnTo>
                  <a:lnTo>
                    <a:pt x="8647" y="1"/>
                  </a:lnTo>
                  <a:lnTo>
                    <a:pt x="8647" y="1"/>
                  </a:lnTo>
                  <a:lnTo>
                    <a:pt x="9109" y="25"/>
                  </a:lnTo>
                  <a:lnTo>
                    <a:pt x="9548" y="74"/>
                  </a:lnTo>
                  <a:lnTo>
                    <a:pt x="9986" y="147"/>
                  </a:lnTo>
                  <a:lnTo>
                    <a:pt x="10425" y="244"/>
                  </a:lnTo>
                  <a:lnTo>
                    <a:pt x="10839" y="366"/>
                  </a:lnTo>
                  <a:lnTo>
                    <a:pt x="11253" y="512"/>
                  </a:lnTo>
                  <a:lnTo>
                    <a:pt x="11667" y="683"/>
                  </a:lnTo>
                  <a:lnTo>
                    <a:pt x="12056" y="853"/>
                  </a:lnTo>
                  <a:lnTo>
                    <a:pt x="12446" y="1048"/>
                  </a:lnTo>
                  <a:lnTo>
                    <a:pt x="12811" y="1243"/>
                  </a:lnTo>
                  <a:lnTo>
                    <a:pt x="13493" y="1681"/>
                  </a:lnTo>
                  <a:lnTo>
                    <a:pt x="14151" y="2144"/>
                  </a:lnTo>
                  <a:lnTo>
                    <a:pt x="14711" y="2607"/>
                  </a:lnTo>
                  <a:lnTo>
                    <a:pt x="14711" y="2607"/>
                  </a:lnTo>
                  <a:lnTo>
                    <a:pt x="15198" y="3021"/>
                  </a:lnTo>
                  <a:lnTo>
                    <a:pt x="15637" y="3435"/>
                  </a:lnTo>
                  <a:lnTo>
                    <a:pt x="16026" y="3824"/>
                  </a:lnTo>
                  <a:lnTo>
                    <a:pt x="16367" y="4190"/>
                  </a:lnTo>
                  <a:lnTo>
                    <a:pt x="16927" y="4823"/>
                  </a:lnTo>
                  <a:lnTo>
                    <a:pt x="17293" y="5261"/>
                  </a:lnTo>
                  <a:lnTo>
                    <a:pt x="17293" y="5261"/>
                  </a:lnTo>
                  <a:lnTo>
                    <a:pt x="16927" y="5700"/>
                  </a:lnTo>
                  <a:lnTo>
                    <a:pt x="16367" y="6333"/>
                  </a:lnTo>
                  <a:lnTo>
                    <a:pt x="16026" y="6698"/>
                  </a:lnTo>
                  <a:lnTo>
                    <a:pt x="15637" y="7088"/>
                  </a:lnTo>
                  <a:lnTo>
                    <a:pt x="15198" y="7502"/>
                  </a:lnTo>
                  <a:lnTo>
                    <a:pt x="14711" y="7916"/>
                  </a:lnTo>
                  <a:lnTo>
                    <a:pt x="14711" y="7916"/>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47"/>
            <p:cNvSpPr/>
            <p:nvPr/>
          </p:nvSpPr>
          <p:spPr>
            <a:xfrm>
              <a:off x="3445875" y="3155825"/>
              <a:ext cx="80400" cy="80400"/>
            </a:xfrm>
            <a:custGeom>
              <a:rect b="b" l="l" r="r" t="t"/>
              <a:pathLst>
                <a:path extrusionOk="0" fill="none" h="3216" w="3216">
                  <a:moveTo>
                    <a:pt x="0" y="1608"/>
                  </a:moveTo>
                  <a:lnTo>
                    <a:pt x="0" y="1608"/>
                  </a:lnTo>
                  <a:lnTo>
                    <a:pt x="25" y="1438"/>
                  </a:lnTo>
                  <a:lnTo>
                    <a:pt x="49" y="1292"/>
                  </a:lnTo>
                  <a:lnTo>
                    <a:pt x="73" y="1121"/>
                  </a:lnTo>
                  <a:lnTo>
                    <a:pt x="146" y="975"/>
                  </a:lnTo>
                  <a:lnTo>
                    <a:pt x="195" y="853"/>
                  </a:lnTo>
                  <a:lnTo>
                    <a:pt x="293" y="707"/>
                  </a:lnTo>
                  <a:lnTo>
                    <a:pt x="366" y="585"/>
                  </a:lnTo>
                  <a:lnTo>
                    <a:pt x="487" y="488"/>
                  </a:lnTo>
                  <a:lnTo>
                    <a:pt x="585" y="366"/>
                  </a:lnTo>
                  <a:lnTo>
                    <a:pt x="707" y="293"/>
                  </a:lnTo>
                  <a:lnTo>
                    <a:pt x="853" y="196"/>
                  </a:lnTo>
                  <a:lnTo>
                    <a:pt x="974" y="147"/>
                  </a:lnTo>
                  <a:lnTo>
                    <a:pt x="1121" y="74"/>
                  </a:lnTo>
                  <a:lnTo>
                    <a:pt x="1291" y="50"/>
                  </a:lnTo>
                  <a:lnTo>
                    <a:pt x="1437" y="25"/>
                  </a:lnTo>
                  <a:lnTo>
                    <a:pt x="1608" y="1"/>
                  </a:lnTo>
                  <a:lnTo>
                    <a:pt x="1608" y="1"/>
                  </a:lnTo>
                  <a:lnTo>
                    <a:pt x="1778" y="25"/>
                  </a:lnTo>
                  <a:lnTo>
                    <a:pt x="1924" y="50"/>
                  </a:lnTo>
                  <a:lnTo>
                    <a:pt x="2095" y="74"/>
                  </a:lnTo>
                  <a:lnTo>
                    <a:pt x="2241" y="147"/>
                  </a:lnTo>
                  <a:lnTo>
                    <a:pt x="2363" y="196"/>
                  </a:lnTo>
                  <a:lnTo>
                    <a:pt x="2509" y="293"/>
                  </a:lnTo>
                  <a:lnTo>
                    <a:pt x="2631" y="366"/>
                  </a:lnTo>
                  <a:lnTo>
                    <a:pt x="2728" y="488"/>
                  </a:lnTo>
                  <a:lnTo>
                    <a:pt x="2850" y="585"/>
                  </a:lnTo>
                  <a:lnTo>
                    <a:pt x="2923" y="707"/>
                  </a:lnTo>
                  <a:lnTo>
                    <a:pt x="3020" y="853"/>
                  </a:lnTo>
                  <a:lnTo>
                    <a:pt x="3069" y="975"/>
                  </a:lnTo>
                  <a:lnTo>
                    <a:pt x="3142" y="1121"/>
                  </a:lnTo>
                  <a:lnTo>
                    <a:pt x="3166" y="1292"/>
                  </a:lnTo>
                  <a:lnTo>
                    <a:pt x="3191" y="1438"/>
                  </a:lnTo>
                  <a:lnTo>
                    <a:pt x="3215" y="1608"/>
                  </a:lnTo>
                  <a:lnTo>
                    <a:pt x="3215" y="1608"/>
                  </a:lnTo>
                  <a:lnTo>
                    <a:pt x="3191" y="1779"/>
                  </a:lnTo>
                  <a:lnTo>
                    <a:pt x="3166" y="1925"/>
                  </a:lnTo>
                  <a:lnTo>
                    <a:pt x="3142" y="2095"/>
                  </a:lnTo>
                  <a:lnTo>
                    <a:pt x="3069" y="2242"/>
                  </a:lnTo>
                  <a:lnTo>
                    <a:pt x="3020" y="2363"/>
                  </a:lnTo>
                  <a:lnTo>
                    <a:pt x="2923" y="2509"/>
                  </a:lnTo>
                  <a:lnTo>
                    <a:pt x="2850" y="2631"/>
                  </a:lnTo>
                  <a:lnTo>
                    <a:pt x="2728" y="2729"/>
                  </a:lnTo>
                  <a:lnTo>
                    <a:pt x="2631" y="2850"/>
                  </a:lnTo>
                  <a:lnTo>
                    <a:pt x="2509" y="2924"/>
                  </a:lnTo>
                  <a:lnTo>
                    <a:pt x="2363" y="3021"/>
                  </a:lnTo>
                  <a:lnTo>
                    <a:pt x="2241" y="3070"/>
                  </a:lnTo>
                  <a:lnTo>
                    <a:pt x="2095" y="3143"/>
                  </a:lnTo>
                  <a:lnTo>
                    <a:pt x="1924" y="3167"/>
                  </a:lnTo>
                  <a:lnTo>
                    <a:pt x="1778" y="3191"/>
                  </a:lnTo>
                  <a:lnTo>
                    <a:pt x="1608" y="3216"/>
                  </a:lnTo>
                  <a:lnTo>
                    <a:pt x="1608" y="3216"/>
                  </a:lnTo>
                  <a:lnTo>
                    <a:pt x="1437" y="3191"/>
                  </a:lnTo>
                  <a:lnTo>
                    <a:pt x="1291" y="3167"/>
                  </a:lnTo>
                  <a:lnTo>
                    <a:pt x="1121" y="3143"/>
                  </a:lnTo>
                  <a:lnTo>
                    <a:pt x="974" y="3070"/>
                  </a:lnTo>
                  <a:lnTo>
                    <a:pt x="853" y="3021"/>
                  </a:lnTo>
                  <a:lnTo>
                    <a:pt x="707" y="2924"/>
                  </a:lnTo>
                  <a:lnTo>
                    <a:pt x="585" y="2850"/>
                  </a:lnTo>
                  <a:lnTo>
                    <a:pt x="487" y="2729"/>
                  </a:lnTo>
                  <a:lnTo>
                    <a:pt x="366" y="2631"/>
                  </a:lnTo>
                  <a:lnTo>
                    <a:pt x="293" y="2509"/>
                  </a:lnTo>
                  <a:lnTo>
                    <a:pt x="195" y="2363"/>
                  </a:lnTo>
                  <a:lnTo>
                    <a:pt x="146" y="2242"/>
                  </a:lnTo>
                  <a:lnTo>
                    <a:pt x="73" y="2095"/>
                  </a:lnTo>
                  <a:lnTo>
                    <a:pt x="49" y="1925"/>
                  </a:lnTo>
                  <a:lnTo>
                    <a:pt x="25" y="1779"/>
                  </a:lnTo>
                  <a:lnTo>
                    <a:pt x="0" y="1608"/>
                  </a:lnTo>
                  <a:lnTo>
                    <a:pt x="0" y="1608"/>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47"/>
            <p:cNvSpPr/>
            <p:nvPr/>
          </p:nvSpPr>
          <p:spPr>
            <a:xfrm>
              <a:off x="3381925" y="3091900"/>
              <a:ext cx="208275" cy="208275"/>
            </a:xfrm>
            <a:custGeom>
              <a:rect b="b" l="l" r="r" t="t"/>
              <a:pathLst>
                <a:path extrusionOk="0" fill="none" h="8331" w="8331">
                  <a:moveTo>
                    <a:pt x="1" y="4165"/>
                  </a:moveTo>
                  <a:lnTo>
                    <a:pt x="1" y="4165"/>
                  </a:lnTo>
                  <a:lnTo>
                    <a:pt x="25" y="3751"/>
                  </a:lnTo>
                  <a:lnTo>
                    <a:pt x="74" y="3337"/>
                  </a:lnTo>
                  <a:lnTo>
                    <a:pt x="196" y="2923"/>
                  </a:lnTo>
                  <a:lnTo>
                    <a:pt x="318" y="2534"/>
                  </a:lnTo>
                  <a:lnTo>
                    <a:pt x="512" y="2168"/>
                  </a:lnTo>
                  <a:lnTo>
                    <a:pt x="707" y="1827"/>
                  </a:lnTo>
                  <a:lnTo>
                    <a:pt x="951" y="1511"/>
                  </a:lnTo>
                  <a:lnTo>
                    <a:pt x="1219" y="1218"/>
                  </a:lnTo>
                  <a:lnTo>
                    <a:pt x="1511" y="951"/>
                  </a:lnTo>
                  <a:lnTo>
                    <a:pt x="1828" y="707"/>
                  </a:lnTo>
                  <a:lnTo>
                    <a:pt x="2169" y="512"/>
                  </a:lnTo>
                  <a:lnTo>
                    <a:pt x="2534" y="317"/>
                  </a:lnTo>
                  <a:lnTo>
                    <a:pt x="2924" y="195"/>
                  </a:lnTo>
                  <a:lnTo>
                    <a:pt x="3313" y="74"/>
                  </a:lnTo>
                  <a:lnTo>
                    <a:pt x="3727" y="25"/>
                  </a:lnTo>
                  <a:lnTo>
                    <a:pt x="4166" y="1"/>
                  </a:lnTo>
                  <a:lnTo>
                    <a:pt x="4166" y="1"/>
                  </a:lnTo>
                  <a:lnTo>
                    <a:pt x="4580" y="25"/>
                  </a:lnTo>
                  <a:lnTo>
                    <a:pt x="4994" y="74"/>
                  </a:lnTo>
                  <a:lnTo>
                    <a:pt x="5408" y="195"/>
                  </a:lnTo>
                  <a:lnTo>
                    <a:pt x="5797" y="317"/>
                  </a:lnTo>
                  <a:lnTo>
                    <a:pt x="6163" y="512"/>
                  </a:lnTo>
                  <a:lnTo>
                    <a:pt x="6504" y="707"/>
                  </a:lnTo>
                  <a:lnTo>
                    <a:pt x="6820" y="951"/>
                  </a:lnTo>
                  <a:lnTo>
                    <a:pt x="7113" y="1218"/>
                  </a:lnTo>
                  <a:lnTo>
                    <a:pt x="7381" y="1511"/>
                  </a:lnTo>
                  <a:lnTo>
                    <a:pt x="7624" y="1827"/>
                  </a:lnTo>
                  <a:lnTo>
                    <a:pt x="7819" y="2168"/>
                  </a:lnTo>
                  <a:lnTo>
                    <a:pt x="8014" y="2534"/>
                  </a:lnTo>
                  <a:lnTo>
                    <a:pt x="8136" y="2923"/>
                  </a:lnTo>
                  <a:lnTo>
                    <a:pt x="8257" y="3337"/>
                  </a:lnTo>
                  <a:lnTo>
                    <a:pt x="8306" y="3751"/>
                  </a:lnTo>
                  <a:lnTo>
                    <a:pt x="8330" y="4165"/>
                  </a:lnTo>
                  <a:lnTo>
                    <a:pt x="8330" y="4165"/>
                  </a:lnTo>
                  <a:lnTo>
                    <a:pt x="8306" y="4579"/>
                  </a:lnTo>
                  <a:lnTo>
                    <a:pt x="8257" y="4993"/>
                  </a:lnTo>
                  <a:lnTo>
                    <a:pt x="8136" y="5407"/>
                  </a:lnTo>
                  <a:lnTo>
                    <a:pt x="8014" y="5797"/>
                  </a:lnTo>
                  <a:lnTo>
                    <a:pt x="7819" y="6162"/>
                  </a:lnTo>
                  <a:lnTo>
                    <a:pt x="7624" y="6503"/>
                  </a:lnTo>
                  <a:lnTo>
                    <a:pt x="7381" y="6820"/>
                  </a:lnTo>
                  <a:lnTo>
                    <a:pt x="7113" y="7112"/>
                  </a:lnTo>
                  <a:lnTo>
                    <a:pt x="6820" y="7380"/>
                  </a:lnTo>
                  <a:lnTo>
                    <a:pt x="6504" y="7624"/>
                  </a:lnTo>
                  <a:lnTo>
                    <a:pt x="6163" y="7819"/>
                  </a:lnTo>
                  <a:lnTo>
                    <a:pt x="5797" y="8013"/>
                  </a:lnTo>
                  <a:lnTo>
                    <a:pt x="5408" y="8135"/>
                  </a:lnTo>
                  <a:lnTo>
                    <a:pt x="4994" y="8257"/>
                  </a:lnTo>
                  <a:lnTo>
                    <a:pt x="4580" y="8306"/>
                  </a:lnTo>
                  <a:lnTo>
                    <a:pt x="4166" y="8330"/>
                  </a:lnTo>
                  <a:lnTo>
                    <a:pt x="4166" y="8330"/>
                  </a:lnTo>
                  <a:lnTo>
                    <a:pt x="3727" y="8306"/>
                  </a:lnTo>
                  <a:lnTo>
                    <a:pt x="3313" y="8257"/>
                  </a:lnTo>
                  <a:lnTo>
                    <a:pt x="2924" y="8135"/>
                  </a:lnTo>
                  <a:lnTo>
                    <a:pt x="2534" y="8013"/>
                  </a:lnTo>
                  <a:lnTo>
                    <a:pt x="2169" y="7819"/>
                  </a:lnTo>
                  <a:lnTo>
                    <a:pt x="1828" y="7624"/>
                  </a:lnTo>
                  <a:lnTo>
                    <a:pt x="1511" y="7380"/>
                  </a:lnTo>
                  <a:lnTo>
                    <a:pt x="1219" y="7112"/>
                  </a:lnTo>
                  <a:lnTo>
                    <a:pt x="951" y="6820"/>
                  </a:lnTo>
                  <a:lnTo>
                    <a:pt x="707" y="6503"/>
                  </a:lnTo>
                  <a:lnTo>
                    <a:pt x="512" y="6162"/>
                  </a:lnTo>
                  <a:lnTo>
                    <a:pt x="318" y="5797"/>
                  </a:lnTo>
                  <a:lnTo>
                    <a:pt x="196" y="5407"/>
                  </a:lnTo>
                  <a:lnTo>
                    <a:pt x="74" y="4993"/>
                  </a:lnTo>
                  <a:lnTo>
                    <a:pt x="25" y="4579"/>
                  </a:lnTo>
                  <a:lnTo>
                    <a:pt x="1" y="4165"/>
                  </a:lnTo>
                  <a:lnTo>
                    <a:pt x="1" y="4165"/>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61" name="Google Shape;1161;p47"/>
          <p:cNvGrpSpPr/>
          <p:nvPr/>
        </p:nvGrpSpPr>
        <p:grpSpPr>
          <a:xfrm>
            <a:off x="5475019" y="2635926"/>
            <a:ext cx="265115" cy="372594"/>
            <a:chOff x="6689325" y="2984125"/>
            <a:chExt cx="315425" cy="443300"/>
          </a:xfrm>
        </p:grpSpPr>
        <p:sp>
          <p:nvSpPr>
            <p:cNvPr id="1162" name="Google Shape;1162;p47"/>
            <p:cNvSpPr/>
            <p:nvPr/>
          </p:nvSpPr>
          <p:spPr>
            <a:xfrm>
              <a:off x="6689325" y="2984125"/>
              <a:ext cx="315425" cy="77975"/>
            </a:xfrm>
            <a:custGeom>
              <a:rect b="b" l="l" r="r" t="t"/>
              <a:pathLst>
                <a:path extrusionOk="0" fill="none" h="3119" w="12617">
                  <a:moveTo>
                    <a:pt x="12130" y="1413"/>
                  </a:moveTo>
                  <a:lnTo>
                    <a:pt x="8647" y="1413"/>
                  </a:lnTo>
                  <a:lnTo>
                    <a:pt x="8647" y="878"/>
                  </a:lnTo>
                  <a:lnTo>
                    <a:pt x="8647" y="878"/>
                  </a:lnTo>
                  <a:lnTo>
                    <a:pt x="8623" y="707"/>
                  </a:lnTo>
                  <a:lnTo>
                    <a:pt x="8574" y="537"/>
                  </a:lnTo>
                  <a:lnTo>
                    <a:pt x="8501" y="391"/>
                  </a:lnTo>
                  <a:lnTo>
                    <a:pt x="8379" y="269"/>
                  </a:lnTo>
                  <a:lnTo>
                    <a:pt x="8257" y="147"/>
                  </a:lnTo>
                  <a:lnTo>
                    <a:pt x="8111" y="74"/>
                  </a:lnTo>
                  <a:lnTo>
                    <a:pt x="7941" y="25"/>
                  </a:lnTo>
                  <a:lnTo>
                    <a:pt x="7770" y="1"/>
                  </a:lnTo>
                  <a:lnTo>
                    <a:pt x="4848" y="1"/>
                  </a:lnTo>
                  <a:lnTo>
                    <a:pt x="4848" y="1"/>
                  </a:lnTo>
                  <a:lnTo>
                    <a:pt x="4677" y="25"/>
                  </a:lnTo>
                  <a:lnTo>
                    <a:pt x="4507" y="74"/>
                  </a:lnTo>
                  <a:lnTo>
                    <a:pt x="4361" y="147"/>
                  </a:lnTo>
                  <a:lnTo>
                    <a:pt x="4239" y="269"/>
                  </a:lnTo>
                  <a:lnTo>
                    <a:pt x="4117" y="391"/>
                  </a:lnTo>
                  <a:lnTo>
                    <a:pt x="4044" y="537"/>
                  </a:lnTo>
                  <a:lnTo>
                    <a:pt x="3995" y="707"/>
                  </a:lnTo>
                  <a:lnTo>
                    <a:pt x="3971" y="878"/>
                  </a:lnTo>
                  <a:lnTo>
                    <a:pt x="3971" y="1413"/>
                  </a:lnTo>
                  <a:lnTo>
                    <a:pt x="488" y="1413"/>
                  </a:lnTo>
                  <a:lnTo>
                    <a:pt x="488" y="1413"/>
                  </a:lnTo>
                  <a:lnTo>
                    <a:pt x="391" y="1413"/>
                  </a:lnTo>
                  <a:lnTo>
                    <a:pt x="293" y="1462"/>
                  </a:lnTo>
                  <a:lnTo>
                    <a:pt x="220" y="1486"/>
                  </a:lnTo>
                  <a:lnTo>
                    <a:pt x="147" y="1560"/>
                  </a:lnTo>
                  <a:lnTo>
                    <a:pt x="74" y="1633"/>
                  </a:lnTo>
                  <a:lnTo>
                    <a:pt x="50" y="1706"/>
                  </a:lnTo>
                  <a:lnTo>
                    <a:pt x="1" y="1803"/>
                  </a:lnTo>
                  <a:lnTo>
                    <a:pt x="1" y="1901"/>
                  </a:lnTo>
                  <a:lnTo>
                    <a:pt x="1" y="3118"/>
                  </a:lnTo>
                  <a:lnTo>
                    <a:pt x="12617" y="3118"/>
                  </a:lnTo>
                  <a:lnTo>
                    <a:pt x="12617" y="1901"/>
                  </a:lnTo>
                  <a:lnTo>
                    <a:pt x="12617" y="1901"/>
                  </a:lnTo>
                  <a:lnTo>
                    <a:pt x="12617" y="1803"/>
                  </a:lnTo>
                  <a:lnTo>
                    <a:pt x="12568" y="1706"/>
                  </a:lnTo>
                  <a:lnTo>
                    <a:pt x="12544" y="1633"/>
                  </a:lnTo>
                  <a:lnTo>
                    <a:pt x="12471" y="1560"/>
                  </a:lnTo>
                  <a:lnTo>
                    <a:pt x="12398" y="1486"/>
                  </a:lnTo>
                  <a:lnTo>
                    <a:pt x="12325" y="1462"/>
                  </a:lnTo>
                  <a:lnTo>
                    <a:pt x="12227" y="1413"/>
                  </a:lnTo>
                  <a:lnTo>
                    <a:pt x="12130" y="1413"/>
                  </a:lnTo>
                  <a:lnTo>
                    <a:pt x="12130" y="1413"/>
                  </a:lnTo>
                  <a:close/>
                  <a:moveTo>
                    <a:pt x="4750" y="878"/>
                  </a:moveTo>
                  <a:lnTo>
                    <a:pt x="4750" y="878"/>
                  </a:lnTo>
                  <a:lnTo>
                    <a:pt x="4750" y="829"/>
                  </a:lnTo>
                  <a:lnTo>
                    <a:pt x="4775" y="805"/>
                  </a:lnTo>
                  <a:lnTo>
                    <a:pt x="4799" y="780"/>
                  </a:lnTo>
                  <a:lnTo>
                    <a:pt x="4848" y="780"/>
                  </a:lnTo>
                  <a:lnTo>
                    <a:pt x="7770" y="780"/>
                  </a:lnTo>
                  <a:lnTo>
                    <a:pt x="7770" y="780"/>
                  </a:lnTo>
                  <a:lnTo>
                    <a:pt x="7819" y="780"/>
                  </a:lnTo>
                  <a:lnTo>
                    <a:pt x="7843" y="805"/>
                  </a:lnTo>
                  <a:lnTo>
                    <a:pt x="7868" y="829"/>
                  </a:lnTo>
                  <a:lnTo>
                    <a:pt x="7868" y="878"/>
                  </a:lnTo>
                  <a:lnTo>
                    <a:pt x="7868" y="1413"/>
                  </a:lnTo>
                  <a:lnTo>
                    <a:pt x="4750" y="1413"/>
                  </a:lnTo>
                  <a:lnTo>
                    <a:pt x="4750" y="878"/>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47"/>
            <p:cNvSpPr/>
            <p:nvPr/>
          </p:nvSpPr>
          <p:spPr>
            <a:xfrm>
              <a:off x="6702125" y="3069375"/>
              <a:ext cx="289850" cy="358050"/>
            </a:xfrm>
            <a:custGeom>
              <a:rect b="b" l="l" r="r" t="t"/>
              <a:pathLst>
                <a:path extrusionOk="0" fill="none" h="14322" w="11594">
                  <a:moveTo>
                    <a:pt x="0" y="1"/>
                  </a:moveTo>
                  <a:lnTo>
                    <a:pt x="0" y="13834"/>
                  </a:lnTo>
                  <a:lnTo>
                    <a:pt x="0" y="13834"/>
                  </a:lnTo>
                  <a:lnTo>
                    <a:pt x="0" y="13932"/>
                  </a:lnTo>
                  <a:lnTo>
                    <a:pt x="49" y="14029"/>
                  </a:lnTo>
                  <a:lnTo>
                    <a:pt x="74" y="14102"/>
                  </a:lnTo>
                  <a:lnTo>
                    <a:pt x="147" y="14175"/>
                  </a:lnTo>
                  <a:lnTo>
                    <a:pt x="220" y="14224"/>
                  </a:lnTo>
                  <a:lnTo>
                    <a:pt x="293" y="14273"/>
                  </a:lnTo>
                  <a:lnTo>
                    <a:pt x="390" y="14297"/>
                  </a:lnTo>
                  <a:lnTo>
                    <a:pt x="488" y="14321"/>
                  </a:lnTo>
                  <a:lnTo>
                    <a:pt x="11106" y="14321"/>
                  </a:lnTo>
                  <a:lnTo>
                    <a:pt x="11106" y="14321"/>
                  </a:lnTo>
                  <a:lnTo>
                    <a:pt x="11204" y="14297"/>
                  </a:lnTo>
                  <a:lnTo>
                    <a:pt x="11301" y="14273"/>
                  </a:lnTo>
                  <a:lnTo>
                    <a:pt x="11374" y="14224"/>
                  </a:lnTo>
                  <a:lnTo>
                    <a:pt x="11447" y="14175"/>
                  </a:lnTo>
                  <a:lnTo>
                    <a:pt x="11520" y="14102"/>
                  </a:lnTo>
                  <a:lnTo>
                    <a:pt x="11545" y="14029"/>
                  </a:lnTo>
                  <a:lnTo>
                    <a:pt x="11593" y="13932"/>
                  </a:lnTo>
                  <a:lnTo>
                    <a:pt x="11593" y="13834"/>
                  </a:lnTo>
                  <a:lnTo>
                    <a:pt x="11593" y="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47"/>
            <p:cNvSpPr/>
            <p:nvPr/>
          </p:nvSpPr>
          <p:spPr>
            <a:xfrm>
              <a:off x="6761175" y="3117475"/>
              <a:ext cx="25" cy="261850"/>
            </a:xfrm>
            <a:custGeom>
              <a:rect b="b" l="l" r="r" t="t"/>
              <a:pathLst>
                <a:path extrusionOk="0" fill="none" h="10474" w="1">
                  <a:moveTo>
                    <a:pt x="1" y="10473"/>
                  </a:moveTo>
                  <a:lnTo>
                    <a:pt x="1" y="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47"/>
            <p:cNvSpPr/>
            <p:nvPr/>
          </p:nvSpPr>
          <p:spPr>
            <a:xfrm>
              <a:off x="6847025" y="3117475"/>
              <a:ext cx="25" cy="261850"/>
            </a:xfrm>
            <a:custGeom>
              <a:rect b="b" l="l" r="r" t="t"/>
              <a:pathLst>
                <a:path extrusionOk="0" fill="none" h="10474" w="1">
                  <a:moveTo>
                    <a:pt x="1" y="1"/>
                  </a:moveTo>
                  <a:lnTo>
                    <a:pt x="1" y="10473"/>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47"/>
            <p:cNvSpPr/>
            <p:nvPr/>
          </p:nvSpPr>
          <p:spPr>
            <a:xfrm>
              <a:off x="6932875" y="3117475"/>
              <a:ext cx="25" cy="261850"/>
            </a:xfrm>
            <a:custGeom>
              <a:rect b="b" l="l" r="r" t="t"/>
              <a:pathLst>
                <a:path extrusionOk="0" fill="none" h="10474" w="1">
                  <a:moveTo>
                    <a:pt x="1" y="1"/>
                  </a:moveTo>
                  <a:lnTo>
                    <a:pt x="1" y="10473"/>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67" name="Google Shape;1167;p47"/>
          <p:cNvGrpSpPr/>
          <p:nvPr/>
        </p:nvGrpSpPr>
        <p:grpSpPr>
          <a:xfrm>
            <a:off x="1523745" y="3730594"/>
            <a:ext cx="256416" cy="414535"/>
            <a:chOff x="1988225" y="4286525"/>
            <a:chExt cx="305075" cy="493200"/>
          </a:xfrm>
        </p:grpSpPr>
        <p:sp>
          <p:nvSpPr>
            <p:cNvPr id="1168" name="Google Shape;1168;p47"/>
            <p:cNvSpPr/>
            <p:nvPr/>
          </p:nvSpPr>
          <p:spPr>
            <a:xfrm>
              <a:off x="2178800" y="4519725"/>
              <a:ext cx="114500" cy="114475"/>
            </a:xfrm>
            <a:custGeom>
              <a:rect b="b" l="l" r="r" t="t"/>
              <a:pathLst>
                <a:path extrusionOk="0" fill="none" h="4579" w="4580">
                  <a:moveTo>
                    <a:pt x="731" y="4189"/>
                  </a:moveTo>
                  <a:lnTo>
                    <a:pt x="731" y="4189"/>
                  </a:lnTo>
                  <a:lnTo>
                    <a:pt x="853" y="4286"/>
                  </a:lnTo>
                  <a:lnTo>
                    <a:pt x="999" y="4384"/>
                  </a:lnTo>
                  <a:lnTo>
                    <a:pt x="1170" y="4457"/>
                  </a:lnTo>
                  <a:lnTo>
                    <a:pt x="1316" y="4506"/>
                  </a:lnTo>
                  <a:lnTo>
                    <a:pt x="1486" y="4554"/>
                  </a:lnTo>
                  <a:lnTo>
                    <a:pt x="1657" y="4579"/>
                  </a:lnTo>
                  <a:lnTo>
                    <a:pt x="1827" y="4579"/>
                  </a:lnTo>
                  <a:lnTo>
                    <a:pt x="1973" y="4579"/>
                  </a:lnTo>
                  <a:lnTo>
                    <a:pt x="2144" y="4579"/>
                  </a:lnTo>
                  <a:lnTo>
                    <a:pt x="2314" y="4530"/>
                  </a:lnTo>
                  <a:lnTo>
                    <a:pt x="2485" y="4481"/>
                  </a:lnTo>
                  <a:lnTo>
                    <a:pt x="2631" y="4433"/>
                  </a:lnTo>
                  <a:lnTo>
                    <a:pt x="2777" y="4360"/>
                  </a:lnTo>
                  <a:lnTo>
                    <a:pt x="2923" y="4262"/>
                  </a:lnTo>
                  <a:lnTo>
                    <a:pt x="3069" y="4165"/>
                  </a:lnTo>
                  <a:lnTo>
                    <a:pt x="3191" y="4043"/>
                  </a:lnTo>
                  <a:lnTo>
                    <a:pt x="3191" y="4043"/>
                  </a:lnTo>
                  <a:lnTo>
                    <a:pt x="3337" y="3872"/>
                  </a:lnTo>
                  <a:lnTo>
                    <a:pt x="3483" y="3653"/>
                  </a:lnTo>
                  <a:lnTo>
                    <a:pt x="3605" y="3410"/>
                  </a:lnTo>
                  <a:lnTo>
                    <a:pt x="3751" y="3117"/>
                  </a:lnTo>
                  <a:lnTo>
                    <a:pt x="3995" y="2484"/>
                  </a:lnTo>
                  <a:lnTo>
                    <a:pt x="4214" y="1827"/>
                  </a:lnTo>
                  <a:lnTo>
                    <a:pt x="4409" y="1169"/>
                  </a:lnTo>
                  <a:lnTo>
                    <a:pt x="4531" y="609"/>
                  </a:lnTo>
                  <a:lnTo>
                    <a:pt x="4579" y="219"/>
                  </a:lnTo>
                  <a:lnTo>
                    <a:pt x="4579" y="97"/>
                  </a:lnTo>
                  <a:lnTo>
                    <a:pt x="4579" y="24"/>
                  </a:lnTo>
                  <a:lnTo>
                    <a:pt x="4579" y="24"/>
                  </a:lnTo>
                  <a:lnTo>
                    <a:pt x="4506" y="0"/>
                  </a:lnTo>
                  <a:lnTo>
                    <a:pt x="4385" y="0"/>
                  </a:lnTo>
                  <a:lnTo>
                    <a:pt x="3970" y="73"/>
                  </a:lnTo>
                  <a:lnTo>
                    <a:pt x="3410" y="195"/>
                  </a:lnTo>
                  <a:lnTo>
                    <a:pt x="2777" y="365"/>
                  </a:lnTo>
                  <a:lnTo>
                    <a:pt x="2095" y="609"/>
                  </a:lnTo>
                  <a:lnTo>
                    <a:pt x="1462" y="852"/>
                  </a:lnTo>
                  <a:lnTo>
                    <a:pt x="1194" y="974"/>
                  </a:lnTo>
                  <a:lnTo>
                    <a:pt x="926" y="1120"/>
                  </a:lnTo>
                  <a:lnTo>
                    <a:pt x="707" y="1266"/>
                  </a:lnTo>
                  <a:lnTo>
                    <a:pt x="561" y="1388"/>
                  </a:lnTo>
                  <a:lnTo>
                    <a:pt x="561" y="1388"/>
                  </a:lnTo>
                  <a:lnTo>
                    <a:pt x="439" y="1534"/>
                  </a:lnTo>
                  <a:lnTo>
                    <a:pt x="342" y="1656"/>
                  </a:lnTo>
                  <a:lnTo>
                    <a:pt x="244" y="1802"/>
                  </a:lnTo>
                  <a:lnTo>
                    <a:pt x="171" y="1973"/>
                  </a:lnTo>
                  <a:lnTo>
                    <a:pt x="98" y="2119"/>
                  </a:lnTo>
                  <a:lnTo>
                    <a:pt x="49" y="2289"/>
                  </a:lnTo>
                  <a:lnTo>
                    <a:pt x="25" y="2436"/>
                  </a:lnTo>
                  <a:lnTo>
                    <a:pt x="1" y="2606"/>
                  </a:lnTo>
                  <a:lnTo>
                    <a:pt x="1" y="2776"/>
                  </a:lnTo>
                  <a:lnTo>
                    <a:pt x="25" y="2947"/>
                  </a:lnTo>
                  <a:lnTo>
                    <a:pt x="49" y="3117"/>
                  </a:lnTo>
                  <a:lnTo>
                    <a:pt x="98" y="3264"/>
                  </a:lnTo>
                  <a:lnTo>
                    <a:pt x="147" y="3434"/>
                  </a:lnTo>
                  <a:lnTo>
                    <a:pt x="220" y="3580"/>
                  </a:lnTo>
                  <a:lnTo>
                    <a:pt x="317" y="3726"/>
                  </a:lnTo>
                  <a:lnTo>
                    <a:pt x="415" y="3872"/>
                  </a:lnTo>
                  <a:lnTo>
                    <a:pt x="731" y="4189"/>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47"/>
            <p:cNvSpPr/>
            <p:nvPr/>
          </p:nvSpPr>
          <p:spPr>
            <a:xfrm>
              <a:off x="1988225" y="4539200"/>
              <a:ext cx="156500" cy="156500"/>
            </a:xfrm>
            <a:custGeom>
              <a:rect b="b" l="l" r="r" t="t"/>
              <a:pathLst>
                <a:path extrusionOk="0" fill="none" h="6260" w="6260">
                  <a:moveTo>
                    <a:pt x="5675" y="5334"/>
                  </a:moveTo>
                  <a:lnTo>
                    <a:pt x="5675" y="5334"/>
                  </a:lnTo>
                  <a:lnTo>
                    <a:pt x="5821" y="5139"/>
                  </a:lnTo>
                  <a:lnTo>
                    <a:pt x="5943" y="4944"/>
                  </a:lnTo>
                  <a:lnTo>
                    <a:pt x="6041" y="4725"/>
                  </a:lnTo>
                  <a:lnTo>
                    <a:pt x="6138" y="4506"/>
                  </a:lnTo>
                  <a:lnTo>
                    <a:pt x="6187" y="4287"/>
                  </a:lnTo>
                  <a:lnTo>
                    <a:pt x="6235" y="4043"/>
                  </a:lnTo>
                  <a:lnTo>
                    <a:pt x="6260" y="3824"/>
                  </a:lnTo>
                  <a:lnTo>
                    <a:pt x="6260" y="3581"/>
                  </a:lnTo>
                  <a:lnTo>
                    <a:pt x="6235" y="3361"/>
                  </a:lnTo>
                  <a:lnTo>
                    <a:pt x="6187" y="3118"/>
                  </a:lnTo>
                  <a:lnTo>
                    <a:pt x="6138" y="2899"/>
                  </a:lnTo>
                  <a:lnTo>
                    <a:pt x="6041" y="2679"/>
                  </a:lnTo>
                  <a:lnTo>
                    <a:pt x="5943" y="2460"/>
                  </a:lnTo>
                  <a:lnTo>
                    <a:pt x="5821" y="2265"/>
                  </a:lnTo>
                  <a:lnTo>
                    <a:pt x="5675" y="2071"/>
                  </a:lnTo>
                  <a:lnTo>
                    <a:pt x="5505" y="1900"/>
                  </a:lnTo>
                  <a:lnTo>
                    <a:pt x="5505" y="1900"/>
                  </a:lnTo>
                  <a:lnTo>
                    <a:pt x="5286" y="1705"/>
                  </a:lnTo>
                  <a:lnTo>
                    <a:pt x="4993" y="1510"/>
                  </a:lnTo>
                  <a:lnTo>
                    <a:pt x="4652" y="1316"/>
                  </a:lnTo>
                  <a:lnTo>
                    <a:pt x="4263" y="1145"/>
                  </a:lnTo>
                  <a:lnTo>
                    <a:pt x="3849" y="975"/>
                  </a:lnTo>
                  <a:lnTo>
                    <a:pt x="3410" y="804"/>
                  </a:lnTo>
                  <a:lnTo>
                    <a:pt x="2485" y="487"/>
                  </a:lnTo>
                  <a:lnTo>
                    <a:pt x="1608" y="244"/>
                  </a:lnTo>
                  <a:lnTo>
                    <a:pt x="853" y="73"/>
                  </a:lnTo>
                  <a:lnTo>
                    <a:pt x="536" y="25"/>
                  </a:lnTo>
                  <a:lnTo>
                    <a:pt x="293" y="0"/>
                  </a:lnTo>
                  <a:lnTo>
                    <a:pt x="122" y="0"/>
                  </a:lnTo>
                  <a:lnTo>
                    <a:pt x="25" y="25"/>
                  </a:lnTo>
                  <a:lnTo>
                    <a:pt x="25" y="25"/>
                  </a:lnTo>
                  <a:lnTo>
                    <a:pt x="1" y="122"/>
                  </a:lnTo>
                  <a:lnTo>
                    <a:pt x="1" y="293"/>
                  </a:lnTo>
                  <a:lnTo>
                    <a:pt x="25" y="536"/>
                  </a:lnTo>
                  <a:lnTo>
                    <a:pt x="74" y="853"/>
                  </a:lnTo>
                  <a:lnTo>
                    <a:pt x="244" y="1608"/>
                  </a:lnTo>
                  <a:lnTo>
                    <a:pt x="488" y="2485"/>
                  </a:lnTo>
                  <a:lnTo>
                    <a:pt x="804" y="3410"/>
                  </a:lnTo>
                  <a:lnTo>
                    <a:pt x="975" y="3848"/>
                  </a:lnTo>
                  <a:lnTo>
                    <a:pt x="1145" y="4262"/>
                  </a:lnTo>
                  <a:lnTo>
                    <a:pt x="1316" y="4652"/>
                  </a:lnTo>
                  <a:lnTo>
                    <a:pt x="1511" y="4993"/>
                  </a:lnTo>
                  <a:lnTo>
                    <a:pt x="1705" y="5285"/>
                  </a:lnTo>
                  <a:lnTo>
                    <a:pt x="1900" y="5505"/>
                  </a:lnTo>
                  <a:lnTo>
                    <a:pt x="1900" y="5505"/>
                  </a:lnTo>
                  <a:lnTo>
                    <a:pt x="2071" y="5675"/>
                  </a:lnTo>
                  <a:lnTo>
                    <a:pt x="2266" y="5821"/>
                  </a:lnTo>
                  <a:lnTo>
                    <a:pt x="2460" y="5943"/>
                  </a:lnTo>
                  <a:lnTo>
                    <a:pt x="2680" y="6040"/>
                  </a:lnTo>
                  <a:lnTo>
                    <a:pt x="2899" y="6138"/>
                  </a:lnTo>
                  <a:lnTo>
                    <a:pt x="3118" y="6187"/>
                  </a:lnTo>
                  <a:lnTo>
                    <a:pt x="3362" y="6235"/>
                  </a:lnTo>
                  <a:lnTo>
                    <a:pt x="3581" y="6260"/>
                  </a:lnTo>
                  <a:lnTo>
                    <a:pt x="3824" y="6260"/>
                  </a:lnTo>
                  <a:lnTo>
                    <a:pt x="4043" y="6235"/>
                  </a:lnTo>
                  <a:lnTo>
                    <a:pt x="4287" y="6187"/>
                  </a:lnTo>
                  <a:lnTo>
                    <a:pt x="4506" y="6138"/>
                  </a:lnTo>
                  <a:lnTo>
                    <a:pt x="4725" y="6040"/>
                  </a:lnTo>
                  <a:lnTo>
                    <a:pt x="4945" y="5943"/>
                  </a:lnTo>
                  <a:lnTo>
                    <a:pt x="5139" y="5821"/>
                  </a:lnTo>
                  <a:lnTo>
                    <a:pt x="5334" y="5675"/>
                  </a:lnTo>
                  <a:lnTo>
                    <a:pt x="5675" y="5334"/>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47"/>
            <p:cNvSpPr/>
            <p:nvPr/>
          </p:nvSpPr>
          <p:spPr>
            <a:xfrm>
              <a:off x="2042425" y="4286525"/>
              <a:ext cx="239300" cy="236250"/>
            </a:xfrm>
            <a:custGeom>
              <a:rect b="b" l="l" r="r" t="t"/>
              <a:pathLst>
                <a:path extrusionOk="0" fill="none" h="9450" w="9572">
                  <a:moveTo>
                    <a:pt x="5358" y="9450"/>
                  </a:moveTo>
                  <a:lnTo>
                    <a:pt x="5358" y="9450"/>
                  </a:lnTo>
                  <a:lnTo>
                    <a:pt x="5650" y="9328"/>
                  </a:lnTo>
                  <a:lnTo>
                    <a:pt x="5918" y="9133"/>
                  </a:lnTo>
                  <a:lnTo>
                    <a:pt x="6162" y="8914"/>
                  </a:lnTo>
                  <a:lnTo>
                    <a:pt x="6381" y="8646"/>
                  </a:lnTo>
                  <a:lnTo>
                    <a:pt x="6381" y="8646"/>
                  </a:lnTo>
                  <a:lnTo>
                    <a:pt x="6649" y="8670"/>
                  </a:lnTo>
                  <a:lnTo>
                    <a:pt x="6917" y="8670"/>
                  </a:lnTo>
                  <a:lnTo>
                    <a:pt x="7160" y="8646"/>
                  </a:lnTo>
                  <a:lnTo>
                    <a:pt x="7404" y="8597"/>
                  </a:lnTo>
                  <a:lnTo>
                    <a:pt x="7623" y="8524"/>
                  </a:lnTo>
                  <a:lnTo>
                    <a:pt x="7818" y="8427"/>
                  </a:lnTo>
                  <a:lnTo>
                    <a:pt x="7989" y="8305"/>
                  </a:lnTo>
                  <a:lnTo>
                    <a:pt x="8159" y="8159"/>
                  </a:lnTo>
                  <a:lnTo>
                    <a:pt x="8305" y="7989"/>
                  </a:lnTo>
                  <a:lnTo>
                    <a:pt x="8427" y="7794"/>
                  </a:lnTo>
                  <a:lnTo>
                    <a:pt x="8524" y="7599"/>
                  </a:lnTo>
                  <a:lnTo>
                    <a:pt x="8597" y="7380"/>
                  </a:lnTo>
                  <a:lnTo>
                    <a:pt x="8670" y="7160"/>
                  </a:lnTo>
                  <a:lnTo>
                    <a:pt x="8695" y="6917"/>
                  </a:lnTo>
                  <a:lnTo>
                    <a:pt x="8695" y="6649"/>
                  </a:lnTo>
                  <a:lnTo>
                    <a:pt x="8670" y="6381"/>
                  </a:lnTo>
                  <a:lnTo>
                    <a:pt x="8670" y="6381"/>
                  </a:lnTo>
                  <a:lnTo>
                    <a:pt x="8865" y="6211"/>
                  </a:lnTo>
                  <a:lnTo>
                    <a:pt x="9060" y="6016"/>
                  </a:lnTo>
                  <a:lnTo>
                    <a:pt x="9206" y="5821"/>
                  </a:lnTo>
                  <a:lnTo>
                    <a:pt x="9328" y="5626"/>
                  </a:lnTo>
                  <a:lnTo>
                    <a:pt x="9425" y="5407"/>
                  </a:lnTo>
                  <a:lnTo>
                    <a:pt x="9499" y="5212"/>
                  </a:lnTo>
                  <a:lnTo>
                    <a:pt x="9547" y="4993"/>
                  </a:lnTo>
                  <a:lnTo>
                    <a:pt x="9572" y="4774"/>
                  </a:lnTo>
                  <a:lnTo>
                    <a:pt x="9547" y="4554"/>
                  </a:lnTo>
                  <a:lnTo>
                    <a:pt x="9499" y="4335"/>
                  </a:lnTo>
                  <a:lnTo>
                    <a:pt x="9425" y="4116"/>
                  </a:lnTo>
                  <a:lnTo>
                    <a:pt x="9328" y="3921"/>
                  </a:lnTo>
                  <a:lnTo>
                    <a:pt x="9206" y="3702"/>
                  </a:lnTo>
                  <a:lnTo>
                    <a:pt x="9060" y="3507"/>
                  </a:lnTo>
                  <a:lnTo>
                    <a:pt x="8865" y="3337"/>
                  </a:lnTo>
                  <a:lnTo>
                    <a:pt x="8670" y="3166"/>
                  </a:lnTo>
                  <a:lnTo>
                    <a:pt x="8670" y="3166"/>
                  </a:lnTo>
                  <a:lnTo>
                    <a:pt x="8695" y="2898"/>
                  </a:lnTo>
                  <a:lnTo>
                    <a:pt x="8695" y="2630"/>
                  </a:lnTo>
                  <a:lnTo>
                    <a:pt x="8670" y="2387"/>
                  </a:lnTo>
                  <a:lnTo>
                    <a:pt x="8597" y="2143"/>
                  </a:lnTo>
                  <a:lnTo>
                    <a:pt x="8524" y="1924"/>
                  </a:lnTo>
                  <a:lnTo>
                    <a:pt x="8427" y="1729"/>
                  </a:lnTo>
                  <a:lnTo>
                    <a:pt x="8305" y="1559"/>
                  </a:lnTo>
                  <a:lnTo>
                    <a:pt x="8159" y="1388"/>
                  </a:lnTo>
                  <a:lnTo>
                    <a:pt x="7989" y="1242"/>
                  </a:lnTo>
                  <a:lnTo>
                    <a:pt x="7818" y="1120"/>
                  </a:lnTo>
                  <a:lnTo>
                    <a:pt x="7623" y="1023"/>
                  </a:lnTo>
                  <a:lnTo>
                    <a:pt x="7404" y="950"/>
                  </a:lnTo>
                  <a:lnTo>
                    <a:pt x="7160" y="901"/>
                  </a:lnTo>
                  <a:lnTo>
                    <a:pt x="6917" y="853"/>
                  </a:lnTo>
                  <a:lnTo>
                    <a:pt x="6649" y="853"/>
                  </a:lnTo>
                  <a:lnTo>
                    <a:pt x="6381" y="901"/>
                  </a:lnTo>
                  <a:lnTo>
                    <a:pt x="6381" y="901"/>
                  </a:lnTo>
                  <a:lnTo>
                    <a:pt x="6211" y="682"/>
                  </a:lnTo>
                  <a:lnTo>
                    <a:pt x="6040" y="487"/>
                  </a:lnTo>
                  <a:lnTo>
                    <a:pt x="5845" y="341"/>
                  </a:lnTo>
                  <a:lnTo>
                    <a:pt x="5626" y="219"/>
                  </a:lnTo>
                  <a:lnTo>
                    <a:pt x="5431" y="122"/>
                  </a:lnTo>
                  <a:lnTo>
                    <a:pt x="5212" y="49"/>
                  </a:lnTo>
                  <a:lnTo>
                    <a:pt x="4993" y="0"/>
                  </a:lnTo>
                  <a:lnTo>
                    <a:pt x="4774" y="0"/>
                  </a:lnTo>
                  <a:lnTo>
                    <a:pt x="4555" y="0"/>
                  </a:lnTo>
                  <a:lnTo>
                    <a:pt x="4335" y="49"/>
                  </a:lnTo>
                  <a:lnTo>
                    <a:pt x="4140" y="122"/>
                  </a:lnTo>
                  <a:lnTo>
                    <a:pt x="3921" y="219"/>
                  </a:lnTo>
                  <a:lnTo>
                    <a:pt x="3726" y="341"/>
                  </a:lnTo>
                  <a:lnTo>
                    <a:pt x="3532" y="487"/>
                  </a:lnTo>
                  <a:lnTo>
                    <a:pt x="3337" y="682"/>
                  </a:lnTo>
                  <a:lnTo>
                    <a:pt x="3166" y="901"/>
                  </a:lnTo>
                  <a:lnTo>
                    <a:pt x="3166" y="901"/>
                  </a:lnTo>
                  <a:lnTo>
                    <a:pt x="2898" y="853"/>
                  </a:lnTo>
                  <a:lnTo>
                    <a:pt x="2655" y="853"/>
                  </a:lnTo>
                  <a:lnTo>
                    <a:pt x="2387" y="901"/>
                  </a:lnTo>
                  <a:lnTo>
                    <a:pt x="2168" y="950"/>
                  </a:lnTo>
                  <a:lnTo>
                    <a:pt x="1949" y="1023"/>
                  </a:lnTo>
                  <a:lnTo>
                    <a:pt x="1754" y="1120"/>
                  </a:lnTo>
                  <a:lnTo>
                    <a:pt x="1559" y="1242"/>
                  </a:lnTo>
                  <a:lnTo>
                    <a:pt x="1388" y="1388"/>
                  </a:lnTo>
                  <a:lnTo>
                    <a:pt x="1267" y="1559"/>
                  </a:lnTo>
                  <a:lnTo>
                    <a:pt x="1120" y="1729"/>
                  </a:lnTo>
                  <a:lnTo>
                    <a:pt x="1023" y="1924"/>
                  </a:lnTo>
                  <a:lnTo>
                    <a:pt x="950" y="2143"/>
                  </a:lnTo>
                  <a:lnTo>
                    <a:pt x="901" y="2387"/>
                  </a:lnTo>
                  <a:lnTo>
                    <a:pt x="877" y="2630"/>
                  </a:lnTo>
                  <a:lnTo>
                    <a:pt x="877" y="2898"/>
                  </a:lnTo>
                  <a:lnTo>
                    <a:pt x="901" y="3166"/>
                  </a:lnTo>
                  <a:lnTo>
                    <a:pt x="901" y="3166"/>
                  </a:lnTo>
                  <a:lnTo>
                    <a:pt x="682" y="3337"/>
                  </a:lnTo>
                  <a:lnTo>
                    <a:pt x="512" y="3507"/>
                  </a:lnTo>
                  <a:lnTo>
                    <a:pt x="341" y="3702"/>
                  </a:lnTo>
                  <a:lnTo>
                    <a:pt x="219" y="3921"/>
                  </a:lnTo>
                  <a:lnTo>
                    <a:pt x="122" y="4116"/>
                  </a:lnTo>
                  <a:lnTo>
                    <a:pt x="49" y="4335"/>
                  </a:lnTo>
                  <a:lnTo>
                    <a:pt x="24" y="4554"/>
                  </a:lnTo>
                  <a:lnTo>
                    <a:pt x="0" y="4774"/>
                  </a:lnTo>
                  <a:lnTo>
                    <a:pt x="24" y="4993"/>
                  </a:lnTo>
                  <a:lnTo>
                    <a:pt x="49" y="5212"/>
                  </a:lnTo>
                  <a:lnTo>
                    <a:pt x="122" y="5407"/>
                  </a:lnTo>
                  <a:lnTo>
                    <a:pt x="219" y="5626"/>
                  </a:lnTo>
                  <a:lnTo>
                    <a:pt x="341" y="5821"/>
                  </a:lnTo>
                  <a:lnTo>
                    <a:pt x="512" y="6016"/>
                  </a:lnTo>
                  <a:lnTo>
                    <a:pt x="682" y="6211"/>
                  </a:lnTo>
                  <a:lnTo>
                    <a:pt x="901" y="6381"/>
                  </a:lnTo>
                  <a:lnTo>
                    <a:pt x="901" y="6381"/>
                  </a:lnTo>
                  <a:lnTo>
                    <a:pt x="877" y="6649"/>
                  </a:lnTo>
                  <a:lnTo>
                    <a:pt x="877" y="6917"/>
                  </a:lnTo>
                  <a:lnTo>
                    <a:pt x="901" y="7160"/>
                  </a:lnTo>
                  <a:lnTo>
                    <a:pt x="950" y="7380"/>
                  </a:lnTo>
                  <a:lnTo>
                    <a:pt x="1023" y="7599"/>
                  </a:lnTo>
                  <a:lnTo>
                    <a:pt x="1120" y="7794"/>
                  </a:lnTo>
                  <a:lnTo>
                    <a:pt x="1267" y="7989"/>
                  </a:lnTo>
                  <a:lnTo>
                    <a:pt x="1388" y="8159"/>
                  </a:lnTo>
                  <a:lnTo>
                    <a:pt x="1559" y="8305"/>
                  </a:lnTo>
                  <a:lnTo>
                    <a:pt x="1754" y="8427"/>
                  </a:lnTo>
                  <a:lnTo>
                    <a:pt x="1949" y="8524"/>
                  </a:lnTo>
                  <a:lnTo>
                    <a:pt x="2168" y="8597"/>
                  </a:lnTo>
                  <a:lnTo>
                    <a:pt x="2387" y="8646"/>
                  </a:lnTo>
                  <a:lnTo>
                    <a:pt x="2655" y="8670"/>
                  </a:lnTo>
                  <a:lnTo>
                    <a:pt x="2898" y="8670"/>
                  </a:lnTo>
                  <a:lnTo>
                    <a:pt x="3166" y="8646"/>
                  </a:lnTo>
                  <a:lnTo>
                    <a:pt x="3166" y="8646"/>
                  </a:lnTo>
                  <a:lnTo>
                    <a:pt x="3410" y="8914"/>
                  </a:lnTo>
                  <a:lnTo>
                    <a:pt x="3653" y="9133"/>
                  </a:lnTo>
                  <a:lnTo>
                    <a:pt x="3921" y="9328"/>
                  </a:lnTo>
                  <a:lnTo>
                    <a:pt x="4189" y="945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47"/>
            <p:cNvSpPr/>
            <p:nvPr/>
          </p:nvSpPr>
          <p:spPr>
            <a:xfrm>
              <a:off x="2161750" y="4522750"/>
              <a:ext cx="25" cy="256975"/>
            </a:xfrm>
            <a:custGeom>
              <a:rect b="b" l="l" r="r" t="t"/>
              <a:pathLst>
                <a:path extrusionOk="0" fill="none" h="10279" w="1">
                  <a:moveTo>
                    <a:pt x="1" y="10279"/>
                  </a:moveTo>
                  <a:lnTo>
                    <a:pt x="1" y="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47"/>
            <p:cNvSpPr/>
            <p:nvPr/>
          </p:nvSpPr>
          <p:spPr>
            <a:xfrm>
              <a:off x="2133750" y="4377850"/>
              <a:ext cx="56050" cy="56025"/>
            </a:xfrm>
            <a:custGeom>
              <a:rect b="b" l="l" r="r" t="t"/>
              <a:pathLst>
                <a:path extrusionOk="0" fill="none" h="2241" w="2242">
                  <a:moveTo>
                    <a:pt x="1121" y="2241"/>
                  </a:moveTo>
                  <a:lnTo>
                    <a:pt x="1121" y="2241"/>
                  </a:lnTo>
                  <a:lnTo>
                    <a:pt x="902" y="2217"/>
                  </a:lnTo>
                  <a:lnTo>
                    <a:pt x="682" y="2144"/>
                  </a:lnTo>
                  <a:lnTo>
                    <a:pt x="512" y="2046"/>
                  </a:lnTo>
                  <a:lnTo>
                    <a:pt x="341" y="1900"/>
                  </a:lnTo>
                  <a:lnTo>
                    <a:pt x="195" y="1754"/>
                  </a:lnTo>
                  <a:lnTo>
                    <a:pt x="98" y="1559"/>
                  </a:lnTo>
                  <a:lnTo>
                    <a:pt x="25" y="1340"/>
                  </a:lnTo>
                  <a:lnTo>
                    <a:pt x="0" y="1121"/>
                  </a:lnTo>
                  <a:lnTo>
                    <a:pt x="0" y="1121"/>
                  </a:lnTo>
                  <a:lnTo>
                    <a:pt x="25" y="901"/>
                  </a:lnTo>
                  <a:lnTo>
                    <a:pt x="98" y="682"/>
                  </a:lnTo>
                  <a:lnTo>
                    <a:pt x="195" y="487"/>
                  </a:lnTo>
                  <a:lnTo>
                    <a:pt x="341" y="317"/>
                  </a:lnTo>
                  <a:lnTo>
                    <a:pt x="512" y="195"/>
                  </a:lnTo>
                  <a:lnTo>
                    <a:pt x="682" y="98"/>
                  </a:lnTo>
                  <a:lnTo>
                    <a:pt x="902" y="25"/>
                  </a:lnTo>
                  <a:lnTo>
                    <a:pt x="1121" y="0"/>
                  </a:lnTo>
                  <a:lnTo>
                    <a:pt x="1121" y="0"/>
                  </a:lnTo>
                  <a:lnTo>
                    <a:pt x="1364" y="25"/>
                  </a:lnTo>
                  <a:lnTo>
                    <a:pt x="1559" y="98"/>
                  </a:lnTo>
                  <a:lnTo>
                    <a:pt x="1754" y="195"/>
                  </a:lnTo>
                  <a:lnTo>
                    <a:pt x="1924" y="317"/>
                  </a:lnTo>
                  <a:lnTo>
                    <a:pt x="2046" y="487"/>
                  </a:lnTo>
                  <a:lnTo>
                    <a:pt x="2168" y="682"/>
                  </a:lnTo>
                  <a:lnTo>
                    <a:pt x="2217" y="901"/>
                  </a:lnTo>
                  <a:lnTo>
                    <a:pt x="2241" y="1121"/>
                  </a:lnTo>
                  <a:lnTo>
                    <a:pt x="2241" y="1121"/>
                  </a:lnTo>
                  <a:lnTo>
                    <a:pt x="2217" y="1340"/>
                  </a:lnTo>
                  <a:lnTo>
                    <a:pt x="2168" y="1559"/>
                  </a:lnTo>
                  <a:lnTo>
                    <a:pt x="2046" y="1754"/>
                  </a:lnTo>
                  <a:lnTo>
                    <a:pt x="1924" y="1900"/>
                  </a:lnTo>
                  <a:lnTo>
                    <a:pt x="1754" y="2046"/>
                  </a:lnTo>
                  <a:lnTo>
                    <a:pt x="1559" y="2144"/>
                  </a:lnTo>
                  <a:lnTo>
                    <a:pt x="1364" y="2217"/>
                  </a:lnTo>
                  <a:lnTo>
                    <a:pt x="1121" y="2241"/>
                  </a:lnTo>
                  <a:lnTo>
                    <a:pt x="1121" y="224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47"/>
            <p:cNvSpPr/>
            <p:nvPr/>
          </p:nvSpPr>
          <p:spPr>
            <a:xfrm>
              <a:off x="2038150" y="4589125"/>
              <a:ext cx="87100" cy="87100"/>
            </a:xfrm>
            <a:custGeom>
              <a:rect b="b" l="l" r="r" t="t"/>
              <a:pathLst>
                <a:path extrusionOk="0" fill="none" h="3484" w="3484">
                  <a:moveTo>
                    <a:pt x="1" y="0"/>
                  </a:moveTo>
                  <a:lnTo>
                    <a:pt x="3483" y="3483"/>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47"/>
            <p:cNvSpPr/>
            <p:nvPr/>
          </p:nvSpPr>
          <p:spPr>
            <a:xfrm>
              <a:off x="2194025" y="4564150"/>
              <a:ext cx="54825" cy="54825"/>
            </a:xfrm>
            <a:custGeom>
              <a:rect b="b" l="l" r="r" t="t"/>
              <a:pathLst>
                <a:path extrusionOk="0" fill="none" h="2193" w="2193">
                  <a:moveTo>
                    <a:pt x="2192" y="1"/>
                  </a:moveTo>
                  <a:lnTo>
                    <a:pt x="1" y="2193"/>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75" name="Google Shape;1175;p47"/>
          <p:cNvGrpSpPr/>
          <p:nvPr/>
        </p:nvGrpSpPr>
        <p:grpSpPr>
          <a:xfrm>
            <a:off x="2067737" y="3759759"/>
            <a:ext cx="309640" cy="392030"/>
            <a:chOff x="2635450" y="4321225"/>
            <a:chExt cx="368400" cy="466425"/>
          </a:xfrm>
        </p:grpSpPr>
        <p:sp>
          <p:nvSpPr>
            <p:cNvPr id="1176" name="Google Shape;1176;p47"/>
            <p:cNvSpPr/>
            <p:nvPr/>
          </p:nvSpPr>
          <p:spPr>
            <a:xfrm>
              <a:off x="2635450" y="4653050"/>
              <a:ext cx="368400" cy="134600"/>
            </a:xfrm>
            <a:custGeom>
              <a:rect b="b" l="l" r="r" t="t"/>
              <a:pathLst>
                <a:path extrusionOk="0" fill="none" h="5384" w="14736">
                  <a:moveTo>
                    <a:pt x="6723" y="1"/>
                  </a:moveTo>
                  <a:lnTo>
                    <a:pt x="6723" y="1"/>
                  </a:lnTo>
                  <a:lnTo>
                    <a:pt x="6187" y="49"/>
                  </a:lnTo>
                  <a:lnTo>
                    <a:pt x="5651" y="147"/>
                  </a:lnTo>
                  <a:lnTo>
                    <a:pt x="5140" y="269"/>
                  </a:lnTo>
                  <a:lnTo>
                    <a:pt x="4628" y="415"/>
                  </a:lnTo>
                  <a:lnTo>
                    <a:pt x="4141" y="610"/>
                  </a:lnTo>
                  <a:lnTo>
                    <a:pt x="3678" y="829"/>
                  </a:lnTo>
                  <a:lnTo>
                    <a:pt x="3216" y="1072"/>
                  </a:lnTo>
                  <a:lnTo>
                    <a:pt x="2777" y="1340"/>
                  </a:lnTo>
                  <a:lnTo>
                    <a:pt x="2363" y="1633"/>
                  </a:lnTo>
                  <a:lnTo>
                    <a:pt x="1949" y="1949"/>
                  </a:lnTo>
                  <a:lnTo>
                    <a:pt x="1584" y="2290"/>
                  </a:lnTo>
                  <a:lnTo>
                    <a:pt x="1219" y="2655"/>
                  </a:lnTo>
                  <a:lnTo>
                    <a:pt x="878" y="3045"/>
                  </a:lnTo>
                  <a:lnTo>
                    <a:pt x="561" y="3459"/>
                  </a:lnTo>
                  <a:lnTo>
                    <a:pt x="269" y="3873"/>
                  </a:lnTo>
                  <a:lnTo>
                    <a:pt x="1" y="4312"/>
                  </a:lnTo>
                  <a:lnTo>
                    <a:pt x="1" y="4312"/>
                  </a:lnTo>
                  <a:lnTo>
                    <a:pt x="293" y="4433"/>
                  </a:lnTo>
                  <a:lnTo>
                    <a:pt x="610" y="4555"/>
                  </a:lnTo>
                  <a:lnTo>
                    <a:pt x="1316" y="4750"/>
                  </a:lnTo>
                  <a:lnTo>
                    <a:pt x="2120" y="4945"/>
                  </a:lnTo>
                  <a:lnTo>
                    <a:pt x="3045" y="5091"/>
                  </a:lnTo>
                  <a:lnTo>
                    <a:pt x="4019" y="5213"/>
                  </a:lnTo>
                  <a:lnTo>
                    <a:pt x="5091" y="5310"/>
                  </a:lnTo>
                  <a:lnTo>
                    <a:pt x="6211" y="5359"/>
                  </a:lnTo>
                  <a:lnTo>
                    <a:pt x="7356" y="5383"/>
                  </a:lnTo>
                  <a:lnTo>
                    <a:pt x="7356" y="5383"/>
                  </a:lnTo>
                  <a:lnTo>
                    <a:pt x="8525" y="5359"/>
                  </a:lnTo>
                  <a:lnTo>
                    <a:pt x="9645" y="5310"/>
                  </a:lnTo>
                  <a:lnTo>
                    <a:pt x="10717" y="5213"/>
                  </a:lnTo>
                  <a:lnTo>
                    <a:pt x="11691" y="5091"/>
                  </a:lnTo>
                  <a:lnTo>
                    <a:pt x="12617" y="4945"/>
                  </a:lnTo>
                  <a:lnTo>
                    <a:pt x="13420" y="4750"/>
                  </a:lnTo>
                  <a:lnTo>
                    <a:pt x="14127" y="4555"/>
                  </a:lnTo>
                  <a:lnTo>
                    <a:pt x="14443" y="4433"/>
                  </a:lnTo>
                  <a:lnTo>
                    <a:pt x="14736" y="4312"/>
                  </a:lnTo>
                  <a:lnTo>
                    <a:pt x="14736" y="4312"/>
                  </a:lnTo>
                  <a:lnTo>
                    <a:pt x="14468" y="3873"/>
                  </a:lnTo>
                  <a:lnTo>
                    <a:pt x="14175" y="3459"/>
                  </a:lnTo>
                  <a:lnTo>
                    <a:pt x="13859" y="3045"/>
                  </a:lnTo>
                  <a:lnTo>
                    <a:pt x="13518" y="2655"/>
                  </a:lnTo>
                  <a:lnTo>
                    <a:pt x="13153" y="2290"/>
                  </a:lnTo>
                  <a:lnTo>
                    <a:pt x="12787" y="1949"/>
                  </a:lnTo>
                  <a:lnTo>
                    <a:pt x="12373" y="1633"/>
                  </a:lnTo>
                  <a:lnTo>
                    <a:pt x="11959" y="1340"/>
                  </a:lnTo>
                  <a:lnTo>
                    <a:pt x="11521" y="1072"/>
                  </a:lnTo>
                  <a:lnTo>
                    <a:pt x="11058" y="829"/>
                  </a:lnTo>
                  <a:lnTo>
                    <a:pt x="10595" y="610"/>
                  </a:lnTo>
                  <a:lnTo>
                    <a:pt x="10108" y="415"/>
                  </a:lnTo>
                  <a:lnTo>
                    <a:pt x="9597" y="269"/>
                  </a:lnTo>
                  <a:lnTo>
                    <a:pt x="9085" y="147"/>
                  </a:lnTo>
                  <a:lnTo>
                    <a:pt x="8549" y="49"/>
                  </a:lnTo>
                  <a:lnTo>
                    <a:pt x="8014" y="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47"/>
            <p:cNvSpPr/>
            <p:nvPr/>
          </p:nvSpPr>
          <p:spPr>
            <a:xfrm>
              <a:off x="2819350" y="4321225"/>
              <a:ext cx="25" cy="347075"/>
            </a:xfrm>
            <a:custGeom>
              <a:rect b="b" l="l" r="r" t="t"/>
              <a:pathLst>
                <a:path extrusionOk="0" fill="none" h="13883" w="1">
                  <a:moveTo>
                    <a:pt x="0" y="13883"/>
                  </a:moveTo>
                  <a:lnTo>
                    <a:pt x="0"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47"/>
            <p:cNvSpPr/>
            <p:nvPr/>
          </p:nvSpPr>
          <p:spPr>
            <a:xfrm>
              <a:off x="2835175" y="4328525"/>
              <a:ext cx="114475" cy="114500"/>
            </a:xfrm>
            <a:custGeom>
              <a:rect b="b" l="l" r="r" t="t"/>
              <a:pathLst>
                <a:path extrusionOk="0" fill="none" h="4580" w="4579">
                  <a:moveTo>
                    <a:pt x="707" y="4190"/>
                  </a:moveTo>
                  <a:lnTo>
                    <a:pt x="707" y="4190"/>
                  </a:lnTo>
                  <a:lnTo>
                    <a:pt x="853" y="4287"/>
                  </a:lnTo>
                  <a:lnTo>
                    <a:pt x="999" y="4384"/>
                  </a:lnTo>
                  <a:lnTo>
                    <a:pt x="1145" y="4458"/>
                  </a:lnTo>
                  <a:lnTo>
                    <a:pt x="1315" y="4506"/>
                  </a:lnTo>
                  <a:lnTo>
                    <a:pt x="1462" y="4555"/>
                  </a:lnTo>
                  <a:lnTo>
                    <a:pt x="1632" y="4579"/>
                  </a:lnTo>
                  <a:lnTo>
                    <a:pt x="1803" y="4579"/>
                  </a:lnTo>
                  <a:lnTo>
                    <a:pt x="1973" y="4579"/>
                  </a:lnTo>
                  <a:lnTo>
                    <a:pt x="2143" y="4579"/>
                  </a:lnTo>
                  <a:lnTo>
                    <a:pt x="2290" y="4531"/>
                  </a:lnTo>
                  <a:lnTo>
                    <a:pt x="2460" y="4506"/>
                  </a:lnTo>
                  <a:lnTo>
                    <a:pt x="2606" y="4433"/>
                  </a:lnTo>
                  <a:lnTo>
                    <a:pt x="2777" y="4360"/>
                  </a:lnTo>
                  <a:lnTo>
                    <a:pt x="2923" y="4263"/>
                  </a:lnTo>
                  <a:lnTo>
                    <a:pt x="3069" y="4165"/>
                  </a:lnTo>
                  <a:lnTo>
                    <a:pt x="3191" y="4043"/>
                  </a:lnTo>
                  <a:lnTo>
                    <a:pt x="3191" y="4043"/>
                  </a:lnTo>
                  <a:lnTo>
                    <a:pt x="3337" y="3873"/>
                  </a:lnTo>
                  <a:lnTo>
                    <a:pt x="3459" y="3678"/>
                  </a:lnTo>
                  <a:lnTo>
                    <a:pt x="3605" y="3410"/>
                  </a:lnTo>
                  <a:lnTo>
                    <a:pt x="3727" y="3142"/>
                  </a:lnTo>
                  <a:lnTo>
                    <a:pt x="3994" y="2485"/>
                  </a:lnTo>
                  <a:lnTo>
                    <a:pt x="4214" y="1827"/>
                  </a:lnTo>
                  <a:lnTo>
                    <a:pt x="4384" y="1170"/>
                  </a:lnTo>
                  <a:lnTo>
                    <a:pt x="4506" y="634"/>
                  </a:lnTo>
                  <a:lnTo>
                    <a:pt x="4579" y="220"/>
                  </a:lnTo>
                  <a:lnTo>
                    <a:pt x="4579" y="98"/>
                  </a:lnTo>
                  <a:lnTo>
                    <a:pt x="4555" y="25"/>
                  </a:lnTo>
                  <a:lnTo>
                    <a:pt x="4555" y="25"/>
                  </a:lnTo>
                  <a:lnTo>
                    <a:pt x="4482" y="1"/>
                  </a:lnTo>
                  <a:lnTo>
                    <a:pt x="4360" y="25"/>
                  </a:lnTo>
                  <a:lnTo>
                    <a:pt x="3970" y="74"/>
                  </a:lnTo>
                  <a:lnTo>
                    <a:pt x="3410" y="195"/>
                  </a:lnTo>
                  <a:lnTo>
                    <a:pt x="2752" y="390"/>
                  </a:lnTo>
                  <a:lnTo>
                    <a:pt x="2095" y="609"/>
                  </a:lnTo>
                  <a:lnTo>
                    <a:pt x="1462" y="853"/>
                  </a:lnTo>
                  <a:lnTo>
                    <a:pt x="1169" y="975"/>
                  </a:lnTo>
                  <a:lnTo>
                    <a:pt x="926" y="1121"/>
                  </a:lnTo>
                  <a:lnTo>
                    <a:pt x="707" y="1267"/>
                  </a:lnTo>
                  <a:lnTo>
                    <a:pt x="536" y="1389"/>
                  </a:lnTo>
                  <a:lnTo>
                    <a:pt x="536" y="1389"/>
                  </a:lnTo>
                  <a:lnTo>
                    <a:pt x="414" y="1535"/>
                  </a:lnTo>
                  <a:lnTo>
                    <a:pt x="317" y="1657"/>
                  </a:lnTo>
                  <a:lnTo>
                    <a:pt x="219" y="1803"/>
                  </a:lnTo>
                  <a:lnTo>
                    <a:pt x="146" y="1973"/>
                  </a:lnTo>
                  <a:lnTo>
                    <a:pt x="98" y="2119"/>
                  </a:lnTo>
                  <a:lnTo>
                    <a:pt x="49" y="2290"/>
                  </a:lnTo>
                  <a:lnTo>
                    <a:pt x="0" y="2460"/>
                  </a:lnTo>
                  <a:lnTo>
                    <a:pt x="0" y="2607"/>
                  </a:lnTo>
                  <a:lnTo>
                    <a:pt x="0" y="2777"/>
                  </a:lnTo>
                  <a:lnTo>
                    <a:pt x="0" y="2948"/>
                  </a:lnTo>
                  <a:lnTo>
                    <a:pt x="25" y="3118"/>
                  </a:lnTo>
                  <a:lnTo>
                    <a:pt x="73" y="3264"/>
                  </a:lnTo>
                  <a:lnTo>
                    <a:pt x="146" y="3435"/>
                  </a:lnTo>
                  <a:lnTo>
                    <a:pt x="195" y="3581"/>
                  </a:lnTo>
                  <a:lnTo>
                    <a:pt x="293" y="3727"/>
                  </a:lnTo>
                  <a:lnTo>
                    <a:pt x="390" y="3873"/>
                  </a:lnTo>
                  <a:lnTo>
                    <a:pt x="707" y="4190"/>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47"/>
            <p:cNvSpPr/>
            <p:nvPr/>
          </p:nvSpPr>
          <p:spPr>
            <a:xfrm>
              <a:off x="2850400" y="4372975"/>
              <a:ext cx="54825" cy="54825"/>
            </a:xfrm>
            <a:custGeom>
              <a:rect b="b" l="l" r="r" t="t"/>
              <a:pathLst>
                <a:path extrusionOk="0" fill="none" h="2193" w="2193">
                  <a:moveTo>
                    <a:pt x="2192" y="0"/>
                  </a:moveTo>
                  <a:lnTo>
                    <a:pt x="0" y="2192"/>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47"/>
            <p:cNvSpPr/>
            <p:nvPr/>
          </p:nvSpPr>
          <p:spPr>
            <a:xfrm>
              <a:off x="2646425" y="4429600"/>
              <a:ext cx="156500" cy="156500"/>
            </a:xfrm>
            <a:custGeom>
              <a:rect b="b" l="l" r="r" t="t"/>
              <a:pathLst>
                <a:path extrusionOk="0" fill="none" h="6260" w="6260">
                  <a:moveTo>
                    <a:pt x="5675" y="5334"/>
                  </a:moveTo>
                  <a:lnTo>
                    <a:pt x="5675" y="5334"/>
                  </a:lnTo>
                  <a:lnTo>
                    <a:pt x="5821" y="5139"/>
                  </a:lnTo>
                  <a:lnTo>
                    <a:pt x="5943" y="4945"/>
                  </a:lnTo>
                  <a:lnTo>
                    <a:pt x="6040" y="4725"/>
                  </a:lnTo>
                  <a:lnTo>
                    <a:pt x="6138" y="4506"/>
                  </a:lnTo>
                  <a:lnTo>
                    <a:pt x="6186" y="4287"/>
                  </a:lnTo>
                  <a:lnTo>
                    <a:pt x="6235" y="4043"/>
                  </a:lnTo>
                  <a:lnTo>
                    <a:pt x="6259" y="3824"/>
                  </a:lnTo>
                  <a:lnTo>
                    <a:pt x="6259" y="3581"/>
                  </a:lnTo>
                  <a:lnTo>
                    <a:pt x="6235" y="3361"/>
                  </a:lnTo>
                  <a:lnTo>
                    <a:pt x="6186" y="3118"/>
                  </a:lnTo>
                  <a:lnTo>
                    <a:pt x="6138" y="2899"/>
                  </a:lnTo>
                  <a:lnTo>
                    <a:pt x="6040" y="2680"/>
                  </a:lnTo>
                  <a:lnTo>
                    <a:pt x="5943" y="2460"/>
                  </a:lnTo>
                  <a:lnTo>
                    <a:pt x="5821" y="2266"/>
                  </a:lnTo>
                  <a:lnTo>
                    <a:pt x="5675" y="2071"/>
                  </a:lnTo>
                  <a:lnTo>
                    <a:pt x="5504" y="1900"/>
                  </a:lnTo>
                  <a:lnTo>
                    <a:pt x="5504" y="1900"/>
                  </a:lnTo>
                  <a:lnTo>
                    <a:pt x="5285" y="1705"/>
                  </a:lnTo>
                  <a:lnTo>
                    <a:pt x="4993" y="1510"/>
                  </a:lnTo>
                  <a:lnTo>
                    <a:pt x="4652" y="1316"/>
                  </a:lnTo>
                  <a:lnTo>
                    <a:pt x="4262" y="1145"/>
                  </a:lnTo>
                  <a:lnTo>
                    <a:pt x="3848" y="975"/>
                  </a:lnTo>
                  <a:lnTo>
                    <a:pt x="3410" y="804"/>
                  </a:lnTo>
                  <a:lnTo>
                    <a:pt x="2484" y="488"/>
                  </a:lnTo>
                  <a:lnTo>
                    <a:pt x="1608" y="244"/>
                  </a:lnTo>
                  <a:lnTo>
                    <a:pt x="853" y="74"/>
                  </a:lnTo>
                  <a:lnTo>
                    <a:pt x="536" y="25"/>
                  </a:lnTo>
                  <a:lnTo>
                    <a:pt x="292" y="0"/>
                  </a:lnTo>
                  <a:lnTo>
                    <a:pt x="122" y="0"/>
                  </a:lnTo>
                  <a:lnTo>
                    <a:pt x="25" y="25"/>
                  </a:lnTo>
                  <a:lnTo>
                    <a:pt x="25" y="25"/>
                  </a:lnTo>
                  <a:lnTo>
                    <a:pt x="0" y="122"/>
                  </a:lnTo>
                  <a:lnTo>
                    <a:pt x="0" y="293"/>
                  </a:lnTo>
                  <a:lnTo>
                    <a:pt x="25" y="536"/>
                  </a:lnTo>
                  <a:lnTo>
                    <a:pt x="73" y="853"/>
                  </a:lnTo>
                  <a:lnTo>
                    <a:pt x="244" y="1608"/>
                  </a:lnTo>
                  <a:lnTo>
                    <a:pt x="487" y="2485"/>
                  </a:lnTo>
                  <a:lnTo>
                    <a:pt x="804" y="3410"/>
                  </a:lnTo>
                  <a:lnTo>
                    <a:pt x="974" y="3849"/>
                  </a:lnTo>
                  <a:lnTo>
                    <a:pt x="1145" y="4263"/>
                  </a:lnTo>
                  <a:lnTo>
                    <a:pt x="1315" y="4652"/>
                  </a:lnTo>
                  <a:lnTo>
                    <a:pt x="1510" y="4993"/>
                  </a:lnTo>
                  <a:lnTo>
                    <a:pt x="1705" y="5286"/>
                  </a:lnTo>
                  <a:lnTo>
                    <a:pt x="1900" y="5505"/>
                  </a:lnTo>
                  <a:lnTo>
                    <a:pt x="1900" y="5505"/>
                  </a:lnTo>
                  <a:lnTo>
                    <a:pt x="2070" y="5675"/>
                  </a:lnTo>
                  <a:lnTo>
                    <a:pt x="2265" y="5821"/>
                  </a:lnTo>
                  <a:lnTo>
                    <a:pt x="2460" y="5943"/>
                  </a:lnTo>
                  <a:lnTo>
                    <a:pt x="2679" y="6041"/>
                  </a:lnTo>
                  <a:lnTo>
                    <a:pt x="2898" y="6138"/>
                  </a:lnTo>
                  <a:lnTo>
                    <a:pt x="3118" y="6187"/>
                  </a:lnTo>
                  <a:lnTo>
                    <a:pt x="3361" y="6235"/>
                  </a:lnTo>
                  <a:lnTo>
                    <a:pt x="3580" y="6260"/>
                  </a:lnTo>
                  <a:lnTo>
                    <a:pt x="3824" y="6260"/>
                  </a:lnTo>
                  <a:lnTo>
                    <a:pt x="4043" y="6235"/>
                  </a:lnTo>
                  <a:lnTo>
                    <a:pt x="4287" y="6187"/>
                  </a:lnTo>
                  <a:lnTo>
                    <a:pt x="4506" y="6138"/>
                  </a:lnTo>
                  <a:lnTo>
                    <a:pt x="4725" y="6041"/>
                  </a:lnTo>
                  <a:lnTo>
                    <a:pt x="4944" y="5943"/>
                  </a:lnTo>
                  <a:lnTo>
                    <a:pt x="5139" y="5821"/>
                  </a:lnTo>
                  <a:lnTo>
                    <a:pt x="5334" y="5675"/>
                  </a:lnTo>
                  <a:lnTo>
                    <a:pt x="5675" y="5334"/>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47"/>
            <p:cNvSpPr/>
            <p:nvPr/>
          </p:nvSpPr>
          <p:spPr>
            <a:xfrm>
              <a:off x="2696350" y="4479525"/>
              <a:ext cx="87100" cy="87100"/>
            </a:xfrm>
            <a:custGeom>
              <a:rect b="b" l="l" r="r" t="t"/>
              <a:pathLst>
                <a:path extrusionOk="0" fill="none" h="3484" w="3484">
                  <a:moveTo>
                    <a:pt x="0" y="1"/>
                  </a:moveTo>
                  <a:lnTo>
                    <a:pt x="3483" y="3483"/>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2" name="Google Shape;1182;p47"/>
          <p:cNvGrpSpPr/>
          <p:nvPr/>
        </p:nvGrpSpPr>
        <p:grpSpPr>
          <a:xfrm>
            <a:off x="5436146" y="3750030"/>
            <a:ext cx="342882" cy="383835"/>
            <a:chOff x="6643075" y="4309650"/>
            <a:chExt cx="407950" cy="456675"/>
          </a:xfrm>
        </p:grpSpPr>
        <p:sp>
          <p:nvSpPr>
            <p:cNvPr id="1183" name="Google Shape;1183;p47"/>
            <p:cNvSpPr/>
            <p:nvPr/>
          </p:nvSpPr>
          <p:spPr>
            <a:xfrm>
              <a:off x="6643075" y="4698125"/>
              <a:ext cx="407950" cy="14625"/>
            </a:xfrm>
            <a:custGeom>
              <a:rect b="b" l="l" r="r" t="t"/>
              <a:pathLst>
                <a:path extrusionOk="0" fill="none" h="585" w="16318">
                  <a:moveTo>
                    <a:pt x="16318" y="0"/>
                  </a:moveTo>
                  <a:lnTo>
                    <a:pt x="16318" y="0"/>
                  </a:lnTo>
                  <a:lnTo>
                    <a:pt x="16074" y="24"/>
                  </a:lnTo>
                  <a:lnTo>
                    <a:pt x="15879" y="73"/>
                  </a:lnTo>
                  <a:lnTo>
                    <a:pt x="15709" y="146"/>
                  </a:lnTo>
                  <a:lnTo>
                    <a:pt x="15538" y="244"/>
                  </a:lnTo>
                  <a:lnTo>
                    <a:pt x="15538" y="244"/>
                  </a:lnTo>
                  <a:lnTo>
                    <a:pt x="15319" y="365"/>
                  </a:lnTo>
                  <a:lnTo>
                    <a:pt x="15051" y="487"/>
                  </a:lnTo>
                  <a:lnTo>
                    <a:pt x="14881" y="536"/>
                  </a:lnTo>
                  <a:lnTo>
                    <a:pt x="14710" y="560"/>
                  </a:lnTo>
                  <a:lnTo>
                    <a:pt x="14516" y="585"/>
                  </a:lnTo>
                  <a:lnTo>
                    <a:pt x="14272" y="585"/>
                  </a:lnTo>
                  <a:lnTo>
                    <a:pt x="14272" y="585"/>
                  </a:lnTo>
                  <a:lnTo>
                    <a:pt x="14053" y="585"/>
                  </a:lnTo>
                  <a:lnTo>
                    <a:pt x="13858" y="560"/>
                  </a:lnTo>
                  <a:lnTo>
                    <a:pt x="13687" y="536"/>
                  </a:lnTo>
                  <a:lnTo>
                    <a:pt x="13517" y="487"/>
                  </a:lnTo>
                  <a:lnTo>
                    <a:pt x="13249" y="365"/>
                  </a:lnTo>
                  <a:lnTo>
                    <a:pt x="13030" y="244"/>
                  </a:lnTo>
                  <a:lnTo>
                    <a:pt x="13030" y="244"/>
                  </a:lnTo>
                  <a:lnTo>
                    <a:pt x="12859" y="146"/>
                  </a:lnTo>
                  <a:lnTo>
                    <a:pt x="12689" y="73"/>
                  </a:lnTo>
                  <a:lnTo>
                    <a:pt x="12494" y="24"/>
                  </a:lnTo>
                  <a:lnTo>
                    <a:pt x="12251" y="0"/>
                  </a:lnTo>
                  <a:lnTo>
                    <a:pt x="12251" y="0"/>
                  </a:lnTo>
                  <a:lnTo>
                    <a:pt x="11983" y="24"/>
                  </a:lnTo>
                  <a:lnTo>
                    <a:pt x="11788" y="73"/>
                  </a:lnTo>
                  <a:lnTo>
                    <a:pt x="11617" y="146"/>
                  </a:lnTo>
                  <a:lnTo>
                    <a:pt x="11471" y="244"/>
                  </a:lnTo>
                  <a:lnTo>
                    <a:pt x="11471" y="244"/>
                  </a:lnTo>
                  <a:lnTo>
                    <a:pt x="11228" y="365"/>
                  </a:lnTo>
                  <a:lnTo>
                    <a:pt x="10960" y="487"/>
                  </a:lnTo>
                  <a:lnTo>
                    <a:pt x="10814" y="536"/>
                  </a:lnTo>
                  <a:lnTo>
                    <a:pt x="10619" y="560"/>
                  </a:lnTo>
                  <a:lnTo>
                    <a:pt x="10424" y="585"/>
                  </a:lnTo>
                  <a:lnTo>
                    <a:pt x="10205" y="585"/>
                  </a:lnTo>
                  <a:lnTo>
                    <a:pt x="10205" y="585"/>
                  </a:lnTo>
                  <a:lnTo>
                    <a:pt x="9961" y="585"/>
                  </a:lnTo>
                  <a:lnTo>
                    <a:pt x="9766" y="560"/>
                  </a:lnTo>
                  <a:lnTo>
                    <a:pt x="9596" y="536"/>
                  </a:lnTo>
                  <a:lnTo>
                    <a:pt x="9425" y="487"/>
                  </a:lnTo>
                  <a:lnTo>
                    <a:pt x="9157" y="365"/>
                  </a:lnTo>
                  <a:lnTo>
                    <a:pt x="8938" y="244"/>
                  </a:lnTo>
                  <a:lnTo>
                    <a:pt x="8938" y="244"/>
                  </a:lnTo>
                  <a:lnTo>
                    <a:pt x="8768" y="146"/>
                  </a:lnTo>
                  <a:lnTo>
                    <a:pt x="8597" y="73"/>
                  </a:lnTo>
                  <a:lnTo>
                    <a:pt x="8402" y="24"/>
                  </a:lnTo>
                  <a:lnTo>
                    <a:pt x="8159" y="0"/>
                  </a:lnTo>
                  <a:lnTo>
                    <a:pt x="8159" y="0"/>
                  </a:lnTo>
                  <a:lnTo>
                    <a:pt x="7915" y="24"/>
                  </a:lnTo>
                  <a:lnTo>
                    <a:pt x="7721" y="73"/>
                  </a:lnTo>
                  <a:lnTo>
                    <a:pt x="7550" y="146"/>
                  </a:lnTo>
                  <a:lnTo>
                    <a:pt x="7380" y="244"/>
                  </a:lnTo>
                  <a:lnTo>
                    <a:pt x="7380" y="244"/>
                  </a:lnTo>
                  <a:lnTo>
                    <a:pt x="7160" y="365"/>
                  </a:lnTo>
                  <a:lnTo>
                    <a:pt x="6892" y="487"/>
                  </a:lnTo>
                  <a:lnTo>
                    <a:pt x="6722" y="536"/>
                  </a:lnTo>
                  <a:lnTo>
                    <a:pt x="6551" y="560"/>
                  </a:lnTo>
                  <a:lnTo>
                    <a:pt x="6332" y="585"/>
                  </a:lnTo>
                  <a:lnTo>
                    <a:pt x="6113" y="585"/>
                  </a:lnTo>
                  <a:lnTo>
                    <a:pt x="6113" y="585"/>
                  </a:lnTo>
                  <a:lnTo>
                    <a:pt x="5894" y="585"/>
                  </a:lnTo>
                  <a:lnTo>
                    <a:pt x="5699" y="560"/>
                  </a:lnTo>
                  <a:lnTo>
                    <a:pt x="5504" y="536"/>
                  </a:lnTo>
                  <a:lnTo>
                    <a:pt x="5358" y="487"/>
                  </a:lnTo>
                  <a:lnTo>
                    <a:pt x="5090" y="365"/>
                  </a:lnTo>
                  <a:lnTo>
                    <a:pt x="4847" y="244"/>
                  </a:lnTo>
                  <a:lnTo>
                    <a:pt x="4847" y="244"/>
                  </a:lnTo>
                  <a:lnTo>
                    <a:pt x="4676" y="146"/>
                  </a:lnTo>
                  <a:lnTo>
                    <a:pt x="4530" y="73"/>
                  </a:lnTo>
                  <a:lnTo>
                    <a:pt x="4335" y="24"/>
                  </a:lnTo>
                  <a:lnTo>
                    <a:pt x="4067" y="0"/>
                  </a:lnTo>
                  <a:lnTo>
                    <a:pt x="4067" y="0"/>
                  </a:lnTo>
                  <a:lnTo>
                    <a:pt x="3824" y="24"/>
                  </a:lnTo>
                  <a:lnTo>
                    <a:pt x="3629" y="73"/>
                  </a:lnTo>
                  <a:lnTo>
                    <a:pt x="3458" y="146"/>
                  </a:lnTo>
                  <a:lnTo>
                    <a:pt x="3288" y="244"/>
                  </a:lnTo>
                  <a:lnTo>
                    <a:pt x="3288" y="244"/>
                  </a:lnTo>
                  <a:lnTo>
                    <a:pt x="3069" y="365"/>
                  </a:lnTo>
                  <a:lnTo>
                    <a:pt x="2801" y="487"/>
                  </a:lnTo>
                  <a:lnTo>
                    <a:pt x="2630" y="536"/>
                  </a:lnTo>
                  <a:lnTo>
                    <a:pt x="2460" y="560"/>
                  </a:lnTo>
                  <a:lnTo>
                    <a:pt x="2265" y="585"/>
                  </a:lnTo>
                  <a:lnTo>
                    <a:pt x="2046" y="585"/>
                  </a:lnTo>
                  <a:lnTo>
                    <a:pt x="2046" y="585"/>
                  </a:lnTo>
                  <a:lnTo>
                    <a:pt x="1802" y="585"/>
                  </a:lnTo>
                  <a:lnTo>
                    <a:pt x="1607" y="560"/>
                  </a:lnTo>
                  <a:lnTo>
                    <a:pt x="1437" y="536"/>
                  </a:lnTo>
                  <a:lnTo>
                    <a:pt x="1266" y="487"/>
                  </a:lnTo>
                  <a:lnTo>
                    <a:pt x="999" y="365"/>
                  </a:lnTo>
                  <a:lnTo>
                    <a:pt x="779" y="244"/>
                  </a:lnTo>
                  <a:lnTo>
                    <a:pt x="779" y="244"/>
                  </a:lnTo>
                  <a:lnTo>
                    <a:pt x="609" y="146"/>
                  </a:lnTo>
                  <a:lnTo>
                    <a:pt x="438" y="73"/>
                  </a:lnTo>
                  <a:lnTo>
                    <a:pt x="244" y="24"/>
                  </a:lnTo>
                  <a:lnTo>
                    <a:pt x="0"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47"/>
            <p:cNvSpPr/>
            <p:nvPr/>
          </p:nvSpPr>
          <p:spPr>
            <a:xfrm>
              <a:off x="6643075" y="4727350"/>
              <a:ext cx="407950" cy="14625"/>
            </a:xfrm>
            <a:custGeom>
              <a:rect b="b" l="l" r="r" t="t"/>
              <a:pathLst>
                <a:path extrusionOk="0" fill="none" h="585" w="16318">
                  <a:moveTo>
                    <a:pt x="0" y="0"/>
                  </a:moveTo>
                  <a:lnTo>
                    <a:pt x="0" y="0"/>
                  </a:lnTo>
                  <a:lnTo>
                    <a:pt x="219" y="24"/>
                  </a:lnTo>
                  <a:lnTo>
                    <a:pt x="414" y="49"/>
                  </a:lnTo>
                  <a:lnTo>
                    <a:pt x="609" y="73"/>
                  </a:lnTo>
                  <a:lnTo>
                    <a:pt x="755" y="122"/>
                  </a:lnTo>
                  <a:lnTo>
                    <a:pt x="1023" y="244"/>
                  </a:lnTo>
                  <a:lnTo>
                    <a:pt x="1266" y="365"/>
                  </a:lnTo>
                  <a:lnTo>
                    <a:pt x="1266" y="365"/>
                  </a:lnTo>
                  <a:lnTo>
                    <a:pt x="1413" y="463"/>
                  </a:lnTo>
                  <a:lnTo>
                    <a:pt x="1583" y="536"/>
                  </a:lnTo>
                  <a:lnTo>
                    <a:pt x="1778" y="585"/>
                  </a:lnTo>
                  <a:lnTo>
                    <a:pt x="2046" y="585"/>
                  </a:lnTo>
                  <a:lnTo>
                    <a:pt x="2046" y="585"/>
                  </a:lnTo>
                  <a:lnTo>
                    <a:pt x="2289" y="585"/>
                  </a:lnTo>
                  <a:lnTo>
                    <a:pt x="2484" y="536"/>
                  </a:lnTo>
                  <a:lnTo>
                    <a:pt x="2655" y="463"/>
                  </a:lnTo>
                  <a:lnTo>
                    <a:pt x="2801" y="365"/>
                  </a:lnTo>
                  <a:lnTo>
                    <a:pt x="2801" y="365"/>
                  </a:lnTo>
                  <a:lnTo>
                    <a:pt x="3044" y="244"/>
                  </a:lnTo>
                  <a:lnTo>
                    <a:pt x="3312" y="122"/>
                  </a:lnTo>
                  <a:lnTo>
                    <a:pt x="3458" y="73"/>
                  </a:lnTo>
                  <a:lnTo>
                    <a:pt x="3653" y="49"/>
                  </a:lnTo>
                  <a:lnTo>
                    <a:pt x="3848" y="24"/>
                  </a:lnTo>
                  <a:lnTo>
                    <a:pt x="4067" y="0"/>
                  </a:lnTo>
                  <a:lnTo>
                    <a:pt x="4067" y="0"/>
                  </a:lnTo>
                  <a:lnTo>
                    <a:pt x="4311" y="24"/>
                  </a:lnTo>
                  <a:lnTo>
                    <a:pt x="4506" y="49"/>
                  </a:lnTo>
                  <a:lnTo>
                    <a:pt x="4676" y="73"/>
                  </a:lnTo>
                  <a:lnTo>
                    <a:pt x="4847" y="122"/>
                  </a:lnTo>
                  <a:lnTo>
                    <a:pt x="5115" y="244"/>
                  </a:lnTo>
                  <a:lnTo>
                    <a:pt x="5334" y="365"/>
                  </a:lnTo>
                  <a:lnTo>
                    <a:pt x="5334" y="365"/>
                  </a:lnTo>
                  <a:lnTo>
                    <a:pt x="5504" y="463"/>
                  </a:lnTo>
                  <a:lnTo>
                    <a:pt x="5675" y="536"/>
                  </a:lnTo>
                  <a:lnTo>
                    <a:pt x="5870" y="585"/>
                  </a:lnTo>
                  <a:lnTo>
                    <a:pt x="6113" y="585"/>
                  </a:lnTo>
                  <a:lnTo>
                    <a:pt x="6113" y="585"/>
                  </a:lnTo>
                  <a:lnTo>
                    <a:pt x="6357" y="585"/>
                  </a:lnTo>
                  <a:lnTo>
                    <a:pt x="6551" y="536"/>
                  </a:lnTo>
                  <a:lnTo>
                    <a:pt x="6722" y="463"/>
                  </a:lnTo>
                  <a:lnTo>
                    <a:pt x="6892" y="365"/>
                  </a:lnTo>
                  <a:lnTo>
                    <a:pt x="6892" y="365"/>
                  </a:lnTo>
                  <a:lnTo>
                    <a:pt x="7112" y="244"/>
                  </a:lnTo>
                  <a:lnTo>
                    <a:pt x="7380" y="122"/>
                  </a:lnTo>
                  <a:lnTo>
                    <a:pt x="7550" y="73"/>
                  </a:lnTo>
                  <a:lnTo>
                    <a:pt x="7721" y="49"/>
                  </a:lnTo>
                  <a:lnTo>
                    <a:pt x="7940" y="24"/>
                  </a:lnTo>
                  <a:lnTo>
                    <a:pt x="8159" y="0"/>
                  </a:lnTo>
                  <a:lnTo>
                    <a:pt x="8159" y="0"/>
                  </a:lnTo>
                  <a:lnTo>
                    <a:pt x="8378" y="24"/>
                  </a:lnTo>
                  <a:lnTo>
                    <a:pt x="8597" y="49"/>
                  </a:lnTo>
                  <a:lnTo>
                    <a:pt x="8768" y="73"/>
                  </a:lnTo>
                  <a:lnTo>
                    <a:pt x="8914" y="122"/>
                  </a:lnTo>
                  <a:lnTo>
                    <a:pt x="9206" y="244"/>
                  </a:lnTo>
                  <a:lnTo>
                    <a:pt x="9425" y="365"/>
                  </a:lnTo>
                  <a:lnTo>
                    <a:pt x="9425" y="365"/>
                  </a:lnTo>
                  <a:lnTo>
                    <a:pt x="9596" y="463"/>
                  </a:lnTo>
                  <a:lnTo>
                    <a:pt x="9766" y="536"/>
                  </a:lnTo>
                  <a:lnTo>
                    <a:pt x="9961" y="585"/>
                  </a:lnTo>
                  <a:lnTo>
                    <a:pt x="10205" y="585"/>
                  </a:lnTo>
                  <a:lnTo>
                    <a:pt x="10205" y="585"/>
                  </a:lnTo>
                  <a:lnTo>
                    <a:pt x="10448" y="585"/>
                  </a:lnTo>
                  <a:lnTo>
                    <a:pt x="10643" y="536"/>
                  </a:lnTo>
                  <a:lnTo>
                    <a:pt x="10814" y="463"/>
                  </a:lnTo>
                  <a:lnTo>
                    <a:pt x="10984" y="365"/>
                  </a:lnTo>
                  <a:lnTo>
                    <a:pt x="10984" y="365"/>
                  </a:lnTo>
                  <a:lnTo>
                    <a:pt x="11203" y="244"/>
                  </a:lnTo>
                  <a:lnTo>
                    <a:pt x="11471" y="122"/>
                  </a:lnTo>
                  <a:lnTo>
                    <a:pt x="11642" y="73"/>
                  </a:lnTo>
                  <a:lnTo>
                    <a:pt x="11812" y="49"/>
                  </a:lnTo>
                  <a:lnTo>
                    <a:pt x="12007" y="24"/>
                  </a:lnTo>
                  <a:lnTo>
                    <a:pt x="12251" y="0"/>
                  </a:lnTo>
                  <a:lnTo>
                    <a:pt x="12251" y="0"/>
                  </a:lnTo>
                  <a:lnTo>
                    <a:pt x="12470" y="24"/>
                  </a:lnTo>
                  <a:lnTo>
                    <a:pt x="12665" y="49"/>
                  </a:lnTo>
                  <a:lnTo>
                    <a:pt x="12859" y="73"/>
                  </a:lnTo>
                  <a:lnTo>
                    <a:pt x="13006" y="122"/>
                  </a:lnTo>
                  <a:lnTo>
                    <a:pt x="13273" y="244"/>
                  </a:lnTo>
                  <a:lnTo>
                    <a:pt x="13493" y="365"/>
                  </a:lnTo>
                  <a:lnTo>
                    <a:pt x="13493" y="365"/>
                  </a:lnTo>
                  <a:lnTo>
                    <a:pt x="13663" y="463"/>
                  </a:lnTo>
                  <a:lnTo>
                    <a:pt x="13834" y="536"/>
                  </a:lnTo>
                  <a:lnTo>
                    <a:pt x="14028" y="585"/>
                  </a:lnTo>
                  <a:lnTo>
                    <a:pt x="14272" y="585"/>
                  </a:lnTo>
                  <a:lnTo>
                    <a:pt x="14272" y="585"/>
                  </a:lnTo>
                  <a:lnTo>
                    <a:pt x="14540" y="585"/>
                  </a:lnTo>
                  <a:lnTo>
                    <a:pt x="14735" y="536"/>
                  </a:lnTo>
                  <a:lnTo>
                    <a:pt x="14905" y="463"/>
                  </a:lnTo>
                  <a:lnTo>
                    <a:pt x="15051" y="365"/>
                  </a:lnTo>
                  <a:lnTo>
                    <a:pt x="15051" y="365"/>
                  </a:lnTo>
                  <a:lnTo>
                    <a:pt x="15295" y="244"/>
                  </a:lnTo>
                  <a:lnTo>
                    <a:pt x="15563" y="122"/>
                  </a:lnTo>
                  <a:lnTo>
                    <a:pt x="15709" y="73"/>
                  </a:lnTo>
                  <a:lnTo>
                    <a:pt x="15904" y="49"/>
                  </a:lnTo>
                  <a:lnTo>
                    <a:pt x="16099" y="24"/>
                  </a:lnTo>
                  <a:lnTo>
                    <a:pt x="16318"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47"/>
            <p:cNvSpPr/>
            <p:nvPr/>
          </p:nvSpPr>
          <p:spPr>
            <a:xfrm>
              <a:off x="6643075" y="4751700"/>
              <a:ext cx="407950" cy="14625"/>
            </a:xfrm>
            <a:custGeom>
              <a:rect b="b" l="l" r="r" t="t"/>
              <a:pathLst>
                <a:path extrusionOk="0" fill="none" h="585" w="16318">
                  <a:moveTo>
                    <a:pt x="16318" y="0"/>
                  </a:moveTo>
                  <a:lnTo>
                    <a:pt x="16318" y="0"/>
                  </a:lnTo>
                  <a:lnTo>
                    <a:pt x="16074" y="25"/>
                  </a:lnTo>
                  <a:lnTo>
                    <a:pt x="15879" y="73"/>
                  </a:lnTo>
                  <a:lnTo>
                    <a:pt x="15709" y="146"/>
                  </a:lnTo>
                  <a:lnTo>
                    <a:pt x="15538" y="244"/>
                  </a:lnTo>
                  <a:lnTo>
                    <a:pt x="15538" y="244"/>
                  </a:lnTo>
                  <a:lnTo>
                    <a:pt x="15319" y="366"/>
                  </a:lnTo>
                  <a:lnTo>
                    <a:pt x="15051" y="487"/>
                  </a:lnTo>
                  <a:lnTo>
                    <a:pt x="14881" y="536"/>
                  </a:lnTo>
                  <a:lnTo>
                    <a:pt x="14710" y="560"/>
                  </a:lnTo>
                  <a:lnTo>
                    <a:pt x="14516" y="585"/>
                  </a:lnTo>
                  <a:lnTo>
                    <a:pt x="14272" y="585"/>
                  </a:lnTo>
                  <a:lnTo>
                    <a:pt x="14272" y="585"/>
                  </a:lnTo>
                  <a:lnTo>
                    <a:pt x="14053" y="585"/>
                  </a:lnTo>
                  <a:lnTo>
                    <a:pt x="13858" y="560"/>
                  </a:lnTo>
                  <a:lnTo>
                    <a:pt x="13687" y="536"/>
                  </a:lnTo>
                  <a:lnTo>
                    <a:pt x="13517" y="487"/>
                  </a:lnTo>
                  <a:lnTo>
                    <a:pt x="13249" y="366"/>
                  </a:lnTo>
                  <a:lnTo>
                    <a:pt x="13030" y="244"/>
                  </a:lnTo>
                  <a:lnTo>
                    <a:pt x="13030" y="244"/>
                  </a:lnTo>
                  <a:lnTo>
                    <a:pt x="12859" y="146"/>
                  </a:lnTo>
                  <a:lnTo>
                    <a:pt x="12689" y="73"/>
                  </a:lnTo>
                  <a:lnTo>
                    <a:pt x="12494" y="25"/>
                  </a:lnTo>
                  <a:lnTo>
                    <a:pt x="12251" y="0"/>
                  </a:lnTo>
                  <a:lnTo>
                    <a:pt x="12251" y="0"/>
                  </a:lnTo>
                  <a:lnTo>
                    <a:pt x="11983" y="25"/>
                  </a:lnTo>
                  <a:lnTo>
                    <a:pt x="11788" y="73"/>
                  </a:lnTo>
                  <a:lnTo>
                    <a:pt x="11617" y="146"/>
                  </a:lnTo>
                  <a:lnTo>
                    <a:pt x="11471" y="244"/>
                  </a:lnTo>
                  <a:lnTo>
                    <a:pt x="11471" y="244"/>
                  </a:lnTo>
                  <a:lnTo>
                    <a:pt x="11228" y="366"/>
                  </a:lnTo>
                  <a:lnTo>
                    <a:pt x="10960" y="487"/>
                  </a:lnTo>
                  <a:lnTo>
                    <a:pt x="10814" y="536"/>
                  </a:lnTo>
                  <a:lnTo>
                    <a:pt x="10619" y="560"/>
                  </a:lnTo>
                  <a:lnTo>
                    <a:pt x="10424" y="585"/>
                  </a:lnTo>
                  <a:lnTo>
                    <a:pt x="10205" y="585"/>
                  </a:lnTo>
                  <a:lnTo>
                    <a:pt x="10205" y="585"/>
                  </a:lnTo>
                  <a:lnTo>
                    <a:pt x="9961" y="585"/>
                  </a:lnTo>
                  <a:lnTo>
                    <a:pt x="9766" y="560"/>
                  </a:lnTo>
                  <a:lnTo>
                    <a:pt x="9596" y="536"/>
                  </a:lnTo>
                  <a:lnTo>
                    <a:pt x="9425" y="487"/>
                  </a:lnTo>
                  <a:lnTo>
                    <a:pt x="9157" y="366"/>
                  </a:lnTo>
                  <a:lnTo>
                    <a:pt x="8938" y="244"/>
                  </a:lnTo>
                  <a:lnTo>
                    <a:pt x="8938" y="244"/>
                  </a:lnTo>
                  <a:lnTo>
                    <a:pt x="8768" y="146"/>
                  </a:lnTo>
                  <a:lnTo>
                    <a:pt x="8597" y="73"/>
                  </a:lnTo>
                  <a:lnTo>
                    <a:pt x="8402" y="25"/>
                  </a:lnTo>
                  <a:lnTo>
                    <a:pt x="8159" y="0"/>
                  </a:lnTo>
                  <a:lnTo>
                    <a:pt x="8159" y="0"/>
                  </a:lnTo>
                  <a:lnTo>
                    <a:pt x="7915" y="25"/>
                  </a:lnTo>
                  <a:lnTo>
                    <a:pt x="7721" y="73"/>
                  </a:lnTo>
                  <a:lnTo>
                    <a:pt x="7550" y="146"/>
                  </a:lnTo>
                  <a:lnTo>
                    <a:pt x="7380" y="244"/>
                  </a:lnTo>
                  <a:lnTo>
                    <a:pt x="7380" y="244"/>
                  </a:lnTo>
                  <a:lnTo>
                    <a:pt x="7160" y="366"/>
                  </a:lnTo>
                  <a:lnTo>
                    <a:pt x="6892" y="487"/>
                  </a:lnTo>
                  <a:lnTo>
                    <a:pt x="6722" y="536"/>
                  </a:lnTo>
                  <a:lnTo>
                    <a:pt x="6551" y="560"/>
                  </a:lnTo>
                  <a:lnTo>
                    <a:pt x="6332" y="585"/>
                  </a:lnTo>
                  <a:lnTo>
                    <a:pt x="6113" y="585"/>
                  </a:lnTo>
                  <a:lnTo>
                    <a:pt x="6113" y="585"/>
                  </a:lnTo>
                  <a:lnTo>
                    <a:pt x="5894" y="585"/>
                  </a:lnTo>
                  <a:lnTo>
                    <a:pt x="5699" y="560"/>
                  </a:lnTo>
                  <a:lnTo>
                    <a:pt x="5504" y="536"/>
                  </a:lnTo>
                  <a:lnTo>
                    <a:pt x="5358" y="487"/>
                  </a:lnTo>
                  <a:lnTo>
                    <a:pt x="5090" y="366"/>
                  </a:lnTo>
                  <a:lnTo>
                    <a:pt x="4847" y="244"/>
                  </a:lnTo>
                  <a:lnTo>
                    <a:pt x="4847" y="244"/>
                  </a:lnTo>
                  <a:lnTo>
                    <a:pt x="4676" y="146"/>
                  </a:lnTo>
                  <a:lnTo>
                    <a:pt x="4530" y="73"/>
                  </a:lnTo>
                  <a:lnTo>
                    <a:pt x="4335" y="25"/>
                  </a:lnTo>
                  <a:lnTo>
                    <a:pt x="4067" y="0"/>
                  </a:lnTo>
                  <a:lnTo>
                    <a:pt x="4067" y="0"/>
                  </a:lnTo>
                  <a:lnTo>
                    <a:pt x="3824" y="25"/>
                  </a:lnTo>
                  <a:lnTo>
                    <a:pt x="3629" y="73"/>
                  </a:lnTo>
                  <a:lnTo>
                    <a:pt x="3458" y="146"/>
                  </a:lnTo>
                  <a:lnTo>
                    <a:pt x="3288" y="244"/>
                  </a:lnTo>
                  <a:lnTo>
                    <a:pt x="3288" y="244"/>
                  </a:lnTo>
                  <a:lnTo>
                    <a:pt x="3069" y="366"/>
                  </a:lnTo>
                  <a:lnTo>
                    <a:pt x="2801" y="487"/>
                  </a:lnTo>
                  <a:lnTo>
                    <a:pt x="2630" y="536"/>
                  </a:lnTo>
                  <a:lnTo>
                    <a:pt x="2460" y="560"/>
                  </a:lnTo>
                  <a:lnTo>
                    <a:pt x="2265" y="585"/>
                  </a:lnTo>
                  <a:lnTo>
                    <a:pt x="2046" y="585"/>
                  </a:lnTo>
                  <a:lnTo>
                    <a:pt x="2046" y="585"/>
                  </a:lnTo>
                  <a:lnTo>
                    <a:pt x="1802" y="585"/>
                  </a:lnTo>
                  <a:lnTo>
                    <a:pt x="1607" y="560"/>
                  </a:lnTo>
                  <a:lnTo>
                    <a:pt x="1437" y="536"/>
                  </a:lnTo>
                  <a:lnTo>
                    <a:pt x="1266" y="487"/>
                  </a:lnTo>
                  <a:lnTo>
                    <a:pt x="999" y="366"/>
                  </a:lnTo>
                  <a:lnTo>
                    <a:pt x="779" y="244"/>
                  </a:lnTo>
                  <a:lnTo>
                    <a:pt x="779" y="244"/>
                  </a:lnTo>
                  <a:lnTo>
                    <a:pt x="609" y="146"/>
                  </a:lnTo>
                  <a:lnTo>
                    <a:pt x="438" y="73"/>
                  </a:lnTo>
                  <a:lnTo>
                    <a:pt x="244" y="25"/>
                  </a:lnTo>
                  <a:lnTo>
                    <a:pt x="0"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47"/>
            <p:cNvSpPr/>
            <p:nvPr/>
          </p:nvSpPr>
          <p:spPr>
            <a:xfrm>
              <a:off x="6672900" y="4309650"/>
              <a:ext cx="348900" cy="376300"/>
            </a:xfrm>
            <a:custGeom>
              <a:rect b="b" l="l" r="r" t="t"/>
              <a:pathLst>
                <a:path extrusionOk="0" fill="none" h="15052" w="13956">
                  <a:moveTo>
                    <a:pt x="13347" y="6747"/>
                  </a:moveTo>
                  <a:lnTo>
                    <a:pt x="12470" y="6406"/>
                  </a:lnTo>
                  <a:lnTo>
                    <a:pt x="12470" y="3532"/>
                  </a:lnTo>
                  <a:lnTo>
                    <a:pt x="10790" y="3532"/>
                  </a:lnTo>
                  <a:lnTo>
                    <a:pt x="10790" y="2022"/>
                  </a:lnTo>
                  <a:lnTo>
                    <a:pt x="8427" y="2022"/>
                  </a:lnTo>
                  <a:lnTo>
                    <a:pt x="8427" y="1"/>
                  </a:lnTo>
                  <a:lnTo>
                    <a:pt x="6966" y="1"/>
                  </a:lnTo>
                  <a:lnTo>
                    <a:pt x="5505" y="1"/>
                  </a:lnTo>
                  <a:lnTo>
                    <a:pt x="5505" y="2022"/>
                  </a:lnTo>
                  <a:lnTo>
                    <a:pt x="3142" y="2022"/>
                  </a:lnTo>
                  <a:lnTo>
                    <a:pt x="3142" y="3532"/>
                  </a:lnTo>
                  <a:lnTo>
                    <a:pt x="1462" y="3532"/>
                  </a:lnTo>
                  <a:lnTo>
                    <a:pt x="1462" y="6406"/>
                  </a:lnTo>
                  <a:lnTo>
                    <a:pt x="585" y="6747"/>
                  </a:lnTo>
                  <a:lnTo>
                    <a:pt x="585" y="6747"/>
                  </a:lnTo>
                  <a:lnTo>
                    <a:pt x="414" y="6844"/>
                  </a:lnTo>
                  <a:lnTo>
                    <a:pt x="268" y="6966"/>
                  </a:lnTo>
                  <a:lnTo>
                    <a:pt x="147" y="7112"/>
                  </a:lnTo>
                  <a:lnTo>
                    <a:pt x="49" y="7258"/>
                  </a:lnTo>
                  <a:lnTo>
                    <a:pt x="0" y="7404"/>
                  </a:lnTo>
                  <a:lnTo>
                    <a:pt x="0" y="7575"/>
                  </a:lnTo>
                  <a:lnTo>
                    <a:pt x="0" y="7770"/>
                  </a:lnTo>
                  <a:lnTo>
                    <a:pt x="73" y="7965"/>
                  </a:lnTo>
                  <a:lnTo>
                    <a:pt x="1510" y="11277"/>
                  </a:lnTo>
                  <a:lnTo>
                    <a:pt x="1510" y="14833"/>
                  </a:lnTo>
                  <a:lnTo>
                    <a:pt x="1510" y="14833"/>
                  </a:lnTo>
                  <a:lnTo>
                    <a:pt x="1754" y="14711"/>
                  </a:lnTo>
                  <a:lnTo>
                    <a:pt x="2046" y="14589"/>
                  </a:lnTo>
                  <a:lnTo>
                    <a:pt x="2241" y="14540"/>
                  </a:lnTo>
                  <a:lnTo>
                    <a:pt x="2436" y="14516"/>
                  </a:lnTo>
                  <a:lnTo>
                    <a:pt x="2655" y="14492"/>
                  </a:lnTo>
                  <a:lnTo>
                    <a:pt x="2874" y="14467"/>
                  </a:lnTo>
                  <a:lnTo>
                    <a:pt x="2874" y="14467"/>
                  </a:lnTo>
                  <a:lnTo>
                    <a:pt x="3167" y="14492"/>
                  </a:lnTo>
                  <a:lnTo>
                    <a:pt x="3410" y="14516"/>
                  </a:lnTo>
                  <a:lnTo>
                    <a:pt x="3629" y="14565"/>
                  </a:lnTo>
                  <a:lnTo>
                    <a:pt x="3824" y="14638"/>
                  </a:lnTo>
                  <a:lnTo>
                    <a:pt x="4141" y="14760"/>
                  </a:lnTo>
                  <a:lnTo>
                    <a:pt x="4384" y="14906"/>
                  </a:lnTo>
                  <a:lnTo>
                    <a:pt x="4384" y="14906"/>
                  </a:lnTo>
                  <a:lnTo>
                    <a:pt x="4530" y="14979"/>
                  </a:lnTo>
                  <a:lnTo>
                    <a:pt x="4628" y="15028"/>
                  </a:lnTo>
                  <a:lnTo>
                    <a:pt x="4774" y="15052"/>
                  </a:lnTo>
                  <a:lnTo>
                    <a:pt x="4920" y="15052"/>
                  </a:lnTo>
                  <a:lnTo>
                    <a:pt x="4920" y="15052"/>
                  </a:lnTo>
                  <a:lnTo>
                    <a:pt x="5091" y="15052"/>
                  </a:lnTo>
                  <a:lnTo>
                    <a:pt x="5212" y="15028"/>
                  </a:lnTo>
                  <a:lnTo>
                    <a:pt x="5334" y="14979"/>
                  </a:lnTo>
                  <a:lnTo>
                    <a:pt x="5456" y="14906"/>
                  </a:lnTo>
                  <a:lnTo>
                    <a:pt x="5456" y="14906"/>
                  </a:lnTo>
                  <a:lnTo>
                    <a:pt x="5724" y="14760"/>
                  </a:lnTo>
                  <a:lnTo>
                    <a:pt x="6040" y="14638"/>
                  </a:lnTo>
                  <a:lnTo>
                    <a:pt x="6235" y="14565"/>
                  </a:lnTo>
                  <a:lnTo>
                    <a:pt x="6454" y="14516"/>
                  </a:lnTo>
                  <a:lnTo>
                    <a:pt x="6698" y="14492"/>
                  </a:lnTo>
                  <a:lnTo>
                    <a:pt x="6966" y="14467"/>
                  </a:lnTo>
                  <a:lnTo>
                    <a:pt x="6966" y="14467"/>
                  </a:lnTo>
                  <a:lnTo>
                    <a:pt x="7234" y="14492"/>
                  </a:lnTo>
                  <a:lnTo>
                    <a:pt x="7477" y="14516"/>
                  </a:lnTo>
                  <a:lnTo>
                    <a:pt x="7697" y="14565"/>
                  </a:lnTo>
                  <a:lnTo>
                    <a:pt x="7891" y="14638"/>
                  </a:lnTo>
                  <a:lnTo>
                    <a:pt x="8232" y="14760"/>
                  </a:lnTo>
                  <a:lnTo>
                    <a:pt x="8476" y="14906"/>
                  </a:lnTo>
                  <a:lnTo>
                    <a:pt x="8476" y="14906"/>
                  </a:lnTo>
                  <a:lnTo>
                    <a:pt x="8598" y="14979"/>
                  </a:lnTo>
                  <a:lnTo>
                    <a:pt x="8719" y="15028"/>
                  </a:lnTo>
                  <a:lnTo>
                    <a:pt x="8841" y="15052"/>
                  </a:lnTo>
                  <a:lnTo>
                    <a:pt x="9012" y="15052"/>
                  </a:lnTo>
                  <a:lnTo>
                    <a:pt x="9012" y="15052"/>
                  </a:lnTo>
                  <a:lnTo>
                    <a:pt x="9158" y="15052"/>
                  </a:lnTo>
                  <a:lnTo>
                    <a:pt x="9304" y="15028"/>
                  </a:lnTo>
                  <a:lnTo>
                    <a:pt x="9401" y="14979"/>
                  </a:lnTo>
                  <a:lnTo>
                    <a:pt x="9548" y="14906"/>
                  </a:lnTo>
                  <a:lnTo>
                    <a:pt x="9548" y="14906"/>
                  </a:lnTo>
                  <a:lnTo>
                    <a:pt x="9791" y="14760"/>
                  </a:lnTo>
                  <a:lnTo>
                    <a:pt x="10108" y="14638"/>
                  </a:lnTo>
                  <a:lnTo>
                    <a:pt x="10303" y="14565"/>
                  </a:lnTo>
                  <a:lnTo>
                    <a:pt x="10522" y="14516"/>
                  </a:lnTo>
                  <a:lnTo>
                    <a:pt x="10765" y="14492"/>
                  </a:lnTo>
                  <a:lnTo>
                    <a:pt x="11058" y="14467"/>
                  </a:lnTo>
                  <a:lnTo>
                    <a:pt x="11058" y="14467"/>
                  </a:lnTo>
                  <a:lnTo>
                    <a:pt x="11277" y="14492"/>
                  </a:lnTo>
                  <a:lnTo>
                    <a:pt x="11496" y="14516"/>
                  </a:lnTo>
                  <a:lnTo>
                    <a:pt x="11691" y="14540"/>
                  </a:lnTo>
                  <a:lnTo>
                    <a:pt x="11886" y="14589"/>
                  </a:lnTo>
                  <a:lnTo>
                    <a:pt x="12178" y="14711"/>
                  </a:lnTo>
                  <a:lnTo>
                    <a:pt x="12421" y="14833"/>
                  </a:lnTo>
                  <a:lnTo>
                    <a:pt x="12421" y="11277"/>
                  </a:lnTo>
                  <a:lnTo>
                    <a:pt x="13858" y="7965"/>
                  </a:lnTo>
                  <a:lnTo>
                    <a:pt x="13858" y="7965"/>
                  </a:lnTo>
                  <a:lnTo>
                    <a:pt x="13931" y="7770"/>
                  </a:lnTo>
                  <a:lnTo>
                    <a:pt x="13956" y="7575"/>
                  </a:lnTo>
                  <a:lnTo>
                    <a:pt x="13931" y="7404"/>
                  </a:lnTo>
                  <a:lnTo>
                    <a:pt x="13883" y="7258"/>
                  </a:lnTo>
                  <a:lnTo>
                    <a:pt x="13785" y="7112"/>
                  </a:lnTo>
                  <a:lnTo>
                    <a:pt x="13664" y="6966"/>
                  </a:lnTo>
                  <a:lnTo>
                    <a:pt x="13517" y="6844"/>
                  </a:lnTo>
                  <a:lnTo>
                    <a:pt x="13347" y="6747"/>
                  </a:lnTo>
                  <a:lnTo>
                    <a:pt x="13347" y="6747"/>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47"/>
            <p:cNvSpPr/>
            <p:nvPr/>
          </p:nvSpPr>
          <p:spPr>
            <a:xfrm>
              <a:off x="6805625" y="4452725"/>
              <a:ext cx="15850" cy="28050"/>
            </a:xfrm>
            <a:custGeom>
              <a:rect b="b" l="l" r="r" t="t"/>
              <a:pathLst>
                <a:path extrusionOk="0" fill="none" h="1122" w="634">
                  <a:moveTo>
                    <a:pt x="317" y="1121"/>
                  </a:moveTo>
                  <a:lnTo>
                    <a:pt x="317" y="1121"/>
                  </a:lnTo>
                  <a:lnTo>
                    <a:pt x="244" y="1097"/>
                  </a:lnTo>
                  <a:lnTo>
                    <a:pt x="196" y="1073"/>
                  </a:lnTo>
                  <a:lnTo>
                    <a:pt x="123" y="1024"/>
                  </a:lnTo>
                  <a:lnTo>
                    <a:pt x="74" y="951"/>
                  </a:lnTo>
                  <a:lnTo>
                    <a:pt x="25" y="780"/>
                  </a:lnTo>
                  <a:lnTo>
                    <a:pt x="1" y="561"/>
                  </a:lnTo>
                  <a:lnTo>
                    <a:pt x="1" y="561"/>
                  </a:lnTo>
                  <a:lnTo>
                    <a:pt x="25" y="342"/>
                  </a:lnTo>
                  <a:lnTo>
                    <a:pt x="74" y="147"/>
                  </a:lnTo>
                  <a:lnTo>
                    <a:pt x="123" y="98"/>
                  </a:lnTo>
                  <a:lnTo>
                    <a:pt x="196" y="25"/>
                  </a:lnTo>
                  <a:lnTo>
                    <a:pt x="244" y="1"/>
                  </a:lnTo>
                  <a:lnTo>
                    <a:pt x="317" y="1"/>
                  </a:lnTo>
                  <a:lnTo>
                    <a:pt x="317" y="1"/>
                  </a:lnTo>
                  <a:lnTo>
                    <a:pt x="366" y="1"/>
                  </a:lnTo>
                  <a:lnTo>
                    <a:pt x="439" y="25"/>
                  </a:lnTo>
                  <a:lnTo>
                    <a:pt x="488" y="98"/>
                  </a:lnTo>
                  <a:lnTo>
                    <a:pt x="537" y="147"/>
                  </a:lnTo>
                  <a:lnTo>
                    <a:pt x="610" y="342"/>
                  </a:lnTo>
                  <a:lnTo>
                    <a:pt x="634" y="561"/>
                  </a:lnTo>
                  <a:lnTo>
                    <a:pt x="634" y="561"/>
                  </a:lnTo>
                  <a:lnTo>
                    <a:pt x="610" y="780"/>
                  </a:lnTo>
                  <a:lnTo>
                    <a:pt x="537" y="951"/>
                  </a:lnTo>
                  <a:lnTo>
                    <a:pt x="488" y="1024"/>
                  </a:lnTo>
                  <a:lnTo>
                    <a:pt x="439" y="1073"/>
                  </a:lnTo>
                  <a:lnTo>
                    <a:pt x="366" y="1097"/>
                  </a:lnTo>
                  <a:lnTo>
                    <a:pt x="317" y="1121"/>
                  </a:lnTo>
                  <a:lnTo>
                    <a:pt x="317" y="112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47"/>
            <p:cNvSpPr/>
            <p:nvPr/>
          </p:nvSpPr>
          <p:spPr>
            <a:xfrm>
              <a:off x="6872600" y="4452725"/>
              <a:ext cx="15875" cy="28050"/>
            </a:xfrm>
            <a:custGeom>
              <a:rect b="b" l="l" r="r" t="t"/>
              <a:pathLst>
                <a:path extrusionOk="0" fill="none" h="1122" w="635">
                  <a:moveTo>
                    <a:pt x="317" y="1121"/>
                  </a:moveTo>
                  <a:lnTo>
                    <a:pt x="317" y="1121"/>
                  </a:lnTo>
                  <a:lnTo>
                    <a:pt x="269" y="1097"/>
                  </a:lnTo>
                  <a:lnTo>
                    <a:pt x="196" y="1073"/>
                  </a:lnTo>
                  <a:lnTo>
                    <a:pt x="147" y="1024"/>
                  </a:lnTo>
                  <a:lnTo>
                    <a:pt x="98" y="951"/>
                  </a:lnTo>
                  <a:lnTo>
                    <a:pt x="25" y="780"/>
                  </a:lnTo>
                  <a:lnTo>
                    <a:pt x="1" y="561"/>
                  </a:lnTo>
                  <a:lnTo>
                    <a:pt x="1" y="561"/>
                  </a:lnTo>
                  <a:lnTo>
                    <a:pt x="25" y="342"/>
                  </a:lnTo>
                  <a:lnTo>
                    <a:pt x="98" y="147"/>
                  </a:lnTo>
                  <a:lnTo>
                    <a:pt x="147" y="98"/>
                  </a:lnTo>
                  <a:lnTo>
                    <a:pt x="196" y="25"/>
                  </a:lnTo>
                  <a:lnTo>
                    <a:pt x="269" y="1"/>
                  </a:lnTo>
                  <a:lnTo>
                    <a:pt x="317" y="1"/>
                  </a:lnTo>
                  <a:lnTo>
                    <a:pt x="317" y="1"/>
                  </a:lnTo>
                  <a:lnTo>
                    <a:pt x="390" y="1"/>
                  </a:lnTo>
                  <a:lnTo>
                    <a:pt x="464" y="25"/>
                  </a:lnTo>
                  <a:lnTo>
                    <a:pt x="512" y="98"/>
                  </a:lnTo>
                  <a:lnTo>
                    <a:pt x="561" y="147"/>
                  </a:lnTo>
                  <a:lnTo>
                    <a:pt x="610" y="342"/>
                  </a:lnTo>
                  <a:lnTo>
                    <a:pt x="634" y="561"/>
                  </a:lnTo>
                  <a:lnTo>
                    <a:pt x="634" y="561"/>
                  </a:lnTo>
                  <a:lnTo>
                    <a:pt x="610" y="780"/>
                  </a:lnTo>
                  <a:lnTo>
                    <a:pt x="561" y="951"/>
                  </a:lnTo>
                  <a:lnTo>
                    <a:pt x="512" y="1024"/>
                  </a:lnTo>
                  <a:lnTo>
                    <a:pt x="464" y="1073"/>
                  </a:lnTo>
                  <a:lnTo>
                    <a:pt x="390" y="1097"/>
                  </a:lnTo>
                  <a:lnTo>
                    <a:pt x="317" y="1121"/>
                  </a:lnTo>
                  <a:lnTo>
                    <a:pt x="317" y="112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47"/>
            <p:cNvSpPr/>
            <p:nvPr/>
          </p:nvSpPr>
          <p:spPr>
            <a:xfrm>
              <a:off x="6709425" y="4414975"/>
              <a:ext cx="275250" cy="54825"/>
            </a:xfrm>
            <a:custGeom>
              <a:rect b="b" l="l" r="r" t="t"/>
              <a:pathLst>
                <a:path extrusionOk="0" fill="none" h="2193" w="11010">
                  <a:moveTo>
                    <a:pt x="11009" y="2193"/>
                  </a:moveTo>
                  <a:lnTo>
                    <a:pt x="5505" y="1"/>
                  </a:lnTo>
                  <a:lnTo>
                    <a:pt x="1" y="2193"/>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47"/>
            <p:cNvSpPr/>
            <p:nvPr/>
          </p:nvSpPr>
          <p:spPr>
            <a:xfrm>
              <a:off x="6733175" y="4382725"/>
              <a:ext cx="227750" cy="37150"/>
            </a:xfrm>
            <a:custGeom>
              <a:rect b="b" l="l" r="r" t="t"/>
              <a:pathLst>
                <a:path extrusionOk="0" fill="none" h="1486" w="9110">
                  <a:moveTo>
                    <a:pt x="1" y="1486"/>
                  </a:moveTo>
                  <a:lnTo>
                    <a:pt x="1681" y="1486"/>
                  </a:lnTo>
                  <a:lnTo>
                    <a:pt x="1681" y="0"/>
                  </a:lnTo>
                  <a:lnTo>
                    <a:pt x="4555" y="0"/>
                  </a:lnTo>
                  <a:lnTo>
                    <a:pt x="7429" y="0"/>
                  </a:lnTo>
                  <a:lnTo>
                    <a:pt x="7429" y="1486"/>
                  </a:lnTo>
                  <a:lnTo>
                    <a:pt x="9109" y="1486"/>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47"/>
            <p:cNvSpPr/>
            <p:nvPr/>
          </p:nvSpPr>
          <p:spPr>
            <a:xfrm>
              <a:off x="6847025" y="4414975"/>
              <a:ext cx="25" cy="145550"/>
            </a:xfrm>
            <a:custGeom>
              <a:rect b="b" l="l" r="r" t="t"/>
              <a:pathLst>
                <a:path extrusionOk="0" fill="none" h="5822" w="1">
                  <a:moveTo>
                    <a:pt x="1" y="1"/>
                  </a:moveTo>
                  <a:lnTo>
                    <a:pt x="1" y="5822"/>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92" name="Google Shape;1192;p47"/>
          <p:cNvGrpSpPr/>
          <p:nvPr/>
        </p:nvGrpSpPr>
        <p:grpSpPr>
          <a:xfrm>
            <a:off x="4251419" y="4291984"/>
            <a:ext cx="452420" cy="433992"/>
            <a:chOff x="5233525" y="4954450"/>
            <a:chExt cx="538275" cy="516350"/>
          </a:xfrm>
        </p:grpSpPr>
        <p:sp>
          <p:nvSpPr>
            <p:cNvPr id="1193" name="Google Shape;1193;p47"/>
            <p:cNvSpPr/>
            <p:nvPr/>
          </p:nvSpPr>
          <p:spPr>
            <a:xfrm>
              <a:off x="5637825" y="4954450"/>
              <a:ext cx="89525" cy="89525"/>
            </a:xfrm>
            <a:custGeom>
              <a:rect b="b" l="l" r="r" t="t"/>
              <a:pathLst>
                <a:path extrusionOk="0" fill="none" h="3581" w="3581">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47"/>
            <p:cNvSpPr/>
            <p:nvPr/>
          </p:nvSpPr>
          <p:spPr>
            <a:xfrm>
              <a:off x="5323025" y="4980625"/>
              <a:ext cx="88925" cy="88925"/>
            </a:xfrm>
            <a:custGeom>
              <a:rect b="b" l="l" r="r" t="t"/>
              <a:pathLst>
                <a:path extrusionOk="0" fill="none" h="3557" w="3557">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47"/>
            <p:cNvSpPr/>
            <p:nvPr/>
          </p:nvSpPr>
          <p:spPr>
            <a:xfrm>
              <a:off x="5233525" y="5255225"/>
              <a:ext cx="89525" cy="89525"/>
            </a:xfrm>
            <a:custGeom>
              <a:rect b="b" l="l" r="r" t="t"/>
              <a:pathLst>
                <a:path extrusionOk="0" fill="none" h="3581" w="3581">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47"/>
            <p:cNvSpPr/>
            <p:nvPr/>
          </p:nvSpPr>
          <p:spPr>
            <a:xfrm>
              <a:off x="5453325" y="5382475"/>
              <a:ext cx="88925" cy="88325"/>
            </a:xfrm>
            <a:custGeom>
              <a:rect b="b" l="l" r="r" t="t"/>
              <a:pathLst>
                <a:path extrusionOk="0" fill="none" h="3533" w="3557">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47"/>
            <p:cNvSpPr/>
            <p:nvPr/>
          </p:nvSpPr>
          <p:spPr>
            <a:xfrm>
              <a:off x="5682875" y="5188875"/>
              <a:ext cx="88925" cy="89525"/>
            </a:xfrm>
            <a:custGeom>
              <a:rect b="b" l="l" r="r" t="t"/>
              <a:pathLst>
                <a:path extrusionOk="0" fill="none" h="3581" w="3557">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47"/>
            <p:cNvSpPr/>
            <p:nvPr/>
          </p:nvSpPr>
          <p:spPr>
            <a:xfrm>
              <a:off x="5411925" y="5110925"/>
              <a:ext cx="188775" cy="189400"/>
            </a:xfrm>
            <a:custGeom>
              <a:rect b="b" l="l" r="r" t="t"/>
              <a:pathLst>
                <a:path extrusionOk="0" fill="none" h="7576" w="7551">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47"/>
            <p:cNvSpPr/>
            <p:nvPr/>
          </p:nvSpPr>
          <p:spPr>
            <a:xfrm>
              <a:off x="5367475" y="5025075"/>
              <a:ext cx="81600" cy="105975"/>
            </a:xfrm>
            <a:custGeom>
              <a:rect b="b" l="l" r="r" t="t"/>
              <a:pathLst>
                <a:path extrusionOk="0" fill="none" h="4239" w="3264">
                  <a:moveTo>
                    <a:pt x="0" y="1"/>
                  </a:moveTo>
                  <a:lnTo>
                    <a:pt x="3264" y="4238"/>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47"/>
            <p:cNvSpPr/>
            <p:nvPr/>
          </p:nvSpPr>
          <p:spPr>
            <a:xfrm>
              <a:off x="5567800" y="4999500"/>
              <a:ext cx="115100" cy="133975"/>
            </a:xfrm>
            <a:custGeom>
              <a:rect b="b" l="l" r="r" t="t"/>
              <a:pathLst>
                <a:path extrusionOk="0" fill="none" h="5359" w="4604">
                  <a:moveTo>
                    <a:pt x="0" y="5359"/>
                  </a:moveTo>
                  <a:lnTo>
                    <a:pt x="4603" y="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47"/>
            <p:cNvSpPr/>
            <p:nvPr/>
          </p:nvSpPr>
          <p:spPr>
            <a:xfrm>
              <a:off x="5600075" y="5217475"/>
              <a:ext cx="127275" cy="16475"/>
            </a:xfrm>
            <a:custGeom>
              <a:rect b="b" l="l" r="r" t="t"/>
              <a:pathLst>
                <a:path extrusionOk="0" fill="none" h="659" w="5091">
                  <a:moveTo>
                    <a:pt x="5090" y="658"/>
                  </a:moveTo>
                  <a:lnTo>
                    <a:pt x="0" y="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47"/>
            <p:cNvSpPr/>
            <p:nvPr/>
          </p:nvSpPr>
          <p:spPr>
            <a:xfrm>
              <a:off x="5497775" y="5299675"/>
              <a:ext cx="4900" cy="126675"/>
            </a:xfrm>
            <a:custGeom>
              <a:rect b="b" l="l" r="r" t="t"/>
              <a:pathLst>
                <a:path extrusionOk="0" fill="none" h="5067" w="196">
                  <a:moveTo>
                    <a:pt x="0" y="5067"/>
                  </a:moveTo>
                  <a:lnTo>
                    <a:pt x="195" y="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47"/>
            <p:cNvSpPr/>
            <p:nvPr/>
          </p:nvSpPr>
          <p:spPr>
            <a:xfrm>
              <a:off x="5277975" y="5241825"/>
              <a:ext cx="141275" cy="58500"/>
            </a:xfrm>
            <a:custGeom>
              <a:rect b="b" l="l" r="r" t="t"/>
              <a:pathLst>
                <a:path extrusionOk="0" fill="none" h="2340" w="5651">
                  <a:moveTo>
                    <a:pt x="0" y="2339"/>
                  </a:moveTo>
                  <a:lnTo>
                    <a:pt x="5651" y="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04" name="Google Shape;1204;p47"/>
          <p:cNvGrpSpPr/>
          <p:nvPr/>
        </p:nvGrpSpPr>
        <p:grpSpPr>
          <a:xfrm>
            <a:off x="3682338" y="4299654"/>
            <a:ext cx="460615" cy="418653"/>
            <a:chOff x="4556450" y="4963575"/>
            <a:chExt cx="548025" cy="498100"/>
          </a:xfrm>
        </p:grpSpPr>
        <p:sp>
          <p:nvSpPr>
            <p:cNvPr id="1205" name="Google Shape;1205;p47"/>
            <p:cNvSpPr/>
            <p:nvPr/>
          </p:nvSpPr>
          <p:spPr>
            <a:xfrm>
              <a:off x="4611850" y="5222350"/>
              <a:ext cx="436600" cy="239325"/>
            </a:xfrm>
            <a:custGeom>
              <a:rect b="b" l="l" r="r" t="t"/>
              <a:pathLst>
                <a:path extrusionOk="0" fill="none" h="9573" w="17464">
                  <a:moveTo>
                    <a:pt x="1" y="1"/>
                  </a:moveTo>
                  <a:lnTo>
                    <a:pt x="1" y="4677"/>
                  </a:lnTo>
                  <a:lnTo>
                    <a:pt x="8720" y="9572"/>
                  </a:lnTo>
                  <a:lnTo>
                    <a:pt x="17463" y="4677"/>
                  </a:lnTo>
                  <a:lnTo>
                    <a:pt x="17463" y="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47"/>
            <p:cNvSpPr/>
            <p:nvPr/>
          </p:nvSpPr>
          <p:spPr>
            <a:xfrm>
              <a:off x="4612475" y="4963575"/>
              <a:ext cx="435975" cy="125450"/>
            </a:xfrm>
            <a:custGeom>
              <a:rect b="b" l="l" r="r" t="t"/>
              <a:pathLst>
                <a:path extrusionOk="0" fill="none" h="5018" w="17439">
                  <a:moveTo>
                    <a:pt x="17438" y="5018"/>
                  </a:moveTo>
                  <a:lnTo>
                    <a:pt x="8671" y="1"/>
                  </a:lnTo>
                  <a:lnTo>
                    <a:pt x="0" y="5018"/>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47"/>
            <p:cNvSpPr/>
            <p:nvPr/>
          </p:nvSpPr>
          <p:spPr>
            <a:xfrm>
              <a:off x="4556450" y="5089000"/>
              <a:ext cx="274025" cy="225925"/>
            </a:xfrm>
            <a:custGeom>
              <a:rect b="b" l="l" r="r" t="t"/>
              <a:pathLst>
                <a:path extrusionOk="0" fill="none" h="9037" w="10961">
                  <a:moveTo>
                    <a:pt x="8720" y="9037"/>
                  </a:moveTo>
                  <a:lnTo>
                    <a:pt x="1" y="4068"/>
                  </a:lnTo>
                  <a:lnTo>
                    <a:pt x="2241" y="1"/>
                  </a:lnTo>
                  <a:lnTo>
                    <a:pt x="10960" y="4969"/>
                  </a:lnTo>
                  <a:lnTo>
                    <a:pt x="8720" y="9037"/>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47"/>
            <p:cNvSpPr/>
            <p:nvPr/>
          </p:nvSpPr>
          <p:spPr>
            <a:xfrm>
              <a:off x="4830450" y="5089000"/>
              <a:ext cx="274025" cy="225925"/>
            </a:xfrm>
            <a:custGeom>
              <a:rect b="b" l="l" r="r" t="t"/>
              <a:pathLst>
                <a:path extrusionOk="0" fill="none" h="9037" w="10961">
                  <a:moveTo>
                    <a:pt x="2241" y="9037"/>
                  </a:moveTo>
                  <a:lnTo>
                    <a:pt x="10960" y="4068"/>
                  </a:lnTo>
                  <a:lnTo>
                    <a:pt x="8719" y="1"/>
                  </a:lnTo>
                  <a:lnTo>
                    <a:pt x="0" y="4969"/>
                  </a:lnTo>
                  <a:lnTo>
                    <a:pt x="2241" y="9037"/>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47"/>
            <p:cNvSpPr/>
            <p:nvPr/>
          </p:nvSpPr>
          <p:spPr>
            <a:xfrm>
              <a:off x="4830450" y="5213225"/>
              <a:ext cx="25" cy="248450"/>
            </a:xfrm>
            <a:custGeom>
              <a:rect b="b" l="l" r="r" t="t"/>
              <a:pathLst>
                <a:path extrusionOk="0" fill="none" h="9938" w="1">
                  <a:moveTo>
                    <a:pt x="0" y="0"/>
                  </a:moveTo>
                  <a:lnTo>
                    <a:pt x="0" y="9937"/>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10" name="Google Shape;1210;p47"/>
          <p:cNvGrpSpPr/>
          <p:nvPr/>
        </p:nvGrpSpPr>
        <p:grpSpPr>
          <a:xfrm>
            <a:off x="299620" y="4390239"/>
            <a:ext cx="445255" cy="246182"/>
            <a:chOff x="531800" y="5071350"/>
            <a:chExt cx="529750" cy="292900"/>
          </a:xfrm>
        </p:grpSpPr>
        <p:sp>
          <p:nvSpPr>
            <p:cNvPr id="1211" name="Google Shape;1211;p47"/>
            <p:cNvSpPr/>
            <p:nvPr/>
          </p:nvSpPr>
          <p:spPr>
            <a:xfrm>
              <a:off x="632875" y="5077450"/>
              <a:ext cx="272200" cy="185725"/>
            </a:xfrm>
            <a:custGeom>
              <a:rect b="b" l="l" r="r" t="t"/>
              <a:pathLst>
                <a:path extrusionOk="0" fill="none" h="7429" w="10888">
                  <a:moveTo>
                    <a:pt x="2947" y="0"/>
                  </a:moveTo>
                  <a:lnTo>
                    <a:pt x="6406" y="7428"/>
                  </a:lnTo>
                  <a:lnTo>
                    <a:pt x="10887" y="2314"/>
                  </a:lnTo>
                  <a:lnTo>
                    <a:pt x="4019" y="2314"/>
                  </a:lnTo>
                  <a:lnTo>
                    <a:pt x="0" y="7428"/>
                  </a:lnTo>
                  <a:lnTo>
                    <a:pt x="6406" y="7428"/>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47"/>
            <p:cNvSpPr/>
            <p:nvPr/>
          </p:nvSpPr>
          <p:spPr>
            <a:xfrm>
              <a:off x="886175" y="5071350"/>
              <a:ext cx="74300" cy="191825"/>
            </a:xfrm>
            <a:custGeom>
              <a:rect b="b" l="l" r="r" t="t"/>
              <a:pathLst>
                <a:path extrusionOk="0" fill="none" h="7673" w="2972">
                  <a:moveTo>
                    <a:pt x="2971" y="7672"/>
                  </a:moveTo>
                  <a:lnTo>
                    <a:pt x="0" y="1"/>
                  </a:lnTo>
                  <a:lnTo>
                    <a:pt x="1364" y="1"/>
                  </a:lnTo>
                  <a:lnTo>
                    <a:pt x="1364" y="1"/>
                  </a:lnTo>
                  <a:lnTo>
                    <a:pt x="1534" y="25"/>
                  </a:lnTo>
                  <a:lnTo>
                    <a:pt x="1681" y="49"/>
                  </a:lnTo>
                  <a:lnTo>
                    <a:pt x="1827" y="147"/>
                  </a:lnTo>
                  <a:lnTo>
                    <a:pt x="1875" y="195"/>
                  </a:lnTo>
                  <a:lnTo>
                    <a:pt x="1900" y="244"/>
                  </a:lnTo>
                  <a:lnTo>
                    <a:pt x="1924" y="342"/>
                  </a:lnTo>
                  <a:lnTo>
                    <a:pt x="1900" y="439"/>
                  </a:lnTo>
                  <a:lnTo>
                    <a:pt x="1851" y="536"/>
                  </a:lnTo>
                  <a:lnTo>
                    <a:pt x="1778" y="658"/>
                  </a:lnTo>
                  <a:lnTo>
                    <a:pt x="1656" y="804"/>
                  </a:lnTo>
                  <a:lnTo>
                    <a:pt x="1486" y="975"/>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47"/>
            <p:cNvSpPr/>
            <p:nvPr/>
          </p:nvSpPr>
          <p:spPr>
            <a:xfrm>
              <a:off x="531800" y="5162075"/>
              <a:ext cx="202175" cy="202175"/>
            </a:xfrm>
            <a:custGeom>
              <a:rect b="b" l="l" r="r" t="t"/>
              <a:pathLst>
                <a:path extrusionOk="0" fill="none" h="8087" w="8087">
                  <a:moveTo>
                    <a:pt x="1" y="4043"/>
                  </a:moveTo>
                  <a:lnTo>
                    <a:pt x="1" y="4043"/>
                  </a:lnTo>
                  <a:lnTo>
                    <a:pt x="25" y="3629"/>
                  </a:lnTo>
                  <a:lnTo>
                    <a:pt x="74" y="3215"/>
                  </a:lnTo>
                  <a:lnTo>
                    <a:pt x="171" y="2826"/>
                  </a:lnTo>
                  <a:lnTo>
                    <a:pt x="317" y="2460"/>
                  </a:lnTo>
                  <a:lnTo>
                    <a:pt x="488" y="2119"/>
                  </a:lnTo>
                  <a:lnTo>
                    <a:pt x="682" y="1778"/>
                  </a:lnTo>
                  <a:lnTo>
                    <a:pt x="926" y="1462"/>
                  </a:lnTo>
                  <a:lnTo>
                    <a:pt x="1194" y="1170"/>
                  </a:lnTo>
                  <a:lnTo>
                    <a:pt x="1462" y="926"/>
                  </a:lnTo>
                  <a:lnTo>
                    <a:pt x="1778" y="682"/>
                  </a:lnTo>
                  <a:lnTo>
                    <a:pt x="2119" y="488"/>
                  </a:lnTo>
                  <a:lnTo>
                    <a:pt x="2460" y="317"/>
                  </a:lnTo>
                  <a:lnTo>
                    <a:pt x="2850" y="171"/>
                  </a:lnTo>
                  <a:lnTo>
                    <a:pt x="3240" y="74"/>
                  </a:lnTo>
                  <a:lnTo>
                    <a:pt x="3629" y="25"/>
                  </a:lnTo>
                  <a:lnTo>
                    <a:pt x="4043" y="0"/>
                  </a:lnTo>
                  <a:lnTo>
                    <a:pt x="4043" y="0"/>
                  </a:lnTo>
                  <a:lnTo>
                    <a:pt x="4458" y="25"/>
                  </a:lnTo>
                  <a:lnTo>
                    <a:pt x="4872" y="74"/>
                  </a:lnTo>
                  <a:lnTo>
                    <a:pt x="5237" y="171"/>
                  </a:lnTo>
                  <a:lnTo>
                    <a:pt x="5627" y="317"/>
                  </a:lnTo>
                  <a:lnTo>
                    <a:pt x="5968" y="488"/>
                  </a:lnTo>
                  <a:lnTo>
                    <a:pt x="6308" y="682"/>
                  </a:lnTo>
                  <a:lnTo>
                    <a:pt x="6625" y="926"/>
                  </a:lnTo>
                  <a:lnTo>
                    <a:pt x="6917" y="1170"/>
                  </a:lnTo>
                  <a:lnTo>
                    <a:pt x="7161" y="1462"/>
                  </a:lnTo>
                  <a:lnTo>
                    <a:pt x="7404" y="1778"/>
                  </a:lnTo>
                  <a:lnTo>
                    <a:pt x="7599" y="2119"/>
                  </a:lnTo>
                  <a:lnTo>
                    <a:pt x="7770" y="2460"/>
                  </a:lnTo>
                  <a:lnTo>
                    <a:pt x="7916" y="2826"/>
                  </a:lnTo>
                  <a:lnTo>
                    <a:pt x="8013" y="3215"/>
                  </a:lnTo>
                  <a:lnTo>
                    <a:pt x="8062" y="3629"/>
                  </a:lnTo>
                  <a:lnTo>
                    <a:pt x="8086" y="4043"/>
                  </a:lnTo>
                  <a:lnTo>
                    <a:pt x="8086" y="4043"/>
                  </a:lnTo>
                  <a:lnTo>
                    <a:pt x="8062" y="4457"/>
                  </a:lnTo>
                  <a:lnTo>
                    <a:pt x="8013" y="4847"/>
                  </a:lnTo>
                  <a:lnTo>
                    <a:pt x="7916" y="5237"/>
                  </a:lnTo>
                  <a:lnTo>
                    <a:pt x="7770" y="5626"/>
                  </a:lnTo>
                  <a:lnTo>
                    <a:pt x="7599" y="5967"/>
                  </a:lnTo>
                  <a:lnTo>
                    <a:pt x="7404" y="6308"/>
                  </a:lnTo>
                  <a:lnTo>
                    <a:pt x="7161" y="6625"/>
                  </a:lnTo>
                  <a:lnTo>
                    <a:pt x="6917" y="6893"/>
                  </a:lnTo>
                  <a:lnTo>
                    <a:pt x="6625" y="7161"/>
                  </a:lnTo>
                  <a:lnTo>
                    <a:pt x="6308" y="7404"/>
                  </a:lnTo>
                  <a:lnTo>
                    <a:pt x="5968" y="7599"/>
                  </a:lnTo>
                  <a:lnTo>
                    <a:pt x="5627" y="7770"/>
                  </a:lnTo>
                  <a:lnTo>
                    <a:pt x="5237" y="7916"/>
                  </a:lnTo>
                  <a:lnTo>
                    <a:pt x="4872" y="8013"/>
                  </a:lnTo>
                  <a:lnTo>
                    <a:pt x="4458" y="8062"/>
                  </a:lnTo>
                  <a:lnTo>
                    <a:pt x="4043" y="8086"/>
                  </a:lnTo>
                  <a:lnTo>
                    <a:pt x="4043" y="8086"/>
                  </a:lnTo>
                  <a:lnTo>
                    <a:pt x="3629" y="8062"/>
                  </a:lnTo>
                  <a:lnTo>
                    <a:pt x="3240" y="8013"/>
                  </a:lnTo>
                  <a:lnTo>
                    <a:pt x="2850" y="7916"/>
                  </a:lnTo>
                  <a:lnTo>
                    <a:pt x="2460" y="7770"/>
                  </a:lnTo>
                  <a:lnTo>
                    <a:pt x="2119" y="7599"/>
                  </a:lnTo>
                  <a:lnTo>
                    <a:pt x="1778" y="7404"/>
                  </a:lnTo>
                  <a:lnTo>
                    <a:pt x="1462" y="7161"/>
                  </a:lnTo>
                  <a:lnTo>
                    <a:pt x="1194" y="6893"/>
                  </a:lnTo>
                  <a:lnTo>
                    <a:pt x="926" y="6625"/>
                  </a:lnTo>
                  <a:lnTo>
                    <a:pt x="682" y="6308"/>
                  </a:lnTo>
                  <a:lnTo>
                    <a:pt x="488" y="5967"/>
                  </a:lnTo>
                  <a:lnTo>
                    <a:pt x="317" y="5626"/>
                  </a:lnTo>
                  <a:lnTo>
                    <a:pt x="171" y="5237"/>
                  </a:lnTo>
                  <a:lnTo>
                    <a:pt x="74" y="4847"/>
                  </a:lnTo>
                  <a:lnTo>
                    <a:pt x="25" y="4457"/>
                  </a:lnTo>
                  <a:lnTo>
                    <a:pt x="1" y="4043"/>
                  </a:lnTo>
                  <a:lnTo>
                    <a:pt x="1" y="4043"/>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47"/>
            <p:cNvSpPr/>
            <p:nvPr/>
          </p:nvSpPr>
          <p:spPr>
            <a:xfrm>
              <a:off x="859375" y="5162075"/>
              <a:ext cx="202175" cy="202175"/>
            </a:xfrm>
            <a:custGeom>
              <a:rect b="b" l="l" r="r" t="t"/>
              <a:pathLst>
                <a:path extrusionOk="0" fill="none" h="8087" w="8087">
                  <a:moveTo>
                    <a:pt x="1" y="4043"/>
                  </a:moveTo>
                  <a:lnTo>
                    <a:pt x="1" y="4043"/>
                  </a:lnTo>
                  <a:lnTo>
                    <a:pt x="1" y="3629"/>
                  </a:lnTo>
                  <a:lnTo>
                    <a:pt x="74" y="3215"/>
                  </a:lnTo>
                  <a:lnTo>
                    <a:pt x="171" y="2826"/>
                  </a:lnTo>
                  <a:lnTo>
                    <a:pt x="317" y="2460"/>
                  </a:lnTo>
                  <a:lnTo>
                    <a:pt x="488" y="2119"/>
                  </a:lnTo>
                  <a:lnTo>
                    <a:pt x="682" y="1778"/>
                  </a:lnTo>
                  <a:lnTo>
                    <a:pt x="926" y="1462"/>
                  </a:lnTo>
                  <a:lnTo>
                    <a:pt x="1170" y="1170"/>
                  </a:lnTo>
                  <a:lnTo>
                    <a:pt x="1462" y="926"/>
                  </a:lnTo>
                  <a:lnTo>
                    <a:pt x="1778" y="682"/>
                  </a:lnTo>
                  <a:lnTo>
                    <a:pt x="2119" y="488"/>
                  </a:lnTo>
                  <a:lnTo>
                    <a:pt x="2460" y="317"/>
                  </a:lnTo>
                  <a:lnTo>
                    <a:pt x="2826" y="171"/>
                  </a:lnTo>
                  <a:lnTo>
                    <a:pt x="3215" y="74"/>
                  </a:lnTo>
                  <a:lnTo>
                    <a:pt x="3629" y="25"/>
                  </a:lnTo>
                  <a:lnTo>
                    <a:pt x="4043" y="0"/>
                  </a:lnTo>
                  <a:lnTo>
                    <a:pt x="4043" y="0"/>
                  </a:lnTo>
                  <a:lnTo>
                    <a:pt x="4457" y="25"/>
                  </a:lnTo>
                  <a:lnTo>
                    <a:pt x="4847" y="74"/>
                  </a:lnTo>
                  <a:lnTo>
                    <a:pt x="5237" y="171"/>
                  </a:lnTo>
                  <a:lnTo>
                    <a:pt x="5602" y="317"/>
                  </a:lnTo>
                  <a:lnTo>
                    <a:pt x="5967" y="488"/>
                  </a:lnTo>
                  <a:lnTo>
                    <a:pt x="6308" y="682"/>
                  </a:lnTo>
                  <a:lnTo>
                    <a:pt x="6601" y="926"/>
                  </a:lnTo>
                  <a:lnTo>
                    <a:pt x="6893" y="1170"/>
                  </a:lnTo>
                  <a:lnTo>
                    <a:pt x="7161" y="1462"/>
                  </a:lnTo>
                  <a:lnTo>
                    <a:pt x="7380" y="1778"/>
                  </a:lnTo>
                  <a:lnTo>
                    <a:pt x="7599" y="2119"/>
                  </a:lnTo>
                  <a:lnTo>
                    <a:pt x="7770" y="2460"/>
                  </a:lnTo>
                  <a:lnTo>
                    <a:pt x="7892" y="2826"/>
                  </a:lnTo>
                  <a:lnTo>
                    <a:pt x="7989" y="3215"/>
                  </a:lnTo>
                  <a:lnTo>
                    <a:pt x="8062" y="3629"/>
                  </a:lnTo>
                  <a:lnTo>
                    <a:pt x="8086" y="4043"/>
                  </a:lnTo>
                  <a:lnTo>
                    <a:pt x="8086" y="4043"/>
                  </a:lnTo>
                  <a:lnTo>
                    <a:pt x="8062" y="4457"/>
                  </a:lnTo>
                  <a:lnTo>
                    <a:pt x="7989" y="4847"/>
                  </a:lnTo>
                  <a:lnTo>
                    <a:pt x="7892" y="5237"/>
                  </a:lnTo>
                  <a:lnTo>
                    <a:pt x="7770" y="5626"/>
                  </a:lnTo>
                  <a:lnTo>
                    <a:pt x="7599" y="5967"/>
                  </a:lnTo>
                  <a:lnTo>
                    <a:pt x="7380" y="6308"/>
                  </a:lnTo>
                  <a:lnTo>
                    <a:pt x="7161" y="6625"/>
                  </a:lnTo>
                  <a:lnTo>
                    <a:pt x="6893" y="6893"/>
                  </a:lnTo>
                  <a:lnTo>
                    <a:pt x="6601" y="7161"/>
                  </a:lnTo>
                  <a:lnTo>
                    <a:pt x="6308" y="7404"/>
                  </a:lnTo>
                  <a:lnTo>
                    <a:pt x="5967" y="7599"/>
                  </a:lnTo>
                  <a:lnTo>
                    <a:pt x="5602" y="7770"/>
                  </a:lnTo>
                  <a:lnTo>
                    <a:pt x="5237" y="7916"/>
                  </a:lnTo>
                  <a:lnTo>
                    <a:pt x="4847" y="8013"/>
                  </a:lnTo>
                  <a:lnTo>
                    <a:pt x="4457" y="8062"/>
                  </a:lnTo>
                  <a:lnTo>
                    <a:pt x="4043" y="8086"/>
                  </a:lnTo>
                  <a:lnTo>
                    <a:pt x="4043" y="8086"/>
                  </a:lnTo>
                  <a:lnTo>
                    <a:pt x="3629" y="8062"/>
                  </a:lnTo>
                  <a:lnTo>
                    <a:pt x="3215" y="8013"/>
                  </a:lnTo>
                  <a:lnTo>
                    <a:pt x="2826" y="7916"/>
                  </a:lnTo>
                  <a:lnTo>
                    <a:pt x="2460" y="7770"/>
                  </a:lnTo>
                  <a:lnTo>
                    <a:pt x="2119" y="7599"/>
                  </a:lnTo>
                  <a:lnTo>
                    <a:pt x="1778" y="7404"/>
                  </a:lnTo>
                  <a:lnTo>
                    <a:pt x="1462" y="7161"/>
                  </a:lnTo>
                  <a:lnTo>
                    <a:pt x="1170" y="6893"/>
                  </a:lnTo>
                  <a:lnTo>
                    <a:pt x="926" y="6625"/>
                  </a:lnTo>
                  <a:lnTo>
                    <a:pt x="682" y="6308"/>
                  </a:lnTo>
                  <a:lnTo>
                    <a:pt x="488" y="5967"/>
                  </a:lnTo>
                  <a:lnTo>
                    <a:pt x="317" y="5626"/>
                  </a:lnTo>
                  <a:lnTo>
                    <a:pt x="171" y="5237"/>
                  </a:lnTo>
                  <a:lnTo>
                    <a:pt x="74" y="4847"/>
                  </a:lnTo>
                  <a:lnTo>
                    <a:pt x="1" y="4457"/>
                  </a:lnTo>
                  <a:lnTo>
                    <a:pt x="1" y="4043"/>
                  </a:lnTo>
                  <a:lnTo>
                    <a:pt x="1" y="4043"/>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47"/>
            <p:cNvSpPr/>
            <p:nvPr/>
          </p:nvSpPr>
          <p:spPr>
            <a:xfrm>
              <a:off x="676100" y="5071350"/>
              <a:ext cx="86500" cy="7325"/>
            </a:xfrm>
            <a:custGeom>
              <a:rect b="b" l="l" r="r" t="t"/>
              <a:pathLst>
                <a:path extrusionOk="0" fill="none" h="293" w="3460">
                  <a:moveTo>
                    <a:pt x="1" y="1"/>
                  </a:moveTo>
                  <a:lnTo>
                    <a:pt x="3459" y="293"/>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47"/>
            <p:cNvSpPr/>
            <p:nvPr/>
          </p:nvSpPr>
          <p:spPr>
            <a:xfrm>
              <a:off x="941575" y="5244275"/>
              <a:ext cx="37175" cy="37175"/>
            </a:xfrm>
            <a:custGeom>
              <a:rect b="b" l="l" r="r" t="t"/>
              <a:pathLst>
                <a:path extrusionOk="0" fill="none" h="1487" w="1487">
                  <a:moveTo>
                    <a:pt x="0" y="755"/>
                  </a:moveTo>
                  <a:lnTo>
                    <a:pt x="0" y="755"/>
                  </a:lnTo>
                  <a:lnTo>
                    <a:pt x="25" y="609"/>
                  </a:lnTo>
                  <a:lnTo>
                    <a:pt x="73" y="463"/>
                  </a:lnTo>
                  <a:lnTo>
                    <a:pt x="122" y="341"/>
                  </a:lnTo>
                  <a:lnTo>
                    <a:pt x="220" y="220"/>
                  </a:lnTo>
                  <a:lnTo>
                    <a:pt x="341" y="147"/>
                  </a:lnTo>
                  <a:lnTo>
                    <a:pt x="463" y="73"/>
                  </a:lnTo>
                  <a:lnTo>
                    <a:pt x="609" y="25"/>
                  </a:lnTo>
                  <a:lnTo>
                    <a:pt x="755" y="0"/>
                  </a:lnTo>
                  <a:lnTo>
                    <a:pt x="755" y="0"/>
                  </a:lnTo>
                  <a:lnTo>
                    <a:pt x="902" y="25"/>
                  </a:lnTo>
                  <a:lnTo>
                    <a:pt x="1048" y="73"/>
                  </a:lnTo>
                  <a:lnTo>
                    <a:pt x="1169" y="147"/>
                  </a:lnTo>
                  <a:lnTo>
                    <a:pt x="1267" y="220"/>
                  </a:lnTo>
                  <a:lnTo>
                    <a:pt x="1364" y="341"/>
                  </a:lnTo>
                  <a:lnTo>
                    <a:pt x="1437" y="463"/>
                  </a:lnTo>
                  <a:lnTo>
                    <a:pt x="1486" y="609"/>
                  </a:lnTo>
                  <a:lnTo>
                    <a:pt x="1486" y="755"/>
                  </a:lnTo>
                  <a:lnTo>
                    <a:pt x="1486" y="755"/>
                  </a:lnTo>
                  <a:lnTo>
                    <a:pt x="1486" y="902"/>
                  </a:lnTo>
                  <a:lnTo>
                    <a:pt x="1437" y="1048"/>
                  </a:lnTo>
                  <a:lnTo>
                    <a:pt x="1364" y="1169"/>
                  </a:lnTo>
                  <a:lnTo>
                    <a:pt x="1267" y="1267"/>
                  </a:lnTo>
                  <a:lnTo>
                    <a:pt x="1169" y="1364"/>
                  </a:lnTo>
                  <a:lnTo>
                    <a:pt x="1048" y="1437"/>
                  </a:lnTo>
                  <a:lnTo>
                    <a:pt x="902" y="1486"/>
                  </a:lnTo>
                  <a:lnTo>
                    <a:pt x="755" y="1486"/>
                  </a:lnTo>
                  <a:lnTo>
                    <a:pt x="755" y="1486"/>
                  </a:lnTo>
                  <a:lnTo>
                    <a:pt x="609" y="1486"/>
                  </a:lnTo>
                  <a:lnTo>
                    <a:pt x="463" y="1437"/>
                  </a:lnTo>
                  <a:lnTo>
                    <a:pt x="341" y="1364"/>
                  </a:lnTo>
                  <a:lnTo>
                    <a:pt x="220" y="1267"/>
                  </a:lnTo>
                  <a:lnTo>
                    <a:pt x="122" y="1169"/>
                  </a:lnTo>
                  <a:lnTo>
                    <a:pt x="73" y="1048"/>
                  </a:lnTo>
                  <a:lnTo>
                    <a:pt x="25" y="902"/>
                  </a:lnTo>
                  <a:lnTo>
                    <a:pt x="0" y="755"/>
                  </a:lnTo>
                  <a:lnTo>
                    <a:pt x="0" y="755"/>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47"/>
            <p:cNvSpPr/>
            <p:nvPr/>
          </p:nvSpPr>
          <p:spPr>
            <a:xfrm>
              <a:off x="614600" y="5244275"/>
              <a:ext cx="37175" cy="37175"/>
            </a:xfrm>
            <a:custGeom>
              <a:rect b="b" l="l" r="r" t="t"/>
              <a:pathLst>
                <a:path extrusionOk="0" fill="none" h="1487" w="1487">
                  <a:moveTo>
                    <a:pt x="1" y="755"/>
                  </a:moveTo>
                  <a:lnTo>
                    <a:pt x="1" y="755"/>
                  </a:lnTo>
                  <a:lnTo>
                    <a:pt x="1" y="609"/>
                  </a:lnTo>
                  <a:lnTo>
                    <a:pt x="50" y="463"/>
                  </a:lnTo>
                  <a:lnTo>
                    <a:pt x="123" y="341"/>
                  </a:lnTo>
                  <a:lnTo>
                    <a:pt x="220" y="220"/>
                  </a:lnTo>
                  <a:lnTo>
                    <a:pt x="317" y="147"/>
                  </a:lnTo>
                  <a:lnTo>
                    <a:pt x="439" y="73"/>
                  </a:lnTo>
                  <a:lnTo>
                    <a:pt x="585" y="25"/>
                  </a:lnTo>
                  <a:lnTo>
                    <a:pt x="731" y="0"/>
                  </a:lnTo>
                  <a:lnTo>
                    <a:pt x="731" y="0"/>
                  </a:lnTo>
                  <a:lnTo>
                    <a:pt x="878" y="25"/>
                  </a:lnTo>
                  <a:lnTo>
                    <a:pt x="1024" y="73"/>
                  </a:lnTo>
                  <a:lnTo>
                    <a:pt x="1146" y="147"/>
                  </a:lnTo>
                  <a:lnTo>
                    <a:pt x="1267" y="220"/>
                  </a:lnTo>
                  <a:lnTo>
                    <a:pt x="1340" y="341"/>
                  </a:lnTo>
                  <a:lnTo>
                    <a:pt x="1413" y="463"/>
                  </a:lnTo>
                  <a:lnTo>
                    <a:pt x="1462" y="609"/>
                  </a:lnTo>
                  <a:lnTo>
                    <a:pt x="1486" y="755"/>
                  </a:lnTo>
                  <a:lnTo>
                    <a:pt x="1486" y="755"/>
                  </a:lnTo>
                  <a:lnTo>
                    <a:pt x="1462" y="902"/>
                  </a:lnTo>
                  <a:lnTo>
                    <a:pt x="1413" y="1048"/>
                  </a:lnTo>
                  <a:lnTo>
                    <a:pt x="1340" y="1169"/>
                  </a:lnTo>
                  <a:lnTo>
                    <a:pt x="1267" y="1267"/>
                  </a:lnTo>
                  <a:lnTo>
                    <a:pt x="1146" y="1364"/>
                  </a:lnTo>
                  <a:lnTo>
                    <a:pt x="1024" y="1437"/>
                  </a:lnTo>
                  <a:lnTo>
                    <a:pt x="878" y="1486"/>
                  </a:lnTo>
                  <a:lnTo>
                    <a:pt x="731" y="1486"/>
                  </a:lnTo>
                  <a:lnTo>
                    <a:pt x="731" y="1486"/>
                  </a:lnTo>
                  <a:lnTo>
                    <a:pt x="585" y="1486"/>
                  </a:lnTo>
                  <a:lnTo>
                    <a:pt x="439" y="1437"/>
                  </a:lnTo>
                  <a:lnTo>
                    <a:pt x="317" y="1364"/>
                  </a:lnTo>
                  <a:lnTo>
                    <a:pt x="220" y="1267"/>
                  </a:lnTo>
                  <a:lnTo>
                    <a:pt x="123" y="1169"/>
                  </a:lnTo>
                  <a:lnTo>
                    <a:pt x="50" y="1048"/>
                  </a:lnTo>
                  <a:lnTo>
                    <a:pt x="1" y="902"/>
                  </a:lnTo>
                  <a:lnTo>
                    <a:pt x="1" y="755"/>
                  </a:lnTo>
                  <a:lnTo>
                    <a:pt x="1" y="755"/>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18" name="Google Shape;1218;p47"/>
          <p:cNvGrpSpPr/>
          <p:nvPr/>
        </p:nvGrpSpPr>
        <p:grpSpPr>
          <a:xfrm>
            <a:off x="7167694" y="1955800"/>
            <a:ext cx="433992" cy="422729"/>
            <a:chOff x="5916675" y="927975"/>
            <a:chExt cx="516350" cy="502950"/>
          </a:xfrm>
        </p:grpSpPr>
        <p:sp>
          <p:nvSpPr>
            <p:cNvPr id="1219" name="Google Shape;1219;p47"/>
            <p:cNvSpPr/>
            <p:nvPr/>
          </p:nvSpPr>
          <p:spPr>
            <a:xfrm>
              <a:off x="5916675" y="927975"/>
              <a:ext cx="516350" cy="502950"/>
            </a:xfrm>
            <a:custGeom>
              <a:rect b="b" l="l" r="r" t="t"/>
              <a:pathLst>
                <a:path extrusionOk="0" fill="none" h="20118" w="20654">
                  <a:moveTo>
                    <a:pt x="20654" y="10059"/>
                  </a:moveTo>
                  <a:lnTo>
                    <a:pt x="18486" y="8183"/>
                  </a:lnTo>
                  <a:lnTo>
                    <a:pt x="19631" y="5577"/>
                  </a:lnTo>
                  <a:lnTo>
                    <a:pt x="16879" y="4847"/>
                  </a:lnTo>
                  <a:lnTo>
                    <a:pt x="16757" y="1997"/>
                  </a:lnTo>
                  <a:lnTo>
                    <a:pt x="13956" y="2509"/>
                  </a:lnTo>
                  <a:lnTo>
                    <a:pt x="12616" y="0"/>
                  </a:lnTo>
                  <a:lnTo>
                    <a:pt x="10327" y="1681"/>
                  </a:lnTo>
                  <a:lnTo>
                    <a:pt x="8038" y="0"/>
                  </a:lnTo>
                  <a:lnTo>
                    <a:pt x="6698" y="2509"/>
                  </a:lnTo>
                  <a:lnTo>
                    <a:pt x="3897" y="1997"/>
                  </a:lnTo>
                  <a:lnTo>
                    <a:pt x="3776" y="4847"/>
                  </a:lnTo>
                  <a:lnTo>
                    <a:pt x="1023" y="5577"/>
                  </a:lnTo>
                  <a:lnTo>
                    <a:pt x="2168" y="8183"/>
                  </a:lnTo>
                  <a:lnTo>
                    <a:pt x="1" y="10059"/>
                  </a:lnTo>
                  <a:lnTo>
                    <a:pt x="2168" y="11934"/>
                  </a:lnTo>
                  <a:lnTo>
                    <a:pt x="1023" y="14540"/>
                  </a:lnTo>
                  <a:lnTo>
                    <a:pt x="3776" y="15271"/>
                  </a:lnTo>
                  <a:lnTo>
                    <a:pt x="3897" y="18120"/>
                  </a:lnTo>
                  <a:lnTo>
                    <a:pt x="6698" y="17609"/>
                  </a:lnTo>
                  <a:lnTo>
                    <a:pt x="8038" y="20117"/>
                  </a:lnTo>
                  <a:lnTo>
                    <a:pt x="10327" y="18437"/>
                  </a:lnTo>
                  <a:lnTo>
                    <a:pt x="12616" y="20117"/>
                  </a:lnTo>
                  <a:lnTo>
                    <a:pt x="13956" y="17609"/>
                  </a:lnTo>
                  <a:lnTo>
                    <a:pt x="16757" y="18120"/>
                  </a:lnTo>
                  <a:lnTo>
                    <a:pt x="16879" y="15271"/>
                  </a:lnTo>
                  <a:lnTo>
                    <a:pt x="19631" y="14540"/>
                  </a:lnTo>
                  <a:lnTo>
                    <a:pt x="18486" y="11934"/>
                  </a:lnTo>
                  <a:lnTo>
                    <a:pt x="20654" y="10059"/>
                  </a:lnTo>
                  <a:close/>
                </a:path>
              </a:pathLst>
            </a:custGeom>
            <a:noFill/>
            <a:ln cap="rnd" cmpd="sng" w="38100">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47"/>
            <p:cNvSpPr/>
            <p:nvPr/>
          </p:nvSpPr>
          <p:spPr>
            <a:xfrm>
              <a:off x="6006800" y="1011375"/>
              <a:ext cx="336125" cy="336125"/>
            </a:xfrm>
            <a:custGeom>
              <a:rect b="b" l="l" r="r" t="t"/>
              <a:pathLst>
                <a:path extrusionOk="0" fill="none" h="13445" w="13445">
                  <a:moveTo>
                    <a:pt x="6722" y="13445"/>
                  </a:moveTo>
                  <a:lnTo>
                    <a:pt x="6722" y="13445"/>
                  </a:lnTo>
                  <a:lnTo>
                    <a:pt x="6381" y="13420"/>
                  </a:lnTo>
                  <a:lnTo>
                    <a:pt x="6040" y="13396"/>
                  </a:lnTo>
                  <a:lnTo>
                    <a:pt x="5699" y="13347"/>
                  </a:lnTo>
                  <a:lnTo>
                    <a:pt x="5383" y="13299"/>
                  </a:lnTo>
                  <a:lnTo>
                    <a:pt x="5042" y="13226"/>
                  </a:lnTo>
                  <a:lnTo>
                    <a:pt x="4725" y="13128"/>
                  </a:lnTo>
                  <a:lnTo>
                    <a:pt x="4408" y="13031"/>
                  </a:lnTo>
                  <a:lnTo>
                    <a:pt x="4116" y="12909"/>
                  </a:lnTo>
                  <a:lnTo>
                    <a:pt x="3824" y="12763"/>
                  </a:lnTo>
                  <a:lnTo>
                    <a:pt x="3532" y="12617"/>
                  </a:lnTo>
                  <a:lnTo>
                    <a:pt x="3239" y="12471"/>
                  </a:lnTo>
                  <a:lnTo>
                    <a:pt x="2971" y="12276"/>
                  </a:lnTo>
                  <a:lnTo>
                    <a:pt x="2703" y="12105"/>
                  </a:lnTo>
                  <a:lnTo>
                    <a:pt x="2460" y="11910"/>
                  </a:lnTo>
                  <a:lnTo>
                    <a:pt x="2216" y="11691"/>
                  </a:lnTo>
                  <a:lnTo>
                    <a:pt x="1973" y="11472"/>
                  </a:lnTo>
                  <a:lnTo>
                    <a:pt x="1754" y="11228"/>
                  </a:lnTo>
                  <a:lnTo>
                    <a:pt x="1534" y="10985"/>
                  </a:lnTo>
                  <a:lnTo>
                    <a:pt x="1340" y="10741"/>
                  </a:lnTo>
                  <a:lnTo>
                    <a:pt x="1169" y="10473"/>
                  </a:lnTo>
                  <a:lnTo>
                    <a:pt x="974" y="10206"/>
                  </a:lnTo>
                  <a:lnTo>
                    <a:pt x="828" y="9913"/>
                  </a:lnTo>
                  <a:lnTo>
                    <a:pt x="682" y="9621"/>
                  </a:lnTo>
                  <a:lnTo>
                    <a:pt x="536" y="9329"/>
                  </a:lnTo>
                  <a:lnTo>
                    <a:pt x="414" y="9036"/>
                  </a:lnTo>
                  <a:lnTo>
                    <a:pt x="317" y="8720"/>
                  </a:lnTo>
                  <a:lnTo>
                    <a:pt x="219" y="8403"/>
                  </a:lnTo>
                  <a:lnTo>
                    <a:pt x="146" y="8062"/>
                  </a:lnTo>
                  <a:lnTo>
                    <a:pt x="98" y="7746"/>
                  </a:lnTo>
                  <a:lnTo>
                    <a:pt x="49" y="7405"/>
                  </a:lnTo>
                  <a:lnTo>
                    <a:pt x="24" y="7064"/>
                  </a:lnTo>
                  <a:lnTo>
                    <a:pt x="0" y="6723"/>
                  </a:lnTo>
                  <a:lnTo>
                    <a:pt x="0" y="6723"/>
                  </a:lnTo>
                  <a:lnTo>
                    <a:pt x="24" y="6382"/>
                  </a:lnTo>
                  <a:lnTo>
                    <a:pt x="49" y="6041"/>
                  </a:lnTo>
                  <a:lnTo>
                    <a:pt x="98" y="5700"/>
                  </a:lnTo>
                  <a:lnTo>
                    <a:pt x="146" y="5383"/>
                  </a:lnTo>
                  <a:lnTo>
                    <a:pt x="219" y="5042"/>
                  </a:lnTo>
                  <a:lnTo>
                    <a:pt x="317" y="4726"/>
                  </a:lnTo>
                  <a:lnTo>
                    <a:pt x="414" y="4409"/>
                  </a:lnTo>
                  <a:lnTo>
                    <a:pt x="536" y="4117"/>
                  </a:lnTo>
                  <a:lnTo>
                    <a:pt x="682" y="3825"/>
                  </a:lnTo>
                  <a:lnTo>
                    <a:pt x="828" y="3532"/>
                  </a:lnTo>
                  <a:lnTo>
                    <a:pt x="974" y="3240"/>
                  </a:lnTo>
                  <a:lnTo>
                    <a:pt x="1169" y="2972"/>
                  </a:lnTo>
                  <a:lnTo>
                    <a:pt x="1340" y="2704"/>
                  </a:lnTo>
                  <a:lnTo>
                    <a:pt x="1534" y="2461"/>
                  </a:lnTo>
                  <a:lnTo>
                    <a:pt x="1754" y="2217"/>
                  </a:lnTo>
                  <a:lnTo>
                    <a:pt x="1973" y="1974"/>
                  </a:lnTo>
                  <a:lnTo>
                    <a:pt x="2216" y="1754"/>
                  </a:lnTo>
                  <a:lnTo>
                    <a:pt x="2460" y="1535"/>
                  </a:lnTo>
                  <a:lnTo>
                    <a:pt x="2703" y="1340"/>
                  </a:lnTo>
                  <a:lnTo>
                    <a:pt x="2971" y="1170"/>
                  </a:lnTo>
                  <a:lnTo>
                    <a:pt x="3239" y="975"/>
                  </a:lnTo>
                  <a:lnTo>
                    <a:pt x="3532" y="829"/>
                  </a:lnTo>
                  <a:lnTo>
                    <a:pt x="3824" y="683"/>
                  </a:lnTo>
                  <a:lnTo>
                    <a:pt x="4116" y="537"/>
                  </a:lnTo>
                  <a:lnTo>
                    <a:pt x="4408" y="415"/>
                  </a:lnTo>
                  <a:lnTo>
                    <a:pt x="4725" y="317"/>
                  </a:lnTo>
                  <a:lnTo>
                    <a:pt x="5042" y="220"/>
                  </a:lnTo>
                  <a:lnTo>
                    <a:pt x="5383" y="147"/>
                  </a:lnTo>
                  <a:lnTo>
                    <a:pt x="5699" y="98"/>
                  </a:lnTo>
                  <a:lnTo>
                    <a:pt x="6040" y="49"/>
                  </a:lnTo>
                  <a:lnTo>
                    <a:pt x="6381" y="25"/>
                  </a:lnTo>
                  <a:lnTo>
                    <a:pt x="6722" y="1"/>
                  </a:lnTo>
                  <a:lnTo>
                    <a:pt x="6722" y="1"/>
                  </a:lnTo>
                  <a:lnTo>
                    <a:pt x="7063" y="25"/>
                  </a:lnTo>
                  <a:lnTo>
                    <a:pt x="7404" y="49"/>
                  </a:lnTo>
                  <a:lnTo>
                    <a:pt x="7745" y="98"/>
                  </a:lnTo>
                  <a:lnTo>
                    <a:pt x="8062" y="147"/>
                  </a:lnTo>
                  <a:lnTo>
                    <a:pt x="8403" y="220"/>
                  </a:lnTo>
                  <a:lnTo>
                    <a:pt x="8719" y="317"/>
                  </a:lnTo>
                  <a:lnTo>
                    <a:pt x="9036" y="415"/>
                  </a:lnTo>
                  <a:lnTo>
                    <a:pt x="9328" y="537"/>
                  </a:lnTo>
                  <a:lnTo>
                    <a:pt x="9620" y="683"/>
                  </a:lnTo>
                  <a:lnTo>
                    <a:pt x="9913" y="829"/>
                  </a:lnTo>
                  <a:lnTo>
                    <a:pt x="10205" y="975"/>
                  </a:lnTo>
                  <a:lnTo>
                    <a:pt x="10473" y="1170"/>
                  </a:lnTo>
                  <a:lnTo>
                    <a:pt x="10741" y="1340"/>
                  </a:lnTo>
                  <a:lnTo>
                    <a:pt x="10984" y="1535"/>
                  </a:lnTo>
                  <a:lnTo>
                    <a:pt x="11228" y="1754"/>
                  </a:lnTo>
                  <a:lnTo>
                    <a:pt x="11471" y="1974"/>
                  </a:lnTo>
                  <a:lnTo>
                    <a:pt x="11690" y="2217"/>
                  </a:lnTo>
                  <a:lnTo>
                    <a:pt x="11910" y="2461"/>
                  </a:lnTo>
                  <a:lnTo>
                    <a:pt x="12105" y="2704"/>
                  </a:lnTo>
                  <a:lnTo>
                    <a:pt x="12275" y="2972"/>
                  </a:lnTo>
                  <a:lnTo>
                    <a:pt x="12470" y="3240"/>
                  </a:lnTo>
                  <a:lnTo>
                    <a:pt x="12616" y="3532"/>
                  </a:lnTo>
                  <a:lnTo>
                    <a:pt x="12762" y="3825"/>
                  </a:lnTo>
                  <a:lnTo>
                    <a:pt x="12908" y="4117"/>
                  </a:lnTo>
                  <a:lnTo>
                    <a:pt x="13030" y="4409"/>
                  </a:lnTo>
                  <a:lnTo>
                    <a:pt x="13127" y="4726"/>
                  </a:lnTo>
                  <a:lnTo>
                    <a:pt x="13225" y="5042"/>
                  </a:lnTo>
                  <a:lnTo>
                    <a:pt x="13298" y="5383"/>
                  </a:lnTo>
                  <a:lnTo>
                    <a:pt x="13347" y="5700"/>
                  </a:lnTo>
                  <a:lnTo>
                    <a:pt x="13395" y="6041"/>
                  </a:lnTo>
                  <a:lnTo>
                    <a:pt x="13420" y="6382"/>
                  </a:lnTo>
                  <a:lnTo>
                    <a:pt x="13444" y="6723"/>
                  </a:lnTo>
                  <a:lnTo>
                    <a:pt x="13444" y="6723"/>
                  </a:lnTo>
                  <a:lnTo>
                    <a:pt x="13420" y="7064"/>
                  </a:lnTo>
                  <a:lnTo>
                    <a:pt x="13395" y="7405"/>
                  </a:lnTo>
                  <a:lnTo>
                    <a:pt x="13347" y="7746"/>
                  </a:lnTo>
                  <a:lnTo>
                    <a:pt x="13298" y="8062"/>
                  </a:lnTo>
                  <a:lnTo>
                    <a:pt x="13225" y="8403"/>
                  </a:lnTo>
                  <a:lnTo>
                    <a:pt x="13127" y="8720"/>
                  </a:lnTo>
                  <a:lnTo>
                    <a:pt x="13030" y="9036"/>
                  </a:lnTo>
                  <a:lnTo>
                    <a:pt x="12908" y="9329"/>
                  </a:lnTo>
                  <a:lnTo>
                    <a:pt x="12762" y="9621"/>
                  </a:lnTo>
                  <a:lnTo>
                    <a:pt x="12616" y="9913"/>
                  </a:lnTo>
                  <a:lnTo>
                    <a:pt x="12470" y="10206"/>
                  </a:lnTo>
                  <a:lnTo>
                    <a:pt x="12275" y="10473"/>
                  </a:lnTo>
                  <a:lnTo>
                    <a:pt x="12105" y="10741"/>
                  </a:lnTo>
                  <a:lnTo>
                    <a:pt x="11910" y="10985"/>
                  </a:lnTo>
                  <a:lnTo>
                    <a:pt x="11690" y="11228"/>
                  </a:lnTo>
                  <a:lnTo>
                    <a:pt x="11471" y="11472"/>
                  </a:lnTo>
                  <a:lnTo>
                    <a:pt x="11228" y="11691"/>
                  </a:lnTo>
                  <a:lnTo>
                    <a:pt x="10984" y="11910"/>
                  </a:lnTo>
                  <a:lnTo>
                    <a:pt x="10741" y="12105"/>
                  </a:lnTo>
                  <a:lnTo>
                    <a:pt x="10473" y="12276"/>
                  </a:lnTo>
                  <a:lnTo>
                    <a:pt x="10205" y="12471"/>
                  </a:lnTo>
                  <a:lnTo>
                    <a:pt x="9913" y="12617"/>
                  </a:lnTo>
                  <a:lnTo>
                    <a:pt x="9620" y="12763"/>
                  </a:lnTo>
                  <a:lnTo>
                    <a:pt x="9328" y="12909"/>
                  </a:lnTo>
                  <a:lnTo>
                    <a:pt x="9036" y="13031"/>
                  </a:lnTo>
                  <a:lnTo>
                    <a:pt x="8719" y="13128"/>
                  </a:lnTo>
                  <a:lnTo>
                    <a:pt x="8403" y="13226"/>
                  </a:lnTo>
                  <a:lnTo>
                    <a:pt x="8062" y="13299"/>
                  </a:lnTo>
                  <a:lnTo>
                    <a:pt x="7745" y="13347"/>
                  </a:lnTo>
                  <a:lnTo>
                    <a:pt x="7404" y="13396"/>
                  </a:lnTo>
                  <a:lnTo>
                    <a:pt x="7063" y="13420"/>
                  </a:lnTo>
                  <a:lnTo>
                    <a:pt x="6722" y="13445"/>
                  </a:lnTo>
                  <a:lnTo>
                    <a:pt x="6722" y="13445"/>
                  </a:lnTo>
                  <a:close/>
                </a:path>
              </a:pathLst>
            </a:custGeom>
            <a:noFill/>
            <a:ln cap="rnd" cmpd="sng" w="38100">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1" name="Google Shape;1221;p47"/>
          <p:cNvGrpSpPr/>
          <p:nvPr/>
        </p:nvGrpSpPr>
        <p:grpSpPr>
          <a:xfrm>
            <a:off x="6283714" y="2661702"/>
            <a:ext cx="1079481" cy="1051467"/>
            <a:chOff x="5916675" y="927975"/>
            <a:chExt cx="516350" cy="502950"/>
          </a:xfrm>
        </p:grpSpPr>
        <p:sp>
          <p:nvSpPr>
            <p:cNvPr id="1222" name="Google Shape;1222;p47"/>
            <p:cNvSpPr/>
            <p:nvPr/>
          </p:nvSpPr>
          <p:spPr>
            <a:xfrm>
              <a:off x="5916675" y="927975"/>
              <a:ext cx="516350" cy="502950"/>
            </a:xfrm>
            <a:custGeom>
              <a:rect b="b" l="l" r="r" t="t"/>
              <a:pathLst>
                <a:path extrusionOk="0" fill="none" h="20118" w="20654">
                  <a:moveTo>
                    <a:pt x="20654" y="10059"/>
                  </a:moveTo>
                  <a:lnTo>
                    <a:pt x="18486" y="8183"/>
                  </a:lnTo>
                  <a:lnTo>
                    <a:pt x="19631" y="5577"/>
                  </a:lnTo>
                  <a:lnTo>
                    <a:pt x="16879" y="4847"/>
                  </a:lnTo>
                  <a:lnTo>
                    <a:pt x="16757" y="1997"/>
                  </a:lnTo>
                  <a:lnTo>
                    <a:pt x="13956" y="2509"/>
                  </a:lnTo>
                  <a:lnTo>
                    <a:pt x="12616" y="0"/>
                  </a:lnTo>
                  <a:lnTo>
                    <a:pt x="10327" y="1681"/>
                  </a:lnTo>
                  <a:lnTo>
                    <a:pt x="8038" y="0"/>
                  </a:lnTo>
                  <a:lnTo>
                    <a:pt x="6698" y="2509"/>
                  </a:lnTo>
                  <a:lnTo>
                    <a:pt x="3897" y="1997"/>
                  </a:lnTo>
                  <a:lnTo>
                    <a:pt x="3776" y="4847"/>
                  </a:lnTo>
                  <a:lnTo>
                    <a:pt x="1023" y="5577"/>
                  </a:lnTo>
                  <a:lnTo>
                    <a:pt x="2168" y="8183"/>
                  </a:lnTo>
                  <a:lnTo>
                    <a:pt x="1" y="10059"/>
                  </a:lnTo>
                  <a:lnTo>
                    <a:pt x="2168" y="11934"/>
                  </a:lnTo>
                  <a:lnTo>
                    <a:pt x="1023" y="14540"/>
                  </a:lnTo>
                  <a:lnTo>
                    <a:pt x="3776" y="15271"/>
                  </a:lnTo>
                  <a:lnTo>
                    <a:pt x="3897" y="18120"/>
                  </a:lnTo>
                  <a:lnTo>
                    <a:pt x="6698" y="17609"/>
                  </a:lnTo>
                  <a:lnTo>
                    <a:pt x="8038" y="20117"/>
                  </a:lnTo>
                  <a:lnTo>
                    <a:pt x="10327" y="18437"/>
                  </a:lnTo>
                  <a:lnTo>
                    <a:pt x="12616" y="20117"/>
                  </a:lnTo>
                  <a:lnTo>
                    <a:pt x="13956" y="17609"/>
                  </a:lnTo>
                  <a:lnTo>
                    <a:pt x="16757" y="18120"/>
                  </a:lnTo>
                  <a:lnTo>
                    <a:pt x="16879" y="15271"/>
                  </a:lnTo>
                  <a:lnTo>
                    <a:pt x="19631" y="14540"/>
                  </a:lnTo>
                  <a:lnTo>
                    <a:pt x="18486" y="11934"/>
                  </a:lnTo>
                  <a:lnTo>
                    <a:pt x="20654" y="10059"/>
                  </a:lnTo>
                  <a:close/>
                </a:path>
              </a:pathLst>
            </a:custGeom>
            <a:solidFill>
              <a:srgbClr val="FF0000"/>
            </a:solidFill>
            <a:ln cap="rnd" cmpd="sng" w="9525">
              <a:solidFill>
                <a:srgbClr val="F1C23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47"/>
            <p:cNvSpPr/>
            <p:nvPr/>
          </p:nvSpPr>
          <p:spPr>
            <a:xfrm>
              <a:off x="6006800" y="1011375"/>
              <a:ext cx="336125" cy="336125"/>
            </a:xfrm>
            <a:custGeom>
              <a:rect b="b" l="l" r="r" t="t"/>
              <a:pathLst>
                <a:path extrusionOk="0" fill="none" h="13445" w="13445">
                  <a:moveTo>
                    <a:pt x="6722" y="13445"/>
                  </a:moveTo>
                  <a:lnTo>
                    <a:pt x="6722" y="13445"/>
                  </a:lnTo>
                  <a:lnTo>
                    <a:pt x="6381" y="13420"/>
                  </a:lnTo>
                  <a:lnTo>
                    <a:pt x="6040" y="13396"/>
                  </a:lnTo>
                  <a:lnTo>
                    <a:pt x="5699" y="13347"/>
                  </a:lnTo>
                  <a:lnTo>
                    <a:pt x="5383" y="13299"/>
                  </a:lnTo>
                  <a:lnTo>
                    <a:pt x="5042" y="13226"/>
                  </a:lnTo>
                  <a:lnTo>
                    <a:pt x="4725" y="13128"/>
                  </a:lnTo>
                  <a:lnTo>
                    <a:pt x="4408" y="13031"/>
                  </a:lnTo>
                  <a:lnTo>
                    <a:pt x="4116" y="12909"/>
                  </a:lnTo>
                  <a:lnTo>
                    <a:pt x="3824" y="12763"/>
                  </a:lnTo>
                  <a:lnTo>
                    <a:pt x="3532" y="12617"/>
                  </a:lnTo>
                  <a:lnTo>
                    <a:pt x="3239" y="12471"/>
                  </a:lnTo>
                  <a:lnTo>
                    <a:pt x="2971" y="12276"/>
                  </a:lnTo>
                  <a:lnTo>
                    <a:pt x="2703" y="12105"/>
                  </a:lnTo>
                  <a:lnTo>
                    <a:pt x="2460" y="11910"/>
                  </a:lnTo>
                  <a:lnTo>
                    <a:pt x="2216" y="11691"/>
                  </a:lnTo>
                  <a:lnTo>
                    <a:pt x="1973" y="11472"/>
                  </a:lnTo>
                  <a:lnTo>
                    <a:pt x="1754" y="11228"/>
                  </a:lnTo>
                  <a:lnTo>
                    <a:pt x="1534" y="10985"/>
                  </a:lnTo>
                  <a:lnTo>
                    <a:pt x="1340" y="10741"/>
                  </a:lnTo>
                  <a:lnTo>
                    <a:pt x="1169" y="10473"/>
                  </a:lnTo>
                  <a:lnTo>
                    <a:pt x="974" y="10206"/>
                  </a:lnTo>
                  <a:lnTo>
                    <a:pt x="828" y="9913"/>
                  </a:lnTo>
                  <a:lnTo>
                    <a:pt x="682" y="9621"/>
                  </a:lnTo>
                  <a:lnTo>
                    <a:pt x="536" y="9329"/>
                  </a:lnTo>
                  <a:lnTo>
                    <a:pt x="414" y="9036"/>
                  </a:lnTo>
                  <a:lnTo>
                    <a:pt x="317" y="8720"/>
                  </a:lnTo>
                  <a:lnTo>
                    <a:pt x="219" y="8403"/>
                  </a:lnTo>
                  <a:lnTo>
                    <a:pt x="146" y="8062"/>
                  </a:lnTo>
                  <a:lnTo>
                    <a:pt x="98" y="7746"/>
                  </a:lnTo>
                  <a:lnTo>
                    <a:pt x="49" y="7405"/>
                  </a:lnTo>
                  <a:lnTo>
                    <a:pt x="24" y="7064"/>
                  </a:lnTo>
                  <a:lnTo>
                    <a:pt x="0" y="6723"/>
                  </a:lnTo>
                  <a:lnTo>
                    <a:pt x="0" y="6723"/>
                  </a:lnTo>
                  <a:lnTo>
                    <a:pt x="24" y="6382"/>
                  </a:lnTo>
                  <a:lnTo>
                    <a:pt x="49" y="6041"/>
                  </a:lnTo>
                  <a:lnTo>
                    <a:pt x="98" y="5700"/>
                  </a:lnTo>
                  <a:lnTo>
                    <a:pt x="146" y="5383"/>
                  </a:lnTo>
                  <a:lnTo>
                    <a:pt x="219" y="5042"/>
                  </a:lnTo>
                  <a:lnTo>
                    <a:pt x="317" y="4726"/>
                  </a:lnTo>
                  <a:lnTo>
                    <a:pt x="414" y="4409"/>
                  </a:lnTo>
                  <a:lnTo>
                    <a:pt x="536" y="4117"/>
                  </a:lnTo>
                  <a:lnTo>
                    <a:pt x="682" y="3825"/>
                  </a:lnTo>
                  <a:lnTo>
                    <a:pt x="828" y="3532"/>
                  </a:lnTo>
                  <a:lnTo>
                    <a:pt x="974" y="3240"/>
                  </a:lnTo>
                  <a:lnTo>
                    <a:pt x="1169" y="2972"/>
                  </a:lnTo>
                  <a:lnTo>
                    <a:pt x="1340" y="2704"/>
                  </a:lnTo>
                  <a:lnTo>
                    <a:pt x="1534" y="2461"/>
                  </a:lnTo>
                  <a:lnTo>
                    <a:pt x="1754" y="2217"/>
                  </a:lnTo>
                  <a:lnTo>
                    <a:pt x="1973" y="1974"/>
                  </a:lnTo>
                  <a:lnTo>
                    <a:pt x="2216" y="1754"/>
                  </a:lnTo>
                  <a:lnTo>
                    <a:pt x="2460" y="1535"/>
                  </a:lnTo>
                  <a:lnTo>
                    <a:pt x="2703" y="1340"/>
                  </a:lnTo>
                  <a:lnTo>
                    <a:pt x="2971" y="1170"/>
                  </a:lnTo>
                  <a:lnTo>
                    <a:pt x="3239" y="975"/>
                  </a:lnTo>
                  <a:lnTo>
                    <a:pt x="3532" y="829"/>
                  </a:lnTo>
                  <a:lnTo>
                    <a:pt x="3824" y="683"/>
                  </a:lnTo>
                  <a:lnTo>
                    <a:pt x="4116" y="537"/>
                  </a:lnTo>
                  <a:lnTo>
                    <a:pt x="4408" y="415"/>
                  </a:lnTo>
                  <a:lnTo>
                    <a:pt x="4725" y="317"/>
                  </a:lnTo>
                  <a:lnTo>
                    <a:pt x="5042" y="220"/>
                  </a:lnTo>
                  <a:lnTo>
                    <a:pt x="5383" y="147"/>
                  </a:lnTo>
                  <a:lnTo>
                    <a:pt x="5699" y="98"/>
                  </a:lnTo>
                  <a:lnTo>
                    <a:pt x="6040" y="49"/>
                  </a:lnTo>
                  <a:lnTo>
                    <a:pt x="6381" y="25"/>
                  </a:lnTo>
                  <a:lnTo>
                    <a:pt x="6722" y="1"/>
                  </a:lnTo>
                  <a:lnTo>
                    <a:pt x="6722" y="1"/>
                  </a:lnTo>
                  <a:lnTo>
                    <a:pt x="7063" y="25"/>
                  </a:lnTo>
                  <a:lnTo>
                    <a:pt x="7404" y="49"/>
                  </a:lnTo>
                  <a:lnTo>
                    <a:pt x="7745" y="98"/>
                  </a:lnTo>
                  <a:lnTo>
                    <a:pt x="8062" y="147"/>
                  </a:lnTo>
                  <a:lnTo>
                    <a:pt x="8403" y="220"/>
                  </a:lnTo>
                  <a:lnTo>
                    <a:pt x="8719" y="317"/>
                  </a:lnTo>
                  <a:lnTo>
                    <a:pt x="9036" y="415"/>
                  </a:lnTo>
                  <a:lnTo>
                    <a:pt x="9328" y="537"/>
                  </a:lnTo>
                  <a:lnTo>
                    <a:pt x="9620" y="683"/>
                  </a:lnTo>
                  <a:lnTo>
                    <a:pt x="9913" y="829"/>
                  </a:lnTo>
                  <a:lnTo>
                    <a:pt x="10205" y="975"/>
                  </a:lnTo>
                  <a:lnTo>
                    <a:pt x="10473" y="1170"/>
                  </a:lnTo>
                  <a:lnTo>
                    <a:pt x="10741" y="1340"/>
                  </a:lnTo>
                  <a:lnTo>
                    <a:pt x="10984" y="1535"/>
                  </a:lnTo>
                  <a:lnTo>
                    <a:pt x="11228" y="1754"/>
                  </a:lnTo>
                  <a:lnTo>
                    <a:pt x="11471" y="1974"/>
                  </a:lnTo>
                  <a:lnTo>
                    <a:pt x="11690" y="2217"/>
                  </a:lnTo>
                  <a:lnTo>
                    <a:pt x="11910" y="2461"/>
                  </a:lnTo>
                  <a:lnTo>
                    <a:pt x="12105" y="2704"/>
                  </a:lnTo>
                  <a:lnTo>
                    <a:pt x="12275" y="2972"/>
                  </a:lnTo>
                  <a:lnTo>
                    <a:pt x="12470" y="3240"/>
                  </a:lnTo>
                  <a:lnTo>
                    <a:pt x="12616" y="3532"/>
                  </a:lnTo>
                  <a:lnTo>
                    <a:pt x="12762" y="3825"/>
                  </a:lnTo>
                  <a:lnTo>
                    <a:pt x="12908" y="4117"/>
                  </a:lnTo>
                  <a:lnTo>
                    <a:pt x="13030" y="4409"/>
                  </a:lnTo>
                  <a:lnTo>
                    <a:pt x="13127" y="4726"/>
                  </a:lnTo>
                  <a:lnTo>
                    <a:pt x="13225" y="5042"/>
                  </a:lnTo>
                  <a:lnTo>
                    <a:pt x="13298" y="5383"/>
                  </a:lnTo>
                  <a:lnTo>
                    <a:pt x="13347" y="5700"/>
                  </a:lnTo>
                  <a:lnTo>
                    <a:pt x="13395" y="6041"/>
                  </a:lnTo>
                  <a:lnTo>
                    <a:pt x="13420" y="6382"/>
                  </a:lnTo>
                  <a:lnTo>
                    <a:pt x="13444" y="6723"/>
                  </a:lnTo>
                  <a:lnTo>
                    <a:pt x="13444" y="6723"/>
                  </a:lnTo>
                  <a:lnTo>
                    <a:pt x="13420" y="7064"/>
                  </a:lnTo>
                  <a:lnTo>
                    <a:pt x="13395" y="7405"/>
                  </a:lnTo>
                  <a:lnTo>
                    <a:pt x="13347" y="7746"/>
                  </a:lnTo>
                  <a:lnTo>
                    <a:pt x="13298" y="8062"/>
                  </a:lnTo>
                  <a:lnTo>
                    <a:pt x="13225" y="8403"/>
                  </a:lnTo>
                  <a:lnTo>
                    <a:pt x="13127" y="8720"/>
                  </a:lnTo>
                  <a:lnTo>
                    <a:pt x="13030" y="9036"/>
                  </a:lnTo>
                  <a:lnTo>
                    <a:pt x="12908" y="9329"/>
                  </a:lnTo>
                  <a:lnTo>
                    <a:pt x="12762" y="9621"/>
                  </a:lnTo>
                  <a:lnTo>
                    <a:pt x="12616" y="9913"/>
                  </a:lnTo>
                  <a:lnTo>
                    <a:pt x="12470" y="10206"/>
                  </a:lnTo>
                  <a:lnTo>
                    <a:pt x="12275" y="10473"/>
                  </a:lnTo>
                  <a:lnTo>
                    <a:pt x="12105" y="10741"/>
                  </a:lnTo>
                  <a:lnTo>
                    <a:pt x="11910" y="10985"/>
                  </a:lnTo>
                  <a:lnTo>
                    <a:pt x="11690" y="11228"/>
                  </a:lnTo>
                  <a:lnTo>
                    <a:pt x="11471" y="11472"/>
                  </a:lnTo>
                  <a:lnTo>
                    <a:pt x="11228" y="11691"/>
                  </a:lnTo>
                  <a:lnTo>
                    <a:pt x="10984" y="11910"/>
                  </a:lnTo>
                  <a:lnTo>
                    <a:pt x="10741" y="12105"/>
                  </a:lnTo>
                  <a:lnTo>
                    <a:pt x="10473" y="12276"/>
                  </a:lnTo>
                  <a:lnTo>
                    <a:pt x="10205" y="12471"/>
                  </a:lnTo>
                  <a:lnTo>
                    <a:pt x="9913" y="12617"/>
                  </a:lnTo>
                  <a:lnTo>
                    <a:pt x="9620" y="12763"/>
                  </a:lnTo>
                  <a:lnTo>
                    <a:pt x="9328" y="12909"/>
                  </a:lnTo>
                  <a:lnTo>
                    <a:pt x="9036" y="13031"/>
                  </a:lnTo>
                  <a:lnTo>
                    <a:pt x="8719" y="13128"/>
                  </a:lnTo>
                  <a:lnTo>
                    <a:pt x="8403" y="13226"/>
                  </a:lnTo>
                  <a:lnTo>
                    <a:pt x="8062" y="13299"/>
                  </a:lnTo>
                  <a:lnTo>
                    <a:pt x="7745" y="13347"/>
                  </a:lnTo>
                  <a:lnTo>
                    <a:pt x="7404" y="13396"/>
                  </a:lnTo>
                  <a:lnTo>
                    <a:pt x="7063" y="13420"/>
                  </a:lnTo>
                  <a:lnTo>
                    <a:pt x="6722" y="13445"/>
                  </a:lnTo>
                  <a:lnTo>
                    <a:pt x="6722" y="13445"/>
                  </a:lnTo>
                  <a:close/>
                </a:path>
              </a:pathLst>
            </a:custGeom>
            <a:solidFill>
              <a:srgbClr val="FF0000"/>
            </a:solidFill>
            <a:ln cap="rnd" cmpd="sng" w="9525">
              <a:solidFill>
                <a:srgbClr val="F1C23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4" name="Google Shape;1224;p47"/>
          <p:cNvGrpSpPr/>
          <p:nvPr/>
        </p:nvGrpSpPr>
        <p:grpSpPr>
          <a:xfrm>
            <a:off x="6283857" y="1955800"/>
            <a:ext cx="433992" cy="422729"/>
            <a:chOff x="5916675" y="927975"/>
            <a:chExt cx="516350" cy="502950"/>
          </a:xfrm>
        </p:grpSpPr>
        <p:sp>
          <p:nvSpPr>
            <p:cNvPr id="1225" name="Google Shape;1225;p47"/>
            <p:cNvSpPr/>
            <p:nvPr/>
          </p:nvSpPr>
          <p:spPr>
            <a:xfrm>
              <a:off x="5916675" y="927975"/>
              <a:ext cx="516350" cy="502950"/>
            </a:xfrm>
            <a:custGeom>
              <a:rect b="b" l="l" r="r" t="t"/>
              <a:pathLst>
                <a:path extrusionOk="0" fill="none" h="20118" w="20654">
                  <a:moveTo>
                    <a:pt x="20654" y="10059"/>
                  </a:moveTo>
                  <a:lnTo>
                    <a:pt x="18486" y="8183"/>
                  </a:lnTo>
                  <a:lnTo>
                    <a:pt x="19631" y="5577"/>
                  </a:lnTo>
                  <a:lnTo>
                    <a:pt x="16879" y="4847"/>
                  </a:lnTo>
                  <a:lnTo>
                    <a:pt x="16757" y="1997"/>
                  </a:lnTo>
                  <a:lnTo>
                    <a:pt x="13956" y="2509"/>
                  </a:lnTo>
                  <a:lnTo>
                    <a:pt x="12616" y="0"/>
                  </a:lnTo>
                  <a:lnTo>
                    <a:pt x="10327" y="1681"/>
                  </a:lnTo>
                  <a:lnTo>
                    <a:pt x="8038" y="0"/>
                  </a:lnTo>
                  <a:lnTo>
                    <a:pt x="6698" y="2509"/>
                  </a:lnTo>
                  <a:lnTo>
                    <a:pt x="3897" y="1997"/>
                  </a:lnTo>
                  <a:lnTo>
                    <a:pt x="3776" y="4847"/>
                  </a:lnTo>
                  <a:lnTo>
                    <a:pt x="1023" y="5577"/>
                  </a:lnTo>
                  <a:lnTo>
                    <a:pt x="2168" y="8183"/>
                  </a:lnTo>
                  <a:lnTo>
                    <a:pt x="1" y="10059"/>
                  </a:lnTo>
                  <a:lnTo>
                    <a:pt x="2168" y="11934"/>
                  </a:lnTo>
                  <a:lnTo>
                    <a:pt x="1023" y="14540"/>
                  </a:lnTo>
                  <a:lnTo>
                    <a:pt x="3776" y="15271"/>
                  </a:lnTo>
                  <a:lnTo>
                    <a:pt x="3897" y="18120"/>
                  </a:lnTo>
                  <a:lnTo>
                    <a:pt x="6698" y="17609"/>
                  </a:lnTo>
                  <a:lnTo>
                    <a:pt x="8038" y="20117"/>
                  </a:lnTo>
                  <a:lnTo>
                    <a:pt x="10327" y="18437"/>
                  </a:lnTo>
                  <a:lnTo>
                    <a:pt x="12616" y="20117"/>
                  </a:lnTo>
                  <a:lnTo>
                    <a:pt x="13956" y="17609"/>
                  </a:lnTo>
                  <a:lnTo>
                    <a:pt x="16757" y="18120"/>
                  </a:lnTo>
                  <a:lnTo>
                    <a:pt x="16879" y="15271"/>
                  </a:lnTo>
                  <a:lnTo>
                    <a:pt x="19631" y="14540"/>
                  </a:lnTo>
                  <a:lnTo>
                    <a:pt x="18486" y="11934"/>
                  </a:lnTo>
                  <a:lnTo>
                    <a:pt x="20654" y="10059"/>
                  </a:lnTo>
                  <a:close/>
                </a:path>
              </a:pathLst>
            </a:custGeom>
            <a:noFill/>
            <a:ln cap="rnd" cmpd="sng" w="1217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47"/>
            <p:cNvSpPr/>
            <p:nvPr/>
          </p:nvSpPr>
          <p:spPr>
            <a:xfrm>
              <a:off x="6006800" y="1011375"/>
              <a:ext cx="336125" cy="336125"/>
            </a:xfrm>
            <a:custGeom>
              <a:rect b="b" l="l" r="r" t="t"/>
              <a:pathLst>
                <a:path extrusionOk="0" fill="none" h="13445" w="13445">
                  <a:moveTo>
                    <a:pt x="6722" y="13445"/>
                  </a:moveTo>
                  <a:lnTo>
                    <a:pt x="6722" y="13445"/>
                  </a:lnTo>
                  <a:lnTo>
                    <a:pt x="6381" y="13420"/>
                  </a:lnTo>
                  <a:lnTo>
                    <a:pt x="6040" y="13396"/>
                  </a:lnTo>
                  <a:lnTo>
                    <a:pt x="5699" y="13347"/>
                  </a:lnTo>
                  <a:lnTo>
                    <a:pt x="5383" y="13299"/>
                  </a:lnTo>
                  <a:lnTo>
                    <a:pt x="5042" y="13226"/>
                  </a:lnTo>
                  <a:lnTo>
                    <a:pt x="4725" y="13128"/>
                  </a:lnTo>
                  <a:lnTo>
                    <a:pt x="4408" y="13031"/>
                  </a:lnTo>
                  <a:lnTo>
                    <a:pt x="4116" y="12909"/>
                  </a:lnTo>
                  <a:lnTo>
                    <a:pt x="3824" y="12763"/>
                  </a:lnTo>
                  <a:lnTo>
                    <a:pt x="3532" y="12617"/>
                  </a:lnTo>
                  <a:lnTo>
                    <a:pt x="3239" y="12471"/>
                  </a:lnTo>
                  <a:lnTo>
                    <a:pt x="2971" y="12276"/>
                  </a:lnTo>
                  <a:lnTo>
                    <a:pt x="2703" y="12105"/>
                  </a:lnTo>
                  <a:lnTo>
                    <a:pt x="2460" y="11910"/>
                  </a:lnTo>
                  <a:lnTo>
                    <a:pt x="2216" y="11691"/>
                  </a:lnTo>
                  <a:lnTo>
                    <a:pt x="1973" y="11472"/>
                  </a:lnTo>
                  <a:lnTo>
                    <a:pt x="1754" y="11228"/>
                  </a:lnTo>
                  <a:lnTo>
                    <a:pt x="1534" y="10985"/>
                  </a:lnTo>
                  <a:lnTo>
                    <a:pt x="1340" y="10741"/>
                  </a:lnTo>
                  <a:lnTo>
                    <a:pt x="1169" y="10473"/>
                  </a:lnTo>
                  <a:lnTo>
                    <a:pt x="974" y="10206"/>
                  </a:lnTo>
                  <a:lnTo>
                    <a:pt x="828" y="9913"/>
                  </a:lnTo>
                  <a:lnTo>
                    <a:pt x="682" y="9621"/>
                  </a:lnTo>
                  <a:lnTo>
                    <a:pt x="536" y="9329"/>
                  </a:lnTo>
                  <a:lnTo>
                    <a:pt x="414" y="9036"/>
                  </a:lnTo>
                  <a:lnTo>
                    <a:pt x="317" y="8720"/>
                  </a:lnTo>
                  <a:lnTo>
                    <a:pt x="219" y="8403"/>
                  </a:lnTo>
                  <a:lnTo>
                    <a:pt x="146" y="8062"/>
                  </a:lnTo>
                  <a:lnTo>
                    <a:pt x="98" y="7746"/>
                  </a:lnTo>
                  <a:lnTo>
                    <a:pt x="49" y="7405"/>
                  </a:lnTo>
                  <a:lnTo>
                    <a:pt x="24" y="7064"/>
                  </a:lnTo>
                  <a:lnTo>
                    <a:pt x="0" y="6723"/>
                  </a:lnTo>
                  <a:lnTo>
                    <a:pt x="0" y="6723"/>
                  </a:lnTo>
                  <a:lnTo>
                    <a:pt x="24" y="6382"/>
                  </a:lnTo>
                  <a:lnTo>
                    <a:pt x="49" y="6041"/>
                  </a:lnTo>
                  <a:lnTo>
                    <a:pt x="98" y="5700"/>
                  </a:lnTo>
                  <a:lnTo>
                    <a:pt x="146" y="5383"/>
                  </a:lnTo>
                  <a:lnTo>
                    <a:pt x="219" y="5042"/>
                  </a:lnTo>
                  <a:lnTo>
                    <a:pt x="317" y="4726"/>
                  </a:lnTo>
                  <a:lnTo>
                    <a:pt x="414" y="4409"/>
                  </a:lnTo>
                  <a:lnTo>
                    <a:pt x="536" y="4117"/>
                  </a:lnTo>
                  <a:lnTo>
                    <a:pt x="682" y="3825"/>
                  </a:lnTo>
                  <a:lnTo>
                    <a:pt x="828" y="3532"/>
                  </a:lnTo>
                  <a:lnTo>
                    <a:pt x="974" y="3240"/>
                  </a:lnTo>
                  <a:lnTo>
                    <a:pt x="1169" y="2972"/>
                  </a:lnTo>
                  <a:lnTo>
                    <a:pt x="1340" y="2704"/>
                  </a:lnTo>
                  <a:lnTo>
                    <a:pt x="1534" y="2461"/>
                  </a:lnTo>
                  <a:lnTo>
                    <a:pt x="1754" y="2217"/>
                  </a:lnTo>
                  <a:lnTo>
                    <a:pt x="1973" y="1974"/>
                  </a:lnTo>
                  <a:lnTo>
                    <a:pt x="2216" y="1754"/>
                  </a:lnTo>
                  <a:lnTo>
                    <a:pt x="2460" y="1535"/>
                  </a:lnTo>
                  <a:lnTo>
                    <a:pt x="2703" y="1340"/>
                  </a:lnTo>
                  <a:lnTo>
                    <a:pt x="2971" y="1170"/>
                  </a:lnTo>
                  <a:lnTo>
                    <a:pt x="3239" y="975"/>
                  </a:lnTo>
                  <a:lnTo>
                    <a:pt x="3532" y="829"/>
                  </a:lnTo>
                  <a:lnTo>
                    <a:pt x="3824" y="683"/>
                  </a:lnTo>
                  <a:lnTo>
                    <a:pt x="4116" y="537"/>
                  </a:lnTo>
                  <a:lnTo>
                    <a:pt x="4408" y="415"/>
                  </a:lnTo>
                  <a:lnTo>
                    <a:pt x="4725" y="317"/>
                  </a:lnTo>
                  <a:lnTo>
                    <a:pt x="5042" y="220"/>
                  </a:lnTo>
                  <a:lnTo>
                    <a:pt x="5383" y="147"/>
                  </a:lnTo>
                  <a:lnTo>
                    <a:pt x="5699" y="98"/>
                  </a:lnTo>
                  <a:lnTo>
                    <a:pt x="6040" y="49"/>
                  </a:lnTo>
                  <a:lnTo>
                    <a:pt x="6381" y="25"/>
                  </a:lnTo>
                  <a:lnTo>
                    <a:pt x="6722" y="1"/>
                  </a:lnTo>
                  <a:lnTo>
                    <a:pt x="6722" y="1"/>
                  </a:lnTo>
                  <a:lnTo>
                    <a:pt x="7063" y="25"/>
                  </a:lnTo>
                  <a:lnTo>
                    <a:pt x="7404" y="49"/>
                  </a:lnTo>
                  <a:lnTo>
                    <a:pt x="7745" y="98"/>
                  </a:lnTo>
                  <a:lnTo>
                    <a:pt x="8062" y="147"/>
                  </a:lnTo>
                  <a:lnTo>
                    <a:pt x="8403" y="220"/>
                  </a:lnTo>
                  <a:lnTo>
                    <a:pt x="8719" y="317"/>
                  </a:lnTo>
                  <a:lnTo>
                    <a:pt x="9036" y="415"/>
                  </a:lnTo>
                  <a:lnTo>
                    <a:pt x="9328" y="537"/>
                  </a:lnTo>
                  <a:lnTo>
                    <a:pt x="9620" y="683"/>
                  </a:lnTo>
                  <a:lnTo>
                    <a:pt x="9913" y="829"/>
                  </a:lnTo>
                  <a:lnTo>
                    <a:pt x="10205" y="975"/>
                  </a:lnTo>
                  <a:lnTo>
                    <a:pt x="10473" y="1170"/>
                  </a:lnTo>
                  <a:lnTo>
                    <a:pt x="10741" y="1340"/>
                  </a:lnTo>
                  <a:lnTo>
                    <a:pt x="10984" y="1535"/>
                  </a:lnTo>
                  <a:lnTo>
                    <a:pt x="11228" y="1754"/>
                  </a:lnTo>
                  <a:lnTo>
                    <a:pt x="11471" y="1974"/>
                  </a:lnTo>
                  <a:lnTo>
                    <a:pt x="11690" y="2217"/>
                  </a:lnTo>
                  <a:lnTo>
                    <a:pt x="11910" y="2461"/>
                  </a:lnTo>
                  <a:lnTo>
                    <a:pt x="12105" y="2704"/>
                  </a:lnTo>
                  <a:lnTo>
                    <a:pt x="12275" y="2972"/>
                  </a:lnTo>
                  <a:lnTo>
                    <a:pt x="12470" y="3240"/>
                  </a:lnTo>
                  <a:lnTo>
                    <a:pt x="12616" y="3532"/>
                  </a:lnTo>
                  <a:lnTo>
                    <a:pt x="12762" y="3825"/>
                  </a:lnTo>
                  <a:lnTo>
                    <a:pt x="12908" y="4117"/>
                  </a:lnTo>
                  <a:lnTo>
                    <a:pt x="13030" y="4409"/>
                  </a:lnTo>
                  <a:lnTo>
                    <a:pt x="13127" y="4726"/>
                  </a:lnTo>
                  <a:lnTo>
                    <a:pt x="13225" y="5042"/>
                  </a:lnTo>
                  <a:lnTo>
                    <a:pt x="13298" y="5383"/>
                  </a:lnTo>
                  <a:lnTo>
                    <a:pt x="13347" y="5700"/>
                  </a:lnTo>
                  <a:lnTo>
                    <a:pt x="13395" y="6041"/>
                  </a:lnTo>
                  <a:lnTo>
                    <a:pt x="13420" y="6382"/>
                  </a:lnTo>
                  <a:lnTo>
                    <a:pt x="13444" y="6723"/>
                  </a:lnTo>
                  <a:lnTo>
                    <a:pt x="13444" y="6723"/>
                  </a:lnTo>
                  <a:lnTo>
                    <a:pt x="13420" y="7064"/>
                  </a:lnTo>
                  <a:lnTo>
                    <a:pt x="13395" y="7405"/>
                  </a:lnTo>
                  <a:lnTo>
                    <a:pt x="13347" y="7746"/>
                  </a:lnTo>
                  <a:lnTo>
                    <a:pt x="13298" y="8062"/>
                  </a:lnTo>
                  <a:lnTo>
                    <a:pt x="13225" y="8403"/>
                  </a:lnTo>
                  <a:lnTo>
                    <a:pt x="13127" y="8720"/>
                  </a:lnTo>
                  <a:lnTo>
                    <a:pt x="13030" y="9036"/>
                  </a:lnTo>
                  <a:lnTo>
                    <a:pt x="12908" y="9329"/>
                  </a:lnTo>
                  <a:lnTo>
                    <a:pt x="12762" y="9621"/>
                  </a:lnTo>
                  <a:lnTo>
                    <a:pt x="12616" y="9913"/>
                  </a:lnTo>
                  <a:lnTo>
                    <a:pt x="12470" y="10206"/>
                  </a:lnTo>
                  <a:lnTo>
                    <a:pt x="12275" y="10473"/>
                  </a:lnTo>
                  <a:lnTo>
                    <a:pt x="12105" y="10741"/>
                  </a:lnTo>
                  <a:lnTo>
                    <a:pt x="11910" y="10985"/>
                  </a:lnTo>
                  <a:lnTo>
                    <a:pt x="11690" y="11228"/>
                  </a:lnTo>
                  <a:lnTo>
                    <a:pt x="11471" y="11472"/>
                  </a:lnTo>
                  <a:lnTo>
                    <a:pt x="11228" y="11691"/>
                  </a:lnTo>
                  <a:lnTo>
                    <a:pt x="10984" y="11910"/>
                  </a:lnTo>
                  <a:lnTo>
                    <a:pt x="10741" y="12105"/>
                  </a:lnTo>
                  <a:lnTo>
                    <a:pt x="10473" y="12276"/>
                  </a:lnTo>
                  <a:lnTo>
                    <a:pt x="10205" y="12471"/>
                  </a:lnTo>
                  <a:lnTo>
                    <a:pt x="9913" y="12617"/>
                  </a:lnTo>
                  <a:lnTo>
                    <a:pt x="9620" y="12763"/>
                  </a:lnTo>
                  <a:lnTo>
                    <a:pt x="9328" y="12909"/>
                  </a:lnTo>
                  <a:lnTo>
                    <a:pt x="9036" y="13031"/>
                  </a:lnTo>
                  <a:lnTo>
                    <a:pt x="8719" y="13128"/>
                  </a:lnTo>
                  <a:lnTo>
                    <a:pt x="8403" y="13226"/>
                  </a:lnTo>
                  <a:lnTo>
                    <a:pt x="8062" y="13299"/>
                  </a:lnTo>
                  <a:lnTo>
                    <a:pt x="7745" y="13347"/>
                  </a:lnTo>
                  <a:lnTo>
                    <a:pt x="7404" y="13396"/>
                  </a:lnTo>
                  <a:lnTo>
                    <a:pt x="7063" y="13420"/>
                  </a:lnTo>
                  <a:lnTo>
                    <a:pt x="6722" y="13445"/>
                  </a:lnTo>
                  <a:lnTo>
                    <a:pt x="6722" y="13445"/>
                  </a:lnTo>
                  <a:close/>
                </a:path>
              </a:pathLst>
            </a:custGeom>
            <a:noFill/>
            <a:ln cap="rnd" cmpd="sng" w="1217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27" name="Google Shape;1227;p47"/>
          <p:cNvSpPr/>
          <p:nvPr/>
        </p:nvSpPr>
        <p:spPr>
          <a:xfrm>
            <a:off x="7359855" y="2192178"/>
            <a:ext cx="402263" cy="227229"/>
          </a:xfrm>
          <a:custGeom>
            <a:rect b="b" l="l" r="r" t="t"/>
            <a:pathLst>
              <a:path extrusionOk="0" fill="none" h="10814" w="19144">
                <a:moveTo>
                  <a:pt x="16124" y="4774"/>
                </a:moveTo>
                <a:lnTo>
                  <a:pt x="15369" y="4774"/>
                </a:lnTo>
                <a:lnTo>
                  <a:pt x="15369" y="4774"/>
                </a:lnTo>
                <a:lnTo>
                  <a:pt x="15393" y="4482"/>
                </a:lnTo>
                <a:lnTo>
                  <a:pt x="15393" y="4482"/>
                </a:lnTo>
                <a:lnTo>
                  <a:pt x="15369" y="4189"/>
                </a:lnTo>
                <a:lnTo>
                  <a:pt x="15344" y="3921"/>
                </a:lnTo>
                <a:lnTo>
                  <a:pt x="15271" y="3654"/>
                </a:lnTo>
                <a:lnTo>
                  <a:pt x="15174" y="3410"/>
                </a:lnTo>
                <a:lnTo>
                  <a:pt x="15052" y="3166"/>
                </a:lnTo>
                <a:lnTo>
                  <a:pt x="14930" y="2947"/>
                </a:lnTo>
                <a:lnTo>
                  <a:pt x="14760" y="2728"/>
                </a:lnTo>
                <a:lnTo>
                  <a:pt x="14589" y="2533"/>
                </a:lnTo>
                <a:lnTo>
                  <a:pt x="14394" y="2363"/>
                </a:lnTo>
                <a:lnTo>
                  <a:pt x="14175" y="2192"/>
                </a:lnTo>
                <a:lnTo>
                  <a:pt x="13956" y="2070"/>
                </a:lnTo>
                <a:lnTo>
                  <a:pt x="13712" y="1949"/>
                </a:lnTo>
                <a:lnTo>
                  <a:pt x="13469" y="1851"/>
                </a:lnTo>
                <a:lnTo>
                  <a:pt x="13201" y="1778"/>
                </a:lnTo>
                <a:lnTo>
                  <a:pt x="12933" y="1754"/>
                </a:lnTo>
                <a:lnTo>
                  <a:pt x="12641" y="1729"/>
                </a:lnTo>
                <a:lnTo>
                  <a:pt x="12641" y="1729"/>
                </a:lnTo>
                <a:lnTo>
                  <a:pt x="12300" y="1754"/>
                </a:lnTo>
                <a:lnTo>
                  <a:pt x="11959" y="1827"/>
                </a:lnTo>
                <a:lnTo>
                  <a:pt x="11618" y="1924"/>
                </a:lnTo>
                <a:lnTo>
                  <a:pt x="11326" y="2070"/>
                </a:lnTo>
                <a:lnTo>
                  <a:pt x="11326" y="2070"/>
                </a:lnTo>
                <a:lnTo>
                  <a:pt x="11155" y="1851"/>
                </a:lnTo>
                <a:lnTo>
                  <a:pt x="10985" y="1632"/>
                </a:lnTo>
                <a:lnTo>
                  <a:pt x="10814" y="1413"/>
                </a:lnTo>
                <a:lnTo>
                  <a:pt x="10619" y="1218"/>
                </a:lnTo>
                <a:lnTo>
                  <a:pt x="10425" y="1048"/>
                </a:lnTo>
                <a:lnTo>
                  <a:pt x="10205" y="877"/>
                </a:lnTo>
                <a:lnTo>
                  <a:pt x="9962" y="707"/>
                </a:lnTo>
                <a:lnTo>
                  <a:pt x="9718" y="560"/>
                </a:lnTo>
                <a:lnTo>
                  <a:pt x="9475" y="439"/>
                </a:lnTo>
                <a:lnTo>
                  <a:pt x="9231" y="317"/>
                </a:lnTo>
                <a:lnTo>
                  <a:pt x="8963" y="219"/>
                </a:lnTo>
                <a:lnTo>
                  <a:pt x="8695" y="146"/>
                </a:lnTo>
                <a:lnTo>
                  <a:pt x="8403" y="73"/>
                </a:lnTo>
                <a:lnTo>
                  <a:pt x="8135" y="25"/>
                </a:lnTo>
                <a:lnTo>
                  <a:pt x="7843" y="0"/>
                </a:lnTo>
                <a:lnTo>
                  <a:pt x="7551" y="0"/>
                </a:lnTo>
                <a:lnTo>
                  <a:pt x="7551" y="0"/>
                </a:lnTo>
                <a:lnTo>
                  <a:pt x="7088" y="25"/>
                </a:lnTo>
                <a:lnTo>
                  <a:pt x="6650" y="98"/>
                </a:lnTo>
                <a:lnTo>
                  <a:pt x="6211" y="195"/>
                </a:lnTo>
                <a:lnTo>
                  <a:pt x="5797" y="341"/>
                </a:lnTo>
                <a:lnTo>
                  <a:pt x="5407" y="536"/>
                </a:lnTo>
                <a:lnTo>
                  <a:pt x="5042" y="755"/>
                </a:lnTo>
                <a:lnTo>
                  <a:pt x="4701" y="1023"/>
                </a:lnTo>
                <a:lnTo>
                  <a:pt x="4385" y="1315"/>
                </a:lnTo>
                <a:lnTo>
                  <a:pt x="4092" y="1632"/>
                </a:lnTo>
                <a:lnTo>
                  <a:pt x="3824" y="1973"/>
                </a:lnTo>
                <a:lnTo>
                  <a:pt x="3605" y="2338"/>
                </a:lnTo>
                <a:lnTo>
                  <a:pt x="3410" y="2728"/>
                </a:lnTo>
                <a:lnTo>
                  <a:pt x="3264" y="3142"/>
                </a:lnTo>
                <a:lnTo>
                  <a:pt x="3142" y="3580"/>
                </a:lnTo>
                <a:lnTo>
                  <a:pt x="3094" y="4019"/>
                </a:lnTo>
                <a:lnTo>
                  <a:pt x="3069" y="4482"/>
                </a:lnTo>
                <a:lnTo>
                  <a:pt x="3069" y="4482"/>
                </a:lnTo>
                <a:lnTo>
                  <a:pt x="3069" y="4774"/>
                </a:lnTo>
                <a:lnTo>
                  <a:pt x="3021" y="4774"/>
                </a:lnTo>
                <a:lnTo>
                  <a:pt x="3021" y="4774"/>
                </a:lnTo>
                <a:lnTo>
                  <a:pt x="2704" y="4774"/>
                </a:lnTo>
                <a:lnTo>
                  <a:pt x="2412" y="4823"/>
                </a:lnTo>
                <a:lnTo>
                  <a:pt x="2120" y="4896"/>
                </a:lnTo>
                <a:lnTo>
                  <a:pt x="1827" y="5017"/>
                </a:lnTo>
                <a:lnTo>
                  <a:pt x="1584" y="5139"/>
                </a:lnTo>
                <a:lnTo>
                  <a:pt x="1316" y="5285"/>
                </a:lnTo>
                <a:lnTo>
                  <a:pt x="1097" y="5456"/>
                </a:lnTo>
                <a:lnTo>
                  <a:pt x="877" y="5651"/>
                </a:lnTo>
                <a:lnTo>
                  <a:pt x="683" y="5870"/>
                </a:lnTo>
                <a:lnTo>
                  <a:pt x="512" y="6113"/>
                </a:lnTo>
                <a:lnTo>
                  <a:pt x="366" y="6357"/>
                </a:lnTo>
                <a:lnTo>
                  <a:pt x="220" y="6625"/>
                </a:lnTo>
                <a:lnTo>
                  <a:pt x="122" y="6893"/>
                </a:lnTo>
                <a:lnTo>
                  <a:pt x="49" y="7185"/>
                </a:lnTo>
                <a:lnTo>
                  <a:pt x="1" y="7477"/>
                </a:lnTo>
                <a:lnTo>
                  <a:pt x="1" y="7794"/>
                </a:lnTo>
                <a:lnTo>
                  <a:pt x="1" y="7794"/>
                </a:lnTo>
                <a:lnTo>
                  <a:pt x="1" y="8110"/>
                </a:lnTo>
                <a:lnTo>
                  <a:pt x="49" y="8403"/>
                </a:lnTo>
                <a:lnTo>
                  <a:pt x="122" y="8695"/>
                </a:lnTo>
                <a:lnTo>
                  <a:pt x="220" y="8963"/>
                </a:lnTo>
                <a:lnTo>
                  <a:pt x="366" y="9231"/>
                </a:lnTo>
                <a:lnTo>
                  <a:pt x="512" y="9474"/>
                </a:lnTo>
                <a:lnTo>
                  <a:pt x="683" y="9718"/>
                </a:lnTo>
                <a:lnTo>
                  <a:pt x="877" y="9937"/>
                </a:lnTo>
                <a:lnTo>
                  <a:pt x="1097" y="10132"/>
                </a:lnTo>
                <a:lnTo>
                  <a:pt x="1316" y="10302"/>
                </a:lnTo>
                <a:lnTo>
                  <a:pt x="1584" y="10449"/>
                </a:lnTo>
                <a:lnTo>
                  <a:pt x="1827" y="10570"/>
                </a:lnTo>
                <a:lnTo>
                  <a:pt x="2120" y="10692"/>
                </a:lnTo>
                <a:lnTo>
                  <a:pt x="2412" y="10765"/>
                </a:lnTo>
                <a:lnTo>
                  <a:pt x="2704" y="10814"/>
                </a:lnTo>
                <a:lnTo>
                  <a:pt x="3021" y="10814"/>
                </a:lnTo>
                <a:lnTo>
                  <a:pt x="16124" y="10814"/>
                </a:lnTo>
                <a:lnTo>
                  <a:pt x="16124" y="10814"/>
                </a:lnTo>
                <a:lnTo>
                  <a:pt x="16440" y="10814"/>
                </a:lnTo>
                <a:lnTo>
                  <a:pt x="16732" y="10765"/>
                </a:lnTo>
                <a:lnTo>
                  <a:pt x="17025" y="10692"/>
                </a:lnTo>
                <a:lnTo>
                  <a:pt x="17317" y="10570"/>
                </a:lnTo>
                <a:lnTo>
                  <a:pt x="17561" y="10449"/>
                </a:lnTo>
                <a:lnTo>
                  <a:pt x="17828" y="10302"/>
                </a:lnTo>
                <a:lnTo>
                  <a:pt x="18048" y="10132"/>
                </a:lnTo>
                <a:lnTo>
                  <a:pt x="18267" y="9937"/>
                </a:lnTo>
                <a:lnTo>
                  <a:pt x="18462" y="9718"/>
                </a:lnTo>
                <a:lnTo>
                  <a:pt x="18632" y="9474"/>
                </a:lnTo>
                <a:lnTo>
                  <a:pt x="18778" y="9231"/>
                </a:lnTo>
                <a:lnTo>
                  <a:pt x="18924" y="8963"/>
                </a:lnTo>
                <a:lnTo>
                  <a:pt x="19022" y="8695"/>
                </a:lnTo>
                <a:lnTo>
                  <a:pt x="19095" y="8403"/>
                </a:lnTo>
                <a:lnTo>
                  <a:pt x="19144" y="8110"/>
                </a:lnTo>
                <a:lnTo>
                  <a:pt x="19144" y="7794"/>
                </a:lnTo>
                <a:lnTo>
                  <a:pt x="19144" y="7794"/>
                </a:lnTo>
                <a:lnTo>
                  <a:pt x="19144" y="7477"/>
                </a:lnTo>
                <a:lnTo>
                  <a:pt x="19095" y="7185"/>
                </a:lnTo>
                <a:lnTo>
                  <a:pt x="19022" y="6893"/>
                </a:lnTo>
                <a:lnTo>
                  <a:pt x="18924" y="6625"/>
                </a:lnTo>
                <a:lnTo>
                  <a:pt x="18778" y="6357"/>
                </a:lnTo>
                <a:lnTo>
                  <a:pt x="18632" y="6113"/>
                </a:lnTo>
                <a:lnTo>
                  <a:pt x="18462" y="5870"/>
                </a:lnTo>
                <a:lnTo>
                  <a:pt x="18267" y="5651"/>
                </a:lnTo>
                <a:lnTo>
                  <a:pt x="18048" y="5456"/>
                </a:lnTo>
                <a:lnTo>
                  <a:pt x="17828" y="5285"/>
                </a:lnTo>
                <a:lnTo>
                  <a:pt x="17561" y="5139"/>
                </a:lnTo>
                <a:lnTo>
                  <a:pt x="17317" y="5017"/>
                </a:lnTo>
                <a:lnTo>
                  <a:pt x="17025" y="4896"/>
                </a:lnTo>
                <a:lnTo>
                  <a:pt x="16732" y="4823"/>
                </a:lnTo>
                <a:lnTo>
                  <a:pt x="16440" y="4774"/>
                </a:lnTo>
                <a:lnTo>
                  <a:pt x="16124" y="4774"/>
                </a:lnTo>
                <a:lnTo>
                  <a:pt x="16124" y="4774"/>
                </a:lnTo>
                <a:close/>
              </a:path>
            </a:pathLst>
          </a:custGeom>
          <a:noFill/>
          <a:ln cap="rnd"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47"/>
          <p:cNvSpPr/>
          <p:nvPr/>
        </p:nvSpPr>
        <p:spPr>
          <a:xfrm>
            <a:off x="6476018" y="2192178"/>
            <a:ext cx="402263" cy="227229"/>
          </a:xfrm>
          <a:custGeom>
            <a:rect b="b" l="l" r="r" t="t"/>
            <a:pathLst>
              <a:path extrusionOk="0" fill="none" h="10814" w="19144">
                <a:moveTo>
                  <a:pt x="16124" y="4774"/>
                </a:moveTo>
                <a:lnTo>
                  <a:pt x="15369" y="4774"/>
                </a:lnTo>
                <a:lnTo>
                  <a:pt x="15369" y="4774"/>
                </a:lnTo>
                <a:lnTo>
                  <a:pt x="15393" y="4482"/>
                </a:lnTo>
                <a:lnTo>
                  <a:pt x="15393" y="4482"/>
                </a:lnTo>
                <a:lnTo>
                  <a:pt x="15369" y="4189"/>
                </a:lnTo>
                <a:lnTo>
                  <a:pt x="15344" y="3921"/>
                </a:lnTo>
                <a:lnTo>
                  <a:pt x="15271" y="3654"/>
                </a:lnTo>
                <a:lnTo>
                  <a:pt x="15174" y="3410"/>
                </a:lnTo>
                <a:lnTo>
                  <a:pt x="15052" y="3166"/>
                </a:lnTo>
                <a:lnTo>
                  <a:pt x="14930" y="2947"/>
                </a:lnTo>
                <a:lnTo>
                  <a:pt x="14760" y="2728"/>
                </a:lnTo>
                <a:lnTo>
                  <a:pt x="14589" y="2533"/>
                </a:lnTo>
                <a:lnTo>
                  <a:pt x="14394" y="2363"/>
                </a:lnTo>
                <a:lnTo>
                  <a:pt x="14175" y="2192"/>
                </a:lnTo>
                <a:lnTo>
                  <a:pt x="13956" y="2070"/>
                </a:lnTo>
                <a:lnTo>
                  <a:pt x="13712" y="1949"/>
                </a:lnTo>
                <a:lnTo>
                  <a:pt x="13469" y="1851"/>
                </a:lnTo>
                <a:lnTo>
                  <a:pt x="13201" y="1778"/>
                </a:lnTo>
                <a:lnTo>
                  <a:pt x="12933" y="1754"/>
                </a:lnTo>
                <a:lnTo>
                  <a:pt x="12641" y="1729"/>
                </a:lnTo>
                <a:lnTo>
                  <a:pt x="12641" y="1729"/>
                </a:lnTo>
                <a:lnTo>
                  <a:pt x="12300" y="1754"/>
                </a:lnTo>
                <a:lnTo>
                  <a:pt x="11959" y="1827"/>
                </a:lnTo>
                <a:lnTo>
                  <a:pt x="11618" y="1924"/>
                </a:lnTo>
                <a:lnTo>
                  <a:pt x="11326" y="2070"/>
                </a:lnTo>
                <a:lnTo>
                  <a:pt x="11326" y="2070"/>
                </a:lnTo>
                <a:lnTo>
                  <a:pt x="11155" y="1851"/>
                </a:lnTo>
                <a:lnTo>
                  <a:pt x="10985" y="1632"/>
                </a:lnTo>
                <a:lnTo>
                  <a:pt x="10814" y="1413"/>
                </a:lnTo>
                <a:lnTo>
                  <a:pt x="10619" y="1218"/>
                </a:lnTo>
                <a:lnTo>
                  <a:pt x="10425" y="1048"/>
                </a:lnTo>
                <a:lnTo>
                  <a:pt x="10205" y="877"/>
                </a:lnTo>
                <a:lnTo>
                  <a:pt x="9962" y="707"/>
                </a:lnTo>
                <a:lnTo>
                  <a:pt x="9718" y="560"/>
                </a:lnTo>
                <a:lnTo>
                  <a:pt x="9475" y="439"/>
                </a:lnTo>
                <a:lnTo>
                  <a:pt x="9231" y="317"/>
                </a:lnTo>
                <a:lnTo>
                  <a:pt x="8963" y="219"/>
                </a:lnTo>
                <a:lnTo>
                  <a:pt x="8695" y="146"/>
                </a:lnTo>
                <a:lnTo>
                  <a:pt x="8403" y="73"/>
                </a:lnTo>
                <a:lnTo>
                  <a:pt x="8135" y="25"/>
                </a:lnTo>
                <a:lnTo>
                  <a:pt x="7843" y="0"/>
                </a:lnTo>
                <a:lnTo>
                  <a:pt x="7551" y="0"/>
                </a:lnTo>
                <a:lnTo>
                  <a:pt x="7551" y="0"/>
                </a:lnTo>
                <a:lnTo>
                  <a:pt x="7088" y="25"/>
                </a:lnTo>
                <a:lnTo>
                  <a:pt x="6650" y="98"/>
                </a:lnTo>
                <a:lnTo>
                  <a:pt x="6211" y="195"/>
                </a:lnTo>
                <a:lnTo>
                  <a:pt x="5797" y="341"/>
                </a:lnTo>
                <a:lnTo>
                  <a:pt x="5407" y="536"/>
                </a:lnTo>
                <a:lnTo>
                  <a:pt x="5042" y="755"/>
                </a:lnTo>
                <a:lnTo>
                  <a:pt x="4701" y="1023"/>
                </a:lnTo>
                <a:lnTo>
                  <a:pt x="4385" y="1315"/>
                </a:lnTo>
                <a:lnTo>
                  <a:pt x="4092" y="1632"/>
                </a:lnTo>
                <a:lnTo>
                  <a:pt x="3824" y="1973"/>
                </a:lnTo>
                <a:lnTo>
                  <a:pt x="3605" y="2338"/>
                </a:lnTo>
                <a:lnTo>
                  <a:pt x="3410" y="2728"/>
                </a:lnTo>
                <a:lnTo>
                  <a:pt x="3264" y="3142"/>
                </a:lnTo>
                <a:lnTo>
                  <a:pt x="3142" y="3580"/>
                </a:lnTo>
                <a:lnTo>
                  <a:pt x="3094" y="4019"/>
                </a:lnTo>
                <a:lnTo>
                  <a:pt x="3069" y="4482"/>
                </a:lnTo>
                <a:lnTo>
                  <a:pt x="3069" y="4482"/>
                </a:lnTo>
                <a:lnTo>
                  <a:pt x="3069" y="4774"/>
                </a:lnTo>
                <a:lnTo>
                  <a:pt x="3021" y="4774"/>
                </a:lnTo>
                <a:lnTo>
                  <a:pt x="3021" y="4774"/>
                </a:lnTo>
                <a:lnTo>
                  <a:pt x="2704" y="4774"/>
                </a:lnTo>
                <a:lnTo>
                  <a:pt x="2412" y="4823"/>
                </a:lnTo>
                <a:lnTo>
                  <a:pt x="2120" y="4896"/>
                </a:lnTo>
                <a:lnTo>
                  <a:pt x="1827" y="5017"/>
                </a:lnTo>
                <a:lnTo>
                  <a:pt x="1584" y="5139"/>
                </a:lnTo>
                <a:lnTo>
                  <a:pt x="1316" y="5285"/>
                </a:lnTo>
                <a:lnTo>
                  <a:pt x="1097" y="5456"/>
                </a:lnTo>
                <a:lnTo>
                  <a:pt x="877" y="5651"/>
                </a:lnTo>
                <a:lnTo>
                  <a:pt x="683" y="5870"/>
                </a:lnTo>
                <a:lnTo>
                  <a:pt x="512" y="6113"/>
                </a:lnTo>
                <a:lnTo>
                  <a:pt x="366" y="6357"/>
                </a:lnTo>
                <a:lnTo>
                  <a:pt x="220" y="6625"/>
                </a:lnTo>
                <a:lnTo>
                  <a:pt x="122" y="6893"/>
                </a:lnTo>
                <a:lnTo>
                  <a:pt x="49" y="7185"/>
                </a:lnTo>
                <a:lnTo>
                  <a:pt x="1" y="7477"/>
                </a:lnTo>
                <a:lnTo>
                  <a:pt x="1" y="7794"/>
                </a:lnTo>
                <a:lnTo>
                  <a:pt x="1" y="7794"/>
                </a:lnTo>
                <a:lnTo>
                  <a:pt x="1" y="8110"/>
                </a:lnTo>
                <a:lnTo>
                  <a:pt x="49" y="8403"/>
                </a:lnTo>
                <a:lnTo>
                  <a:pt x="122" y="8695"/>
                </a:lnTo>
                <a:lnTo>
                  <a:pt x="220" y="8963"/>
                </a:lnTo>
                <a:lnTo>
                  <a:pt x="366" y="9231"/>
                </a:lnTo>
                <a:lnTo>
                  <a:pt x="512" y="9474"/>
                </a:lnTo>
                <a:lnTo>
                  <a:pt x="683" y="9718"/>
                </a:lnTo>
                <a:lnTo>
                  <a:pt x="877" y="9937"/>
                </a:lnTo>
                <a:lnTo>
                  <a:pt x="1097" y="10132"/>
                </a:lnTo>
                <a:lnTo>
                  <a:pt x="1316" y="10302"/>
                </a:lnTo>
                <a:lnTo>
                  <a:pt x="1584" y="10449"/>
                </a:lnTo>
                <a:lnTo>
                  <a:pt x="1827" y="10570"/>
                </a:lnTo>
                <a:lnTo>
                  <a:pt x="2120" y="10692"/>
                </a:lnTo>
                <a:lnTo>
                  <a:pt x="2412" y="10765"/>
                </a:lnTo>
                <a:lnTo>
                  <a:pt x="2704" y="10814"/>
                </a:lnTo>
                <a:lnTo>
                  <a:pt x="3021" y="10814"/>
                </a:lnTo>
                <a:lnTo>
                  <a:pt x="16124" y="10814"/>
                </a:lnTo>
                <a:lnTo>
                  <a:pt x="16124" y="10814"/>
                </a:lnTo>
                <a:lnTo>
                  <a:pt x="16440" y="10814"/>
                </a:lnTo>
                <a:lnTo>
                  <a:pt x="16732" y="10765"/>
                </a:lnTo>
                <a:lnTo>
                  <a:pt x="17025" y="10692"/>
                </a:lnTo>
                <a:lnTo>
                  <a:pt x="17317" y="10570"/>
                </a:lnTo>
                <a:lnTo>
                  <a:pt x="17561" y="10449"/>
                </a:lnTo>
                <a:lnTo>
                  <a:pt x="17828" y="10302"/>
                </a:lnTo>
                <a:lnTo>
                  <a:pt x="18048" y="10132"/>
                </a:lnTo>
                <a:lnTo>
                  <a:pt x="18267" y="9937"/>
                </a:lnTo>
                <a:lnTo>
                  <a:pt x="18462" y="9718"/>
                </a:lnTo>
                <a:lnTo>
                  <a:pt x="18632" y="9474"/>
                </a:lnTo>
                <a:lnTo>
                  <a:pt x="18778" y="9231"/>
                </a:lnTo>
                <a:lnTo>
                  <a:pt x="18924" y="8963"/>
                </a:lnTo>
                <a:lnTo>
                  <a:pt x="19022" y="8695"/>
                </a:lnTo>
                <a:lnTo>
                  <a:pt x="19095" y="8403"/>
                </a:lnTo>
                <a:lnTo>
                  <a:pt x="19144" y="8110"/>
                </a:lnTo>
                <a:lnTo>
                  <a:pt x="19144" y="7794"/>
                </a:lnTo>
                <a:lnTo>
                  <a:pt x="19144" y="7794"/>
                </a:lnTo>
                <a:lnTo>
                  <a:pt x="19144" y="7477"/>
                </a:lnTo>
                <a:lnTo>
                  <a:pt x="19095" y="7185"/>
                </a:lnTo>
                <a:lnTo>
                  <a:pt x="19022" y="6893"/>
                </a:lnTo>
                <a:lnTo>
                  <a:pt x="18924" y="6625"/>
                </a:lnTo>
                <a:lnTo>
                  <a:pt x="18778" y="6357"/>
                </a:lnTo>
                <a:lnTo>
                  <a:pt x="18632" y="6113"/>
                </a:lnTo>
                <a:lnTo>
                  <a:pt x="18462" y="5870"/>
                </a:lnTo>
                <a:lnTo>
                  <a:pt x="18267" y="5651"/>
                </a:lnTo>
                <a:lnTo>
                  <a:pt x="18048" y="5456"/>
                </a:lnTo>
                <a:lnTo>
                  <a:pt x="17828" y="5285"/>
                </a:lnTo>
                <a:lnTo>
                  <a:pt x="17561" y="5139"/>
                </a:lnTo>
                <a:lnTo>
                  <a:pt x="17317" y="5017"/>
                </a:lnTo>
                <a:lnTo>
                  <a:pt x="17025" y="4896"/>
                </a:lnTo>
                <a:lnTo>
                  <a:pt x="16732" y="4823"/>
                </a:lnTo>
                <a:lnTo>
                  <a:pt x="16440" y="4774"/>
                </a:lnTo>
                <a:lnTo>
                  <a:pt x="16124" y="4774"/>
                </a:lnTo>
                <a:lnTo>
                  <a:pt x="16124" y="4774"/>
                </a:lnTo>
                <a:close/>
              </a:path>
            </a:pathLst>
          </a:custGeom>
          <a:noFill/>
          <a:ln cap="rnd" cmpd="sng" w="1217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47"/>
          <p:cNvSpPr/>
          <p:nvPr/>
        </p:nvSpPr>
        <p:spPr>
          <a:xfrm>
            <a:off x="6837753" y="3097315"/>
            <a:ext cx="1000561" cy="565194"/>
          </a:xfrm>
          <a:custGeom>
            <a:rect b="b" l="l" r="r" t="t"/>
            <a:pathLst>
              <a:path extrusionOk="0" fill="none" h="10814" w="19144">
                <a:moveTo>
                  <a:pt x="16124" y="4774"/>
                </a:moveTo>
                <a:lnTo>
                  <a:pt x="15369" y="4774"/>
                </a:lnTo>
                <a:lnTo>
                  <a:pt x="15369" y="4774"/>
                </a:lnTo>
                <a:lnTo>
                  <a:pt x="15393" y="4482"/>
                </a:lnTo>
                <a:lnTo>
                  <a:pt x="15393" y="4482"/>
                </a:lnTo>
                <a:lnTo>
                  <a:pt x="15369" y="4189"/>
                </a:lnTo>
                <a:lnTo>
                  <a:pt x="15344" y="3921"/>
                </a:lnTo>
                <a:lnTo>
                  <a:pt x="15271" y="3654"/>
                </a:lnTo>
                <a:lnTo>
                  <a:pt x="15174" y="3410"/>
                </a:lnTo>
                <a:lnTo>
                  <a:pt x="15052" y="3166"/>
                </a:lnTo>
                <a:lnTo>
                  <a:pt x="14930" y="2947"/>
                </a:lnTo>
                <a:lnTo>
                  <a:pt x="14760" y="2728"/>
                </a:lnTo>
                <a:lnTo>
                  <a:pt x="14589" y="2533"/>
                </a:lnTo>
                <a:lnTo>
                  <a:pt x="14394" y="2363"/>
                </a:lnTo>
                <a:lnTo>
                  <a:pt x="14175" y="2192"/>
                </a:lnTo>
                <a:lnTo>
                  <a:pt x="13956" y="2070"/>
                </a:lnTo>
                <a:lnTo>
                  <a:pt x="13712" y="1949"/>
                </a:lnTo>
                <a:lnTo>
                  <a:pt x="13469" y="1851"/>
                </a:lnTo>
                <a:lnTo>
                  <a:pt x="13201" y="1778"/>
                </a:lnTo>
                <a:lnTo>
                  <a:pt x="12933" y="1754"/>
                </a:lnTo>
                <a:lnTo>
                  <a:pt x="12641" y="1729"/>
                </a:lnTo>
                <a:lnTo>
                  <a:pt x="12641" y="1729"/>
                </a:lnTo>
                <a:lnTo>
                  <a:pt x="12300" y="1754"/>
                </a:lnTo>
                <a:lnTo>
                  <a:pt x="11959" y="1827"/>
                </a:lnTo>
                <a:lnTo>
                  <a:pt x="11618" y="1924"/>
                </a:lnTo>
                <a:lnTo>
                  <a:pt x="11326" y="2070"/>
                </a:lnTo>
                <a:lnTo>
                  <a:pt x="11326" y="2070"/>
                </a:lnTo>
                <a:lnTo>
                  <a:pt x="11155" y="1851"/>
                </a:lnTo>
                <a:lnTo>
                  <a:pt x="10985" y="1632"/>
                </a:lnTo>
                <a:lnTo>
                  <a:pt x="10814" y="1413"/>
                </a:lnTo>
                <a:lnTo>
                  <a:pt x="10619" y="1218"/>
                </a:lnTo>
                <a:lnTo>
                  <a:pt x="10425" y="1048"/>
                </a:lnTo>
                <a:lnTo>
                  <a:pt x="10205" y="877"/>
                </a:lnTo>
                <a:lnTo>
                  <a:pt x="9962" y="707"/>
                </a:lnTo>
                <a:lnTo>
                  <a:pt x="9718" y="560"/>
                </a:lnTo>
                <a:lnTo>
                  <a:pt x="9475" y="439"/>
                </a:lnTo>
                <a:lnTo>
                  <a:pt x="9231" y="317"/>
                </a:lnTo>
                <a:lnTo>
                  <a:pt x="8963" y="219"/>
                </a:lnTo>
                <a:lnTo>
                  <a:pt x="8695" y="146"/>
                </a:lnTo>
                <a:lnTo>
                  <a:pt x="8403" y="73"/>
                </a:lnTo>
                <a:lnTo>
                  <a:pt x="8135" y="25"/>
                </a:lnTo>
                <a:lnTo>
                  <a:pt x="7843" y="0"/>
                </a:lnTo>
                <a:lnTo>
                  <a:pt x="7551" y="0"/>
                </a:lnTo>
                <a:lnTo>
                  <a:pt x="7551" y="0"/>
                </a:lnTo>
                <a:lnTo>
                  <a:pt x="7088" y="25"/>
                </a:lnTo>
                <a:lnTo>
                  <a:pt x="6650" y="98"/>
                </a:lnTo>
                <a:lnTo>
                  <a:pt x="6211" y="195"/>
                </a:lnTo>
                <a:lnTo>
                  <a:pt x="5797" y="341"/>
                </a:lnTo>
                <a:lnTo>
                  <a:pt x="5407" y="536"/>
                </a:lnTo>
                <a:lnTo>
                  <a:pt x="5042" y="755"/>
                </a:lnTo>
                <a:lnTo>
                  <a:pt x="4701" y="1023"/>
                </a:lnTo>
                <a:lnTo>
                  <a:pt x="4385" y="1315"/>
                </a:lnTo>
                <a:lnTo>
                  <a:pt x="4092" y="1632"/>
                </a:lnTo>
                <a:lnTo>
                  <a:pt x="3824" y="1973"/>
                </a:lnTo>
                <a:lnTo>
                  <a:pt x="3605" y="2338"/>
                </a:lnTo>
                <a:lnTo>
                  <a:pt x="3410" y="2728"/>
                </a:lnTo>
                <a:lnTo>
                  <a:pt x="3264" y="3142"/>
                </a:lnTo>
                <a:lnTo>
                  <a:pt x="3142" y="3580"/>
                </a:lnTo>
                <a:lnTo>
                  <a:pt x="3094" y="4019"/>
                </a:lnTo>
                <a:lnTo>
                  <a:pt x="3069" y="4482"/>
                </a:lnTo>
                <a:lnTo>
                  <a:pt x="3069" y="4482"/>
                </a:lnTo>
                <a:lnTo>
                  <a:pt x="3069" y="4774"/>
                </a:lnTo>
                <a:lnTo>
                  <a:pt x="3021" y="4774"/>
                </a:lnTo>
                <a:lnTo>
                  <a:pt x="3021" y="4774"/>
                </a:lnTo>
                <a:lnTo>
                  <a:pt x="2704" y="4774"/>
                </a:lnTo>
                <a:lnTo>
                  <a:pt x="2412" y="4823"/>
                </a:lnTo>
                <a:lnTo>
                  <a:pt x="2120" y="4896"/>
                </a:lnTo>
                <a:lnTo>
                  <a:pt x="1827" y="5017"/>
                </a:lnTo>
                <a:lnTo>
                  <a:pt x="1584" y="5139"/>
                </a:lnTo>
                <a:lnTo>
                  <a:pt x="1316" y="5285"/>
                </a:lnTo>
                <a:lnTo>
                  <a:pt x="1097" y="5456"/>
                </a:lnTo>
                <a:lnTo>
                  <a:pt x="877" y="5651"/>
                </a:lnTo>
                <a:lnTo>
                  <a:pt x="683" y="5870"/>
                </a:lnTo>
                <a:lnTo>
                  <a:pt x="512" y="6113"/>
                </a:lnTo>
                <a:lnTo>
                  <a:pt x="366" y="6357"/>
                </a:lnTo>
                <a:lnTo>
                  <a:pt x="220" y="6625"/>
                </a:lnTo>
                <a:lnTo>
                  <a:pt x="122" y="6893"/>
                </a:lnTo>
                <a:lnTo>
                  <a:pt x="49" y="7185"/>
                </a:lnTo>
                <a:lnTo>
                  <a:pt x="1" y="7477"/>
                </a:lnTo>
                <a:lnTo>
                  <a:pt x="1" y="7794"/>
                </a:lnTo>
                <a:lnTo>
                  <a:pt x="1" y="7794"/>
                </a:lnTo>
                <a:lnTo>
                  <a:pt x="1" y="8110"/>
                </a:lnTo>
                <a:lnTo>
                  <a:pt x="49" y="8403"/>
                </a:lnTo>
                <a:lnTo>
                  <a:pt x="122" y="8695"/>
                </a:lnTo>
                <a:lnTo>
                  <a:pt x="220" y="8963"/>
                </a:lnTo>
                <a:lnTo>
                  <a:pt x="366" y="9231"/>
                </a:lnTo>
                <a:lnTo>
                  <a:pt x="512" y="9474"/>
                </a:lnTo>
                <a:lnTo>
                  <a:pt x="683" y="9718"/>
                </a:lnTo>
                <a:lnTo>
                  <a:pt x="877" y="9937"/>
                </a:lnTo>
                <a:lnTo>
                  <a:pt x="1097" y="10132"/>
                </a:lnTo>
                <a:lnTo>
                  <a:pt x="1316" y="10302"/>
                </a:lnTo>
                <a:lnTo>
                  <a:pt x="1584" y="10449"/>
                </a:lnTo>
                <a:lnTo>
                  <a:pt x="1827" y="10570"/>
                </a:lnTo>
                <a:lnTo>
                  <a:pt x="2120" y="10692"/>
                </a:lnTo>
                <a:lnTo>
                  <a:pt x="2412" y="10765"/>
                </a:lnTo>
                <a:lnTo>
                  <a:pt x="2704" y="10814"/>
                </a:lnTo>
                <a:lnTo>
                  <a:pt x="3021" y="10814"/>
                </a:lnTo>
                <a:lnTo>
                  <a:pt x="16124" y="10814"/>
                </a:lnTo>
                <a:lnTo>
                  <a:pt x="16124" y="10814"/>
                </a:lnTo>
                <a:lnTo>
                  <a:pt x="16440" y="10814"/>
                </a:lnTo>
                <a:lnTo>
                  <a:pt x="16732" y="10765"/>
                </a:lnTo>
                <a:lnTo>
                  <a:pt x="17025" y="10692"/>
                </a:lnTo>
                <a:lnTo>
                  <a:pt x="17317" y="10570"/>
                </a:lnTo>
                <a:lnTo>
                  <a:pt x="17561" y="10449"/>
                </a:lnTo>
                <a:lnTo>
                  <a:pt x="17828" y="10302"/>
                </a:lnTo>
                <a:lnTo>
                  <a:pt x="18048" y="10132"/>
                </a:lnTo>
                <a:lnTo>
                  <a:pt x="18267" y="9937"/>
                </a:lnTo>
                <a:lnTo>
                  <a:pt x="18462" y="9718"/>
                </a:lnTo>
                <a:lnTo>
                  <a:pt x="18632" y="9474"/>
                </a:lnTo>
                <a:lnTo>
                  <a:pt x="18778" y="9231"/>
                </a:lnTo>
                <a:lnTo>
                  <a:pt x="18924" y="8963"/>
                </a:lnTo>
                <a:lnTo>
                  <a:pt x="19022" y="8695"/>
                </a:lnTo>
                <a:lnTo>
                  <a:pt x="19095" y="8403"/>
                </a:lnTo>
                <a:lnTo>
                  <a:pt x="19144" y="8110"/>
                </a:lnTo>
                <a:lnTo>
                  <a:pt x="19144" y="7794"/>
                </a:lnTo>
                <a:lnTo>
                  <a:pt x="19144" y="7794"/>
                </a:lnTo>
                <a:lnTo>
                  <a:pt x="19144" y="7477"/>
                </a:lnTo>
                <a:lnTo>
                  <a:pt x="19095" y="7185"/>
                </a:lnTo>
                <a:lnTo>
                  <a:pt x="19022" y="6893"/>
                </a:lnTo>
                <a:lnTo>
                  <a:pt x="18924" y="6625"/>
                </a:lnTo>
                <a:lnTo>
                  <a:pt x="18778" y="6357"/>
                </a:lnTo>
                <a:lnTo>
                  <a:pt x="18632" y="6113"/>
                </a:lnTo>
                <a:lnTo>
                  <a:pt x="18462" y="5870"/>
                </a:lnTo>
                <a:lnTo>
                  <a:pt x="18267" y="5651"/>
                </a:lnTo>
                <a:lnTo>
                  <a:pt x="18048" y="5456"/>
                </a:lnTo>
                <a:lnTo>
                  <a:pt x="17828" y="5285"/>
                </a:lnTo>
                <a:lnTo>
                  <a:pt x="17561" y="5139"/>
                </a:lnTo>
                <a:lnTo>
                  <a:pt x="17317" y="5017"/>
                </a:lnTo>
                <a:lnTo>
                  <a:pt x="17025" y="4896"/>
                </a:lnTo>
                <a:lnTo>
                  <a:pt x="16732" y="4823"/>
                </a:lnTo>
                <a:lnTo>
                  <a:pt x="16440" y="4774"/>
                </a:lnTo>
                <a:lnTo>
                  <a:pt x="16124" y="4774"/>
                </a:lnTo>
                <a:lnTo>
                  <a:pt x="16124" y="4774"/>
                </a:lnTo>
                <a:close/>
              </a:path>
            </a:pathLst>
          </a:custGeom>
          <a:noFill/>
          <a:ln cap="rnd" cmpd="sng" w="9525">
            <a:solidFill>
              <a:schemeClr val="accent4"/>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47"/>
          <p:cNvSpPr txBox="1"/>
          <p:nvPr>
            <p:ph idx="12" type="sldNum"/>
          </p:nvPr>
        </p:nvSpPr>
        <p:spPr>
          <a:xfrm>
            <a:off x="8640175" y="4585800"/>
            <a:ext cx="351300" cy="405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1231" name="Google Shape;1231;p47"/>
          <p:cNvSpPr txBox="1"/>
          <p:nvPr>
            <p:ph idx="4294967295" type="body"/>
          </p:nvPr>
        </p:nvSpPr>
        <p:spPr>
          <a:xfrm>
            <a:off x="6248575" y="312075"/>
            <a:ext cx="2438100" cy="1525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sz="900"/>
              <a:t>SlidesCarnival icons are editable shapes. </a:t>
            </a:r>
            <a:br>
              <a:rPr lang="en" sz="900"/>
            </a:br>
            <a:br>
              <a:rPr lang="en" sz="900"/>
            </a:br>
            <a:r>
              <a:rPr lang="en" sz="900"/>
              <a:t>This means that you can:</a:t>
            </a:r>
            <a:endParaRPr sz="900"/>
          </a:p>
          <a:p>
            <a:pPr indent="-285750" lvl="0" marL="457200" rtl="0" algn="l">
              <a:spcBef>
                <a:spcPts val="600"/>
              </a:spcBef>
              <a:spcAft>
                <a:spcPts val="0"/>
              </a:spcAft>
              <a:buSzPts val="900"/>
              <a:buChar char="⬥"/>
            </a:pPr>
            <a:r>
              <a:rPr lang="en" sz="900"/>
              <a:t>Resize them without losing quality.</a:t>
            </a:r>
            <a:endParaRPr sz="900"/>
          </a:p>
          <a:p>
            <a:pPr indent="-285750" lvl="0" marL="457200" rtl="0" algn="l">
              <a:spcBef>
                <a:spcPts val="600"/>
              </a:spcBef>
              <a:spcAft>
                <a:spcPts val="0"/>
              </a:spcAft>
              <a:buSzPts val="900"/>
              <a:buChar char="⬥"/>
            </a:pPr>
            <a:r>
              <a:rPr lang="en" sz="900"/>
              <a:t>Change fill color and opacity.</a:t>
            </a:r>
            <a:endParaRPr sz="900"/>
          </a:p>
          <a:p>
            <a:pPr indent="-285750" lvl="0" marL="457200" rtl="0" algn="l">
              <a:spcBef>
                <a:spcPts val="600"/>
              </a:spcBef>
              <a:spcAft>
                <a:spcPts val="0"/>
              </a:spcAft>
              <a:buSzPts val="900"/>
              <a:buChar char="⬥"/>
            </a:pPr>
            <a:r>
              <a:rPr lang="en" sz="900"/>
              <a:t>Change line color, width and style.</a:t>
            </a:r>
            <a:endParaRPr sz="900"/>
          </a:p>
          <a:p>
            <a:pPr indent="0" lvl="0" marL="0" rtl="0" algn="l">
              <a:spcBef>
                <a:spcPts val="600"/>
              </a:spcBef>
              <a:spcAft>
                <a:spcPts val="600"/>
              </a:spcAft>
              <a:buNone/>
            </a:pPr>
            <a:r>
              <a:rPr lang="en" sz="900"/>
              <a:t>Isn’t that nice? :)</a:t>
            </a:r>
            <a:br>
              <a:rPr lang="en" sz="900"/>
            </a:br>
            <a:br>
              <a:rPr lang="en" sz="900"/>
            </a:br>
            <a:r>
              <a:rPr lang="en" sz="900"/>
              <a:t>Examples:</a:t>
            </a:r>
            <a:br>
              <a:rPr lang="en" sz="900"/>
            </a:br>
            <a:endParaRPr sz="900"/>
          </a:p>
        </p:txBody>
      </p:sp>
      <p:sp>
        <p:nvSpPr>
          <p:cNvPr id="1232" name="Google Shape;1232;p47"/>
          <p:cNvSpPr txBox="1"/>
          <p:nvPr>
            <p:ph idx="4294967295" type="body"/>
          </p:nvPr>
        </p:nvSpPr>
        <p:spPr>
          <a:xfrm>
            <a:off x="6248575" y="4223563"/>
            <a:ext cx="2438100" cy="563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sz="900"/>
              <a:t>Find more icons at </a:t>
            </a:r>
            <a:r>
              <a:rPr lang="en" sz="900" u="sng">
                <a:hlinkClick r:id="rId3"/>
              </a:rPr>
              <a:t>slidescarnival.com/extra-free-resources-icons-and-maps</a:t>
            </a:r>
            <a:endParaRPr sz="900"/>
          </a:p>
          <a:p>
            <a:pPr indent="0" lvl="0" marL="0" rtl="0" algn="l">
              <a:spcBef>
                <a:spcPts val="600"/>
              </a:spcBef>
              <a:spcAft>
                <a:spcPts val="600"/>
              </a:spcAft>
              <a:buNone/>
            </a:pPr>
            <a:r>
              <a:t/>
            </a:r>
            <a:endParaRPr b="1" sz="9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6" name="Shape 1236"/>
        <p:cNvGrpSpPr/>
        <p:nvPr/>
      </p:nvGrpSpPr>
      <p:grpSpPr>
        <a:xfrm>
          <a:off x="0" y="0"/>
          <a:ext cx="0" cy="0"/>
          <a:chOff x="0" y="0"/>
          <a:chExt cx="0" cy="0"/>
        </a:xfrm>
      </p:grpSpPr>
      <p:grpSp>
        <p:nvGrpSpPr>
          <p:cNvPr id="1237" name="Google Shape;1237;p48"/>
          <p:cNvGrpSpPr/>
          <p:nvPr/>
        </p:nvGrpSpPr>
        <p:grpSpPr>
          <a:xfrm>
            <a:off x="3058888" y="1550127"/>
            <a:ext cx="445718" cy="445753"/>
            <a:chOff x="3706812" y="1035050"/>
            <a:chExt cx="4792662" cy="4787899"/>
          </a:xfrm>
        </p:grpSpPr>
        <p:sp>
          <p:nvSpPr>
            <p:cNvPr id="1238" name="Google Shape;1238;p48"/>
            <p:cNvSpPr/>
            <p:nvPr/>
          </p:nvSpPr>
          <p:spPr>
            <a:xfrm>
              <a:off x="5913437" y="4054475"/>
              <a:ext cx="2273299" cy="1746250"/>
            </a:xfrm>
            <a:custGeom>
              <a:rect b="b" l="l" r="r" t="t"/>
              <a:pathLst>
                <a:path extrusionOk="0" h="397" w="517">
                  <a:moveTo>
                    <a:pt x="517" y="117"/>
                  </a:moveTo>
                  <a:cubicBezTo>
                    <a:pt x="368" y="128"/>
                    <a:pt x="368" y="128"/>
                    <a:pt x="368" y="128"/>
                  </a:cubicBezTo>
                  <a:cubicBezTo>
                    <a:pt x="284" y="0"/>
                    <a:pt x="284" y="0"/>
                    <a:pt x="284" y="0"/>
                  </a:cubicBezTo>
                  <a:cubicBezTo>
                    <a:pt x="239" y="77"/>
                    <a:pt x="158" y="129"/>
                    <a:pt x="68" y="137"/>
                  </a:cubicBezTo>
                  <a:cubicBezTo>
                    <a:pt x="0" y="273"/>
                    <a:pt x="0" y="273"/>
                    <a:pt x="0" y="273"/>
                  </a:cubicBezTo>
                  <a:cubicBezTo>
                    <a:pt x="83" y="397"/>
                    <a:pt x="83" y="397"/>
                    <a:pt x="83" y="397"/>
                  </a:cubicBezTo>
                  <a:cubicBezTo>
                    <a:pt x="265" y="383"/>
                    <a:pt x="429" y="277"/>
                    <a:pt x="517" y="117"/>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39" name="Google Shape;1239;p48"/>
            <p:cNvSpPr/>
            <p:nvPr/>
          </p:nvSpPr>
          <p:spPr>
            <a:xfrm>
              <a:off x="4137025" y="4141787"/>
              <a:ext cx="2019301" cy="1681162"/>
            </a:xfrm>
            <a:custGeom>
              <a:rect b="b" l="l" r="r" t="t"/>
              <a:pathLst>
                <a:path extrusionOk="0" h="382" w="459">
                  <a:moveTo>
                    <a:pt x="459" y="378"/>
                  </a:moveTo>
                  <a:cubicBezTo>
                    <a:pt x="376" y="254"/>
                    <a:pt x="376" y="254"/>
                    <a:pt x="376" y="254"/>
                  </a:cubicBezTo>
                  <a:cubicBezTo>
                    <a:pt x="445" y="118"/>
                    <a:pt x="445" y="118"/>
                    <a:pt x="445" y="118"/>
                  </a:cubicBezTo>
                  <a:cubicBezTo>
                    <a:pt x="355" y="117"/>
                    <a:pt x="270" y="73"/>
                    <a:pt x="218" y="0"/>
                  </a:cubicBezTo>
                  <a:cubicBezTo>
                    <a:pt x="66" y="8"/>
                    <a:pt x="66" y="8"/>
                    <a:pt x="66" y="8"/>
                  </a:cubicBezTo>
                  <a:cubicBezTo>
                    <a:pt x="0" y="143"/>
                    <a:pt x="0" y="143"/>
                    <a:pt x="0" y="143"/>
                  </a:cubicBezTo>
                  <a:cubicBezTo>
                    <a:pt x="104" y="294"/>
                    <a:pt x="277" y="382"/>
                    <a:pt x="459" y="378"/>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40" name="Google Shape;1240;p48"/>
            <p:cNvSpPr/>
            <p:nvPr/>
          </p:nvSpPr>
          <p:spPr>
            <a:xfrm>
              <a:off x="4014787" y="1057275"/>
              <a:ext cx="2276475" cy="1747837"/>
            </a:xfrm>
            <a:custGeom>
              <a:rect b="b" l="l" r="r" t="t"/>
              <a:pathLst>
                <a:path extrusionOk="0" h="397" w="518">
                  <a:moveTo>
                    <a:pt x="233" y="397"/>
                  </a:moveTo>
                  <a:cubicBezTo>
                    <a:pt x="279" y="320"/>
                    <a:pt x="359" y="268"/>
                    <a:pt x="449" y="260"/>
                  </a:cubicBezTo>
                  <a:cubicBezTo>
                    <a:pt x="518" y="125"/>
                    <a:pt x="518" y="125"/>
                    <a:pt x="518" y="125"/>
                  </a:cubicBezTo>
                  <a:cubicBezTo>
                    <a:pt x="434" y="0"/>
                    <a:pt x="434" y="0"/>
                    <a:pt x="434" y="0"/>
                  </a:cubicBezTo>
                  <a:cubicBezTo>
                    <a:pt x="252" y="14"/>
                    <a:pt x="88" y="120"/>
                    <a:pt x="0" y="280"/>
                  </a:cubicBezTo>
                  <a:cubicBezTo>
                    <a:pt x="149" y="270"/>
                    <a:pt x="149" y="270"/>
                    <a:pt x="149" y="270"/>
                  </a:cubicBezTo>
                  <a:lnTo>
                    <a:pt x="233" y="397"/>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41" name="Google Shape;1241;p48"/>
            <p:cNvSpPr/>
            <p:nvPr/>
          </p:nvSpPr>
          <p:spPr>
            <a:xfrm>
              <a:off x="3706812" y="2355850"/>
              <a:ext cx="1323975" cy="2309812"/>
            </a:xfrm>
            <a:custGeom>
              <a:rect b="b" l="l" r="r" t="t"/>
              <a:pathLst>
                <a:path extrusionOk="0" h="525" w="301">
                  <a:moveTo>
                    <a:pt x="58" y="10"/>
                  </a:moveTo>
                  <a:cubicBezTo>
                    <a:pt x="18" y="93"/>
                    <a:pt x="0" y="186"/>
                    <a:pt x="5" y="278"/>
                  </a:cubicBezTo>
                  <a:cubicBezTo>
                    <a:pt x="11" y="366"/>
                    <a:pt x="38" y="451"/>
                    <a:pt x="83" y="525"/>
                  </a:cubicBezTo>
                  <a:cubicBezTo>
                    <a:pt x="149" y="391"/>
                    <a:pt x="149" y="391"/>
                    <a:pt x="149" y="391"/>
                  </a:cubicBezTo>
                  <a:cubicBezTo>
                    <a:pt x="301" y="382"/>
                    <a:pt x="301" y="382"/>
                    <a:pt x="301" y="382"/>
                  </a:cubicBezTo>
                  <a:cubicBezTo>
                    <a:pt x="280" y="346"/>
                    <a:pt x="268" y="304"/>
                    <a:pt x="265" y="262"/>
                  </a:cubicBezTo>
                  <a:cubicBezTo>
                    <a:pt x="262" y="215"/>
                    <a:pt x="271" y="169"/>
                    <a:pt x="290" y="127"/>
                  </a:cubicBezTo>
                  <a:cubicBezTo>
                    <a:pt x="207" y="0"/>
                    <a:pt x="207" y="0"/>
                    <a:pt x="207" y="0"/>
                  </a:cubicBezTo>
                  <a:lnTo>
                    <a:pt x="58" y="10"/>
                  </a:lnTo>
                  <a:close/>
                </a:path>
              </a:pathLst>
            </a:cu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42" name="Google Shape;1242;p48"/>
            <p:cNvSpPr/>
            <p:nvPr/>
          </p:nvSpPr>
          <p:spPr>
            <a:xfrm>
              <a:off x="7170737" y="2192337"/>
              <a:ext cx="1328737" cy="2314575"/>
            </a:xfrm>
            <a:custGeom>
              <a:rect b="b" l="l" r="r" t="t"/>
              <a:pathLst>
                <a:path extrusionOk="0" h="526" w="302">
                  <a:moveTo>
                    <a:pt x="244" y="515"/>
                  </a:moveTo>
                  <a:cubicBezTo>
                    <a:pt x="284" y="432"/>
                    <a:pt x="302" y="340"/>
                    <a:pt x="296" y="247"/>
                  </a:cubicBezTo>
                  <a:cubicBezTo>
                    <a:pt x="290" y="159"/>
                    <a:pt x="263" y="74"/>
                    <a:pt x="218" y="0"/>
                  </a:cubicBezTo>
                  <a:cubicBezTo>
                    <a:pt x="153" y="134"/>
                    <a:pt x="153" y="134"/>
                    <a:pt x="153" y="134"/>
                  </a:cubicBezTo>
                  <a:cubicBezTo>
                    <a:pt x="0" y="143"/>
                    <a:pt x="0" y="143"/>
                    <a:pt x="0" y="143"/>
                  </a:cubicBezTo>
                  <a:cubicBezTo>
                    <a:pt x="21" y="180"/>
                    <a:pt x="33" y="221"/>
                    <a:pt x="36" y="264"/>
                  </a:cubicBezTo>
                  <a:cubicBezTo>
                    <a:pt x="39" y="310"/>
                    <a:pt x="30" y="357"/>
                    <a:pt x="11" y="399"/>
                  </a:cubicBezTo>
                  <a:cubicBezTo>
                    <a:pt x="94" y="526"/>
                    <a:pt x="94" y="526"/>
                    <a:pt x="94" y="526"/>
                  </a:cubicBezTo>
                  <a:lnTo>
                    <a:pt x="244" y="515"/>
                  </a:ln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43" name="Google Shape;1243;p48"/>
            <p:cNvSpPr/>
            <p:nvPr/>
          </p:nvSpPr>
          <p:spPr>
            <a:xfrm>
              <a:off x="6045200" y="1035050"/>
              <a:ext cx="2019301" cy="1685925"/>
            </a:xfrm>
            <a:custGeom>
              <a:rect b="b" l="l" r="r" t="t"/>
              <a:pathLst>
                <a:path extrusionOk="0" h="383" w="459">
                  <a:moveTo>
                    <a:pt x="0" y="4"/>
                  </a:moveTo>
                  <a:cubicBezTo>
                    <a:pt x="83" y="128"/>
                    <a:pt x="83" y="128"/>
                    <a:pt x="83" y="128"/>
                  </a:cubicBezTo>
                  <a:cubicBezTo>
                    <a:pt x="15" y="264"/>
                    <a:pt x="15" y="264"/>
                    <a:pt x="15" y="264"/>
                  </a:cubicBezTo>
                  <a:cubicBezTo>
                    <a:pt x="104" y="265"/>
                    <a:pt x="189" y="309"/>
                    <a:pt x="241" y="383"/>
                  </a:cubicBezTo>
                  <a:cubicBezTo>
                    <a:pt x="393" y="374"/>
                    <a:pt x="393" y="374"/>
                    <a:pt x="393" y="374"/>
                  </a:cubicBezTo>
                  <a:cubicBezTo>
                    <a:pt x="459" y="239"/>
                    <a:pt x="459" y="239"/>
                    <a:pt x="459" y="239"/>
                  </a:cubicBezTo>
                  <a:cubicBezTo>
                    <a:pt x="356" y="89"/>
                    <a:pt x="182" y="0"/>
                    <a:pt x="0" y="4"/>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244" name="Google Shape;1244;p48"/>
          <p:cNvGrpSpPr/>
          <p:nvPr/>
        </p:nvGrpSpPr>
        <p:grpSpPr>
          <a:xfrm>
            <a:off x="1779393" y="1550157"/>
            <a:ext cx="443331" cy="445437"/>
            <a:chOff x="1400175" y="1220787"/>
            <a:chExt cx="4473575" cy="4476750"/>
          </a:xfrm>
        </p:grpSpPr>
        <p:sp>
          <p:nvSpPr>
            <p:cNvPr id="1245" name="Google Shape;1245;p48"/>
            <p:cNvSpPr/>
            <p:nvPr/>
          </p:nvSpPr>
          <p:spPr>
            <a:xfrm>
              <a:off x="1400175" y="3135312"/>
              <a:ext cx="2132011" cy="2562226"/>
            </a:xfrm>
            <a:custGeom>
              <a:rect b="b" l="l" r="r" t="t"/>
              <a:pathLst>
                <a:path extrusionOk="0" h="574" w="478">
                  <a:moveTo>
                    <a:pt x="477" y="574"/>
                  </a:moveTo>
                  <a:cubicBezTo>
                    <a:pt x="395" y="435"/>
                    <a:pt x="395" y="435"/>
                    <a:pt x="395" y="435"/>
                  </a:cubicBezTo>
                  <a:cubicBezTo>
                    <a:pt x="478" y="294"/>
                    <a:pt x="478" y="294"/>
                    <a:pt x="478" y="294"/>
                  </a:cubicBezTo>
                  <a:cubicBezTo>
                    <a:pt x="370" y="282"/>
                    <a:pt x="284" y="193"/>
                    <a:pt x="279" y="82"/>
                  </a:cubicBezTo>
                  <a:cubicBezTo>
                    <a:pt x="139" y="0"/>
                    <a:pt x="139" y="0"/>
                    <a:pt x="139" y="0"/>
                  </a:cubicBezTo>
                  <a:cubicBezTo>
                    <a:pt x="0" y="82"/>
                    <a:pt x="0" y="82"/>
                    <a:pt x="0" y="82"/>
                  </a:cubicBezTo>
                  <a:cubicBezTo>
                    <a:pt x="5" y="346"/>
                    <a:pt x="215" y="561"/>
                    <a:pt x="477" y="574"/>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46" name="Google Shape;1246;p48"/>
            <p:cNvSpPr/>
            <p:nvPr/>
          </p:nvSpPr>
          <p:spPr>
            <a:xfrm>
              <a:off x="3314700" y="3563937"/>
              <a:ext cx="2559050" cy="2133600"/>
            </a:xfrm>
            <a:custGeom>
              <a:rect b="b" l="l" r="r" t="t"/>
              <a:pathLst>
                <a:path extrusionOk="0" h="478" w="574">
                  <a:moveTo>
                    <a:pt x="0" y="339"/>
                  </a:moveTo>
                  <a:cubicBezTo>
                    <a:pt x="82" y="478"/>
                    <a:pt x="82" y="478"/>
                    <a:pt x="82" y="478"/>
                  </a:cubicBezTo>
                  <a:cubicBezTo>
                    <a:pt x="346" y="474"/>
                    <a:pt x="561" y="263"/>
                    <a:pt x="574" y="1"/>
                  </a:cubicBezTo>
                  <a:cubicBezTo>
                    <a:pt x="435" y="83"/>
                    <a:pt x="435" y="83"/>
                    <a:pt x="435" y="83"/>
                  </a:cubicBezTo>
                  <a:cubicBezTo>
                    <a:pt x="294" y="0"/>
                    <a:pt x="294" y="0"/>
                    <a:pt x="294" y="0"/>
                  </a:cubicBezTo>
                  <a:cubicBezTo>
                    <a:pt x="282" y="109"/>
                    <a:pt x="192" y="194"/>
                    <a:pt x="82" y="199"/>
                  </a:cubicBezTo>
                  <a:lnTo>
                    <a:pt x="0" y="339"/>
                  </a:ln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47" name="Google Shape;1247;p48"/>
            <p:cNvSpPr/>
            <p:nvPr/>
          </p:nvSpPr>
          <p:spPr>
            <a:xfrm>
              <a:off x="3741737" y="1223962"/>
              <a:ext cx="2132011" cy="2559050"/>
            </a:xfrm>
            <a:custGeom>
              <a:rect b="b" l="l" r="r" t="t"/>
              <a:pathLst>
                <a:path extrusionOk="0" h="573" w="478">
                  <a:moveTo>
                    <a:pt x="478" y="491"/>
                  </a:moveTo>
                  <a:cubicBezTo>
                    <a:pt x="473" y="227"/>
                    <a:pt x="263" y="12"/>
                    <a:pt x="1" y="0"/>
                  </a:cubicBezTo>
                  <a:cubicBezTo>
                    <a:pt x="83" y="138"/>
                    <a:pt x="83" y="138"/>
                    <a:pt x="83" y="138"/>
                  </a:cubicBezTo>
                  <a:cubicBezTo>
                    <a:pt x="0" y="279"/>
                    <a:pt x="0" y="279"/>
                    <a:pt x="0" y="279"/>
                  </a:cubicBezTo>
                  <a:cubicBezTo>
                    <a:pt x="108" y="291"/>
                    <a:pt x="194" y="381"/>
                    <a:pt x="199" y="491"/>
                  </a:cubicBezTo>
                  <a:cubicBezTo>
                    <a:pt x="339" y="573"/>
                    <a:pt x="339" y="573"/>
                    <a:pt x="339" y="573"/>
                  </a:cubicBezTo>
                  <a:lnTo>
                    <a:pt x="478" y="491"/>
                  </a:ln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48" name="Google Shape;1248;p48"/>
            <p:cNvSpPr/>
            <p:nvPr/>
          </p:nvSpPr>
          <p:spPr>
            <a:xfrm>
              <a:off x="1400175" y="1220787"/>
              <a:ext cx="2560637" cy="2133600"/>
            </a:xfrm>
            <a:custGeom>
              <a:rect b="b" l="l" r="r" t="t"/>
              <a:pathLst>
                <a:path extrusionOk="0" h="478" w="574">
                  <a:moveTo>
                    <a:pt x="574" y="139"/>
                  </a:moveTo>
                  <a:cubicBezTo>
                    <a:pt x="492" y="0"/>
                    <a:pt x="492" y="0"/>
                    <a:pt x="492" y="0"/>
                  </a:cubicBezTo>
                  <a:cubicBezTo>
                    <a:pt x="228" y="5"/>
                    <a:pt x="13" y="215"/>
                    <a:pt x="0" y="477"/>
                  </a:cubicBezTo>
                  <a:cubicBezTo>
                    <a:pt x="139" y="395"/>
                    <a:pt x="139" y="395"/>
                    <a:pt x="139" y="395"/>
                  </a:cubicBezTo>
                  <a:cubicBezTo>
                    <a:pt x="280" y="478"/>
                    <a:pt x="280" y="478"/>
                    <a:pt x="280" y="478"/>
                  </a:cubicBezTo>
                  <a:cubicBezTo>
                    <a:pt x="292" y="370"/>
                    <a:pt x="382" y="284"/>
                    <a:pt x="492" y="279"/>
                  </a:cubicBezTo>
                  <a:lnTo>
                    <a:pt x="574" y="139"/>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249" name="Google Shape;1249;p48"/>
          <p:cNvGrpSpPr/>
          <p:nvPr/>
        </p:nvGrpSpPr>
        <p:grpSpPr>
          <a:xfrm>
            <a:off x="1138046" y="1550171"/>
            <a:ext cx="446045" cy="445465"/>
            <a:chOff x="1649412" y="927100"/>
            <a:chExt cx="5011737" cy="5016500"/>
          </a:xfrm>
        </p:grpSpPr>
        <p:sp>
          <p:nvSpPr>
            <p:cNvPr id="1250" name="Google Shape;1250;p48"/>
            <p:cNvSpPr/>
            <p:nvPr/>
          </p:nvSpPr>
          <p:spPr>
            <a:xfrm>
              <a:off x="2008187" y="4025900"/>
              <a:ext cx="4252913" cy="1917700"/>
            </a:xfrm>
            <a:custGeom>
              <a:rect b="b" l="l" r="r" t="t"/>
              <a:pathLst>
                <a:path extrusionOk="0" h="450" w="999">
                  <a:moveTo>
                    <a:pt x="715" y="15"/>
                  </a:moveTo>
                  <a:cubicBezTo>
                    <a:pt x="667" y="82"/>
                    <a:pt x="588" y="123"/>
                    <a:pt x="505" y="123"/>
                  </a:cubicBezTo>
                  <a:cubicBezTo>
                    <a:pt x="416" y="123"/>
                    <a:pt x="332" y="76"/>
                    <a:pt x="284" y="2"/>
                  </a:cubicBezTo>
                  <a:cubicBezTo>
                    <a:pt x="94" y="0"/>
                    <a:pt x="94" y="0"/>
                    <a:pt x="94" y="0"/>
                  </a:cubicBezTo>
                  <a:cubicBezTo>
                    <a:pt x="0" y="165"/>
                    <a:pt x="0" y="165"/>
                    <a:pt x="0" y="165"/>
                  </a:cubicBezTo>
                  <a:cubicBezTo>
                    <a:pt x="107" y="341"/>
                    <a:pt x="299" y="450"/>
                    <a:pt x="505" y="450"/>
                  </a:cubicBezTo>
                  <a:cubicBezTo>
                    <a:pt x="704" y="450"/>
                    <a:pt x="891" y="347"/>
                    <a:pt x="999" y="181"/>
                  </a:cubicBezTo>
                  <a:cubicBezTo>
                    <a:pt x="810" y="182"/>
                    <a:pt x="810" y="182"/>
                    <a:pt x="810" y="182"/>
                  </a:cubicBezTo>
                  <a:lnTo>
                    <a:pt x="715" y="15"/>
                  </a:ln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51" name="Google Shape;1251;p48"/>
            <p:cNvSpPr/>
            <p:nvPr/>
          </p:nvSpPr>
          <p:spPr>
            <a:xfrm>
              <a:off x="4271962" y="931862"/>
              <a:ext cx="2389187" cy="3724276"/>
            </a:xfrm>
            <a:custGeom>
              <a:rect b="b" l="l" r="r" t="t"/>
              <a:pathLst>
                <a:path extrusionOk="0" h="874" w="561">
                  <a:moveTo>
                    <a:pt x="488" y="872"/>
                  </a:moveTo>
                  <a:cubicBezTo>
                    <a:pt x="536" y="786"/>
                    <a:pt x="561" y="687"/>
                    <a:pt x="561" y="588"/>
                  </a:cubicBezTo>
                  <a:cubicBezTo>
                    <a:pt x="561" y="273"/>
                    <a:pt x="313" y="15"/>
                    <a:pt x="1" y="0"/>
                  </a:cubicBezTo>
                  <a:cubicBezTo>
                    <a:pt x="97" y="163"/>
                    <a:pt x="97" y="163"/>
                    <a:pt x="97" y="163"/>
                  </a:cubicBezTo>
                  <a:cubicBezTo>
                    <a:pt x="0" y="328"/>
                    <a:pt x="0" y="328"/>
                    <a:pt x="0" y="328"/>
                  </a:cubicBezTo>
                  <a:cubicBezTo>
                    <a:pt x="131" y="342"/>
                    <a:pt x="233" y="453"/>
                    <a:pt x="233" y="588"/>
                  </a:cubicBezTo>
                  <a:cubicBezTo>
                    <a:pt x="233" y="630"/>
                    <a:pt x="223" y="671"/>
                    <a:pt x="204" y="708"/>
                  </a:cubicBezTo>
                  <a:cubicBezTo>
                    <a:pt x="298" y="874"/>
                    <a:pt x="298" y="874"/>
                    <a:pt x="298" y="874"/>
                  </a:cubicBezTo>
                  <a:lnTo>
                    <a:pt x="488" y="872"/>
                  </a:ln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52" name="Google Shape;1252;p48"/>
            <p:cNvSpPr/>
            <p:nvPr/>
          </p:nvSpPr>
          <p:spPr>
            <a:xfrm>
              <a:off x="1649412" y="927100"/>
              <a:ext cx="2870200" cy="3652836"/>
            </a:xfrm>
            <a:custGeom>
              <a:rect b="b" l="l" r="r" t="t"/>
              <a:pathLst>
                <a:path extrusionOk="0" h="857" w="674">
                  <a:moveTo>
                    <a:pt x="674" y="164"/>
                  </a:moveTo>
                  <a:cubicBezTo>
                    <a:pt x="578" y="0"/>
                    <a:pt x="578" y="0"/>
                    <a:pt x="578" y="0"/>
                  </a:cubicBezTo>
                  <a:cubicBezTo>
                    <a:pt x="258" y="6"/>
                    <a:pt x="0" y="268"/>
                    <a:pt x="0" y="589"/>
                  </a:cubicBezTo>
                  <a:cubicBezTo>
                    <a:pt x="0" y="682"/>
                    <a:pt x="22" y="775"/>
                    <a:pt x="65" y="857"/>
                  </a:cubicBezTo>
                  <a:cubicBezTo>
                    <a:pt x="158" y="693"/>
                    <a:pt x="158" y="693"/>
                    <a:pt x="158" y="693"/>
                  </a:cubicBezTo>
                  <a:cubicBezTo>
                    <a:pt x="350" y="695"/>
                    <a:pt x="350" y="695"/>
                    <a:pt x="350" y="695"/>
                  </a:cubicBezTo>
                  <a:cubicBezTo>
                    <a:pt x="335" y="661"/>
                    <a:pt x="328" y="625"/>
                    <a:pt x="328" y="589"/>
                  </a:cubicBezTo>
                  <a:cubicBezTo>
                    <a:pt x="328" y="449"/>
                    <a:pt x="439" y="334"/>
                    <a:pt x="577" y="328"/>
                  </a:cubicBezTo>
                  <a:lnTo>
                    <a:pt x="674" y="164"/>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253" name="Google Shape;1253;p48"/>
          <p:cNvGrpSpPr/>
          <p:nvPr/>
        </p:nvGrpSpPr>
        <p:grpSpPr>
          <a:xfrm>
            <a:off x="2418397" y="1550424"/>
            <a:ext cx="444870" cy="445286"/>
            <a:chOff x="1301750" y="920750"/>
            <a:chExt cx="5095875" cy="5100637"/>
          </a:xfrm>
        </p:grpSpPr>
        <p:sp>
          <p:nvSpPr>
            <p:cNvPr id="1254" name="Google Shape;1254;p48"/>
            <p:cNvSpPr/>
            <p:nvPr/>
          </p:nvSpPr>
          <p:spPr>
            <a:xfrm>
              <a:off x="1301750" y="2546350"/>
              <a:ext cx="1801812" cy="2917825"/>
            </a:xfrm>
            <a:custGeom>
              <a:rect b="b" l="l" r="r" t="t"/>
              <a:pathLst>
                <a:path extrusionOk="0" h="655" w="405">
                  <a:moveTo>
                    <a:pt x="321" y="207"/>
                  </a:moveTo>
                  <a:cubicBezTo>
                    <a:pt x="321" y="184"/>
                    <a:pt x="324" y="161"/>
                    <a:pt x="330" y="139"/>
                  </a:cubicBezTo>
                  <a:cubicBezTo>
                    <a:pt x="207" y="0"/>
                    <a:pt x="207" y="0"/>
                    <a:pt x="207" y="0"/>
                  </a:cubicBezTo>
                  <a:cubicBezTo>
                    <a:pt x="25" y="40"/>
                    <a:pt x="25" y="40"/>
                    <a:pt x="25" y="40"/>
                  </a:cubicBezTo>
                  <a:cubicBezTo>
                    <a:pt x="9" y="94"/>
                    <a:pt x="0" y="150"/>
                    <a:pt x="0" y="207"/>
                  </a:cubicBezTo>
                  <a:cubicBezTo>
                    <a:pt x="0" y="381"/>
                    <a:pt x="80" y="546"/>
                    <a:pt x="216" y="655"/>
                  </a:cubicBezTo>
                  <a:cubicBezTo>
                    <a:pt x="234" y="471"/>
                    <a:pt x="234" y="471"/>
                    <a:pt x="234" y="471"/>
                  </a:cubicBezTo>
                  <a:cubicBezTo>
                    <a:pt x="405" y="396"/>
                    <a:pt x="405" y="396"/>
                    <a:pt x="405" y="396"/>
                  </a:cubicBezTo>
                  <a:cubicBezTo>
                    <a:pt x="352" y="348"/>
                    <a:pt x="321" y="279"/>
                    <a:pt x="321" y="207"/>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55" name="Google Shape;1255;p48"/>
            <p:cNvSpPr/>
            <p:nvPr/>
          </p:nvSpPr>
          <p:spPr>
            <a:xfrm>
              <a:off x="2387600" y="4403725"/>
              <a:ext cx="2865436" cy="1617662"/>
            </a:xfrm>
            <a:custGeom>
              <a:rect b="b" l="l" r="r" t="t"/>
              <a:pathLst>
                <a:path extrusionOk="0" h="363" w="644">
                  <a:moveTo>
                    <a:pt x="644" y="268"/>
                  </a:moveTo>
                  <a:cubicBezTo>
                    <a:pt x="475" y="194"/>
                    <a:pt x="475" y="194"/>
                    <a:pt x="475" y="194"/>
                  </a:cubicBezTo>
                  <a:cubicBezTo>
                    <a:pt x="456" y="8"/>
                    <a:pt x="456" y="8"/>
                    <a:pt x="456" y="8"/>
                  </a:cubicBezTo>
                  <a:cubicBezTo>
                    <a:pt x="418" y="31"/>
                    <a:pt x="374" y="42"/>
                    <a:pt x="329" y="42"/>
                  </a:cubicBezTo>
                  <a:cubicBezTo>
                    <a:pt x="279" y="42"/>
                    <a:pt x="231" y="28"/>
                    <a:pt x="189" y="0"/>
                  </a:cubicBezTo>
                  <a:cubicBezTo>
                    <a:pt x="18" y="75"/>
                    <a:pt x="18" y="75"/>
                    <a:pt x="18" y="75"/>
                  </a:cubicBezTo>
                  <a:cubicBezTo>
                    <a:pt x="0" y="259"/>
                    <a:pt x="0" y="259"/>
                    <a:pt x="0" y="259"/>
                  </a:cubicBezTo>
                  <a:cubicBezTo>
                    <a:pt x="97" y="327"/>
                    <a:pt x="210" y="363"/>
                    <a:pt x="329" y="363"/>
                  </a:cubicBezTo>
                  <a:cubicBezTo>
                    <a:pt x="442" y="363"/>
                    <a:pt x="550" y="330"/>
                    <a:pt x="644" y="268"/>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56" name="Google Shape;1256;p48"/>
            <p:cNvSpPr/>
            <p:nvPr/>
          </p:nvSpPr>
          <p:spPr>
            <a:xfrm>
              <a:off x="4546600" y="2790825"/>
              <a:ext cx="1851025" cy="2717800"/>
            </a:xfrm>
            <a:custGeom>
              <a:rect b="b" l="l" r="r" t="t"/>
              <a:pathLst>
                <a:path extrusionOk="0" h="610" w="416">
                  <a:moveTo>
                    <a:pt x="416" y="152"/>
                  </a:moveTo>
                  <a:cubicBezTo>
                    <a:pt x="416" y="101"/>
                    <a:pt x="409" y="50"/>
                    <a:pt x="396" y="0"/>
                  </a:cubicBezTo>
                  <a:cubicBezTo>
                    <a:pt x="273" y="139"/>
                    <a:pt x="273" y="139"/>
                    <a:pt x="273" y="139"/>
                  </a:cubicBezTo>
                  <a:cubicBezTo>
                    <a:pt x="90" y="98"/>
                    <a:pt x="90" y="98"/>
                    <a:pt x="90" y="98"/>
                  </a:cubicBezTo>
                  <a:cubicBezTo>
                    <a:pt x="94" y="116"/>
                    <a:pt x="96" y="134"/>
                    <a:pt x="96" y="152"/>
                  </a:cubicBezTo>
                  <a:cubicBezTo>
                    <a:pt x="96" y="229"/>
                    <a:pt x="60" y="302"/>
                    <a:pt x="0" y="350"/>
                  </a:cubicBezTo>
                  <a:cubicBezTo>
                    <a:pt x="18" y="535"/>
                    <a:pt x="18" y="535"/>
                    <a:pt x="18" y="535"/>
                  </a:cubicBezTo>
                  <a:cubicBezTo>
                    <a:pt x="188" y="610"/>
                    <a:pt x="188" y="610"/>
                    <a:pt x="188" y="610"/>
                  </a:cubicBezTo>
                  <a:cubicBezTo>
                    <a:pt x="331" y="502"/>
                    <a:pt x="416" y="331"/>
                    <a:pt x="416" y="152"/>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57" name="Google Shape;1257;p48"/>
            <p:cNvSpPr/>
            <p:nvPr/>
          </p:nvSpPr>
          <p:spPr>
            <a:xfrm>
              <a:off x="3962400" y="925512"/>
              <a:ext cx="2297112" cy="2333625"/>
            </a:xfrm>
            <a:custGeom>
              <a:rect b="b" l="l" r="r" t="t"/>
              <a:pathLst>
                <a:path extrusionOk="0" h="524" w="516">
                  <a:moveTo>
                    <a:pt x="1" y="0"/>
                  </a:moveTo>
                  <a:cubicBezTo>
                    <a:pt x="94" y="159"/>
                    <a:pt x="94" y="159"/>
                    <a:pt x="94" y="159"/>
                  </a:cubicBezTo>
                  <a:cubicBezTo>
                    <a:pt x="0" y="320"/>
                    <a:pt x="0" y="320"/>
                    <a:pt x="0" y="320"/>
                  </a:cubicBezTo>
                  <a:cubicBezTo>
                    <a:pt x="95" y="330"/>
                    <a:pt x="178" y="393"/>
                    <a:pt x="211" y="484"/>
                  </a:cubicBezTo>
                  <a:cubicBezTo>
                    <a:pt x="393" y="524"/>
                    <a:pt x="393" y="524"/>
                    <a:pt x="393" y="524"/>
                  </a:cubicBezTo>
                  <a:cubicBezTo>
                    <a:pt x="516" y="385"/>
                    <a:pt x="516" y="385"/>
                    <a:pt x="516" y="385"/>
                  </a:cubicBezTo>
                  <a:cubicBezTo>
                    <a:pt x="439" y="162"/>
                    <a:pt x="235" y="10"/>
                    <a:pt x="1" y="0"/>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58" name="Google Shape;1258;p48"/>
            <p:cNvSpPr/>
            <p:nvPr/>
          </p:nvSpPr>
          <p:spPr>
            <a:xfrm>
              <a:off x="1466850" y="920750"/>
              <a:ext cx="2759074" cy="2097087"/>
            </a:xfrm>
            <a:custGeom>
              <a:rect b="b" l="l" r="r" t="t"/>
              <a:pathLst>
                <a:path extrusionOk="0" h="471" w="620">
                  <a:moveTo>
                    <a:pt x="526" y="320"/>
                  </a:moveTo>
                  <a:cubicBezTo>
                    <a:pt x="620" y="160"/>
                    <a:pt x="620" y="160"/>
                    <a:pt x="620" y="160"/>
                  </a:cubicBezTo>
                  <a:cubicBezTo>
                    <a:pt x="526" y="0"/>
                    <a:pt x="526" y="0"/>
                    <a:pt x="526" y="0"/>
                  </a:cubicBezTo>
                  <a:cubicBezTo>
                    <a:pt x="290" y="4"/>
                    <a:pt x="82" y="151"/>
                    <a:pt x="0" y="371"/>
                  </a:cubicBezTo>
                  <a:cubicBezTo>
                    <a:pt x="180" y="331"/>
                    <a:pt x="180" y="331"/>
                    <a:pt x="180" y="331"/>
                  </a:cubicBezTo>
                  <a:cubicBezTo>
                    <a:pt x="305" y="471"/>
                    <a:pt x="305" y="471"/>
                    <a:pt x="305" y="471"/>
                  </a:cubicBezTo>
                  <a:cubicBezTo>
                    <a:pt x="343" y="383"/>
                    <a:pt x="428" y="324"/>
                    <a:pt x="526" y="32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259" name="Google Shape;1259;p48"/>
          <p:cNvGrpSpPr/>
          <p:nvPr/>
        </p:nvGrpSpPr>
        <p:grpSpPr>
          <a:xfrm>
            <a:off x="4341570" y="1550333"/>
            <a:ext cx="445621" cy="445591"/>
            <a:chOff x="5732756" y="2682276"/>
            <a:chExt cx="719905" cy="719856"/>
          </a:xfrm>
        </p:grpSpPr>
        <p:sp>
          <p:nvSpPr>
            <p:cNvPr id="1260" name="Google Shape;1260;p48"/>
            <p:cNvSpPr/>
            <p:nvPr/>
          </p:nvSpPr>
          <p:spPr>
            <a:xfrm>
              <a:off x="5732756" y="2682276"/>
              <a:ext cx="400276" cy="538927"/>
            </a:xfrm>
            <a:custGeom>
              <a:rect b="b" l="l" r="r" t="t"/>
              <a:pathLst>
                <a:path extrusionOk="0" h="902" w="670">
                  <a:moveTo>
                    <a:pt x="145" y="824"/>
                  </a:moveTo>
                  <a:cubicBezTo>
                    <a:pt x="138" y="813"/>
                    <a:pt x="137" y="799"/>
                    <a:pt x="142" y="786"/>
                  </a:cubicBezTo>
                  <a:cubicBezTo>
                    <a:pt x="149" y="767"/>
                    <a:pt x="164" y="751"/>
                    <a:pt x="185" y="739"/>
                  </a:cubicBezTo>
                  <a:cubicBezTo>
                    <a:pt x="205" y="727"/>
                    <a:pt x="227" y="722"/>
                    <a:pt x="247" y="725"/>
                  </a:cubicBezTo>
                  <a:cubicBezTo>
                    <a:pt x="260" y="727"/>
                    <a:pt x="272" y="735"/>
                    <a:pt x="278" y="747"/>
                  </a:cubicBezTo>
                  <a:cubicBezTo>
                    <a:pt x="285" y="758"/>
                    <a:pt x="286" y="773"/>
                    <a:pt x="281" y="786"/>
                  </a:cubicBezTo>
                  <a:cubicBezTo>
                    <a:pt x="365" y="737"/>
                    <a:pt x="365" y="737"/>
                    <a:pt x="365" y="737"/>
                  </a:cubicBezTo>
                  <a:cubicBezTo>
                    <a:pt x="342" y="697"/>
                    <a:pt x="329" y="651"/>
                    <a:pt x="329" y="602"/>
                  </a:cubicBezTo>
                  <a:cubicBezTo>
                    <a:pt x="329" y="459"/>
                    <a:pt x="440" y="342"/>
                    <a:pt x="580" y="330"/>
                  </a:cubicBezTo>
                  <a:cubicBezTo>
                    <a:pt x="580" y="202"/>
                    <a:pt x="580" y="202"/>
                    <a:pt x="580" y="202"/>
                  </a:cubicBezTo>
                  <a:cubicBezTo>
                    <a:pt x="581" y="199"/>
                    <a:pt x="584" y="195"/>
                    <a:pt x="589" y="195"/>
                  </a:cubicBezTo>
                  <a:cubicBezTo>
                    <a:pt x="598" y="194"/>
                    <a:pt x="606" y="195"/>
                    <a:pt x="611" y="202"/>
                  </a:cubicBezTo>
                  <a:cubicBezTo>
                    <a:pt x="614" y="207"/>
                    <a:pt x="616" y="212"/>
                    <a:pt x="619" y="216"/>
                  </a:cubicBezTo>
                  <a:cubicBezTo>
                    <a:pt x="628" y="230"/>
                    <a:pt x="645" y="232"/>
                    <a:pt x="656" y="219"/>
                  </a:cubicBezTo>
                  <a:cubicBezTo>
                    <a:pt x="666" y="207"/>
                    <a:pt x="670" y="189"/>
                    <a:pt x="669" y="172"/>
                  </a:cubicBezTo>
                  <a:cubicBezTo>
                    <a:pt x="670" y="156"/>
                    <a:pt x="666" y="138"/>
                    <a:pt x="656" y="126"/>
                  </a:cubicBezTo>
                  <a:cubicBezTo>
                    <a:pt x="645" y="113"/>
                    <a:pt x="628" y="115"/>
                    <a:pt x="619" y="129"/>
                  </a:cubicBezTo>
                  <a:cubicBezTo>
                    <a:pt x="616" y="133"/>
                    <a:pt x="614" y="138"/>
                    <a:pt x="611" y="143"/>
                  </a:cubicBezTo>
                  <a:cubicBezTo>
                    <a:pt x="606" y="150"/>
                    <a:pt x="598" y="151"/>
                    <a:pt x="589" y="150"/>
                  </a:cubicBezTo>
                  <a:cubicBezTo>
                    <a:pt x="584" y="150"/>
                    <a:pt x="581" y="146"/>
                    <a:pt x="580" y="142"/>
                  </a:cubicBezTo>
                  <a:cubicBezTo>
                    <a:pt x="580" y="0"/>
                    <a:pt x="580" y="0"/>
                    <a:pt x="580" y="0"/>
                  </a:cubicBezTo>
                  <a:cubicBezTo>
                    <a:pt x="258" y="12"/>
                    <a:pt x="0" y="277"/>
                    <a:pt x="0" y="602"/>
                  </a:cubicBezTo>
                  <a:cubicBezTo>
                    <a:pt x="0" y="711"/>
                    <a:pt x="29" y="814"/>
                    <a:pt x="79" y="902"/>
                  </a:cubicBezTo>
                  <a:cubicBezTo>
                    <a:pt x="177" y="845"/>
                    <a:pt x="177" y="845"/>
                    <a:pt x="177" y="845"/>
                  </a:cubicBezTo>
                  <a:cubicBezTo>
                    <a:pt x="163" y="843"/>
                    <a:pt x="151" y="836"/>
                    <a:pt x="145" y="824"/>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61" name="Google Shape;1261;p48"/>
            <p:cNvSpPr/>
            <p:nvPr/>
          </p:nvSpPr>
          <p:spPr>
            <a:xfrm>
              <a:off x="6094186" y="2682276"/>
              <a:ext cx="358476" cy="531209"/>
            </a:xfrm>
            <a:custGeom>
              <a:rect b="b" l="l" r="r" t="t"/>
              <a:pathLst>
                <a:path extrusionOk="0" h="889" w="600">
                  <a:moveTo>
                    <a:pt x="35" y="95"/>
                  </a:moveTo>
                  <a:cubicBezTo>
                    <a:pt x="48" y="95"/>
                    <a:pt x="60" y="101"/>
                    <a:pt x="69" y="112"/>
                  </a:cubicBezTo>
                  <a:cubicBezTo>
                    <a:pt x="82" y="127"/>
                    <a:pt x="88" y="149"/>
                    <a:pt x="88" y="172"/>
                  </a:cubicBezTo>
                  <a:cubicBezTo>
                    <a:pt x="88" y="196"/>
                    <a:pt x="82" y="218"/>
                    <a:pt x="69" y="233"/>
                  </a:cubicBezTo>
                  <a:cubicBezTo>
                    <a:pt x="60" y="244"/>
                    <a:pt x="48" y="250"/>
                    <a:pt x="35" y="250"/>
                  </a:cubicBezTo>
                  <a:cubicBezTo>
                    <a:pt x="21" y="250"/>
                    <a:pt x="8" y="243"/>
                    <a:pt x="0" y="232"/>
                  </a:cubicBezTo>
                  <a:cubicBezTo>
                    <a:pt x="0" y="329"/>
                    <a:pt x="0" y="329"/>
                    <a:pt x="0" y="329"/>
                  </a:cubicBezTo>
                  <a:cubicBezTo>
                    <a:pt x="150" y="331"/>
                    <a:pt x="271" y="452"/>
                    <a:pt x="271" y="602"/>
                  </a:cubicBezTo>
                  <a:cubicBezTo>
                    <a:pt x="271" y="644"/>
                    <a:pt x="261" y="684"/>
                    <a:pt x="245" y="719"/>
                  </a:cubicBezTo>
                  <a:cubicBezTo>
                    <a:pt x="355" y="783"/>
                    <a:pt x="355" y="783"/>
                    <a:pt x="355" y="783"/>
                  </a:cubicBezTo>
                  <a:cubicBezTo>
                    <a:pt x="358" y="786"/>
                    <a:pt x="359" y="791"/>
                    <a:pt x="357" y="795"/>
                  </a:cubicBezTo>
                  <a:cubicBezTo>
                    <a:pt x="353" y="802"/>
                    <a:pt x="349" y="809"/>
                    <a:pt x="340" y="810"/>
                  </a:cubicBezTo>
                  <a:cubicBezTo>
                    <a:pt x="334" y="810"/>
                    <a:pt x="329" y="810"/>
                    <a:pt x="324" y="810"/>
                  </a:cubicBezTo>
                  <a:cubicBezTo>
                    <a:pt x="307" y="810"/>
                    <a:pt x="297" y="825"/>
                    <a:pt x="303" y="840"/>
                  </a:cubicBezTo>
                  <a:cubicBezTo>
                    <a:pt x="309" y="855"/>
                    <a:pt x="322" y="868"/>
                    <a:pt x="336" y="875"/>
                  </a:cubicBezTo>
                  <a:cubicBezTo>
                    <a:pt x="350" y="884"/>
                    <a:pt x="368" y="889"/>
                    <a:pt x="384" y="887"/>
                  </a:cubicBezTo>
                  <a:cubicBezTo>
                    <a:pt x="400" y="884"/>
                    <a:pt x="407" y="868"/>
                    <a:pt x="399" y="854"/>
                  </a:cubicBezTo>
                  <a:cubicBezTo>
                    <a:pt x="397" y="849"/>
                    <a:pt x="394" y="845"/>
                    <a:pt x="391" y="840"/>
                  </a:cubicBezTo>
                  <a:cubicBezTo>
                    <a:pt x="387" y="831"/>
                    <a:pt x="391" y="824"/>
                    <a:pt x="396" y="817"/>
                  </a:cubicBezTo>
                  <a:cubicBezTo>
                    <a:pt x="398" y="813"/>
                    <a:pt x="403" y="812"/>
                    <a:pt x="407" y="813"/>
                  </a:cubicBezTo>
                  <a:cubicBezTo>
                    <a:pt x="530" y="884"/>
                    <a:pt x="530" y="884"/>
                    <a:pt x="530" y="884"/>
                  </a:cubicBezTo>
                  <a:cubicBezTo>
                    <a:pt x="575" y="800"/>
                    <a:pt x="600" y="704"/>
                    <a:pt x="600" y="602"/>
                  </a:cubicBezTo>
                  <a:cubicBezTo>
                    <a:pt x="600" y="271"/>
                    <a:pt x="331" y="1"/>
                    <a:pt x="0" y="0"/>
                  </a:cubicBezTo>
                  <a:cubicBezTo>
                    <a:pt x="0" y="113"/>
                    <a:pt x="0" y="113"/>
                    <a:pt x="0" y="113"/>
                  </a:cubicBezTo>
                  <a:cubicBezTo>
                    <a:pt x="8" y="102"/>
                    <a:pt x="21" y="95"/>
                    <a:pt x="35" y="95"/>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62" name="Google Shape;1262;p48"/>
            <p:cNvSpPr/>
            <p:nvPr/>
          </p:nvSpPr>
          <p:spPr>
            <a:xfrm>
              <a:off x="5787732" y="3124950"/>
              <a:ext cx="616090" cy="277182"/>
            </a:xfrm>
            <a:custGeom>
              <a:rect b="b" l="l" r="r" t="t"/>
              <a:pathLst>
                <a:path extrusionOk="0" h="464" w="1031">
                  <a:moveTo>
                    <a:pt x="931" y="147"/>
                  </a:moveTo>
                  <a:cubicBezTo>
                    <a:pt x="925" y="159"/>
                    <a:pt x="913" y="166"/>
                    <a:pt x="900" y="169"/>
                  </a:cubicBezTo>
                  <a:cubicBezTo>
                    <a:pt x="880" y="172"/>
                    <a:pt x="858" y="167"/>
                    <a:pt x="838" y="155"/>
                  </a:cubicBezTo>
                  <a:cubicBezTo>
                    <a:pt x="817" y="143"/>
                    <a:pt x="801" y="127"/>
                    <a:pt x="795" y="108"/>
                  </a:cubicBezTo>
                  <a:cubicBezTo>
                    <a:pt x="790" y="95"/>
                    <a:pt x="791" y="81"/>
                    <a:pt x="797" y="70"/>
                  </a:cubicBezTo>
                  <a:cubicBezTo>
                    <a:pt x="804" y="58"/>
                    <a:pt x="816" y="50"/>
                    <a:pt x="830" y="48"/>
                  </a:cubicBezTo>
                  <a:cubicBezTo>
                    <a:pt x="746" y="0"/>
                    <a:pt x="746" y="0"/>
                    <a:pt x="746" y="0"/>
                  </a:cubicBezTo>
                  <a:cubicBezTo>
                    <a:pt x="698" y="81"/>
                    <a:pt x="611" y="135"/>
                    <a:pt x="510" y="135"/>
                  </a:cubicBezTo>
                  <a:cubicBezTo>
                    <a:pt x="417" y="135"/>
                    <a:pt x="335" y="88"/>
                    <a:pt x="286" y="17"/>
                  </a:cubicBezTo>
                  <a:cubicBezTo>
                    <a:pt x="175" y="81"/>
                    <a:pt x="175" y="81"/>
                    <a:pt x="175" y="81"/>
                  </a:cubicBezTo>
                  <a:cubicBezTo>
                    <a:pt x="171" y="82"/>
                    <a:pt x="167" y="81"/>
                    <a:pt x="164" y="77"/>
                  </a:cubicBezTo>
                  <a:cubicBezTo>
                    <a:pt x="159" y="70"/>
                    <a:pt x="156" y="63"/>
                    <a:pt x="160" y="54"/>
                  </a:cubicBezTo>
                  <a:cubicBezTo>
                    <a:pt x="162" y="49"/>
                    <a:pt x="165" y="45"/>
                    <a:pt x="168" y="40"/>
                  </a:cubicBezTo>
                  <a:cubicBezTo>
                    <a:pt x="175" y="26"/>
                    <a:pt x="168" y="10"/>
                    <a:pt x="152" y="7"/>
                  </a:cubicBezTo>
                  <a:cubicBezTo>
                    <a:pt x="136" y="5"/>
                    <a:pt x="119" y="10"/>
                    <a:pt x="105" y="18"/>
                  </a:cubicBezTo>
                  <a:cubicBezTo>
                    <a:pt x="90" y="26"/>
                    <a:pt x="77" y="39"/>
                    <a:pt x="71" y="54"/>
                  </a:cubicBezTo>
                  <a:cubicBezTo>
                    <a:pt x="66" y="69"/>
                    <a:pt x="76" y="83"/>
                    <a:pt x="92" y="84"/>
                  </a:cubicBezTo>
                  <a:cubicBezTo>
                    <a:pt x="97" y="84"/>
                    <a:pt x="103" y="83"/>
                    <a:pt x="108" y="84"/>
                  </a:cubicBezTo>
                  <a:cubicBezTo>
                    <a:pt x="117" y="85"/>
                    <a:pt x="121" y="92"/>
                    <a:pt x="126" y="99"/>
                  </a:cubicBezTo>
                  <a:cubicBezTo>
                    <a:pt x="128" y="103"/>
                    <a:pt x="126" y="108"/>
                    <a:pt x="123" y="111"/>
                  </a:cubicBezTo>
                  <a:cubicBezTo>
                    <a:pt x="0" y="182"/>
                    <a:pt x="0" y="182"/>
                    <a:pt x="0" y="182"/>
                  </a:cubicBezTo>
                  <a:cubicBezTo>
                    <a:pt x="107" y="351"/>
                    <a:pt x="296" y="464"/>
                    <a:pt x="510" y="464"/>
                  </a:cubicBezTo>
                  <a:cubicBezTo>
                    <a:pt x="733" y="464"/>
                    <a:pt x="927" y="344"/>
                    <a:pt x="1031" y="165"/>
                  </a:cubicBezTo>
                  <a:cubicBezTo>
                    <a:pt x="934" y="108"/>
                    <a:pt x="934" y="108"/>
                    <a:pt x="934" y="108"/>
                  </a:cubicBezTo>
                  <a:cubicBezTo>
                    <a:pt x="939" y="121"/>
                    <a:pt x="938" y="136"/>
                    <a:pt x="931" y="147"/>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263" name="Google Shape;1263;p48"/>
          <p:cNvGrpSpPr/>
          <p:nvPr/>
        </p:nvGrpSpPr>
        <p:grpSpPr>
          <a:xfrm>
            <a:off x="4982887" y="1550327"/>
            <a:ext cx="445627" cy="445604"/>
            <a:chOff x="6768809" y="2682265"/>
            <a:chExt cx="719915" cy="719877"/>
          </a:xfrm>
        </p:grpSpPr>
        <p:sp>
          <p:nvSpPr>
            <p:cNvPr id="1264" name="Google Shape;1264;p48"/>
            <p:cNvSpPr/>
            <p:nvPr/>
          </p:nvSpPr>
          <p:spPr>
            <a:xfrm>
              <a:off x="6768809" y="2682954"/>
              <a:ext cx="400157" cy="358101"/>
            </a:xfrm>
            <a:custGeom>
              <a:rect b="b" l="l" r="r" t="t"/>
              <a:pathLst>
                <a:path extrusionOk="0" h="571" w="638">
                  <a:moveTo>
                    <a:pt x="91" y="538"/>
                  </a:moveTo>
                  <a:cubicBezTo>
                    <a:pt x="91" y="525"/>
                    <a:pt x="97" y="513"/>
                    <a:pt x="107" y="505"/>
                  </a:cubicBezTo>
                  <a:cubicBezTo>
                    <a:pt x="121" y="493"/>
                    <a:pt x="142" y="486"/>
                    <a:pt x="164" y="487"/>
                  </a:cubicBezTo>
                  <a:cubicBezTo>
                    <a:pt x="187" y="486"/>
                    <a:pt x="208" y="493"/>
                    <a:pt x="222" y="505"/>
                  </a:cubicBezTo>
                  <a:cubicBezTo>
                    <a:pt x="232" y="513"/>
                    <a:pt x="238" y="525"/>
                    <a:pt x="238" y="538"/>
                  </a:cubicBezTo>
                  <a:cubicBezTo>
                    <a:pt x="238" y="551"/>
                    <a:pt x="232" y="563"/>
                    <a:pt x="221" y="571"/>
                  </a:cubicBezTo>
                  <a:cubicBezTo>
                    <a:pt x="314" y="571"/>
                    <a:pt x="314" y="571"/>
                    <a:pt x="314" y="571"/>
                  </a:cubicBezTo>
                  <a:cubicBezTo>
                    <a:pt x="315" y="435"/>
                    <a:pt x="420" y="325"/>
                    <a:pt x="552" y="314"/>
                  </a:cubicBezTo>
                  <a:cubicBezTo>
                    <a:pt x="552" y="192"/>
                    <a:pt x="552" y="192"/>
                    <a:pt x="552" y="192"/>
                  </a:cubicBezTo>
                  <a:cubicBezTo>
                    <a:pt x="554" y="189"/>
                    <a:pt x="557" y="185"/>
                    <a:pt x="561" y="185"/>
                  </a:cubicBezTo>
                  <a:cubicBezTo>
                    <a:pt x="569" y="184"/>
                    <a:pt x="577" y="184"/>
                    <a:pt x="582" y="192"/>
                  </a:cubicBezTo>
                  <a:cubicBezTo>
                    <a:pt x="585" y="196"/>
                    <a:pt x="587" y="201"/>
                    <a:pt x="590" y="205"/>
                  </a:cubicBezTo>
                  <a:cubicBezTo>
                    <a:pt x="598" y="218"/>
                    <a:pt x="615" y="220"/>
                    <a:pt x="625" y="208"/>
                  </a:cubicBezTo>
                  <a:cubicBezTo>
                    <a:pt x="634" y="196"/>
                    <a:pt x="638" y="179"/>
                    <a:pt x="638" y="163"/>
                  </a:cubicBezTo>
                  <a:cubicBezTo>
                    <a:pt x="638" y="148"/>
                    <a:pt x="634" y="131"/>
                    <a:pt x="625" y="119"/>
                  </a:cubicBezTo>
                  <a:cubicBezTo>
                    <a:pt x="615" y="107"/>
                    <a:pt x="598" y="109"/>
                    <a:pt x="590" y="122"/>
                  </a:cubicBezTo>
                  <a:cubicBezTo>
                    <a:pt x="587" y="126"/>
                    <a:pt x="585" y="131"/>
                    <a:pt x="582" y="135"/>
                  </a:cubicBezTo>
                  <a:cubicBezTo>
                    <a:pt x="577" y="142"/>
                    <a:pt x="569" y="143"/>
                    <a:pt x="561" y="142"/>
                  </a:cubicBezTo>
                  <a:cubicBezTo>
                    <a:pt x="557" y="142"/>
                    <a:pt x="554" y="138"/>
                    <a:pt x="552" y="135"/>
                  </a:cubicBezTo>
                  <a:cubicBezTo>
                    <a:pt x="552" y="0"/>
                    <a:pt x="552" y="0"/>
                    <a:pt x="552" y="0"/>
                  </a:cubicBezTo>
                  <a:cubicBezTo>
                    <a:pt x="246" y="11"/>
                    <a:pt x="1" y="262"/>
                    <a:pt x="0" y="571"/>
                  </a:cubicBezTo>
                  <a:cubicBezTo>
                    <a:pt x="107" y="571"/>
                    <a:pt x="107" y="571"/>
                    <a:pt x="107" y="571"/>
                  </a:cubicBezTo>
                  <a:cubicBezTo>
                    <a:pt x="97" y="563"/>
                    <a:pt x="91" y="551"/>
                    <a:pt x="91" y="538"/>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65" name="Google Shape;1265;p48"/>
            <p:cNvSpPr/>
            <p:nvPr/>
          </p:nvSpPr>
          <p:spPr>
            <a:xfrm>
              <a:off x="6768809" y="3002032"/>
              <a:ext cx="358808" cy="400111"/>
            </a:xfrm>
            <a:custGeom>
              <a:rect b="b" l="l" r="r" t="t"/>
              <a:pathLst>
                <a:path extrusionOk="0" h="638" w="572">
                  <a:moveTo>
                    <a:pt x="539" y="547"/>
                  </a:moveTo>
                  <a:cubicBezTo>
                    <a:pt x="526" y="547"/>
                    <a:pt x="514" y="542"/>
                    <a:pt x="506" y="532"/>
                  </a:cubicBezTo>
                  <a:cubicBezTo>
                    <a:pt x="494" y="517"/>
                    <a:pt x="487" y="497"/>
                    <a:pt x="488" y="474"/>
                  </a:cubicBezTo>
                  <a:cubicBezTo>
                    <a:pt x="487" y="451"/>
                    <a:pt x="494" y="431"/>
                    <a:pt x="506" y="416"/>
                  </a:cubicBezTo>
                  <a:cubicBezTo>
                    <a:pt x="514" y="406"/>
                    <a:pt x="526" y="400"/>
                    <a:pt x="539" y="400"/>
                  </a:cubicBezTo>
                  <a:cubicBezTo>
                    <a:pt x="551" y="400"/>
                    <a:pt x="564" y="406"/>
                    <a:pt x="572" y="417"/>
                  </a:cubicBezTo>
                  <a:cubicBezTo>
                    <a:pt x="572" y="324"/>
                    <a:pt x="572" y="324"/>
                    <a:pt x="572" y="324"/>
                  </a:cubicBezTo>
                  <a:cubicBezTo>
                    <a:pt x="436" y="323"/>
                    <a:pt x="325" y="219"/>
                    <a:pt x="315" y="86"/>
                  </a:cubicBezTo>
                  <a:cubicBezTo>
                    <a:pt x="193" y="86"/>
                    <a:pt x="193" y="86"/>
                    <a:pt x="193" y="86"/>
                  </a:cubicBezTo>
                  <a:cubicBezTo>
                    <a:pt x="189" y="84"/>
                    <a:pt x="186" y="81"/>
                    <a:pt x="186" y="77"/>
                  </a:cubicBezTo>
                  <a:cubicBezTo>
                    <a:pt x="185" y="69"/>
                    <a:pt x="185" y="61"/>
                    <a:pt x="193" y="56"/>
                  </a:cubicBezTo>
                  <a:cubicBezTo>
                    <a:pt x="197" y="53"/>
                    <a:pt x="202" y="51"/>
                    <a:pt x="206" y="48"/>
                  </a:cubicBezTo>
                  <a:cubicBezTo>
                    <a:pt x="219" y="40"/>
                    <a:pt x="221" y="23"/>
                    <a:pt x="209" y="13"/>
                  </a:cubicBezTo>
                  <a:cubicBezTo>
                    <a:pt x="197" y="4"/>
                    <a:pt x="180" y="0"/>
                    <a:pt x="164" y="0"/>
                  </a:cubicBezTo>
                  <a:cubicBezTo>
                    <a:pt x="149" y="0"/>
                    <a:pt x="132" y="4"/>
                    <a:pt x="120" y="13"/>
                  </a:cubicBezTo>
                  <a:cubicBezTo>
                    <a:pt x="108" y="23"/>
                    <a:pt x="109" y="40"/>
                    <a:pt x="123" y="48"/>
                  </a:cubicBezTo>
                  <a:cubicBezTo>
                    <a:pt x="127" y="51"/>
                    <a:pt x="132" y="53"/>
                    <a:pt x="136" y="56"/>
                  </a:cubicBezTo>
                  <a:cubicBezTo>
                    <a:pt x="143" y="61"/>
                    <a:pt x="143" y="69"/>
                    <a:pt x="143" y="77"/>
                  </a:cubicBezTo>
                  <a:cubicBezTo>
                    <a:pt x="143" y="81"/>
                    <a:pt x="139" y="84"/>
                    <a:pt x="136" y="86"/>
                  </a:cubicBezTo>
                  <a:cubicBezTo>
                    <a:pt x="0" y="86"/>
                    <a:pt x="0" y="86"/>
                    <a:pt x="0" y="86"/>
                  </a:cubicBezTo>
                  <a:cubicBezTo>
                    <a:pt x="12" y="392"/>
                    <a:pt x="263" y="637"/>
                    <a:pt x="572" y="638"/>
                  </a:cubicBezTo>
                  <a:cubicBezTo>
                    <a:pt x="572" y="531"/>
                    <a:pt x="572" y="531"/>
                    <a:pt x="572" y="531"/>
                  </a:cubicBezTo>
                  <a:cubicBezTo>
                    <a:pt x="564" y="541"/>
                    <a:pt x="551" y="547"/>
                    <a:pt x="539" y="547"/>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66" name="Google Shape;1266;p48"/>
            <p:cNvSpPr/>
            <p:nvPr/>
          </p:nvSpPr>
          <p:spPr>
            <a:xfrm>
              <a:off x="7129915" y="2682265"/>
              <a:ext cx="358808" cy="400111"/>
            </a:xfrm>
            <a:custGeom>
              <a:rect b="b" l="l" r="r" t="t"/>
              <a:pathLst>
                <a:path extrusionOk="0" h="638" w="572">
                  <a:moveTo>
                    <a:pt x="33" y="91"/>
                  </a:moveTo>
                  <a:cubicBezTo>
                    <a:pt x="46" y="91"/>
                    <a:pt x="58" y="97"/>
                    <a:pt x="66" y="107"/>
                  </a:cubicBezTo>
                  <a:cubicBezTo>
                    <a:pt x="78" y="121"/>
                    <a:pt x="85" y="142"/>
                    <a:pt x="84" y="164"/>
                  </a:cubicBezTo>
                  <a:cubicBezTo>
                    <a:pt x="85" y="187"/>
                    <a:pt x="78" y="208"/>
                    <a:pt x="66" y="222"/>
                  </a:cubicBezTo>
                  <a:cubicBezTo>
                    <a:pt x="58" y="232"/>
                    <a:pt x="46" y="238"/>
                    <a:pt x="33" y="238"/>
                  </a:cubicBezTo>
                  <a:cubicBezTo>
                    <a:pt x="21" y="238"/>
                    <a:pt x="8" y="232"/>
                    <a:pt x="0" y="222"/>
                  </a:cubicBezTo>
                  <a:cubicBezTo>
                    <a:pt x="0" y="314"/>
                    <a:pt x="0" y="314"/>
                    <a:pt x="0" y="314"/>
                  </a:cubicBezTo>
                  <a:cubicBezTo>
                    <a:pt x="136" y="315"/>
                    <a:pt x="247" y="420"/>
                    <a:pt x="257" y="553"/>
                  </a:cubicBezTo>
                  <a:cubicBezTo>
                    <a:pt x="379" y="553"/>
                    <a:pt x="379" y="553"/>
                    <a:pt x="379" y="553"/>
                  </a:cubicBezTo>
                  <a:cubicBezTo>
                    <a:pt x="383" y="554"/>
                    <a:pt x="386" y="557"/>
                    <a:pt x="386" y="561"/>
                  </a:cubicBezTo>
                  <a:cubicBezTo>
                    <a:pt x="387" y="570"/>
                    <a:pt x="387" y="577"/>
                    <a:pt x="379" y="582"/>
                  </a:cubicBezTo>
                  <a:cubicBezTo>
                    <a:pt x="375" y="585"/>
                    <a:pt x="370" y="587"/>
                    <a:pt x="366" y="590"/>
                  </a:cubicBezTo>
                  <a:cubicBezTo>
                    <a:pt x="353" y="598"/>
                    <a:pt x="351" y="615"/>
                    <a:pt x="363" y="625"/>
                  </a:cubicBezTo>
                  <a:cubicBezTo>
                    <a:pt x="375" y="635"/>
                    <a:pt x="392" y="638"/>
                    <a:pt x="408" y="638"/>
                  </a:cubicBezTo>
                  <a:cubicBezTo>
                    <a:pt x="423" y="638"/>
                    <a:pt x="440" y="635"/>
                    <a:pt x="452" y="625"/>
                  </a:cubicBezTo>
                  <a:cubicBezTo>
                    <a:pt x="464" y="615"/>
                    <a:pt x="463" y="598"/>
                    <a:pt x="449" y="590"/>
                  </a:cubicBezTo>
                  <a:cubicBezTo>
                    <a:pt x="445" y="587"/>
                    <a:pt x="440" y="585"/>
                    <a:pt x="436" y="582"/>
                  </a:cubicBezTo>
                  <a:cubicBezTo>
                    <a:pt x="429" y="577"/>
                    <a:pt x="429" y="570"/>
                    <a:pt x="429" y="561"/>
                  </a:cubicBezTo>
                  <a:cubicBezTo>
                    <a:pt x="429" y="557"/>
                    <a:pt x="433" y="554"/>
                    <a:pt x="436" y="553"/>
                  </a:cubicBezTo>
                  <a:cubicBezTo>
                    <a:pt x="572" y="553"/>
                    <a:pt x="572" y="553"/>
                    <a:pt x="572" y="553"/>
                  </a:cubicBezTo>
                  <a:cubicBezTo>
                    <a:pt x="560" y="246"/>
                    <a:pt x="309" y="1"/>
                    <a:pt x="0" y="0"/>
                  </a:cubicBezTo>
                  <a:cubicBezTo>
                    <a:pt x="0" y="107"/>
                    <a:pt x="0" y="107"/>
                    <a:pt x="0" y="107"/>
                  </a:cubicBezTo>
                  <a:cubicBezTo>
                    <a:pt x="8" y="97"/>
                    <a:pt x="21" y="91"/>
                    <a:pt x="33" y="91"/>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67" name="Google Shape;1267;p48"/>
            <p:cNvSpPr/>
            <p:nvPr/>
          </p:nvSpPr>
          <p:spPr>
            <a:xfrm>
              <a:off x="7088567" y="3043581"/>
              <a:ext cx="400157" cy="358561"/>
            </a:xfrm>
            <a:custGeom>
              <a:rect b="b" l="l" r="r" t="t"/>
              <a:pathLst>
                <a:path extrusionOk="0" h="572" w="638">
                  <a:moveTo>
                    <a:pt x="547" y="34"/>
                  </a:moveTo>
                  <a:cubicBezTo>
                    <a:pt x="547" y="46"/>
                    <a:pt x="541" y="58"/>
                    <a:pt x="531" y="66"/>
                  </a:cubicBezTo>
                  <a:cubicBezTo>
                    <a:pt x="517" y="78"/>
                    <a:pt x="496" y="85"/>
                    <a:pt x="474" y="84"/>
                  </a:cubicBezTo>
                  <a:cubicBezTo>
                    <a:pt x="451" y="85"/>
                    <a:pt x="430" y="78"/>
                    <a:pt x="416" y="66"/>
                  </a:cubicBezTo>
                  <a:cubicBezTo>
                    <a:pt x="406" y="58"/>
                    <a:pt x="400" y="46"/>
                    <a:pt x="400" y="34"/>
                  </a:cubicBezTo>
                  <a:cubicBezTo>
                    <a:pt x="400" y="21"/>
                    <a:pt x="406" y="9"/>
                    <a:pt x="417" y="0"/>
                  </a:cubicBezTo>
                  <a:cubicBezTo>
                    <a:pt x="324" y="0"/>
                    <a:pt x="324" y="0"/>
                    <a:pt x="324" y="0"/>
                  </a:cubicBezTo>
                  <a:cubicBezTo>
                    <a:pt x="323" y="136"/>
                    <a:pt x="218" y="247"/>
                    <a:pt x="86" y="258"/>
                  </a:cubicBezTo>
                  <a:cubicBezTo>
                    <a:pt x="86" y="379"/>
                    <a:pt x="86" y="379"/>
                    <a:pt x="86" y="379"/>
                  </a:cubicBezTo>
                  <a:cubicBezTo>
                    <a:pt x="84" y="383"/>
                    <a:pt x="81" y="386"/>
                    <a:pt x="77" y="387"/>
                  </a:cubicBezTo>
                  <a:cubicBezTo>
                    <a:pt x="69" y="387"/>
                    <a:pt x="61" y="387"/>
                    <a:pt x="56" y="379"/>
                  </a:cubicBezTo>
                  <a:cubicBezTo>
                    <a:pt x="53" y="375"/>
                    <a:pt x="51" y="370"/>
                    <a:pt x="48" y="366"/>
                  </a:cubicBezTo>
                  <a:cubicBezTo>
                    <a:pt x="40" y="353"/>
                    <a:pt x="23" y="352"/>
                    <a:pt x="13" y="363"/>
                  </a:cubicBezTo>
                  <a:cubicBezTo>
                    <a:pt x="4" y="375"/>
                    <a:pt x="0" y="392"/>
                    <a:pt x="0" y="408"/>
                  </a:cubicBezTo>
                  <a:cubicBezTo>
                    <a:pt x="0" y="423"/>
                    <a:pt x="4" y="440"/>
                    <a:pt x="13" y="452"/>
                  </a:cubicBezTo>
                  <a:cubicBezTo>
                    <a:pt x="23" y="464"/>
                    <a:pt x="40" y="463"/>
                    <a:pt x="48" y="450"/>
                  </a:cubicBezTo>
                  <a:cubicBezTo>
                    <a:pt x="51" y="445"/>
                    <a:pt x="53" y="440"/>
                    <a:pt x="56" y="436"/>
                  </a:cubicBezTo>
                  <a:cubicBezTo>
                    <a:pt x="61" y="429"/>
                    <a:pt x="69" y="429"/>
                    <a:pt x="77" y="429"/>
                  </a:cubicBezTo>
                  <a:cubicBezTo>
                    <a:pt x="81" y="429"/>
                    <a:pt x="84" y="433"/>
                    <a:pt x="86" y="436"/>
                  </a:cubicBezTo>
                  <a:cubicBezTo>
                    <a:pt x="86" y="572"/>
                    <a:pt x="86" y="572"/>
                    <a:pt x="86" y="572"/>
                  </a:cubicBezTo>
                  <a:cubicBezTo>
                    <a:pt x="392" y="560"/>
                    <a:pt x="637" y="309"/>
                    <a:pt x="638" y="0"/>
                  </a:cubicBezTo>
                  <a:cubicBezTo>
                    <a:pt x="531" y="0"/>
                    <a:pt x="531" y="0"/>
                    <a:pt x="531" y="0"/>
                  </a:cubicBezTo>
                  <a:cubicBezTo>
                    <a:pt x="541" y="9"/>
                    <a:pt x="547" y="21"/>
                    <a:pt x="547" y="34"/>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268" name="Google Shape;1268;p48"/>
          <p:cNvGrpSpPr/>
          <p:nvPr/>
        </p:nvGrpSpPr>
        <p:grpSpPr>
          <a:xfrm>
            <a:off x="5624209" y="1550356"/>
            <a:ext cx="445753" cy="445545"/>
            <a:chOff x="7804870" y="2682313"/>
            <a:chExt cx="720118" cy="719782"/>
          </a:xfrm>
        </p:grpSpPr>
        <p:sp>
          <p:nvSpPr>
            <p:cNvPr id="1269" name="Google Shape;1269;p48"/>
            <p:cNvSpPr/>
            <p:nvPr/>
          </p:nvSpPr>
          <p:spPr>
            <a:xfrm>
              <a:off x="7804870" y="2922841"/>
              <a:ext cx="256443" cy="407568"/>
            </a:xfrm>
            <a:custGeom>
              <a:rect b="b" l="l" r="r" t="t"/>
              <a:pathLst>
                <a:path extrusionOk="0" h="598" w="376">
                  <a:moveTo>
                    <a:pt x="242" y="519"/>
                  </a:moveTo>
                  <a:cubicBezTo>
                    <a:pt x="234" y="513"/>
                    <a:pt x="229" y="503"/>
                    <a:pt x="228" y="493"/>
                  </a:cubicBezTo>
                  <a:cubicBezTo>
                    <a:pt x="227" y="477"/>
                    <a:pt x="233" y="460"/>
                    <a:pt x="244" y="445"/>
                  </a:cubicBezTo>
                  <a:cubicBezTo>
                    <a:pt x="255" y="430"/>
                    <a:pt x="269" y="420"/>
                    <a:pt x="284" y="416"/>
                  </a:cubicBezTo>
                  <a:cubicBezTo>
                    <a:pt x="294" y="413"/>
                    <a:pt x="305" y="415"/>
                    <a:pt x="313" y="421"/>
                  </a:cubicBezTo>
                  <a:cubicBezTo>
                    <a:pt x="316" y="424"/>
                    <a:pt x="319" y="427"/>
                    <a:pt x="321" y="430"/>
                  </a:cubicBezTo>
                  <a:cubicBezTo>
                    <a:pt x="326" y="437"/>
                    <a:pt x="335" y="437"/>
                    <a:pt x="340" y="430"/>
                  </a:cubicBezTo>
                  <a:cubicBezTo>
                    <a:pt x="372" y="386"/>
                    <a:pt x="372" y="386"/>
                    <a:pt x="372" y="386"/>
                  </a:cubicBezTo>
                  <a:cubicBezTo>
                    <a:pt x="376" y="381"/>
                    <a:pt x="375" y="374"/>
                    <a:pt x="370" y="371"/>
                  </a:cubicBezTo>
                  <a:cubicBezTo>
                    <a:pt x="313" y="325"/>
                    <a:pt x="276" y="254"/>
                    <a:pt x="276" y="175"/>
                  </a:cubicBezTo>
                  <a:cubicBezTo>
                    <a:pt x="276" y="157"/>
                    <a:pt x="278" y="140"/>
                    <a:pt x="281" y="124"/>
                  </a:cubicBezTo>
                  <a:cubicBezTo>
                    <a:pt x="283" y="118"/>
                    <a:pt x="279" y="112"/>
                    <a:pt x="274" y="111"/>
                  </a:cubicBezTo>
                  <a:cubicBezTo>
                    <a:pt x="177" y="79"/>
                    <a:pt x="177" y="79"/>
                    <a:pt x="177" y="79"/>
                  </a:cubicBezTo>
                  <a:cubicBezTo>
                    <a:pt x="175" y="77"/>
                    <a:pt x="173" y="74"/>
                    <a:pt x="174" y="71"/>
                  </a:cubicBezTo>
                  <a:cubicBezTo>
                    <a:pt x="176" y="64"/>
                    <a:pt x="178" y="58"/>
                    <a:pt x="185" y="56"/>
                  </a:cubicBezTo>
                  <a:cubicBezTo>
                    <a:pt x="189" y="55"/>
                    <a:pt x="193" y="55"/>
                    <a:pt x="197" y="54"/>
                  </a:cubicBezTo>
                  <a:cubicBezTo>
                    <a:pt x="209" y="50"/>
                    <a:pt x="215" y="38"/>
                    <a:pt x="208" y="27"/>
                  </a:cubicBezTo>
                  <a:cubicBezTo>
                    <a:pt x="201" y="16"/>
                    <a:pt x="189" y="9"/>
                    <a:pt x="177" y="5"/>
                  </a:cubicBezTo>
                  <a:cubicBezTo>
                    <a:pt x="165" y="1"/>
                    <a:pt x="151" y="0"/>
                    <a:pt x="139" y="5"/>
                  </a:cubicBezTo>
                  <a:cubicBezTo>
                    <a:pt x="127" y="9"/>
                    <a:pt x="124" y="23"/>
                    <a:pt x="132" y="32"/>
                  </a:cubicBezTo>
                  <a:cubicBezTo>
                    <a:pt x="135" y="36"/>
                    <a:pt x="138" y="38"/>
                    <a:pt x="140" y="42"/>
                  </a:cubicBezTo>
                  <a:cubicBezTo>
                    <a:pt x="145" y="48"/>
                    <a:pt x="143" y="54"/>
                    <a:pt x="141" y="60"/>
                  </a:cubicBezTo>
                  <a:cubicBezTo>
                    <a:pt x="140" y="63"/>
                    <a:pt x="136" y="65"/>
                    <a:pt x="133" y="65"/>
                  </a:cubicBezTo>
                  <a:cubicBezTo>
                    <a:pt x="32" y="32"/>
                    <a:pt x="32" y="32"/>
                    <a:pt x="32" y="32"/>
                  </a:cubicBezTo>
                  <a:cubicBezTo>
                    <a:pt x="26" y="30"/>
                    <a:pt x="19" y="34"/>
                    <a:pt x="17" y="40"/>
                  </a:cubicBezTo>
                  <a:cubicBezTo>
                    <a:pt x="6" y="83"/>
                    <a:pt x="0" y="128"/>
                    <a:pt x="0" y="175"/>
                  </a:cubicBezTo>
                  <a:cubicBezTo>
                    <a:pt x="0" y="345"/>
                    <a:pt x="81" y="497"/>
                    <a:pt x="207" y="594"/>
                  </a:cubicBezTo>
                  <a:cubicBezTo>
                    <a:pt x="212" y="598"/>
                    <a:pt x="219" y="597"/>
                    <a:pt x="223" y="591"/>
                  </a:cubicBezTo>
                  <a:cubicBezTo>
                    <a:pt x="259" y="542"/>
                    <a:pt x="259" y="542"/>
                    <a:pt x="259" y="542"/>
                  </a:cubicBezTo>
                  <a:cubicBezTo>
                    <a:pt x="264" y="535"/>
                    <a:pt x="260" y="526"/>
                    <a:pt x="253" y="524"/>
                  </a:cubicBezTo>
                  <a:cubicBezTo>
                    <a:pt x="249" y="523"/>
                    <a:pt x="245" y="521"/>
                    <a:pt x="242" y="519"/>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70" name="Google Shape;1270;p48"/>
            <p:cNvSpPr/>
            <p:nvPr/>
          </p:nvSpPr>
          <p:spPr>
            <a:xfrm>
              <a:off x="7823833" y="2682313"/>
              <a:ext cx="377215" cy="304549"/>
            </a:xfrm>
            <a:custGeom>
              <a:rect b="b" l="l" r="r" t="t"/>
              <a:pathLst>
                <a:path extrusionOk="0" h="447" w="553">
                  <a:moveTo>
                    <a:pt x="84" y="362"/>
                  </a:moveTo>
                  <a:cubicBezTo>
                    <a:pt x="87" y="352"/>
                    <a:pt x="95" y="344"/>
                    <a:pt x="105" y="340"/>
                  </a:cubicBezTo>
                  <a:cubicBezTo>
                    <a:pt x="119" y="335"/>
                    <a:pt x="137" y="335"/>
                    <a:pt x="154" y="341"/>
                  </a:cubicBezTo>
                  <a:cubicBezTo>
                    <a:pt x="172" y="346"/>
                    <a:pt x="187" y="357"/>
                    <a:pt x="195" y="370"/>
                  </a:cubicBezTo>
                  <a:cubicBezTo>
                    <a:pt x="201" y="379"/>
                    <a:pt x="202" y="390"/>
                    <a:pt x="199" y="399"/>
                  </a:cubicBezTo>
                  <a:cubicBezTo>
                    <a:pt x="198" y="403"/>
                    <a:pt x="196" y="407"/>
                    <a:pt x="193" y="410"/>
                  </a:cubicBezTo>
                  <a:cubicBezTo>
                    <a:pt x="188" y="416"/>
                    <a:pt x="191" y="425"/>
                    <a:pt x="199" y="428"/>
                  </a:cubicBezTo>
                  <a:cubicBezTo>
                    <a:pt x="250" y="445"/>
                    <a:pt x="250" y="445"/>
                    <a:pt x="250" y="445"/>
                  </a:cubicBezTo>
                  <a:cubicBezTo>
                    <a:pt x="256" y="447"/>
                    <a:pt x="263" y="444"/>
                    <a:pt x="265" y="438"/>
                  </a:cubicBezTo>
                  <a:cubicBezTo>
                    <a:pt x="298" y="352"/>
                    <a:pt x="377" y="288"/>
                    <a:pt x="472" y="277"/>
                  </a:cubicBezTo>
                  <a:cubicBezTo>
                    <a:pt x="478" y="277"/>
                    <a:pt x="482" y="272"/>
                    <a:pt x="482" y="266"/>
                  </a:cubicBezTo>
                  <a:cubicBezTo>
                    <a:pt x="482" y="165"/>
                    <a:pt x="482" y="165"/>
                    <a:pt x="482" y="165"/>
                  </a:cubicBezTo>
                  <a:cubicBezTo>
                    <a:pt x="483" y="162"/>
                    <a:pt x="486" y="159"/>
                    <a:pt x="489" y="159"/>
                  </a:cubicBezTo>
                  <a:cubicBezTo>
                    <a:pt x="496" y="158"/>
                    <a:pt x="502" y="159"/>
                    <a:pt x="507" y="165"/>
                  </a:cubicBezTo>
                  <a:cubicBezTo>
                    <a:pt x="509" y="168"/>
                    <a:pt x="511" y="172"/>
                    <a:pt x="513" y="176"/>
                  </a:cubicBezTo>
                  <a:cubicBezTo>
                    <a:pt x="520" y="186"/>
                    <a:pt x="533" y="187"/>
                    <a:pt x="541" y="178"/>
                  </a:cubicBezTo>
                  <a:cubicBezTo>
                    <a:pt x="549" y="168"/>
                    <a:pt x="553" y="154"/>
                    <a:pt x="552" y="141"/>
                  </a:cubicBezTo>
                  <a:cubicBezTo>
                    <a:pt x="553" y="128"/>
                    <a:pt x="549" y="115"/>
                    <a:pt x="541" y="105"/>
                  </a:cubicBezTo>
                  <a:cubicBezTo>
                    <a:pt x="533" y="95"/>
                    <a:pt x="520" y="96"/>
                    <a:pt x="513" y="107"/>
                  </a:cubicBezTo>
                  <a:cubicBezTo>
                    <a:pt x="511" y="111"/>
                    <a:pt x="509" y="114"/>
                    <a:pt x="507" y="118"/>
                  </a:cubicBezTo>
                  <a:cubicBezTo>
                    <a:pt x="502" y="124"/>
                    <a:pt x="496" y="124"/>
                    <a:pt x="489" y="124"/>
                  </a:cubicBezTo>
                  <a:cubicBezTo>
                    <a:pt x="486" y="124"/>
                    <a:pt x="483" y="121"/>
                    <a:pt x="482" y="118"/>
                  </a:cubicBezTo>
                  <a:cubicBezTo>
                    <a:pt x="482" y="12"/>
                    <a:pt x="482" y="12"/>
                    <a:pt x="482" y="12"/>
                  </a:cubicBezTo>
                  <a:cubicBezTo>
                    <a:pt x="482" y="5"/>
                    <a:pt x="477" y="0"/>
                    <a:pt x="470" y="0"/>
                  </a:cubicBezTo>
                  <a:cubicBezTo>
                    <a:pt x="253" y="12"/>
                    <a:pt x="71" y="155"/>
                    <a:pt x="2" y="352"/>
                  </a:cubicBezTo>
                  <a:cubicBezTo>
                    <a:pt x="0" y="358"/>
                    <a:pt x="3" y="364"/>
                    <a:pt x="9" y="366"/>
                  </a:cubicBezTo>
                  <a:cubicBezTo>
                    <a:pt x="68" y="385"/>
                    <a:pt x="68" y="385"/>
                    <a:pt x="68" y="385"/>
                  </a:cubicBezTo>
                  <a:cubicBezTo>
                    <a:pt x="75" y="388"/>
                    <a:pt x="83" y="382"/>
                    <a:pt x="82" y="374"/>
                  </a:cubicBezTo>
                  <a:cubicBezTo>
                    <a:pt x="82" y="370"/>
                    <a:pt x="83" y="366"/>
                    <a:pt x="84" y="362"/>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71" name="Google Shape;1271;p48"/>
            <p:cNvSpPr/>
            <p:nvPr/>
          </p:nvSpPr>
          <p:spPr>
            <a:xfrm>
              <a:off x="8277575" y="2932985"/>
              <a:ext cx="247414" cy="390661"/>
            </a:xfrm>
            <a:custGeom>
              <a:rect b="b" l="l" r="r" t="t"/>
              <a:pathLst>
                <a:path extrusionOk="0" h="573" w="363">
                  <a:moveTo>
                    <a:pt x="268" y="20"/>
                  </a:moveTo>
                  <a:cubicBezTo>
                    <a:pt x="261" y="23"/>
                    <a:pt x="258" y="32"/>
                    <a:pt x="263" y="38"/>
                  </a:cubicBezTo>
                  <a:cubicBezTo>
                    <a:pt x="266" y="42"/>
                    <a:pt x="268" y="45"/>
                    <a:pt x="269" y="49"/>
                  </a:cubicBezTo>
                  <a:cubicBezTo>
                    <a:pt x="272" y="59"/>
                    <a:pt x="270" y="70"/>
                    <a:pt x="265" y="79"/>
                  </a:cubicBezTo>
                  <a:cubicBezTo>
                    <a:pt x="256" y="92"/>
                    <a:pt x="242" y="102"/>
                    <a:pt x="224" y="107"/>
                  </a:cubicBezTo>
                  <a:cubicBezTo>
                    <a:pt x="207" y="113"/>
                    <a:pt x="189" y="114"/>
                    <a:pt x="174" y="108"/>
                  </a:cubicBezTo>
                  <a:cubicBezTo>
                    <a:pt x="165" y="104"/>
                    <a:pt x="157" y="96"/>
                    <a:pt x="154" y="86"/>
                  </a:cubicBezTo>
                  <a:cubicBezTo>
                    <a:pt x="153" y="83"/>
                    <a:pt x="152" y="79"/>
                    <a:pt x="152" y="75"/>
                  </a:cubicBezTo>
                  <a:cubicBezTo>
                    <a:pt x="152" y="67"/>
                    <a:pt x="145" y="60"/>
                    <a:pt x="137" y="63"/>
                  </a:cubicBezTo>
                  <a:cubicBezTo>
                    <a:pt x="85" y="80"/>
                    <a:pt x="85" y="80"/>
                    <a:pt x="85" y="80"/>
                  </a:cubicBezTo>
                  <a:cubicBezTo>
                    <a:pt x="80" y="82"/>
                    <a:pt x="76" y="88"/>
                    <a:pt x="78" y="94"/>
                  </a:cubicBezTo>
                  <a:cubicBezTo>
                    <a:pt x="84" y="115"/>
                    <a:pt x="87" y="137"/>
                    <a:pt x="87" y="160"/>
                  </a:cubicBezTo>
                  <a:cubicBezTo>
                    <a:pt x="87" y="233"/>
                    <a:pt x="55" y="299"/>
                    <a:pt x="5" y="345"/>
                  </a:cubicBezTo>
                  <a:cubicBezTo>
                    <a:pt x="0" y="349"/>
                    <a:pt x="0" y="356"/>
                    <a:pt x="3" y="361"/>
                  </a:cubicBezTo>
                  <a:cubicBezTo>
                    <a:pt x="63" y="443"/>
                    <a:pt x="63" y="443"/>
                    <a:pt x="63" y="443"/>
                  </a:cubicBezTo>
                  <a:cubicBezTo>
                    <a:pt x="63" y="446"/>
                    <a:pt x="63" y="449"/>
                    <a:pt x="61" y="452"/>
                  </a:cubicBezTo>
                  <a:cubicBezTo>
                    <a:pt x="55" y="456"/>
                    <a:pt x="50" y="459"/>
                    <a:pt x="43" y="457"/>
                  </a:cubicBezTo>
                  <a:cubicBezTo>
                    <a:pt x="39" y="456"/>
                    <a:pt x="35" y="453"/>
                    <a:pt x="32" y="452"/>
                  </a:cubicBezTo>
                  <a:cubicBezTo>
                    <a:pt x="20" y="447"/>
                    <a:pt x="8" y="454"/>
                    <a:pt x="7" y="467"/>
                  </a:cubicBezTo>
                  <a:cubicBezTo>
                    <a:pt x="6" y="479"/>
                    <a:pt x="12" y="493"/>
                    <a:pt x="20" y="503"/>
                  </a:cubicBezTo>
                  <a:cubicBezTo>
                    <a:pt x="27" y="513"/>
                    <a:pt x="38" y="523"/>
                    <a:pt x="50" y="526"/>
                  </a:cubicBezTo>
                  <a:cubicBezTo>
                    <a:pt x="62" y="529"/>
                    <a:pt x="73" y="520"/>
                    <a:pt x="72" y="507"/>
                  </a:cubicBezTo>
                  <a:cubicBezTo>
                    <a:pt x="72" y="503"/>
                    <a:pt x="71" y="499"/>
                    <a:pt x="70" y="495"/>
                  </a:cubicBezTo>
                  <a:cubicBezTo>
                    <a:pt x="70" y="487"/>
                    <a:pt x="75" y="484"/>
                    <a:pt x="81" y="480"/>
                  </a:cubicBezTo>
                  <a:cubicBezTo>
                    <a:pt x="84" y="478"/>
                    <a:pt x="88" y="479"/>
                    <a:pt x="90" y="481"/>
                  </a:cubicBezTo>
                  <a:cubicBezTo>
                    <a:pt x="153" y="566"/>
                    <a:pt x="153" y="566"/>
                    <a:pt x="153" y="566"/>
                  </a:cubicBezTo>
                  <a:cubicBezTo>
                    <a:pt x="156" y="572"/>
                    <a:pt x="164" y="573"/>
                    <a:pt x="169" y="569"/>
                  </a:cubicBezTo>
                  <a:cubicBezTo>
                    <a:pt x="287" y="472"/>
                    <a:pt x="363" y="324"/>
                    <a:pt x="363" y="160"/>
                  </a:cubicBezTo>
                  <a:cubicBezTo>
                    <a:pt x="363" y="107"/>
                    <a:pt x="355" y="57"/>
                    <a:pt x="341" y="9"/>
                  </a:cubicBezTo>
                  <a:cubicBezTo>
                    <a:pt x="339" y="3"/>
                    <a:pt x="333" y="0"/>
                    <a:pt x="327" y="1"/>
                  </a:cubicBezTo>
                  <a:lnTo>
                    <a:pt x="268" y="20"/>
                  </a:ln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72" name="Google Shape;1272;p48"/>
            <p:cNvSpPr/>
            <p:nvPr/>
          </p:nvSpPr>
          <p:spPr>
            <a:xfrm>
              <a:off x="8166284" y="2682313"/>
              <a:ext cx="336357" cy="315595"/>
            </a:xfrm>
            <a:custGeom>
              <a:rect b="b" l="l" r="r" t="t"/>
              <a:pathLst>
                <a:path extrusionOk="0" h="463" w="493">
                  <a:moveTo>
                    <a:pt x="27" y="81"/>
                  </a:moveTo>
                  <a:cubicBezTo>
                    <a:pt x="37" y="81"/>
                    <a:pt x="47" y="86"/>
                    <a:pt x="54" y="94"/>
                  </a:cubicBezTo>
                  <a:cubicBezTo>
                    <a:pt x="64" y="106"/>
                    <a:pt x="69" y="123"/>
                    <a:pt x="69" y="141"/>
                  </a:cubicBezTo>
                  <a:cubicBezTo>
                    <a:pt x="69" y="160"/>
                    <a:pt x="64" y="177"/>
                    <a:pt x="54" y="189"/>
                  </a:cubicBezTo>
                  <a:cubicBezTo>
                    <a:pt x="47" y="197"/>
                    <a:pt x="37" y="202"/>
                    <a:pt x="27" y="202"/>
                  </a:cubicBezTo>
                  <a:cubicBezTo>
                    <a:pt x="23" y="202"/>
                    <a:pt x="19" y="201"/>
                    <a:pt x="15" y="200"/>
                  </a:cubicBezTo>
                  <a:cubicBezTo>
                    <a:pt x="8" y="197"/>
                    <a:pt x="0" y="202"/>
                    <a:pt x="0" y="210"/>
                  </a:cubicBezTo>
                  <a:cubicBezTo>
                    <a:pt x="0" y="265"/>
                    <a:pt x="0" y="265"/>
                    <a:pt x="0" y="265"/>
                  </a:cubicBezTo>
                  <a:cubicBezTo>
                    <a:pt x="0" y="271"/>
                    <a:pt x="5" y="276"/>
                    <a:pt x="11" y="276"/>
                  </a:cubicBezTo>
                  <a:cubicBezTo>
                    <a:pt x="107" y="281"/>
                    <a:pt x="189" y="340"/>
                    <a:pt x="227" y="423"/>
                  </a:cubicBezTo>
                  <a:cubicBezTo>
                    <a:pt x="230" y="429"/>
                    <a:pt x="236" y="432"/>
                    <a:pt x="241" y="430"/>
                  </a:cubicBezTo>
                  <a:cubicBezTo>
                    <a:pt x="338" y="398"/>
                    <a:pt x="338" y="398"/>
                    <a:pt x="338" y="398"/>
                  </a:cubicBezTo>
                  <a:cubicBezTo>
                    <a:pt x="341" y="399"/>
                    <a:pt x="344" y="400"/>
                    <a:pt x="346" y="403"/>
                  </a:cubicBezTo>
                  <a:cubicBezTo>
                    <a:pt x="348" y="410"/>
                    <a:pt x="350" y="416"/>
                    <a:pt x="345" y="422"/>
                  </a:cubicBezTo>
                  <a:cubicBezTo>
                    <a:pt x="343" y="425"/>
                    <a:pt x="339" y="428"/>
                    <a:pt x="337" y="431"/>
                  </a:cubicBezTo>
                  <a:cubicBezTo>
                    <a:pt x="329" y="441"/>
                    <a:pt x="332" y="454"/>
                    <a:pt x="344" y="459"/>
                  </a:cubicBezTo>
                  <a:cubicBezTo>
                    <a:pt x="355" y="463"/>
                    <a:pt x="369" y="462"/>
                    <a:pt x="382" y="458"/>
                  </a:cubicBezTo>
                  <a:cubicBezTo>
                    <a:pt x="394" y="454"/>
                    <a:pt x="406" y="447"/>
                    <a:pt x="413" y="436"/>
                  </a:cubicBezTo>
                  <a:cubicBezTo>
                    <a:pt x="420" y="426"/>
                    <a:pt x="414" y="413"/>
                    <a:pt x="402" y="410"/>
                  </a:cubicBezTo>
                  <a:cubicBezTo>
                    <a:pt x="398" y="409"/>
                    <a:pt x="394" y="408"/>
                    <a:pt x="390" y="407"/>
                  </a:cubicBezTo>
                  <a:cubicBezTo>
                    <a:pt x="383" y="405"/>
                    <a:pt x="380" y="399"/>
                    <a:pt x="379" y="393"/>
                  </a:cubicBezTo>
                  <a:cubicBezTo>
                    <a:pt x="378" y="389"/>
                    <a:pt x="380" y="386"/>
                    <a:pt x="382" y="384"/>
                  </a:cubicBezTo>
                  <a:cubicBezTo>
                    <a:pt x="483" y="351"/>
                    <a:pt x="483" y="351"/>
                    <a:pt x="483" y="351"/>
                  </a:cubicBezTo>
                  <a:cubicBezTo>
                    <a:pt x="489" y="349"/>
                    <a:pt x="493" y="342"/>
                    <a:pt x="490" y="336"/>
                  </a:cubicBezTo>
                  <a:cubicBezTo>
                    <a:pt x="415" y="143"/>
                    <a:pt x="230" y="5"/>
                    <a:pt x="11" y="0"/>
                  </a:cubicBezTo>
                  <a:cubicBezTo>
                    <a:pt x="5" y="0"/>
                    <a:pt x="0" y="5"/>
                    <a:pt x="0" y="11"/>
                  </a:cubicBezTo>
                  <a:cubicBezTo>
                    <a:pt x="0" y="72"/>
                    <a:pt x="0" y="72"/>
                    <a:pt x="0" y="72"/>
                  </a:cubicBezTo>
                  <a:cubicBezTo>
                    <a:pt x="0" y="80"/>
                    <a:pt x="8" y="86"/>
                    <a:pt x="15" y="83"/>
                  </a:cubicBezTo>
                  <a:cubicBezTo>
                    <a:pt x="19" y="82"/>
                    <a:pt x="23" y="81"/>
                    <a:pt x="27" y="81"/>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73" name="Google Shape;1273;p48"/>
            <p:cNvSpPr/>
            <p:nvPr/>
          </p:nvSpPr>
          <p:spPr>
            <a:xfrm>
              <a:off x="7965147" y="3183207"/>
              <a:ext cx="408594" cy="218887"/>
            </a:xfrm>
            <a:custGeom>
              <a:rect b="b" l="l" r="r" t="t"/>
              <a:pathLst>
                <a:path extrusionOk="0" h="321" w="599">
                  <a:moveTo>
                    <a:pt x="532" y="171"/>
                  </a:moveTo>
                  <a:cubicBezTo>
                    <a:pt x="524" y="177"/>
                    <a:pt x="513" y="179"/>
                    <a:pt x="503" y="176"/>
                  </a:cubicBezTo>
                  <a:cubicBezTo>
                    <a:pt x="488" y="172"/>
                    <a:pt x="474" y="162"/>
                    <a:pt x="463" y="147"/>
                  </a:cubicBezTo>
                  <a:cubicBezTo>
                    <a:pt x="452" y="132"/>
                    <a:pt x="446" y="115"/>
                    <a:pt x="447" y="99"/>
                  </a:cubicBezTo>
                  <a:cubicBezTo>
                    <a:pt x="448" y="89"/>
                    <a:pt x="453" y="79"/>
                    <a:pt x="461" y="73"/>
                  </a:cubicBezTo>
                  <a:cubicBezTo>
                    <a:pt x="464" y="71"/>
                    <a:pt x="468" y="69"/>
                    <a:pt x="472" y="68"/>
                  </a:cubicBezTo>
                  <a:cubicBezTo>
                    <a:pt x="479" y="66"/>
                    <a:pt x="483" y="57"/>
                    <a:pt x="478" y="50"/>
                  </a:cubicBezTo>
                  <a:cubicBezTo>
                    <a:pt x="446" y="6"/>
                    <a:pt x="446" y="6"/>
                    <a:pt x="446" y="6"/>
                  </a:cubicBezTo>
                  <a:cubicBezTo>
                    <a:pt x="442" y="1"/>
                    <a:pt x="436" y="0"/>
                    <a:pt x="431" y="3"/>
                  </a:cubicBezTo>
                  <a:cubicBezTo>
                    <a:pt x="391" y="29"/>
                    <a:pt x="344" y="44"/>
                    <a:pt x="293" y="44"/>
                  </a:cubicBezTo>
                  <a:cubicBezTo>
                    <a:pt x="248" y="44"/>
                    <a:pt x="205" y="32"/>
                    <a:pt x="168" y="11"/>
                  </a:cubicBezTo>
                  <a:cubicBezTo>
                    <a:pt x="163" y="8"/>
                    <a:pt x="157" y="10"/>
                    <a:pt x="154" y="15"/>
                  </a:cubicBezTo>
                  <a:cubicBezTo>
                    <a:pt x="94" y="97"/>
                    <a:pt x="94" y="97"/>
                    <a:pt x="94" y="97"/>
                  </a:cubicBezTo>
                  <a:cubicBezTo>
                    <a:pt x="91" y="98"/>
                    <a:pt x="88" y="99"/>
                    <a:pt x="85" y="97"/>
                  </a:cubicBezTo>
                  <a:cubicBezTo>
                    <a:pt x="79" y="93"/>
                    <a:pt x="74" y="90"/>
                    <a:pt x="74" y="82"/>
                  </a:cubicBezTo>
                  <a:cubicBezTo>
                    <a:pt x="74" y="78"/>
                    <a:pt x="75" y="74"/>
                    <a:pt x="76" y="70"/>
                  </a:cubicBezTo>
                  <a:cubicBezTo>
                    <a:pt x="77" y="57"/>
                    <a:pt x="66" y="48"/>
                    <a:pt x="54" y="51"/>
                  </a:cubicBezTo>
                  <a:cubicBezTo>
                    <a:pt x="42" y="54"/>
                    <a:pt x="31" y="64"/>
                    <a:pt x="24" y="74"/>
                  </a:cubicBezTo>
                  <a:cubicBezTo>
                    <a:pt x="16" y="85"/>
                    <a:pt x="10" y="98"/>
                    <a:pt x="11" y="110"/>
                  </a:cubicBezTo>
                  <a:cubicBezTo>
                    <a:pt x="12" y="123"/>
                    <a:pt x="24" y="130"/>
                    <a:pt x="35" y="125"/>
                  </a:cubicBezTo>
                  <a:cubicBezTo>
                    <a:pt x="39" y="124"/>
                    <a:pt x="43" y="121"/>
                    <a:pt x="47" y="120"/>
                  </a:cubicBezTo>
                  <a:cubicBezTo>
                    <a:pt x="54" y="118"/>
                    <a:pt x="59" y="121"/>
                    <a:pt x="64" y="125"/>
                  </a:cubicBezTo>
                  <a:cubicBezTo>
                    <a:pt x="67" y="128"/>
                    <a:pt x="67" y="131"/>
                    <a:pt x="67" y="135"/>
                  </a:cubicBezTo>
                  <a:cubicBezTo>
                    <a:pt x="4" y="220"/>
                    <a:pt x="4" y="220"/>
                    <a:pt x="4" y="220"/>
                  </a:cubicBezTo>
                  <a:cubicBezTo>
                    <a:pt x="0" y="226"/>
                    <a:pt x="2" y="233"/>
                    <a:pt x="7" y="237"/>
                  </a:cubicBezTo>
                  <a:cubicBezTo>
                    <a:pt x="90" y="290"/>
                    <a:pt x="188" y="321"/>
                    <a:pt x="293" y="321"/>
                  </a:cubicBezTo>
                  <a:cubicBezTo>
                    <a:pt x="404" y="321"/>
                    <a:pt x="507" y="286"/>
                    <a:pt x="593" y="227"/>
                  </a:cubicBezTo>
                  <a:cubicBezTo>
                    <a:pt x="598" y="224"/>
                    <a:pt x="599" y="216"/>
                    <a:pt x="595" y="211"/>
                  </a:cubicBezTo>
                  <a:cubicBezTo>
                    <a:pt x="559" y="162"/>
                    <a:pt x="559" y="162"/>
                    <a:pt x="559" y="162"/>
                  </a:cubicBezTo>
                  <a:cubicBezTo>
                    <a:pt x="555" y="155"/>
                    <a:pt x="545" y="156"/>
                    <a:pt x="541" y="162"/>
                  </a:cubicBezTo>
                  <a:cubicBezTo>
                    <a:pt x="538" y="166"/>
                    <a:pt x="535" y="169"/>
                    <a:pt x="532" y="171"/>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274" name="Google Shape;1274;p48"/>
          <p:cNvGrpSpPr/>
          <p:nvPr/>
        </p:nvGrpSpPr>
        <p:grpSpPr>
          <a:xfrm>
            <a:off x="6265657" y="1550125"/>
            <a:ext cx="446293" cy="446006"/>
            <a:chOff x="8841135" y="2681940"/>
            <a:chExt cx="720990" cy="720527"/>
          </a:xfrm>
        </p:grpSpPr>
        <p:sp>
          <p:nvSpPr>
            <p:cNvPr id="1275" name="Google Shape;1275;p48"/>
            <p:cNvSpPr/>
            <p:nvPr/>
          </p:nvSpPr>
          <p:spPr>
            <a:xfrm>
              <a:off x="8841135" y="2874744"/>
              <a:ext cx="210627" cy="348807"/>
            </a:xfrm>
            <a:custGeom>
              <a:rect b="b" l="l" r="r" t="t"/>
              <a:pathLst>
                <a:path extrusionOk="0" h="516" w="312">
                  <a:moveTo>
                    <a:pt x="131" y="453"/>
                  </a:moveTo>
                  <a:cubicBezTo>
                    <a:pt x="126" y="444"/>
                    <a:pt x="125" y="433"/>
                    <a:pt x="128" y="423"/>
                  </a:cubicBezTo>
                  <a:cubicBezTo>
                    <a:pt x="134" y="408"/>
                    <a:pt x="146" y="395"/>
                    <a:pt x="162" y="385"/>
                  </a:cubicBezTo>
                  <a:cubicBezTo>
                    <a:pt x="178" y="375"/>
                    <a:pt x="195" y="371"/>
                    <a:pt x="211" y="374"/>
                  </a:cubicBezTo>
                  <a:cubicBezTo>
                    <a:pt x="222" y="375"/>
                    <a:pt x="231" y="382"/>
                    <a:pt x="236" y="390"/>
                  </a:cubicBezTo>
                  <a:cubicBezTo>
                    <a:pt x="238" y="394"/>
                    <a:pt x="240" y="399"/>
                    <a:pt x="240" y="403"/>
                  </a:cubicBezTo>
                  <a:cubicBezTo>
                    <a:pt x="241" y="410"/>
                    <a:pt x="249" y="415"/>
                    <a:pt x="256" y="411"/>
                  </a:cubicBezTo>
                  <a:cubicBezTo>
                    <a:pt x="306" y="381"/>
                    <a:pt x="306" y="381"/>
                    <a:pt x="306" y="381"/>
                  </a:cubicBezTo>
                  <a:cubicBezTo>
                    <a:pt x="311" y="378"/>
                    <a:pt x="312" y="372"/>
                    <a:pt x="310" y="367"/>
                  </a:cubicBezTo>
                  <a:cubicBezTo>
                    <a:pt x="291" y="333"/>
                    <a:pt x="280" y="293"/>
                    <a:pt x="280" y="251"/>
                  </a:cubicBezTo>
                  <a:cubicBezTo>
                    <a:pt x="279" y="214"/>
                    <a:pt x="287" y="179"/>
                    <a:pt x="300" y="148"/>
                  </a:cubicBezTo>
                  <a:cubicBezTo>
                    <a:pt x="302" y="143"/>
                    <a:pt x="301" y="137"/>
                    <a:pt x="296" y="135"/>
                  </a:cubicBezTo>
                  <a:cubicBezTo>
                    <a:pt x="208" y="85"/>
                    <a:pt x="208" y="85"/>
                    <a:pt x="208" y="85"/>
                  </a:cubicBezTo>
                  <a:cubicBezTo>
                    <a:pt x="206" y="84"/>
                    <a:pt x="204" y="82"/>
                    <a:pt x="204" y="80"/>
                  </a:cubicBezTo>
                  <a:cubicBezTo>
                    <a:pt x="203" y="78"/>
                    <a:pt x="203" y="76"/>
                    <a:pt x="204" y="75"/>
                  </a:cubicBezTo>
                  <a:cubicBezTo>
                    <a:pt x="207" y="69"/>
                    <a:pt x="210" y="63"/>
                    <a:pt x="218" y="62"/>
                  </a:cubicBezTo>
                  <a:cubicBezTo>
                    <a:pt x="222" y="62"/>
                    <a:pt x="226" y="62"/>
                    <a:pt x="230" y="62"/>
                  </a:cubicBezTo>
                  <a:cubicBezTo>
                    <a:pt x="243" y="62"/>
                    <a:pt x="251" y="50"/>
                    <a:pt x="246" y="38"/>
                  </a:cubicBezTo>
                  <a:cubicBezTo>
                    <a:pt x="242" y="26"/>
                    <a:pt x="231" y="17"/>
                    <a:pt x="220" y="11"/>
                  </a:cubicBezTo>
                  <a:cubicBezTo>
                    <a:pt x="209" y="4"/>
                    <a:pt x="195" y="0"/>
                    <a:pt x="182" y="2"/>
                  </a:cubicBezTo>
                  <a:cubicBezTo>
                    <a:pt x="170" y="4"/>
                    <a:pt x="164" y="17"/>
                    <a:pt x="170" y="28"/>
                  </a:cubicBezTo>
                  <a:cubicBezTo>
                    <a:pt x="172" y="32"/>
                    <a:pt x="175" y="35"/>
                    <a:pt x="177" y="39"/>
                  </a:cubicBezTo>
                  <a:cubicBezTo>
                    <a:pt x="180" y="46"/>
                    <a:pt x="177" y="52"/>
                    <a:pt x="173" y="57"/>
                  </a:cubicBezTo>
                  <a:cubicBezTo>
                    <a:pt x="172" y="59"/>
                    <a:pt x="171" y="60"/>
                    <a:pt x="169" y="60"/>
                  </a:cubicBezTo>
                  <a:cubicBezTo>
                    <a:pt x="167" y="61"/>
                    <a:pt x="164" y="61"/>
                    <a:pt x="162" y="59"/>
                  </a:cubicBezTo>
                  <a:cubicBezTo>
                    <a:pt x="70" y="8"/>
                    <a:pt x="70" y="8"/>
                    <a:pt x="70" y="8"/>
                  </a:cubicBezTo>
                  <a:cubicBezTo>
                    <a:pt x="65" y="5"/>
                    <a:pt x="58" y="7"/>
                    <a:pt x="56" y="12"/>
                  </a:cubicBezTo>
                  <a:cubicBezTo>
                    <a:pt x="20" y="85"/>
                    <a:pt x="0" y="167"/>
                    <a:pt x="1" y="254"/>
                  </a:cubicBezTo>
                  <a:cubicBezTo>
                    <a:pt x="2" y="347"/>
                    <a:pt x="26" y="434"/>
                    <a:pt x="69" y="509"/>
                  </a:cubicBezTo>
                  <a:cubicBezTo>
                    <a:pt x="72" y="514"/>
                    <a:pt x="78" y="516"/>
                    <a:pt x="83" y="513"/>
                  </a:cubicBezTo>
                  <a:cubicBezTo>
                    <a:pt x="139" y="480"/>
                    <a:pt x="139" y="480"/>
                    <a:pt x="139" y="480"/>
                  </a:cubicBezTo>
                  <a:cubicBezTo>
                    <a:pt x="146" y="476"/>
                    <a:pt x="146" y="467"/>
                    <a:pt x="140" y="463"/>
                  </a:cubicBezTo>
                  <a:cubicBezTo>
                    <a:pt x="136" y="460"/>
                    <a:pt x="133" y="457"/>
                    <a:pt x="131" y="453"/>
                  </a:cubicBezTo>
                  <a:close/>
                </a:path>
              </a:pathLst>
            </a:cu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76" name="Google Shape;1276;p48"/>
            <p:cNvSpPr/>
            <p:nvPr/>
          </p:nvSpPr>
          <p:spPr>
            <a:xfrm>
              <a:off x="8899694" y="3138374"/>
              <a:ext cx="304599" cy="264093"/>
            </a:xfrm>
            <a:custGeom>
              <a:rect b="b" l="l" r="r" t="t"/>
              <a:pathLst>
                <a:path extrusionOk="0" h="391" w="451">
                  <a:moveTo>
                    <a:pt x="423" y="309"/>
                  </a:moveTo>
                  <a:cubicBezTo>
                    <a:pt x="413" y="309"/>
                    <a:pt x="403" y="305"/>
                    <a:pt x="396" y="297"/>
                  </a:cubicBezTo>
                  <a:cubicBezTo>
                    <a:pt x="385" y="285"/>
                    <a:pt x="380" y="268"/>
                    <a:pt x="380" y="249"/>
                  </a:cubicBezTo>
                  <a:cubicBezTo>
                    <a:pt x="379" y="230"/>
                    <a:pt x="385" y="213"/>
                    <a:pt x="394" y="201"/>
                  </a:cubicBezTo>
                  <a:cubicBezTo>
                    <a:pt x="401" y="192"/>
                    <a:pt x="411" y="187"/>
                    <a:pt x="421" y="187"/>
                  </a:cubicBezTo>
                  <a:cubicBezTo>
                    <a:pt x="426" y="187"/>
                    <a:pt x="431" y="188"/>
                    <a:pt x="435" y="190"/>
                  </a:cubicBezTo>
                  <a:cubicBezTo>
                    <a:pt x="442" y="193"/>
                    <a:pt x="449" y="188"/>
                    <a:pt x="449" y="180"/>
                  </a:cubicBezTo>
                  <a:cubicBezTo>
                    <a:pt x="448" y="122"/>
                    <a:pt x="448" y="122"/>
                    <a:pt x="448" y="122"/>
                  </a:cubicBezTo>
                  <a:cubicBezTo>
                    <a:pt x="448" y="117"/>
                    <a:pt x="444" y="112"/>
                    <a:pt x="438" y="112"/>
                  </a:cubicBezTo>
                  <a:cubicBezTo>
                    <a:pt x="359" y="109"/>
                    <a:pt x="288" y="70"/>
                    <a:pt x="243" y="10"/>
                  </a:cubicBezTo>
                  <a:cubicBezTo>
                    <a:pt x="240" y="6"/>
                    <a:pt x="234" y="5"/>
                    <a:pt x="230" y="7"/>
                  </a:cubicBezTo>
                  <a:cubicBezTo>
                    <a:pt x="143" y="59"/>
                    <a:pt x="143" y="59"/>
                    <a:pt x="143" y="59"/>
                  </a:cubicBezTo>
                  <a:cubicBezTo>
                    <a:pt x="141" y="60"/>
                    <a:pt x="139" y="61"/>
                    <a:pt x="136" y="60"/>
                  </a:cubicBezTo>
                  <a:cubicBezTo>
                    <a:pt x="134" y="59"/>
                    <a:pt x="133" y="59"/>
                    <a:pt x="132" y="57"/>
                  </a:cubicBezTo>
                  <a:cubicBezTo>
                    <a:pt x="128" y="51"/>
                    <a:pt x="125" y="46"/>
                    <a:pt x="128" y="39"/>
                  </a:cubicBezTo>
                  <a:cubicBezTo>
                    <a:pt x="130" y="35"/>
                    <a:pt x="133" y="32"/>
                    <a:pt x="135" y="28"/>
                  </a:cubicBezTo>
                  <a:cubicBezTo>
                    <a:pt x="140" y="17"/>
                    <a:pt x="134" y="4"/>
                    <a:pt x="122" y="2"/>
                  </a:cubicBezTo>
                  <a:cubicBezTo>
                    <a:pt x="109" y="0"/>
                    <a:pt x="95" y="4"/>
                    <a:pt x="84" y="11"/>
                  </a:cubicBezTo>
                  <a:cubicBezTo>
                    <a:pt x="73" y="18"/>
                    <a:pt x="63" y="27"/>
                    <a:pt x="58" y="39"/>
                  </a:cubicBezTo>
                  <a:cubicBezTo>
                    <a:pt x="54" y="52"/>
                    <a:pt x="62" y="63"/>
                    <a:pt x="75" y="63"/>
                  </a:cubicBezTo>
                  <a:cubicBezTo>
                    <a:pt x="79" y="63"/>
                    <a:pt x="83" y="63"/>
                    <a:pt x="88" y="63"/>
                  </a:cubicBezTo>
                  <a:cubicBezTo>
                    <a:pt x="95" y="64"/>
                    <a:pt x="98" y="69"/>
                    <a:pt x="102" y="75"/>
                  </a:cubicBezTo>
                  <a:cubicBezTo>
                    <a:pt x="103" y="77"/>
                    <a:pt x="103" y="78"/>
                    <a:pt x="102" y="80"/>
                  </a:cubicBezTo>
                  <a:cubicBezTo>
                    <a:pt x="102" y="82"/>
                    <a:pt x="100" y="84"/>
                    <a:pt x="98" y="86"/>
                  </a:cubicBezTo>
                  <a:cubicBezTo>
                    <a:pt x="7" y="140"/>
                    <a:pt x="7" y="140"/>
                    <a:pt x="7" y="140"/>
                  </a:cubicBezTo>
                  <a:cubicBezTo>
                    <a:pt x="2" y="143"/>
                    <a:pt x="0" y="149"/>
                    <a:pt x="4" y="154"/>
                  </a:cubicBezTo>
                  <a:cubicBezTo>
                    <a:pt x="98" y="296"/>
                    <a:pt x="259" y="389"/>
                    <a:pt x="441" y="391"/>
                  </a:cubicBezTo>
                  <a:cubicBezTo>
                    <a:pt x="447" y="391"/>
                    <a:pt x="451" y="387"/>
                    <a:pt x="451" y="381"/>
                  </a:cubicBezTo>
                  <a:cubicBezTo>
                    <a:pt x="450" y="316"/>
                    <a:pt x="450" y="316"/>
                    <a:pt x="450" y="316"/>
                  </a:cubicBezTo>
                  <a:cubicBezTo>
                    <a:pt x="450" y="308"/>
                    <a:pt x="443" y="304"/>
                    <a:pt x="436" y="307"/>
                  </a:cubicBezTo>
                  <a:cubicBezTo>
                    <a:pt x="432" y="308"/>
                    <a:pt x="427" y="309"/>
                    <a:pt x="423" y="309"/>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77" name="Google Shape;1277;p48"/>
            <p:cNvSpPr/>
            <p:nvPr/>
          </p:nvSpPr>
          <p:spPr>
            <a:xfrm>
              <a:off x="8889742" y="2681940"/>
              <a:ext cx="344871" cy="273814"/>
            </a:xfrm>
            <a:custGeom>
              <a:rect b="b" l="l" r="r" t="t"/>
              <a:pathLst>
                <a:path extrusionOk="0" h="405" w="511">
                  <a:moveTo>
                    <a:pt x="83" y="286"/>
                  </a:moveTo>
                  <a:cubicBezTo>
                    <a:pt x="88" y="277"/>
                    <a:pt x="97" y="271"/>
                    <a:pt x="108" y="269"/>
                  </a:cubicBezTo>
                  <a:cubicBezTo>
                    <a:pt x="123" y="266"/>
                    <a:pt x="141" y="270"/>
                    <a:pt x="157" y="279"/>
                  </a:cubicBezTo>
                  <a:cubicBezTo>
                    <a:pt x="174" y="288"/>
                    <a:pt x="186" y="301"/>
                    <a:pt x="191" y="316"/>
                  </a:cubicBezTo>
                  <a:cubicBezTo>
                    <a:pt x="195" y="326"/>
                    <a:pt x="195" y="337"/>
                    <a:pt x="189" y="346"/>
                  </a:cubicBezTo>
                  <a:cubicBezTo>
                    <a:pt x="187" y="350"/>
                    <a:pt x="184" y="354"/>
                    <a:pt x="181" y="356"/>
                  </a:cubicBezTo>
                  <a:cubicBezTo>
                    <a:pt x="175" y="361"/>
                    <a:pt x="175" y="370"/>
                    <a:pt x="182" y="373"/>
                  </a:cubicBezTo>
                  <a:cubicBezTo>
                    <a:pt x="233" y="402"/>
                    <a:pt x="233" y="402"/>
                    <a:pt x="233" y="402"/>
                  </a:cubicBezTo>
                  <a:cubicBezTo>
                    <a:pt x="237" y="405"/>
                    <a:pt x="243" y="403"/>
                    <a:pt x="246" y="398"/>
                  </a:cubicBezTo>
                  <a:cubicBezTo>
                    <a:pt x="286" y="335"/>
                    <a:pt x="353" y="290"/>
                    <a:pt x="432" y="280"/>
                  </a:cubicBezTo>
                  <a:cubicBezTo>
                    <a:pt x="437" y="280"/>
                    <a:pt x="441" y="275"/>
                    <a:pt x="441" y="270"/>
                  </a:cubicBezTo>
                  <a:cubicBezTo>
                    <a:pt x="440" y="170"/>
                    <a:pt x="440" y="170"/>
                    <a:pt x="440" y="170"/>
                  </a:cubicBezTo>
                  <a:cubicBezTo>
                    <a:pt x="440" y="167"/>
                    <a:pt x="441" y="164"/>
                    <a:pt x="442" y="163"/>
                  </a:cubicBezTo>
                  <a:cubicBezTo>
                    <a:pt x="444" y="161"/>
                    <a:pt x="445" y="161"/>
                    <a:pt x="447" y="160"/>
                  </a:cubicBezTo>
                  <a:cubicBezTo>
                    <a:pt x="454" y="160"/>
                    <a:pt x="460" y="160"/>
                    <a:pt x="465" y="166"/>
                  </a:cubicBezTo>
                  <a:cubicBezTo>
                    <a:pt x="467" y="170"/>
                    <a:pt x="469" y="174"/>
                    <a:pt x="471" y="177"/>
                  </a:cubicBezTo>
                  <a:cubicBezTo>
                    <a:pt x="478" y="188"/>
                    <a:pt x="492" y="189"/>
                    <a:pt x="500" y="179"/>
                  </a:cubicBezTo>
                  <a:cubicBezTo>
                    <a:pt x="508" y="169"/>
                    <a:pt x="511" y="155"/>
                    <a:pt x="510" y="142"/>
                  </a:cubicBezTo>
                  <a:cubicBezTo>
                    <a:pt x="511" y="129"/>
                    <a:pt x="507" y="115"/>
                    <a:pt x="499" y="106"/>
                  </a:cubicBezTo>
                  <a:cubicBezTo>
                    <a:pt x="491" y="96"/>
                    <a:pt x="477" y="97"/>
                    <a:pt x="470" y="108"/>
                  </a:cubicBezTo>
                  <a:cubicBezTo>
                    <a:pt x="468" y="112"/>
                    <a:pt x="466" y="116"/>
                    <a:pt x="464" y="119"/>
                  </a:cubicBezTo>
                  <a:cubicBezTo>
                    <a:pt x="460" y="125"/>
                    <a:pt x="453" y="125"/>
                    <a:pt x="447" y="125"/>
                  </a:cubicBezTo>
                  <a:cubicBezTo>
                    <a:pt x="445" y="125"/>
                    <a:pt x="443" y="124"/>
                    <a:pt x="442" y="123"/>
                  </a:cubicBezTo>
                  <a:cubicBezTo>
                    <a:pt x="440" y="121"/>
                    <a:pt x="439" y="119"/>
                    <a:pt x="439" y="116"/>
                  </a:cubicBezTo>
                  <a:cubicBezTo>
                    <a:pt x="438" y="11"/>
                    <a:pt x="438" y="11"/>
                    <a:pt x="438" y="11"/>
                  </a:cubicBezTo>
                  <a:cubicBezTo>
                    <a:pt x="438" y="5"/>
                    <a:pt x="433" y="0"/>
                    <a:pt x="427" y="1"/>
                  </a:cubicBezTo>
                  <a:cubicBezTo>
                    <a:pt x="246" y="12"/>
                    <a:pt x="91" y="114"/>
                    <a:pt x="3" y="261"/>
                  </a:cubicBezTo>
                  <a:cubicBezTo>
                    <a:pt x="0" y="266"/>
                    <a:pt x="2" y="272"/>
                    <a:pt x="7" y="275"/>
                  </a:cubicBezTo>
                  <a:cubicBezTo>
                    <a:pt x="64" y="307"/>
                    <a:pt x="64" y="307"/>
                    <a:pt x="64" y="307"/>
                  </a:cubicBezTo>
                  <a:cubicBezTo>
                    <a:pt x="70" y="311"/>
                    <a:pt x="78" y="306"/>
                    <a:pt x="79" y="299"/>
                  </a:cubicBezTo>
                  <a:cubicBezTo>
                    <a:pt x="79" y="295"/>
                    <a:pt x="81" y="290"/>
                    <a:pt x="83" y="286"/>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78" name="Google Shape;1278;p48"/>
            <p:cNvSpPr/>
            <p:nvPr/>
          </p:nvSpPr>
          <p:spPr>
            <a:xfrm>
              <a:off x="9198969" y="2681940"/>
              <a:ext cx="304599" cy="264325"/>
            </a:xfrm>
            <a:custGeom>
              <a:rect b="b" l="l" r="r" t="t"/>
              <a:pathLst>
                <a:path extrusionOk="0" h="391" w="451">
                  <a:moveTo>
                    <a:pt x="28" y="81"/>
                  </a:moveTo>
                  <a:cubicBezTo>
                    <a:pt x="38" y="81"/>
                    <a:pt x="48" y="86"/>
                    <a:pt x="55" y="94"/>
                  </a:cubicBezTo>
                  <a:cubicBezTo>
                    <a:pt x="66" y="106"/>
                    <a:pt x="71" y="123"/>
                    <a:pt x="71" y="142"/>
                  </a:cubicBezTo>
                  <a:cubicBezTo>
                    <a:pt x="72" y="161"/>
                    <a:pt x="66" y="178"/>
                    <a:pt x="57" y="190"/>
                  </a:cubicBezTo>
                  <a:cubicBezTo>
                    <a:pt x="50" y="198"/>
                    <a:pt x="40" y="203"/>
                    <a:pt x="30" y="203"/>
                  </a:cubicBezTo>
                  <a:cubicBezTo>
                    <a:pt x="25" y="204"/>
                    <a:pt x="20" y="203"/>
                    <a:pt x="16" y="201"/>
                  </a:cubicBezTo>
                  <a:cubicBezTo>
                    <a:pt x="9" y="198"/>
                    <a:pt x="2" y="203"/>
                    <a:pt x="2" y="210"/>
                  </a:cubicBezTo>
                  <a:cubicBezTo>
                    <a:pt x="3" y="269"/>
                    <a:pt x="3" y="269"/>
                    <a:pt x="3" y="269"/>
                  </a:cubicBezTo>
                  <a:cubicBezTo>
                    <a:pt x="3" y="274"/>
                    <a:pt x="7" y="279"/>
                    <a:pt x="13" y="279"/>
                  </a:cubicBezTo>
                  <a:cubicBezTo>
                    <a:pt x="92" y="281"/>
                    <a:pt x="163" y="321"/>
                    <a:pt x="208" y="381"/>
                  </a:cubicBezTo>
                  <a:cubicBezTo>
                    <a:pt x="211" y="385"/>
                    <a:pt x="217" y="386"/>
                    <a:pt x="221" y="383"/>
                  </a:cubicBezTo>
                  <a:cubicBezTo>
                    <a:pt x="308" y="332"/>
                    <a:pt x="308" y="332"/>
                    <a:pt x="308" y="332"/>
                  </a:cubicBezTo>
                  <a:cubicBezTo>
                    <a:pt x="310" y="331"/>
                    <a:pt x="312" y="330"/>
                    <a:pt x="315" y="331"/>
                  </a:cubicBezTo>
                  <a:cubicBezTo>
                    <a:pt x="316" y="331"/>
                    <a:pt x="318" y="332"/>
                    <a:pt x="319" y="334"/>
                  </a:cubicBezTo>
                  <a:cubicBezTo>
                    <a:pt x="323" y="339"/>
                    <a:pt x="326" y="345"/>
                    <a:pt x="323" y="352"/>
                  </a:cubicBezTo>
                  <a:cubicBezTo>
                    <a:pt x="321" y="356"/>
                    <a:pt x="318" y="359"/>
                    <a:pt x="316" y="363"/>
                  </a:cubicBezTo>
                  <a:cubicBezTo>
                    <a:pt x="311" y="374"/>
                    <a:pt x="317" y="387"/>
                    <a:pt x="329" y="389"/>
                  </a:cubicBezTo>
                  <a:cubicBezTo>
                    <a:pt x="342" y="391"/>
                    <a:pt x="356" y="386"/>
                    <a:pt x="367" y="379"/>
                  </a:cubicBezTo>
                  <a:cubicBezTo>
                    <a:pt x="378" y="373"/>
                    <a:pt x="388" y="363"/>
                    <a:pt x="393" y="351"/>
                  </a:cubicBezTo>
                  <a:cubicBezTo>
                    <a:pt x="397" y="339"/>
                    <a:pt x="389" y="328"/>
                    <a:pt x="376" y="328"/>
                  </a:cubicBezTo>
                  <a:cubicBezTo>
                    <a:pt x="372" y="327"/>
                    <a:pt x="368" y="328"/>
                    <a:pt x="363" y="328"/>
                  </a:cubicBezTo>
                  <a:cubicBezTo>
                    <a:pt x="356" y="327"/>
                    <a:pt x="353" y="322"/>
                    <a:pt x="349" y="316"/>
                  </a:cubicBezTo>
                  <a:cubicBezTo>
                    <a:pt x="348" y="314"/>
                    <a:pt x="348" y="312"/>
                    <a:pt x="349" y="311"/>
                  </a:cubicBezTo>
                  <a:cubicBezTo>
                    <a:pt x="349" y="308"/>
                    <a:pt x="351" y="306"/>
                    <a:pt x="353" y="305"/>
                  </a:cubicBezTo>
                  <a:cubicBezTo>
                    <a:pt x="444" y="251"/>
                    <a:pt x="444" y="251"/>
                    <a:pt x="444" y="251"/>
                  </a:cubicBezTo>
                  <a:cubicBezTo>
                    <a:pt x="449" y="248"/>
                    <a:pt x="451" y="241"/>
                    <a:pt x="447" y="237"/>
                  </a:cubicBezTo>
                  <a:cubicBezTo>
                    <a:pt x="353" y="95"/>
                    <a:pt x="192" y="2"/>
                    <a:pt x="10" y="0"/>
                  </a:cubicBezTo>
                  <a:cubicBezTo>
                    <a:pt x="4" y="0"/>
                    <a:pt x="0" y="4"/>
                    <a:pt x="0" y="10"/>
                  </a:cubicBezTo>
                  <a:cubicBezTo>
                    <a:pt x="1" y="75"/>
                    <a:pt x="1" y="75"/>
                    <a:pt x="1" y="75"/>
                  </a:cubicBezTo>
                  <a:cubicBezTo>
                    <a:pt x="1" y="83"/>
                    <a:pt x="8" y="87"/>
                    <a:pt x="15" y="84"/>
                  </a:cubicBezTo>
                  <a:cubicBezTo>
                    <a:pt x="19" y="82"/>
                    <a:pt x="24" y="81"/>
                    <a:pt x="28" y="81"/>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79" name="Google Shape;1279;p48"/>
            <p:cNvSpPr/>
            <p:nvPr/>
          </p:nvSpPr>
          <p:spPr>
            <a:xfrm>
              <a:off x="9351499" y="2861088"/>
              <a:ext cx="210627" cy="348807"/>
            </a:xfrm>
            <a:custGeom>
              <a:rect b="b" l="l" r="r" t="t"/>
              <a:pathLst>
                <a:path extrusionOk="0" h="516" w="312">
                  <a:moveTo>
                    <a:pt x="181" y="63"/>
                  </a:moveTo>
                  <a:cubicBezTo>
                    <a:pt x="186" y="72"/>
                    <a:pt x="187" y="83"/>
                    <a:pt x="184" y="93"/>
                  </a:cubicBezTo>
                  <a:cubicBezTo>
                    <a:pt x="178" y="108"/>
                    <a:pt x="166" y="121"/>
                    <a:pt x="150" y="130"/>
                  </a:cubicBezTo>
                  <a:cubicBezTo>
                    <a:pt x="134" y="140"/>
                    <a:pt x="117" y="144"/>
                    <a:pt x="101" y="142"/>
                  </a:cubicBezTo>
                  <a:cubicBezTo>
                    <a:pt x="90" y="140"/>
                    <a:pt x="81" y="134"/>
                    <a:pt x="76" y="125"/>
                  </a:cubicBezTo>
                  <a:cubicBezTo>
                    <a:pt x="74" y="121"/>
                    <a:pt x="72" y="117"/>
                    <a:pt x="72" y="113"/>
                  </a:cubicBezTo>
                  <a:cubicBezTo>
                    <a:pt x="71" y="105"/>
                    <a:pt x="63" y="101"/>
                    <a:pt x="56" y="105"/>
                  </a:cubicBezTo>
                  <a:cubicBezTo>
                    <a:pt x="6" y="135"/>
                    <a:pt x="6" y="135"/>
                    <a:pt x="6" y="135"/>
                  </a:cubicBezTo>
                  <a:cubicBezTo>
                    <a:pt x="1" y="137"/>
                    <a:pt x="0" y="143"/>
                    <a:pt x="2" y="148"/>
                  </a:cubicBezTo>
                  <a:cubicBezTo>
                    <a:pt x="21" y="183"/>
                    <a:pt x="32" y="223"/>
                    <a:pt x="32" y="265"/>
                  </a:cubicBezTo>
                  <a:cubicBezTo>
                    <a:pt x="33" y="302"/>
                    <a:pt x="25" y="337"/>
                    <a:pt x="12" y="368"/>
                  </a:cubicBezTo>
                  <a:cubicBezTo>
                    <a:pt x="10" y="373"/>
                    <a:pt x="11" y="379"/>
                    <a:pt x="16" y="381"/>
                  </a:cubicBezTo>
                  <a:cubicBezTo>
                    <a:pt x="104" y="430"/>
                    <a:pt x="104" y="430"/>
                    <a:pt x="104" y="430"/>
                  </a:cubicBezTo>
                  <a:cubicBezTo>
                    <a:pt x="106" y="432"/>
                    <a:pt x="108" y="434"/>
                    <a:pt x="108" y="436"/>
                  </a:cubicBezTo>
                  <a:cubicBezTo>
                    <a:pt x="109" y="438"/>
                    <a:pt x="109" y="439"/>
                    <a:pt x="108" y="441"/>
                  </a:cubicBezTo>
                  <a:cubicBezTo>
                    <a:pt x="105" y="447"/>
                    <a:pt x="102" y="453"/>
                    <a:pt x="94" y="453"/>
                  </a:cubicBezTo>
                  <a:cubicBezTo>
                    <a:pt x="90" y="454"/>
                    <a:pt x="86" y="453"/>
                    <a:pt x="82" y="453"/>
                  </a:cubicBezTo>
                  <a:cubicBezTo>
                    <a:pt x="69" y="454"/>
                    <a:pt x="61" y="466"/>
                    <a:pt x="65" y="478"/>
                  </a:cubicBezTo>
                  <a:cubicBezTo>
                    <a:pt x="70" y="489"/>
                    <a:pt x="81" y="499"/>
                    <a:pt x="92" y="505"/>
                  </a:cubicBezTo>
                  <a:cubicBezTo>
                    <a:pt x="103" y="512"/>
                    <a:pt x="117" y="516"/>
                    <a:pt x="130" y="514"/>
                  </a:cubicBezTo>
                  <a:cubicBezTo>
                    <a:pt x="142" y="511"/>
                    <a:pt x="148" y="499"/>
                    <a:pt x="142" y="487"/>
                  </a:cubicBezTo>
                  <a:cubicBezTo>
                    <a:pt x="140" y="484"/>
                    <a:pt x="137" y="480"/>
                    <a:pt x="135" y="477"/>
                  </a:cubicBezTo>
                  <a:cubicBezTo>
                    <a:pt x="132" y="470"/>
                    <a:pt x="135" y="464"/>
                    <a:pt x="139" y="458"/>
                  </a:cubicBezTo>
                  <a:cubicBezTo>
                    <a:pt x="140" y="457"/>
                    <a:pt x="141" y="456"/>
                    <a:pt x="143" y="455"/>
                  </a:cubicBezTo>
                  <a:cubicBezTo>
                    <a:pt x="145" y="455"/>
                    <a:pt x="148" y="455"/>
                    <a:pt x="150" y="456"/>
                  </a:cubicBezTo>
                  <a:cubicBezTo>
                    <a:pt x="242" y="508"/>
                    <a:pt x="242" y="508"/>
                    <a:pt x="242" y="508"/>
                  </a:cubicBezTo>
                  <a:cubicBezTo>
                    <a:pt x="247" y="511"/>
                    <a:pt x="254" y="509"/>
                    <a:pt x="256" y="504"/>
                  </a:cubicBezTo>
                  <a:cubicBezTo>
                    <a:pt x="292" y="431"/>
                    <a:pt x="312" y="349"/>
                    <a:pt x="311" y="262"/>
                  </a:cubicBezTo>
                  <a:cubicBezTo>
                    <a:pt x="310" y="169"/>
                    <a:pt x="286" y="82"/>
                    <a:pt x="243" y="6"/>
                  </a:cubicBezTo>
                  <a:cubicBezTo>
                    <a:pt x="240" y="1"/>
                    <a:pt x="234" y="0"/>
                    <a:pt x="229" y="3"/>
                  </a:cubicBezTo>
                  <a:cubicBezTo>
                    <a:pt x="173" y="36"/>
                    <a:pt x="173" y="36"/>
                    <a:pt x="173" y="36"/>
                  </a:cubicBezTo>
                  <a:cubicBezTo>
                    <a:pt x="166" y="40"/>
                    <a:pt x="166" y="49"/>
                    <a:pt x="172" y="53"/>
                  </a:cubicBezTo>
                  <a:cubicBezTo>
                    <a:pt x="176" y="56"/>
                    <a:pt x="179" y="59"/>
                    <a:pt x="181" y="63"/>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80" name="Google Shape;1280;p48"/>
            <p:cNvSpPr/>
            <p:nvPr/>
          </p:nvSpPr>
          <p:spPr>
            <a:xfrm>
              <a:off x="9168648" y="3128885"/>
              <a:ext cx="344871" cy="273120"/>
            </a:xfrm>
            <a:custGeom>
              <a:rect b="b" l="l" r="r" t="t"/>
              <a:pathLst>
                <a:path extrusionOk="0" h="404" w="511">
                  <a:moveTo>
                    <a:pt x="428" y="119"/>
                  </a:moveTo>
                  <a:cubicBezTo>
                    <a:pt x="423" y="128"/>
                    <a:pt x="414" y="134"/>
                    <a:pt x="403" y="136"/>
                  </a:cubicBezTo>
                  <a:cubicBezTo>
                    <a:pt x="388" y="139"/>
                    <a:pt x="370" y="135"/>
                    <a:pt x="354" y="125"/>
                  </a:cubicBezTo>
                  <a:cubicBezTo>
                    <a:pt x="337" y="116"/>
                    <a:pt x="325" y="103"/>
                    <a:pt x="320" y="89"/>
                  </a:cubicBezTo>
                  <a:cubicBezTo>
                    <a:pt x="316" y="79"/>
                    <a:pt x="316" y="68"/>
                    <a:pt x="322" y="59"/>
                  </a:cubicBezTo>
                  <a:cubicBezTo>
                    <a:pt x="324" y="55"/>
                    <a:pt x="327" y="51"/>
                    <a:pt x="330" y="48"/>
                  </a:cubicBezTo>
                  <a:cubicBezTo>
                    <a:pt x="336" y="44"/>
                    <a:pt x="336" y="35"/>
                    <a:pt x="329" y="31"/>
                  </a:cubicBezTo>
                  <a:cubicBezTo>
                    <a:pt x="278" y="3"/>
                    <a:pt x="278" y="3"/>
                    <a:pt x="278" y="3"/>
                  </a:cubicBezTo>
                  <a:cubicBezTo>
                    <a:pt x="274" y="0"/>
                    <a:pt x="268" y="2"/>
                    <a:pt x="265" y="6"/>
                  </a:cubicBezTo>
                  <a:cubicBezTo>
                    <a:pt x="225" y="70"/>
                    <a:pt x="157" y="115"/>
                    <a:pt x="79" y="124"/>
                  </a:cubicBezTo>
                  <a:cubicBezTo>
                    <a:pt x="74" y="125"/>
                    <a:pt x="70" y="129"/>
                    <a:pt x="70" y="135"/>
                  </a:cubicBezTo>
                  <a:cubicBezTo>
                    <a:pt x="71" y="235"/>
                    <a:pt x="71" y="235"/>
                    <a:pt x="71" y="235"/>
                  </a:cubicBezTo>
                  <a:cubicBezTo>
                    <a:pt x="71" y="238"/>
                    <a:pt x="70" y="240"/>
                    <a:pt x="69" y="242"/>
                  </a:cubicBezTo>
                  <a:cubicBezTo>
                    <a:pt x="67" y="243"/>
                    <a:pt x="66" y="244"/>
                    <a:pt x="64" y="244"/>
                  </a:cubicBezTo>
                  <a:cubicBezTo>
                    <a:pt x="57" y="245"/>
                    <a:pt x="51" y="245"/>
                    <a:pt x="46" y="238"/>
                  </a:cubicBezTo>
                  <a:cubicBezTo>
                    <a:pt x="44" y="235"/>
                    <a:pt x="42" y="231"/>
                    <a:pt x="40" y="228"/>
                  </a:cubicBezTo>
                  <a:cubicBezTo>
                    <a:pt x="33" y="217"/>
                    <a:pt x="19" y="216"/>
                    <a:pt x="11" y="226"/>
                  </a:cubicBezTo>
                  <a:cubicBezTo>
                    <a:pt x="3" y="236"/>
                    <a:pt x="0" y="250"/>
                    <a:pt x="1" y="263"/>
                  </a:cubicBezTo>
                  <a:cubicBezTo>
                    <a:pt x="0" y="276"/>
                    <a:pt x="4" y="290"/>
                    <a:pt x="12" y="299"/>
                  </a:cubicBezTo>
                  <a:cubicBezTo>
                    <a:pt x="20" y="309"/>
                    <a:pt x="34" y="308"/>
                    <a:pt x="41" y="297"/>
                  </a:cubicBezTo>
                  <a:cubicBezTo>
                    <a:pt x="43" y="293"/>
                    <a:pt x="45" y="289"/>
                    <a:pt x="47" y="286"/>
                  </a:cubicBezTo>
                  <a:cubicBezTo>
                    <a:pt x="51" y="279"/>
                    <a:pt x="58" y="279"/>
                    <a:pt x="64" y="279"/>
                  </a:cubicBezTo>
                  <a:cubicBezTo>
                    <a:pt x="66" y="279"/>
                    <a:pt x="68" y="280"/>
                    <a:pt x="69" y="281"/>
                  </a:cubicBezTo>
                  <a:cubicBezTo>
                    <a:pt x="71" y="283"/>
                    <a:pt x="72" y="286"/>
                    <a:pt x="72" y="288"/>
                  </a:cubicBezTo>
                  <a:cubicBezTo>
                    <a:pt x="73" y="394"/>
                    <a:pt x="73" y="394"/>
                    <a:pt x="73" y="394"/>
                  </a:cubicBezTo>
                  <a:cubicBezTo>
                    <a:pt x="73" y="400"/>
                    <a:pt x="78" y="404"/>
                    <a:pt x="84" y="404"/>
                  </a:cubicBezTo>
                  <a:cubicBezTo>
                    <a:pt x="265" y="392"/>
                    <a:pt x="420" y="291"/>
                    <a:pt x="508" y="144"/>
                  </a:cubicBezTo>
                  <a:cubicBezTo>
                    <a:pt x="511" y="139"/>
                    <a:pt x="509" y="133"/>
                    <a:pt x="504" y="130"/>
                  </a:cubicBezTo>
                  <a:cubicBezTo>
                    <a:pt x="447" y="98"/>
                    <a:pt x="447" y="98"/>
                    <a:pt x="447" y="98"/>
                  </a:cubicBezTo>
                  <a:cubicBezTo>
                    <a:pt x="441" y="94"/>
                    <a:pt x="433" y="98"/>
                    <a:pt x="432" y="106"/>
                  </a:cubicBezTo>
                  <a:cubicBezTo>
                    <a:pt x="432" y="110"/>
                    <a:pt x="430" y="115"/>
                    <a:pt x="428" y="119"/>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281" name="Google Shape;1281;p48"/>
          <p:cNvGrpSpPr/>
          <p:nvPr/>
        </p:nvGrpSpPr>
        <p:grpSpPr>
          <a:xfrm>
            <a:off x="3699655" y="1550057"/>
            <a:ext cx="445260" cy="445260"/>
            <a:chOff x="4103687" y="1439862"/>
            <a:chExt cx="3986212" cy="3986211"/>
          </a:xfrm>
        </p:grpSpPr>
        <p:sp>
          <p:nvSpPr>
            <p:cNvPr id="1282" name="Google Shape;1282;p48"/>
            <p:cNvSpPr/>
            <p:nvPr/>
          </p:nvSpPr>
          <p:spPr>
            <a:xfrm>
              <a:off x="4103687" y="1439862"/>
              <a:ext cx="2254250" cy="3986211"/>
            </a:xfrm>
            <a:custGeom>
              <a:rect b="b" l="l" r="r" t="t"/>
              <a:pathLst>
                <a:path extrusionOk="0" h="887" w="502">
                  <a:moveTo>
                    <a:pt x="435" y="815"/>
                  </a:moveTo>
                  <a:cubicBezTo>
                    <a:pt x="428" y="824"/>
                    <a:pt x="419" y="828"/>
                    <a:pt x="408" y="828"/>
                  </a:cubicBezTo>
                  <a:cubicBezTo>
                    <a:pt x="399" y="828"/>
                    <a:pt x="389" y="824"/>
                    <a:pt x="383" y="816"/>
                  </a:cubicBezTo>
                  <a:cubicBezTo>
                    <a:pt x="373" y="805"/>
                    <a:pt x="368" y="788"/>
                    <a:pt x="368" y="770"/>
                  </a:cubicBezTo>
                  <a:cubicBezTo>
                    <a:pt x="368" y="752"/>
                    <a:pt x="373" y="736"/>
                    <a:pt x="383" y="725"/>
                  </a:cubicBezTo>
                  <a:cubicBezTo>
                    <a:pt x="389" y="717"/>
                    <a:pt x="399" y="712"/>
                    <a:pt x="408" y="712"/>
                  </a:cubicBezTo>
                  <a:cubicBezTo>
                    <a:pt x="419" y="712"/>
                    <a:pt x="428" y="717"/>
                    <a:pt x="435" y="725"/>
                  </a:cubicBezTo>
                  <a:cubicBezTo>
                    <a:pt x="435" y="662"/>
                    <a:pt x="435" y="662"/>
                    <a:pt x="435" y="662"/>
                  </a:cubicBezTo>
                  <a:cubicBezTo>
                    <a:pt x="435" y="658"/>
                    <a:pt x="431" y="654"/>
                    <a:pt x="427" y="654"/>
                  </a:cubicBezTo>
                  <a:cubicBezTo>
                    <a:pt x="318" y="645"/>
                    <a:pt x="233" y="554"/>
                    <a:pt x="233" y="444"/>
                  </a:cubicBezTo>
                  <a:cubicBezTo>
                    <a:pt x="233" y="333"/>
                    <a:pt x="318" y="242"/>
                    <a:pt x="427" y="233"/>
                  </a:cubicBezTo>
                  <a:cubicBezTo>
                    <a:pt x="431" y="233"/>
                    <a:pt x="434" y="230"/>
                    <a:pt x="434" y="225"/>
                  </a:cubicBezTo>
                  <a:cubicBezTo>
                    <a:pt x="434" y="143"/>
                    <a:pt x="434" y="143"/>
                    <a:pt x="434" y="143"/>
                  </a:cubicBezTo>
                  <a:cubicBezTo>
                    <a:pt x="435" y="141"/>
                    <a:pt x="438" y="138"/>
                    <a:pt x="441" y="138"/>
                  </a:cubicBezTo>
                  <a:cubicBezTo>
                    <a:pt x="448" y="137"/>
                    <a:pt x="454" y="137"/>
                    <a:pt x="458" y="143"/>
                  </a:cubicBezTo>
                  <a:cubicBezTo>
                    <a:pt x="460" y="147"/>
                    <a:pt x="462" y="151"/>
                    <a:pt x="464" y="155"/>
                  </a:cubicBezTo>
                  <a:cubicBezTo>
                    <a:pt x="471" y="165"/>
                    <a:pt x="483" y="165"/>
                    <a:pt x="491" y="156"/>
                  </a:cubicBezTo>
                  <a:cubicBezTo>
                    <a:pt x="499" y="146"/>
                    <a:pt x="502" y="133"/>
                    <a:pt x="502" y="121"/>
                  </a:cubicBezTo>
                  <a:cubicBezTo>
                    <a:pt x="502" y="109"/>
                    <a:pt x="499" y="95"/>
                    <a:pt x="491" y="86"/>
                  </a:cubicBezTo>
                  <a:cubicBezTo>
                    <a:pt x="483" y="76"/>
                    <a:pt x="471" y="76"/>
                    <a:pt x="464" y="87"/>
                  </a:cubicBezTo>
                  <a:cubicBezTo>
                    <a:pt x="462" y="91"/>
                    <a:pt x="460" y="95"/>
                    <a:pt x="458" y="98"/>
                  </a:cubicBezTo>
                  <a:cubicBezTo>
                    <a:pt x="454" y="104"/>
                    <a:pt x="448" y="104"/>
                    <a:pt x="441" y="104"/>
                  </a:cubicBezTo>
                  <a:cubicBezTo>
                    <a:pt x="438" y="104"/>
                    <a:pt x="435" y="101"/>
                    <a:pt x="434" y="98"/>
                  </a:cubicBezTo>
                  <a:cubicBezTo>
                    <a:pt x="434" y="8"/>
                    <a:pt x="434" y="8"/>
                    <a:pt x="434" y="8"/>
                  </a:cubicBezTo>
                  <a:cubicBezTo>
                    <a:pt x="434" y="4"/>
                    <a:pt x="430" y="0"/>
                    <a:pt x="426" y="0"/>
                  </a:cubicBezTo>
                  <a:cubicBezTo>
                    <a:pt x="189" y="10"/>
                    <a:pt x="0" y="205"/>
                    <a:pt x="0" y="444"/>
                  </a:cubicBezTo>
                  <a:cubicBezTo>
                    <a:pt x="0" y="683"/>
                    <a:pt x="189" y="878"/>
                    <a:pt x="426" y="887"/>
                  </a:cubicBezTo>
                  <a:cubicBezTo>
                    <a:pt x="431" y="887"/>
                    <a:pt x="435" y="884"/>
                    <a:pt x="435" y="879"/>
                  </a:cubicBezTo>
                  <a:lnTo>
                    <a:pt x="435" y="815"/>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83" name="Google Shape;1283;p48"/>
            <p:cNvSpPr/>
            <p:nvPr/>
          </p:nvSpPr>
          <p:spPr>
            <a:xfrm>
              <a:off x="5837237" y="1439862"/>
              <a:ext cx="2252662" cy="3986211"/>
            </a:xfrm>
            <a:custGeom>
              <a:rect b="b" l="l" r="r" t="t"/>
              <a:pathLst>
                <a:path extrusionOk="0" h="887" w="502">
                  <a:moveTo>
                    <a:pt x="67" y="8"/>
                  </a:moveTo>
                  <a:cubicBezTo>
                    <a:pt x="67" y="76"/>
                    <a:pt x="67" y="76"/>
                    <a:pt x="67" y="76"/>
                  </a:cubicBezTo>
                  <a:cubicBezTo>
                    <a:pt x="73" y="68"/>
                    <a:pt x="83" y="63"/>
                    <a:pt x="93" y="63"/>
                  </a:cubicBezTo>
                  <a:cubicBezTo>
                    <a:pt x="103" y="63"/>
                    <a:pt x="112" y="67"/>
                    <a:pt x="119" y="75"/>
                  </a:cubicBezTo>
                  <a:cubicBezTo>
                    <a:pt x="128" y="87"/>
                    <a:pt x="134" y="103"/>
                    <a:pt x="133" y="121"/>
                  </a:cubicBezTo>
                  <a:cubicBezTo>
                    <a:pt x="134" y="139"/>
                    <a:pt x="128" y="155"/>
                    <a:pt x="119" y="166"/>
                  </a:cubicBezTo>
                  <a:cubicBezTo>
                    <a:pt x="112" y="174"/>
                    <a:pt x="103" y="179"/>
                    <a:pt x="93" y="179"/>
                  </a:cubicBezTo>
                  <a:cubicBezTo>
                    <a:pt x="83" y="179"/>
                    <a:pt x="73" y="174"/>
                    <a:pt x="67" y="166"/>
                  </a:cubicBezTo>
                  <a:cubicBezTo>
                    <a:pt x="67" y="225"/>
                    <a:pt x="67" y="225"/>
                    <a:pt x="67" y="225"/>
                  </a:cubicBezTo>
                  <a:cubicBezTo>
                    <a:pt x="67" y="230"/>
                    <a:pt x="70" y="233"/>
                    <a:pt x="75" y="233"/>
                  </a:cubicBezTo>
                  <a:cubicBezTo>
                    <a:pt x="183" y="242"/>
                    <a:pt x="269" y="333"/>
                    <a:pt x="269" y="444"/>
                  </a:cubicBezTo>
                  <a:cubicBezTo>
                    <a:pt x="269" y="554"/>
                    <a:pt x="183" y="645"/>
                    <a:pt x="75" y="654"/>
                  </a:cubicBezTo>
                  <a:cubicBezTo>
                    <a:pt x="71" y="654"/>
                    <a:pt x="67" y="658"/>
                    <a:pt x="67" y="662"/>
                  </a:cubicBezTo>
                  <a:cubicBezTo>
                    <a:pt x="67" y="748"/>
                    <a:pt x="67" y="748"/>
                    <a:pt x="67" y="748"/>
                  </a:cubicBezTo>
                  <a:cubicBezTo>
                    <a:pt x="66" y="751"/>
                    <a:pt x="64" y="754"/>
                    <a:pt x="60" y="754"/>
                  </a:cubicBezTo>
                  <a:cubicBezTo>
                    <a:pt x="54" y="754"/>
                    <a:pt x="48" y="754"/>
                    <a:pt x="44" y="748"/>
                  </a:cubicBezTo>
                  <a:cubicBezTo>
                    <a:pt x="41" y="744"/>
                    <a:pt x="40" y="740"/>
                    <a:pt x="37" y="736"/>
                  </a:cubicBezTo>
                  <a:cubicBezTo>
                    <a:pt x="30" y="726"/>
                    <a:pt x="18" y="726"/>
                    <a:pt x="10" y="736"/>
                  </a:cubicBezTo>
                  <a:cubicBezTo>
                    <a:pt x="3" y="745"/>
                    <a:pt x="0" y="758"/>
                    <a:pt x="0" y="770"/>
                  </a:cubicBezTo>
                  <a:cubicBezTo>
                    <a:pt x="0" y="783"/>
                    <a:pt x="3" y="796"/>
                    <a:pt x="10" y="805"/>
                  </a:cubicBezTo>
                  <a:cubicBezTo>
                    <a:pt x="18" y="815"/>
                    <a:pt x="30" y="815"/>
                    <a:pt x="37" y="804"/>
                  </a:cubicBezTo>
                  <a:cubicBezTo>
                    <a:pt x="40" y="801"/>
                    <a:pt x="41" y="796"/>
                    <a:pt x="44" y="793"/>
                  </a:cubicBezTo>
                  <a:cubicBezTo>
                    <a:pt x="48" y="787"/>
                    <a:pt x="54" y="787"/>
                    <a:pt x="60" y="787"/>
                  </a:cubicBezTo>
                  <a:cubicBezTo>
                    <a:pt x="64" y="787"/>
                    <a:pt x="66" y="790"/>
                    <a:pt x="67" y="793"/>
                  </a:cubicBezTo>
                  <a:cubicBezTo>
                    <a:pt x="67" y="879"/>
                    <a:pt x="67" y="879"/>
                    <a:pt x="67" y="879"/>
                  </a:cubicBezTo>
                  <a:cubicBezTo>
                    <a:pt x="67" y="884"/>
                    <a:pt x="71" y="887"/>
                    <a:pt x="76" y="887"/>
                  </a:cubicBezTo>
                  <a:cubicBezTo>
                    <a:pt x="313" y="878"/>
                    <a:pt x="502" y="683"/>
                    <a:pt x="502" y="444"/>
                  </a:cubicBezTo>
                  <a:cubicBezTo>
                    <a:pt x="502" y="204"/>
                    <a:pt x="312" y="9"/>
                    <a:pt x="75" y="0"/>
                  </a:cubicBezTo>
                  <a:cubicBezTo>
                    <a:pt x="71" y="0"/>
                    <a:pt x="67" y="4"/>
                    <a:pt x="67" y="8"/>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284" name="Google Shape;1284;p48"/>
          <p:cNvGrpSpPr/>
          <p:nvPr/>
        </p:nvGrpSpPr>
        <p:grpSpPr>
          <a:xfrm>
            <a:off x="6907645" y="1550361"/>
            <a:ext cx="445803" cy="445535"/>
            <a:chOff x="9878272" y="2682320"/>
            <a:chExt cx="720199" cy="719767"/>
          </a:xfrm>
        </p:grpSpPr>
        <p:sp>
          <p:nvSpPr>
            <p:cNvPr id="1285" name="Google Shape;1285;p48"/>
            <p:cNvSpPr/>
            <p:nvPr/>
          </p:nvSpPr>
          <p:spPr>
            <a:xfrm>
              <a:off x="10056560" y="2963533"/>
              <a:ext cx="541911" cy="438554"/>
            </a:xfrm>
            <a:custGeom>
              <a:rect b="b" l="l" r="r" t="t"/>
              <a:pathLst>
                <a:path extrusionOk="0" h="697" w="861">
                  <a:moveTo>
                    <a:pt x="849" y="6"/>
                  </a:moveTo>
                  <a:cubicBezTo>
                    <a:pt x="847" y="0"/>
                    <a:pt x="839" y="0"/>
                    <a:pt x="837" y="5"/>
                  </a:cubicBezTo>
                  <a:cubicBezTo>
                    <a:pt x="830" y="26"/>
                    <a:pt x="820" y="51"/>
                    <a:pt x="806" y="78"/>
                  </a:cubicBezTo>
                  <a:cubicBezTo>
                    <a:pt x="770" y="150"/>
                    <a:pt x="700" y="250"/>
                    <a:pt x="575" y="321"/>
                  </a:cubicBezTo>
                  <a:cubicBezTo>
                    <a:pt x="513" y="356"/>
                    <a:pt x="448" y="374"/>
                    <a:pt x="380" y="374"/>
                  </a:cubicBezTo>
                  <a:cubicBezTo>
                    <a:pt x="262" y="374"/>
                    <a:pt x="180" y="321"/>
                    <a:pt x="176" y="319"/>
                  </a:cubicBezTo>
                  <a:cubicBezTo>
                    <a:pt x="176" y="319"/>
                    <a:pt x="176" y="319"/>
                    <a:pt x="176" y="319"/>
                  </a:cubicBezTo>
                  <a:cubicBezTo>
                    <a:pt x="108" y="279"/>
                    <a:pt x="65" y="205"/>
                    <a:pt x="65" y="125"/>
                  </a:cubicBezTo>
                  <a:cubicBezTo>
                    <a:pt x="65" y="112"/>
                    <a:pt x="66" y="99"/>
                    <a:pt x="69" y="86"/>
                  </a:cubicBezTo>
                  <a:cubicBezTo>
                    <a:pt x="70" y="79"/>
                    <a:pt x="61" y="76"/>
                    <a:pt x="57" y="81"/>
                  </a:cubicBezTo>
                  <a:cubicBezTo>
                    <a:pt x="21" y="139"/>
                    <a:pt x="3" y="203"/>
                    <a:pt x="2" y="275"/>
                  </a:cubicBezTo>
                  <a:cubicBezTo>
                    <a:pt x="0" y="517"/>
                    <a:pt x="156" y="664"/>
                    <a:pt x="182" y="686"/>
                  </a:cubicBezTo>
                  <a:cubicBezTo>
                    <a:pt x="182" y="687"/>
                    <a:pt x="183" y="687"/>
                    <a:pt x="185" y="688"/>
                  </a:cubicBezTo>
                  <a:cubicBezTo>
                    <a:pt x="219" y="694"/>
                    <a:pt x="254" y="697"/>
                    <a:pt x="289" y="697"/>
                  </a:cubicBezTo>
                  <a:cubicBezTo>
                    <a:pt x="604" y="697"/>
                    <a:pt x="861" y="441"/>
                    <a:pt x="861" y="125"/>
                  </a:cubicBezTo>
                  <a:cubicBezTo>
                    <a:pt x="861" y="85"/>
                    <a:pt x="857" y="45"/>
                    <a:pt x="849" y="6"/>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86" name="Google Shape;1286;p48"/>
            <p:cNvSpPr/>
            <p:nvPr/>
          </p:nvSpPr>
          <p:spPr>
            <a:xfrm>
              <a:off x="9878272" y="2791266"/>
              <a:ext cx="459066" cy="594405"/>
            </a:xfrm>
            <a:custGeom>
              <a:rect b="b" l="l" r="r" t="t"/>
              <a:pathLst>
                <a:path extrusionOk="0" h="945" w="729">
                  <a:moveTo>
                    <a:pt x="717" y="228"/>
                  </a:moveTo>
                  <a:cubicBezTo>
                    <a:pt x="722" y="233"/>
                    <a:pt x="729" y="227"/>
                    <a:pt x="726" y="221"/>
                  </a:cubicBezTo>
                  <a:cubicBezTo>
                    <a:pt x="694" y="161"/>
                    <a:pt x="647" y="112"/>
                    <a:pt x="586" y="76"/>
                  </a:cubicBezTo>
                  <a:cubicBezTo>
                    <a:pt x="500" y="26"/>
                    <a:pt x="406" y="0"/>
                    <a:pt x="307" y="0"/>
                  </a:cubicBezTo>
                  <a:cubicBezTo>
                    <a:pt x="221" y="0"/>
                    <a:pt x="157" y="20"/>
                    <a:pt x="140" y="26"/>
                  </a:cubicBezTo>
                  <a:cubicBezTo>
                    <a:pt x="139" y="26"/>
                    <a:pt x="138" y="27"/>
                    <a:pt x="137" y="27"/>
                  </a:cubicBezTo>
                  <a:cubicBezTo>
                    <a:pt x="49" y="131"/>
                    <a:pt x="0" y="263"/>
                    <a:pt x="0" y="399"/>
                  </a:cubicBezTo>
                  <a:cubicBezTo>
                    <a:pt x="0" y="649"/>
                    <a:pt x="163" y="868"/>
                    <a:pt x="396" y="943"/>
                  </a:cubicBezTo>
                  <a:cubicBezTo>
                    <a:pt x="401" y="945"/>
                    <a:pt x="406" y="938"/>
                    <a:pt x="402" y="934"/>
                  </a:cubicBezTo>
                  <a:cubicBezTo>
                    <a:pt x="387" y="917"/>
                    <a:pt x="371" y="896"/>
                    <a:pt x="354" y="870"/>
                  </a:cubicBezTo>
                  <a:cubicBezTo>
                    <a:pt x="310" y="803"/>
                    <a:pt x="258" y="693"/>
                    <a:pt x="259" y="549"/>
                  </a:cubicBezTo>
                  <a:cubicBezTo>
                    <a:pt x="260" y="423"/>
                    <a:pt x="315" y="337"/>
                    <a:pt x="360" y="286"/>
                  </a:cubicBezTo>
                  <a:cubicBezTo>
                    <a:pt x="410" y="231"/>
                    <a:pt x="459" y="206"/>
                    <a:pt x="461" y="205"/>
                  </a:cubicBezTo>
                  <a:cubicBezTo>
                    <a:pt x="461" y="205"/>
                    <a:pt x="461" y="205"/>
                    <a:pt x="461" y="205"/>
                  </a:cubicBezTo>
                  <a:cubicBezTo>
                    <a:pt x="495" y="185"/>
                    <a:pt x="533" y="175"/>
                    <a:pt x="572" y="175"/>
                  </a:cubicBezTo>
                  <a:cubicBezTo>
                    <a:pt x="627" y="175"/>
                    <a:pt x="678" y="195"/>
                    <a:pt x="717" y="228"/>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87" name="Google Shape;1287;p48"/>
            <p:cNvSpPr/>
            <p:nvPr/>
          </p:nvSpPr>
          <p:spPr>
            <a:xfrm>
              <a:off x="9994853" y="2682320"/>
              <a:ext cx="583546" cy="500170"/>
            </a:xfrm>
            <a:custGeom>
              <a:rect b="b" l="l" r="r" t="t"/>
              <a:pathLst>
                <a:path extrusionOk="0" h="795" w="927">
                  <a:moveTo>
                    <a:pt x="660" y="746"/>
                  </a:moveTo>
                  <a:cubicBezTo>
                    <a:pt x="871" y="626"/>
                    <a:pt x="920" y="418"/>
                    <a:pt x="927" y="385"/>
                  </a:cubicBezTo>
                  <a:cubicBezTo>
                    <a:pt x="927" y="384"/>
                    <a:pt x="927" y="383"/>
                    <a:pt x="926" y="381"/>
                  </a:cubicBezTo>
                  <a:cubicBezTo>
                    <a:pt x="846" y="153"/>
                    <a:pt x="630" y="0"/>
                    <a:pt x="387" y="0"/>
                  </a:cubicBezTo>
                  <a:cubicBezTo>
                    <a:pt x="245" y="0"/>
                    <a:pt x="109" y="53"/>
                    <a:pt x="4" y="147"/>
                  </a:cubicBezTo>
                  <a:cubicBezTo>
                    <a:pt x="0" y="151"/>
                    <a:pt x="4" y="159"/>
                    <a:pt x="10" y="158"/>
                  </a:cubicBezTo>
                  <a:cubicBezTo>
                    <a:pt x="39" y="152"/>
                    <a:pt x="78" y="147"/>
                    <a:pt x="122" y="147"/>
                  </a:cubicBezTo>
                  <a:cubicBezTo>
                    <a:pt x="226" y="147"/>
                    <a:pt x="324" y="174"/>
                    <a:pt x="414" y="227"/>
                  </a:cubicBezTo>
                  <a:cubicBezTo>
                    <a:pt x="522" y="290"/>
                    <a:pt x="570" y="381"/>
                    <a:pt x="591" y="446"/>
                  </a:cubicBezTo>
                  <a:cubicBezTo>
                    <a:pt x="613" y="514"/>
                    <a:pt x="611" y="567"/>
                    <a:pt x="611" y="573"/>
                  </a:cubicBezTo>
                  <a:cubicBezTo>
                    <a:pt x="611" y="669"/>
                    <a:pt x="549" y="752"/>
                    <a:pt x="463" y="783"/>
                  </a:cubicBezTo>
                  <a:cubicBezTo>
                    <a:pt x="457" y="785"/>
                    <a:pt x="458" y="795"/>
                    <a:pt x="465" y="795"/>
                  </a:cubicBezTo>
                  <a:cubicBezTo>
                    <a:pt x="469" y="795"/>
                    <a:pt x="474" y="795"/>
                    <a:pt x="478" y="795"/>
                  </a:cubicBezTo>
                  <a:cubicBezTo>
                    <a:pt x="541" y="795"/>
                    <a:pt x="602" y="778"/>
                    <a:pt x="660" y="746"/>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288" name="Google Shape;1288;p48"/>
          <p:cNvGrpSpPr/>
          <p:nvPr/>
        </p:nvGrpSpPr>
        <p:grpSpPr>
          <a:xfrm>
            <a:off x="7549143" y="1550278"/>
            <a:ext cx="445700" cy="445701"/>
            <a:chOff x="10914618" y="2682187"/>
            <a:chExt cx="720033" cy="720033"/>
          </a:xfrm>
        </p:grpSpPr>
        <p:sp>
          <p:nvSpPr>
            <p:cNvPr id="1289" name="Google Shape;1289;p48"/>
            <p:cNvSpPr/>
            <p:nvPr/>
          </p:nvSpPr>
          <p:spPr>
            <a:xfrm>
              <a:off x="11401733" y="2955582"/>
              <a:ext cx="229448" cy="412406"/>
            </a:xfrm>
            <a:custGeom>
              <a:rect b="b" l="l" r="r" t="t"/>
              <a:pathLst>
                <a:path extrusionOk="0" h="602" w="335">
                  <a:moveTo>
                    <a:pt x="335" y="194"/>
                  </a:moveTo>
                  <a:cubicBezTo>
                    <a:pt x="0" y="0"/>
                    <a:pt x="0" y="0"/>
                    <a:pt x="0" y="0"/>
                  </a:cubicBezTo>
                  <a:cubicBezTo>
                    <a:pt x="24" y="37"/>
                    <a:pt x="38" y="81"/>
                    <a:pt x="38" y="126"/>
                  </a:cubicBezTo>
                  <a:cubicBezTo>
                    <a:pt x="38" y="602"/>
                    <a:pt x="38" y="602"/>
                    <a:pt x="38" y="602"/>
                  </a:cubicBezTo>
                  <a:cubicBezTo>
                    <a:pt x="200" y="525"/>
                    <a:pt x="312" y="371"/>
                    <a:pt x="335" y="194"/>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90" name="Google Shape;1290;p48"/>
            <p:cNvSpPr/>
            <p:nvPr/>
          </p:nvSpPr>
          <p:spPr>
            <a:xfrm>
              <a:off x="10914618" y="3012482"/>
              <a:ext cx="370771" cy="315723"/>
            </a:xfrm>
            <a:custGeom>
              <a:rect b="b" l="l" r="r" t="t"/>
              <a:pathLst>
                <a:path extrusionOk="0" h="461" w="542">
                  <a:moveTo>
                    <a:pt x="207" y="461"/>
                  </a:moveTo>
                  <a:cubicBezTo>
                    <a:pt x="542" y="267"/>
                    <a:pt x="542" y="267"/>
                    <a:pt x="542" y="267"/>
                  </a:cubicBezTo>
                  <a:cubicBezTo>
                    <a:pt x="537" y="268"/>
                    <a:pt x="531" y="268"/>
                    <a:pt x="526" y="268"/>
                  </a:cubicBezTo>
                  <a:cubicBezTo>
                    <a:pt x="486" y="268"/>
                    <a:pt x="446" y="257"/>
                    <a:pt x="411" y="236"/>
                  </a:cubicBezTo>
                  <a:cubicBezTo>
                    <a:pt x="2" y="0"/>
                    <a:pt x="2" y="0"/>
                    <a:pt x="2" y="0"/>
                  </a:cubicBezTo>
                  <a:cubicBezTo>
                    <a:pt x="1" y="15"/>
                    <a:pt x="0" y="29"/>
                    <a:pt x="0" y="43"/>
                  </a:cubicBezTo>
                  <a:cubicBezTo>
                    <a:pt x="0" y="209"/>
                    <a:pt x="76" y="361"/>
                    <a:pt x="207" y="461"/>
                  </a:cubicBezTo>
                  <a:close/>
                </a:path>
              </a:pathLst>
            </a:cu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91" name="Google Shape;1291;p48"/>
            <p:cNvSpPr/>
            <p:nvPr/>
          </p:nvSpPr>
          <p:spPr>
            <a:xfrm>
              <a:off x="11136202" y="2682187"/>
              <a:ext cx="343016" cy="292593"/>
            </a:xfrm>
            <a:custGeom>
              <a:rect b="b" l="l" r="r" t="t"/>
              <a:pathLst>
                <a:path extrusionOk="0" h="427" w="501">
                  <a:moveTo>
                    <a:pt x="93" y="329"/>
                  </a:moveTo>
                  <a:cubicBezTo>
                    <a:pt x="501" y="93"/>
                    <a:pt x="501" y="93"/>
                    <a:pt x="501" y="93"/>
                  </a:cubicBezTo>
                  <a:cubicBezTo>
                    <a:pt x="413" y="32"/>
                    <a:pt x="310" y="0"/>
                    <a:pt x="202" y="0"/>
                  </a:cubicBezTo>
                  <a:cubicBezTo>
                    <a:pt x="132" y="0"/>
                    <a:pt x="64" y="13"/>
                    <a:pt x="0" y="40"/>
                  </a:cubicBezTo>
                  <a:cubicBezTo>
                    <a:pt x="0" y="427"/>
                    <a:pt x="0" y="427"/>
                    <a:pt x="0" y="427"/>
                  </a:cubicBezTo>
                  <a:cubicBezTo>
                    <a:pt x="20" y="387"/>
                    <a:pt x="52" y="352"/>
                    <a:pt x="93" y="329"/>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92" name="Google Shape;1292;p48"/>
            <p:cNvSpPr/>
            <p:nvPr/>
          </p:nvSpPr>
          <p:spPr>
            <a:xfrm>
              <a:off x="10917856" y="2716419"/>
              <a:ext cx="230142" cy="411712"/>
            </a:xfrm>
            <a:custGeom>
              <a:rect b="b" l="l" r="r" t="t"/>
              <a:pathLst>
                <a:path extrusionOk="0" h="601" w="336">
                  <a:moveTo>
                    <a:pt x="0" y="408"/>
                  </a:moveTo>
                  <a:cubicBezTo>
                    <a:pt x="336" y="601"/>
                    <a:pt x="336" y="601"/>
                    <a:pt x="336" y="601"/>
                  </a:cubicBezTo>
                  <a:cubicBezTo>
                    <a:pt x="311" y="565"/>
                    <a:pt x="297" y="521"/>
                    <a:pt x="297" y="475"/>
                  </a:cubicBezTo>
                  <a:cubicBezTo>
                    <a:pt x="297" y="0"/>
                    <a:pt x="297" y="0"/>
                    <a:pt x="297" y="0"/>
                  </a:cubicBezTo>
                  <a:cubicBezTo>
                    <a:pt x="135" y="76"/>
                    <a:pt x="23" y="231"/>
                    <a:pt x="0" y="408"/>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93" name="Google Shape;1293;p48"/>
            <p:cNvSpPr/>
            <p:nvPr/>
          </p:nvSpPr>
          <p:spPr>
            <a:xfrm>
              <a:off x="11069819" y="3108934"/>
              <a:ext cx="343016" cy="293287"/>
            </a:xfrm>
            <a:custGeom>
              <a:rect b="b" l="l" r="r" t="t"/>
              <a:pathLst>
                <a:path extrusionOk="0" h="428" w="501">
                  <a:moveTo>
                    <a:pt x="408" y="98"/>
                  </a:moveTo>
                  <a:cubicBezTo>
                    <a:pt x="0" y="334"/>
                    <a:pt x="0" y="334"/>
                    <a:pt x="0" y="334"/>
                  </a:cubicBezTo>
                  <a:cubicBezTo>
                    <a:pt x="88" y="396"/>
                    <a:pt x="191" y="428"/>
                    <a:pt x="299" y="428"/>
                  </a:cubicBezTo>
                  <a:cubicBezTo>
                    <a:pt x="369" y="428"/>
                    <a:pt x="437" y="414"/>
                    <a:pt x="501" y="388"/>
                  </a:cubicBezTo>
                  <a:cubicBezTo>
                    <a:pt x="501" y="0"/>
                    <a:pt x="501" y="0"/>
                    <a:pt x="501" y="0"/>
                  </a:cubicBezTo>
                  <a:cubicBezTo>
                    <a:pt x="481" y="41"/>
                    <a:pt x="449" y="76"/>
                    <a:pt x="408" y="98"/>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94" name="Google Shape;1294;p48"/>
            <p:cNvSpPr/>
            <p:nvPr/>
          </p:nvSpPr>
          <p:spPr>
            <a:xfrm>
              <a:off x="11263647" y="2756203"/>
              <a:ext cx="371003" cy="315723"/>
            </a:xfrm>
            <a:custGeom>
              <a:rect b="b" l="l" r="r" t="t"/>
              <a:pathLst>
                <a:path extrusionOk="0" h="461" w="542">
                  <a:moveTo>
                    <a:pt x="131" y="225"/>
                  </a:moveTo>
                  <a:cubicBezTo>
                    <a:pt x="540" y="461"/>
                    <a:pt x="540" y="461"/>
                    <a:pt x="540" y="461"/>
                  </a:cubicBezTo>
                  <a:cubicBezTo>
                    <a:pt x="541" y="446"/>
                    <a:pt x="542" y="432"/>
                    <a:pt x="542" y="417"/>
                  </a:cubicBezTo>
                  <a:cubicBezTo>
                    <a:pt x="542" y="252"/>
                    <a:pt x="466" y="100"/>
                    <a:pt x="335" y="0"/>
                  </a:cubicBezTo>
                  <a:cubicBezTo>
                    <a:pt x="0" y="194"/>
                    <a:pt x="0" y="194"/>
                    <a:pt x="0" y="194"/>
                  </a:cubicBezTo>
                  <a:cubicBezTo>
                    <a:pt x="5" y="193"/>
                    <a:pt x="11" y="193"/>
                    <a:pt x="16" y="193"/>
                  </a:cubicBezTo>
                  <a:cubicBezTo>
                    <a:pt x="57" y="193"/>
                    <a:pt x="96" y="204"/>
                    <a:pt x="131" y="225"/>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295" name="Google Shape;1295;p48"/>
          <p:cNvGrpSpPr/>
          <p:nvPr/>
        </p:nvGrpSpPr>
        <p:grpSpPr>
          <a:xfrm>
            <a:off x="1772664" y="843057"/>
            <a:ext cx="361521" cy="445816"/>
            <a:chOff x="1582665" y="1011072"/>
            <a:chExt cx="584040" cy="720220"/>
          </a:xfrm>
        </p:grpSpPr>
        <p:sp>
          <p:nvSpPr>
            <p:cNvPr id="1296" name="Google Shape;1296;p48"/>
            <p:cNvSpPr/>
            <p:nvPr/>
          </p:nvSpPr>
          <p:spPr>
            <a:xfrm>
              <a:off x="1638485" y="1571653"/>
              <a:ext cx="449564" cy="159640"/>
            </a:xfrm>
            <a:custGeom>
              <a:rect b="b" l="l" r="r" t="t"/>
              <a:pathLst>
                <a:path extrusionOk="0" h="273" w="767">
                  <a:moveTo>
                    <a:pt x="8" y="71"/>
                  </a:moveTo>
                  <a:cubicBezTo>
                    <a:pt x="26" y="131"/>
                    <a:pt x="228" y="66"/>
                    <a:pt x="244" y="81"/>
                  </a:cubicBezTo>
                  <a:cubicBezTo>
                    <a:pt x="269" y="104"/>
                    <a:pt x="240" y="171"/>
                    <a:pt x="254" y="194"/>
                  </a:cubicBezTo>
                  <a:cubicBezTo>
                    <a:pt x="274" y="228"/>
                    <a:pt x="588" y="273"/>
                    <a:pt x="743" y="165"/>
                  </a:cubicBezTo>
                  <a:cubicBezTo>
                    <a:pt x="767" y="149"/>
                    <a:pt x="749" y="103"/>
                    <a:pt x="751" y="0"/>
                  </a:cubicBezTo>
                  <a:cubicBezTo>
                    <a:pt x="16" y="0"/>
                    <a:pt x="16" y="0"/>
                    <a:pt x="16" y="0"/>
                  </a:cubicBezTo>
                  <a:cubicBezTo>
                    <a:pt x="10" y="17"/>
                    <a:pt x="0" y="43"/>
                    <a:pt x="8" y="71"/>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97" name="Google Shape;1297;p48"/>
            <p:cNvSpPr/>
            <p:nvPr/>
          </p:nvSpPr>
          <p:spPr>
            <a:xfrm>
              <a:off x="1590507" y="1435245"/>
              <a:ext cx="515072" cy="136407"/>
            </a:xfrm>
            <a:custGeom>
              <a:rect b="b" l="l" r="r" t="t"/>
              <a:pathLst>
                <a:path extrusionOk="0" h="233" w="879">
                  <a:moveTo>
                    <a:pt x="75" y="52"/>
                  </a:moveTo>
                  <a:cubicBezTo>
                    <a:pt x="81" y="64"/>
                    <a:pt x="64" y="89"/>
                    <a:pt x="66" y="104"/>
                  </a:cubicBezTo>
                  <a:cubicBezTo>
                    <a:pt x="68" y="117"/>
                    <a:pt x="105" y="132"/>
                    <a:pt x="105" y="132"/>
                  </a:cubicBezTo>
                  <a:cubicBezTo>
                    <a:pt x="105" y="132"/>
                    <a:pt x="78" y="157"/>
                    <a:pt x="77" y="169"/>
                  </a:cubicBezTo>
                  <a:cubicBezTo>
                    <a:pt x="76" y="182"/>
                    <a:pt x="101" y="204"/>
                    <a:pt x="101" y="218"/>
                  </a:cubicBezTo>
                  <a:cubicBezTo>
                    <a:pt x="102" y="221"/>
                    <a:pt x="100" y="227"/>
                    <a:pt x="98" y="233"/>
                  </a:cubicBezTo>
                  <a:cubicBezTo>
                    <a:pt x="833" y="233"/>
                    <a:pt x="833" y="233"/>
                    <a:pt x="833" y="233"/>
                  </a:cubicBezTo>
                  <a:cubicBezTo>
                    <a:pt x="834" y="202"/>
                    <a:pt x="837" y="167"/>
                    <a:pt x="843" y="126"/>
                  </a:cubicBezTo>
                  <a:cubicBezTo>
                    <a:pt x="850" y="80"/>
                    <a:pt x="863" y="39"/>
                    <a:pt x="879" y="0"/>
                  </a:cubicBezTo>
                  <a:cubicBezTo>
                    <a:pt x="0" y="0"/>
                    <a:pt x="0" y="0"/>
                    <a:pt x="0" y="0"/>
                  </a:cubicBezTo>
                  <a:cubicBezTo>
                    <a:pt x="22" y="20"/>
                    <a:pt x="65" y="34"/>
                    <a:pt x="75" y="52"/>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98" name="Google Shape;1298;p48"/>
            <p:cNvSpPr/>
            <p:nvPr/>
          </p:nvSpPr>
          <p:spPr>
            <a:xfrm>
              <a:off x="1582665" y="1299068"/>
              <a:ext cx="576890" cy="136177"/>
            </a:xfrm>
            <a:custGeom>
              <a:rect b="b" l="l" r="r" t="t"/>
              <a:pathLst>
                <a:path extrusionOk="0" h="233" w="984">
                  <a:moveTo>
                    <a:pt x="984" y="0"/>
                  </a:moveTo>
                  <a:cubicBezTo>
                    <a:pt x="119" y="0"/>
                    <a:pt x="119" y="0"/>
                    <a:pt x="119" y="0"/>
                  </a:cubicBezTo>
                  <a:cubicBezTo>
                    <a:pt x="121" y="7"/>
                    <a:pt x="122" y="14"/>
                    <a:pt x="121" y="20"/>
                  </a:cubicBezTo>
                  <a:cubicBezTo>
                    <a:pt x="115" y="71"/>
                    <a:pt x="3" y="151"/>
                    <a:pt x="1" y="207"/>
                  </a:cubicBezTo>
                  <a:cubicBezTo>
                    <a:pt x="0" y="217"/>
                    <a:pt x="5" y="225"/>
                    <a:pt x="13" y="233"/>
                  </a:cubicBezTo>
                  <a:cubicBezTo>
                    <a:pt x="892" y="233"/>
                    <a:pt x="892" y="233"/>
                    <a:pt x="892" y="233"/>
                  </a:cubicBezTo>
                  <a:cubicBezTo>
                    <a:pt x="910" y="190"/>
                    <a:pt x="932" y="150"/>
                    <a:pt x="954" y="106"/>
                  </a:cubicBezTo>
                  <a:cubicBezTo>
                    <a:pt x="965" y="83"/>
                    <a:pt x="977" y="45"/>
                    <a:pt x="984" y="0"/>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99" name="Google Shape;1299;p48"/>
            <p:cNvSpPr/>
            <p:nvPr/>
          </p:nvSpPr>
          <p:spPr>
            <a:xfrm>
              <a:off x="1665934" y="1011072"/>
              <a:ext cx="484393" cy="151589"/>
            </a:xfrm>
            <a:custGeom>
              <a:rect b="b" l="l" r="r" t="t"/>
              <a:pathLst>
                <a:path extrusionOk="0" h="259" w="826">
                  <a:moveTo>
                    <a:pt x="691" y="105"/>
                  </a:moveTo>
                  <a:cubicBezTo>
                    <a:pt x="485" y="0"/>
                    <a:pt x="280" y="20"/>
                    <a:pt x="171" y="77"/>
                  </a:cubicBezTo>
                  <a:cubicBezTo>
                    <a:pt x="84" y="123"/>
                    <a:pt x="31" y="190"/>
                    <a:pt x="0" y="259"/>
                  </a:cubicBezTo>
                  <a:cubicBezTo>
                    <a:pt x="826" y="259"/>
                    <a:pt x="826" y="259"/>
                    <a:pt x="826" y="259"/>
                  </a:cubicBezTo>
                  <a:cubicBezTo>
                    <a:pt x="803" y="196"/>
                    <a:pt x="762" y="140"/>
                    <a:pt x="691" y="105"/>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00" name="Google Shape;1300;p48"/>
            <p:cNvSpPr/>
            <p:nvPr/>
          </p:nvSpPr>
          <p:spPr>
            <a:xfrm>
              <a:off x="1639639" y="1162661"/>
              <a:ext cx="527066" cy="136407"/>
            </a:xfrm>
            <a:custGeom>
              <a:rect b="b" l="l" r="r" t="t"/>
              <a:pathLst>
                <a:path extrusionOk="0" h="233" w="899">
                  <a:moveTo>
                    <a:pt x="871" y="0"/>
                  </a:moveTo>
                  <a:cubicBezTo>
                    <a:pt x="45" y="0"/>
                    <a:pt x="45" y="0"/>
                    <a:pt x="45" y="0"/>
                  </a:cubicBezTo>
                  <a:cubicBezTo>
                    <a:pt x="20" y="53"/>
                    <a:pt x="9" y="106"/>
                    <a:pt x="4" y="150"/>
                  </a:cubicBezTo>
                  <a:cubicBezTo>
                    <a:pt x="0" y="184"/>
                    <a:pt x="15" y="210"/>
                    <a:pt x="22" y="233"/>
                  </a:cubicBezTo>
                  <a:cubicBezTo>
                    <a:pt x="887" y="233"/>
                    <a:pt x="887" y="233"/>
                    <a:pt x="887" y="233"/>
                  </a:cubicBezTo>
                  <a:cubicBezTo>
                    <a:pt x="898" y="163"/>
                    <a:pt x="899" y="77"/>
                    <a:pt x="871" y="0"/>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301" name="Google Shape;1301;p48"/>
          <p:cNvGrpSpPr/>
          <p:nvPr/>
        </p:nvGrpSpPr>
        <p:grpSpPr>
          <a:xfrm>
            <a:off x="2374048" y="843078"/>
            <a:ext cx="379481" cy="445796"/>
            <a:chOff x="2554206" y="1011105"/>
            <a:chExt cx="613055" cy="720187"/>
          </a:xfrm>
        </p:grpSpPr>
        <p:sp>
          <p:nvSpPr>
            <p:cNvPr id="1302" name="Google Shape;1302;p48"/>
            <p:cNvSpPr/>
            <p:nvPr/>
          </p:nvSpPr>
          <p:spPr>
            <a:xfrm flipH="1">
              <a:off x="2721847" y="1011105"/>
              <a:ext cx="445414" cy="388012"/>
            </a:xfrm>
            <a:custGeom>
              <a:rect b="b" l="l" r="r" t="t"/>
              <a:pathLst>
                <a:path extrusionOk="0" h="771" w="885">
                  <a:moveTo>
                    <a:pt x="708" y="363"/>
                  </a:moveTo>
                  <a:cubicBezTo>
                    <a:pt x="699" y="358"/>
                    <a:pt x="687" y="357"/>
                    <a:pt x="677" y="361"/>
                  </a:cubicBezTo>
                  <a:cubicBezTo>
                    <a:pt x="662" y="366"/>
                    <a:pt x="649" y="378"/>
                    <a:pt x="640" y="395"/>
                  </a:cubicBezTo>
                  <a:cubicBezTo>
                    <a:pt x="630" y="411"/>
                    <a:pt x="626" y="429"/>
                    <a:pt x="629" y="444"/>
                  </a:cubicBezTo>
                  <a:cubicBezTo>
                    <a:pt x="631" y="455"/>
                    <a:pt x="637" y="464"/>
                    <a:pt x="646" y="470"/>
                  </a:cubicBezTo>
                  <a:cubicBezTo>
                    <a:pt x="655" y="475"/>
                    <a:pt x="667" y="476"/>
                    <a:pt x="677" y="471"/>
                  </a:cubicBezTo>
                  <a:cubicBezTo>
                    <a:pt x="551" y="690"/>
                    <a:pt x="551" y="690"/>
                    <a:pt x="551" y="690"/>
                  </a:cubicBezTo>
                  <a:cubicBezTo>
                    <a:pt x="548" y="696"/>
                    <a:pt x="542" y="699"/>
                    <a:pt x="536" y="699"/>
                  </a:cubicBezTo>
                  <a:cubicBezTo>
                    <a:pt x="365" y="699"/>
                    <a:pt x="365" y="699"/>
                    <a:pt x="365" y="699"/>
                  </a:cubicBezTo>
                  <a:cubicBezTo>
                    <a:pt x="362" y="700"/>
                    <a:pt x="359" y="703"/>
                    <a:pt x="359" y="706"/>
                  </a:cubicBezTo>
                  <a:cubicBezTo>
                    <a:pt x="358" y="713"/>
                    <a:pt x="358" y="720"/>
                    <a:pt x="365" y="724"/>
                  </a:cubicBezTo>
                  <a:cubicBezTo>
                    <a:pt x="368" y="726"/>
                    <a:pt x="372" y="728"/>
                    <a:pt x="376" y="730"/>
                  </a:cubicBezTo>
                  <a:cubicBezTo>
                    <a:pt x="387" y="737"/>
                    <a:pt x="388" y="751"/>
                    <a:pt x="378" y="759"/>
                  </a:cubicBezTo>
                  <a:cubicBezTo>
                    <a:pt x="368" y="767"/>
                    <a:pt x="354" y="771"/>
                    <a:pt x="341" y="770"/>
                  </a:cubicBezTo>
                  <a:cubicBezTo>
                    <a:pt x="328" y="771"/>
                    <a:pt x="314" y="768"/>
                    <a:pt x="304" y="759"/>
                  </a:cubicBezTo>
                  <a:cubicBezTo>
                    <a:pt x="294" y="751"/>
                    <a:pt x="295" y="737"/>
                    <a:pt x="306" y="730"/>
                  </a:cubicBezTo>
                  <a:cubicBezTo>
                    <a:pt x="310" y="728"/>
                    <a:pt x="314" y="726"/>
                    <a:pt x="317" y="724"/>
                  </a:cubicBezTo>
                  <a:cubicBezTo>
                    <a:pt x="323" y="720"/>
                    <a:pt x="323" y="713"/>
                    <a:pt x="323" y="706"/>
                  </a:cubicBezTo>
                  <a:cubicBezTo>
                    <a:pt x="323" y="703"/>
                    <a:pt x="320" y="700"/>
                    <a:pt x="317" y="699"/>
                  </a:cubicBezTo>
                  <a:cubicBezTo>
                    <a:pt x="115" y="699"/>
                    <a:pt x="115" y="699"/>
                    <a:pt x="115" y="699"/>
                  </a:cubicBezTo>
                  <a:cubicBezTo>
                    <a:pt x="112" y="699"/>
                    <a:pt x="109" y="697"/>
                    <a:pt x="108" y="694"/>
                  </a:cubicBezTo>
                  <a:cubicBezTo>
                    <a:pt x="108" y="694"/>
                    <a:pt x="108" y="694"/>
                    <a:pt x="108" y="694"/>
                  </a:cubicBezTo>
                  <a:cubicBezTo>
                    <a:pt x="58" y="592"/>
                    <a:pt x="0" y="246"/>
                    <a:pt x="247" y="121"/>
                  </a:cubicBezTo>
                  <a:cubicBezTo>
                    <a:pt x="487" y="0"/>
                    <a:pt x="726" y="23"/>
                    <a:pt x="852" y="89"/>
                  </a:cubicBezTo>
                  <a:cubicBezTo>
                    <a:pt x="862" y="94"/>
                    <a:pt x="871" y="99"/>
                    <a:pt x="879" y="104"/>
                  </a:cubicBezTo>
                  <a:cubicBezTo>
                    <a:pt x="883" y="107"/>
                    <a:pt x="885" y="112"/>
                    <a:pt x="882" y="116"/>
                  </a:cubicBezTo>
                  <a:cubicBezTo>
                    <a:pt x="725" y="389"/>
                    <a:pt x="725" y="389"/>
                    <a:pt x="725" y="389"/>
                  </a:cubicBezTo>
                  <a:cubicBezTo>
                    <a:pt x="723" y="378"/>
                    <a:pt x="717" y="368"/>
                    <a:pt x="708" y="363"/>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03" name="Google Shape;1303;p48"/>
            <p:cNvSpPr/>
            <p:nvPr/>
          </p:nvSpPr>
          <p:spPr>
            <a:xfrm flipH="1">
              <a:off x="2554206" y="1072424"/>
              <a:ext cx="329184" cy="568718"/>
            </a:xfrm>
            <a:custGeom>
              <a:rect b="b" l="l" r="r" t="t"/>
              <a:pathLst>
                <a:path extrusionOk="0" h="1130" w="654">
                  <a:moveTo>
                    <a:pt x="208" y="896"/>
                  </a:moveTo>
                  <a:cubicBezTo>
                    <a:pt x="217" y="891"/>
                    <a:pt x="224" y="882"/>
                    <a:pt x="225" y="871"/>
                  </a:cubicBezTo>
                  <a:cubicBezTo>
                    <a:pt x="228" y="856"/>
                    <a:pt x="224" y="838"/>
                    <a:pt x="214" y="822"/>
                  </a:cubicBezTo>
                  <a:cubicBezTo>
                    <a:pt x="205" y="805"/>
                    <a:pt x="192" y="793"/>
                    <a:pt x="177" y="787"/>
                  </a:cubicBezTo>
                  <a:cubicBezTo>
                    <a:pt x="167" y="784"/>
                    <a:pt x="156" y="784"/>
                    <a:pt x="147" y="790"/>
                  </a:cubicBezTo>
                  <a:cubicBezTo>
                    <a:pt x="137" y="795"/>
                    <a:pt x="131" y="805"/>
                    <a:pt x="130" y="816"/>
                  </a:cubicBezTo>
                  <a:cubicBezTo>
                    <a:pt x="3" y="597"/>
                    <a:pt x="3" y="597"/>
                    <a:pt x="3" y="597"/>
                  </a:cubicBezTo>
                  <a:cubicBezTo>
                    <a:pt x="0" y="591"/>
                    <a:pt x="0" y="585"/>
                    <a:pt x="3" y="579"/>
                  </a:cubicBezTo>
                  <a:cubicBezTo>
                    <a:pt x="142" y="339"/>
                    <a:pt x="142" y="339"/>
                    <a:pt x="142" y="339"/>
                  </a:cubicBezTo>
                  <a:cubicBezTo>
                    <a:pt x="142" y="336"/>
                    <a:pt x="142" y="332"/>
                    <a:pt x="139" y="330"/>
                  </a:cubicBezTo>
                  <a:cubicBezTo>
                    <a:pt x="133" y="326"/>
                    <a:pt x="127" y="323"/>
                    <a:pt x="121" y="326"/>
                  </a:cubicBezTo>
                  <a:cubicBezTo>
                    <a:pt x="117" y="328"/>
                    <a:pt x="113" y="331"/>
                    <a:pt x="110" y="333"/>
                  </a:cubicBezTo>
                  <a:cubicBezTo>
                    <a:pt x="98" y="339"/>
                    <a:pt x="85" y="333"/>
                    <a:pt x="83" y="320"/>
                  </a:cubicBezTo>
                  <a:cubicBezTo>
                    <a:pt x="81" y="307"/>
                    <a:pt x="85" y="294"/>
                    <a:pt x="92" y="282"/>
                  </a:cubicBezTo>
                  <a:cubicBezTo>
                    <a:pt x="99" y="271"/>
                    <a:pt x="108" y="260"/>
                    <a:pt x="120" y="256"/>
                  </a:cubicBezTo>
                  <a:cubicBezTo>
                    <a:pt x="132" y="251"/>
                    <a:pt x="144" y="259"/>
                    <a:pt x="144" y="272"/>
                  </a:cubicBezTo>
                  <a:cubicBezTo>
                    <a:pt x="145" y="276"/>
                    <a:pt x="144" y="281"/>
                    <a:pt x="144" y="285"/>
                  </a:cubicBezTo>
                  <a:cubicBezTo>
                    <a:pt x="145" y="293"/>
                    <a:pt x="150" y="296"/>
                    <a:pt x="157" y="299"/>
                  </a:cubicBezTo>
                  <a:cubicBezTo>
                    <a:pt x="160" y="301"/>
                    <a:pt x="163" y="299"/>
                    <a:pt x="166" y="297"/>
                  </a:cubicBezTo>
                  <a:cubicBezTo>
                    <a:pt x="334" y="6"/>
                    <a:pt x="334" y="6"/>
                    <a:pt x="334" y="6"/>
                  </a:cubicBezTo>
                  <a:cubicBezTo>
                    <a:pt x="337" y="2"/>
                    <a:pt x="343" y="0"/>
                    <a:pt x="347" y="3"/>
                  </a:cubicBezTo>
                  <a:cubicBezTo>
                    <a:pt x="480" y="102"/>
                    <a:pt x="524" y="251"/>
                    <a:pt x="535" y="353"/>
                  </a:cubicBezTo>
                  <a:cubicBezTo>
                    <a:pt x="542" y="405"/>
                    <a:pt x="507" y="442"/>
                    <a:pt x="511" y="473"/>
                  </a:cubicBezTo>
                  <a:cubicBezTo>
                    <a:pt x="518" y="532"/>
                    <a:pt x="648" y="625"/>
                    <a:pt x="651" y="690"/>
                  </a:cubicBezTo>
                  <a:cubicBezTo>
                    <a:pt x="654" y="734"/>
                    <a:pt x="565" y="752"/>
                    <a:pt x="550" y="781"/>
                  </a:cubicBezTo>
                  <a:cubicBezTo>
                    <a:pt x="543" y="794"/>
                    <a:pt x="562" y="823"/>
                    <a:pt x="560" y="841"/>
                  </a:cubicBezTo>
                  <a:cubicBezTo>
                    <a:pt x="559" y="857"/>
                    <a:pt x="515" y="874"/>
                    <a:pt x="515" y="874"/>
                  </a:cubicBezTo>
                  <a:cubicBezTo>
                    <a:pt x="515" y="874"/>
                    <a:pt x="546" y="903"/>
                    <a:pt x="548" y="916"/>
                  </a:cubicBezTo>
                  <a:cubicBezTo>
                    <a:pt x="549" y="932"/>
                    <a:pt x="520" y="957"/>
                    <a:pt x="519" y="973"/>
                  </a:cubicBezTo>
                  <a:cubicBezTo>
                    <a:pt x="519" y="989"/>
                    <a:pt x="545" y="1030"/>
                    <a:pt x="532" y="1073"/>
                  </a:cubicBezTo>
                  <a:cubicBezTo>
                    <a:pt x="515" y="1130"/>
                    <a:pt x="356" y="1091"/>
                    <a:pt x="288" y="1083"/>
                  </a:cubicBezTo>
                  <a:cubicBezTo>
                    <a:pt x="286" y="1083"/>
                    <a:pt x="283" y="1082"/>
                    <a:pt x="282" y="1079"/>
                  </a:cubicBezTo>
                  <a:cubicBezTo>
                    <a:pt x="177" y="898"/>
                    <a:pt x="177" y="898"/>
                    <a:pt x="177" y="898"/>
                  </a:cubicBezTo>
                  <a:cubicBezTo>
                    <a:pt x="188" y="902"/>
                    <a:pt x="199" y="902"/>
                    <a:pt x="208" y="896"/>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04" name="Google Shape;1304;p48"/>
            <p:cNvSpPr/>
            <p:nvPr/>
          </p:nvSpPr>
          <p:spPr>
            <a:xfrm flipH="1">
              <a:off x="2750903" y="1372925"/>
              <a:ext cx="354381" cy="358367"/>
            </a:xfrm>
            <a:custGeom>
              <a:rect b="b" l="l" r="r" t="t"/>
              <a:pathLst>
                <a:path extrusionOk="0" h="712" w="704">
                  <a:moveTo>
                    <a:pt x="11" y="0"/>
                  </a:moveTo>
                  <a:cubicBezTo>
                    <a:pt x="170" y="0"/>
                    <a:pt x="170" y="0"/>
                    <a:pt x="170" y="0"/>
                  </a:cubicBezTo>
                  <a:cubicBezTo>
                    <a:pt x="162" y="7"/>
                    <a:pt x="157" y="17"/>
                    <a:pt x="157" y="28"/>
                  </a:cubicBezTo>
                  <a:cubicBezTo>
                    <a:pt x="157" y="38"/>
                    <a:pt x="162" y="48"/>
                    <a:pt x="170" y="55"/>
                  </a:cubicBezTo>
                  <a:cubicBezTo>
                    <a:pt x="182" y="65"/>
                    <a:pt x="199" y="70"/>
                    <a:pt x="218" y="70"/>
                  </a:cubicBezTo>
                  <a:cubicBezTo>
                    <a:pt x="237" y="70"/>
                    <a:pt x="254" y="65"/>
                    <a:pt x="267" y="55"/>
                  </a:cubicBezTo>
                  <a:cubicBezTo>
                    <a:pt x="275" y="48"/>
                    <a:pt x="280" y="38"/>
                    <a:pt x="280" y="28"/>
                  </a:cubicBezTo>
                  <a:cubicBezTo>
                    <a:pt x="280" y="17"/>
                    <a:pt x="275" y="7"/>
                    <a:pt x="266" y="0"/>
                  </a:cubicBezTo>
                  <a:cubicBezTo>
                    <a:pt x="411" y="0"/>
                    <a:pt x="411" y="0"/>
                    <a:pt x="411" y="0"/>
                  </a:cubicBezTo>
                  <a:cubicBezTo>
                    <a:pt x="417" y="0"/>
                    <a:pt x="423" y="3"/>
                    <a:pt x="426" y="9"/>
                  </a:cubicBezTo>
                  <a:cubicBezTo>
                    <a:pt x="565" y="249"/>
                    <a:pt x="565" y="249"/>
                    <a:pt x="565" y="249"/>
                  </a:cubicBezTo>
                  <a:cubicBezTo>
                    <a:pt x="568" y="251"/>
                    <a:pt x="571" y="253"/>
                    <a:pt x="575" y="251"/>
                  </a:cubicBezTo>
                  <a:cubicBezTo>
                    <a:pt x="581" y="248"/>
                    <a:pt x="586" y="244"/>
                    <a:pt x="587" y="237"/>
                  </a:cubicBezTo>
                  <a:cubicBezTo>
                    <a:pt x="587" y="233"/>
                    <a:pt x="587" y="228"/>
                    <a:pt x="587" y="224"/>
                  </a:cubicBezTo>
                  <a:cubicBezTo>
                    <a:pt x="587" y="211"/>
                    <a:pt x="599" y="203"/>
                    <a:pt x="611" y="208"/>
                  </a:cubicBezTo>
                  <a:cubicBezTo>
                    <a:pt x="623" y="212"/>
                    <a:pt x="633" y="223"/>
                    <a:pt x="639" y="234"/>
                  </a:cubicBezTo>
                  <a:cubicBezTo>
                    <a:pt x="646" y="245"/>
                    <a:pt x="650" y="259"/>
                    <a:pt x="648" y="272"/>
                  </a:cubicBezTo>
                  <a:cubicBezTo>
                    <a:pt x="646" y="285"/>
                    <a:pt x="633" y="290"/>
                    <a:pt x="622" y="284"/>
                  </a:cubicBezTo>
                  <a:cubicBezTo>
                    <a:pt x="618" y="282"/>
                    <a:pt x="614" y="280"/>
                    <a:pt x="611" y="278"/>
                  </a:cubicBezTo>
                  <a:cubicBezTo>
                    <a:pt x="604" y="275"/>
                    <a:pt x="598" y="278"/>
                    <a:pt x="592" y="282"/>
                  </a:cubicBezTo>
                  <a:cubicBezTo>
                    <a:pt x="589" y="283"/>
                    <a:pt x="589" y="287"/>
                    <a:pt x="589" y="291"/>
                  </a:cubicBezTo>
                  <a:cubicBezTo>
                    <a:pt x="700" y="482"/>
                    <a:pt x="700" y="482"/>
                    <a:pt x="700" y="482"/>
                  </a:cubicBezTo>
                  <a:cubicBezTo>
                    <a:pt x="700" y="482"/>
                    <a:pt x="701" y="484"/>
                    <a:pt x="700" y="485"/>
                  </a:cubicBezTo>
                  <a:cubicBezTo>
                    <a:pt x="700" y="487"/>
                    <a:pt x="699" y="488"/>
                    <a:pt x="699" y="488"/>
                  </a:cubicBezTo>
                  <a:cubicBezTo>
                    <a:pt x="699" y="488"/>
                    <a:pt x="699" y="488"/>
                    <a:pt x="699" y="488"/>
                  </a:cubicBezTo>
                  <a:cubicBezTo>
                    <a:pt x="671" y="516"/>
                    <a:pt x="704" y="593"/>
                    <a:pt x="688" y="619"/>
                  </a:cubicBezTo>
                  <a:cubicBezTo>
                    <a:pt x="664" y="659"/>
                    <a:pt x="299" y="712"/>
                    <a:pt x="119" y="586"/>
                  </a:cubicBezTo>
                  <a:cubicBezTo>
                    <a:pt x="83" y="561"/>
                    <a:pt x="129" y="479"/>
                    <a:pt x="98" y="269"/>
                  </a:cubicBezTo>
                  <a:cubicBezTo>
                    <a:pt x="84" y="172"/>
                    <a:pt x="45" y="96"/>
                    <a:pt x="3" y="12"/>
                  </a:cubicBezTo>
                  <a:cubicBezTo>
                    <a:pt x="0" y="7"/>
                    <a:pt x="4" y="0"/>
                    <a:pt x="11" y="0"/>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305" name="Google Shape;1305;p48"/>
          <p:cNvGrpSpPr/>
          <p:nvPr/>
        </p:nvGrpSpPr>
        <p:grpSpPr>
          <a:xfrm>
            <a:off x="6922223" y="797418"/>
            <a:ext cx="460705" cy="491455"/>
            <a:chOff x="9901824" y="937343"/>
            <a:chExt cx="744273" cy="793950"/>
          </a:xfrm>
        </p:grpSpPr>
        <p:grpSp>
          <p:nvGrpSpPr>
            <p:cNvPr id="1306" name="Google Shape;1306;p48"/>
            <p:cNvGrpSpPr/>
            <p:nvPr/>
          </p:nvGrpSpPr>
          <p:grpSpPr>
            <a:xfrm>
              <a:off x="9901824" y="937343"/>
              <a:ext cx="744273" cy="793950"/>
              <a:chOff x="9901824" y="937343"/>
              <a:chExt cx="744273" cy="793950"/>
            </a:xfrm>
          </p:grpSpPr>
          <p:sp>
            <p:nvSpPr>
              <p:cNvPr id="1307" name="Google Shape;1307;p48"/>
              <p:cNvSpPr/>
              <p:nvPr/>
            </p:nvSpPr>
            <p:spPr>
              <a:xfrm>
                <a:off x="10463799" y="1043794"/>
                <a:ext cx="76068" cy="75403"/>
              </a:xfrm>
              <a:custGeom>
                <a:rect b="b" l="l" r="r" t="t"/>
                <a:pathLst>
                  <a:path extrusionOk="0" h="132" w="133">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08" name="Google Shape;1308;p48"/>
              <p:cNvSpPr/>
              <p:nvPr/>
            </p:nvSpPr>
            <p:spPr>
              <a:xfrm>
                <a:off x="10546077" y="1303491"/>
                <a:ext cx="100020" cy="11976"/>
              </a:xfrm>
              <a:custGeom>
                <a:rect b="b" l="l" r="r" t="t"/>
                <a:pathLst>
                  <a:path extrusionOk="0" h="21" w="175">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09" name="Google Shape;1309;p48"/>
              <p:cNvSpPr/>
              <p:nvPr/>
            </p:nvSpPr>
            <p:spPr>
              <a:xfrm>
                <a:off x="10463799" y="1499539"/>
                <a:ext cx="76068" cy="75625"/>
              </a:xfrm>
              <a:custGeom>
                <a:rect b="b" l="l" r="r" t="t"/>
                <a:pathLst>
                  <a:path extrusionOk="0" h="132" w="133">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10" name="Google Shape;1310;p48"/>
              <p:cNvSpPr/>
              <p:nvPr/>
            </p:nvSpPr>
            <p:spPr>
              <a:xfrm>
                <a:off x="10008275" y="1500204"/>
                <a:ext cx="76068" cy="74960"/>
              </a:xfrm>
              <a:custGeom>
                <a:rect b="b" l="l" r="r" t="t"/>
                <a:pathLst>
                  <a:path extrusionOk="0" h="131" w="133">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11" name="Google Shape;1311;p48"/>
              <p:cNvSpPr/>
              <p:nvPr/>
            </p:nvSpPr>
            <p:spPr>
              <a:xfrm>
                <a:off x="9901824" y="1303934"/>
                <a:ext cx="100020" cy="11976"/>
              </a:xfrm>
              <a:custGeom>
                <a:rect b="b" l="l" r="r" t="t"/>
                <a:pathLst>
                  <a:path extrusionOk="0" h="21" w="175">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12" name="Google Shape;1312;p48"/>
              <p:cNvSpPr/>
              <p:nvPr/>
            </p:nvSpPr>
            <p:spPr>
              <a:xfrm>
                <a:off x="10008275" y="1044237"/>
                <a:ext cx="75403" cy="74960"/>
              </a:xfrm>
              <a:custGeom>
                <a:rect b="b" l="l" r="r" t="t"/>
                <a:pathLst>
                  <a:path extrusionOk="0" h="131" w="132">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13" name="Google Shape;1313;p48"/>
              <p:cNvSpPr/>
              <p:nvPr/>
            </p:nvSpPr>
            <p:spPr>
              <a:xfrm>
                <a:off x="10267751" y="937343"/>
                <a:ext cx="11976" cy="100020"/>
              </a:xfrm>
              <a:custGeom>
                <a:rect b="b" l="l" r="r" t="t"/>
                <a:pathLst>
                  <a:path extrusionOk="0" h="175" w="21">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14" name="Google Shape;1314;p48"/>
              <p:cNvSpPr/>
              <p:nvPr/>
            </p:nvSpPr>
            <p:spPr>
              <a:xfrm>
                <a:off x="10183698" y="1629498"/>
                <a:ext cx="180080" cy="25726"/>
              </a:xfrm>
              <a:custGeom>
                <a:rect b="b" l="l" r="r" t="t"/>
                <a:pathLst>
                  <a:path extrusionOk="0" h="45" w="315">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15" name="Google Shape;1315;p48"/>
              <p:cNvSpPr/>
              <p:nvPr/>
            </p:nvSpPr>
            <p:spPr>
              <a:xfrm>
                <a:off x="10188356" y="1667865"/>
                <a:ext cx="170766" cy="25726"/>
              </a:xfrm>
              <a:custGeom>
                <a:rect b="b" l="l" r="r" t="t"/>
                <a:pathLst>
                  <a:path extrusionOk="0" h="45" w="299">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16" name="Google Shape;1316;p48"/>
              <p:cNvSpPr/>
              <p:nvPr/>
            </p:nvSpPr>
            <p:spPr>
              <a:xfrm>
                <a:off x="10212751" y="1705567"/>
                <a:ext cx="122419" cy="25726"/>
              </a:xfrm>
              <a:custGeom>
                <a:rect b="b" l="l" r="r" t="t"/>
                <a:pathLst>
                  <a:path extrusionOk="0" h="45" w="214">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sp>
          <p:nvSpPr>
            <p:cNvPr id="1317" name="Google Shape;1317;p48"/>
            <p:cNvSpPr/>
            <p:nvPr/>
          </p:nvSpPr>
          <p:spPr>
            <a:xfrm>
              <a:off x="10047751" y="1220548"/>
              <a:ext cx="217117" cy="205362"/>
            </a:xfrm>
            <a:custGeom>
              <a:rect b="b" l="l" r="r" t="t"/>
              <a:pathLst>
                <a:path extrusionOk="0" h="359" w="380">
                  <a:moveTo>
                    <a:pt x="63" y="268"/>
                  </a:moveTo>
                  <a:cubicBezTo>
                    <a:pt x="78" y="297"/>
                    <a:pt x="94" y="324"/>
                    <a:pt x="108" y="350"/>
                  </a:cubicBezTo>
                  <a:cubicBezTo>
                    <a:pt x="113" y="359"/>
                    <a:pt x="113" y="359"/>
                    <a:pt x="113" y="359"/>
                  </a:cubicBezTo>
                  <a:cubicBezTo>
                    <a:pt x="380" y="206"/>
                    <a:pt x="380" y="206"/>
                    <a:pt x="380" y="206"/>
                  </a:cubicBezTo>
                  <a:cubicBezTo>
                    <a:pt x="23" y="0"/>
                    <a:pt x="23" y="0"/>
                    <a:pt x="23" y="0"/>
                  </a:cubicBezTo>
                  <a:cubicBezTo>
                    <a:pt x="22" y="2"/>
                    <a:pt x="22" y="4"/>
                    <a:pt x="21" y="6"/>
                  </a:cubicBezTo>
                  <a:cubicBezTo>
                    <a:pt x="21" y="6"/>
                    <a:pt x="21" y="6"/>
                    <a:pt x="21" y="6"/>
                  </a:cubicBezTo>
                  <a:cubicBezTo>
                    <a:pt x="0" y="88"/>
                    <a:pt x="14" y="174"/>
                    <a:pt x="63" y="268"/>
                  </a:cubicBezTo>
                  <a:close/>
                </a:path>
              </a:pathLst>
            </a:cu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18" name="Google Shape;1318;p48"/>
            <p:cNvSpPr/>
            <p:nvPr/>
          </p:nvSpPr>
          <p:spPr>
            <a:xfrm>
              <a:off x="10063053" y="1080830"/>
              <a:ext cx="205806" cy="250604"/>
            </a:xfrm>
            <a:custGeom>
              <a:rect b="b" l="l" r="r" t="t"/>
              <a:pathLst>
                <a:path extrusionOk="0" h="438" w="360">
                  <a:moveTo>
                    <a:pt x="0" y="230"/>
                  </a:moveTo>
                  <a:cubicBezTo>
                    <a:pt x="360" y="438"/>
                    <a:pt x="360" y="438"/>
                    <a:pt x="360" y="438"/>
                  </a:cubicBezTo>
                  <a:cubicBezTo>
                    <a:pt x="360" y="0"/>
                    <a:pt x="360" y="0"/>
                    <a:pt x="360" y="0"/>
                  </a:cubicBezTo>
                  <a:cubicBezTo>
                    <a:pt x="174" y="3"/>
                    <a:pt x="40" y="117"/>
                    <a:pt x="0" y="23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19" name="Google Shape;1319;p48"/>
            <p:cNvSpPr/>
            <p:nvPr/>
          </p:nvSpPr>
          <p:spPr>
            <a:xfrm>
              <a:off x="10276400" y="1080830"/>
              <a:ext cx="208024" cy="250604"/>
            </a:xfrm>
            <a:custGeom>
              <a:rect b="b" l="l" r="r" t="t"/>
              <a:pathLst>
                <a:path extrusionOk="0" h="438" w="364">
                  <a:moveTo>
                    <a:pt x="0" y="0"/>
                  </a:moveTo>
                  <a:cubicBezTo>
                    <a:pt x="0" y="438"/>
                    <a:pt x="0" y="438"/>
                    <a:pt x="0" y="438"/>
                  </a:cubicBezTo>
                  <a:cubicBezTo>
                    <a:pt x="364" y="228"/>
                    <a:pt x="364" y="228"/>
                    <a:pt x="364" y="228"/>
                  </a:cubicBezTo>
                  <a:cubicBezTo>
                    <a:pt x="323" y="115"/>
                    <a:pt x="186" y="1"/>
                    <a:pt x="0" y="0"/>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20" name="Google Shape;1320;p48"/>
            <p:cNvSpPr/>
            <p:nvPr/>
          </p:nvSpPr>
          <p:spPr>
            <a:xfrm>
              <a:off x="10280392" y="1218773"/>
              <a:ext cx="219334" cy="208689"/>
            </a:xfrm>
            <a:custGeom>
              <a:rect b="b" l="l" r="r" t="t"/>
              <a:pathLst>
                <a:path extrusionOk="0" h="365" w="384">
                  <a:moveTo>
                    <a:pt x="322" y="271"/>
                  </a:moveTo>
                  <a:cubicBezTo>
                    <a:pt x="371" y="177"/>
                    <a:pt x="384" y="91"/>
                    <a:pt x="364" y="9"/>
                  </a:cubicBezTo>
                  <a:cubicBezTo>
                    <a:pt x="364" y="9"/>
                    <a:pt x="364" y="9"/>
                    <a:pt x="364" y="9"/>
                  </a:cubicBezTo>
                  <a:cubicBezTo>
                    <a:pt x="363" y="6"/>
                    <a:pt x="362" y="3"/>
                    <a:pt x="361" y="0"/>
                  </a:cubicBezTo>
                  <a:cubicBezTo>
                    <a:pt x="0" y="209"/>
                    <a:pt x="0" y="209"/>
                    <a:pt x="0" y="209"/>
                  </a:cubicBezTo>
                  <a:cubicBezTo>
                    <a:pt x="270" y="365"/>
                    <a:pt x="270" y="365"/>
                    <a:pt x="270" y="365"/>
                  </a:cubicBezTo>
                  <a:cubicBezTo>
                    <a:pt x="277" y="353"/>
                    <a:pt x="277" y="353"/>
                    <a:pt x="277" y="353"/>
                  </a:cubicBezTo>
                  <a:cubicBezTo>
                    <a:pt x="291" y="327"/>
                    <a:pt x="307" y="300"/>
                    <a:pt x="322" y="271"/>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21" name="Google Shape;1321;p48"/>
            <p:cNvSpPr/>
            <p:nvPr/>
          </p:nvSpPr>
          <p:spPr>
            <a:xfrm>
              <a:off x="10116279" y="1345184"/>
              <a:ext cx="152580" cy="267681"/>
            </a:xfrm>
            <a:custGeom>
              <a:rect b="b" l="l" r="r" t="t"/>
              <a:pathLst>
                <a:path extrusionOk="0" h="468" w="267">
                  <a:moveTo>
                    <a:pt x="267" y="468"/>
                  </a:moveTo>
                  <a:cubicBezTo>
                    <a:pt x="267" y="0"/>
                    <a:pt x="267" y="0"/>
                    <a:pt x="267" y="0"/>
                  </a:cubicBezTo>
                  <a:cubicBezTo>
                    <a:pt x="0" y="153"/>
                    <a:pt x="0" y="153"/>
                    <a:pt x="0" y="153"/>
                  </a:cubicBezTo>
                  <a:cubicBezTo>
                    <a:pt x="21" y="190"/>
                    <a:pt x="42" y="229"/>
                    <a:pt x="61" y="272"/>
                  </a:cubicBezTo>
                  <a:cubicBezTo>
                    <a:pt x="75" y="304"/>
                    <a:pt x="83" y="346"/>
                    <a:pt x="90" y="383"/>
                  </a:cubicBezTo>
                  <a:cubicBezTo>
                    <a:pt x="92" y="398"/>
                    <a:pt x="95" y="411"/>
                    <a:pt x="98" y="424"/>
                  </a:cubicBezTo>
                  <a:cubicBezTo>
                    <a:pt x="105" y="457"/>
                    <a:pt x="116" y="466"/>
                    <a:pt x="151" y="467"/>
                  </a:cubicBezTo>
                  <a:cubicBezTo>
                    <a:pt x="157" y="468"/>
                    <a:pt x="157" y="468"/>
                    <a:pt x="157" y="468"/>
                  </a:cubicBezTo>
                  <a:cubicBezTo>
                    <a:pt x="185" y="468"/>
                    <a:pt x="185" y="468"/>
                    <a:pt x="185" y="468"/>
                  </a:cubicBezTo>
                  <a:cubicBezTo>
                    <a:pt x="237" y="468"/>
                    <a:pt x="237" y="468"/>
                    <a:pt x="237" y="468"/>
                  </a:cubicBezTo>
                  <a:cubicBezTo>
                    <a:pt x="247" y="468"/>
                    <a:pt x="257" y="468"/>
                    <a:pt x="267" y="468"/>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22" name="Google Shape;1322;p48"/>
            <p:cNvSpPr/>
            <p:nvPr/>
          </p:nvSpPr>
          <p:spPr>
            <a:xfrm>
              <a:off x="10276400" y="1345184"/>
              <a:ext cx="154798" cy="267681"/>
            </a:xfrm>
            <a:custGeom>
              <a:rect b="b" l="l" r="r" t="t"/>
              <a:pathLst>
                <a:path extrusionOk="0" h="468" w="271">
                  <a:moveTo>
                    <a:pt x="174" y="424"/>
                  </a:moveTo>
                  <a:cubicBezTo>
                    <a:pt x="177" y="411"/>
                    <a:pt x="180" y="398"/>
                    <a:pt x="182" y="383"/>
                  </a:cubicBezTo>
                  <a:cubicBezTo>
                    <a:pt x="189" y="346"/>
                    <a:pt x="197" y="304"/>
                    <a:pt x="211" y="272"/>
                  </a:cubicBezTo>
                  <a:cubicBezTo>
                    <a:pt x="230" y="229"/>
                    <a:pt x="251" y="191"/>
                    <a:pt x="271" y="156"/>
                  </a:cubicBezTo>
                  <a:cubicBezTo>
                    <a:pt x="0" y="0"/>
                    <a:pt x="0" y="0"/>
                    <a:pt x="0" y="0"/>
                  </a:cubicBezTo>
                  <a:cubicBezTo>
                    <a:pt x="0" y="467"/>
                    <a:pt x="0" y="467"/>
                    <a:pt x="0" y="467"/>
                  </a:cubicBezTo>
                  <a:cubicBezTo>
                    <a:pt x="5" y="467"/>
                    <a:pt x="5" y="467"/>
                    <a:pt x="5" y="467"/>
                  </a:cubicBezTo>
                  <a:cubicBezTo>
                    <a:pt x="5" y="468"/>
                    <a:pt x="5" y="468"/>
                    <a:pt x="5" y="468"/>
                  </a:cubicBezTo>
                  <a:cubicBezTo>
                    <a:pt x="5" y="468"/>
                    <a:pt x="5" y="468"/>
                    <a:pt x="5" y="468"/>
                  </a:cubicBezTo>
                  <a:cubicBezTo>
                    <a:pt x="15" y="468"/>
                    <a:pt x="25" y="468"/>
                    <a:pt x="36" y="468"/>
                  </a:cubicBezTo>
                  <a:cubicBezTo>
                    <a:pt x="42" y="467"/>
                    <a:pt x="42" y="467"/>
                    <a:pt x="42" y="467"/>
                  </a:cubicBezTo>
                  <a:cubicBezTo>
                    <a:pt x="94" y="468"/>
                    <a:pt x="94" y="468"/>
                    <a:pt x="94" y="468"/>
                  </a:cubicBezTo>
                  <a:cubicBezTo>
                    <a:pt x="101" y="468"/>
                    <a:pt x="108" y="468"/>
                    <a:pt x="115" y="467"/>
                  </a:cubicBezTo>
                  <a:cubicBezTo>
                    <a:pt x="157" y="467"/>
                    <a:pt x="167" y="456"/>
                    <a:pt x="174" y="424"/>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323" name="Google Shape;1323;p48"/>
          <p:cNvGrpSpPr/>
          <p:nvPr/>
        </p:nvGrpSpPr>
        <p:grpSpPr>
          <a:xfrm>
            <a:off x="2993392" y="843244"/>
            <a:ext cx="369868" cy="445629"/>
            <a:chOff x="3554761" y="1011374"/>
            <a:chExt cx="597525" cy="719918"/>
          </a:xfrm>
        </p:grpSpPr>
        <p:sp>
          <p:nvSpPr>
            <p:cNvPr id="1324" name="Google Shape;1324;p48"/>
            <p:cNvSpPr/>
            <p:nvPr/>
          </p:nvSpPr>
          <p:spPr>
            <a:xfrm>
              <a:off x="3615879" y="1376596"/>
              <a:ext cx="441685" cy="354696"/>
            </a:xfrm>
            <a:custGeom>
              <a:rect b="b" l="l" r="r" t="t"/>
              <a:pathLst>
                <a:path extrusionOk="0" h="638" w="797">
                  <a:moveTo>
                    <a:pt x="674" y="281"/>
                  </a:moveTo>
                  <a:cubicBezTo>
                    <a:pt x="667" y="288"/>
                    <a:pt x="658" y="291"/>
                    <a:pt x="648" y="290"/>
                  </a:cubicBezTo>
                  <a:cubicBezTo>
                    <a:pt x="634" y="289"/>
                    <a:pt x="620" y="281"/>
                    <a:pt x="608" y="269"/>
                  </a:cubicBezTo>
                  <a:cubicBezTo>
                    <a:pt x="595" y="257"/>
                    <a:pt x="588" y="243"/>
                    <a:pt x="586" y="228"/>
                  </a:cubicBezTo>
                  <a:cubicBezTo>
                    <a:pt x="585" y="219"/>
                    <a:pt x="589" y="209"/>
                    <a:pt x="595" y="202"/>
                  </a:cubicBezTo>
                  <a:cubicBezTo>
                    <a:pt x="602" y="195"/>
                    <a:pt x="612" y="192"/>
                    <a:pt x="622" y="193"/>
                  </a:cubicBezTo>
                  <a:cubicBezTo>
                    <a:pt x="433" y="4"/>
                    <a:pt x="433" y="4"/>
                    <a:pt x="433" y="4"/>
                  </a:cubicBezTo>
                  <a:cubicBezTo>
                    <a:pt x="429" y="0"/>
                    <a:pt x="423" y="0"/>
                    <a:pt x="419" y="4"/>
                  </a:cubicBezTo>
                  <a:cubicBezTo>
                    <a:pt x="216" y="207"/>
                    <a:pt x="216" y="207"/>
                    <a:pt x="216" y="207"/>
                  </a:cubicBezTo>
                  <a:cubicBezTo>
                    <a:pt x="214" y="209"/>
                    <a:pt x="212" y="210"/>
                    <a:pt x="209" y="210"/>
                  </a:cubicBezTo>
                  <a:cubicBezTo>
                    <a:pt x="208" y="210"/>
                    <a:pt x="206" y="210"/>
                    <a:pt x="205" y="209"/>
                  </a:cubicBezTo>
                  <a:cubicBezTo>
                    <a:pt x="201" y="204"/>
                    <a:pt x="197" y="200"/>
                    <a:pt x="198" y="193"/>
                  </a:cubicBezTo>
                  <a:cubicBezTo>
                    <a:pt x="199" y="190"/>
                    <a:pt x="200" y="186"/>
                    <a:pt x="201" y="182"/>
                  </a:cubicBezTo>
                  <a:cubicBezTo>
                    <a:pt x="204" y="171"/>
                    <a:pt x="195" y="161"/>
                    <a:pt x="184" y="162"/>
                  </a:cubicBezTo>
                  <a:cubicBezTo>
                    <a:pt x="172" y="163"/>
                    <a:pt x="161" y="170"/>
                    <a:pt x="153" y="179"/>
                  </a:cubicBezTo>
                  <a:cubicBezTo>
                    <a:pt x="144" y="187"/>
                    <a:pt x="137" y="198"/>
                    <a:pt x="136" y="210"/>
                  </a:cubicBezTo>
                  <a:cubicBezTo>
                    <a:pt x="135" y="221"/>
                    <a:pt x="145" y="230"/>
                    <a:pt x="156" y="227"/>
                  </a:cubicBezTo>
                  <a:cubicBezTo>
                    <a:pt x="160" y="226"/>
                    <a:pt x="164" y="225"/>
                    <a:pt x="167" y="224"/>
                  </a:cubicBezTo>
                  <a:cubicBezTo>
                    <a:pt x="174" y="223"/>
                    <a:pt x="178" y="227"/>
                    <a:pt x="183" y="231"/>
                  </a:cubicBezTo>
                  <a:cubicBezTo>
                    <a:pt x="184" y="232"/>
                    <a:pt x="184" y="234"/>
                    <a:pt x="184" y="235"/>
                  </a:cubicBezTo>
                  <a:cubicBezTo>
                    <a:pt x="184" y="237"/>
                    <a:pt x="183" y="240"/>
                    <a:pt x="181" y="242"/>
                  </a:cubicBezTo>
                  <a:cubicBezTo>
                    <a:pt x="4" y="419"/>
                    <a:pt x="4" y="419"/>
                    <a:pt x="4" y="419"/>
                  </a:cubicBezTo>
                  <a:cubicBezTo>
                    <a:pt x="0" y="423"/>
                    <a:pt x="1" y="427"/>
                    <a:pt x="2" y="430"/>
                  </a:cubicBezTo>
                  <a:cubicBezTo>
                    <a:pt x="32" y="483"/>
                    <a:pt x="232" y="420"/>
                    <a:pt x="247" y="435"/>
                  </a:cubicBezTo>
                  <a:cubicBezTo>
                    <a:pt x="274" y="459"/>
                    <a:pt x="244" y="530"/>
                    <a:pt x="258" y="554"/>
                  </a:cubicBezTo>
                  <a:cubicBezTo>
                    <a:pt x="279" y="589"/>
                    <a:pt x="609" y="638"/>
                    <a:pt x="773" y="524"/>
                  </a:cubicBezTo>
                  <a:cubicBezTo>
                    <a:pt x="797" y="507"/>
                    <a:pt x="779" y="460"/>
                    <a:pt x="781" y="357"/>
                  </a:cubicBezTo>
                  <a:cubicBezTo>
                    <a:pt x="781" y="354"/>
                    <a:pt x="780" y="352"/>
                    <a:pt x="779" y="350"/>
                  </a:cubicBezTo>
                  <a:cubicBezTo>
                    <a:pt x="683" y="255"/>
                    <a:pt x="683" y="255"/>
                    <a:pt x="683" y="255"/>
                  </a:cubicBezTo>
                  <a:cubicBezTo>
                    <a:pt x="684" y="265"/>
                    <a:pt x="681" y="274"/>
                    <a:pt x="674" y="281"/>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25" name="Google Shape;1325;p48"/>
            <p:cNvSpPr/>
            <p:nvPr/>
          </p:nvSpPr>
          <p:spPr>
            <a:xfrm>
              <a:off x="3554761" y="1164199"/>
              <a:ext cx="288366" cy="430478"/>
            </a:xfrm>
            <a:custGeom>
              <a:rect b="b" l="l" r="r" t="t"/>
              <a:pathLst>
                <a:path extrusionOk="0" h="774" w="520">
                  <a:moveTo>
                    <a:pt x="2" y="460"/>
                  </a:moveTo>
                  <a:cubicBezTo>
                    <a:pt x="0" y="499"/>
                    <a:pt x="80" y="515"/>
                    <a:pt x="94" y="542"/>
                  </a:cubicBezTo>
                  <a:cubicBezTo>
                    <a:pt x="100" y="554"/>
                    <a:pt x="83" y="580"/>
                    <a:pt x="84" y="597"/>
                  </a:cubicBezTo>
                  <a:cubicBezTo>
                    <a:pt x="86" y="610"/>
                    <a:pt x="125" y="626"/>
                    <a:pt x="125" y="626"/>
                  </a:cubicBezTo>
                  <a:cubicBezTo>
                    <a:pt x="125" y="626"/>
                    <a:pt x="97" y="652"/>
                    <a:pt x="96" y="664"/>
                  </a:cubicBezTo>
                  <a:cubicBezTo>
                    <a:pt x="95" y="679"/>
                    <a:pt x="121" y="701"/>
                    <a:pt x="122" y="716"/>
                  </a:cubicBezTo>
                  <a:cubicBezTo>
                    <a:pt x="122" y="723"/>
                    <a:pt x="116" y="737"/>
                    <a:pt x="111" y="754"/>
                  </a:cubicBezTo>
                  <a:cubicBezTo>
                    <a:pt x="108" y="767"/>
                    <a:pt x="114" y="774"/>
                    <a:pt x="127" y="763"/>
                  </a:cubicBezTo>
                  <a:cubicBezTo>
                    <a:pt x="265" y="624"/>
                    <a:pt x="265" y="624"/>
                    <a:pt x="265" y="624"/>
                  </a:cubicBezTo>
                  <a:cubicBezTo>
                    <a:pt x="255" y="626"/>
                    <a:pt x="246" y="622"/>
                    <a:pt x="239" y="615"/>
                  </a:cubicBezTo>
                  <a:cubicBezTo>
                    <a:pt x="232" y="609"/>
                    <a:pt x="229" y="599"/>
                    <a:pt x="230" y="589"/>
                  </a:cubicBezTo>
                  <a:cubicBezTo>
                    <a:pt x="231" y="575"/>
                    <a:pt x="239" y="561"/>
                    <a:pt x="251" y="549"/>
                  </a:cubicBezTo>
                  <a:cubicBezTo>
                    <a:pt x="263" y="536"/>
                    <a:pt x="277" y="529"/>
                    <a:pt x="292" y="528"/>
                  </a:cubicBezTo>
                  <a:cubicBezTo>
                    <a:pt x="301" y="527"/>
                    <a:pt x="311" y="530"/>
                    <a:pt x="318" y="537"/>
                  </a:cubicBezTo>
                  <a:cubicBezTo>
                    <a:pt x="324" y="544"/>
                    <a:pt x="328" y="553"/>
                    <a:pt x="326" y="563"/>
                  </a:cubicBezTo>
                  <a:cubicBezTo>
                    <a:pt x="516" y="374"/>
                    <a:pt x="516" y="374"/>
                    <a:pt x="516" y="374"/>
                  </a:cubicBezTo>
                  <a:cubicBezTo>
                    <a:pt x="520" y="370"/>
                    <a:pt x="520" y="364"/>
                    <a:pt x="516" y="361"/>
                  </a:cubicBezTo>
                  <a:cubicBezTo>
                    <a:pt x="313" y="157"/>
                    <a:pt x="313" y="157"/>
                    <a:pt x="313" y="157"/>
                  </a:cubicBezTo>
                  <a:cubicBezTo>
                    <a:pt x="311" y="155"/>
                    <a:pt x="310" y="153"/>
                    <a:pt x="310" y="150"/>
                  </a:cubicBezTo>
                  <a:cubicBezTo>
                    <a:pt x="310" y="149"/>
                    <a:pt x="310" y="148"/>
                    <a:pt x="311" y="147"/>
                  </a:cubicBezTo>
                  <a:cubicBezTo>
                    <a:pt x="316" y="142"/>
                    <a:pt x="320" y="138"/>
                    <a:pt x="327" y="139"/>
                  </a:cubicBezTo>
                  <a:cubicBezTo>
                    <a:pt x="330" y="140"/>
                    <a:pt x="334" y="141"/>
                    <a:pt x="338" y="142"/>
                  </a:cubicBezTo>
                  <a:cubicBezTo>
                    <a:pt x="349" y="145"/>
                    <a:pt x="359" y="137"/>
                    <a:pt x="358" y="125"/>
                  </a:cubicBezTo>
                  <a:cubicBezTo>
                    <a:pt x="357" y="114"/>
                    <a:pt x="350" y="102"/>
                    <a:pt x="341" y="94"/>
                  </a:cubicBezTo>
                  <a:cubicBezTo>
                    <a:pt x="333" y="86"/>
                    <a:pt x="322" y="79"/>
                    <a:pt x="310" y="78"/>
                  </a:cubicBezTo>
                  <a:cubicBezTo>
                    <a:pt x="299" y="77"/>
                    <a:pt x="290" y="86"/>
                    <a:pt x="293" y="98"/>
                  </a:cubicBezTo>
                  <a:cubicBezTo>
                    <a:pt x="294" y="101"/>
                    <a:pt x="295" y="105"/>
                    <a:pt x="296" y="109"/>
                  </a:cubicBezTo>
                  <a:cubicBezTo>
                    <a:pt x="297" y="116"/>
                    <a:pt x="293" y="120"/>
                    <a:pt x="289" y="124"/>
                  </a:cubicBezTo>
                  <a:cubicBezTo>
                    <a:pt x="288" y="125"/>
                    <a:pt x="286" y="125"/>
                    <a:pt x="285" y="126"/>
                  </a:cubicBezTo>
                  <a:cubicBezTo>
                    <a:pt x="282" y="126"/>
                    <a:pt x="280" y="125"/>
                    <a:pt x="278" y="123"/>
                  </a:cubicBezTo>
                  <a:cubicBezTo>
                    <a:pt x="161" y="5"/>
                    <a:pt x="161" y="5"/>
                    <a:pt x="161" y="5"/>
                  </a:cubicBezTo>
                  <a:cubicBezTo>
                    <a:pt x="156" y="0"/>
                    <a:pt x="148" y="2"/>
                    <a:pt x="145" y="8"/>
                  </a:cubicBezTo>
                  <a:cubicBezTo>
                    <a:pt x="123" y="60"/>
                    <a:pt x="112" y="112"/>
                    <a:pt x="107" y="154"/>
                  </a:cubicBezTo>
                  <a:cubicBezTo>
                    <a:pt x="101" y="202"/>
                    <a:pt x="132" y="236"/>
                    <a:pt x="129" y="263"/>
                  </a:cubicBezTo>
                  <a:cubicBezTo>
                    <a:pt x="123" y="317"/>
                    <a:pt x="5" y="401"/>
                    <a:pt x="2" y="460"/>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26" name="Google Shape;1326;p48"/>
            <p:cNvSpPr/>
            <p:nvPr/>
          </p:nvSpPr>
          <p:spPr>
            <a:xfrm>
              <a:off x="3860350" y="1126940"/>
              <a:ext cx="291937" cy="427110"/>
            </a:xfrm>
            <a:custGeom>
              <a:rect b="b" l="l" r="r" t="t"/>
              <a:pathLst>
                <a:path extrusionOk="0" h="768" w="527">
                  <a:moveTo>
                    <a:pt x="281" y="185"/>
                  </a:moveTo>
                  <a:cubicBezTo>
                    <a:pt x="288" y="191"/>
                    <a:pt x="291" y="201"/>
                    <a:pt x="290" y="211"/>
                  </a:cubicBezTo>
                  <a:cubicBezTo>
                    <a:pt x="289" y="225"/>
                    <a:pt x="281" y="239"/>
                    <a:pt x="269" y="251"/>
                  </a:cubicBezTo>
                  <a:cubicBezTo>
                    <a:pt x="257" y="264"/>
                    <a:pt x="242" y="271"/>
                    <a:pt x="228" y="273"/>
                  </a:cubicBezTo>
                  <a:cubicBezTo>
                    <a:pt x="218" y="274"/>
                    <a:pt x="209" y="270"/>
                    <a:pt x="202" y="264"/>
                  </a:cubicBezTo>
                  <a:cubicBezTo>
                    <a:pt x="195" y="257"/>
                    <a:pt x="192" y="247"/>
                    <a:pt x="193" y="237"/>
                  </a:cubicBezTo>
                  <a:cubicBezTo>
                    <a:pt x="4" y="426"/>
                    <a:pt x="4" y="426"/>
                    <a:pt x="4" y="426"/>
                  </a:cubicBezTo>
                  <a:cubicBezTo>
                    <a:pt x="0" y="430"/>
                    <a:pt x="0" y="436"/>
                    <a:pt x="4" y="440"/>
                  </a:cubicBezTo>
                  <a:cubicBezTo>
                    <a:pt x="207" y="643"/>
                    <a:pt x="207" y="643"/>
                    <a:pt x="207" y="643"/>
                  </a:cubicBezTo>
                  <a:cubicBezTo>
                    <a:pt x="209" y="645"/>
                    <a:pt x="210" y="647"/>
                    <a:pt x="210" y="650"/>
                  </a:cubicBezTo>
                  <a:cubicBezTo>
                    <a:pt x="210" y="651"/>
                    <a:pt x="209" y="653"/>
                    <a:pt x="208" y="654"/>
                  </a:cubicBezTo>
                  <a:cubicBezTo>
                    <a:pt x="204" y="658"/>
                    <a:pt x="200" y="662"/>
                    <a:pt x="193" y="661"/>
                  </a:cubicBezTo>
                  <a:cubicBezTo>
                    <a:pt x="189" y="660"/>
                    <a:pt x="186" y="659"/>
                    <a:pt x="182" y="658"/>
                  </a:cubicBezTo>
                  <a:cubicBezTo>
                    <a:pt x="171" y="655"/>
                    <a:pt x="161" y="664"/>
                    <a:pt x="162" y="675"/>
                  </a:cubicBezTo>
                  <a:cubicBezTo>
                    <a:pt x="163" y="687"/>
                    <a:pt x="170" y="698"/>
                    <a:pt x="179" y="706"/>
                  </a:cubicBezTo>
                  <a:cubicBezTo>
                    <a:pt x="187" y="715"/>
                    <a:pt x="198" y="722"/>
                    <a:pt x="209" y="723"/>
                  </a:cubicBezTo>
                  <a:cubicBezTo>
                    <a:pt x="221" y="724"/>
                    <a:pt x="229" y="714"/>
                    <a:pt x="227" y="703"/>
                  </a:cubicBezTo>
                  <a:cubicBezTo>
                    <a:pt x="226" y="699"/>
                    <a:pt x="224" y="695"/>
                    <a:pt x="224" y="691"/>
                  </a:cubicBezTo>
                  <a:cubicBezTo>
                    <a:pt x="222" y="685"/>
                    <a:pt x="226" y="681"/>
                    <a:pt x="231" y="676"/>
                  </a:cubicBezTo>
                  <a:cubicBezTo>
                    <a:pt x="232" y="675"/>
                    <a:pt x="233" y="675"/>
                    <a:pt x="235" y="675"/>
                  </a:cubicBezTo>
                  <a:cubicBezTo>
                    <a:pt x="237" y="675"/>
                    <a:pt x="240" y="676"/>
                    <a:pt x="241" y="677"/>
                  </a:cubicBezTo>
                  <a:cubicBezTo>
                    <a:pt x="326" y="763"/>
                    <a:pt x="326" y="763"/>
                    <a:pt x="326" y="763"/>
                  </a:cubicBezTo>
                  <a:cubicBezTo>
                    <a:pt x="332" y="768"/>
                    <a:pt x="342" y="765"/>
                    <a:pt x="343" y="757"/>
                  </a:cubicBezTo>
                  <a:cubicBezTo>
                    <a:pt x="344" y="735"/>
                    <a:pt x="347" y="712"/>
                    <a:pt x="350" y="686"/>
                  </a:cubicBezTo>
                  <a:cubicBezTo>
                    <a:pt x="365" y="585"/>
                    <a:pt x="409" y="509"/>
                    <a:pt x="453" y="420"/>
                  </a:cubicBezTo>
                  <a:cubicBezTo>
                    <a:pt x="488" y="349"/>
                    <a:pt x="527" y="147"/>
                    <a:pt x="441" y="6"/>
                  </a:cubicBezTo>
                  <a:cubicBezTo>
                    <a:pt x="438" y="1"/>
                    <a:pt x="430" y="0"/>
                    <a:pt x="426" y="4"/>
                  </a:cubicBezTo>
                  <a:cubicBezTo>
                    <a:pt x="254" y="176"/>
                    <a:pt x="254" y="176"/>
                    <a:pt x="254" y="176"/>
                  </a:cubicBezTo>
                  <a:cubicBezTo>
                    <a:pt x="264" y="175"/>
                    <a:pt x="274" y="178"/>
                    <a:pt x="281" y="185"/>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27" name="Google Shape;1327;p48"/>
            <p:cNvSpPr/>
            <p:nvPr/>
          </p:nvSpPr>
          <p:spPr>
            <a:xfrm>
              <a:off x="3644023" y="1011374"/>
              <a:ext cx="449665" cy="347961"/>
            </a:xfrm>
            <a:custGeom>
              <a:rect b="b" l="l" r="r" t="t"/>
              <a:pathLst>
                <a:path extrusionOk="0" h="626" w="811">
                  <a:moveTo>
                    <a:pt x="126" y="345"/>
                  </a:moveTo>
                  <a:cubicBezTo>
                    <a:pt x="132" y="338"/>
                    <a:pt x="142" y="335"/>
                    <a:pt x="151" y="336"/>
                  </a:cubicBezTo>
                  <a:cubicBezTo>
                    <a:pt x="166" y="337"/>
                    <a:pt x="180" y="345"/>
                    <a:pt x="192" y="357"/>
                  </a:cubicBezTo>
                  <a:cubicBezTo>
                    <a:pt x="204" y="369"/>
                    <a:pt x="212" y="384"/>
                    <a:pt x="213" y="398"/>
                  </a:cubicBezTo>
                  <a:cubicBezTo>
                    <a:pt x="214" y="408"/>
                    <a:pt x="211" y="417"/>
                    <a:pt x="204" y="424"/>
                  </a:cubicBezTo>
                  <a:cubicBezTo>
                    <a:pt x="197" y="431"/>
                    <a:pt x="188" y="434"/>
                    <a:pt x="178" y="433"/>
                  </a:cubicBezTo>
                  <a:cubicBezTo>
                    <a:pt x="367" y="622"/>
                    <a:pt x="367" y="622"/>
                    <a:pt x="367" y="622"/>
                  </a:cubicBezTo>
                  <a:cubicBezTo>
                    <a:pt x="371" y="626"/>
                    <a:pt x="377" y="626"/>
                    <a:pt x="380" y="622"/>
                  </a:cubicBezTo>
                  <a:cubicBezTo>
                    <a:pt x="584" y="419"/>
                    <a:pt x="584" y="419"/>
                    <a:pt x="584" y="419"/>
                  </a:cubicBezTo>
                  <a:cubicBezTo>
                    <a:pt x="586" y="417"/>
                    <a:pt x="588" y="416"/>
                    <a:pt x="591" y="416"/>
                  </a:cubicBezTo>
                  <a:cubicBezTo>
                    <a:pt x="592" y="416"/>
                    <a:pt x="593" y="417"/>
                    <a:pt x="594" y="418"/>
                  </a:cubicBezTo>
                  <a:cubicBezTo>
                    <a:pt x="599" y="422"/>
                    <a:pt x="603" y="426"/>
                    <a:pt x="602" y="433"/>
                  </a:cubicBezTo>
                  <a:cubicBezTo>
                    <a:pt x="601" y="437"/>
                    <a:pt x="600" y="440"/>
                    <a:pt x="599" y="444"/>
                  </a:cubicBezTo>
                  <a:cubicBezTo>
                    <a:pt x="596" y="455"/>
                    <a:pt x="604" y="465"/>
                    <a:pt x="616" y="464"/>
                  </a:cubicBezTo>
                  <a:cubicBezTo>
                    <a:pt x="627" y="463"/>
                    <a:pt x="639" y="456"/>
                    <a:pt x="647" y="447"/>
                  </a:cubicBezTo>
                  <a:cubicBezTo>
                    <a:pt x="655" y="439"/>
                    <a:pt x="662" y="428"/>
                    <a:pt x="663" y="417"/>
                  </a:cubicBezTo>
                  <a:cubicBezTo>
                    <a:pt x="664" y="405"/>
                    <a:pt x="655" y="397"/>
                    <a:pt x="643" y="399"/>
                  </a:cubicBezTo>
                  <a:cubicBezTo>
                    <a:pt x="640" y="400"/>
                    <a:pt x="636" y="402"/>
                    <a:pt x="632" y="402"/>
                  </a:cubicBezTo>
                  <a:cubicBezTo>
                    <a:pt x="625" y="404"/>
                    <a:pt x="621" y="400"/>
                    <a:pt x="617" y="395"/>
                  </a:cubicBezTo>
                  <a:cubicBezTo>
                    <a:pt x="616" y="394"/>
                    <a:pt x="616" y="393"/>
                    <a:pt x="615" y="391"/>
                  </a:cubicBezTo>
                  <a:cubicBezTo>
                    <a:pt x="615" y="389"/>
                    <a:pt x="616" y="386"/>
                    <a:pt x="618" y="385"/>
                  </a:cubicBezTo>
                  <a:cubicBezTo>
                    <a:pt x="808" y="195"/>
                    <a:pt x="808" y="195"/>
                    <a:pt x="808" y="195"/>
                  </a:cubicBezTo>
                  <a:cubicBezTo>
                    <a:pt x="811" y="192"/>
                    <a:pt x="811" y="186"/>
                    <a:pt x="808" y="182"/>
                  </a:cubicBezTo>
                  <a:cubicBezTo>
                    <a:pt x="785" y="154"/>
                    <a:pt x="755" y="129"/>
                    <a:pt x="717" y="109"/>
                  </a:cubicBezTo>
                  <a:cubicBezTo>
                    <a:pt x="500" y="0"/>
                    <a:pt x="284" y="20"/>
                    <a:pt x="170" y="80"/>
                  </a:cubicBezTo>
                  <a:cubicBezTo>
                    <a:pt x="88" y="123"/>
                    <a:pt x="36" y="184"/>
                    <a:pt x="2" y="247"/>
                  </a:cubicBezTo>
                  <a:cubicBezTo>
                    <a:pt x="0" y="251"/>
                    <a:pt x="0" y="255"/>
                    <a:pt x="3" y="258"/>
                  </a:cubicBezTo>
                  <a:cubicBezTo>
                    <a:pt x="117" y="372"/>
                    <a:pt x="117" y="372"/>
                    <a:pt x="117" y="372"/>
                  </a:cubicBezTo>
                  <a:cubicBezTo>
                    <a:pt x="115" y="362"/>
                    <a:pt x="119" y="352"/>
                    <a:pt x="126" y="345"/>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328" name="Google Shape;1328;p48"/>
          <p:cNvGrpSpPr/>
          <p:nvPr/>
        </p:nvGrpSpPr>
        <p:grpSpPr>
          <a:xfrm>
            <a:off x="3603122" y="843032"/>
            <a:ext cx="370755" cy="445841"/>
            <a:chOff x="4539787" y="1011032"/>
            <a:chExt cx="598958" cy="720261"/>
          </a:xfrm>
        </p:grpSpPr>
        <p:sp>
          <p:nvSpPr>
            <p:cNvPr id="1329" name="Google Shape;1329;p48"/>
            <p:cNvSpPr/>
            <p:nvPr/>
          </p:nvSpPr>
          <p:spPr>
            <a:xfrm>
              <a:off x="4849480" y="1011032"/>
              <a:ext cx="289264" cy="340491"/>
            </a:xfrm>
            <a:custGeom>
              <a:rect b="b" l="l" r="r" t="t"/>
              <a:pathLst>
                <a:path extrusionOk="0" h="610" w="518">
                  <a:moveTo>
                    <a:pt x="26" y="275"/>
                  </a:moveTo>
                  <a:cubicBezTo>
                    <a:pt x="36" y="275"/>
                    <a:pt x="45" y="280"/>
                    <a:pt x="51" y="287"/>
                  </a:cubicBezTo>
                  <a:cubicBezTo>
                    <a:pt x="61" y="299"/>
                    <a:pt x="66" y="315"/>
                    <a:pt x="65" y="332"/>
                  </a:cubicBezTo>
                  <a:cubicBezTo>
                    <a:pt x="66" y="350"/>
                    <a:pt x="61" y="366"/>
                    <a:pt x="51" y="377"/>
                  </a:cubicBezTo>
                  <a:cubicBezTo>
                    <a:pt x="45" y="384"/>
                    <a:pt x="36" y="389"/>
                    <a:pt x="26" y="389"/>
                  </a:cubicBezTo>
                  <a:cubicBezTo>
                    <a:pt x="16" y="389"/>
                    <a:pt x="7" y="384"/>
                    <a:pt x="0" y="376"/>
                  </a:cubicBezTo>
                  <a:cubicBezTo>
                    <a:pt x="0" y="603"/>
                    <a:pt x="0" y="603"/>
                    <a:pt x="0" y="603"/>
                  </a:cubicBezTo>
                  <a:cubicBezTo>
                    <a:pt x="0" y="607"/>
                    <a:pt x="5" y="610"/>
                    <a:pt x="9" y="609"/>
                  </a:cubicBezTo>
                  <a:cubicBezTo>
                    <a:pt x="244" y="532"/>
                    <a:pt x="244" y="532"/>
                    <a:pt x="244" y="532"/>
                  </a:cubicBezTo>
                  <a:cubicBezTo>
                    <a:pt x="245" y="532"/>
                    <a:pt x="247" y="532"/>
                    <a:pt x="248" y="532"/>
                  </a:cubicBezTo>
                  <a:cubicBezTo>
                    <a:pt x="250" y="533"/>
                    <a:pt x="252" y="534"/>
                    <a:pt x="253" y="537"/>
                  </a:cubicBezTo>
                  <a:cubicBezTo>
                    <a:pt x="256" y="543"/>
                    <a:pt x="257" y="548"/>
                    <a:pt x="253" y="554"/>
                  </a:cubicBezTo>
                  <a:cubicBezTo>
                    <a:pt x="251" y="557"/>
                    <a:pt x="248" y="560"/>
                    <a:pt x="245" y="563"/>
                  </a:cubicBezTo>
                  <a:cubicBezTo>
                    <a:pt x="237" y="572"/>
                    <a:pt x="240" y="584"/>
                    <a:pt x="252" y="589"/>
                  </a:cubicBezTo>
                  <a:cubicBezTo>
                    <a:pt x="263" y="593"/>
                    <a:pt x="276" y="592"/>
                    <a:pt x="287" y="588"/>
                  </a:cubicBezTo>
                  <a:cubicBezTo>
                    <a:pt x="299" y="584"/>
                    <a:pt x="310" y="578"/>
                    <a:pt x="317" y="568"/>
                  </a:cubicBezTo>
                  <a:cubicBezTo>
                    <a:pt x="323" y="557"/>
                    <a:pt x="318" y="545"/>
                    <a:pt x="306" y="543"/>
                  </a:cubicBezTo>
                  <a:cubicBezTo>
                    <a:pt x="303" y="542"/>
                    <a:pt x="299" y="541"/>
                    <a:pt x="295" y="540"/>
                  </a:cubicBezTo>
                  <a:cubicBezTo>
                    <a:pt x="288" y="538"/>
                    <a:pt x="286" y="533"/>
                    <a:pt x="285" y="526"/>
                  </a:cubicBezTo>
                  <a:cubicBezTo>
                    <a:pt x="284" y="524"/>
                    <a:pt x="285" y="521"/>
                    <a:pt x="287" y="520"/>
                  </a:cubicBezTo>
                  <a:cubicBezTo>
                    <a:pt x="287" y="519"/>
                    <a:pt x="288" y="518"/>
                    <a:pt x="289" y="518"/>
                  </a:cubicBezTo>
                  <a:cubicBezTo>
                    <a:pt x="505" y="448"/>
                    <a:pt x="505" y="448"/>
                    <a:pt x="505" y="448"/>
                  </a:cubicBezTo>
                  <a:cubicBezTo>
                    <a:pt x="507" y="447"/>
                    <a:pt x="509" y="445"/>
                    <a:pt x="509" y="442"/>
                  </a:cubicBezTo>
                  <a:cubicBezTo>
                    <a:pt x="518" y="313"/>
                    <a:pt x="487" y="155"/>
                    <a:pt x="341" y="81"/>
                  </a:cubicBezTo>
                  <a:cubicBezTo>
                    <a:pt x="224" y="22"/>
                    <a:pt x="108" y="0"/>
                    <a:pt x="7" y="2"/>
                  </a:cubicBezTo>
                  <a:cubicBezTo>
                    <a:pt x="3" y="2"/>
                    <a:pt x="0" y="5"/>
                    <a:pt x="0" y="8"/>
                  </a:cubicBezTo>
                  <a:cubicBezTo>
                    <a:pt x="0" y="288"/>
                    <a:pt x="0" y="288"/>
                    <a:pt x="0" y="288"/>
                  </a:cubicBezTo>
                  <a:cubicBezTo>
                    <a:pt x="7" y="280"/>
                    <a:pt x="16" y="275"/>
                    <a:pt x="26" y="275"/>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30" name="Google Shape;1330;p48"/>
            <p:cNvSpPr/>
            <p:nvPr/>
          </p:nvSpPr>
          <p:spPr>
            <a:xfrm>
              <a:off x="4599335" y="1012768"/>
              <a:ext cx="277094" cy="339188"/>
            </a:xfrm>
            <a:custGeom>
              <a:rect b="b" l="l" r="r" t="t"/>
              <a:pathLst>
                <a:path extrusionOk="0" h="608" w="496">
                  <a:moveTo>
                    <a:pt x="118" y="481"/>
                  </a:moveTo>
                  <a:cubicBezTo>
                    <a:pt x="121" y="472"/>
                    <a:pt x="128" y="464"/>
                    <a:pt x="137" y="461"/>
                  </a:cubicBezTo>
                  <a:cubicBezTo>
                    <a:pt x="151" y="455"/>
                    <a:pt x="168" y="455"/>
                    <a:pt x="184" y="461"/>
                  </a:cubicBezTo>
                  <a:cubicBezTo>
                    <a:pt x="201" y="466"/>
                    <a:pt x="215" y="476"/>
                    <a:pt x="222" y="488"/>
                  </a:cubicBezTo>
                  <a:cubicBezTo>
                    <a:pt x="228" y="497"/>
                    <a:pt x="229" y="507"/>
                    <a:pt x="226" y="516"/>
                  </a:cubicBezTo>
                  <a:cubicBezTo>
                    <a:pt x="223" y="526"/>
                    <a:pt x="216" y="533"/>
                    <a:pt x="206" y="536"/>
                  </a:cubicBezTo>
                  <a:cubicBezTo>
                    <a:pt x="421" y="606"/>
                    <a:pt x="421" y="606"/>
                    <a:pt x="421" y="606"/>
                  </a:cubicBezTo>
                  <a:cubicBezTo>
                    <a:pt x="426" y="608"/>
                    <a:pt x="430" y="605"/>
                    <a:pt x="430" y="600"/>
                  </a:cubicBezTo>
                  <a:cubicBezTo>
                    <a:pt x="430" y="353"/>
                    <a:pt x="430" y="353"/>
                    <a:pt x="430" y="353"/>
                  </a:cubicBezTo>
                  <a:cubicBezTo>
                    <a:pt x="430" y="352"/>
                    <a:pt x="430" y="351"/>
                    <a:pt x="431" y="350"/>
                  </a:cubicBezTo>
                  <a:cubicBezTo>
                    <a:pt x="432" y="347"/>
                    <a:pt x="434" y="346"/>
                    <a:pt x="437" y="345"/>
                  </a:cubicBezTo>
                  <a:cubicBezTo>
                    <a:pt x="443" y="345"/>
                    <a:pt x="449" y="345"/>
                    <a:pt x="453" y="351"/>
                  </a:cubicBezTo>
                  <a:cubicBezTo>
                    <a:pt x="455" y="354"/>
                    <a:pt x="457" y="358"/>
                    <a:pt x="459" y="361"/>
                  </a:cubicBezTo>
                  <a:cubicBezTo>
                    <a:pt x="465" y="371"/>
                    <a:pt x="478" y="373"/>
                    <a:pt x="486" y="363"/>
                  </a:cubicBezTo>
                  <a:cubicBezTo>
                    <a:pt x="493" y="354"/>
                    <a:pt x="496" y="341"/>
                    <a:pt x="496" y="329"/>
                  </a:cubicBezTo>
                  <a:cubicBezTo>
                    <a:pt x="496" y="317"/>
                    <a:pt x="493" y="304"/>
                    <a:pt x="486" y="295"/>
                  </a:cubicBezTo>
                  <a:cubicBezTo>
                    <a:pt x="478" y="286"/>
                    <a:pt x="465" y="287"/>
                    <a:pt x="459" y="297"/>
                  </a:cubicBezTo>
                  <a:cubicBezTo>
                    <a:pt x="457" y="300"/>
                    <a:pt x="455" y="304"/>
                    <a:pt x="453" y="307"/>
                  </a:cubicBezTo>
                  <a:cubicBezTo>
                    <a:pt x="449" y="313"/>
                    <a:pt x="443" y="313"/>
                    <a:pt x="437" y="313"/>
                  </a:cubicBezTo>
                  <a:cubicBezTo>
                    <a:pt x="434" y="313"/>
                    <a:pt x="432" y="311"/>
                    <a:pt x="431" y="309"/>
                  </a:cubicBezTo>
                  <a:cubicBezTo>
                    <a:pt x="430" y="308"/>
                    <a:pt x="430" y="307"/>
                    <a:pt x="430" y="305"/>
                  </a:cubicBezTo>
                  <a:cubicBezTo>
                    <a:pt x="430" y="7"/>
                    <a:pt x="430" y="7"/>
                    <a:pt x="430" y="7"/>
                  </a:cubicBezTo>
                  <a:cubicBezTo>
                    <a:pt x="430" y="3"/>
                    <a:pt x="427" y="0"/>
                    <a:pt x="423" y="0"/>
                  </a:cubicBezTo>
                  <a:cubicBezTo>
                    <a:pt x="346" y="5"/>
                    <a:pt x="279" y="23"/>
                    <a:pt x="231" y="49"/>
                  </a:cubicBezTo>
                  <a:cubicBezTo>
                    <a:pt x="64" y="136"/>
                    <a:pt x="15" y="299"/>
                    <a:pt x="3" y="405"/>
                  </a:cubicBezTo>
                  <a:cubicBezTo>
                    <a:pt x="0" y="431"/>
                    <a:pt x="7" y="453"/>
                    <a:pt x="14" y="472"/>
                  </a:cubicBezTo>
                  <a:cubicBezTo>
                    <a:pt x="15" y="473"/>
                    <a:pt x="16" y="475"/>
                    <a:pt x="18" y="475"/>
                  </a:cubicBezTo>
                  <a:cubicBezTo>
                    <a:pt x="122" y="509"/>
                    <a:pt x="122" y="509"/>
                    <a:pt x="122" y="509"/>
                  </a:cubicBezTo>
                  <a:cubicBezTo>
                    <a:pt x="117" y="501"/>
                    <a:pt x="115" y="490"/>
                    <a:pt x="118" y="481"/>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31" name="Google Shape;1331;p48"/>
            <p:cNvSpPr/>
            <p:nvPr/>
          </p:nvSpPr>
          <p:spPr>
            <a:xfrm>
              <a:off x="4539787" y="1276220"/>
              <a:ext cx="295350" cy="349606"/>
            </a:xfrm>
            <a:custGeom>
              <a:rect b="b" l="l" r="r" t="t"/>
              <a:pathLst>
                <a:path extrusionOk="0" h="627" w="529">
                  <a:moveTo>
                    <a:pt x="313" y="412"/>
                  </a:moveTo>
                  <a:cubicBezTo>
                    <a:pt x="306" y="406"/>
                    <a:pt x="301" y="397"/>
                    <a:pt x="300" y="387"/>
                  </a:cubicBezTo>
                  <a:cubicBezTo>
                    <a:pt x="299" y="373"/>
                    <a:pt x="305" y="357"/>
                    <a:pt x="315" y="343"/>
                  </a:cubicBezTo>
                  <a:cubicBezTo>
                    <a:pt x="325" y="329"/>
                    <a:pt x="339" y="319"/>
                    <a:pt x="353" y="315"/>
                  </a:cubicBezTo>
                  <a:cubicBezTo>
                    <a:pt x="362" y="313"/>
                    <a:pt x="372" y="314"/>
                    <a:pt x="380" y="320"/>
                  </a:cubicBezTo>
                  <a:cubicBezTo>
                    <a:pt x="388" y="326"/>
                    <a:pt x="393" y="335"/>
                    <a:pt x="394" y="345"/>
                  </a:cubicBezTo>
                  <a:cubicBezTo>
                    <a:pt x="527" y="162"/>
                    <a:pt x="527" y="162"/>
                    <a:pt x="527" y="162"/>
                  </a:cubicBezTo>
                  <a:cubicBezTo>
                    <a:pt x="529" y="159"/>
                    <a:pt x="528" y="153"/>
                    <a:pt x="523" y="152"/>
                  </a:cubicBezTo>
                  <a:cubicBezTo>
                    <a:pt x="288" y="76"/>
                    <a:pt x="288" y="76"/>
                    <a:pt x="288" y="76"/>
                  </a:cubicBezTo>
                  <a:cubicBezTo>
                    <a:pt x="287" y="75"/>
                    <a:pt x="286" y="75"/>
                    <a:pt x="285" y="74"/>
                  </a:cubicBezTo>
                  <a:cubicBezTo>
                    <a:pt x="284" y="72"/>
                    <a:pt x="282" y="70"/>
                    <a:pt x="283" y="67"/>
                  </a:cubicBezTo>
                  <a:cubicBezTo>
                    <a:pt x="285" y="61"/>
                    <a:pt x="287" y="55"/>
                    <a:pt x="294" y="53"/>
                  </a:cubicBezTo>
                  <a:cubicBezTo>
                    <a:pt x="297" y="52"/>
                    <a:pt x="301" y="52"/>
                    <a:pt x="305" y="51"/>
                  </a:cubicBezTo>
                  <a:cubicBezTo>
                    <a:pt x="317" y="48"/>
                    <a:pt x="322" y="36"/>
                    <a:pt x="315" y="26"/>
                  </a:cubicBezTo>
                  <a:cubicBezTo>
                    <a:pt x="309" y="16"/>
                    <a:pt x="297" y="9"/>
                    <a:pt x="286" y="6"/>
                  </a:cubicBezTo>
                  <a:cubicBezTo>
                    <a:pt x="274" y="2"/>
                    <a:pt x="261" y="0"/>
                    <a:pt x="250" y="5"/>
                  </a:cubicBezTo>
                  <a:cubicBezTo>
                    <a:pt x="239" y="9"/>
                    <a:pt x="236" y="22"/>
                    <a:pt x="244" y="31"/>
                  </a:cubicBezTo>
                  <a:cubicBezTo>
                    <a:pt x="246" y="34"/>
                    <a:pt x="249" y="37"/>
                    <a:pt x="252" y="40"/>
                  </a:cubicBezTo>
                  <a:cubicBezTo>
                    <a:pt x="256" y="45"/>
                    <a:pt x="254" y="51"/>
                    <a:pt x="252" y="57"/>
                  </a:cubicBezTo>
                  <a:cubicBezTo>
                    <a:pt x="251" y="59"/>
                    <a:pt x="249" y="61"/>
                    <a:pt x="246" y="61"/>
                  </a:cubicBezTo>
                  <a:cubicBezTo>
                    <a:pt x="245" y="61"/>
                    <a:pt x="244" y="61"/>
                    <a:pt x="243" y="61"/>
                  </a:cubicBezTo>
                  <a:cubicBezTo>
                    <a:pt x="141" y="28"/>
                    <a:pt x="141" y="28"/>
                    <a:pt x="141" y="28"/>
                  </a:cubicBezTo>
                  <a:cubicBezTo>
                    <a:pt x="136" y="26"/>
                    <a:pt x="131" y="30"/>
                    <a:pt x="132" y="35"/>
                  </a:cubicBezTo>
                  <a:cubicBezTo>
                    <a:pt x="132" y="38"/>
                    <a:pt x="132" y="41"/>
                    <a:pt x="132" y="44"/>
                  </a:cubicBezTo>
                  <a:cubicBezTo>
                    <a:pt x="125" y="99"/>
                    <a:pt x="5" y="184"/>
                    <a:pt x="2" y="244"/>
                  </a:cubicBezTo>
                  <a:cubicBezTo>
                    <a:pt x="0" y="285"/>
                    <a:pt x="82" y="301"/>
                    <a:pt x="96" y="329"/>
                  </a:cubicBezTo>
                  <a:cubicBezTo>
                    <a:pt x="103" y="341"/>
                    <a:pt x="85" y="368"/>
                    <a:pt x="87" y="384"/>
                  </a:cubicBezTo>
                  <a:cubicBezTo>
                    <a:pt x="88" y="398"/>
                    <a:pt x="128" y="414"/>
                    <a:pt x="128" y="414"/>
                  </a:cubicBezTo>
                  <a:cubicBezTo>
                    <a:pt x="128" y="414"/>
                    <a:pt x="99" y="441"/>
                    <a:pt x="98" y="453"/>
                  </a:cubicBezTo>
                  <a:cubicBezTo>
                    <a:pt x="97" y="468"/>
                    <a:pt x="124" y="491"/>
                    <a:pt x="125" y="506"/>
                  </a:cubicBezTo>
                  <a:cubicBezTo>
                    <a:pt x="125" y="521"/>
                    <a:pt x="101" y="558"/>
                    <a:pt x="112" y="598"/>
                  </a:cubicBezTo>
                  <a:cubicBezTo>
                    <a:pt x="119" y="621"/>
                    <a:pt x="149" y="627"/>
                    <a:pt x="186" y="626"/>
                  </a:cubicBezTo>
                  <a:cubicBezTo>
                    <a:pt x="188" y="626"/>
                    <a:pt x="190" y="625"/>
                    <a:pt x="191" y="624"/>
                  </a:cubicBezTo>
                  <a:cubicBezTo>
                    <a:pt x="342" y="417"/>
                    <a:pt x="342" y="417"/>
                    <a:pt x="342" y="417"/>
                  </a:cubicBezTo>
                  <a:cubicBezTo>
                    <a:pt x="332" y="420"/>
                    <a:pt x="322" y="418"/>
                    <a:pt x="313" y="412"/>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32" name="Google Shape;1332;p48"/>
            <p:cNvSpPr/>
            <p:nvPr/>
          </p:nvSpPr>
          <p:spPr>
            <a:xfrm>
              <a:off x="4854479" y="1272314"/>
              <a:ext cx="277529" cy="353078"/>
            </a:xfrm>
            <a:custGeom>
              <a:rect b="b" l="l" r="r" t="t"/>
              <a:pathLst>
                <a:path extrusionOk="0" h="633" w="497">
                  <a:moveTo>
                    <a:pt x="326" y="81"/>
                  </a:moveTo>
                  <a:cubicBezTo>
                    <a:pt x="328" y="91"/>
                    <a:pt x="327" y="101"/>
                    <a:pt x="322" y="109"/>
                  </a:cubicBezTo>
                  <a:cubicBezTo>
                    <a:pt x="314" y="122"/>
                    <a:pt x="300" y="131"/>
                    <a:pt x="284" y="136"/>
                  </a:cubicBezTo>
                  <a:cubicBezTo>
                    <a:pt x="267" y="142"/>
                    <a:pt x="250" y="142"/>
                    <a:pt x="237" y="137"/>
                  </a:cubicBezTo>
                  <a:cubicBezTo>
                    <a:pt x="227" y="133"/>
                    <a:pt x="220" y="126"/>
                    <a:pt x="217" y="117"/>
                  </a:cubicBezTo>
                  <a:cubicBezTo>
                    <a:pt x="214" y="107"/>
                    <a:pt x="216" y="97"/>
                    <a:pt x="222" y="88"/>
                  </a:cubicBezTo>
                  <a:cubicBezTo>
                    <a:pt x="6" y="158"/>
                    <a:pt x="6" y="158"/>
                    <a:pt x="6" y="158"/>
                  </a:cubicBezTo>
                  <a:cubicBezTo>
                    <a:pt x="2" y="160"/>
                    <a:pt x="0" y="165"/>
                    <a:pt x="3" y="168"/>
                  </a:cubicBezTo>
                  <a:cubicBezTo>
                    <a:pt x="148" y="368"/>
                    <a:pt x="148" y="368"/>
                    <a:pt x="148" y="368"/>
                  </a:cubicBezTo>
                  <a:cubicBezTo>
                    <a:pt x="149" y="369"/>
                    <a:pt x="149" y="370"/>
                    <a:pt x="150" y="372"/>
                  </a:cubicBezTo>
                  <a:cubicBezTo>
                    <a:pt x="150" y="374"/>
                    <a:pt x="149" y="377"/>
                    <a:pt x="147" y="378"/>
                  </a:cubicBezTo>
                  <a:cubicBezTo>
                    <a:pt x="142" y="382"/>
                    <a:pt x="137" y="386"/>
                    <a:pt x="131" y="383"/>
                  </a:cubicBezTo>
                  <a:cubicBezTo>
                    <a:pt x="127" y="382"/>
                    <a:pt x="124" y="380"/>
                    <a:pt x="120" y="379"/>
                  </a:cubicBezTo>
                  <a:cubicBezTo>
                    <a:pt x="109" y="374"/>
                    <a:pt x="98" y="381"/>
                    <a:pt x="97" y="393"/>
                  </a:cubicBezTo>
                  <a:cubicBezTo>
                    <a:pt x="96" y="404"/>
                    <a:pt x="102" y="417"/>
                    <a:pt x="109" y="426"/>
                  </a:cubicBezTo>
                  <a:cubicBezTo>
                    <a:pt x="116" y="436"/>
                    <a:pt x="126" y="445"/>
                    <a:pt x="137" y="448"/>
                  </a:cubicBezTo>
                  <a:cubicBezTo>
                    <a:pt x="149" y="451"/>
                    <a:pt x="159" y="443"/>
                    <a:pt x="158" y="431"/>
                  </a:cubicBezTo>
                  <a:cubicBezTo>
                    <a:pt x="158" y="427"/>
                    <a:pt x="157" y="423"/>
                    <a:pt x="157" y="419"/>
                  </a:cubicBezTo>
                  <a:cubicBezTo>
                    <a:pt x="156" y="412"/>
                    <a:pt x="161" y="408"/>
                    <a:pt x="167" y="405"/>
                  </a:cubicBezTo>
                  <a:cubicBezTo>
                    <a:pt x="169" y="403"/>
                    <a:pt x="171" y="404"/>
                    <a:pt x="174" y="405"/>
                  </a:cubicBezTo>
                  <a:cubicBezTo>
                    <a:pt x="175" y="405"/>
                    <a:pt x="176" y="406"/>
                    <a:pt x="176" y="407"/>
                  </a:cubicBezTo>
                  <a:cubicBezTo>
                    <a:pt x="336" y="627"/>
                    <a:pt x="336" y="627"/>
                    <a:pt x="336" y="627"/>
                  </a:cubicBezTo>
                  <a:cubicBezTo>
                    <a:pt x="340" y="633"/>
                    <a:pt x="349" y="630"/>
                    <a:pt x="348" y="623"/>
                  </a:cubicBezTo>
                  <a:cubicBezTo>
                    <a:pt x="345" y="577"/>
                    <a:pt x="342" y="510"/>
                    <a:pt x="356" y="414"/>
                  </a:cubicBezTo>
                  <a:cubicBezTo>
                    <a:pt x="372" y="311"/>
                    <a:pt x="417" y="234"/>
                    <a:pt x="461" y="143"/>
                  </a:cubicBezTo>
                  <a:cubicBezTo>
                    <a:pt x="475" y="114"/>
                    <a:pt x="489" y="66"/>
                    <a:pt x="497" y="9"/>
                  </a:cubicBezTo>
                  <a:cubicBezTo>
                    <a:pt x="497" y="4"/>
                    <a:pt x="493" y="0"/>
                    <a:pt x="488" y="2"/>
                  </a:cubicBezTo>
                  <a:cubicBezTo>
                    <a:pt x="305" y="61"/>
                    <a:pt x="305" y="61"/>
                    <a:pt x="305" y="61"/>
                  </a:cubicBezTo>
                  <a:cubicBezTo>
                    <a:pt x="315" y="64"/>
                    <a:pt x="322" y="72"/>
                    <a:pt x="326" y="81"/>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33" name="Google Shape;1333;p48"/>
            <p:cNvSpPr/>
            <p:nvPr/>
          </p:nvSpPr>
          <p:spPr>
            <a:xfrm>
              <a:off x="4661491" y="1370403"/>
              <a:ext cx="388584" cy="360890"/>
            </a:xfrm>
            <a:custGeom>
              <a:rect b="b" l="l" r="r" t="t"/>
              <a:pathLst>
                <a:path extrusionOk="0" h="647" w="696">
                  <a:moveTo>
                    <a:pt x="506" y="283"/>
                  </a:moveTo>
                  <a:cubicBezTo>
                    <a:pt x="498" y="289"/>
                    <a:pt x="488" y="291"/>
                    <a:pt x="478" y="288"/>
                  </a:cubicBezTo>
                  <a:cubicBezTo>
                    <a:pt x="464" y="285"/>
                    <a:pt x="451" y="275"/>
                    <a:pt x="441" y="261"/>
                  </a:cubicBezTo>
                  <a:cubicBezTo>
                    <a:pt x="430" y="246"/>
                    <a:pt x="425" y="231"/>
                    <a:pt x="426" y="216"/>
                  </a:cubicBezTo>
                  <a:cubicBezTo>
                    <a:pt x="427" y="206"/>
                    <a:pt x="432" y="197"/>
                    <a:pt x="439" y="192"/>
                  </a:cubicBezTo>
                  <a:cubicBezTo>
                    <a:pt x="447" y="186"/>
                    <a:pt x="458" y="184"/>
                    <a:pt x="468" y="187"/>
                  </a:cubicBezTo>
                  <a:cubicBezTo>
                    <a:pt x="334" y="4"/>
                    <a:pt x="334" y="4"/>
                    <a:pt x="334" y="4"/>
                  </a:cubicBezTo>
                  <a:cubicBezTo>
                    <a:pt x="332" y="0"/>
                    <a:pt x="326" y="0"/>
                    <a:pt x="324" y="4"/>
                  </a:cubicBezTo>
                  <a:cubicBezTo>
                    <a:pt x="178" y="204"/>
                    <a:pt x="178" y="204"/>
                    <a:pt x="178" y="204"/>
                  </a:cubicBezTo>
                  <a:cubicBezTo>
                    <a:pt x="178" y="205"/>
                    <a:pt x="177" y="205"/>
                    <a:pt x="176" y="206"/>
                  </a:cubicBezTo>
                  <a:cubicBezTo>
                    <a:pt x="173" y="207"/>
                    <a:pt x="171" y="207"/>
                    <a:pt x="169" y="206"/>
                  </a:cubicBezTo>
                  <a:cubicBezTo>
                    <a:pt x="163" y="202"/>
                    <a:pt x="159" y="199"/>
                    <a:pt x="159" y="192"/>
                  </a:cubicBezTo>
                  <a:cubicBezTo>
                    <a:pt x="159" y="188"/>
                    <a:pt x="160" y="184"/>
                    <a:pt x="160" y="180"/>
                  </a:cubicBezTo>
                  <a:cubicBezTo>
                    <a:pt x="161" y="168"/>
                    <a:pt x="151" y="159"/>
                    <a:pt x="139" y="162"/>
                  </a:cubicBezTo>
                  <a:cubicBezTo>
                    <a:pt x="128" y="165"/>
                    <a:pt x="118" y="174"/>
                    <a:pt x="111" y="184"/>
                  </a:cubicBezTo>
                  <a:cubicBezTo>
                    <a:pt x="104" y="194"/>
                    <a:pt x="98" y="206"/>
                    <a:pt x="99" y="218"/>
                  </a:cubicBezTo>
                  <a:cubicBezTo>
                    <a:pt x="100" y="230"/>
                    <a:pt x="111" y="236"/>
                    <a:pt x="122" y="232"/>
                  </a:cubicBezTo>
                  <a:cubicBezTo>
                    <a:pt x="126" y="230"/>
                    <a:pt x="129" y="228"/>
                    <a:pt x="133" y="227"/>
                  </a:cubicBezTo>
                  <a:cubicBezTo>
                    <a:pt x="140" y="225"/>
                    <a:pt x="144" y="228"/>
                    <a:pt x="149" y="232"/>
                  </a:cubicBezTo>
                  <a:cubicBezTo>
                    <a:pt x="152" y="234"/>
                    <a:pt x="152" y="236"/>
                    <a:pt x="152" y="239"/>
                  </a:cubicBezTo>
                  <a:cubicBezTo>
                    <a:pt x="152" y="240"/>
                    <a:pt x="151" y="241"/>
                    <a:pt x="151" y="242"/>
                  </a:cubicBezTo>
                  <a:cubicBezTo>
                    <a:pt x="4" y="444"/>
                    <a:pt x="4" y="444"/>
                    <a:pt x="4" y="444"/>
                  </a:cubicBezTo>
                  <a:cubicBezTo>
                    <a:pt x="0" y="449"/>
                    <a:pt x="4" y="455"/>
                    <a:pt x="10" y="455"/>
                  </a:cubicBezTo>
                  <a:cubicBezTo>
                    <a:pt x="72" y="448"/>
                    <a:pt x="138" y="432"/>
                    <a:pt x="147" y="440"/>
                  </a:cubicBezTo>
                  <a:cubicBezTo>
                    <a:pt x="174" y="465"/>
                    <a:pt x="143" y="537"/>
                    <a:pt x="158" y="561"/>
                  </a:cubicBezTo>
                  <a:cubicBezTo>
                    <a:pt x="180" y="598"/>
                    <a:pt x="517" y="647"/>
                    <a:pt x="683" y="531"/>
                  </a:cubicBezTo>
                  <a:cubicBezTo>
                    <a:pt x="691" y="525"/>
                    <a:pt x="695" y="517"/>
                    <a:pt x="696" y="504"/>
                  </a:cubicBezTo>
                  <a:cubicBezTo>
                    <a:pt x="696" y="502"/>
                    <a:pt x="696" y="501"/>
                    <a:pt x="695" y="500"/>
                  </a:cubicBezTo>
                  <a:cubicBezTo>
                    <a:pt x="519" y="258"/>
                    <a:pt x="519" y="258"/>
                    <a:pt x="519" y="258"/>
                  </a:cubicBezTo>
                  <a:cubicBezTo>
                    <a:pt x="519" y="268"/>
                    <a:pt x="514" y="278"/>
                    <a:pt x="506" y="283"/>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334" name="Google Shape;1334;p48"/>
          <p:cNvGrpSpPr/>
          <p:nvPr/>
        </p:nvGrpSpPr>
        <p:grpSpPr>
          <a:xfrm>
            <a:off x="4213740" y="843140"/>
            <a:ext cx="366917" cy="445733"/>
            <a:chOff x="5526246" y="1011207"/>
            <a:chExt cx="592758" cy="720086"/>
          </a:xfrm>
        </p:grpSpPr>
        <p:sp>
          <p:nvSpPr>
            <p:cNvPr id="1335" name="Google Shape;1335;p48"/>
            <p:cNvSpPr/>
            <p:nvPr/>
          </p:nvSpPr>
          <p:spPr>
            <a:xfrm>
              <a:off x="5632379" y="1011207"/>
              <a:ext cx="311420" cy="340347"/>
            </a:xfrm>
            <a:custGeom>
              <a:rect b="b" l="l" r="r" t="t"/>
              <a:pathLst>
                <a:path extrusionOk="0" h="567" w="518">
                  <a:moveTo>
                    <a:pt x="144" y="322"/>
                  </a:moveTo>
                  <a:cubicBezTo>
                    <a:pt x="151" y="316"/>
                    <a:pt x="160" y="314"/>
                    <a:pt x="169" y="316"/>
                  </a:cubicBezTo>
                  <a:cubicBezTo>
                    <a:pt x="182" y="318"/>
                    <a:pt x="195" y="327"/>
                    <a:pt x="205" y="339"/>
                  </a:cubicBezTo>
                  <a:cubicBezTo>
                    <a:pt x="215" y="352"/>
                    <a:pt x="221" y="366"/>
                    <a:pt x="220" y="379"/>
                  </a:cubicBezTo>
                  <a:cubicBezTo>
                    <a:pt x="220" y="388"/>
                    <a:pt x="216" y="397"/>
                    <a:pt x="209" y="402"/>
                  </a:cubicBezTo>
                  <a:cubicBezTo>
                    <a:pt x="202" y="408"/>
                    <a:pt x="193" y="410"/>
                    <a:pt x="184" y="408"/>
                  </a:cubicBezTo>
                  <a:cubicBezTo>
                    <a:pt x="308" y="562"/>
                    <a:pt x="308" y="562"/>
                    <a:pt x="308" y="562"/>
                  </a:cubicBezTo>
                  <a:cubicBezTo>
                    <a:pt x="312" y="567"/>
                    <a:pt x="321" y="565"/>
                    <a:pt x="323" y="559"/>
                  </a:cubicBezTo>
                  <a:cubicBezTo>
                    <a:pt x="400" y="358"/>
                    <a:pt x="400" y="358"/>
                    <a:pt x="400" y="358"/>
                  </a:cubicBezTo>
                  <a:cubicBezTo>
                    <a:pt x="401" y="356"/>
                    <a:pt x="403" y="354"/>
                    <a:pt x="405" y="353"/>
                  </a:cubicBezTo>
                  <a:cubicBezTo>
                    <a:pt x="406" y="353"/>
                    <a:pt x="407" y="353"/>
                    <a:pt x="409" y="353"/>
                  </a:cubicBezTo>
                  <a:cubicBezTo>
                    <a:pt x="414" y="355"/>
                    <a:pt x="419" y="357"/>
                    <a:pt x="421" y="363"/>
                  </a:cubicBezTo>
                  <a:cubicBezTo>
                    <a:pt x="422" y="367"/>
                    <a:pt x="422" y="370"/>
                    <a:pt x="422" y="374"/>
                  </a:cubicBezTo>
                  <a:cubicBezTo>
                    <a:pt x="425" y="384"/>
                    <a:pt x="435" y="390"/>
                    <a:pt x="445" y="384"/>
                  </a:cubicBezTo>
                  <a:cubicBezTo>
                    <a:pt x="454" y="379"/>
                    <a:pt x="461" y="369"/>
                    <a:pt x="465" y="358"/>
                  </a:cubicBezTo>
                  <a:cubicBezTo>
                    <a:pt x="469" y="348"/>
                    <a:pt x="471" y="336"/>
                    <a:pt x="467" y="326"/>
                  </a:cubicBezTo>
                  <a:cubicBezTo>
                    <a:pt x="464" y="315"/>
                    <a:pt x="452" y="312"/>
                    <a:pt x="444" y="319"/>
                  </a:cubicBezTo>
                  <a:cubicBezTo>
                    <a:pt x="441" y="321"/>
                    <a:pt x="438" y="323"/>
                    <a:pt x="435" y="326"/>
                  </a:cubicBezTo>
                  <a:cubicBezTo>
                    <a:pt x="430" y="329"/>
                    <a:pt x="425" y="327"/>
                    <a:pt x="419" y="325"/>
                  </a:cubicBezTo>
                  <a:cubicBezTo>
                    <a:pt x="418" y="324"/>
                    <a:pt x="417" y="324"/>
                    <a:pt x="417" y="322"/>
                  </a:cubicBezTo>
                  <a:cubicBezTo>
                    <a:pt x="416" y="320"/>
                    <a:pt x="416" y="318"/>
                    <a:pt x="416" y="316"/>
                  </a:cubicBezTo>
                  <a:cubicBezTo>
                    <a:pt x="517" y="54"/>
                    <a:pt x="517" y="54"/>
                    <a:pt x="517" y="54"/>
                  </a:cubicBezTo>
                  <a:cubicBezTo>
                    <a:pt x="518" y="49"/>
                    <a:pt x="516" y="44"/>
                    <a:pt x="511" y="43"/>
                  </a:cubicBezTo>
                  <a:cubicBezTo>
                    <a:pt x="356" y="0"/>
                    <a:pt x="213" y="22"/>
                    <a:pt x="130" y="66"/>
                  </a:cubicBezTo>
                  <a:cubicBezTo>
                    <a:pt x="74" y="95"/>
                    <a:pt x="33" y="133"/>
                    <a:pt x="3" y="174"/>
                  </a:cubicBezTo>
                  <a:cubicBezTo>
                    <a:pt x="0" y="178"/>
                    <a:pt x="0" y="182"/>
                    <a:pt x="3" y="185"/>
                  </a:cubicBezTo>
                  <a:cubicBezTo>
                    <a:pt x="133" y="346"/>
                    <a:pt x="133" y="346"/>
                    <a:pt x="133" y="346"/>
                  </a:cubicBezTo>
                  <a:cubicBezTo>
                    <a:pt x="133" y="336"/>
                    <a:pt x="137" y="327"/>
                    <a:pt x="144" y="322"/>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36" name="Google Shape;1336;p48"/>
            <p:cNvSpPr/>
            <p:nvPr/>
          </p:nvSpPr>
          <p:spPr>
            <a:xfrm>
              <a:off x="5835019" y="1041711"/>
              <a:ext cx="283984" cy="330260"/>
            </a:xfrm>
            <a:custGeom>
              <a:rect b="b" l="l" r="r" t="t"/>
              <a:pathLst>
                <a:path extrusionOk="0" h="550" w="473">
                  <a:moveTo>
                    <a:pt x="128" y="252"/>
                  </a:moveTo>
                  <a:cubicBezTo>
                    <a:pt x="136" y="255"/>
                    <a:pt x="142" y="262"/>
                    <a:pt x="145" y="270"/>
                  </a:cubicBezTo>
                  <a:cubicBezTo>
                    <a:pt x="149" y="283"/>
                    <a:pt x="148" y="298"/>
                    <a:pt x="143" y="313"/>
                  </a:cubicBezTo>
                  <a:cubicBezTo>
                    <a:pt x="137" y="328"/>
                    <a:pt x="128" y="340"/>
                    <a:pt x="116" y="347"/>
                  </a:cubicBezTo>
                  <a:cubicBezTo>
                    <a:pt x="108" y="351"/>
                    <a:pt x="99" y="352"/>
                    <a:pt x="90" y="349"/>
                  </a:cubicBezTo>
                  <a:cubicBezTo>
                    <a:pt x="82" y="345"/>
                    <a:pt x="75" y="338"/>
                    <a:pt x="73" y="329"/>
                  </a:cubicBezTo>
                  <a:cubicBezTo>
                    <a:pt x="2" y="514"/>
                    <a:pt x="2" y="514"/>
                    <a:pt x="2" y="514"/>
                  </a:cubicBezTo>
                  <a:cubicBezTo>
                    <a:pt x="0" y="520"/>
                    <a:pt x="5" y="527"/>
                    <a:pt x="12" y="526"/>
                  </a:cubicBezTo>
                  <a:cubicBezTo>
                    <a:pt x="224" y="492"/>
                    <a:pt x="224" y="492"/>
                    <a:pt x="224" y="492"/>
                  </a:cubicBezTo>
                  <a:cubicBezTo>
                    <a:pt x="227" y="491"/>
                    <a:pt x="229" y="492"/>
                    <a:pt x="231" y="493"/>
                  </a:cubicBezTo>
                  <a:cubicBezTo>
                    <a:pt x="232" y="494"/>
                    <a:pt x="233" y="495"/>
                    <a:pt x="233" y="497"/>
                  </a:cubicBezTo>
                  <a:cubicBezTo>
                    <a:pt x="234" y="502"/>
                    <a:pt x="235" y="508"/>
                    <a:pt x="230" y="512"/>
                  </a:cubicBezTo>
                  <a:cubicBezTo>
                    <a:pt x="228" y="515"/>
                    <a:pt x="225" y="516"/>
                    <a:pt x="222" y="519"/>
                  </a:cubicBezTo>
                  <a:cubicBezTo>
                    <a:pt x="214" y="526"/>
                    <a:pt x="214" y="538"/>
                    <a:pt x="224" y="543"/>
                  </a:cubicBezTo>
                  <a:cubicBezTo>
                    <a:pt x="233" y="549"/>
                    <a:pt x="245" y="550"/>
                    <a:pt x="256" y="548"/>
                  </a:cubicBezTo>
                  <a:cubicBezTo>
                    <a:pt x="267" y="546"/>
                    <a:pt x="279" y="542"/>
                    <a:pt x="286" y="534"/>
                  </a:cubicBezTo>
                  <a:cubicBezTo>
                    <a:pt x="293" y="525"/>
                    <a:pt x="290" y="514"/>
                    <a:pt x="280" y="510"/>
                  </a:cubicBezTo>
                  <a:cubicBezTo>
                    <a:pt x="277" y="508"/>
                    <a:pt x="273" y="507"/>
                    <a:pt x="270" y="506"/>
                  </a:cubicBezTo>
                  <a:cubicBezTo>
                    <a:pt x="264" y="503"/>
                    <a:pt x="263" y="498"/>
                    <a:pt x="263" y="492"/>
                  </a:cubicBezTo>
                  <a:cubicBezTo>
                    <a:pt x="262" y="490"/>
                    <a:pt x="263" y="489"/>
                    <a:pt x="263" y="488"/>
                  </a:cubicBezTo>
                  <a:cubicBezTo>
                    <a:pt x="265" y="486"/>
                    <a:pt x="267" y="485"/>
                    <a:pt x="269" y="485"/>
                  </a:cubicBezTo>
                  <a:cubicBezTo>
                    <a:pt x="439" y="458"/>
                    <a:pt x="439" y="458"/>
                    <a:pt x="439" y="458"/>
                  </a:cubicBezTo>
                  <a:cubicBezTo>
                    <a:pt x="442" y="457"/>
                    <a:pt x="445" y="454"/>
                    <a:pt x="446" y="451"/>
                  </a:cubicBezTo>
                  <a:cubicBezTo>
                    <a:pt x="473" y="328"/>
                    <a:pt x="470" y="126"/>
                    <a:pt x="304" y="42"/>
                  </a:cubicBezTo>
                  <a:cubicBezTo>
                    <a:pt x="271" y="25"/>
                    <a:pt x="239" y="12"/>
                    <a:pt x="207" y="2"/>
                  </a:cubicBezTo>
                  <a:cubicBezTo>
                    <a:pt x="203" y="0"/>
                    <a:pt x="198" y="3"/>
                    <a:pt x="196" y="7"/>
                  </a:cubicBezTo>
                  <a:cubicBezTo>
                    <a:pt x="101" y="254"/>
                    <a:pt x="101" y="254"/>
                    <a:pt x="101" y="254"/>
                  </a:cubicBezTo>
                  <a:cubicBezTo>
                    <a:pt x="109" y="249"/>
                    <a:pt x="119" y="248"/>
                    <a:pt x="128" y="252"/>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37" name="Google Shape;1337;p48"/>
            <p:cNvSpPr/>
            <p:nvPr/>
          </p:nvSpPr>
          <p:spPr>
            <a:xfrm>
              <a:off x="5837907" y="1326815"/>
              <a:ext cx="260158" cy="268291"/>
            </a:xfrm>
            <a:custGeom>
              <a:rect b="b" l="l" r="r" t="t"/>
              <a:pathLst>
                <a:path extrusionOk="0" h="447" w="433">
                  <a:moveTo>
                    <a:pt x="299" y="45"/>
                  </a:moveTo>
                  <a:cubicBezTo>
                    <a:pt x="301" y="53"/>
                    <a:pt x="298" y="62"/>
                    <a:pt x="292" y="69"/>
                  </a:cubicBezTo>
                  <a:cubicBezTo>
                    <a:pt x="283" y="79"/>
                    <a:pt x="270" y="86"/>
                    <a:pt x="254" y="88"/>
                  </a:cubicBezTo>
                  <a:cubicBezTo>
                    <a:pt x="238" y="91"/>
                    <a:pt x="223" y="89"/>
                    <a:pt x="211" y="82"/>
                  </a:cubicBezTo>
                  <a:cubicBezTo>
                    <a:pt x="203" y="77"/>
                    <a:pt x="198" y="70"/>
                    <a:pt x="197" y="61"/>
                  </a:cubicBezTo>
                  <a:cubicBezTo>
                    <a:pt x="195" y="52"/>
                    <a:pt x="198" y="43"/>
                    <a:pt x="205" y="36"/>
                  </a:cubicBezTo>
                  <a:cubicBezTo>
                    <a:pt x="10" y="67"/>
                    <a:pt x="10" y="67"/>
                    <a:pt x="10" y="67"/>
                  </a:cubicBezTo>
                  <a:cubicBezTo>
                    <a:pt x="3" y="68"/>
                    <a:pt x="0" y="76"/>
                    <a:pt x="4" y="81"/>
                  </a:cubicBezTo>
                  <a:cubicBezTo>
                    <a:pt x="140" y="249"/>
                    <a:pt x="140" y="249"/>
                    <a:pt x="140" y="249"/>
                  </a:cubicBezTo>
                  <a:cubicBezTo>
                    <a:pt x="141" y="250"/>
                    <a:pt x="142" y="253"/>
                    <a:pt x="142" y="255"/>
                  </a:cubicBezTo>
                  <a:cubicBezTo>
                    <a:pt x="142" y="256"/>
                    <a:pt x="141" y="258"/>
                    <a:pt x="140" y="258"/>
                  </a:cubicBezTo>
                  <a:cubicBezTo>
                    <a:pt x="136" y="262"/>
                    <a:pt x="131" y="266"/>
                    <a:pt x="125" y="264"/>
                  </a:cubicBezTo>
                  <a:cubicBezTo>
                    <a:pt x="122" y="263"/>
                    <a:pt x="119" y="261"/>
                    <a:pt x="115" y="260"/>
                  </a:cubicBezTo>
                  <a:cubicBezTo>
                    <a:pt x="105" y="256"/>
                    <a:pt x="95" y="263"/>
                    <a:pt x="95" y="274"/>
                  </a:cubicBezTo>
                  <a:cubicBezTo>
                    <a:pt x="95" y="285"/>
                    <a:pt x="100" y="296"/>
                    <a:pt x="107" y="304"/>
                  </a:cubicBezTo>
                  <a:cubicBezTo>
                    <a:pt x="114" y="313"/>
                    <a:pt x="124" y="321"/>
                    <a:pt x="134" y="323"/>
                  </a:cubicBezTo>
                  <a:cubicBezTo>
                    <a:pt x="145" y="325"/>
                    <a:pt x="154" y="317"/>
                    <a:pt x="152" y="306"/>
                  </a:cubicBezTo>
                  <a:cubicBezTo>
                    <a:pt x="152" y="302"/>
                    <a:pt x="151" y="299"/>
                    <a:pt x="151" y="295"/>
                  </a:cubicBezTo>
                  <a:cubicBezTo>
                    <a:pt x="150" y="289"/>
                    <a:pt x="154" y="285"/>
                    <a:pt x="159" y="282"/>
                  </a:cubicBezTo>
                  <a:cubicBezTo>
                    <a:pt x="160" y="281"/>
                    <a:pt x="161" y="281"/>
                    <a:pt x="162" y="281"/>
                  </a:cubicBezTo>
                  <a:cubicBezTo>
                    <a:pt x="165" y="281"/>
                    <a:pt x="167" y="282"/>
                    <a:pt x="168" y="284"/>
                  </a:cubicBezTo>
                  <a:cubicBezTo>
                    <a:pt x="295" y="440"/>
                    <a:pt x="295" y="440"/>
                    <a:pt x="295" y="440"/>
                  </a:cubicBezTo>
                  <a:cubicBezTo>
                    <a:pt x="301" y="447"/>
                    <a:pt x="311" y="443"/>
                    <a:pt x="311" y="435"/>
                  </a:cubicBezTo>
                  <a:cubicBezTo>
                    <a:pt x="311" y="399"/>
                    <a:pt x="312" y="354"/>
                    <a:pt x="321" y="300"/>
                  </a:cubicBezTo>
                  <a:cubicBezTo>
                    <a:pt x="335" y="205"/>
                    <a:pt x="376" y="134"/>
                    <a:pt x="417" y="51"/>
                  </a:cubicBezTo>
                  <a:cubicBezTo>
                    <a:pt x="422" y="41"/>
                    <a:pt x="427" y="28"/>
                    <a:pt x="431" y="13"/>
                  </a:cubicBezTo>
                  <a:cubicBezTo>
                    <a:pt x="433" y="7"/>
                    <a:pt x="428" y="0"/>
                    <a:pt x="422" y="1"/>
                  </a:cubicBezTo>
                  <a:cubicBezTo>
                    <a:pt x="284" y="23"/>
                    <a:pt x="284" y="23"/>
                    <a:pt x="284" y="23"/>
                  </a:cubicBezTo>
                  <a:cubicBezTo>
                    <a:pt x="292" y="28"/>
                    <a:pt x="298" y="36"/>
                    <a:pt x="299" y="45"/>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38" name="Google Shape;1338;p48"/>
            <p:cNvSpPr/>
            <p:nvPr/>
          </p:nvSpPr>
          <p:spPr>
            <a:xfrm>
              <a:off x="5725035" y="1379176"/>
              <a:ext cx="304441" cy="352116"/>
            </a:xfrm>
            <a:custGeom>
              <a:rect b="b" l="l" r="r" t="t"/>
              <a:pathLst>
                <a:path extrusionOk="0" h="587" w="507">
                  <a:moveTo>
                    <a:pt x="344" y="245"/>
                  </a:moveTo>
                  <a:cubicBezTo>
                    <a:pt x="337" y="251"/>
                    <a:pt x="328" y="253"/>
                    <a:pt x="319" y="251"/>
                  </a:cubicBezTo>
                  <a:cubicBezTo>
                    <a:pt x="306" y="248"/>
                    <a:pt x="293" y="240"/>
                    <a:pt x="283" y="227"/>
                  </a:cubicBezTo>
                  <a:cubicBezTo>
                    <a:pt x="273" y="215"/>
                    <a:pt x="267" y="201"/>
                    <a:pt x="267" y="187"/>
                  </a:cubicBezTo>
                  <a:cubicBezTo>
                    <a:pt x="267" y="178"/>
                    <a:pt x="271" y="170"/>
                    <a:pt x="278" y="164"/>
                  </a:cubicBezTo>
                  <a:cubicBezTo>
                    <a:pt x="285" y="158"/>
                    <a:pt x="295" y="156"/>
                    <a:pt x="304" y="158"/>
                  </a:cubicBezTo>
                  <a:cubicBezTo>
                    <a:pt x="179" y="5"/>
                    <a:pt x="179" y="5"/>
                    <a:pt x="179" y="5"/>
                  </a:cubicBezTo>
                  <a:cubicBezTo>
                    <a:pt x="175" y="0"/>
                    <a:pt x="167" y="1"/>
                    <a:pt x="164" y="8"/>
                  </a:cubicBezTo>
                  <a:cubicBezTo>
                    <a:pt x="87" y="209"/>
                    <a:pt x="87" y="209"/>
                    <a:pt x="87" y="209"/>
                  </a:cubicBezTo>
                  <a:cubicBezTo>
                    <a:pt x="86" y="211"/>
                    <a:pt x="85" y="213"/>
                    <a:pt x="83" y="214"/>
                  </a:cubicBezTo>
                  <a:cubicBezTo>
                    <a:pt x="81" y="214"/>
                    <a:pt x="80" y="214"/>
                    <a:pt x="79" y="214"/>
                  </a:cubicBezTo>
                  <a:cubicBezTo>
                    <a:pt x="73" y="212"/>
                    <a:pt x="68" y="210"/>
                    <a:pt x="67" y="204"/>
                  </a:cubicBezTo>
                  <a:cubicBezTo>
                    <a:pt x="66" y="200"/>
                    <a:pt x="66" y="196"/>
                    <a:pt x="65" y="193"/>
                  </a:cubicBezTo>
                  <a:cubicBezTo>
                    <a:pt x="63" y="182"/>
                    <a:pt x="52" y="177"/>
                    <a:pt x="43" y="182"/>
                  </a:cubicBezTo>
                  <a:cubicBezTo>
                    <a:pt x="33" y="188"/>
                    <a:pt x="27" y="198"/>
                    <a:pt x="23" y="208"/>
                  </a:cubicBezTo>
                  <a:cubicBezTo>
                    <a:pt x="19" y="219"/>
                    <a:pt x="17" y="231"/>
                    <a:pt x="20" y="241"/>
                  </a:cubicBezTo>
                  <a:cubicBezTo>
                    <a:pt x="24" y="251"/>
                    <a:pt x="35" y="255"/>
                    <a:pt x="44" y="248"/>
                  </a:cubicBezTo>
                  <a:cubicBezTo>
                    <a:pt x="47" y="246"/>
                    <a:pt x="49" y="243"/>
                    <a:pt x="52" y="241"/>
                  </a:cubicBezTo>
                  <a:cubicBezTo>
                    <a:pt x="58" y="238"/>
                    <a:pt x="63" y="239"/>
                    <a:pt x="68" y="242"/>
                  </a:cubicBezTo>
                  <a:cubicBezTo>
                    <a:pt x="69" y="242"/>
                    <a:pt x="70" y="243"/>
                    <a:pt x="71" y="244"/>
                  </a:cubicBezTo>
                  <a:cubicBezTo>
                    <a:pt x="72" y="246"/>
                    <a:pt x="72" y="249"/>
                    <a:pt x="71" y="251"/>
                  </a:cubicBezTo>
                  <a:cubicBezTo>
                    <a:pt x="10" y="410"/>
                    <a:pt x="10" y="410"/>
                    <a:pt x="10" y="410"/>
                  </a:cubicBezTo>
                  <a:cubicBezTo>
                    <a:pt x="10" y="412"/>
                    <a:pt x="9" y="414"/>
                    <a:pt x="10" y="415"/>
                  </a:cubicBezTo>
                  <a:cubicBezTo>
                    <a:pt x="16" y="445"/>
                    <a:pt x="0" y="490"/>
                    <a:pt x="10" y="508"/>
                  </a:cubicBezTo>
                  <a:cubicBezTo>
                    <a:pt x="30" y="542"/>
                    <a:pt x="339" y="587"/>
                    <a:pt x="491" y="480"/>
                  </a:cubicBezTo>
                  <a:cubicBezTo>
                    <a:pt x="507" y="469"/>
                    <a:pt x="504" y="446"/>
                    <a:pt x="501" y="402"/>
                  </a:cubicBezTo>
                  <a:cubicBezTo>
                    <a:pt x="355" y="221"/>
                    <a:pt x="355" y="221"/>
                    <a:pt x="355" y="221"/>
                  </a:cubicBezTo>
                  <a:cubicBezTo>
                    <a:pt x="355" y="230"/>
                    <a:pt x="351" y="239"/>
                    <a:pt x="344" y="245"/>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39" name="Google Shape;1339;p48"/>
            <p:cNvSpPr/>
            <p:nvPr/>
          </p:nvSpPr>
          <p:spPr>
            <a:xfrm>
              <a:off x="5526246" y="1358760"/>
              <a:ext cx="289521" cy="285105"/>
            </a:xfrm>
            <a:custGeom>
              <a:rect b="b" l="l" r="r" t="t"/>
              <a:pathLst>
                <a:path extrusionOk="0" h="475" w="482">
                  <a:moveTo>
                    <a:pt x="354" y="298"/>
                  </a:moveTo>
                  <a:cubicBezTo>
                    <a:pt x="346" y="295"/>
                    <a:pt x="339" y="288"/>
                    <a:pt x="336" y="279"/>
                  </a:cubicBezTo>
                  <a:cubicBezTo>
                    <a:pt x="332" y="267"/>
                    <a:pt x="333" y="252"/>
                    <a:pt x="339" y="237"/>
                  </a:cubicBezTo>
                  <a:cubicBezTo>
                    <a:pt x="345" y="222"/>
                    <a:pt x="354" y="210"/>
                    <a:pt x="366" y="203"/>
                  </a:cubicBezTo>
                  <a:cubicBezTo>
                    <a:pt x="374" y="199"/>
                    <a:pt x="383" y="198"/>
                    <a:pt x="391" y="201"/>
                  </a:cubicBezTo>
                  <a:cubicBezTo>
                    <a:pt x="400" y="204"/>
                    <a:pt x="406" y="211"/>
                    <a:pt x="409" y="220"/>
                  </a:cubicBezTo>
                  <a:cubicBezTo>
                    <a:pt x="480" y="36"/>
                    <a:pt x="480" y="36"/>
                    <a:pt x="480" y="36"/>
                  </a:cubicBezTo>
                  <a:cubicBezTo>
                    <a:pt x="482" y="30"/>
                    <a:pt x="477" y="23"/>
                    <a:pt x="470" y="24"/>
                  </a:cubicBezTo>
                  <a:cubicBezTo>
                    <a:pt x="257" y="58"/>
                    <a:pt x="257" y="58"/>
                    <a:pt x="257" y="58"/>
                  </a:cubicBezTo>
                  <a:cubicBezTo>
                    <a:pt x="255" y="58"/>
                    <a:pt x="252" y="58"/>
                    <a:pt x="251" y="56"/>
                  </a:cubicBezTo>
                  <a:cubicBezTo>
                    <a:pt x="250" y="56"/>
                    <a:pt x="249" y="54"/>
                    <a:pt x="249" y="53"/>
                  </a:cubicBezTo>
                  <a:cubicBezTo>
                    <a:pt x="248" y="47"/>
                    <a:pt x="247" y="42"/>
                    <a:pt x="251" y="38"/>
                  </a:cubicBezTo>
                  <a:cubicBezTo>
                    <a:pt x="254" y="35"/>
                    <a:pt x="257" y="33"/>
                    <a:pt x="260" y="31"/>
                  </a:cubicBezTo>
                  <a:cubicBezTo>
                    <a:pt x="268" y="24"/>
                    <a:pt x="267" y="12"/>
                    <a:pt x="258" y="6"/>
                  </a:cubicBezTo>
                  <a:cubicBezTo>
                    <a:pt x="248" y="1"/>
                    <a:pt x="236" y="0"/>
                    <a:pt x="225" y="2"/>
                  </a:cubicBezTo>
                  <a:cubicBezTo>
                    <a:pt x="214" y="3"/>
                    <a:pt x="203" y="8"/>
                    <a:pt x="196" y="16"/>
                  </a:cubicBezTo>
                  <a:cubicBezTo>
                    <a:pt x="189" y="24"/>
                    <a:pt x="192" y="36"/>
                    <a:pt x="202" y="40"/>
                  </a:cubicBezTo>
                  <a:cubicBezTo>
                    <a:pt x="205" y="42"/>
                    <a:pt x="208" y="42"/>
                    <a:pt x="212" y="44"/>
                  </a:cubicBezTo>
                  <a:cubicBezTo>
                    <a:pt x="217" y="47"/>
                    <a:pt x="218" y="52"/>
                    <a:pt x="219" y="58"/>
                  </a:cubicBezTo>
                  <a:cubicBezTo>
                    <a:pt x="219" y="59"/>
                    <a:pt x="219" y="60"/>
                    <a:pt x="218" y="61"/>
                  </a:cubicBezTo>
                  <a:cubicBezTo>
                    <a:pt x="217" y="64"/>
                    <a:pt x="215" y="65"/>
                    <a:pt x="212" y="65"/>
                  </a:cubicBezTo>
                  <a:cubicBezTo>
                    <a:pt x="9" y="98"/>
                    <a:pt x="9" y="98"/>
                    <a:pt x="9" y="98"/>
                  </a:cubicBezTo>
                  <a:cubicBezTo>
                    <a:pt x="3" y="98"/>
                    <a:pt x="0" y="104"/>
                    <a:pt x="2" y="109"/>
                  </a:cubicBezTo>
                  <a:cubicBezTo>
                    <a:pt x="14" y="138"/>
                    <a:pt x="74" y="153"/>
                    <a:pt x="86" y="175"/>
                  </a:cubicBezTo>
                  <a:cubicBezTo>
                    <a:pt x="92" y="186"/>
                    <a:pt x="75" y="210"/>
                    <a:pt x="77" y="226"/>
                  </a:cubicBezTo>
                  <a:cubicBezTo>
                    <a:pt x="78" y="239"/>
                    <a:pt x="115" y="253"/>
                    <a:pt x="115" y="253"/>
                  </a:cubicBezTo>
                  <a:cubicBezTo>
                    <a:pt x="115" y="253"/>
                    <a:pt x="89" y="277"/>
                    <a:pt x="88" y="289"/>
                  </a:cubicBezTo>
                  <a:cubicBezTo>
                    <a:pt x="86" y="302"/>
                    <a:pt x="111" y="323"/>
                    <a:pt x="112" y="337"/>
                  </a:cubicBezTo>
                  <a:cubicBezTo>
                    <a:pt x="112" y="350"/>
                    <a:pt x="90" y="385"/>
                    <a:pt x="101" y="421"/>
                  </a:cubicBezTo>
                  <a:cubicBezTo>
                    <a:pt x="116" y="475"/>
                    <a:pt x="280" y="428"/>
                    <a:pt x="323" y="429"/>
                  </a:cubicBezTo>
                  <a:cubicBezTo>
                    <a:pt x="326" y="429"/>
                    <a:pt x="330" y="427"/>
                    <a:pt x="331" y="423"/>
                  </a:cubicBezTo>
                  <a:cubicBezTo>
                    <a:pt x="380" y="296"/>
                    <a:pt x="380" y="296"/>
                    <a:pt x="380" y="296"/>
                  </a:cubicBezTo>
                  <a:cubicBezTo>
                    <a:pt x="372" y="300"/>
                    <a:pt x="363" y="301"/>
                    <a:pt x="354" y="298"/>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40" name="Google Shape;1340;p48"/>
            <p:cNvSpPr/>
            <p:nvPr/>
          </p:nvSpPr>
          <p:spPr>
            <a:xfrm>
              <a:off x="5530337" y="1130580"/>
              <a:ext cx="282300" cy="276217"/>
            </a:xfrm>
            <a:custGeom>
              <a:rect b="b" l="l" r="r" t="t"/>
              <a:pathLst>
                <a:path extrusionOk="0" h="460" w="470">
                  <a:moveTo>
                    <a:pt x="170" y="410"/>
                  </a:moveTo>
                  <a:cubicBezTo>
                    <a:pt x="169" y="401"/>
                    <a:pt x="171" y="392"/>
                    <a:pt x="178" y="385"/>
                  </a:cubicBezTo>
                  <a:cubicBezTo>
                    <a:pt x="186" y="375"/>
                    <a:pt x="200" y="369"/>
                    <a:pt x="216" y="366"/>
                  </a:cubicBezTo>
                  <a:cubicBezTo>
                    <a:pt x="232" y="364"/>
                    <a:pt x="247" y="366"/>
                    <a:pt x="258" y="373"/>
                  </a:cubicBezTo>
                  <a:cubicBezTo>
                    <a:pt x="266" y="377"/>
                    <a:pt x="271" y="385"/>
                    <a:pt x="273" y="394"/>
                  </a:cubicBezTo>
                  <a:cubicBezTo>
                    <a:pt x="274" y="403"/>
                    <a:pt x="271" y="412"/>
                    <a:pt x="265" y="419"/>
                  </a:cubicBezTo>
                  <a:cubicBezTo>
                    <a:pt x="460" y="388"/>
                    <a:pt x="460" y="388"/>
                    <a:pt x="460" y="388"/>
                  </a:cubicBezTo>
                  <a:cubicBezTo>
                    <a:pt x="467" y="387"/>
                    <a:pt x="470" y="379"/>
                    <a:pt x="465" y="373"/>
                  </a:cubicBezTo>
                  <a:cubicBezTo>
                    <a:pt x="330" y="206"/>
                    <a:pt x="330" y="206"/>
                    <a:pt x="330" y="206"/>
                  </a:cubicBezTo>
                  <a:cubicBezTo>
                    <a:pt x="328" y="204"/>
                    <a:pt x="327" y="202"/>
                    <a:pt x="328" y="200"/>
                  </a:cubicBezTo>
                  <a:cubicBezTo>
                    <a:pt x="328" y="198"/>
                    <a:pt x="329" y="197"/>
                    <a:pt x="330" y="196"/>
                  </a:cubicBezTo>
                  <a:cubicBezTo>
                    <a:pt x="334" y="192"/>
                    <a:pt x="338" y="189"/>
                    <a:pt x="344" y="191"/>
                  </a:cubicBezTo>
                  <a:cubicBezTo>
                    <a:pt x="348" y="192"/>
                    <a:pt x="351" y="194"/>
                    <a:pt x="354" y="195"/>
                  </a:cubicBezTo>
                  <a:cubicBezTo>
                    <a:pt x="365" y="198"/>
                    <a:pt x="375" y="192"/>
                    <a:pt x="375" y="181"/>
                  </a:cubicBezTo>
                  <a:cubicBezTo>
                    <a:pt x="375" y="170"/>
                    <a:pt x="369" y="159"/>
                    <a:pt x="362" y="150"/>
                  </a:cubicBezTo>
                  <a:cubicBezTo>
                    <a:pt x="355" y="142"/>
                    <a:pt x="346" y="134"/>
                    <a:pt x="335" y="132"/>
                  </a:cubicBezTo>
                  <a:cubicBezTo>
                    <a:pt x="325" y="130"/>
                    <a:pt x="316" y="138"/>
                    <a:pt x="317" y="149"/>
                  </a:cubicBezTo>
                  <a:cubicBezTo>
                    <a:pt x="318" y="153"/>
                    <a:pt x="319" y="156"/>
                    <a:pt x="319" y="160"/>
                  </a:cubicBezTo>
                  <a:cubicBezTo>
                    <a:pt x="320" y="166"/>
                    <a:pt x="315" y="169"/>
                    <a:pt x="311" y="173"/>
                  </a:cubicBezTo>
                  <a:cubicBezTo>
                    <a:pt x="310" y="174"/>
                    <a:pt x="308" y="174"/>
                    <a:pt x="307" y="174"/>
                  </a:cubicBezTo>
                  <a:cubicBezTo>
                    <a:pt x="305" y="174"/>
                    <a:pt x="303" y="173"/>
                    <a:pt x="301" y="171"/>
                  </a:cubicBezTo>
                  <a:cubicBezTo>
                    <a:pt x="167" y="5"/>
                    <a:pt x="167" y="5"/>
                    <a:pt x="167" y="5"/>
                  </a:cubicBezTo>
                  <a:cubicBezTo>
                    <a:pt x="163" y="0"/>
                    <a:pt x="155" y="1"/>
                    <a:pt x="152" y="6"/>
                  </a:cubicBezTo>
                  <a:cubicBezTo>
                    <a:pt x="113" y="70"/>
                    <a:pt x="97" y="139"/>
                    <a:pt x="91" y="193"/>
                  </a:cubicBezTo>
                  <a:cubicBezTo>
                    <a:pt x="86" y="237"/>
                    <a:pt x="114" y="268"/>
                    <a:pt x="111" y="294"/>
                  </a:cubicBezTo>
                  <a:cubicBezTo>
                    <a:pt x="106" y="335"/>
                    <a:pt x="32" y="395"/>
                    <a:pt x="4" y="446"/>
                  </a:cubicBezTo>
                  <a:cubicBezTo>
                    <a:pt x="0" y="452"/>
                    <a:pt x="5" y="460"/>
                    <a:pt x="13" y="459"/>
                  </a:cubicBezTo>
                  <a:cubicBezTo>
                    <a:pt x="185" y="431"/>
                    <a:pt x="185" y="431"/>
                    <a:pt x="185" y="431"/>
                  </a:cubicBezTo>
                  <a:cubicBezTo>
                    <a:pt x="177" y="427"/>
                    <a:pt x="172" y="419"/>
                    <a:pt x="170" y="410"/>
                  </a:cubicBezTo>
                  <a:close/>
                </a:path>
              </a:pathLst>
            </a:cu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341" name="Google Shape;1341;p48"/>
          <p:cNvGrpSpPr/>
          <p:nvPr/>
        </p:nvGrpSpPr>
        <p:grpSpPr>
          <a:xfrm>
            <a:off x="1168508" y="843134"/>
            <a:ext cx="364294" cy="445740"/>
            <a:chOff x="606645" y="1011196"/>
            <a:chExt cx="588520" cy="720096"/>
          </a:xfrm>
        </p:grpSpPr>
        <p:sp>
          <p:nvSpPr>
            <p:cNvPr id="1342" name="Google Shape;1342;p48"/>
            <p:cNvSpPr/>
            <p:nvPr/>
          </p:nvSpPr>
          <p:spPr>
            <a:xfrm>
              <a:off x="659316" y="1517469"/>
              <a:ext cx="456722" cy="213824"/>
            </a:xfrm>
            <a:custGeom>
              <a:rect b="b" l="l" r="r" t="t"/>
              <a:pathLst>
                <a:path extrusionOk="0" h="358" w="763">
                  <a:moveTo>
                    <a:pt x="1" y="27"/>
                  </a:moveTo>
                  <a:cubicBezTo>
                    <a:pt x="0" y="41"/>
                    <a:pt x="25" y="62"/>
                    <a:pt x="25" y="75"/>
                  </a:cubicBezTo>
                  <a:cubicBezTo>
                    <a:pt x="26" y="89"/>
                    <a:pt x="4" y="123"/>
                    <a:pt x="14" y="160"/>
                  </a:cubicBezTo>
                  <a:cubicBezTo>
                    <a:pt x="32" y="219"/>
                    <a:pt x="230" y="155"/>
                    <a:pt x="245" y="169"/>
                  </a:cubicBezTo>
                  <a:cubicBezTo>
                    <a:pt x="269" y="192"/>
                    <a:pt x="241" y="258"/>
                    <a:pt x="255" y="280"/>
                  </a:cubicBezTo>
                  <a:cubicBezTo>
                    <a:pt x="275" y="313"/>
                    <a:pt x="582" y="358"/>
                    <a:pt x="735" y="252"/>
                  </a:cubicBezTo>
                  <a:cubicBezTo>
                    <a:pt x="763" y="232"/>
                    <a:pt x="729" y="168"/>
                    <a:pt x="749" y="8"/>
                  </a:cubicBezTo>
                  <a:cubicBezTo>
                    <a:pt x="749" y="4"/>
                    <a:pt x="746" y="0"/>
                    <a:pt x="742" y="0"/>
                  </a:cubicBezTo>
                  <a:cubicBezTo>
                    <a:pt x="24" y="0"/>
                    <a:pt x="24" y="0"/>
                    <a:pt x="24" y="0"/>
                  </a:cubicBezTo>
                  <a:cubicBezTo>
                    <a:pt x="22" y="0"/>
                    <a:pt x="19" y="1"/>
                    <a:pt x="17" y="3"/>
                  </a:cubicBezTo>
                  <a:cubicBezTo>
                    <a:pt x="10" y="11"/>
                    <a:pt x="2" y="21"/>
                    <a:pt x="1" y="27"/>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43" name="Google Shape;1343;p48"/>
            <p:cNvSpPr/>
            <p:nvPr/>
          </p:nvSpPr>
          <p:spPr>
            <a:xfrm>
              <a:off x="606645" y="1354464"/>
              <a:ext cx="561583" cy="154615"/>
            </a:xfrm>
            <a:custGeom>
              <a:rect b="b" l="l" r="r" t="t"/>
              <a:pathLst>
                <a:path extrusionOk="0" h="259" w="938">
                  <a:moveTo>
                    <a:pt x="2" y="109"/>
                  </a:moveTo>
                  <a:cubicBezTo>
                    <a:pt x="0" y="146"/>
                    <a:pt x="74" y="161"/>
                    <a:pt x="88" y="186"/>
                  </a:cubicBezTo>
                  <a:cubicBezTo>
                    <a:pt x="93" y="197"/>
                    <a:pt x="77" y="222"/>
                    <a:pt x="79" y="237"/>
                  </a:cubicBezTo>
                  <a:cubicBezTo>
                    <a:pt x="79" y="244"/>
                    <a:pt x="91" y="252"/>
                    <a:pt x="101" y="257"/>
                  </a:cubicBezTo>
                  <a:cubicBezTo>
                    <a:pt x="103" y="258"/>
                    <a:pt x="104" y="259"/>
                    <a:pt x="106" y="259"/>
                  </a:cubicBezTo>
                  <a:cubicBezTo>
                    <a:pt x="840" y="259"/>
                    <a:pt x="840" y="259"/>
                    <a:pt x="840" y="259"/>
                  </a:cubicBezTo>
                  <a:cubicBezTo>
                    <a:pt x="840" y="258"/>
                    <a:pt x="840" y="258"/>
                    <a:pt x="840" y="258"/>
                  </a:cubicBezTo>
                  <a:cubicBezTo>
                    <a:pt x="854" y="164"/>
                    <a:pt x="895" y="93"/>
                    <a:pt x="936" y="10"/>
                  </a:cubicBezTo>
                  <a:cubicBezTo>
                    <a:pt x="936" y="10"/>
                    <a:pt x="936" y="10"/>
                    <a:pt x="936" y="10"/>
                  </a:cubicBezTo>
                  <a:cubicBezTo>
                    <a:pt x="938" y="5"/>
                    <a:pt x="935" y="0"/>
                    <a:pt x="929" y="0"/>
                  </a:cubicBezTo>
                  <a:cubicBezTo>
                    <a:pt x="77" y="0"/>
                    <a:pt x="77" y="0"/>
                    <a:pt x="77" y="0"/>
                  </a:cubicBezTo>
                  <a:cubicBezTo>
                    <a:pt x="75" y="0"/>
                    <a:pt x="73" y="1"/>
                    <a:pt x="71" y="3"/>
                  </a:cubicBezTo>
                  <a:cubicBezTo>
                    <a:pt x="39" y="39"/>
                    <a:pt x="3" y="78"/>
                    <a:pt x="2" y="109"/>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44" name="Google Shape;1344;p48"/>
            <p:cNvSpPr/>
            <p:nvPr/>
          </p:nvSpPr>
          <p:spPr>
            <a:xfrm>
              <a:off x="661721" y="1191460"/>
              <a:ext cx="533444" cy="154135"/>
            </a:xfrm>
            <a:custGeom>
              <a:rect b="b" l="l" r="r" t="t"/>
              <a:pathLst>
                <a:path extrusionOk="0" h="258" w="891">
                  <a:moveTo>
                    <a:pt x="8" y="98"/>
                  </a:moveTo>
                  <a:cubicBezTo>
                    <a:pt x="2" y="142"/>
                    <a:pt x="31" y="174"/>
                    <a:pt x="28" y="199"/>
                  </a:cubicBezTo>
                  <a:cubicBezTo>
                    <a:pt x="26" y="213"/>
                    <a:pt x="17" y="230"/>
                    <a:pt x="3" y="247"/>
                  </a:cubicBezTo>
                  <a:cubicBezTo>
                    <a:pt x="0" y="252"/>
                    <a:pt x="3" y="258"/>
                    <a:pt x="9" y="258"/>
                  </a:cubicBezTo>
                  <a:cubicBezTo>
                    <a:pt x="849" y="258"/>
                    <a:pt x="849" y="258"/>
                    <a:pt x="849" y="258"/>
                  </a:cubicBezTo>
                  <a:cubicBezTo>
                    <a:pt x="852" y="258"/>
                    <a:pt x="855" y="256"/>
                    <a:pt x="856" y="254"/>
                  </a:cubicBezTo>
                  <a:cubicBezTo>
                    <a:pt x="875" y="195"/>
                    <a:pt x="891" y="98"/>
                    <a:pt x="873" y="5"/>
                  </a:cubicBezTo>
                  <a:cubicBezTo>
                    <a:pt x="872" y="2"/>
                    <a:pt x="869" y="0"/>
                    <a:pt x="866" y="0"/>
                  </a:cubicBezTo>
                  <a:cubicBezTo>
                    <a:pt x="34" y="0"/>
                    <a:pt x="34" y="0"/>
                    <a:pt x="34" y="0"/>
                  </a:cubicBezTo>
                  <a:cubicBezTo>
                    <a:pt x="31" y="0"/>
                    <a:pt x="28" y="2"/>
                    <a:pt x="27" y="5"/>
                  </a:cubicBezTo>
                  <a:cubicBezTo>
                    <a:pt x="17" y="38"/>
                    <a:pt x="11" y="70"/>
                    <a:pt x="8" y="98"/>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45" name="Google Shape;1345;p48"/>
            <p:cNvSpPr/>
            <p:nvPr/>
          </p:nvSpPr>
          <p:spPr>
            <a:xfrm>
              <a:off x="683367" y="1011196"/>
              <a:ext cx="497368" cy="171394"/>
            </a:xfrm>
            <a:custGeom>
              <a:rect b="b" l="l" r="r" t="t"/>
              <a:pathLst>
                <a:path extrusionOk="0" h="287" w="831">
                  <a:moveTo>
                    <a:pt x="690" y="102"/>
                  </a:moveTo>
                  <a:cubicBezTo>
                    <a:pt x="488" y="0"/>
                    <a:pt x="287" y="19"/>
                    <a:pt x="180" y="75"/>
                  </a:cubicBezTo>
                  <a:cubicBezTo>
                    <a:pt x="84" y="125"/>
                    <a:pt x="31" y="203"/>
                    <a:pt x="2" y="278"/>
                  </a:cubicBezTo>
                  <a:cubicBezTo>
                    <a:pt x="0" y="282"/>
                    <a:pt x="3" y="287"/>
                    <a:pt x="8" y="287"/>
                  </a:cubicBezTo>
                  <a:cubicBezTo>
                    <a:pt x="823" y="287"/>
                    <a:pt x="823" y="287"/>
                    <a:pt x="823" y="287"/>
                  </a:cubicBezTo>
                  <a:cubicBezTo>
                    <a:pt x="828" y="287"/>
                    <a:pt x="831" y="283"/>
                    <a:pt x="830" y="278"/>
                  </a:cubicBezTo>
                  <a:cubicBezTo>
                    <a:pt x="810" y="207"/>
                    <a:pt x="768" y="141"/>
                    <a:pt x="690" y="102"/>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346" name="Google Shape;1346;p48"/>
          <p:cNvGrpSpPr/>
          <p:nvPr/>
        </p:nvGrpSpPr>
        <p:grpSpPr>
          <a:xfrm>
            <a:off x="7622791" y="843111"/>
            <a:ext cx="298405" cy="445762"/>
            <a:chOff x="11033597" y="1011159"/>
            <a:chExt cx="482075" cy="720133"/>
          </a:xfrm>
        </p:grpSpPr>
        <p:sp>
          <p:nvSpPr>
            <p:cNvPr id="1347" name="Google Shape;1347;p48"/>
            <p:cNvSpPr/>
            <p:nvPr/>
          </p:nvSpPr>
          <p:spPr>
            <a:xfrm>
              <a:off x="11033597" y="1414369"/>
              <a:ext cx="482075" cy="151349"/>
            </a:xfrm>
            <a:custGeom>
              <a:rect b="b" l="l" r="r" t="t"/>
              <a:pathLst>
                <a:path extrusionOk="0" h="227" w="724">
                  <a:moveTo>
                    <a:pt x="0" y="112"/>
                  </a:moveTo>
                  <a:cubicBezTo>
                    <a:pt x="0" y="149"/>
                    <a:pt x="5" y="185"/>
                    <a:pt x="16" y="219"/>
                  </a:cubicBezTo>
                  <a:cubicBezTo>
                    <a:pt x="17" y="224"/>
                    <a:pt x="22" y="227"/>
                    <a:pt x="27" y="227"/>
                  </a:cubicBezTo>
                  <a:cubicBezTo>
                    <a:pt x="697" y="227"/>
                    <a:pt x="697" y="227"/>
                    <a:pt x="697" y="227"/>
                  </a:cubicBezTo>
                  <a:cubicBezTo>
                    <a:pt x="702" y="227"/>
                    <a:pt x="707" y="224"/>
                    <a:pt x="708" y="219"/>
                  </a:cubicBezTo>
                  <a:cubicBezTo>
                    <a:pt x="719" y="185"/>
                    <a:pt x="724" y="149"/>
                    <a:pt x="724" y="112"/>
                  </a:cubicBezTo>
                  <a:cubicBezTo>
                    <a:pt x="724" y="76"/>
                    <a:pt x="719" y="41"/>
                    <a:pt x="709" y="8"/>
                  </a:cubicBezTo>
                  <a:cubicBezTo>
                    <a:pt x="708" y="3"/>
                    <a:pt x="703" y="0"/>
                    <a:pt x="698" y="0"/>
                  </a:cubicBezTo>
                  <a:cubicBezTo>
                    <a:pt x="26" y="0"/>
                    <a:pt x="26" y="0"/>
                    <a:pt x="26" y="0"/>
                  </a:cubicBezTo>
                  <a:cubicBezTo>
                    <a:pt x="21" y="0"/>
                    <a:pt x="16" y="3"/>
                    <a:pt x="15" y="8"/>
                  </a:cubicBezTo>
                  <a:cubicBezTo>
                    <a:pt x="5" y="41"/>
                    <a:pt x="0" y="76"/>
                    <a:pt x="0" y="112"/>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348" name="Google Shape;1348;p48"/>
            <p:cNvSpPr/>
            <p:nvPr/>
          </p:nvSpPr>
          <p:spPr>
            <a:xfrm>
              <a:off x="11142821" y="1011159"/>
              <a:ext cx="263627" cy="229006"/>
            </a:xfrm>
            <a:custGeom>
              <a:rect b="b" l="l" r="r" t="t"/>
              <a:pathLst>
                <a:path extrusionOk="0" h="343" w="396">
                  <a:moveTo>
                    <a:pt x="357" y="266"/>
                  </a:moveTo>
                  <a:cubicBezTo>
                    <a:pt x="208" y="7"/>
                    <a:pt x="208" y="7"/>
                    <a:pt x="208" y="7"/>
                  </a:cubicBezTo>
                  <a:cubicBezTo>
                    <a:pt x="203" y="0"/>
                    <a:pt x="193" y="0"/>
                    <a:pt x="188" y="7"/>
                  </a:cubicBezTo>
                  <a:cubicBezTo>
                    <a:pt x="39" y="266"/>
                    <a:pt x="39" y="266"/>
                    <a:pt x="39" y="266"/>
                  </a:cubicBezTo>
                  <a:cubicBezTo>
                    <a:pt x="4" y="326"/>
                    <a:pt x="4" y="326"/>
                    <a:pt x="4" y="326"/>
                  </a:cubicBezTo>
                  <a:cubicBezTo>
                    <a:pt x="0" y="334"/>
                    <a:pt x="5" y="343"/>
                    <a:pt x="14" y="343"/>
                  </a:cubicBezTo>
                  <a:cubicBezTo>
                    <a:pt x="382" y="343"/>
                    <a:pt x="382" y="343"/>
                    <a:pt x="382" y="343"/>
                  </a:cubicBezTo>
                  <a:cubicBezTo>
                    <a:pt x="391" y="343"/>
                    <a:pt x="396" y="334"/>
                    <a:pt x="392" y="326"/>
                  </a:cubicBezTo>
                  <a:lnTo>
                    <a:pt x="357" y="266"/>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349" name="Google Shape;1349;p48"/>
            <p:cNvSpPr/>
            <p:nvPr/>
          </p:nvSpPr>
          <p:spPr>
            <a:xfrm>
              <a:off x="11052228" y="1576445"/>
              <a:ext cx="444813" cy="154847"/>
            </a:xfrm>
            <a:custGeom>
              <a:rect b="b" l="l" r="r" t="t"/>
              <a:pathLst>
                <a:path extrusionOk="0" h="232" w="668">
                  <a:moveTo>
                    <a:pt x="334" y="232"/>
                  </a:moveTo>
                  <a:cubicBezTo>
                    <a:pt x="482" y="232"/>
                    <a:pt x="609" y="143"/>
                    <a:pt x="665" y="17"/>
                  </a:cubicBezTo>
                  <a:cubicBezTo>
                    <a:pt x="668" y="9"/>
                    <a:pt x="663" y="0"/>
                    <a:pt x="655" y="0"/>
                  </a:cubicBezTo>
                  <a:cubicBezTo>
                    <a:pt x="13" y="0"/>
                    <a:pt x="13" y="0"/>
                    <a:pt x="13" y="0"/>
                  </a:cubicBezTo>
                  <a:cubicBezTo>
                    <a:pt x="5" y="0"/>
                    <a:pt x="0" y="9"/>
                    <a:pt x="3" y="17"/>
                  </a:cubicBezTo>
                  <a:cubicBezTo>
                    <a:pt x="59" y="143"/>
                    <a:pt x="186" y="232"/>
                    <a:pt x="334" y="232"/>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350" name="Google Shape;1350;p48"/>
            <p:cNvSpPr/>
            <p:nvPr/>
          </p:nvSpPr>
          <p:spPr>
            <a:xfrm>
              <a:off x="11051762" y="1251592"/>
              <a:ext cx="446676" cy="151349"/>
            </a:xfrm>
            <a:custGeom>
              <a:rect b="b" l="l" r="r" t="t"/>
              <a:pathLst>
                <a:path extrusionOk="0" h="227" w="671">
                  <a:moveTo>
                    <a:pt x="654" y="183"/>
                  </a:moveTo>
                  <a:cubicBezTo>
                    <a:pt x="653" y="182"/>
                    <a:pt x="653" y="182"/>
                    <a:pt x="653" y="182"/>
                  </a:cubicBezTo>
                  <a:cubicBezTo>
                    <a:pt x="552" y="5"/>
                    <a:pt x="552" y="5"/>
                    <a:pt x="552" y="5"/>
                  </a:cubicBezTo>
                  <a:cubicBezTo>
                    <a:pt x="550" y="2"/>
                    <a:pt x="546" y="0"/>
                    <a:pt x="542" y="0"/>
                  </a:cubicBezTo>
                  <a:cubicBezTo>
                    <a:pt x="128" y="0"/>
                    <a:pt x="128" y="0"/>
                    <a:pt x="128" y="0"/>
                  </a:cubicBezTo>
                  <a:cubicBezTo>
                    <a:pt x="124" y="0"/>
                    <a:pt x="120" y="2"/>
                    <a:pt x="118" y="5"/>
                  </a:cubicBezTo>
                  <a:cubicBezTo>
                    <a:pt x="17" y="182"/>
                    <a:pt x="17" y="182"/>
                    <a:pt x="17" y="182"/>
                  </a:cubicBezTo>
                  <a:cubicBezTo>
                    <a:pt x="16" y="185"/>
                    <a:pt x="16" y="185"/>
                    <a:pt x="16" y="185"/>
                  </a:cubicBezTo>
                  <a:cubicBezTo>
                    <a:pt x="11" y="194"/>
                    <a:pt x="7" y="202"/>
                    <a:pt x="3" y="211"/>
                  </a:cubicBezTo>
                  <a:cubicBezTo>
                    <a:pt x="0" y="219"/>
                    <a:pt x="5" y="227"/>
                    <a:pt x="13" y="227"/>
                  </a:cubicBezTo>
                  <a:cubicBezTo>
                    <a:pt x="657" y="227"/>
                    <a:pt x="657" y="227"/>
                    <a:pt x="657" y="227"/>
                  </a:cubicBezTo>
                  <a:cubicBezTo>
                    <a:pt x="665" y="227"/>
                    <a:pt x="671" y="219"/>
                    <a:pt x="667" y="211"/>
                  </a:cubicBezTo>
                  <a:cubicBezTo>
                    <a:pt x="663" y="202"/>
                    <a:pt x="659" y="193"/>
                    <a:pt x="654" y="183"/>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grpSp>
      <p:grpSp>
        <p:nvGrpSpPr>
          <p:cNvPr id="1351" name="Google Shape;1351;p48"/>
          <p:cNvGrpSpPr/>
          <p:nvPr/>
        </p:nvGrpSpPr>
        <p:grpSpPr>
          <a:xfrm>
            <a:off x="6221656" y="797418"/>
            <a:ext cx="460705" cy="491455"/>
            <a:chOff x="8770051" y="937343"/>
            <a:chExt cx="744273" cy="793950"/>
          </a:xfrm>
        </p:grpSpPr>
        <p:sp>
          <p:nvSpPr>
            <p:cNvPr id="1352" name="Google Shape;1352;p48"/>
            <p:cNvSpPr/>
            <p:nvPr/>
          </p:nvSpPr>
          <p:spPr>
            <a:xfrm>
              <a:off x="8968558" y="1402926"/>
              <a:ext cx="348361" cy="98539"/>
            </a:xfrm>
            <a:custGeom>
              <a:rect b="b" l="l" r="r" t="t"/>
              <a:pathLst>
                <a:path extrusionOk="0" h="492696" w="1741804">
                  <a:moveTo>
                    <a:pt x="1741805" y="0"/>
                  </a:moveTo>
                  <a:lnTo>
                    <a:pt x="0" y="0"/>
                  </a:lnTo>
                  <a:cubicBezTo>
                    <a:pt x="100902" y="166370"/>
                    <a:pt x="219266" y="316611"/>
                    <a:pt x="295529" y="492696"/>
                  </a:cubicBezTo>
                  <a:lnTo>
                    <a:pt x="1444625" y="492696"/>
                  </a:lnTo>
                  <a:cubicBezTo>
                    <a:pt x="1518222" y="307785"/>
                    <a:pt x="1639761" y="160655"/>
                    <a:pt x="1741805" y="0"/>
                  </a:cubicBezTo>
                  <a:close/>
                </a:path>
              </a:pathLst>
            </a:custGeom>
            <a:solidFill>
              <a:schemeClr val="accent4"/>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353" name="Google Shape;1353;p48"/>
            <p:cNvSpPr/>
            <p:nvPr/>
          </p:nvSpPr>
          <p:spPr>
            <a:xfrm>
              <a:off x="8960465" y="1079360"/>
              <a:ext cx="362496" cy="102351"/>
            </a:xfrm>
            <a:custGeom>
              <a:rect b="b" l="l" r="r" t="t"/>
              <a:pathLst>
                <a:path extrusionOk="0" h="511754" w="1812480">
                  <a:moveTo>
                    <a:pt x="1812481" y="511755"/>
                  </a:moveTo>
                  <a:cubicBezTo>
                    <a:pt x="1623568" y="198445"/>
                    <a:pt x="1277493" y="-1453"/>
                    <a:pt x="899922" y="8"/>
                  </a:cubicBezTo>
                  <a:cubicBezTo>
                    <a:pt x="549593" y="1341"/>
                    <a:pt x="194628" y="214066"/>
                    <a:pt x="0" y="511755"/>
                  </a:cubicBezTo>
                  <a:lnTo>
                    <a:pt x="1812481" y="511755"/>
                  </a:ln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354" name="Google Shape;1354;p48"/>
            <p:cNvSpPr/>
            <p:nvPr/>
          </p:nvSpPr>
          <p:spPr>
            <a:xfrm>
              <a:off x="8930121" y="1189758"/>
              <a:ext cx="422643" cy="98539"/>
            </a:xfrm>
            <a:custGeom>
              <a:rect b="b" l="l" r="r" t="t"/>
              <a:pathLst>
                <a:path extrusionOk="0" h="492696" w="2113216">
                  <a:moveTo>
                    <a:pt x="2113217" y="492696"/>
                  </a:moveTo>
                  <a:cubicBezTo>
                    <a:pt x="2110994" y="311595"/>
                    <a:pt x="2064639" y="144717"/>
                    <a:pt x="1985582" y="0"/>
                  </a:cubicBezTo>
                  <a:lnTo>
                    <a:pt x="127445" y="0"/>
                  </a:lnTo>
                  <a:cubicBezTo>
                    <a:pt x="47307" y="135065"/>
                    <a:pt x="0" y="285687"/>
                    <a:pt x="0" y="440944"/>
                  </a:cubicBezTo>
                  <a:cubicBezTo>
                    <a:pt x="0" y="458534"/>
                    <a:pt x="508" y="475742"/>
                    <a:pt x="1270" y="492696"/>
                  </a:cubicBezTo>
                  <a:lnTo>
                    <a:pt x="2113217" y="492696"/>
                  </a:ln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355" name="Google Shape;1355;p48"/>
            <p:cNvSpPr/>
            <p:nvPr/>
          </p:nvSpPr>
          <p:spPr>
            <a:xfrm>
              <a:off x="8930847" y="1296342"/>
              <a:ext cx="421894" cy="98539"/>
            </a:xfrm>
            <a:custGeom>
              <a:rect b="b" l="l" r="r" t="t"/>
              <a:pathLst>
                <a:path extrusionOk="0" h="492696" w="2109469">
                  <a:moveTo>
                    <a:pt x="0" y="0"/>
                  </a:moveTo>
                  <a:cubicBezTo>
                    <a:pt x="16002" y="194564"/>
                    <a:pt x="82868" y="350457"/>
                    <a:pt x="165291" y="492696"/>
                  </a:cubicBezTo>
                  <a:lnTo>
                    <a:pt x="1953324" y="492696"/>
                  </a:lnTo>
                  <a:cubicBezTo>
                    <a:pt x="2038096" y="352425"/>
                    <a:pt x="2104454" y="199073"/>
                    <a:pt x="2109470" y="0"/>
                  </a:cubicBezTo>
                  <a:lnTo>
                    <a:pt x="0" y="0"/>
                  </a:lnTo>
                  <a:close/>
                </a:path>
              </a:pathLst>
            </a:custGeom>
            <a:solidFill>
              <a:schemeClr val="accent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356" name="Google Shape;1356;p48"/>
            <p:cNvSpPr/>
            <p:nvPr/>
          </p:nvSpPr>
          <p:spPr>
            <a:xfrm>
              <a:off x="9031006" y="1509510"/>
              <a:ext cx="223837" cy="102349"/>
            </a:xfrm>
            <a:custGeom>
              <a:rect b="b" l="l" r="r" t="t"/>
              <a:pathLst>
                <a:path extrusionOk="0" h="511746" w="1119187">
                  <a:moveTo>
                    <a:pt x="0" y="0"/>
                  </a:moveTo>
                  <a:cubicBezTo>
                    <a:pt x="38989" y="100267"/>
                    <a:pt x="63690" y="209423"/>
                    <a:pt x="63690" y="334899"/>
                  </a:cubicBezTo>
                  <a:cubicBezTo>
                    <a:pt x="63690" y="432562"/>
                    <a:pt x="142875" y="511747"/>
                    <a:pt x="240538" y="511747"/>
                  </a:cubicBezTo>
                  <a:lnTo>
                    <a:pt x="889889" y="511747"/>
                  </a:lnTo>
                  <a:cubicBezTo>
                    <a:pt x="987552" y="511747"/>
                    <a:pt x="1066737" y="432562"/>
                    <a:pt x="1066737" y="334899"/>
                  </a:cubicBezTo>
                  <a:lnTo>
                    <a:pt x="1066737" y="311658"/>
                  </a:lnTo>
                  <a:cubicBezTo>
                    <a:pt x="1066737" y="194183"/>
                    <a:pt x="1086803" y="92265"/>
                    <a:pt x="1119188" y="0"/>
                  </a:cubicBezTo>
                  <a:lnTo>
                    <a:pt x="0" y="0"/>
                  </a:lnTo>
                  <a:close/>
                </a:path>
              </a:pathLst>
            </a:custGeom>
            <a:solidFill>
              <a:schemeClr val="accent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nvGrpSpPr>
            <p:cNvPr id="1357" name="Google Shape;1357;p48"/>
            <p:cNvGrpSpPr/>
            <p:nvPr/>
          </p:nvGrpSpPr>
          <p:grpSpPr>
            <a:xfrm>
              <a:off x="8770051" y="937343"/>
              <a:ext cx="744273" cy="793950"/>
              <a:chOff x="6565437" y="1588001"/>
              <a:chExt cx="744273" cy="793950"/>
            </a:xfrm>
          </p:grpSpPr>
          <p:sp>
            <p:nvSpPr>
              <p:cNvPr id="1358" name="Google Shape;1358;p48"/>
              <p:cNvSpPr/>
              <p:nvPr/>
            </p:nvSpPr>
            <p:spPr>
              <a:xfrm>
                <a:off x="7127411" y="1694452"/>
                <a:ext cx="76068" cy="75403"/>
              </a:xfrm>
              <a:custGeom>
                <a:rect b="b" l="l" r="r" t="t"/>
                <a:pathLst>
                  <a:path extrusionOk="0" h="132" w="133">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59" name="Google Shape;1359;p48"/>
              <p:cNvSpPr/>
              <p:nvPr/>
            </p:nvSpPr>
            <p:spPr>
              <a:xfrm>
                <a:off x="7209689" y="1954149"/>
                <a:ext cx="100020" cy="11976"/>
              </a:xfrm>
              <a:custGeom>
                <a:rect b="b" l="l" r="r" t="t"/>
                <a:pathLst>
                  <a:path extrusionOk="0" h="21" w="175">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60" name="Google Shape;1360;p48"/>
              <p:cNvSpPr/>
              <p:nvPr/>
            </p:nvSpPr>
            <p:spPr>
              <a:xfrm>
                <a:off x="7127411" y="2150197"/>
                <a:ext cx="76068" cy="75625"/>
              </a:xfrm>
              <a:custGeom>
                <a:rect b="b" l="l" r="r" t="t"/>
                <a:pathLst>
                  <a:path extrusionOk="0" h="132" w="133">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61" name="Google Shape;1361;p48"/>
              <p:cNvSpPr/>
              <p:nvPr/>
            </p:nvSpPr>
            <p:spPr>
              <a:xfrm>
                <a:off x="6671888" y="2150863"/>
                <a:ext cx="76068" cy="74960"/>
              </a:xfrm>
              <a:custGeom>
                <a:rect b="b" l="l" r="r" t="t"/>
                <a:pathLst>
                  <a:path extrusionOk="0" h="131" w="133">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62" name="Google Shape;1362;p48"/>
              <p:cNvSpPr/>
              <p:nvPr/>
            </p:nvSpPr>
            <p:spPr>
              <a:xfrm>
                <a:off x="6565437" y="1954593"/>
                <a:ext cx="100020" cy="11976"/>
              </a:xfrm>
              <a:custGeom>
                <a:rect b="b" l="l" r="r" t="t"/>
                <a:pathLst>
                  <a:path extrusionOk="0" h="21" w="175">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63" name="Google Shape;1363;p48"/>
              <p:cNvSpPr/>
              <p:nvPr/>
            </p:nvSpPr>
            <p:spPr>
              <a:xfrm>
                <a:off x="6671888" y="1694896"/>
                <a:ext cx="75403" cy="74960"/>
              </a:xfrm>
              <a:custGeom>
                <a:rect b="b" l="l" r="r" t="t"/>
                <a:pathLst>
                  <a:path extrusionOk="0" h="131" w="132">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64" name="Google Shape;1364;p48"/>
              <p:cNvSpPr/>
              <p:nvPr/>
            </p:nvSpPr>
            <p:spPr>
              <a:xfrm>
                <a:off x="6931363" y="1588001"/>
                <a:ext cx="11976" cy="100020"/>
              </a:xfrm>
              <a:custGeom>
                <a:rect b="b" l="l" r="r" t="t"/>
                <a:pathLst>
                  <a:path extrusionOk="0" h="175" w="21">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65" name="Google Shape;1365;p48"/>
              <p:cNvSpPr/>
              <p:nvPr/>
            </p:nvSpPr>
            <p:spPr>
              <a:xfrm>
                <a:off x="6847311" y="2280157"/>
                <a:ext cx="180080" cy="25726"/>
              </a:xfrm>
              <a:custGeom>
                <a:rect b="b" l="l" r="r" t="t"/>
                <a:pathLst>
                  <a:path extrusionOk="0" h="45" w="315">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66" name="Google Shape;1366;p48"/>
              <p:cNvSpPr/>
              <p:nvPr/>
            </p:nvSpPr>
            <p:spPr>
              <a:xfrm>
                <a:off x="6851968" y="2318524"/>
                <a:ext cx="170766" cy="25726"/>
              </a:xfrm>
              <a:custGeom>
                <a:rect b="b" l="l" r="r" t="t"/>
                <a:pathLst>
                  <a:path extrusionOk="0" h="45" w="299">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67" name="Google Shape;1367;p48"/>
              <p:cNvSpPr/>
              <p:nvPr/>
            </p:nvSpPr>
            <p:spPr>
              <a:xfrm>
                <a:off x="6876364" y="2356225"/>
                <a:ext cx="122419" cy="25726"/>
              </a:xfrm>
              <a:custGeom>
                <a:rect b="b" l="l" r="r" t="t"/>
                <a:pathLst>
                  <a:path extrusionOk="0" h="45" w="214">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grpSp>
        <p:nvGrpSpPr>
          <p:cNvPr id="1368" name="Google Shape;1368;p48"/>
          <p:cNvGrpSpPr/>
          <p:nvPr/>
        </p:nvGrpSpPr>
        <p:grpSpPr>
          <a:xfrm>
            <a:off x="4820520" y="797418"/>
            <a:ext cx="460705" cy="491455"/>
            <a:chOff x="6506504" y="937343"/>
            <a:chExt cx="744273" cy="793950"/>
          </a:xfrm>
        </p:grpSpPr>
        <p:sp>
          <p:nvSpPr>
            <p:cNvPr id="1369" name="Google Shape;1369;p48"/>
            <p:cNvSpPr/>
            <p:nvPr/>
          </p:nvSpPr>
          <p:spPr>
            <a:xfrm>
              <a:off x="6666683" y="1079385"/>
              <a:ext cx="422268" cy="171940"/>
            </a:xfrm>
            <a:custGeom>
              <a:rect b="b" l="l" r="r" t="t"/>
              <a:pathLst>
                <a:path extrusionOk="0" h="859701" w="2085276">
                  <a:moveTo>
                    <a:pt x="2085276" y="859701"/>
                  </a:moveTo>
                  <a:cubicBezTo>
                    <a:pt x="2064893" y="746925"/>
                    <a:pt x="2027047" y="641516"/>
                    <a:pt x="1974723" y="545821"/>
                  </a:cubicBezTo>
                  <a:lnTo>
                    <a:pt x="1952816" y="507721"/>
                  </a:lnTo>
                  <a:cubicBezTo>
                    <a:pt x="1535303" y="-176492"/>
                    <a:pt x="577914" y="-161950"/>
                    <a:pt x="140271" y="507721"/>
                  </a:cubicBezTo>
                  <a:lnTo>
                    <a:pt x="116523" y="545821"/>
                  </a:lnTo>
                  <a:cubicBezTo>
                    <a:pt x="57721" y="643421"/>
                    <a:pt x="18098" y="749783"/>
                    <a:pt x="0" y="859701"/>
                  </a:cubicBezTo>
                  <a:lnTo>
                    <a:pt x="2085276" y="859701"/>
                  </a:ln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370" name="Google Shape;1370;p48"/>
            <p:cNvSpPr/>
            <p:nvPr/>
          </p:nvSpPr>
          <p:spPr>
            <a:xfrm>
              <a:off x="6664423" y="1259933"/>
              <a:ext cx="427985" cy="171450"/>
            </a:xfrm>
            <a:custGeom>
              <a:rect b="b" l="l" r="r" t="t"/>
              <a:pathLst>
                <a:path extrusionOk="0" h="857250" w="2113506">
                  <a:moveTo>
                    <a:pt x="3910" y="178753"/>
                  </a:moveTo>
                  <a:cubicBezTo>
                    <a:pt x="22706" y="451485"/>
                    <a:pt x="153833" y="652844"/>
                    <a:pt x="287056" y="857250"/>
                  </a:cubicBezTo>
                  <a:lnTo>
                    <a:pt x="1834170" y="857250"/>
                  </a:lnTo>
                  <a:cubicBezTo>
                    <a:pt x="1971457" y="654495"/>
                    <a:pt x="2109316" y="461137"/>
                    <a:pt x="2113316" y="178753"/>
                  </a:cubicBezTo>
                  <a:lnTo>
                    <a:pt x="2113507" y="140653"/>
                  </a:lnTo>
                  <a:cubicBezTo>
                    <a:pt x="2112935" y="92710"/>
                    <a:pt x="2109125" y="45784"/>
                    <a:pt x="2102585" y="0"/>
                  </a:cubicBezTo>
                  <a:lnTo>
                    <a:pt x="5815" y="0"/>
                  </a:lnTo>
                  <a:cubicBezTo>
                    <a:pt x="-1170" y="58991"/>
                    <a:pt x="-1932" y="118872"/>
                    <a:pt x="3910" y="178753"/>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371" name="Google Shape;1371;p48"/>
            <p:cNvSpPr/>
            <p:nvPr/>
          </p:nvSpPr>
          <p:spPr>
            <a:xfrm>
              <a:off x="6727642" y="1439988"/>
              <a:ext cx="303068" cy="171348"/>
            </a:xfrm>
            <a:custGeom>
              <a:rect b="b" l="l" r="r" t="t"/>
              <a:pathLst>
                <a:path extrusionOk="0" h="856741" w="1496631">
                  <a:moveTo>
                    <a:pt x="0" y="0"/>
                  </a:moveTo>
                  <a:cubicBezTo>
                    <a:pt x="63500" y="97853"/>
                    <a:pt x="125984" y="197485"/>
                    <a:pt x="175451" y="306896"/>
                  </a:cubicBezTo>
                  <a:lnTo>
                    <a:pt x="191071" y="344996"/>
                  </a:lnTo>
                  <a:cubicBezTo>
                    <a:pt x="230060" y="445262"/>
                    <a:pt x="254762" y="554419"/>
                    <a:pt x="254762" y="679895"/>
                  </a:cubicBezTo>
                  <a:cubicBezTo>
                    <a:pt x="254762" y="777558"/>
                    <a:pt x="333946" y="856742"/>
                    <a:pt x="431610" y="856742"/>
                  </a:cubicBezTo>
                  <a:lnTo>
                    <a:pt x="1080960" y="856742"/>
                  </a:lnTo>
                  <a:cubicBezTo>
                    <a:pt x="1189609" y="856488"/>
                    <a:pt x="1267206" y="763143"/>
                    <a:pt x="1257808" y="656653"/>
                  </a:cubicBezTo>
                  <a:cubicBezTo>
                    <a:pt x="1257808" y="539178"/>
                    <a:pt x="1277874" y="437261"/>
                    <a:pt x="1310259" y="344996"/>
                  </a:cubicBezTo>
                  <a:lnTo>
                    <a:pt x="1324483" y="306896"/>
                  </a:lnTo>
                  <a:cubicBezTo>
                    <a:pt x="1370775" y="194501"/>
                    <a:pt x="1432687" y="95567"/>
                    <a:pt x="1496632" y="0"/>
                  </a:cubicBezTo>
                  <a:lnTo>
                    <a:pt x="0" y="0"/>
                  </a:lnTo>
                  <a:close/>
                </a:path>
              </a:pathLst>
            </a:custGeom>
            <a:solidFill>
              <a:schemeClr val="accent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nvGrpSpPr>
            <p:cNvPr id="1372" name="Google Shape;1372;p48"/>
            <p:cNvGrpSpPr/>
            <p:nvPr/>
          </p:nvGrpSpPr>
          <p:grpSpPr>
            <a:xfrm>
              <a:off x="6506504" y="937343"/>
              <a:ext cx="744273" cy="793950"/>
              <a:chOff x="6565437" y="1588001"/>
              <a:chExt cx="744273" cy="793950"/>
            </a:xfrm>
          </p:grpSpPr>
          <p:sp>
            <p:nvSpPr>
              <p:cNvPr id="1373" name="Google Shape;1373;p48"/>
              <p:cNvSpPr/>
              <p:nvPr/>
            </p:nvSpPr>
            <p:spPr>
              <a:xfrm>
                <a:off x="7127411" y="1694452"/>
                <a:ext cx="76068" cy="75403"/>
              </a:xfrm>
              <a:custGeom>
                <a:rect b="b" l="l" r="r" t="t"/>
                <a:pathLst>
                  <a:path extrusionOk="0" h="132" w="133">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74" name="Google Shape;1374;p48"/>
              <p:cNvSpPr/>
              <p:nvPr/>
            </p:nvSpPr>
            <p:spPr>
              <a:xfrm>
                <a:off x="7209689" y="1954149"/>
                <a:ext cx="100020" cy="11976"/>
              </a:xfrm>
              <a:custGeom>
                <a:rect b="b" l="l" r="r" t="t"/>
                <a:pathLst>
                  <a:path extrusionOk="0" h="21" w="175">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75" name="Google Shape;1375;p48"/>
              <p:cNvSpPr/>
              <p:nvPr/>
            </p:nvSpPr>
            <p:spPr>
              <a:xfrm>
                <a:off x="7127411" y="2150197"/>
                <a:ext cx="76068" cy="75625"/>
              </a:xfrm>
              <a:custGeom>
                <a:rect b="b" l="l" r="r" t="t"/>
                <a:pathLst>
                  <a:path extrusionOk="0" h="132" w="133">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76" name="Google Shape;1376;p48"/>
              <p:cNvSpPr/>
              <p:nvPr/>
            </p:nvSpPr>
            <p:spPr>
              <a:xfrm>
                <a:off x="6671888" y="2150863"/>
                <a:ext cx="76068" cy="74960"/>
              </a:xfrm>
              <a:custGeom>
                <a:rect b="b" l="l" r="r" t="t"/>
                <a:pathLst>
                  <a:path extrusionOk="0" h="131" w="133">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77" name="Google Shape;1377;p48"/>
              <p:cNvSpPr/>
              <p:nvPr/>
            </p:nvSpPr>
            <p:spPr>
              <a:xfrm>
                <a:off x="6565437" y="1954593"/>
                <a:ext cx="100020" cy="11976"/>
              </a:xfrm>
              <a:custGeom>
                <a:rect b="b" l="l" r="r" t="t"/>
                <a:pathLst>
                  <a:path extrusionOk="0" h="21" w="175">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78" name="Google Shape;1378;p48"/>
              <p:cNvSpPr/>
              <p:nvPr/>
            </p:nvSpPr>
            <p:spPr>
              <a:xfrm>
                <a:off x="6671888" y="1694896"/>
                <a:ext cx="75403" cy="74960"/>
              </a:xfrm>
              <a:custGeom>
                <a:rect b="b" l="l" r="r" t="t"/>
                <a:pathLst>
                  <a:path extrusionOk="0" h="131" w="132">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79" name="Google Shape;1379;p48"/>
              <p:cNvSpPr/>
              <p:nvPr/>
            </p:nvSpPr>
            <p:spPr>
              <a:xfrm>
                <a:off x="6931363" y="1588001"/>
                <a:ext cx="11976" cy="100020"/>
              </a:xfrm>
              <a:custGeom>
                <a:rect b="b" l="l" r="r" t="t"/>
                <a:pathLst>
                  <a:path extrusionOk="0" h="175" w="21">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80" name="Google Shape;1380;p48"/>
              <p:cNvSpPr/>
              <p:nvPr/>
            </p:nvSpPr>
            <p:spPr>
              <a:xfrm>
                <a:off x="6847311" y="2280157"/>
                <a:ext cx="180080" cy="25726"/>
              </a:xfrm>
              <a:custGeom>
                <a:rect b="b" l="l" r="r" t="t"/>
                <a:pathLst>
                  <a:path extrusionOk="0" h="45" w="315">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81" name="Google Shape;1381;p48"/>
              <p:cNvSpPr/>
              <p:nvPr/>
            </p:nvSpPr>
            <p:spPr>
              <a:xfrm>
                <a:off x="6851968" y="2318524"/>
                <a:ext cx="170766" cy="25726"/>
              </a:xfrm>
              <a:custGeom>
                <a:rect b="b" l="l" r="r" t="t"/>
                <a:pathLst>
                  <a:path extrusionOk="0" h="45" w="299">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82" name="Google Shape;1382;p48"/>
              <p:cNvSpPr/>
              <p:nvPr/>
            </p:nvSpPr>
            <p:spPr>
              <a:xfrm>
                <a:off x="6876364" y="2356225"/>
                <a:ext cx="122419" cy="25726"/>
              </a:xfrm>
              <a:custGeom>
                <a:rect b="b" l="l" r="r" t="t"/>
                <a:pathLst>
                  <a:path extrusionOk="0" h="45" w="214">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grpSp>
        <p:nvGrpSpPr>
          <p:cNvPr id="1383" name="Google Shape;1383;p48"/>
          <p:cNvGrpSpPr/>
          <p:nvPr/>
        </p:nvGrpSpPr>
        <p:grpSpPr>
          <a:xfrm>
            <a:off x="5521088" y="797418"/>
            <a:ext cx="460705" cy="491455"/>
            <a:chOff x="7638277" y="937343"/>
            <a:chExt cx="744273" cy="793950"/>
          </a:xfrm>
        </p:grpSpPr>
        <p:sp>
          <p:nvSpPr>
            <p:cNvPr id="1384" name="Google Shape;1384;p48"/>
            <p:cNvSpPr/>
            <p:nvPr/>
          </p:nvSpPr>
          <p:spPr>
            <a:xfrm>
              <a:off x="8012931" y="1079385"/>
              <a:ext cx="217151" cy="253479"/>
            </a:xfrm>
            <a:custGeom>
              <a:rect b="b" l="l" r="r" t="t"/>
              <a:pathLst>
                <a:path extrusionOk="0" h="1267396" w="1085755">
                  <a:moveTo>
                    <a:pt x="1058482" y="714947"/>
                  </a:moveTo>
                  <a:cubicBezTo>
                    <a:pt x="1013714" y="538416"/>
                    <a:pt x="885190" y="361632"/>
                    <a:pt x="705993" y="229870"/>
                  </a:cubicBezTo>
                  <a:cubicBezTo>
                    <a:pt x="565277" y="126492"/>
                    <a:pt x="329184" y="3365"/>
                    <a:pt x="0" y="0"/>
                  </a:cubicBezTo>
                  <a:lnTo>
                    <a:pt x="0" y="1267397"/>
                  </a:lnTo>
                  <a:lnTo>
                    <a:pt x="1025144" y="1267397"/>
                  </a:lnTo>
                  <a:cubicBezTo>
                    <a:pt x="1092772" y="1073722"/>
                    <a:pt x="1103694" y="892810"/>
                    <a:pt x="1058482" y="714947"/>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385" name="Google Shape;1385;p48"/>
            <p:cNvSpPr/>
            <p:nvPr/>
          </p:nvSpPr>
          <p:spPr>
            <a:xfrm>
              <a:off x="7789628" y="1079436"/>
              <a:ext cx="214318" cy="253428"/>
            </a:xfrm>
            <a:custGeom>
              <a:rect b="b" l="l" r="r" t="t"/>
              <a:pathLst>
                <a:path extrusionOk="0" h="1267142" w="1071591">
                  <a:moveTo>
                    <a:pt x="377536" y="231331"/>
                  </a:moveTo>
                  <a:cubicBezTo>
                    <a:pt x="199609" y="362839"/>
                    <a:pt x="71910" y="538988"/>
                    <a:pt x="27270" y="714693"/>
                  </a:cubicBezTo>
                  <a:cubicBezTo>
                    <a:pt x="-17942" y="892556"/>
                    <a:pt x="-7020" y="1073404"/>
                    <a:pt x="60671" y="1267143"/>
                  </a:cubicBezTo>
                  <a:lnTo>
                    <a:pt x="1071591" y="1267143"/>
                  </a:lnTo>
                  <a:lnTo>
                    <a:pt x="1071591" y="0"/>
                  </a:lnTo>
                  <a:cubicBezTo>
                    <a:pt x="748249" y="6794"/>
                    <a:pt x="516220" y="128905"/>
                    <a:pt x="377536" y="231331"/>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386" name="Google Shape;1386;p48"/>
            <p:cNvSpPr/>
            <p:nvPr/>
          </p:nvSpPr>
          <p:spPr>
            <a:xfrm>
              <a:off x="8012931" y="1341261"/>
              <a:ext cx="202133" cy="270446"/>
            </a:xfrm>
            <a:custGeom>
              <a:rect b="b" l="l" r="r" t="t"/>
              <a:pathLst>
                <a:path extrusionOk="0" h="1352232" w="1010666">
                  <a:moveTo>
                    <a:pt x="326390" y="1351915"/>
                  </a:moveTo>
                  <a:cubicBezTo>
                    <a:pt x="447929" y="1351090"/>
                    <a:pt x="476758" y="1318387"/>
                    <a:pt x="497142" y="1226757"/>
                  </a:cubicBezTo>
                  <a:cubicBezTo>
                    <a:pt x="505079" y="1190943"/>
                    <a:pt x="512382" y="1152208"/>
                    <a:pt x="520129" y="1111187"/>
                  </a:cubicBezTo>
                  <a:cubicBezTo>
                    <a:pt x="540004" y="1005586"/>
                    <a:pt x="562610" y="885888"/>
                    <a:pt x="602869" y="793750"/>
                  </a:cubicBezTo>
                  <a:cubicBezTo>
                    <a:pt x="721932" y="514413"/>
                    <a:pt x="897255" y="279463"/>
                    <a:pt x="1010666" y="0"/>
                  </a:cubicBezTo>
                  <a:lnTo>
                    <a:pt x="0" y="0"/>
                  </a:lnTo>
                  <a:lnTo>
                    <a:pt x="0" y="1351725"/>
                  </a:lnTo>
                  <a:lnTo>
                    <a:pt x="12573" y="1351598"/>
                  </a:lnTo>
                  <a:lnTo>
                    <a:pt x="12573" y="1352169"/>
                  </a:lnTo>
                  <a:cubicBezTo>
                    <a:pt x="41974" y="1352169"/>
                    <a:pt x="71438" y="1352169"/>
                    <a:pt x="100838" y="1352233"/>
                  </a:cubicBezTo>
                  <a:lnTo>
                    <a:pt x="118364" y="1351915"/>
                  </a:lnTo>
                  <a:cubicBezTo>
                    <a:pt x="162116" y="1351979"/>
                    <a:pt x="284671" y="1352487"/>
                    <a:pt x="326390" y="1351915"/>
                  </a:cubicBezTo>
                  <a:close/>
                </a:path>
              </a:pathLst>
            </a:custGeom>
            <a:solidFill>
              <a:schemeClr val="accent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387" name="Google Shape;1387;p48"/>
            <p:cNvSpPr/>
            <p:nvPr/>
          </p:nvSpPr>
          <p:spPr>
            <a:xfrm>
              <a:off x="7804733" y="1341261"/>
              <a:ext cx="199288" cy="270439"/>
            </a:xfrm>
            <a:custGeom>
              <a:rect b="b" l="l" r="r" t="t"/>
              <a:pathLst>
                <a:path extrusionOk="0" h="1352197" w="996442">
                  <a:moveTo>
                    <a:pt x="996442" y="1352169"/>
                  </a:moveTo>
                  <a:lnTo>
                    <a:pt x="996442" y="0"/>
                  </a:lnTo>
                  <a:lnTo>
                    <a:pt x="0" y="0"/>
                  </a:lnTo>
                  <a:cubicBezTo>
                    <a:pt x="113538" y="279591"/>
                    <a:pt x="288671" y="514287"/>
                    <a:pt x="407797" y="793750"/>
                  </a:cubicBezTo>
                  <a:cubicBezTo>
                    <a:pt x="448056" y="885888"/>
                    <a:pt x="470662" y="1005586"/>
                    <a:pt x="490601" y="1111250"/>
                  </a:cubicBezTo>
                  <a:cubicBezTo>
                    <a:pt x="498348" y="1152208"/>
                    <a:pt x="505651" y="1190943"/>
                    <a:pt x="513588" y="1226757"/>
                  </a:cubicBezTo>
                  <a:cubicBezTo>
                    <a:pt x="533908" y="1329246"/>
                    <a:pt x="580580" y="1351153"/>
                    <a:pt x="682561" y="1352169"/>
                  </a:cubicBezTo>
                  <a:cubicBezTo>
                    <a:pt x="774002" y="1352169"/>
                    <a:pt x="905256" y="1352233"/>
                    <a:pt x="996442" y="1352169"/>
                  </a:cubicBezTo>
                  <a:close/>
                </a:path>
              </a:pathLst>
            </a:custGeom>
            <a:solidFill>
              <a:schemeClr val="accent4"/>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nvGrpSpPr>
            <p:cNvPr id="1388" name="Google Shape;1388;p48"/>
            <p:cNvGrpSpPr/>
            <p:nvPr/>
          </p:nvGrpSpPr>
          <p:grpSpPr>
            <a:xfrm>
              <a:off x="7638277" y="937343"/>
              <a:ext cx="744273" cy="793950"/>
              <a:chOff x="6565437" y="1588001"/>
              <a:chExt cx="744273" cy="793950"/>
            </a:xfrm>
          </p:grpSpPr>
          <p:sp>
            <p:nvSpPr>
              <p:cNvPr id="1389" name="Google Shape;1389;p48"/>
              <p:cNvSpPr/>
              <p:nvPr/>
            </p:nvSpPr>
            <p:spPr>
              <a:xfrm>
                <a:off x="7127411" y="1694452"/>
                <a:ext cx="76068" cy="75403"/>
              </a:xfrm>
              <a:custGeom>
                <a:rect b="b" l="l" r="r" t="t"/>
                <a:pathLst>
                  <a:path extrusionOk="0" h="132" w="133">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90" name="Google Shape;1390;p48"/>
              <p:cNvSpPr/>
              <p:nvPr/>
            </p:nvSpPr>
            <p:spPr>
              <a:xfrm>
                <a:off x="7209689" y="1954149"/>
                <a:ext cx="100020" cy="11976"/>
              </a:xfrm>
              <a:custGeom>
                <a:rect b="b" l="l" r="r" t="t"/>
                <a:pathLst>
                  <a:path extrusionOk="0" h="21" w="175">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91" name="Google Shape;1391;p48"/>
              <p:cNvSpPr/>
              <p:nvPr/>
            </p:nvSpPr>
            <p:spPr>
              <a:xfrm>
                <a:off x="7127411" y="2150197"/>
                <a:ext cx="76068" cy="75625"/>
              </a:xfrm>
              <a:custGeom>
                <a:rect b="b" l="l" r="r" t="t"/>
                <a:pathLst>
                  <a:path extrusionOk="0" h="132" w="133">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92" name="Google Shape;1392;p48"/>
              <p:cNvSpPr/>
              <p:nvPr/>
            </p:nvSpPr>
            <p:spPr>
              <a:xfrm>
                <a:off x="6671888" y="2150863"/>
                <a:ext cx="76068" cy="74960"/>
              </a:xfrm>
              <a:custGeom>
                <a:rect b="b" l="l" r="r" t="t"/>
                <a:pathLst>
                  <a:path extrusionOk="0" h="131" w="133">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93" name="Google Shape;1393;p48"/>
              <p:cNvSpPr/>
              <p:nvPr/>
            </p:nvSpPr>
            <p:spPr>
              <a:xfrm>
                <a:off x="6565437" y="1954593"/>
                <a:ext cx="100020" cy="11976"/>
              </a:xfrm>
              <a:custGeom>
                <a:rect b="b" l="l" r="r" t="t"/>
                <a:pathLst>
                  <a:path extrusionOk="0" h="21" w="175">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94" name="Google Shape;1394;p48"/>
              <p:cNvSpPr/>
              <p:nvPr/>
            </p:nvSpPr>
            <p:spPr>
              <a:xfrm>
                <a:off x="6671888" y="1694896"/>
                <a:ext cx="75403" cy="74960"/>
              </a:xfrm>
              <a:custGeom>
                <a:rect b="b" l="l" r="r" t="t"/>
                <a:pathLst>
                  <a:path extrusionOk="0" h="131" w="132">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95" name="Google Shape;1395;p48"/>
              <p:cNvSpPr/>
              <p:nvPr/>
            </p:nvSpPr>
            <p:spPr>
              <a:xfrm>
                <a:off x="6931363" y="1588001"/>
                <a:ext cx="11976" cy="100020"/>
              </a:xfrm>
              <a:custGeom>
                <a:rect b="b" l="l" r="r" t="t"/>
                <a:pathLst>
                  <a:path extrusionOk="0" h="175" w="21">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96" name="Google Shape;1396;p48"/>
              <p:cNvSpPr/>
              <p:nvPr/>
            </p:nvSpPr>
            <p:spPr>
              <a:xfrm>
                <a:off x="6847311" y="2280157"/>
                <a:ext cx="180080" cy="25726"/>
              </a:xfrm>
              <a:custGeom>
                <a:rect b="b" l="l" r="r" t="t"/>
                <a:pathLst>
                  <a:path extrusionOk="0" h="45" w="315">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97" name="Google Shape;1397;p48"/>
              <p:cNvSpPr/>
              <p:nvPr/>
            </p:nvSpPr>
            <p:spPr>
              <a:xfrm>
                <a:off x="6851968" y="2318524"/>
                <a:ext cx="170766" cy="25726"/>
              </a:xfrm>
              <a:custGeom>
                <a:rect b="b" l="l" r="r" t="t"/>
                <a:pathLst>
                  <a:path extrusionOk="0" h="45" w="299">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98" name="Google Shape;1398;p48"/>
              <p:cNvSpPr/>
              <p:nvPr/>
            </p:nvSpPr>
            <p:spPr>
              <a:xfrm>
                <a:off x="6876364" y="2356225"/>
                <a:ext cx="122419" cy="25726"/>
              </a:xfrm>
              <a:custGeom>
                <a:rect b="b" l="l" r="r" t="t"/>
                <a:pathLst>
                  <a:path extrusionOk="0" h="45" w="214">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grpSp>
        <p:nvGrpSpPr>
          <p:cNvPr id="1399" name="Google Shape;1399;p48"/>
          <p:cNvGrpSpPr/>
          <p:nvPr/>
        </p:nvGrpSpPr>
        <p:grpSpPr>
          <a:xfrm>
            <a:off x="3061198" y="2986973"/>
            <a:ext cx="445779" cy="400764"/>
            <a:chOff x="3778727" y="4460423"/>
            <a:chExt cx="720160" cy="647438"/>
          </a:xfrm>
        </p:grpSpPr>
        <p:sp>
          <p:nvSpPr>
            <p:cNvPr id="1400" name="Google Shape;1400;p48"/>
            <p:cNvSpPr/>
            <p:nvPr/>
          </p:nvSpPr>
          <p:spPr>
            <a:xfrm>
              <a:off x="3957011" y="4902228"/>
              <a:ext cx="364723" cy="110621"/>
            </a:xfrm>
            <a:custGeom>
              <a:rect b="b" l="l" r="r" t="t"/>
              <a:pathLst>
                <a:path extrusionOk="0" h="194" w="640">
                  <a:moveTo>
                    <a:pt x="0" y="0"/>
                  </a:moveTo>
                  <a:cubicBezTo>
                    <a:pt x="63" y="130"/>
                    <a:pt x="63" y="130"/>
                    <a:pt x="63" y="130"/>
                  </a:cubicBezTo>
                  <a:cubicBezTo>
                    <a:pt x="64" y="130"/>
                    <a:pt x="64" y="130"/>
                    <a:pt x="64" y="130"/>
                  </a:cubicBezTo>
                  <a:cubicBezTo>
                    <a:pt x="64" y="130"/>
                    <a:pt x="64" y="130"/>
                    <a:pt x="64" y="131"/>
                  </a:cubicBezTo>
                  <a:cubicBezTo>
                    <a:pt x="70" y="143"/>
                    <a:pt x="70" y="143"/>
                    <a:pt x="70" y="143"/>
                  </a:cubicBezTo>
                  <a:cubicBezTo>
                    <a:pt x="93" y="170"/>
                    <a:pt x="188" y="194"/>
                    <a:pt x="320" y="194"/>
                  </a:cubicBezTo>
                  <a:cubicBezTo>
                    <a:pt x="452" y="194"/>
                    <a:pt x="547" y="170"/>
                    <a:pt x="571" y="143"/>
                  </a:cubicBezTo>
                  <a:cubicBezTo>
                    <a:pt x="577" y="131"/>
                    <a:pt x="577" y="131"/>
                    <a:pt x="577" y="131"/>
                  </a:cubicBezTo>
                  <a:cubicBezTo>
                    <a:pt x="577" y="130"/>
                    <a:pt x="577" y="130"/>
                    <a:pt x="577" y="130"/>
                  </a:cubicBezTo>
                  <a:cubicBezTo>
                    <a:pt x="577" y="130"/>
                    <a:pt x="577" y="130"/>
                    <a:pt x="577" y="130"/>
                  </a:cubicBezTo>
                  <a:cubicBezTo>
                    <a:pt x="640" y="0"/>
                    <a:pt x="640" y="0"/>
                    <a:pt x="640" y="0"/>
                  </a:cubicBezTo>
                  <a:cubicBezTo>
                    <a:pt x="587" y="29"/>
                    <a:pt x="452" y="46"/>
                    <a:pt x="320" y="46"/>
                  </a:cubicBezTo>
                  <a:cubicBezTo>
                    <a:pt x="189" y="46"/>
                    <a:pt x="53" y="29"/>
                    <a:pt x="0" y="0"/>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01" name="Google Shape;1401;p48"/>
            <p:cNvSpPr/>
            <p:nvPr/>
          </p:nvSpPr>
          <p:spPr>
            <a:xfrm>
              <a:off x="4002092" y="4999728"/>
              <a:ext cx="275015" cy="108132"/>
            </a:xfrm>
            <a:custGeom>
              <a:rect b="b" l="l" r="r" t="t"/>
              <a:pathLst>
                <a:path extrusionOk="0" h="190" w="483">
                  <a:moveTo>
                    <a:pt x="0" y="0"/>
                  </a:moveTo>
                  <a:cubicBezTo>
                    <a:pt x="61" y="125"/>
                    <a:pt x="61" y="125"/>
                    <a:pt x="61" y="125"/>
                  </a:cubicBezTo>
                  <a:cubicBezTo>
                    <a:pt x="62" y="126"/>
                    <a:pt x="62" y="127"/>
                    <a:pt x="63" y="128"/>
                  </a:cubicBezTo>
                  <a:cubicBezTo>
                    <a:pt x="70" y="144"/>
                    <a:pt x="70" y="144"/>
                    <a:pt x="70" y="144"/>
                  </a:cubicBezTo>
                  <a:cubicBezTo>
                    <a:pt x="93" y="170"/>
                    <a:pt x="162" y="190"/>
                    <a:pt x="241" y="190"/>
                  </a:cubicBezTo>
                  <a:cubicBezTo>
                    <a:pt x="320" y="190"/>
                    <a:pt x="389" y="170"/>
                    <a:pt x="412" y="144"/>
                  </a:cubicBezTo>
                  <a:cubicBezTo>
                    <a:pt x="420" y="128"/>
                    <a:pt x="420" y="128"/>
                    <a:pt x="420" y="128"/>
                  </a:cubicBezTo>
                  <a:cubicBezTo>
                    <a:pt x="421" y="127"/>
                    <a:pt x="421" y="126"/>
                    <a:pt x="421" y="125"/>
                  </a:cubicBezTo>
                  <a:cubicBezTo>
                    <a:pt x="483" y="0"/>
                    <a:pt x="483" y="0"/>
                    <a:pt x="483" y="0"/>
                  </a:cubicBezTo>
                  <a:cubicBezTo>
                    <a:pt x="437" y="26"/>
                    <a:pt x="338" y="41"/>
                    <a:pt x="241" y="41"/>
                  </a:cubicBezTo>
                  <a:cubicBezTo>
                    <a:pt x="144" y="41"/>
                    <a:pt x="45" y="26"/>
                    <a:pt x="0" y="0"/>
                  </a:cubicBezTo>
                  <a:close/>
                </a:path>
              </a:pathLst>
            </a:cu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02" name="Google Shape;1402;p48"/>
            <p:cNvSpPr/>
            <p:nvPr/>
          </p:nvSpPr>
          <p:spPr>
            <a:xfrm>
              <a:off x="3780312" y="4519014"/>
              <a:ext cx="718575" cy="115145"/>
            </a:xfrm>
            <a:custGeom>
              <a:rect b="b" l="l" r="r" t="t"/>
              <a:pathLst>
                <a:path extrusionOk="0" h="202" w="1261">
                  <a:moveTo>
                    <a:pt x="630" y="53"/>
                  </a:moveTo>
                  <a:cubicBezTo>
                    <a:pt x="363" y="53"/>
                    <a:pt x="82" y="34"/>
                    <a:pt x="0" y="0"/>
                  </a:cubicBezTo>
                  <a:cubicBezTo>
                    <a:pt x="71" y="146"/>
                    <a:pt x="71" y="146"/>
                    <a:pt x="71" y="146"/>
                  </a:cubicBezTo>
                  <a:cubicBezTo>
                    <a:pt x="88" y="157"/>
                    <a:pt x="134" y="170"/>
                    <a:pt x="227" y="181"/>
                  </a:cubicBezTo>
                  <a:cubicBezTo>
                    <a:pt x="334" y="194"/>
                    <a:pt x="478" y="202"/>
                    <a:pt x="630" y="202"/>
                  </a:cubicBezTo>
                  <a:cubicBezTo>
                    <a:pt x="630" y="202"/>
                    <a:pt x="630" y="202"/>
                    <a:pt x="630" y="202"/>
                  </a:cubicBezTo>
                  <a:cubicBezTo>
                    <a:pt x="929" y="202"/>
                    <a:pt x="1147" y="174"/>
                    <a:pt x="1189" y="146"/>
                  </a:cubicBezTo>
                  <a:cubicBezTo>
                    <a:pt x="1261" y="0"/>
                    <a:pt x="1261" y="0"/>
                    <a:pt x="1261" y="0"/>
                  </a:cubicBezTo>
                  <a:cubicBezTo>
                    <a:pt x="1179" y="34"/>
                    <a:pt x="897" y="53"/>
                    <a:pt x="630" y="53"/>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03" name="Google Shape;1403;p48"/>
            <p:cNvSpPr/>
            <p:nvPr/>
          </p:nvSpPr>
          <p:spPr>
            <a:xfrm>
              <a:off x="3868662" y="4710395"/>
              <a:ext cx="541875" cy="112657"/>
            </a:xfrm>
            <a:custGeom>
              <a:rect b="b" l="l" r="r" t="t"/>
              <a:pathLst>
                <a:path extrusionOk="0" h="198" w="951">
                  <a:moveTo>
                    <a:pt x="0" y="0"/>
                  </a:moveTo>
                  <a:cubicBezTo>
                    <a:pt x="70" y="144"/>
                    <a:pt x="70" y="144"/>
                    <a:pt x="70" y="144"/>
                  </a:cubicBezTo>
                  <a:cubicBezTo>
                    <a:pt x="101" y="171"/>
                    <a:pt x="259" y="198"/>
                    <a:pt x="475" y="198"/>
                  </a:cubicBezTo>
                  <a:cubicBezTo>
                    <a:pt x="692" y="198"/>
                    <a:pt x="849" y="171"/>
                    <a:pt x="881" y="144"/>
                  </a:cubicBezTo>
                  <a:cubicBezTo>
                    <a:pt x="951" y="0"/>
                    <a:pt x="951" y="0"/>
                    <a:pt x="951" y="0"/>
                  </a:cubicBezTo>
                  <a:cubicBezTo>
                    <a:pt x="881" y="32"/>
                    <a:pt x="673" y="50"/>
                    <a:pt x="475" y="50"/>
                  </a:cubicBezTo>
                  <a:cubicBezTo>
                    <a:pt x="277" y="50"/>
                    <a:pt x="69" y="32"/>
                    <a:pt x="0" y="0"/>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04" name="Google Shape;1404;p48"/>
            <p:cNvSpPr/>
            <p:nvPr/>
          </p:nvSpPr>
          <p:spPr>
            <a:xfrm>
              <a:off x="3824940" y="4614704"/>
              <a:ext cx="629543" cy="114014"/>
            </a:xfrm>
            <a:custGeom>
              <a:rect b="b" l="l" r="r" t="t"/>
              <a:pathLst>
                <a:path extrusionOk="0" h="200" w="1105">
                  <a:moveTo>
                    <a:pt x="552" y="51"/>
                  </a:moveTo>
                  <a:cubicBezTo>
                    <a:pt x="399" y="51"/>
                    <a:pt x="255" y="44"/>
                    <a:pt x="147" y="31"/>
                  </a:cubicBezTo>
                  <a:cubicBezTo>
                    <a:pt x="76" y="22"/>
                    <a:pt x="26" y="12"/>
                    <a:pt x="0" y="0"/>
                  </a:cubicBezTo>
                  <a:cubicBezTo>
                    <a:pt x="70" y="145"/>
                    <a:pt x="70" y="145"/>
                    <a:pt x="70" y="145"/>
                  </a:cubicBezTo>
                  <a:cubicBezTo>
                    <a:pt x="108" y="173"/>
                    <a:pt x="296" y="200"/>
                    <a:pt x="552" y="200"/>
                  </a:cubicBezTo>
                  <a:cubicBezTo>
                    <a:pt x="809" y="200"/>
                    <a:pt x="996" y="173"/>
                    <a:pt x="1034" y="145"/>
                  </a:cubicBezTo>
                  <a:cubicBezTo>
                    <a:pt x="1105" y="0"/>
                    <a:pt x="1105" y="0"/>
                    <a:pt x="1105" y="0"/>
                  </a:cubicBezTo>
                  <a:cubicBezTo>
                    <a:pt x="1030" y="33"/>
                    <a:pt x="785" y="51"/>
                    <a:pt x="552" y="51"/>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05" name="Google Shape;1405;p48"/>
            <p:cNvSpPr/>
            <p:nvPr/>
          </p:nvSpPr>
          <p:spPr>
            <a:xfrm>
              <a:off x="3912610" y="4806085"/>
              <a:ext cx="453525" cy="112204"/>
            </a:xfrm>
            <a:custGeom>
              <a:rect b="b" l="l" r="r" t="t"/>
              <a:pathLst>
                <a:path extrusionOk="0" h="197" w="796">
                  <a:moveTo>
                    <a:pt x="0" y="0"/>
                  </a:moveTo>
                  <a:cubicBezTo>
                    <a:pt x="65" y="132"/>
                    <a:pt x="65" y="132"/>
                    <a:pt x="65" y="132"/>
                  </a:cubicBezTo>
                  <a:cubicBezTo>
                    <a:pt x="65" y="132"/>
                    <a:pt x="65" y="132"/>
                    <a:pt x="65" y="132"/>
                  </a:cubicBezTo>
                  <a:cubicBezTo>
                    <a:pt x="65" y="133"/>
                    <a:pt x="65" y="133"/>
                    <a:pt x="65" y="133"/>
                  </a:cubicBezTo>
                  <a:cubicBezTo>
                    <a:pt x="70" y="142"/>
                    <a:pt x="70" y="142"/>
                    <a:pt x="70" y="142"/>
                  </a:cubicBezTo>
                  <a:cubicBezTo>
                    <a:pt x="95" y="170"/>
                    <a:pt x="221" y="197"/>
                    <a:pt x="398" y="197"/>
                  </a:cubicBezTo>
                  <a:cubicBezTo>
                    <a:pt x="576" y="197"/>
                    <a:pt x="702" y="170"/>
                    <a:pt x="727" y="142"/>
                  </a:cubicBezTo>
                  <a:cubicBezTo>
                    <a:pt x="732" y="133"/>
                    <a:pt x="732" y="133"/>
                    <a:pt x="732" y="133"/>
                  </a:cubicBezTo>
                  <a:cubicBezTo>
                    <a:pt x="732" y="132"/>
                    <a:pt x="732" y="132"/>
                    <a:pt x="732" y="132"/>
                  </a:cubicBezTo>
                  <a:cubicBezTo>
                    <a:pt x="732" y="132"/>
                    <a:pt x="732" y="132"/>
                    <a:pt x="732" y="132"/>
                  </a:cubicBezTo>
                  <a:cubicBezTo>
                    <a:pt x="796" y="0"/>
                    <a:pt x="796" y="0"/>
                    <a:pt x="796" y="0"/>
                  </a:cubicBezTo>
                  <a:cubicBezTo>
                    <a:pt x="735" y="31"/>
                    <a:pt x="562" y="48"/>
                    <a:pt x="398" y="48"/>
                  </a:cubicBezTo>
                  <a:cubicBezTo>
                    <a:pt x="234" y="48"/>
                    <a:pt x="62" y="31"/>
                    <a:pt x="0" y="0"/>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06" name="Google Shape;1406;p48"/>
            <p:cNvSpPr/>
            <p:nvPr/>
          </p:nvSpPr>
          <p:spPr>
            <a:xfrm>
              <a:off x="3778727" y="4460423"/>
              <a:ext cx="719100" cy="79200"/>
            </a:xfrm>
            <a:prstGeom prst="ellipse">
              <a:avLst/>
            </a:pr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407" name="Google Shape;1407;p48"/>
          <p:cNvGrpSpPr/>
          <p:nvPr/>
        </p:nvGrpSpPr>
        <p:grpSpPr>
          <a:xfrm>
            <a:off x="1138083" y="2972048"/>
            <a:ext cx="445680" cy="430613"/>
            <a:chOff x="557494" y="4436312"/>
            <a:chExt cx="720000" cy="695660"/>
          </a:xfrm>
        </p:grpSpPr>
        <p:sp>
          <p:nvSpPr>
            <p:cNvPr id="1408" name="Google Shape;1408;p48"/>
            <p:cNvSpPr/>
            <p:nvPr/>
          </p:nvSpPr>
          <p:spPr>
            <a:xfrm>
              <a:off x="557494" y="4436312"/>
              <a:ext cx="720000" cy="144600"/>
            </a:xfrm>
            <a:prstGeom prst="ellipse">
              <a:avLst/>
            </a:pr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09" name="Google Shape;1409;p48"/>
            <p:cNvSpPr/>
            <p:nvPr/>
          </p:nvSpPr>
          <p:spPr>
            <a:xfrm>
              <a:off x="651816" y="4730082"/>
              <a:ext cx="533789" cy="218575"/>
            </a:xfrm>
            <a:custGeom>
              <a:rect b="b" l="l" r="r" t="t"/>
              <a:pathLst>
                <a:path extrusionOk="0" h="325" w="791">
                  <a:moveTo>
                    <a:pt x="0" y="0"/>
                  </a:moveTo>
                  <a:cubicBezTo>
                    <a:pt x="100" y="218"/>
                    <a:pt x="100" y="218"/>
                    <a:pt x="100" y="218"/>
                  </a:cubicBezTo>
                  <a:cubicBezTo>
                    <a:pt x="100" y="218"/>
                    <a:pt x="100" y="218"/>
                    <a:pt x="100" y="218"/>
                  </a:cubicBezTo>
                  <a:cubicBezTo>
                    <a:pt x="100" y="218"/>
                    <a:pt x="100" y="218"/>
                    <a:pt x="100" y="218"/>
                  </a:cubicBezTo>
                  <a:cubicBezTo>
                    <a:pt x="115" y="251"/>
                    <a:pt x="115" y="251"/>
                    <a:pt x="115" y="251"/>
                  </a:cubicBezTo>
                  <a:cubicBezTo>
                    <a:pt x="155" y="294"/>
                    <a:pt x="267" y="325"/>
                    <a:pt x="395" y="325"/>
                  </a:cubicBezTo>
                  <a:cubicBezTo>
                    <a:pt x="524" y="325"/>
                    <a:pt x="636" y="294"/>
                    <a:pt x="676" y="251"/>
                  </a:cubicBezTo>
                  <a:cubicBezTo>
                    <a:pt x="691" y="218"/>
                    <a:pt x="691" y="218"/>
                    <a:pt x="691" y="218"/>
                  </a:cubicBezTo>
                  <a:cubicBezTo>
                    <a:pt x="691" y="218"/>
                    <a:pt x="691" y="218"/>
                    <a:pt x="691" y="218"/>
                  </a:cubicBezTo>
                  <a:cubicBezTo>
                    <a:pt x="691" y="218"/>
                    <a:pt x="691" y="218"/>
                    <a:pt x="691" y="218"/>
                  </a:cubicBezTo>
                  <a:cubicBezTo>
                    <a:pt x="791" y="0"/>
                    <a:pt x="791" y="0"/>
                    <a:pt x="791" y="0"/>
                  </a:cubicBezTo>
                  <a:cubicBezTo>
                    <a:pt x="715" y="44"/>
                    <a:pt x="553" y="68"/>
                    <a:pt x="395" y="68"/>
                  </a:cubicBezTo>
                  <a:cubicBezTo>
                    <a:pt x="237" y="68"/>
                    <a:pt x="75" y="44"/>
                    <a:pt x="0" y="0"/>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10" name="Google Shape;1410;p48"/>
            <p:cNvSpPr/>
            <p:nvPr/>
          </p:nvSpPr>
          <p:spPr>
            <a:xfrm>
              <a:off x="564298" y="4539996"/>
              <a:ext cx="709060" cy="225815"/>
            </a:xfrm>
            <a:custGeom>
              <a:rect b="b" l="l" r="r" t="t"/>
              <a:pathLst>
                <a:path extrusionOk="0" h="336" w="1051">
                  <a:moveTo>
                    <a:pt x="917" y="45"/>
                  </a:moveTo>
                  <a:cubicBezTo>
                    <a:pt x="812" y="67"/>
                    <a:pt x="673" y="79"/>
                    <a:pt x="525" y="79"/>
                  </a:cubicBezTo>
                  <a:cubicBezTo>
                    <a:pt x="378" y="79"/>
                    <a:pt x="239" y="67"/>
                    <a:pt x="134" y="45"/>
                  </a:cubicBezTo>
                  <a:cubicBezTo>
                    <a:pt x="87" y="35"/>
                    <a:pt x="34" y="20"/>
                    <a:pt x="0" y="0"/>
                  </a:cubicBezTo>
                  <a:cubicBezTo>
                    <a:pt x="116" y="253"/>
                    <a:pt x="116" y="253"/>
                    <a:pt x="116" y="253"/>
                  </a:cubicBezTo>
                  <a:cubicBezTo>
                    <a:pt x="160" y="296"/>
                    <a:pt x="313" y="336"/>
                    <a:pt x="525" y="336"/>
                  </a:cubicBezTo>
                  <a:cubicBezTo>
                    <a:pt x="738" y="336"/>
                    <a:pt x="891" y="296"/>
                    <a:pt x="934" y="253"/>
                  </a:cubicBezTo>
                  <a:cubicBezTo>
                    <a:pt x="1051" y="0"/>
                    <a:pt x="1051" y="0"/>
                    <a:pt x="1051" y="0"/>
                  </a:cubicBezTo>
                  <a:cubicBezTo>
                    <a:pt x="1017" y="20"/>
                    <a:pt x="964" y="35"/>
                    <a:pt x="917" y="45"/>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11" name="Google Shape;1411;p48"/>
            <p:cNvSpPr/>
            <p:nvPr/>
          </p:nvSpPr>
          <p:spPr>
            <a:xfrm>
              <a:off x="739569" y="4921102"/>
              <a:ext cx="357815" cy="210870"/>
            </a:xfrm>
            <a:custGeom>
              <a:rect b="b" l="l" r="r" t="t"/>
              <a:pathLst>
                <a:path extrusionOk="0" h="314" w="530">
                  <a:moveTo>
                    <a:pt x="0" y="0"/>
                  </a:moveTo>
                  <a:cubicBezTo>
                    <a:pt x="95" y="207"/>
                    <a:pt x="95" y="207"/>
                    <a:pt x="95" y="207"/>
                  </a:cubicBezTo>
                  <a:cubicBezTo>
                    <a:pt x="95" y="207"/>
                    <a:pt x="95" y="207"/>
                    <a:pt x="95" y="207"/>
                  </a:cubicBezTo>
                  <a:cubicBezTo>
                    <a:pt x="95" y="207"/>
                    <a:pt x="95" y="207"/>
                    <a:pt x="95" y="207"/>
                  </a:cubicBezTo>
                  <a:cubicBezTo>
                    <a:pt x="121" y="263"/>
                    <a:pt x="121" y="263"/>
                    <a:pt x="121" y="263"/>
                  </a:cubicBezTo>
                  <a:cubicBezTo>
                    <a:pt x="151" y="293"/>
                    <a:pt x="204" y="314"/>
                    <a:pt x="265" y="314"/>
                  </a:cubicBezTo>
                  <a:cubicBezTo>
                    <a:pt x="326" y="314"/>
                    <a:pt x="380" y="293"/>
                    <a:pt x="410" y="263"/>
                  </a:cubicBezTo>
                  <a:cubicBezTo>
                    <a:pt x="435" y="207"/>
                    <a:pt x="435" y="207"/>
                    <a:pt x="435" y="207"/>
                  </a:cubicBezTo>
                  <a:cubicBezTo>
                    <a:pt x="435" y="207"/>
                    <a:pt x="435" y="207"/>
                    <a:pt x="435" y="207"/>
                  </a:cubicBezTo>
                  <a:cubicBezTo>
                    <a:pt x="436" y="207"/>
                    <a:pt x="436" y="207"/>
                    <a:pt x="436" y="207"/>
                  </a:cubicBezTo>
                  <a:cubicBezTo>
                    <a:pt x="530" y="0"/>
                    <a:pt x="530" y="0"/>
                    <a:pt x="530" y="0"/>
                  </a:cubicBezTo>
                  <a:cubicBezTo>
                    <a:pt x="476" y="35"/>
                    <a:pt x="378" y="57"/>
                    <a:pt x="265" y="57"/>
                  </a:cubicBezTo>
                  <a:cubicBezTo>
                    <a:pt x="152" y="57"/>
                    <a:pt x="55" y="35"/>
                    <a:pt x="0" y="0"/>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412" name="Google Shape;1412;p48"/>
          <p:cNvGrpSpPr/>
          <p:nvPr/>
        </p:nvGrpSpPr>
        <p:grpSpPr>
          <a:xfrm>
            <a:off x="4343305" y="2964459"/>
            <a:ext cx="445833" cy="445792"/>
            <a:chOff x="5926265" y="4424051"/>
            <a:chExt cx="720246" cy="720181"/>
          </a:xfrm>
        </p:grpSpPr>
        <p:sp>
          <p:nvSpPr>
            <p:cNvPr id="1413" name="Google Shape;1413;p48"/>
            <p:cNvSpPr/>
            <p:nvPr/>
          </p:nvSpPr>
          <p:spPr>
            <a:xfrm>
              <a:off x="5926265" y="4424051"/>
              <a:ext cx="355650" cy="355620"/>
            </a:xfrm>
            <a:custGeom>
              <a:rect b="b" l="l" r="r" t="t"/>
              <a:pathLst>
                <a:path extrusionOk="0" h="671" w="671">
                  <a:moveTo>
                    <a:pt x="576" y="124"/>
                  </a:moveTo>
                  <a:cubicBezTo>
                    <a:pt x="451" y="0"/>
                    <a:pt x="249" y="0"/>
                    <a:pt x="125" y="124"/>
                  </a:cubicBezTo>
                  <a:cubicBezTo>
                    <a:pt x="0" y="249"/>
                    <a:pt x="0" y="451"/>
                    <a:pt x="125" y="575"/>
                  </a:cubicBezTo>
                  <a:cubicBezTo>
                    <a:pt x="189" y="640"/>
                    <a:pt x="274" y="671"/>
                    <a:pt x="359" y="668"/>
                  </a:cubicBezTo>
                  <a:cubicBezTo>
                    <a:pt x="510" y="669"/>
                    <a:pt x="510" y="669"/>
                    <a:pt x="510" y="669"/>
                  </a:cubicBezTo>
                  <a:cubicBezTo>
                    <a:pt x="669" y="669"/>
                    <a:pt x="669" y="669"/>
                    <a:pt x="669" y="669"/>
                  </a:cubicBezTo>
                  <a:cubicBezTo>
                    <a:pt x="669" y="509"/>
                    <a:pt x="669" y="509"/>
                    <a:pt x="669" y="509"/>
                  </a:cubicBezTo>
                  <a:cubicBezTo>
                    <a:pt x="669" y="358"/>
                    <a:pt x="669" y="358"/>
                    <a:pt x="669" y="358"/>
                  </a:cubicBezTo>
                  <a:cubicBezTo>
                    <a:pt x="671" y="274"/>
                    <a:pt x="640" y="189"/>
                    <a:pt x="576" y="124"/>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14" name="Google Shape;1414;p48"/>
            <p:cNvSpPr/>
            <p:nvPr/>
          </p:nvSpPr>
          <p:spPr>
            <a:xfrm>
              <a:off x="5926265" y="4788612"/>
              <a:ext cx="355650" cy="355620"/>
            </a:xfrm>
            <a:custGeom>
              <a:rect b="b" l="l" r="r" t="t"/>
              <a:pathLst>
                <a:path extrusionOk="0" h="671" w="671">
                  <a:moveTo>
                    <a:pt x="125" y="95"/>
                  </a:moveTo>
                  <a:cubicBezTo>
                    <a:pt x="0" y="220"/>
                    <a:pt x="0" y="422"/>
                    <a:pt x="125" y="546"/>
                  </a:cubicBezTo>
                  <a:cubicBezTo>
                    <a:pt x="249" y="671"/>
                    <a:pt x="451" y="671"/>
                    <a:pt x="576" y="546"/>
                  </a:cubicBezTo>
                  <a:cubicBezTo>
                    <a:pt x="640" y="482"/>
                    <a:pt x="671" y="397"/>
                    <a:pt x="669" y="312"/>
                  </a:cubicBezTo>
                  <a:cubicBezTo>
                    <a:pt x="669" y="161"/>
                    <a:pt x="669" y="161"/>
                    <a:pt x="669" y="161"/>
                  </a:cubicBezTo>
                  <a:cubicBezTo>
                    <a:pt x="669" y="1"/>
                    <a:pt x="669" y="1"/>
                    <a:pt x="669" y="1"/>
                  </a:cubicBezTo>
                  <a:cubicBezTo>
                    <a:pt x="510" y="2"/>
                    <a:pt x="510" y="2"/>
                    <a:pt x="510" y="2"/>
                  </a:cubicBezTo>
                  <a:cubicBezTo>
                    <a:pt x="359" y="2"/>
                    <a:pt x="359" y="2"/>
                    <a:pt x="359" y="2"/>
                  </a:cubicBezTo>
                  <a:cubicBezTo>
                    <a:pt x="274" y="0"/>
                    <a:pt x="189" y="31"/>
                    <a:pt x="125" y="95"/>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15" name="Google Shape;1415;p48"/>
            <p:cNvSpPr/>
            <p:nvPr/>
          </p:nvSpPr>
          <p:spPr>
            <a:xfrm>
              <a:off x="6290862" y="4788612"/>
              <a:ext cx="355650" cy="355620"/>
            </a:xfrm>
            <a:custGeom>
              <a:rect b="b" l="l" r="r" t="t"/>
              <a:pathLst>
                <a:path extrusionOk="0" h="671" w="671">
                  <a:moveTo>
                    <a:pt x="96" y="546"/>
                  </a:moveTo>
                  <a:cubicBezTo>
                    <a:pt x="220" y="671"/>
                    <a:pt x="422" y="671"/>
                    <a:pt x="547" y="546"/>
                  </a:cubicBezTo>
                  <a:cubicBezTo>
                    <a:pt x="671" y="422"/>
                    <a:pt x="671" y="220"/>
                    <a:pt x="547" y="95"/>
                  </a:cubicBezTo>
                  <a:cubicBezTo>
                    <a:pt x="482" y="31"/>
                    <a:pt x="397" y="0"/>
                    <a:pt x="313" y="2"/>
                  </a:cubicBezTo>
                  <a:cubicBezTo>
                    <a:pt x="161" y="2"/>
                    <a:pt x="161" y="2"/>
                    <a:pt x="161" y="2"/>
                  </a:cubicBezTo>
                  <a:cubicBezTo>
                    <a:pt x="2" y="1"/>
                    <a:pt x="2" y="1"/>
                    <a:pt x="2" y="1"/>
                  </a:cubicBezTo>
                  <a:cubicBezTo>
                    <a:pt x="2" y="161"/>
                    <a:pt x="2" y="161"/>
                    <a:pt x="2" y="161"/>
                  </a:cubicBezTo>
                  <a:cubicBezTo>
                    <a:pt x="2" y="312"/>
                    <a:pt x="2" y="312"/>
                    <a:pt x="2" y="312"/>
                  </a:cubicBezTo>
                  <a:cubicBezTo>
                    <a:pt x="0" y="397"/>
                    <a:pt x="31" y="482"/>
                    <a:pt x="96" y="546"/>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16" name="Google Shape;1416;p48"/>
            <p:cNvSpPr/>
            <p:nvPr/>
          </p:nvSpPr>
          <p:spPr>
            <a:xfrm>
              <a:off x="6290862" y="4424051"/>
              <a:ext cx="355650" cy="355620"/>
            </a:xfrm>
            <a:custGeom>
              <a:rect b="b" l="l" r="r" t="t"/>
              <a:pathLst>
                <a:path extrusionOk="0" h="671" w="671">
                  <a:moveTo>
                    <a:pt x="547" y="575"/>
                  </a:moveTo>
                  <a:cubicBezTo>
                    <a:pt x="671" y="451"/>
                    <a:pt x="671" y="249"/>
                    <a:pt x="547" y="124"/>
                  </a:cubicBezTo>
                  <a:cubicBezTo>
                    <a:pt x="422" y="0"/>
                    <a:pt x="220" y="0"/>
                    <a:pt x="96" y="124"/>
                  </a:cubicBezTo>
                  <a:cubicBezTo>
                    <a:pt x="31" y="189"/>
                    <a:pt x="0" y="274"/>
                    <a:pt x="2" y="358"/>
                  </a:cubicBezTo>
                  <a:cubicBezTo>
                    <a:pt x="2" y="509"/>
                    <a:pt x="2" y="509"/>
                    <a:pt x="2" y="509"/>
                  </a:cubicBezTo>
                  <a:cubicBezTo>
                    <a:pt x="2" y="669"/>
                    <a:pt x="2" y="669"/>
                    <a:pt x="2" y="669"/>
                  </a:cubicBezTo>
                  <a:cubicBezTo>
                    <a:pt x="161" y="669"/>
                    <a:pt x="161" y="669"/>
                    <a:pt x="161" y="669"/>
                  </a:cubicBezTo>
                  <a:cubicBezTo>
                    <a:pt x="313" y="668"/>
                    <a:pt x="313" y="668"/>
                    <a:pt x="313" y="668"/>
                  </a:cubicBezTo>
                  <a:cubicBezTo>
                    <a:pt x="397" y="671"/>
                    <a:pt x="482" y="640"/>
                    <a:pt x="547" y="575"/>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417" name="Google Shape;1417;p48"/>
          <p:cNvGrpSpPr/>
          <p:nvPr/>
        </p:nvGrpSpPr>
        <p:grpSpPr>
          <a:xfrm>
            <a:off x="1779066" y="2984013"/>
            <a:ext cx="445680" cy="406684"/>
            <a:chOff x="1631150" y="4455641"/>
            <a:chExt cx="720000" cy="657002"/>
          </a:xfrm>
        </p:grpSpPr>
        <p:sp>
          <p:nvSpPr>
            <p:cNvPr id="1418" name="Google Shape;1418;p48"/>
            <p:cNvSpPr/>
            <p:nvPr/>
          </p:nvSpPr>
          <p:spPr>
            <a:xfrm>
              <a:off x="1631150" y="4455641"/>
              <a:ext cx="720000" cy="107700"/>
            </a:xfrm>
            <a:prstGeom prst="ellipse">
              <a:avLst/>
            </a:pr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19" name="Google Shape;1419;p48"/>
            <p:cNvSpPr/>
            <p:nvPr/>
          </p:nvSpPr>
          <p:spPr>
            <a:xfrm>
              <a:off x="1846141" y="4957304"/>
              <a:ext cx="293050" cy="155339"/>
            </a:xfrm>
            <a:custGeom>
              <a:rect b="b" l="l" r="r" t="t"/>
              <a:pathLst>
                <a:path extrusionOk="0" h="245" w="462">
                  <a:moveTo>
                    <a:pt x="0" y="0"/>
                  </a:moveTo>
                  <a:cubicBezTo>
                    <a:pt x="98" y="204"/>
                    <a:pt x="98" y="204"/>
                    <a:pt x="98" y="204"/>
                  </a:cubicBezTo>
                  <a:cubicBezTo>
                    <a:pt x="125" y="229"/>
                    <a:pt x="175" y="245"/>
                    <a:pt x="231" y="245"/>
                  </a:cubicBezTo>
                  <a:cubicBezTo>
                    <a:pt x="287" y="245"/>
                    <a:pt x="336" y="229"/>
                    <a:pt x="363" y="204"/>
                  </a:cubicBezTo>
                  <a:cubicBezTo>
                    <a:pt x="462" y="0"/>
                    <a:pt x="462" y="0"/>
                    <a:pt x="462" y="0"/>
                  </a:cubicBezTo>
                  <a:cubicBezTo>
                    <a:pt x="413" y="27"/>
                    <a:pt x="328" y="44"/>
                    <a:pt x="231" y="44"/>
                  </a:cubicBezTo>
                  <a:cubicBezTo>
                    <a:pt x="133" y="44"/>
                    <a:pt x="49" y="27"/>
                    <a:pt x="0" y="0"/>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20" name="Google Shape;1420;p48"/>
            <p:cNvSpPr/>
            <p:nvPr/>
          </p:nvSpPr>
          <p:spPr>
            <a:xfrm>
              <a:off x="1776241" y="4814286"/>
              <a:ext cx="431967" cy="161500"/>
            </a:xfrm>
            <a:custGeom>
              <a:rect b="b" l="l" r="r" t="t"/>
              <a:pathLst>
                <a:path extrusionOk="0" h="255" w="681">
                  <a:moveTo>
                    <a:pt x="0" y="0"/>
                  </a:moveTo>
                  <a:cubicBezTo>
                    <a:pt x="55" y="112"/>
                    <a:pt x="55" y="112"/>
                    <a:pt x="55" y="112"/>
                  </a:cubicBezTo>
                  <a:cubicBezTo>
                    <a:pt x="95" y="195"/>
                    <a:pt x="95" y="195"/>
                    <a:pt x="95" y="195"/>
                  </a:cubicBezTo>
                  <a:cubicBezTo>
                    <a:pt x="126" y="227"/>
                    <a:pt x="217" y="255"/>
                    <a:pt x="341" y="255"/>
                  </a:cubicBezTo>
                  <a:cubicBezTo>
                    <a:pt x="464" y="255"/>
                    <a:pt x="555" y="227"/>
                    <a:pt x="587" y="195"/>
                  </a:cubicBezTo>
                  <a:cubicBezTo>
                    <a:pt x="627" y="112"/>
                    <a:pt x="627" y="112"/>
                    <a:pt x="627" y="112"/>
                  </a:cubicBezTo>
                  <a:cubicBezTo>
                    <a:pt x="681" y="0"/>
                    <a:pt x="681" y="0"/>
                    <a:pt x="681" y="0"/>
                  </a:cubicBezTo>
                  <a:cubicBezTo>
                    <a:pt x="624" y="30"/>
                    <a:pt x="508" y="54"/>
                    <a:pt x="341" y="54"/>
                  </a:cubicBezTo>
                  <a:cubicBezTo>
                    <a:pt x="173" y="54"/>
                    <a:pt x="58" y="30"/>
                    <a:pt x="0" y="0"/>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21" name="Google Shape;1421;p48"/>
            <p:cNvSpPr/>
            <p:nvPr/>
          </p:nvSpPr>
          <p:spPr>
            <a:xfrm>
              <a:off x="1639308" y="4531550"/>
              <a:ext cx="706054" cy="169201"/>
            </a:xfrm>
            <a:custGeom>
              <a:rect b="b" l="l" r="r" t="t"/>
              <a:pathLst>
                <a:path extrusionOk="0" h="267" w="1113">
                  <a:moveTo>
                    <a:pt x="557" y="66"/>
                  </a:moveTo>
                  <a:cubicBezTo>
                    <a:pt x="326" y="66"/>
                    <a:pt x="84" y="43"/>
                    <a:pt x="0" y="0"/>
                  </a:cubicBezTo>
                  <a:cubicBezTo>
                    <a:pt x="96" y="198"/>
                    <a:pt x="96" y="198"/>
                    <a:pt x="96" y="198"/>
                  </a:cubicBezTo>
                  <a:cubicBezTo>
                    <a:pt x="135" y="230"/>
                    <a:pt x="295" y="267"/>
                    <a:pt x="557" y="267"/>
                  </a:cubicBezTo>
                  <a:cubicBezTo>
                    <a:pt x="819" y="267"/>
                    <a:pt x="979" y="230"/>
                    <a:pt x="1017" y="198"/>
                  </a:cubicBezTo>
                  <a:cubicBezTo>
                    <a:pt x="1113" y="0"/>
                    <a:pt x="1113" y="0"/>
                    <a:pt x="1113" y="0"/>
                  </a:cubicBezTo>
                  <a:cubicBezTo>
                    <a:pt x="1029" y="43"/>
                    <a:pt x="787" y="66"/>
                    <a:pt x="557" y="66"/>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22" name="Google Shape;1422;p48"/>
            <p:cNvSpPr/>
            <p:nvPr/>
          </p:nvSpPr>
          <p:spPr>
            <a:xfrm>
              <a:off x="1708546" y="4674128"/>
              <a:ext cx="567578" cy="164141"/>
            </a:xfrm>
            <a:custGeom>
              <a:rect b="b" l="l" r="r" t="t"/>
              <a:pathLst>
                <a:path extrusionOk="0" h="259" w="895">
                  <a:moveTo>
                    <a:pt x="0" y="0"/>
                  </a:moveTo>
                  <a:cubicBezTo>
                    <a:pt x="94" y="193"/>
                    <a:pt x="94" y="193"/>
                    <a:pt x="94" y="193"/>
                  </a:cubicBezTo>
                  <a:cubicBezTo>
                    <a:pt x="130" y="227"/>
                    <a:pt x="266" y="259"/>
                    <a:pt x="448" y="259"/>
                  </a:cubicBezTo>
                  <a:cubicBezTo>
                    <a:pt x="630" y="259"/>
                    <a:pt x="765" y="227"/>
                    <a:pt x="802" y="193"/>
                  </a:cubicBezTo>
                  <a:cubicBezTo>
                    <a:pt x="895" y="0"/>
                    <a:pt x="895" y="0"/>
                    <a:pt x="895" y="0"/>
                  </a:cubicBezTo>
                  <a:cubicBezTo>
                    <a:pt x="815" y="38"/>
                    <a:pt x="627" y="58"/>
                    <a:pt x="448" y="58"/>
                  </a:cubicBezTo>
                  <a:cubicBezTo>
                    <a:pt x="268" y="58"/>
                    <a:pt x="81" y="38"/>
                    <a:pt x="0" y="0"/>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423" name="Google Shape;1423;p48"/>
          <p:cNvGrpSpPr/>
          <p:nvPr/>
        </p:nvGrpSpPr>
        <p:grpSpPr>
          <a:xfrm>
            <a:off x="2420095" y="2983429"/>
            <a:ext cx="445680" cy="407853"/>
            <a:chOff x="2704878" y="4454697"/>
            <a:chExt cx="720000" cy="658889"/>
          </a:xfrm>
        </p:grpSpPr>
        <p:sp>
          <p:nvSpPr>
            <p:cNvPr id="1424" name="Google Shape;1424;p48"/>
            <p:cNvSpPr/>
            <p:nvPr/>
          </p:nvSpPr>
          <p:spPr>
            <a:xfrm>
              <a:off x="2704878" y="4454697"/>
              <a:ext cx="720000" cy="86400"/>
            </a:xfrm>
            <a:prstGeom prst="ellipse">
              <a:avLst/>
            </a:pr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25" name="Google Shape;1425;p48"/>
            <p:cNvSpPr/>
            <p:nvPr/>
          </p:nvSpPr>
          <p:spPr>
            <a:xfrm>
              <a:off x="2824150" y="4749732"/>
              <a:ext cx="484183" cy="135418"/>
            </a:xfrm>
            <a:custGeom>
              <a:rect b="b" l="l" r="r" t="t"/>
              <a:pathLst>
                <a:path extrusionOk="0" h="205" w="735">
                  <a:moveTo>
                    <a:pt x="0" y="0"/>
                  </a:moveTo>
                  <a:cubicBezTo>
                    <a:pt x="75" y="153"/>
                    <a:pt x="75" y="153"/>
                    <a:pt x="75" y="153"/>
                  </a:cubicBezTo>
                  <a:cubicBezTo>
                    <a:pt x="104" y="179"/>
                    <a:pt x="216" y="205"/>
                    <a:pt x="368" y="205"/>
                  </a:cubicBezTo>
                  <a:cubicBezTo>
                    <a:pt x="519" y="205"/>
                    <a:pt x="632" y="179"/>
                    <a:pt x="660" y="153"/>
                  </a:cubicBezTo>
                  <a:cubicBezTo>
                    <a:pt x="735" y="0"/>
                    <a:pt x="735" y="0"/>
                    <a:pt x="735" y="0"/>
                  </a:cubicBezTo>
                  <a:cubicBezTo>
                    <a:pt x="668" y="31"/>
                    <a:pt x="515" y="47"/>
                    <a:pt x="368" y="47"/>
                  </a:cubicBezTo>
                  <a:cubicBezTo>
                    <a:pt x="221" y="47"/>
                    <a:pt x="67" y="31"/>
                    <a:pt x="0" y="0"/>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26" name="Google Shape;1426;p48"/>
            <p:cNvSpPr/>
            <p:nvPr/>
          </p:nvSpPr>
          <p:spPr>
            <a:xfrm>
              <a:off x="2939432" y="4986160"/>
              <a:ext cx="253620" cy="127427"/>
            </a:xfrm>
            <a:custGeom>
              <a:rect b="b" l="l" r="r" t="t"/>
              <a:pathLst>
                <a:path extrusionOk="0" h="193" w="385">
                  <a:moveTo>
                    <a:pt x="0" y="0"/>
                  </a:moveTo>
                  <a:cubicBezTo>
                    <a:pt x="76" y="157"/>
                    <a:pt x="76" y="157"/>
                    <a:pt x="76" y="157"/>
                  </a:cubicBezTo>
                  <a:cubicBezTo>
                    <a:pt x="98" y="178"/>
                    <a:pt x="143" y="193"/>
                    <a:pt x="193" y="193"/>
                  </a:cubicBezTo>
                  <a:cubicBezTo>
                    <a:pt x="243" y="193"/>
                    <a:pt x="287" y="178"/>
                    <a:pt x="309" y="157"/>
                  </a:cubicBezTo>
                  <a:cubicBezTo>
                    <a:pt x="385" y="0"/>
                    <a:pt x="385" y="0"/>
                    <a:pt x="385" y="0"/>
                  </a:cubicBezTo>
                  <a:cubicBezTo>
                    <a:pt x="344" y="21"/>
                    <a:pt x="274" y="35"/>
                    <a:pt x="193" y="35"/>
                  </a:cubicBezTo>
                  <a:cubicBezTo>
                    <a:pt x="112" y="35"/>
                    <a:pt x="41" y="21"/>
                    <a:pt x="0" y="0"/>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27" name="Google Shape;1427;p48"/>
            <p:cNvSpPr/>
            <p:nvPr/>
          </p:nvSpPr>
          <p:spPr>
            <a:xfrm>
              <a:off x="2882012" y="4868057"/>
              <a:ext cx="368237" cy="131423"/>
            </a:xfrm>
            <a:custGeom>
              <a:rect b="b" l="l" r="r" t="t"/>
              <a:pathLst>
                <a:path extrusionOk="0" h="199" w="559">
                  <a:moveTo>
                    <a:pt x="0" y="0"/>
                  </a:moveTo>
                  <a:cubicBezTo>
                    <a:pt x="3" y="8"/>
                    <a:pt x="3" y="8"/>
                    <a:pt x="3" y="8"/>
                  </a:cubicBezTo>
                  <a:cubicBezTo>
                    <a:pt x="65" y="133"/>
                    <a:pt x="65" y="133"/>
                    <a:pt x="65" y="133"/>
                  </a:cubicBezTo>
                  <a:cubicBezTo>
                    <a:pt x="65" y="133"/>
                    <a:pt x="65" y="133"/>
                    <a:pt x="65" y="133"/>
                  </a:cubicBezTo>
                  <a:cubicBezTo>
                    <a:pt x="65" y="133"/>
                    <a:pt x="65" y="133"/>
                    <a:pt x="65" y="133"/>
                  </a:cubicBezTo>
                  <a:cubicBezTo>
                    <a:pt x="73" y="151"/>
                    <a:pt x="73" y="151"/>
                    <a:pt x="73" y="151"/>
                  </a:cubicBezTo>
                  <a:cubicBezTo>
                    <a:pt x="102" y="180"/>
                    <a:pt x="195" y="199"/>
                    <a:pt x="280" y="199"/>
                  </a:cubicBezTo>
                  <a:cubicBezTo>
                    <a:pt x="364" y="199"/>
                    <a:pt x="457" y="180"/>
                    <a:pt x="486" y="151"/>
                  </a:cubicBezTo>
                  <a:cubicBezTo>
                    <a:pt x="494" y="133"/>
                    <a:pt x="494" y="133"/>
                    <a:pt x="494" y="133"/>
                  </a:cubicBezTo>
                  <a:cubicBezTo>
                    <a:pt x="494" y="133"/>
                    <a:pt x="494" y="133"/>
                    <a:pt x="494" y="133"/>
                  </a:cubicBezTo>
                  <a:cubicBezTo>
                    <a:pt x="494" y="133"/>
                    <a:pt x="494" y="133"/>
                    <a:pt x="494" y="133"/>
                  </a:cubicBezTo>
                  <a:cubicBezTo>
                    <a:pt x="556" y="8"/>
                    <a:pt x="556" y="8"/>
                    <a:pt x="556" y="8"/>
                  </a:cubicBezTo>
                  <a:cubicBezTo>
                    <a:pt x="559" y="0"/>
                    <a:pt x="559" y="0"/>
                    <a:pt x="559" y="0"/>
                  </a:cubicBezTo>
                  <a:cubicBezTo>
                    <a:pt x="502" y="27"/>
                    <a:pt x="389" y="41"/>
                    <a:pt x="280" y="41"/>
                  </a:cubicBezTo>
                  <a:cubicBezTo>
                    <a:pt x="171" y="41"/>
                    <a:pt x="57" y="27"/>
                    <a:pt x="0" y="0"/>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28" name="Google Shape;1428;p48"/>
            <p:cNvSpPr/>
            <p:nvPr/>
          </p:nvSpPr>
          <p:spPr>
            <a:xfrm>
              <a:off x="2710863" y="4516635"/>
              <a:ext cx="710756" cy="140081"/>
            </a:xfrm>
            <a:custGeom>
              <a:rect b="b" l="l" r="r" t="t"/>
              <a:pathLst>
                <a:path extrusionOk="0" h="212" w="1079">
                  <a:moveTo>
                    <a:pt x="540" y="54"/>
                  </a:moveTo>
                  <a:cubicBezTo>
                    <a:pt x="350" y="54"/>
                    <a:pt x="85" y="39"/>
                    <a:pt x="0" y="0"/>
                  </a:cubicBezTo>
                  <a:cubicBezTo>
                    <a:pt x="72" y="146"/>
                    <a:pt x="72" y="146"/>
                    <a:pt x="72" y="146"/>
                  </a:cubicBezTo>
                  <a:cubicBezTo>
                    <a:pt x="72" y="146"/>
                    <a:pt x="72" y="146"/>
                    <a:pt x="72" y="146"/>
                  </a:cubicBezTo>
                  <a:cubicBezTo>
                    <a:pt x="72" y="147"/>
                    <a:pt x="72" y="147"/>
                    <a:pt x="72" y="147"/>
                  </a:cubicBezTo>
                  <a:cubicBezTo>
                    <a:pt x="75" y="152"/>
                    <a:pt x="75" y="152"/>
                    <a:pt x="75" y="152"/>
                  </a:cubicBezTo>
                  <a:cubicBezTo>
                    <a:pt x="98" y="179"/>
                    <a:pt x="271" y="212"/>
                    <a:pt x="540" y="212"/>
                  </a:cubicBezTo>
                  <a:cubicBezTo>
                    <a:pt x="808" y="212"/>
                    <a:pt x="981" y="179"/>
                    <a:pt x="1005" y="152"/>
                  </a:cubicBezTo>
                  <a:cubicBezTo>
                    <a:pt x="1007" y="147"/>
                    <a:pt x="1007" y="147"/>
                    <a:pt x="1007" y="147"/>
                  </a:cubicBezTo>
                  <a:cubicBezTo>
                    <a:pt x="1007" y="146"/>
                    <a:pt x="1007" y="146"/>
                    <a:pt x="1007" y="146"/>
                  </a:cubicBezTo>
                  <a:cubicBezTo>
                    <a:pt x="1008" y="146"/>
                    <a:pt x="1008" y="146"/>
                    <a:pt x="1008" y="146"/>
                  </a:cubicBezTo>
                  <a:cubicBezTo>
                    <a:pt x="1079" y="0"/>
                    <a:pt x="1079" y="0"/>
                    <a:pt x="1079" y="0"/>
                  </a:cubicBezTo>
                  <a:cubicBezTo>
                    <a:pt x="995" y="39"/>
                    <a:pt x="729" y="54"/>
                    <a:pt x="540" y="54"/>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29" name="Google Shape;1429;p48"/>
            <p:cNvSpPr/>
            <p:nvPr/>
          </p:nvSpPr>
          <p:spPr>
            <a:xfrm>
              <a:off x="2768061" y="4634293"/>
              <a:ext cx="596361" cy="136528"/>
            </a:xfrm>
            <a:custGeom>
              <a:rect b="b" l="l" r="r" t="t"/>
              <a:pathLst>
                <a:path extrusionOk="0" h="207" w="905">
                  <a:moveTo>
                    <a:pt x="453" y="49"/>
                  </a:moveTo>
                  <a:cubicBezTo>
                    <a:pt x="325" y="49"/>
                    <a:pt x="205" y="41"/>
                    <a:pt x="114" y="28"/>
                  </a:cubicBezTo>
                  <a:cubicBezTo>
                    <a:pt x="62" y="20"/>
                    <a:pt x="24" y="10"/>
                    <a:pt x="0" y="0"/>
                  </a:cubicBezTo>
                  <a:cubicBezTo>
                    <a:pt x="69" y="141"/>
                    <a:pt x="69" y="141"/>
                    <a:pt x="69" y="141"/>
                  </a:cubicBezTo>
                  <a:cubicBezTo>
                    <a:pt x="69" y="141"/>
                    <a:pt x="69" y="141"/>
                    <a:pt x="69" y="141"/>
                  </a:cubicBezTo>
                  <a:cubicBezTo>
                    <a:pt x="69" y="142"/>
                    <a:pt x="70" y="142"/>
                    <a:pt x="70" y="143"/>
                  </a:cubicBezTo>
                  <a:cubicBezTo>
                    <a:pt x="72" y="148"/>
                    <a:pt x="72" y="148"/>
                    <a:pt x="72" y="148"/>
                  </a:cubicBezTo>
                  <a:cubicBezTo>
                    <a:pt x="93" y="174"/>
                    <a:pt x="234" y="207"/>
                    <a:pt x="453" y="207"/>
                  </a:cubicBezTo>
                  <a:cubicBezTo>
                    <a:pt x="557" y="207"/>
                    <a:pt x="654" y="199"/>
                    <a:pt x="728" y="186"/>
                  </a:cubicBezTo>
                  <a:cubicBezTo>
                    <a:pt x="794" y="173"/>
                    <a:pt x="825" y="158"/>
                    <a:pt x="833" y="147"/>
                  </a:cubicBezTo>
                  <a:cubicBezTo>
                    <a:pt x="836" y="143"/>
                    <a:pt x="836" y="143"/>
                    <a:pt x="836" y="143"/>
                  </a:cubicBezTo>
                  <a:cubicBezTo>
                    <a:pt x="836" y="142"/>
                    <a:pt x="836" y="142"/>
                    <a:pt x="836" y="141"/>
                  </a:cubicBezTo>
                  <a:cubicBezTo>
                    <a:pt x="836" y="141"/>
                    <a:pt x="836" y="141"/>
                    <a:pt x="836" y="141"/>
                  </a:cubicBezTo>
                  <a:cubicBezTo>
                    <a:pt x="905" y="0"/>
                    <a:pt x="905" y="0"/>
                    <a:pt x="905" y="0"/>
                  </a:cubicBezTo>
                  <a:cubicBezTo>
                    <a:pt x="881" y="10"/>
                    <a:pt x="843" y="20"/>
                    <a:pt x="791" y="28"/>
                  </a:cubicBezTo>
                  <a:cubicBezTo>
                    <a:pt x="701" y="41"/>
                    <a:pt x="580" y="49"/>
                    <a:pt x="453" y="49"/>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430" name="Google Shape;1430;p48"/>
          <p:cNvGrpSpPr/>
          <p:nvPr/>
        </p:nvGrpSpPr>
        <p:grpSpPr>
          <a:xfrm>
            <a:off x="3702366" y="2985387"/>
            <a:ext cx="445549" cy="403935"/>
            <a:chOff x="4852681" y="4457861"/>
            <a:chExt cx="719788" cy="652561"/>
          </a:xfrm>
        </p:grpSpPr>
        <p:sp>
          <p:nvSpPr>
            <p:cNvPr id="1431" name="Google Shape;1431;p48"/>
            <p:cNvSpPr/>
            <p:nvPr/>
          </p:nvSpPr>
          <p:spPr>
            <a:xfrm>
              <a:off x="5209000" y="4739226"/>
              <a:ext cx="363469" cy="371197"/>
            </a:xfrm>
            <a:custGeom>
              <a:rect b="b" l="l" r="r" t="t"/>
              <a:pathLst>
                <a:path extrusionOk="0" h="641" w="629">
                  <a:moveTo>
                    <a:pt x="151" y="561"/>
                  </a:moveTo>
                  <a:cubicBezTo>
                    <a:pt x="290" y="641"/>
                    <a:pt x="468" y="593"/>
                    <a:pt x="548" y="454"/>
                  </a:cubicBezTo>
                  <a:cubicBezTo>
                    <a:pt x="629" y="315"/>
                    <a:pt x="581" y="137"/>
                    <a:pt x="442" y="57"/>
                  </a:cubicBezTo>
                  <a:cubicBezTo>
                    <a:pt x="344" y="0"/>
                    <a:pt x="226" y="7"/>
                    <a:pt x="137" y="65"/>
                  </a:cubicBezTo>
                  <a:cubicBezTo>
                    <a:pt x="137" y="65"/>
                    <a:pt x="137" y="65"/>
                    <a:pt x="137" y="65"/>
                  </a:cubicBezTo>
                  <a:cubicBezTo>
                    <a:pt x="6" y="141"/>
                    <a:pt x="6" y="141"/>
                    <a:pt x="6" y="141"/>
                  </a:cubicBezTo>
                  <a:cubicBezTo>
                    <a:pt x="6" y="293"/>
                    <a:pt x="6" y="293"/>
                    <a:pt x="6" y="293"/>
                  </a:cubicBezTo>
                  <a:cubicBezTo>
                    <a:pt x="6" y="293"/>
                    <a:pt x="6" y="293"/>
                    <a:pt x="6" y="293"/>
                  </a:cubicBezTo>
                  <a:cubicBezTo>
                    <a:pt x="0" y="399"/>
                    <a:pt x="53" y="504"/>
                    <a:pt x="151" y="561"/>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432" name="Google Shape;1432;p48"/>
            <p:cNvSpPr/>
            <p:nvPr/>
          </p:nvSpPr>
          <p:spPr>
            <a:xfrm>
              <a:off x="4852681" y="4739226"/>
              <a:ext cx="363265" cy="371197"/>
            </a:xfrm>
            <a:custGeom>
              <a:rect b="b" l="l" r="r" t="t"/>
              <a:pathLst>
                <a:path extrusionOk="0" h="641" w="629">
                  <a:moveTo>
                    <a:pt x="187" y="57"/>
                  </a:moveTo>
                  <a:cubicBezTo>
                    <a:pt x="48" y="137"/>
                    <a:pt x="0" y="315"/>
                    <a:pt x="80" y="454"/>
                  </a:cubicBezTo>
                  <a:cubicBezTo>
                    <a:pt x="161" y="593"/>
                    <a:pt x="339" y="641"/>
                    <a:pt x="478" y="561"/>
                  </a:cubicBezTo>
                  <a:cubicBezTo>
                    <a:pt x="576" y="504"/>
                    <a:pt x="629" y="399"/>
                    <a:pt x="623" y="293"/>
                  </a:cubicBezTo>
                  <a:cubicBezTo>
                    <a:pt x="623" y="293"/>
                    <a:pt x="623" y="293"/>
                    <a:pt x="623" y="293"/>
                  </a:cubicBezTo>
                  <a:cubicBezTo>
                    <a:pt x="623" y="141"/>
                    <a:pt x="623" y="141"/>
                    <a:pt x="623" y="141"/>
                  </a:cubicBezTo>
                  <a:cubicBezTo>
                    <a:pt x="491" y="65"/>
                    <a:pt x="491" y="65"/>
                    <a:pt x="491" y="65"/>
                  </a:cubicBezTo>
                  <a:cubicBezTo>
                    <a:pt x="491" y="65"/>
                    <a:pt x="491" y="65"/>
                    <a:pt x="491" y="65"/>
                  </a:cubicBezTo>
                  <a:cubicBezTo>
                    <a:pt x="402" y="7"/>
                    <a:pt x="285" y="0"/>
                    <a:pt x="187" y="57"/>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433" name="Google Shape;1433;p48"/>
            <p:cNvSpPr/>
            <p:nvPr/>
          </p:nvSpPr>
          <p:spPr>
            <a:xfrm>
              <a:off x="5044529" y="4457861"/>
              <a:ext cx="336092" cy="363011"/>
            </a:xfrm>
            <a:custGeom>
              <a:rect b="b" l="l" r="r" t="t"/>
              <a:pathLst>
                <a:path extrusionOk="0" h="627" w="582">
                  <a:moveTo>
                    <a:pt x="582" y="291"/>
                  </a:moveTo>
                  <a:cubicBezTo>
                    <a:pt x="582" y="131"/>
                    <a:pt x="452" y="0"/>
                    <a:pt x="291" y="0"/>
                  </a:cubicBezTo>
                  <a:cubicBezTo>
                    <a:pt x="130" y="0"/>
                    <a:pt x="0" y="131"/>
                    <a:pt x="0" y="291"/>
                  </a:cubicBezTo>
                  <a:cubicBezTo>
                    <a:pt x="0" y="405"/>
                    <a:pt x="65" y="503"/>
                    <a:pt x="159" y="551"/>
                  </a:cubicBezTo>
                  <a:cubicBezTo>
                    <a:pt x="159" y="551"/>
                    <a:pt x="159" y="551"/>
                    <a:pt x="159" y="551"/>
                  </a:cubicBezTo>
                  <a:cubicBezTo>
                    <a:pt x="291" y="627"/>
                    <a:pt x="291" y="627"/>
                    <a:pt x="291" y="627"/>
                  </a:cubicBezTo>
                  <a:cubicBezTo>
                    <a:pt x="422" y="551"/>
                    <a:pt x="422" y="551"/>
                    <a:pt x="422" y="551"/>
                  </a:cubicBezTo>
                  <a:cubicBezTo>
                    <a:pt x="422" y="551"/>
                    <a:pt x="422" y="551"/>
                    <a:pt x="422" y="551"/>
                  </a:cubicBezTo>
                  <a:cubicBezTo>
                    <a:pt x="517" y="503"/>
                    <a:pt x="582" y="405"/>
                    <a:pt x="582" y="291"/>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grpSp>
      <p:grpSp>
        <p:nvGrpSpPr>
          <p:cNvPr id="1434" name="Google Shape;1434;p48"/>
          <p:cNvGrpSpPr/>
          <p:nvPr/>
        </p:nvGrpSpPr>
        <p:grpSpPr>
          <a:xfrm>
            <a:off x="4984527" y="2975824"/>
            <a:ext cx="445818" cy="423063"/>
            <a:chOff x="7000306" y="4442411"/>
            <a:chExt cx="720224" cy="683463"/>
          </a:xfrm>
        </p:grpSpPr>
        <p:sp>
          <p:nvSpPr>
            <p:cNvPr id="1435" name="Google Shape;1435;p48"/>
            <p:cNvSpPr/>
            <p:nvPr/>
          </p:nvSpPr>
          <p:spPr>
            <a:xfrm>
              <a:off x="7360523" y="4580400"/>
              <a:ext cx="360007" cy="280995"/>
            </a:xfrm>
            <a:custGeom>
              <a:rect b="b" l="l" r="r" t="t"/>
              <a:pathLst>
                <a:path extrusionOk="0" h="548" w="701">
                  <a:moveTo>
                    <a:pt x="332" y="529"/>
                  </a:moveTo>
                  <a:cubicBezTo>
                    <a:pt x="382" y="547"/>
                    <a:pt x="438" y="548"/>
                    <a:pt x="493" y="531"/>
                  </a:cubicBezTo>
                  <a:cubicBezTo>
                    <a:pt x="627" y="487"/>
                    <a:pt x="701" y="342"/>
                    <a:pt x="657" y="208"/>
                  </a:cubicBezTo>
                  <a:cubicBezTo>
                    <a:pt x="614" y="74"/>
                    <a:pt x="469" y="0"/>
                    <a:pt x="335" y="44"/>
                  </a:cubicBezTo>
                  <a:cubicBezTo>
                    <a:pt x="280" y="62"/>
                    <a:pt x="236" y="96"/>
                    <a:pt x="205" y="140"/>
                  </a:cubicBezTo>
                  <a:cubicBezTo>
                    <a:pt x="0" y="422"/>
                    <a:pt x="0" y="422"/>
                    <a:pt x="0" y="422"/>
                  </a:cubicBezTo>
                  <a:lnTo>
                    <a:pt x="332" y="529"/>
                  </a:ln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436" name="Google Shape;1436;p48"/>
            <p:cNvSpPr/>
            <p:nvPr/>
          </p:nvSpPr>
          <p:spPr>
            <a:xfrm>
              <a:off x="7359894" y="4796791"/>
              <a:ext cx="281006" cy="329083"/>
            </a:xfrm>
            <a:custGeom>
              <a:rect b="b" l="l" r="r" t="t"/>
              <a:pathLst>
                <a:path extrusionOk="0" h="642" w="547">
                  <a:moveTo>
                    <a:pt x="1" y="348"/>
                  </a:moveTo>
                  <a:cubicBezTo>
                    <a:pt x="0" y="402"/>
                    <a:pt x="16" y="456"/>
                    <a:pt x="50" y="502"/>
                  </a:cubicBezTo>
                  <a:cubicBezTo>
                    <a:pt x="133" y="617"/>
                    <a:pt x="293" y="642"/>
                    <a:pt x="407" y="559"/>
                  </a:cubicBezTo>
                  <a:cubicBezTo>
                    <a:pt x="522" y="476"/>
                    <a:pt x="547" y="316"/>
                    <a:pt x="464" y="201"/>
                  </a:cubicBezTo>
                  <a:cubicBezTo>
                    <a:pt x="430" y="155"/>
                    <a:pt x="384" y="123"/>
                    <a:pt x="333" y="107"/>
                  </a:cubicBezTo>
                  <a:cubicBezTo>
                    <a:pt x="1" y="0"/>
                    <a:pt x="1" y="0"/>
                    <a:pt x="1" y="0"/>
                  </a:cubicBezTo>
                  <a:lnTo>
                    <a:pt x="1" y="348"/>
                  </a:ln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437" name="Google Shape;1437;p48"/>
            <p:cNvSpPr/>
            <p:nvPr/>
          </p:nvSpPr>
          <p:spPr>
            <a:xfrm>
              <a:off x="7079935" y="4796791"/>
              <a:ext cx="281006" cy="329083"/>
            </a:xfrm>
            <a:custGeom>
              <a:rect b="b" l="l" r="r" t="t"/>
              <a:pathLst>
                <a:path extrusionOk="0" h="642" w="547">
                  <a:moveTo>
                    <a:pt x="214" y="107"/>
                  </a:moveTo>
                  <a:cubicBezTo>
                    <a:pt x="163" y="123"/>
                    <a:pt x="117" y="155"/>
                    <a:pt x="83" y="201"/>
                  </a:cubicBezTo>
                  <a:cubicBezTo>
                    <a:pt x="0" y="316"/>
                    <a:pt x="25" y="476"/>
                    <a:pt x="140" y="559"/>
                  </a:cubicBezTo>
                  <a:cubicBezTo>
                    <a:pt x="254" y="642"/>
                    <a:pt x="414" y="617"/>
                    <a:pt x="497" y="502"/>
                  </a:cubicBezTo>
                  <a:cubicBezTo>
                    <a:pt x="531" y="456"/>
                    <a:pt x="547" y="402"/>
                    <a:pt x="546" y="348"/>
                  </a:cubicBezTo>
                  <a:cubicBezTo>
                    <a:pt x="546" y="0"/>
                    <a:pt x="546" y="0"/>
                    <a:pt x="546" y="0"/>
                  </a:cubicBezTo>
                  <a:lnTo>
                    <a:pt x="214" y="107"/>
                  </a:ln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438" name="Google Shape;1438;p48"/>
            <p:cNvSpPr/>
            <p:nvPr/>
          </p:nvSpPr>
          <p:spPr>
            <a:xfrm>
              <a:off x="7000306" y="4580400"/>
              <a:ext cx="360216" cy="280995"/>
            </a:xfrm>
            <a:custGeom>
              <a:rect b="b" l="l" r="r" t="t"/>
              <a:pathLst>
                <a:path extrusionOk="0" h="548" w="701">
                  <a:moveTo>
                    <a:pt x="496" y="140"/>
                  </a:moveTo>
                  <a:cubicBezTo>
                    <a:pt x="465" y="96"/>
                    <a:pt x="421" y="62"/>
                    <a:pt x="366" y="44"/>
                  </a:cubicBezTo>
                  <a:cubicBezTo>
                    <a:pt x="232" y="0"/>
                    <a:pt x="87" y="74"/>
                    <a:pt x="44" y="208"/>
                  </a:cubicBezTo>
                  <a:cubicBezTo>
                    <a:pt x="0" y="342"/>
                    <a:pt x="74" y="487"/>
                    <a:pt x="208" y="531"/>
                  </a:cubicBezTo>
                  <a:cubicBezTo>
                    <a:pt x="263" y="548"/>
                    <a:pt x="319" y="547"/>
                    <a:pt x="369" y="529"/>
                  </a:cubicBezTo>
                  <a:cubicBezTo>
                    <a:pt x="701" y="422"/>
                    <a:pt x="701" y="422"/>
                    <a:pt x="701" y="422"/>
                  </a:cubicBezTo>
                  <a:lnTo>
                    <a:pt x="496" y="140"/>
                  </a:ln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439" name="Google Shape;1439;p48"/>
            <p:cNvSpPr/>
            <p:nvPr/>
          </p:nvSpPr>
          <p:spPr>
            <a:xfrm>
              <a:off x="7228925" y="4442411"/>
              <a:ext cx="262985" cy="354379"/>
            </a:xfrm>
            <a:custGeom>
              <a:rect b="b" l="l" r="r" t="t"/>
              <a:pathLst>
                <a:path extrusionOk="0" h="691" w="512">
                  <a:moveTo>
                    <a:pt x="461" y="409"/>
                  </a:moveTo>
                  <a:cubicBezTo>
                    <a:pt x="493" y="366"/>
                    <a:pt x="512" y="313"/>
                    <a:pt x="512" y="255"/>
                  </a:cubicBezTo>
                  <a:cubicBezTo>
                    <a:pt x="512" y="114"/>
                    <a:pt x="397" y="0"/>
                    <a:pt x="256" y="0"/>
                  </a:cubicBezTo>
                  <a:cubicBezTo>
                    <a:pt x="115" y="0"/>
                    <a:pt x="0" y="114"/>
                    <a:pt x="0" y="255"/>
                  </a:cubicBezTo>
                  <a:cubicBezTo>
                    <a:pt x="0" y="313"/>
                    <a:pt x="19" y="366"/>
                    <a:pt x="51" y="409"/>
                  </a:cubicBezTo>
                  <a:cubicBezTo>
                    <a:pt x="256" y="691"/>
                    <a:pt x="256" y="691"/>
                    <a:pt x="256" y="691"/>
                  </a:cubicBezTo>
                  <a:lnTo>
                    <a:pt x="461" y="409"/>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grpSp>
      <p:grpSp>
        <p:nvGrpSpPr>
          <p:cNvPr id="1440" name="Google Shape;1440;p48"/>
          <p:cNvGrpSpPr/>
          <p:nvPr/>
        </p:nvGrpSpPr>
        <p:grpSpPr>
          <a:xfrm>
            <a:off x="5625735" y="2973621"/>
            <a:ext cx="445779" cy="427468"/>
            <a:chOff x="8074325" y="4438852"/>
            <a:chExt cx="720160" cy="690579"/>
          </a:xfrm>
        </p:grpSpPr>
        <p:sp>
          <p:nvSpPr>
            <p:cNvPr id="1441" name="Google Shape;1441;p48"/>
            <p:cNvSpPr/>
            <p:nvPr/>
          </p:nvSpPr>
          <p:spPr>
            <a:xfrm>
              <a:off x="8177523" y="4784253"/>
              <a:ext cx="257327" cy="345178"/>
            </a:xfrm>
            <a:custGeom>
              <a:rect b="b" l="l" r="r" t="t"/>
              <a:pathLst>
                <a:path extrusionOk="0" h="539" w="402">
                  <a:moveTo>
                    <a:pt x="52" y="231"/>
                  </a:moveTo>
                  <a:cubicBezTo>
                    <a:pt x="0" y="320"/>
                    <a:pt x="31" y="435"/>
                    <a:pt x="120" y="487"/>
                  </a:cubicBezTo>
                  <a:cubicBezTo>
                    <a:pt x="210" y="539"/>
                    <a:pt x="325" y="508"/>
                    <a:pt x="377" y="418"/>
                  </a:cubicBezTo>
                  <a:cubicBezTo>
                    <a:pt x="394" y="388"/>
                    <a:pt x="402" y="355"/>
                    <a:pt x="402" y="323"/>
                  </a:cubicBezTo>
                  <a:cubicBezTo>
                    <a:pt x="402" y="323"/>
                    <a:pt x="402" y="323"/>
                    <a:pt x="402" y="323"/>
                  </a:cubicBezTo>
                  <a:cubicBezTo>
                    <a:pt x="402" y="0"/>
                    <a:pt x="402" y="0"/>
                    <a:pt x="402" y="0"/>
                  </a:cubicBezTo>
                  <a:cubicBezTo>
                    <a:pt x="122" y="161"/>
                    <a:pt x="122" y="161"/>
                    <a:pt x="122" y="161"/>
                  </a:cubicBezTo>
                  <a:cubicBezTo>
                    <a:pt x="122" y="161"/>
                    <a:pt x="122" y="161"/>
                    <a:pt x="122" y="161"/>
                  </a:cubicBezTo>
                  <a:cubicBezTo>
                    <a:pt x="94" y="177"/>
                    <a:pt x="69" y="201"/>
                    <a:pt x="52" y="231"/>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442" name="Google Shape;1442;p48"/>
            <p:cNvSpPr/>
            <p:nvPr/>
          </p:nvSpPr>
          <p:spPr>
            <a:xfrm>
              <a:off x="8434850" y="4438852"/>
              <a:ext cx="257327" cy="345401"/>
            </a:xfrm>
            <a:custGeom>
              <a:rect b="b" l="l" r="r" t="t"/>
              <a:pathLst>
                <a:path extrusionOk="0" h="539" w="402">
                  <a:moveTo>
                    <a:pt x="350" y="308"/>
                  </a:moveTo>
                  <a:cubicBezTo>
                    <a:pt x="402" y="218"/>
                    <a:pt x="371" y="103"/>
                    <a:pt x="281" y="51"/>
                  </a:cubicBezTo>
                  <a:cubicBezTo>
                    <a:pt x="191" y="0"/>
                    <a:pt x="77" y="30"/>
                    <a:pt x="25" y="120"/>
                  </a:cubicBezTo>
                  <a:cubicBezTo>
                    <a:pt x="8" y="150"/>
                    <a:pt x="0" y="183"/>
                    <a:pt x="0" y="215"/>
                  </a:cubicBezTo>
                  <a:cubicBezTo>
                    <a:pt x="0" y="215"/>
                    <a:pt x="0" y="215"/>
                    <a:pt x="0" y="215"/>
                  </a:cubicBezTo>
                  <a:cubicBezTo>
                    <a:pt x="0" y="539"/>
                    <a:pt x="0" y="539"/>
                    <a:pt x="0" y="539"/>
                  </a:cubicBezTo>
                  <a:cubicBezTo>
                    <a:pt x="280" y="377"/>
                    <a:pt x="280" y="377"/>
                    <a:pt x="280" y="377"/>
                  </a:cubicBezTo>
                  <a:cubicBezTo>
                    <a:pt x="280" y="377"/>
                    <a:pt x="280" y="377"/>
                    <a:pt x="280" y="377"/>
                  </a:cubicBezTo>
                  <a:cubicBezTo>
                    <a:pt x="308" y="361"/>
                    <a:pt x="332" y="338"/>
                    <a:pt x="350" y="308"/>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443" name="Google Shape;1443;p48"/>
            <p:cNvSpPr/>
            <p:nvPr/>
          </p:nvSpPr>
          <p:spPr>
            <a:xfrm>
              <a:off x="8434850" y="4663708"/>
              <a:ext cx="359635" cy="240202"/>
            </a:xfrm>
            <a:custGeom>
              <a:rect b="b" l="l" r="r" t="t"/>
              <a:pathLst>
                <a:path extrusionOk="0" h="375" w="562">
                  <a:moveTo>
                    <a:pt x="375" y="375"/>
                  </a:moveTo>
                  <a:cubicBezTo>
                    <a:pt x="478" y="375"/>
                    <a:pt x="562" y="291"/>
                    <a:pt x="562" y="188"/>
                  </a:cubicBezTo>
                  <a:cubicBezTo>
                    <a:pt x="562" y="84"/>
                    <a:pt x="478" y="0"/>
                    <a:pt x="375" y="0"/>
                  </a:cubicBezTo>
                  <a:cubicBezTo>
                    <a:pt x="340" y="0"/>
                    <a:pt x="308" y="9"/>
                    <a:pt x="280" y="26"/>
                  </a:cubicBezTo>
                  <a:cubicBezTo>
                    <a:pt x="280" y="26"/>
                    <a:pt x="280" y="26"/>
                    <a:pt x="280" y="26"/>
                  </a:cubicBezTo>
                  <a:cubicBezTo>
                    <a:pt x="0" y="188"/>
                    <a:pt x="0" y="188"/>
                    <a:pt x="0" y="188"/>
                  </a:cubicBezTo>
                  <a:cubicBezTo>
                    <a:pt x="280" y="349"/>
                    <a:pt x="280" y="349"/>
                    <a:pt x="280" y="349"/>
                  </a:cubicBezTo>
                  <a:cubicBezTo>
                    <a:pt x="280" y="349"/>
                    <a:pt x="280" y="349"/>
                    <a:pt x="280" y="349"/>
                  </a:cubicBezTo>
                  <a:cubicBezTo>
                    <a:pt x="308" y="366"/>
                    <a:pt x="340" y="375"/>
                    <a:pt x="375" y="375"/>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444" name="Google Shape;1444;p48"/>
            <p:cNvSpPr/>
            <p:nvPr/>
          </p:nvSpPr>
          <p:spPr>
            <a:xfrm>
              <a:off x="8434850" y="4784253"/>
              <a:ext cx="257327" cy="345178"/>
            </a:xfrm>
            <a:custGeom>
              <a:rect b="b" l="l" r="r" t="t"/>
              <a:pathLst>
                <a:path extrusionOk="0" h="539" w="402">
                  <a:moveTo>
                    <a:pt x="25" y="418"/>
                  </a:moveTo>
                  <a:cubicBezTo>
                    <a:pt x="77" y="508"/>
                    <a:pt x="191" y="539"/>
                    <a:pt x="281" y="487"/>
                  </a:cubicBezTo>
                  <a:cubicBezTo>
                    <a:pt x="371" y="435"/>
                    <a:pt x="402" y="320"/>
                    <a:pt x="350" y="231"/>
                  </a:cubicBezTo>
                  <a:cubicBezTo>
                    <a:pt x="332" y="201"/>
                    <a:pt x="308" y="177"/>
                    <a:pt x="280" y="161"/>
                  </a:cubicBezTo>
                  <a:cubicBezTo>
                    <a:pt x="280" y="161"/>
                    <a:pt x="280" y="161"/>
                    <a:pt x="280" y="161"/>
                  </a:cubicBezTo>
                  <a:cubicBezTo>
                    <a:pt x="0" y="0"/>
                    <a:pt x="0" y="0"/>
                    <a:pt x="0" y="0"/>
                  </a:cubicBezTo>
                  <a:cubicBezTo>
                    <a:pt x="0" y="323"/>
                    <a:pt x="0" y="323"/>
                    <a:pt x="0" y="323"/>
                  </a:cubicBezTo>
                  <a:cubicBezTo>
                    <a:pt x="0" y="323"/>
                    <a:pt x="0" y="323"/>
                    <a:pt x="0" y="323"/>
                  </a:cubicBezTo>
                  <a:cubicBezTo>
                    <a:pt x="0" y="355"/>
                    <a:pt x="8" y="388"/>
                    <a:pt x="25" y="418"/>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445" name="Google Shape;1445;p48"/>
            <p:cNvSpPr/>
            <p:nvPr/>
          </p:nvSpPr>
          <p:spPr>
            <a:xfrm>
              <a:off x="8074325" y="4663708"/>
              <a:ext cx="360524" cy="240202"/>
            </a:xfrm>
            <a:custGeom>
              <a:rect b="b" l="l" r="r" t="t"/>
              <a:pathLst>
                <a:path extrusionOk="0" h="375" w="563">
                  <a:moveTo>
                    <a:pt x="188" y="0"/>
                  </a:moveTo>
                  <a:cubicBezTo>
                    <a:pt x="84" y="0"/>
                    <a:pt x="0" y="84"/>
                    <a:pt x="0" y="188"/>
                  </a:cubicBezTo>
                  <a:cubicBezTo>
                    <a:pt x="0" y="291"/>
                    <a:pt x="84" y="375"/>
                    <a:pt x="188" y="375"/>
                  </a:cubicBezTo>
                  <a:cubicBezTo>
                    <a:pt x="222" y="375"/>
                    <a:pt x="255" y="366"/>
                    <a:pt x="283" y="349"/>
                  </a:cubicBezTo>
                  <a:cubicBezTo>
                    <a:pt x="283" y="349"/>
                    <a:pt x="283" y="349"/>
                    <a:pt x="283" y="349"/>
                  </a:cubicBezTo>
                  <a:cubicBezTo>
                    <a:pt x="563" y="188"/>
                    <a:pt x="563" y="188"/>
                    <a:pt x="563" y="188"/>
                  </a:cubicBezTo>
                  <a:cubicBezTo>
                    <a:pt x="283" y="26"/>
                    <a:pt x="283" y="26"/>
                    <a:pt x="283" y="26"/>
                  </a:cubicBezTo>
                  <a:cubicBezTo>
                    <a:pt x="283" y="26"/>
                    <a:pt x="283" y="26"/>
                    <a:pt x="283" y="26"/>
                  </a:cubicBezTo>
                  <a:cubicBezTo>
                    <a:pt x="255" y="9"/>
                    <a:pt x="222" y="0"/>
                    <a:pt x="188" y="0"/>
                  </a:cubicBezTo>
                  <a:close/>
                </a:path>
              </a:pathLst>
            </a:cu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446" name="Google Shape;1446;p48"/>
            <p:cNvSpPr/>
            <p:nvPr/>
          </p:nvSpPr>
          <p:spPr>
            <a:xfrm>
              <a:off x="8177523" y="4438852"/>
              <a:ext cx="257327" cy="345401"/>
            </a:xfrm>
            <a:custGeom>
              <a:rect b="b" l="l" r="r" t="t"/>
              <a:pathLst>
                <a:path extrusionOk="0" h="539" w="402">
                  <a:moveTo>
                    <a:pt x="377" y="120"/>
                  </a:moveTo>
                  <a:cubicBezTo>
                    <a:pt x="325" y="30"/>
                    <a:pt x="210" y="0"/>
                    <a:pt x="120" y="51"/>
                  </a:cubicBezTo>
                  <a:cubicBezTo>
                    <a:pt x="31" y="103"/>
                    <a:pt x="0" y="218"/>
                    <a:pt x="52" y="308"/>
                  </a:cubicBezTo>
                  <a:cubicBezTo>
                    <a:pt x="69" y="338"/>
                    <a:pt x="94" y="361"/>
                    <a:pt x="122" y="377"/>
                  </a:cubicBezTo>
                  <a:cubicBezTo>
                    <a:pt x="122" y="377"/>
                    <a:pt x="122" y="377"/>
                    <a:pt x="122" y="377"/>
                  </a:cubicBezTo>
                  <a:cubicBezTo>
                    <a:pt x="402" y="539"/>
                    <a:pt x="402" y="539"/>
                    <a:pt x="402" y="539"/>
                  </a:cubicBezTo>
                  <a:cubicBezTo>
                    <a:pt x="402" y="215"/>
                    <a:pt x="402" y="215"/>
                    <a:pt x="402" y="215"/>
                  </a:cubicBezTo>
                  <a:cubicBezTo>
                    <a:pt x="402" y="215"/>
                    <a:pt x="402" y="215"/>
                    <a:pt x="402" y="215"/>
                  </a:cubicBezTo>
                  <a:cubicBezTo>
                    <a:pt x="402" y="183"/>
                    <a:pt x="394" y="150"/>
                    <a:pt x="377" y="12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grpSp>
      <p:grpSp>
        <p:nvGrpSpPr>
          <p:cNvPr id="1447" name="Google Shape;1447;p48"/>
          <p:cNvGrpSpPr/>
          <p:nvPr/>
        </p:nvGrpSpPr>
        <p:grpSpPr>
          <a:xfrm>
            <a:off x="6908080" y="2987570"/>
            <a:ext cx="445629" cy="399565"/>
            <a:chOff x="9878975" y="4425243"/>
            <a:chExt cx="719918" cy="645502"/>
          </a:xfrm>
        </p:grpSpPr>
        <p:sp>
          <p:nvSpPr>
            <p:cNvPr id="1448" name="Google Shape;1448;p48"/>
            <p:cNvSpPr/>
            <p:nvPr/>
          </p:nvSpPr>
          <p:spPr>
            <a:xfrm>
              <a:off x="10225338" y="4708710"/>
              <a:ext cx="373555" cy="362034"/>
            </a:xfrm>
            <a:custGeom>
              <a:rect b="b" l="l" r="r" t="t"/>
              <a:pathLst>
                <a:path extrusionOk="0" h="614" w="635">
                  <a:moveTo>
                    <a:pt x="47" y="160"/>
                  </a:moveTo>
                  <a:cubicBezTo>
                    <a:pt x="9" y="230"/>
                    <a:pt x="0" y="310"/>
                    <a:pt x="20" y="386"/>
                  </a:cubicBezTo>
                  <a:cubicBezTo>
                    <a:pt x="42" y="466"/>
                    <a:pt x="92" y="532"/>
                    <a:pt x="163" y="573"/>
                  </a:cubicBezTo>
                  <a:cubicBezTo>
                    <a:pt x="210" y="600"/>
                    <a:pt x="263" y="614"/>
                    <a:pt x="317" y="614"/>
                  </a:cubicBezTo>
                  <a:cubicBezTo>
                    <a:pt x="426" y="614"/>
                    <a:pt x="528" y="555"/>
                    <a:pt x="583" y="460"/>
                  </a:cubicBezTo>
                  <a:cubicBezTo>
                    <a:pt x="624" y="389"/>
                    <a:pt x="635" y="307"/>
                    <a:pt x="613" y="227"/>
                  </a:cubicBezTo>
                  <a:cubicBezTo>
                    <a:pt x="592" y="148"/>
                    <a:pt x="541" y="82"/>
                    <a:pt x="470" y="41"/>
                  </a:cubicBezTo>
                  <a:cubicBezTo>
                    <a:pt x="426" y="15"/>
                    <a:pt x="376" y="1"/>
                    <a:pt x="325" y="0"/>
                  </a:cubicBezTo>
                  <a:cubicBezTo>
                    <a:pt x="266" y="97"/>
                    <a:pt x="161" y="157"/>
                    <a:pt x="47" y="160"/>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49" name="Google Shape;1449;p48"/>
            <p:cNvSpPr/>
            <p:nvPr/>
          </p:nvSpPr>
          <p:spPr>
            <a:xfrm>
              <a:off x="10067759" y="4425243"/>
              <a:ext cx="361073" cy="361365"/>
            </a:xfrm>
            <a:custGeom>
              <a:rect b="b" l="l" r="r" t="t"/>
              <a:pathLst>
                <a:path extrusionOk="0" h="613" w="614">
                  <a:moveTo>
                    <a:pt x="524" y="89"/>
                  </a:moveTo>
                  <a:cubicBezTo>
                    <a:pt x="466" y="32"/>
                    <a:pt x="389" y="0"/>
                    <a:pt x="307" y="0"/>
                  </a:cubicBezTo>
                  <a:cubicBezTo>
                    <a:pt x="138" y="0"/>
                    <a:pt x="0" y="137"/>
                    <a:pt x="0" y="307"/>
                  </a:cubicBezTo>
                  <a:cubicBezTo>
                    <a:pt x="0" y="358"/>
                    <a:pt x="13" y="408"/>
                    <a:pt x="37" y="453"/>
                  </a:cubicBezTo>
                  <a:cubicBezTo>
                    <a:pt x="151" y="456"/>
                    <a:pt x="256" y="517"/>
                    <a:pt x="315" y="613"/>
                  </a:cubicBezTo>
                  <a:cubicBezTo>
                    <a:pt x="481" y="609"/>
                    <a:pt x="614" y="473"/>
                    <a:pt x="614" y="307"/>
                  </a:cubicBezTo>
                  <a:cubicBezTo>
                    <a:pt x="614" y="225"/>
                    <a:pt x="582" y="147"/>
                    <a:pt x="524" y="89"/>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50" name="Google Shape;1450;p48"/>
            <p:cNvSpPr/>
            <p:nvPr/>
          </p:nvSpPr>
          <p:spPr>
            <a:xfrm>
              <a:off x="9878975" y="4708710"/>
              <a:ext cx="359959" cy="362034"/>
            </a:xfrm>
            <a:custGeom>
              <a:rect b="b" l="l" r="r" t="t"/>
              <a:pathLst>
                <a:path extrusionOk="0" h="614" w="612">
                  <a:moveTo>
                    <a:pt x="612" y="147"/>
                  </a:moveTo>
                  <a:cubicBezTo>
                    <a:pt x="556" y="56"/>
                    <a:pt x="457" y="0"/>
                    <a:pt x="350" y="0"/>
                  </a:cubicBezTo>
                  <a:cubicBezTo>
                    <a:pt x="296" y="0"/>
                    <a:pt x="243" y="14"/>
                    <a:pt x="197" y="41"/>
                  </a:cubicBezTo>
                  <a:cubicBezTo>
                    <a:pt x="50" y="126"/>
                    <a:pt x="0" y="314"/>
                    <a:pt x="84" y="460"/>
                  </a:cubicBezTo>
                  <a:cubicBezTo>
                    <a:pt x="139" y="555"/>
                    <a:pt x="241" y="614"/>
                    <a:pt x="350" y="614"/>
                  </a:cubicBezTo>
                  <a:cubicBezTo>
                    <a:pt x="350" y="614"/>
                    <a:pt x="350" y="614"/>
                    <a:pt x="350" y="614"/>
                  </a:cubicBezTo>
                  <a:cubicBezTo>
                    <a:pt x="404" y="614"/>
                    <a:pt x="457" y="600"/>
                    <a:pt x="504" y="573"/>
                  </a:cubicBezTo>
                  <a:cubicBezTo>
                    <a:pt x="548" y="547"/>
                    <a:pt x="585" y="511"/>
                    <a:pt x="612" y="467"/>
                  </a:cubicBezTo>
                  <a:cubicBezTo>
                    <a:pt x="558" y="368"/>
                    <a:pt x="558" y="246"/>
                    <a:pt x="612" y="147"/>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451" name="Google Shape;1451;p48"/>
          <p:cNvGrpSpPr/>
          <p:nvPr/>
        </p:nvGrpSpPr>
        <p:grpSpPr>
          <a:xfrm>
            <a:off x="7549097" y="2976371"/>
            <a:ext cx="445785" cy="421964"/>
            <a:chOff x="10914544" y="4407150"/>
            <a:chExt cx="720170" cy="681687"/>
          </a:xfrm>
        </p:grpSpPr>
        <p:sp>
          <p:nvSpPr>
            <p:cNvPr id="1452" name="Google Shape;1452;p48"/>
            <p:cNvSpPr/>
            <p:nvPr/>
          </p:nvSpPr>
          <p:spPr>
            <a:xfrm>
              <a:off x="10914544" y="4407150"/>
              <a:ext cx="349099" cy="392923"/>
            </a:xfrm>
            <a:custGeom>
              <a:rect b="b" l="l" r="r" t="t"/>
              <a:pathLst>
                <a:path extrusionOk="0" h="712" w="632">
                  <a:moveTo>
                    <a:pt x="138" y="607"/>
                  </a:moveTo>
                  <a:cubicBezTo>
                    <a:pt x="0" y="469"/>
                    <a:pt x="0" y="243"/>
                    <a:pt x="138" y="104"/>
                  </a:cubicBezTo>
                  <a:cubicBezTo>
                    <a:pt x="206" y="37"/>
                    <a:pt x="295" y="0"/>
                    <a:pt x="390" y="0"/>
                  </a:cubicBezTo>
                  <a:cubicBezTo>
                    <a:pt x="480" y="0"/>
                    <a:pt x="566" y="33"/>
                    <a:pt x="632" y="94"/>
                  </a:cubicBezTo>
                  <a:cubicBezTo>
                    <a:pt x="565" y="166"/>
                    <a:pt x="529" y="258"/>
                    <a:pt x="529" y="356"/>
                  </a:cubicBezTo>
                  <a:cubicBezTo>
                    <a:pt x="529" y="454"/>
                    <a:pt x="565" y="546"/>
                    <a:pt x="632" y="617"/>
                  </a:cubicBezTo>
                  <a:cubicBezTo>
                    <a:pt x="566" y="678"/>
                    <a:pt x="480" y="712"/>
                    <a:pt x="390" y="712"/>
                  </a:cubicBezTo>
                  <a:cubicBezTo>
                    <a:pt x="295" y="712"/>
                    <a:pt x="206" y="675"/>
                    <a:pt x="138" y="607"/>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53" name="Google Shape;1453;p48"/>
            <p:cNvSpPr/>
            <p:nvPr/>
          </p:nvSpPr>
          <p:spPr>
            <a:xfrm>
              <a:off x="10933187" y="4759296"/>
              <a:ext cx="393264" cy="329541"/>
            </a:xfrm>
            <a:custGeom>
              <a:rect b="b" l="l" r="r" t="t"/>
              <a:pathLst>
                <a:path extrusionOk="0" h="597" w="712">
                  <a:moveTo>
                    <a:pt x="356" y="102"/>
                  </a:moveTo>
                  <a:cubicBezTo>
                    <a:pt x="454" y="102"/>
                    <a:pt x="546" y="66"/>
                    <a:pt x="618" y="0"/>
                  </a:cubicBezTo>
                  <a:cubicBezTo>
                    <a:pt x="679" y="66"/>
                    <a:pt x="712" y="151"/>
                    <a:pt x="712" y="241"/>
                  </a:cubicBezTo>
                  <a:cubicBezTo>
                    <a:pt x="712" y="337"/>
                    <a:pt x="675" y="426"/>
                    <a:pt x="608" y="493"/>
                  </a:cubicBezTo>
                  <a:cubicBezTo>
                    <a:pt x="541" y="560"/>
                    <a:pt x="451" y="597"/>
                    <a:pt x="356" y="597"/>
                  </a:cubicBezTo>
                  <a:cubicBezTo>
                    <a:pt x="261" y="597"/>
                    <a:pt x="172" y="560"/>
                    <a:pt x="104" y="493"/>
                  </a:cubicBezTo>
                  <a:cubicBezTo>
                    <a:pt x="37" y="426"/>
                    <a:pt x="0" y="337"/>
                    <a:pt x="0" y="241"/>
                  </a:cubicBezTo>
                  <a:cubicBezTo>
                    <a:pt x="0" y="151"/>
                    <a:pt x="34" y="66"/>
                    <a:pt x="95" y="0"/>
                  </a:cubicBezTo>
                  <a:cubicBezTo>
                    <a:pt x="166" y="66"/>
                    <a:pt x="258" y="102"/>
                    <a:pt x="356" y="102"/>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54" name="Google Shape;1454;p48"/>
            <p:cNvSpPr/>
            <p:nvPr/>
          </p:nvSpPr>
          <p:spPr>
            <a:xfrm>
              <a:off x="11285615" y="4696357"/>
              <a:ext cx="330458" cy="392479"/>
            </a:xfrm>
            <a:custGeom>
              <a:rect b="b" l="l" r="r" t="t"/>
              <a:pathLst>
                <a:path extrusionOk="0" h="711" w="598">
                  <a:moveTo>
                    <a:pt x="493" y="607"/>
                  </a:moveTo>
                  <a:cubicBezTo>
                    <a:pt x="426" y="674"/>
                    <a:pt x="337" y="711"/>
                    <a:pt x="242" y="711"/>
                  </a:cubicBezTo>
                  <a:cubicBezTo>
                    <a:pt x="152" y="711"/>
                    <a:pt x="66" y="678"/>
                    <a:pt x="0" y="617"/>
                  </a:cubicBezTo>
                  <a:cubicBezTo>
                    <a:pt x="67" y="546"/>
                    <a:pt x="103" y="453"/>
                    <a:pt x="103" y="355"/>
                  </a:cubicBezTo>
                  <a:cubicBezTo>
                    <a:pt x="103" y="258"/>
                    <a:pt x="67" y="165"/>
                    <a:pt x="0" y="94"/>
                  </a:cubicBezTo>
                  <a:cubicBezTo>
                    <a:pt x="66" y="33"/>
                    <a:pt x="152" y="0"/>
                    <a:pt x="242" y="0"/>
                  </a:cubicBezTo>
                  <a:cubicBezTo>
                    <a:pt x="337" y="0"/>
                    <a:pt x="426" y="37"/>
                    <a:pt x="493" y="104"/>
                  </a:cubicBezTo>
                  <a:cubicBezTo>
                    <a:pt x="561" y="171"/>
                    <a:pt x="598" y="260"/>
                    <a:pt x="598" y="355"/>
                  </a:cubicBezTo>
                  <a:cubicBezTo>
                    <a:pt x="598" y="451"/>
                    <a:pt x="561" y="540"/>
                    <a:pt x="493" y="607"/>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55" name="Google Shape;1455;p48"/>
            <p:cNvSpPr/>
            <p:nvPr/>
          </p:nvSpPr>
          <p:spPr>
            <a:xfrm>
              <a:off x="11222808" y="4407150"/>
              <a:ext cx="411906" cy="329541"/>
            </a:xfrm>
            <a:custGeom>
              <a:rect b="b" l="l" r="r" t="t"/>
              <a:pathLst>
                <a:path extrusionOk="0" h="597" w="746">
                  <a:moveTo>
                    <a:pt x="356" y="0"/>
                  </a:moveTo>
                  <a:cubicBezTo>
                    <a:pt x="451" y="0"/>
                    <a:pt x="540" y="37"/>
                    <a:pt x="607" y="104"/>
                  </a:cubicBezTo>
                  <a:cubicBezTo>
                    <a:pt x="743" y="240"/>
                    <a:pt x="746" y="458"/>
                    <a:pt x="617" y="597"/>
                  </a:cubicBezTo>
                  <a:cubicBezTo>
                    <a:pt x="546" y="531"/>
                    <a:pt x="454" y="495"/>
                    <a:pt x="356" y="495"/>
                  </a:cubicBezTo>
                  <a:cubicBezTo>
                    <a:pt x="258" y="495"/>
                    <a:pt x="166" y="531"/>
                    <a:pt x="94" y="597"/>
                  </a:cubicBezTo>
                  <a:cubicBezTo>
                    <a:pt x="33" y="531"/>
                    <a:pt x="0" y="446"/>
                    <a:pt x="0" y="356"/>
                  </a:cubicBezTo>
                  <a:cubicBezTo>
                    <a:pt x="0" y="261"/>
                    <a:pt x="37" y="171"/>
                    <a:pt x="104" y="104"/>
                  </a:cubicBezTo>
                  <a:cubicBezTo>
                    <a:pt x="171" y="37"/>
                    <a:pt x="261" y="0"/>
                    <a:pt x="356" y="0"/>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456" name="Google Shape;1456;p48"/>
          <p:cNvGrpSpPr/>
          <p:nvPr/>
        </p:nvGrpSpPr>
        <p:grpSpPr>
          <a:xfrm>
            <a:off x="6266887" y="2984485"/>
            <a:ext cx="445805" cy="405735"/>
            <a:chOff x="8843122" y="4420259"/>
            <a:chExt cx="720202" cy="655469"/>
          </a:xfrm>
        </p:grpSpPr>
        <p:sp>
          <p:nvSpPr>
            <p:cNvPr id="1457" name="Google Shape;1457;p48"/>
            <p:cNvSpPr/>
            <p:nvPr/>
          </p:nvSpPr>
          <p:spPr>
            <a:xfrm>
              <a:off x="8843122" y="4664371"/>
              <a:ext cx="351295" cy="411356"/>
            </a:xfrm>
            <a:custGeom>
              <a:rect b="b" l="l" r="r" t="t"/>
              <a:pathLst>
                <a:path extrusionOk="0" h="618" w="530">
                  <a:moveTo>
                    <a:pt x="374" y="277"/>
                  </a:moveTo>
                  <a:cubicBezTo>
                    <a:pt x="280" y="220"/>
                    <a:pt x="216" y="122"/>
                    <a:pt x="203" y="13"/>
                  </a:cubicBezTo>
                  <a:cubicBezTo>
                    <a:pt x="202" y="5"/>
                    <a:pt x="192" y="0"/>
                    <a:pt x="185" y="5"/>
                  </a:cubicBezTo>
                  <a:cubicBezTo>
                    <a:pt x="44" y="104"/>
                    <a:pt x="0" y="297"/>
                    <a:pt x="88" y="449"/>
                  </a:cubicBezTo>
                  <a:cubicBezTo>
                    <a:pt x="148" y="553"/>
                    <a:pt x="259" y="618"/>
                    <a:pt x="380" y="618"/>
                  </a:cubicBezTo>
                  <a:cubicBezTo>
                    <a:pt x="380" y="618"/>
                    <a:pt x="380" y="618"/>
                    <a:pt x="380" y="618"/>
                  </a:cubicBezTo>
                  <a:cubicBezTo>
                    <a:pt x="428" y="618"/>
                    <a:pt x="477" y="607"/>
                    <a:pt x="521" y="586"/>
                  </a:cubicBezTo>
                  <a:cubicBezTo>
                    <a:pt x="529" y="583"/>
                    <a:pt x="530" y="572"/>
                    <a:pt x="523" y="567"/>
                  </a:cubicBezTo>
                  <a:cubicBezTo>
                    <a:pt x="435" y="501"/>
                    <a:pt x="382" y="397"/>
                    <a:pt x="380" y="287"/>
                  </a:cubicBezTo>
                  <a:cubicBezTo>
                    <a:pt x="380" y="283"/>
                    <a:pt x="378" y="279"/>
                    <a:pt x="374" y="277"/>
                  </a:cubicBezTo>
                  <a:close/>
                </a:path>
              </a:pathLst>
            </a:custGeom>
            <a:solidFill>
              <a:srgbClr val="6AA84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58" name="Google Shape;1458;p48"/>
            <p:cNvSpPr/>
            <p:nvPr/>
          </p:nvSpPr>
          <p:spPr>
            <a:xfrm>
              <a:off x="9232824" y="4664371"/>
              <a:ext cx="330500" cy="411356"/>
            </a:xfrm>
            <a:custGeom>
              <a:rect b="b" l="l" r="r" t="t"/>
              <a:pathLst>
                <a:path extrusionOk="0" h="618" w="499">
                  <a:moveTo>
                    <a:pt x="326" y="13"/>
                  </a:moveTo>
                  <a:cubicBezTo>
                    <a:pt x="313" y="122"/>
                    <a:pt x="250" y="220"/>
                    <a:pt x="155" y="277"/>
                  </a:cubicBezTo>
                  <a:cubicBezTo>
                    <a:pt x="152" y="279"/>
                    <a:pt x="149" y="283"/>
                    <a:pt x="149" y="287"/>
                  </a:cubicBezTo>
                  <a:cubicBezTo>
                    <a:pt x="147" y="397"/>
                    <a:pt x="94" y="501"/>
                    <a:pt x="7" y="567"/>
                  </a:cubicBezTo>
                  <a:cubicBezTo>
                    <a:pt x="0" y="572"/>
                    <a:pt x="1" y="583"/>
                    <a:pt x="9" y="586"/>
                  </a:cubicBezTo>
                  <a:cubicBezTo>
                    <a:pt x="53" y="607"/>
                    <a:pt x="101" y="618"/>
                    <a:pt x="150" y="618"/>
                  </a:cubicBezTo>
                  <a:cubicBezTo>
                    <a:pt x="270" y="618"/>
                    <a:pt x="382" y="553"/>
                    <a:pt x="442" y="449"/>
                  </a:cubicBezTo>
                  <a:cubicBezTo>
                    <a:pt x="487" y="371"/>
                    <a:pt x="499" y="281"/>
                    <a:pt x="476" y="194"/>
                  </a:cubicBezTo>
                  <a:cubicBezTo>
                    <a:pt x="455" y="117"/>
                    <a:pt x="409" y="51"/>
                    <a:pt x="344" y="5"/>
                  </a:cubicBezTo>
                  <a:cubicBezTo>
                    <a:pt x="337" y="0"/>
                    <a:pt x="327" y="5"/>
                    <a:pt x="326" y="13"/>
                  </a:cubicBezTo>
                  <a:close/>
                </a:path>
              </a:pathLst>
            </a:custGeom>
            <a:solidFill>
              <a:srgbClr val="45818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59" name="Google Shape;1459;p48"/>
            <p:cNvSpPr/>
            <p:nvPr/>
          </p:nvSpPr>
          <p:spPr>
            <a:xfrm>
              <a:off x="9108305" y="4859367"/>
              <a:ext cx="210630" cy="182470"/>
            </a:xfrm>
            <a:custGeom>
              <a:rect b="b" l="l" r="r" t="t"/>
              <a:pathLst>
                <a:path extrusionOk="0" h="274" w="318">
                  <a:moveTo>
                    <a:pt x="165" y="271"/>
                  </a:moveTo>
                  <a:cubicBezTo>
                    <a:pt x="253" y="214"/>
                    <a:pt x="309" y="118"/>
                    <a:pt x="317" y="14"/>
                  </a:cubicBezTo>
                  <a:cubicBezTo>
                    <a:pt x="318" y="6"/>
                    <a:pt x="309" y="0"/>
                    <a:pt x="301" y="3"/>
                  </a:cubicBezTo>
                  <a:cubicBezTo>
                    <a:pt x="256" y="23"/>
                    <a:pt x="208" y="33"/>
                    <a:pt x="159" y="33"/>
                  </a:cubicBezTo>
                  <a:cubicBezTo>
                    <a:pt x="110" y="33"/>
                    <a:pt x="61" y="23"/>
                    <a:pt x="16" y="3"/>
                  </a:cubicBezTo>
                  <a:cubicBezTo>
                    <a:pt x="8" y="0"/>
                    <a:pt x="0" y="6"/>
                    <a:pt x="0" y="14"/>
                  </a:cubicBezTo>
                  <a:cubicBezTo>
                    <a:pt x="9" y="118"/>
                    <a:pt x="65" y="214"/>
                    <a:pt x="152" y="271"/>
                  </a:cubicBezTo>
                  <a:cubicBezTo>
                    <a:pt x="156" y="274"/>
                    <a:pt x="161" y="274"/>
                    <a:pt x="165" y="271"/>
                  </a:cubicBezTo>
                  <a:close/>
                </a:path>
              </a:pathLst>
            </a:custGeom>
            <a:solidFill>
              <a:srgbClr val="A2C4C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60" name="Google Shape;1460;p48"/>
            <p:cNvSpPr/>
            <p:nvPr/>
          </p:nvSpPr>
          <p:spPr>
            <a:xfrm>
              <a:off x="8990881" y="4420259"/>
              <a:ext cx="445234" cy="224220"/>
            </a:xfrm>
            <a:custGeom>
              <a:rect b="b" l="l" r="r" t="t"/>
              <a:pathLst>
                <a:path extrusionOk="0" h="337" w="672">
                  <a:moveTo>
                    <a:pt x="336" y="0"/>
                  </a:moveTo>
                  <a:cubicBezTo>
                    <a:pt x="160" y="0"/>
                    <a:pt x="15" y="135"/>
                    <a:pt x="0" y="307"/>
                  </a:cubicBezTo>
                  <a:cubicBezTo>
                    <a:pt x="0" y="315"/>
                    <a:pt x="8" y="322"/>
                    <a:pt x="16" y="318"/>
                  </a:cubicBezTo>
                  <a:cubicBezTo>
                    <a:pt x="60" y="299"/>
                    <a:pt x="108" y="290"/>
                    <a:pt x="156" y="290"/>
                  </a:cubicBezTo>
                  <a:cubicBezTo>
                    <a:pt x="217" y="290"/>
                    <a:pt x="277" y="305"/>
                    <a:pt x="330" y="335"/>
                  </a:cubicBezTo>
                  <a:cubicBezTo>
                    <a:pt x="334" y="337"/>
                    <a:pt x="338" y="337"/>
                    <a:pt x="341" y="335"/>
                  </a:cubicBezTo>
                  <a:cubicBezTo>
                    <a:pt x="395" y="305"/>
                    <a:pt x="455" y="290"/>
                    <a:pt x="516" y="290"/>
                  </a:cubicBezTo>
                  <a:cubicBezTo>
                    <a:pt x="564" y="290"/>
                    <a:pt x="611" y="299"/>
                    <a:pt x="655" y="318"/>
                  </a:cubicBezTo>
                  <a:cubicBezTo>
                    <a:pt x="663" y="321"/>
                    <a:pt x="672" y="315"/>
                    <a:pt x="671" y="307"/>
                  </a:cubicBezTo>
                  <a:cubicBezTo>
                    <a:pt x="656" y="135"/>
                    <a:pt x="511" y="0"/>
                    <a:pt x="336" y="0"/>
                  </a:cubicBezTo>
                  <a:close/>
                </a:path>
              </a:pathLst>
            </a:custGeom>
            <a:solidFill>
              <a:srgbClr val="3C78D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61" name="Google Shape;1461;p48"/>
            <p:cNvSpPr/>
            <p:nvPr/>
          </p:nvSpPr>
          <p:spPr>
            <a:xfrm>
              <a:off x="8988924" y="4625814"/>
              <a:ext cx="207939" cy="207766"/>
            </a:xfrm>
            <a:custGeom>
              <a:rect b="b" l="l" r="r" t="t"/>
              <a:pathLst>
                <a:path extrusionOk="0" h="312" w="314">
                  <a:moveTo>
                    <a:pt x="147" y="307"/>
                  </a:moveTo>
                  <a:cubicBezTo>
                    <a:pt x="154" y="312"/>
                    <a:pt x="163" y="308"/>
                    <a:pt x="164" y="299"/>
                  </a:cubicBezTo>
                  <a:cubicBezTo>
                    <a:pt x="170" y="251"/>
                    <a:pt x="185" y="203"/>
                    <a:pt x="210" y="161"/>
                  </a:cubicBezTo>
                  <a:cubicBezTo>
                    <a:pt x="234" y="118"/>
                    <a:pt x="268" y="81"/>
                    <a:pt x="307" y="52"/>
                  </a:cubicBezTo>
                  <a:cubicBezTo>
                    <a:pt x="314" y="47"/>
                    <a:pt x="313" y="37"/>
                    <a:pt x="305" y="33"/>
                  </a:cubicBezTo>
                  <a:cubicBezTo>
                    <a:pt x="260" y="11"/>
                    <a:pt x="210" y="0"/>
                    <a:pt x="159" y="0"/>
                  </a:cubicBezTo>
                  <a:cubicBezTo>
                    <a:pt x="104" y="0"/>
                    <a:pt x="49" y="14"/>
                    <a:pt x="0" y="40"/>
                  </a:cubicBezTo>
                  <a:cubicBezTo>
                    <a:pt x="4" y="147"/>
                    <a:pt x="59" y="247"/>
                    <a:pt x="147" y="307"/>
                  </a:cubicBezTo>
                  <a:close/>
                </a:path>
              </a:pathLst>
            </a:custGeom>
            <a:solidFill>
              <a:srgbClr val="B6D7A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62" name="Google Shape;1462;p48"/>
            <p:cNvSpPr/>
            <p:nvPr/>
          </p:nvSpPr>
          <p:spPr>
            <a:xfrm>
              <a:off x="9232824" y="4627288"/>
              <a:ext cx="203291" cy="203591"/>
            </a:xfrm>
            <a:custGeom>
              <a:rect b="b" l="l" r="r" t="t"/>
              <a:pathLst>
                <a:path extrusionOk="0" h="306" w="307">
                  <a:moveTo>
                    <a:pt x="9" y="31"/>
                  </a:moveTo>
                  <a:cubicBezTo>
                    <a:pt x="1" y="35"/>
                    <a:pt x="0" y="45"/>
                    <a:pt x="7" y="51"/>
                  </a:cubicBezTo>
                  <a:cubicBezTo>
                    <a:pt x="45" y="79"/>
                    <a:pt x="77" y="116"/>
                    <a:pt x="101" y="158"/>
                  </a:cubicBezTo>
                  <a:cubicBezTo>
                    <a:pt x="126" y="199"/>
                    <a:pt x="141" y="246"/>
                    <a:pt x="147" y="293"/>
                  </a:cubicBezTo>
                  <a:cubicBezTo>
                    <a:pt x="148" y="302"/>
                    <a:pt x="158" y="306"/>
                    <a:pt x="165" y="301"/>
                  </a:cubicBezTo>
                  <a:cubicBezTo>
                    <a:pt x="248" y="243"/>
                    <a:pt x="301" y="149"/>
                    <a:pt x="307" y="46"/>
                  </a:cubicBezTo>
                  <a:cubicBezTo>
                    <a:pt x="307" y="42"/>
                    <a:pt x="305" y="38"/>
                    <a:pt x="301" y="35"/>
                  </a:cubicBezTo>
                  <a:cubicBezTo>
                    <a:pt x="254" y="12"/>
                    <a:pt x="202" y="0"/>
                    <a:pt x="151" y="0"/>
                  </a:cubicBezTo>
                  <a:cubicBezTo>
                    <a:pt x="101" y="0"/>
                    <a:pt x="53" y="11"/>
                    <a:pt x="9" y="31"/>
                  </a:cubicBezTo>
                  <a:close/>
                </a:path>
              </a:pathLst>
            </a:custGeom>
            <a:solidFill>
              <a:srgbClr val="A4C2F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463" name="Google Shape;1463;p48"/>
          <p:cNvGrpSpPr/>
          <p:nvPr/>
        </p:nvGrpSpPr>
        <p:grpSpPr>
          <a:xfrm>
            <a:off x="3069757" y="2283047"/>
            <a:ext cx="445812" cy="394518"/>
            <a:chOff x="1510757" y="3225422"/>
            <a:chExt cx="720214" cy="637347"/>
          </a:xfrm>
        </p:grpSpPr>
        <p:sp>
          <p:nvSpPr>
            <p:cNvPr id="1464" name="Google Shape;1464;p48"/>
            <p:cNvSpPr/>
            <p:nvPr/>
          </p:nvSpPr>
          <p:spPr>
            <a:xfrm>
              <a:off x="1774546" y="3475620"/>
              <a:ext cx="261417" cy="238347"/>
            </a:xfrm>
            <a:custGeom>
              <a:rect b="b" l="l" r="r" t="t"/>
              <a:pathLst>
                <a:path extrusionOk="0" h="351" w="385">
                  <a:moveTo>
                    <a:pt x="0" y="288"/>
                  </a:moveTo>
                  <a:cubicBezTo>
                    <a:pt x="0" y="195"/>
                    <a:pt x="0" y="195"/>
                    <a:pt x="0" y="195"/>
                  </a:cubicBezTo>
                  <a:cubicBezTo>
                    <a:pt x="7" y="203"/>
                    <a:pt x="17" y="209"/>
                    <a:pt x="28" y="209"/>
                  </a:cubicBezTo>
                  <a:cubicBezTo>
                    <a:pt x="39" y="209"/>
                    <a:pt x="49" y="204"/>
                    <a:pt x="56" y="195"/>
                  </a:cubicBezTo>
                  <a:cubicBezTo>
                    <a:pt x="66" y="183"/>
                    <a:pt x="72" y="166"/>
                    <a:pt x="71" y="146"/>
                  </a:cubicBezTo>
                  <a:cubicBezTo>
                    <a:pt x="72" y="127"/>
                    <a:pt x="66" y="110"/>
                    <a:pt x="56" y="98"/>
                  </a:cubicBezTo>
                  <a:cubicBezTo>
                    <a:pt x="49" y="89"/>
                    <a:pt x="39" y="84"/>
                    <a:pt x="28" y="84"/>
                  </a:cubicBezTo>
                  <a:cubicBezTo>
                    <a:pt x="17" y="84"/>
                    <a:pt x="7" y="89"/>
                    <a:pt x="0" y="98"/>
                  </a:cubicBezTo>
                  <a:cubicBezTo>
                    <a:pt x="0" y="0"/>
                    <a:pt x="0" y="0"/>
                    <a:pt x="0" y="0"/>
                  </a:cubicBezTo>
                  <a:cubicBezTo>
                    <a:pt x="189" y="0"/>
                    <a:pt x="189" y="0"/>
                    <a:pt x="189" y="0"/>
                  </a:cubicBezTo>
                  <a:cubicBezTo>
                    <a:pt x="312" y="0"/>
                    <a:pt x="312" y="0"/>
                    <a:pt x="312" y="0"/>
                  </a:cubicBezTo>
                  <a:cubicBezTo>
                    <a:pt x="313" y="0"/>
                    <a:pt x="313" y="0"/>
                    <a:pt x="313" y="0"/>
                  </a:cubicBezTo>
                  <a:cubicBezTo>
                    <a:pt x="313" y="122"/>
                    <a:pt x="313" y="122"/>
                    <a:pt x="313" y="122"/>
                  </a:cubicBezTo>
                  <a:cubicBezTo>
                    <a:pt x="314" y="125"/>
                    <a:pt x="317" y="128"/>
                    <a:pt x="320" y="128"/>
                  </a:cubicBezTo>
                  <a:cubicBezTo>
                    <a:pt x="327" y="129"/>
                    <a:pt x="334" y="129"/>
                    <a:pt x="338" y="122"/>
                  </a:cubicBezTo>
                  <a:cubicBezTo>
                    <a:pt x="341" y="119"/>
                    <a:pt x="342" y="115"/>
                    <a:pt x="345" y="111"/>
                  </a:cubicBezTo>
                  <a:cubicBezTo>
                    <a:pt x="351" y="100"/>
                    <a:pt x="366" y="99"/>
                    <a:pt x="374" y="109"/>
                  </a:cubicBezTo>
                  <a:cubicBezTo>
                    <a:pt x="382" y="119"/>
                    <a:pt x="385" y="133"/>
                    <a:pt x="385" y="146"/>
                  </a:cubicBezTo>
                  <a:cubicBezTo>
                    <a:pt x="385" y="160"/>
                    <a:pt x="382" y="174"/>
                    <a:pt x="374" y="184"/>
                  </a:cubicBezTo>
                  <a:cubicBezTo>
                    <a:pt x="366" y="194"/>
                    <a:pt x="351" y="193"/>
                    <a:pt x="345" y="182"/>
                  </a:cubicBezTo>
                  <a:cubicBezTo>
                    <a:pt x="342" y="178"/>
                    <a:pt x="341" y="174"/>
                    <a:pt x="338" y="170"/>
                  </a:cubicBezTo>
                  <a:cubicBezTo>
                    <a:pt x="334" y="164"/>
                    <a:pt x="327" y="164"/>
                    <a:pt x="320" y="164"/>
                  </a:cubicBezTo>
                  <a:cubicBezTo>
                    <a:pt x="317" y="164"/>
                    <a:pt x="314" y="168"/>
                    <a:pt x="313" y="171"/>
                  </a:cubicBezTo>
                  <a:cubicBezTo>
                    <a:pt x="313" y="351"/>
                    <a:pt x="313" y="351"/>
                    <a:pt x="313" y="351"/>
                  </a:cubicBezTo>
                  <a:cubicBezTo>
                    <a:pt x="107" y="324"/>
                    <a:pt x="107" y="324"/>
                    <a:pt x="107" y="324"/>
                  </a:cubicBezTo>
                  <a:cubicBezTo>
                    <a:pt x="107" y="324"/>
                    <a:pt x="74" y="316"/>
                    <a:pt x="52" y="310"/>
                  </a:cubicBezTo>
                  <a:cubicBezTo>
                    <a:pt x="32" y="305"/>
                    <a:pt x="0" y="288"/>
                    <a:pt x="0" y="288"/>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65" name="Google Shape;1465;p48"/>
            <p:cNvSpPr/>
            <p:nvPr/>
          </p:nvSpPr>
          <p:spPr>
            <a:xfrm>
              <a:off x="2000650" y="3426634"/>
              <a:ext cx="230321" cy="296287"/>
            </a:xfrm>
            <a:custGeom>
              <a:rect b="b" l="l" r="r" t="t"/>
              <a:pathLst>
                <a:path extrusionOk="0" h="436" w="339">
                  <a:moveTo>
                    <a:pt x="187" y="65"/>
                  </a:moveTo>
                  <a:cubicBezTo>
                    <a:pt x="187" y="58"/>
                    <a:pt x="187" y="51"/>
                    <a:pt x="193" y="47"/>
                  </a:cubicBezTo>
                  <a:cubicBezTo>
                    <a:pt x="197" y="45"/>
                    <a:pt x="201" y="43"/>
                    <a:pt x="205" y="41"/>
                  </a:cubicBezTo>
                  <a:cubicBezTo>
                    <a:pt x="216" y="34"/>
                    <a:pt x="217" y="20"/>
                    <a:pt x="207" y="11"/>
                  </a:cubicBezTo>
                  <a:cubicBezTo>
                    <a:pt x="197" y="3"/>
                    <a:pt x="183" y="0"/>
                    <a:pt x="169" y="0"/>
                  </a:cubicBezTo>
                  <a:cubicBezTo>
                    <a:pt x="156" y="0"/>
                    <a:pt x="142" y="3"/>
                    <a:pt x="132" y="11"/>
                  </a:cubicBezTo>
                  <a:cubicBezTo>
                    <a:pt x="122" y="20"/>
                    <a:pt x="123" y="34"/>
                    <a:pt x="134" y="41"/>
                  </a:cubicBezTo>
                  <a:cubicBezTo>
                    <a:pt x="138" y="43"/>
                    <a:pt x="142" y="45"/>
                    <a:pt x="145" y="47"/>
                  </a:cubicBezTo>
                  <a:cubicBezTo>
                    <a:pt x="152" y="51"/>
                    <a:pt x="152" y="58"/>
                    <a:pt x="151" y="65"/>
                  </a:cubicBezTo>
                  <a:cubicBezTo>
                    <a:pt x="151" y="69"/>
                    <a:pt x="148" y="71"/>
                    <a:pt x="145" y="72"/>
                  </a:cubicBezTo>
                  <a:cubicBezTo>
                    <a:pt x="61" y="72"/>
                    <a:pt x="61" y="72"/>
                    <a:pt x="61" y="72"/>
                  </a:cubicBezTo>
                  <a:cubicBezTo>
                    <a:pt x="0" y="72"/>
                    <a:pt x="0" y="72"/>
                    <a:pt x="0" y="72"/>
                  </a:cubicBezTo>
                  <a:cubicBezTo>
                    <a:pt x="0" y="170"/>
                    <a:pt x="0" y="170"/>
                    <a:pt x="0" y="170"/>
                  </a:cubicBezTo>
                  <a:cubicBezTo>
                    <a:pt x="7" y="161"/>
                    <a:pt x="17" y="156"/>
                    <a:pt x="28" y="156"/>
                  </a:cubicBezTo>
                  <a:cubicBezTo>
                    <a:pt x="39" y="156"/>
                    <a:pt x="49" y="161"/>
                    <a:pt x="56" y="170"/>
                  </a:cubicBezTo>
                  <a:cubicBezTo>
                    <a:pt x="66" y="182"/>
                    <a:pt x="71" y="199"/>
                    <a:pt x="71" y="218"/>
                  </a:cubicBezTo>
                  <a:cubicBezTo>
                    <a:pt x="71" y="238"/>
                    <a:pt x="66" y="255"/>
                    <a:pt x="56" y="267"/>
                  </a:cubicBezTo>
                  <a:cubicBezTo>
                    <a:pt x="49" y="276"/>
                    <a:pt x="39" y="281"/>
                    <a:pt x="28" y="281"/>
                  </a:cubicBezTo>
                  <a:cubicBezTo>
                    <a:pt x="17" y="281"/>
                    <a:pt x="7" y="275"/>
                    <a:pt x="0" y="267"/>
                  </a:cubicBezTo>
                  <a:cubicBezTo>
                    <a:pt x="0" y="425"/>
                    <a:pt x="0" y="425"/>
                    <a:pt x="0" y="425"/>
                  </a:cubicBezTo>
                  <a:cubicBezTo>
                    <a:pt x="86" y="436"/>
                    <a:pt x="86" y="436"/>
                    <a:pt x="86" y="436"/>
                  </a:cubicBezTo>
                  <a:cubicBezTo>
                    <a:pt x="128" y="431"/>
                    <a:pt x="201" y="415"/>
                    <a:pt x="248" y="367"/>
                  </a:cubicBezTo>
                  <a:cubicBezTo>
                    <a:pt x="307" y="309"/>
                    <a:pt x="328" y="205"/>
                    <a:pt x="328" y="205"/>
                  </a:cubicBezTo>
                  <a:cubicBezTo>
                    <a:pt x="328" y="205"/>
                    <a:pt x="339" y="143"/>
                    <a:pt x="333" y="72"/>
                  </a:cubicBezTo>
                  <a:cubicBezTo>
                    <a:pt x="193" y="72"/>
                    <a:pt x="193" y="72"/>
                    <a:pt x="193" y="72"/>
                  </a:cubicBezTo>
                  <a:cubicBezTo>
                    <a:pt x="190" y="71"/>
                    <a:pt x="187" y="69"/>
                    <a:pt x="187" y="65"/>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66" name="Google Shape;1466;p48"/>
            <p:cNvSpPr/>
            <p:nvPr/>
          </p:nvSpPr>
          <p:spPr>
            <a:xfrm>
              <a:off x="1774546" y="3225422"/>
              <a:ext cx="211874" cy="236503"/>
            </a:xfrm>
            <a:custGeom>
              <a:rect b="b" l="l" r="r" t="t"/>
              <a:pathLst>
                <a:path extrusionOk="0" h="348" w="312">
                  <a:moveTo>
                    <a:pt x="0" y="157"/>
                  </a:moveTo>
                  <a:cubicBezTo>
                    <a:pt x="7" y="149"/>
                    <a:pt x="17" y="143"/>
                    <a:pt x="28" y="143"/>
                  </a:cubicBezTo>
                  <a:cubicBezTo>
                    <a:pt x="39" y="143"/>
                    <a:pt x="49" y="148"/>
                    <a:pt x="56" y="157"/>
                  </a:cubicBezTo>
                  <a:cubicBezTo>
                    <a:pt x="66" y="169"/>
                    <a:pt x="72" y="186"/>
                    <a:pt x="71" y="206"/>
                  </a:cubicBezTo>
                  <a:cubicBezTo>
                    <a:pt x="72" y="225"/>
                    <a:pt x="66" y="242"/>
                    <a:pt x="56" y="255"/>
                  </a:cubicBezTo>
                  <a:cubicBezTo>
                    <a:pt x="49" y="263"/>
                    <a:pt x="39" y="268"/>
                    <a:pt x="28" y="268"/>
                  </a:cubicBezTo>
                  <a:cubicBezTo>
                    <a:pt x="17" y="268"/>
                    <a:pt x="7" y="263"/>
                    <a:pt x="0" y="254"/>
                  </a:cubicBezTo>
                  <a:cubicBezTo>
                    <a:pt x="0" y="348"/>
                    <a:pt x="0" y="348"/>
                    <a:pt x="0" y="348"/>
                  </a:cubicBezTo>
                  <a:cubicBezTo>
                    <a:pt x="189" y="348"/>
                    <a:pt x="189" y="348"/>
                    <a:pt x="189" y="348"/>
                  </a:cubicBezTo>
                  <a:cubicBezTo>
                    <a:pt x="312" y="348"/>
                    <a:pt x="312" y="348"/>
                    <a:pt x="312" y="348"/>
                  </a:cubicBezTo>
                  <a:cubicBezTo>
                    <a:pt x="312" y="254"/>
                    <a:pt x="312" y="254"/>
                    <a:pt x="312" y="254"/>
                  </a:cubicBezTo>
                  <a:cubicBezTo>
                    <a:pt x="305" y="263"/>
                    <a:pt x="295" y="268"/>
                    <a:pt x="284" y="268"/>
                  </a:cubicBezTo>
                  <a:cubicBezTo>
                    <a:pt x="274" y="268"/>
                    <a:pt x="264" y="263"/>
                    <a:pt x="257" y="255"/>
                  </a:cubicBezTo>
                  <a:cubicBezTo>
                    <a:pt x="246" y="242"/>
                    <a:pt x="241" y="225"/>
                    <a:pt x="241" y="206"/>
                  </a:cubicBezTo>
                  <a:cubicBezTo>
                    <a:pt x="241" y="186"/>
                    <a:pt x="246" y="169"/>
                    <a:pt x="257" y="157"/>
                  </a:cubicBezTo>
                  <a:cubicBezTo>
                    <a:pt x="264" y="148"/>
                    <a:pt x="274" y="143"/>
                    <a:pt x="284" y="143"/>
                  </a:cubicBezTo>
                  <a:cubicBezTo>
                    <a:pt x="295" y="143"/>
                    <a:pt x="305" y="149"/>
                    <a:pt x="312" y="157"/>
                  </a:cubicBezTo>
                  <a:cubicBezTo>
                    <a:pt x="312" y="23"/>
                    <a:pt x="312" y="23"/>
                    <a:pt x="312" y="23"/>
                  </a:cubicBezTo>
                  <a:cubicBezTo>
                    <a:pt x="292" y="20"/>
                    <a:pt x="273" y="18"/>
                    <a:pt x="256" y="17"/>
                  </a:cubicBezTo>
                  <a:cubicBezTo>
                    <a:pt x="182" y="11"/>
                    <a:pt x="96" y="0"/>
                    <a:pt x="0" y="12"/>
                  </a:cubicBezTo>
                  <a:lnTo>
                    <a:pt x="0" y="157"/>
                  </a:ln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67" name="Google Shape;1467;p48"/>
            <p:cNvSpPr/>
            <p:nvPr/>
          </p:nvSpPr>
          <p:spPr>
            <a:xfrm>
              <a:off x="1951107" y="3243857"/>
              <a:ext cx="274329" cy="218067"/>
            </a:xfrm>
            <a:custGeom>
              <a:rect b="b" l="l" r="r" t="t"/>
              <a:pathLst>
                <a:path extrusionOk="0" h="321" w="404">
                  <a:moveTo>
                    <a:pt x="72" y="155"/>
                  </a:moveTo>
                  <a:cubicBezTo>
                    <a:pt x="71" y="158"/>
                    <a:pt x="69" y="161"/>
                    <a:pt x="65" y="161"/>
                  </a:cubicBezTo>
                  <a:cubicBezTo>
                    <a:pt x="58" y="161"/>
                    <a:pt x="52" y="161"/>
                    <a:pt x="47" y="155"/>
                  </a:cubicBezTo>
                  <a:cubicBezTo>
                    <a:pt x="45" y="151"/>
                    <a:pt x="43" y="147"/>
                    <a:pt x="41" y="143"/>
                  </a:cubicBezTo>
                  <a:cubicBezTo>
                    <a:pt x="34" y="132"/>
                    <a:pt x="20" y="131"/>
                    <a:pt x="11" y="141"/>
                  </a:cubicBezTo>
                  <a:cubicBezTo>
                    <a:pt x="3" y="151"/>
                    <a:pt x="0" y="165"/>
                    <a:pt x="0" y="179"/>
                  </a:cubicBezTo>
                  <a:cubicBezTo>
                    <a:pt x="0" y="192"/>
                    <a:pt x="3" y="206"/>
                    <a:pt x="11" y="216"/>
                  </a:cubicBezTo>
                  <a:cubicBezTo>
                    <a:pt x="20" y="226"/>
                    <a:pt x="34" y="225"/>
                    <a:pt x="41" y="214"/>
                  </a:cubicBezTo>
                  <a:cubicBezTo>
                    <a:pt x="43" y="210"/>
                    <a:pt x="45" y="206"/>
                    <a:pt x="47" y="203"/>
                  </a:cubicBezTo>
                  <a:cubicBezTo>
                    <a:pt x="52" y="196"/>
                    <a:pt x="58" y="196"/>
                    <a:pt x="65" y="197"/>
                  </a:cubicBezTo>
                  <a:cubicBezTo>
                    <a:pt x="69" y="197"/>
                    <a:pt x="71" y="200"/>
                    <a:pt x="72" y="203"/>
                  </a:cubicBezTo>
                  <a:cubicBezTo>
                    <a:pt x="72" y="321"/>
                    <a:pt x="72" y="321"/>
                    <a:pt x="72" y="321"/>
                  </a:cubicBezTo>
                  <a:cubicBezTo>
                    <a:pt x="134" y="321"/>
                    <a:pt x="134" y="321"/>
                    <a:pt x="134" y="321"/>
                  </a:cubicBezTo>
                  <a:cubicBezTo>
                    <a:pt x="194" y="321"/>
                    <a:pt x="194" y="321"/>
                    <a:pt x="194" y="321"/>
                  </a:cubicBezTo>
                  <a:cubicBezTo>
                    <a:pt x="185" y="314"/>
                    <a:pt x="180" y="304"/>
                    <a:pt x="180" y="293"/>
                  </a:cubicBezTo>
                  <a:cubicBezTo>
                    <a:pt x="180" y="283"/>
                    <a:pt x="185" y="272"/>
                    <a:pt x="193" y="265"/>
                  </a:cubicBezTo>
                  <a:cubicBezTo>
                    <a:pt x="206" y="255"/>
                    <a:pt x="223" y="250"/>
                    <a:pt x="242" y="250"/>
                  </a:cubicBezTo>
                  <a:cubicBezTo>
                    <a:pt x="262" y="250"/>
                    <a:pt x="279" y="255"/>
                    <a:pt x="291" y="265"/>
                  </a:cubicBezTo>
                  <a:cubicBezTo>
                    <a:pt x="300" y="272"/>
                    <a:pt x="305" y="283"/>
                    <a:pt x="305" y="293"/>
                  </a:cubicBezTo>
                  <a:cubicBezTo>
                    <a:pt x="305" y="304"/>
                    <a:pt x="299" y="314"/>
                    <a:pt x="291" y="321"/>
                  </a:cubicBezTo>
                  <a:cubicBezTo>
                    <a:pt x="404" y="321"/>
                    <a:pt x="404" y="321"/>
                    <a:pt x="404" y="321"/>
                  </a:cubicBezTo>
                  <a:cubicBezTo>
                    <a:pt x="403" y="315"/>
                    <a:pt x="402" y="308"/>
                    <a:pt x="401" y="301"/>
                  </a:cubicBezTo>
                  <a:cubicBezTo>
                    <a:pt x="396" y="273"/>
                    <a:pt x="371" y="189"/>
                    <a:pt x="282" y="113"/>
                  </a:cubicBezTo>
                  <a:cubicBezTo>
                    <a:pt x="199" y="42"/>
                    <a:pt x="130" y="13"/>
                    <a:pt x="72" y="0"/>
                  </a:cubicBezTo>
                  <a:lnTo>
                    <a:pt x="72" y="155"/>
                  </a:ln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68" name="Google Shape;1468;p48"/>
            <p:cNvSpPr/>
            <p:nvPr/>
          </p:nvSpPr>
          <p:spPr>
            <a:xfrm>
              <a:off x="1858610" y="3710542"/>
              <a:ext cx="173926" cy="152226"/>
            </a:xfrm>
            <a:custGeom>
              <a:rect b="b" l="l" r="r" t="t"/>
              <a:pathLst>
                <a:path extrusionOk="0" h="224" w="256">
                  <a:moveTo>
                    <a:pt x="253" y="39"/>
                  </a:moveTo>
                  <a:cubicBezTo>
                    <a:pt x="254" y="37"/>
                    <a:pt x="255" y="35"/>
                    <a:pt x="256" y="34"/>
                  </a:cubicBezTo>
                  <a:cubicBezTo>
                    <a:pt x="0" y="0"/>
                    <a:pt x="0" y="0"/>
                    <a:pt x="0" y="0"/>
                  </a:cubicBezTo>
                  <a:cubicBezTo>
                    <a:pt x="142" y="206"/>
                    <a:pt x="142" y="206"/>
                    <a:pt x="142" y="206"/>
                  </a:cubicBezTo>
                  <a:cubicBezTo>
                    <a:pt x="148" y="216"/>
                    <a:pt x="159" y="221"/>
                    <a:pt x="170" y="222"/>
                  </a:cubicBezTo>
                  <a:cubicBezTo>
                    <a:pt x="225" y="224"/>
                    <a:pt x="225" y="224"/>
                    <a:pt x="225" y="224"/>
                  </a:cubicBezTo>
                  <a:cubicBezTo>
                    <a:pt x="233" y="224"/>
                    <a:pt x="235" y="221"/>
                    <a:pt x="233" y="218"/>
                  </a:cubicBezTo>
                  <a:cubicBezTo>
                    <a:pt x="229" y="209"/>
                    <a:pt x="220" y="192"/>
                    <a:pt x="212" y="175"/>
                  </a:cubicBezTo>
                  <a:cubicBezTo>
                    <a:pt x="207" y="166"/>
                    <a:pt x="206" y="154"/>
                    <a:pt x="210" y="144"/>
                  </a:cubicBezTo>
                  <a:lnTo>
                    <a:pt x="253" y="39"/>
                  </a:ln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69" name="Google Shape;1469;p48"/>
            <p:cNvSpPr/>
            <p:nvPr/>
          </p:nvSpPr>
          <p:spPr>
            <a:xfrm>
              <a:off x="1521825" y="3426634"/>
              <a:ext cx="288560" cy="234396"/>
            </a:xfrm>
            <a:custGeom>
              <a:rect b="b" l="l" r="r" t="t"/>
              <a:pathLst>
                <a:path extrusionOk="0" h="345" w="425">
                  <a:moveTo>
                    <a:pt x="299" y="269"/>
                  </a:moveTo>
                  <a:cubicBezTo>
                    <a:pt x="299" y="269"/>
                    <a:pt x="299" y="269"/>
                    <a:pt x="299" y="269"/>
                  </a:cubicBezTo>
                  <a:cubicBezTo>
                    <a:pt x="308" y="298"/>
                    <a:pt x="328" y="324"/>
                    <a:pt x="352" y="345"/>
                  </a:cubicBezTo>
                  <a:cubicBezTo>
                    <a:pt x="352" y="243"/>
                    <a:pt x="352" y="243"/>
                    <a:pt x="352" y="243"/>
                  </a:cubicBezTo>
                  <a:cubicBezTo>
                    <a:pt x="353" y="240"/>
                    <a:pt x="356" y="236"/>
                    <a:pt x="359" y="236"/>
                  </a:cubicBezTo>
                  <a:cubicBezTo>
                    <a:pt x="366" y="236"/>
                    <a:pt x="373" y="236"/>
                    <a:pt x="377" y="242"/>
                  </a:cubicBezTo>
                  <a:cubicBezTo>
                    <a:pt x="380" y="246"/>
                    <a:pt x="381" y="250"/>
                    <a:pt x="384" y="254"/>
                  </a:cubicBezTo>
                  <a:cubicBezTo>
                    <a:pt x="391" y="265"/>
                    <a:pt x="405" y="266"/>
                    <a:pt x="413" y="256"/>
                  </a:cubicBezTo>
                  <a:cubicBezTo>
                    <a:pt x="421" y="246"/>
                    <a:pt x="425" y="232"/>
                    <a:pt x="424" y="218"/>
                  </a:cubicBezTo>
                  <a:cubicBezTo>
                    <a:pt x="425" y="205"/>
                    <a:pt x="421" y="191"/>
                    <a:pt x="413" y="181"/>
                  </a:cubicBezTo>
                  <a:cubicBezTo>
                    <a:pt x="405" y="171"/>
                    <a:pt x="391" y="172"/>
                    <a:pt x="384" y="183"/>
                  </a:cubicBezTo>
                  <a:cubicBezTo>
                    <a:pt x="381" y="187"/>
                    <a:pt x="380" y="191"/>
                    <a:pt x="377" y="194"/>
                  </a:cubicBezTo>
                  <a:cubicBezTo>
                    <a:pt x="373" y="201"/>
                    <a:pt x="366" y="201"/>
                    <a:pt x="359" y="200"/>
                  </a:cubicBezTo>
                  <a:cubicBezTo>
                    <a:pt x="356" y="200"/>
                    <a:pt x="353" y="197"/>
                    <a:pt x="352" y="194"/>
                  </a:cubicBezTo>
                  <a:cubicBezTo>
                    <a:pt x="352" y="72"/>
                    <a:pt x="352" y="72"/>
                    <a:pt x="352" y="72"/>
                  </a:cubicBezTo>
                  <a:cubicBezTo>
                    <a:pt x="205" y="72"/>
                    <a:pt x="205" y="72"/>
                    <a:pt x="205" y="72"/>
                  </a:cubicBezTo>
                  <a:cubicBezTo>
                    <a:pt x="202" y="71"/>
                    <a:pt x="198" y="69"/>
                    <a:pt x="198" y="65"/>
                  </a:cubicBezTo>
                  <a:cubicBezTo>
                    <a:pt x="198" y="58"/>
                    <a:pt x="198" y="51"/>
                    <a:pt x="204" y="47"/>
                  </a:cubicBezTo>
                  <a:cubicBezTo>
                    <a:pt x="208" y="45"/>
                    <a:pt x="212" y="43"/>
                    <a:pt x="216" y="41"/>
                  </a:cubicBezTo>
                  <a:cubicBezTo>
                    <a:pt x="227" y="34"/>
                    <a:pt x="228" y="20"/>
                    <a:pt x="218" y="11"/>
                  </a:cubicBezTo>
                  <a:cubicBezTo>
                    <a:pt x="208" y="3"/>
                    <a:pt x="194" y="0"/>
                    <a:pt x="180" y="0"/>
                  </a:cubicBezTo>
                  <a:cubicBezTo>
                    <a:pt x="167" y="0"/>
                    <a:pt x="153" y="3"/>
                    <a:pt x="143" y="11"/>
                  </a:cubicBezTo>
                  <a:cubicBezTo>
                    <a:pt x="133" y="20"/>
                    <a:pt x="134" y="34"/>
                    <a:pt x="145" y="41"/>
                  </a:cubicBezTo>
                  <a:cubicBezTo>
                    <a:pt x="149" y="43"/>
                    <a:pt x="153" y="45"/>
                    <a:pt x="156" y="47"/>
                  </a:cubicBezTo>
                  <a:cubicBezTo>
                    <a:pt x="163" y="51"/>
                    <a:pt x="163" y="58"/>
                    <a:pt x="162" y="65"/>
                  </a:cubicBezTo>
                  <a:cubicBezTo>
                    <a:pt x="162" y="69"/>
                    <a:pt x="159" y="71"/>
                    <a:pt x="156" y="72"/>
                  </a:cubicBezTo>
                  <a:cubicBezTo>
                    <a:pt x="0" y="72"/>
                    <a:pt x="0" y="72"/>
                    <a:pt x="0" y="72"/>
                  </a:cubicBezTo>
                  <a:cubicBezTo>
                    <a:pt x="0" y="72"/>
                    <a:pt x="0" y="72"/>
                    <a:pt x="0" y="72"/>
                  </a:cubicBezTo>
                  <a:cubicBezTo>
                    <a:pt x="3" y="89"/>
                    <a:pt x="23" y="134"/>
                    <a:pt x="23" y="134"/>
                  </a:cubicBezTo>
                  <a:cubicBezTo>
                    <a:pt x="53" y="249"/>
                    <a:pt x="185" y="304"/>
                    <a:pt x="299" y="269"/>
                  </a:cubicBezTo>
                  <a:cubicBezTo>
                    <a:pt x="299" y="269"/>
                    <a:pt x="299" y="269"/>
                    <a:pt x="299" y="269"/>
                  </a:cubicBezTo>
                  <a:close/>
                </a:path>
              </a:pathLst>
            </a:cu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70" name="Google Shape;1470;p48"/>
            <p:cNvSpPr/>
            <p:nvPr/>
          </p:nvSpPr>
          <p:spPr>
            <a:xfrm>
              <a:off x="1510757" y="3234903"/>
              <a:ext cx="299628" cy="227021"/>
            </a:xfrm>
            <a:custGeom>
              <a:rect b="b" l="l" r="r" t="t"/>
              <a:pathLst>
                <a:path extrusionOk="0" h="334" w="441">
                  <a:moveTo>
                    <a:pt x="148" y="334"/>
                  </a:moveTo>
                  <a:cubicBezTo>
                    <a:pt x="139" y="327"/>
                    <a:pt x="134" y="317"/>
                    <a:pt x="134" y="306"/>
                  </a:cubicBezTo>
                  <a:cubicBezTo>
                    <a:pt x="134" y="296"/>
                    <a:pt x="139" y="285"/>
                    <a:pt x="147" y="278"/>
                  </a:cubicBezTo>
                  <a:cubicBezTo>
                    <a:pt x="160" y="268"/>
                    <a:pt x="177" y="263"/>
                    <a:pt x="196" y="263"/>
                  </a:cubicBezTo>
                  <a:cubicBezTo>
                    <a:pt x="216" y="263"/>
                    <a:pt x="233" y="268"/>
                    <a:pt x="245" y="278"/>
                  </a:cubicBezTo>
                  <a:cubicBezTo>
                    <a:pt x="254" y="285"/>
                    <a:pt x="259" y="296"/>
                    <a:pt x="259" y="306"/>
                  </a:cubicBezTo>
                  <a:cubicBezTo>
                    <a:pt x="259" y="317"/>
                    <a:pt x="253" y="327"/>
                    <a:pt x="245" y="334"/>
                  </a:cubicBezTo>
                  <a:cubicBezTo>
                    <a:pt x="368" y="334"/>
                    <a:pt x="368" y="334"/>
                    <a:pt x="368" y="334"/>
                  </a:cubicBezTo>
                  <a:cubicBezTo>
                    <a:pt x="368" y="216"/>
                    <a:pt x="368" y="216"/>
                    <a:pt x="368" y="216"/>
                  </a:cubicBezTo>
                  <a:cubicBezTo>
                    <a:pt x="369" y="213"/>
                    <a:pt x="372" y="210"/>
                    <a:pt x="375" y="210"/>
                  </a:cubicBezTo>
                  <a:cubicBezTo>
                    <a:pt x="382" y="209"/>
                    <a:pt x="389" y="209"/>
                    <a:pt x="393" y="216"/>
                  </a:cubicBezTo>
                  <a:cubicBezTo>
                    <a:pt x="396" y="219"/>
                    <a:pt x="397" y="223"/>
                    <a:pt x="400" y="227"/>
                  </a:cubicBezTo>
                  <a:cubicBezTo>
                    <a:pt x="407" y="238"/>
                    <a:pt x="421" y="239"/>
                    <a:pt x="429" y="229"/>
                  </a:cubicBezTo>
                  <a:cubicBezTo>
                    <a:pt x="437" y="219"/>
                    <a:pt x="441" y="205"/>
                    <a:pt x="440" y="192"/>
                  </a:cubicBezTo>
                  <a:cubicBezTo>
                    <a:pt x="441" y="178"/>
                    <a:pt x="437" y="164"/>
                    <a:pt x="429" y="154"/>
                  </a:cubicBezTo>
                  <a:cubicBezTo>
                    <a:pt x="421" y="144"/>
                    <a:pt x="407" y="145"/>
                    <a:pt x="400" y="156"/>
                  </a:cubicBezTo>
                  <a:cubicBezTo>
                    <a:pt x="397" y="160"/>
                    <a:pt x="396" y="164"/>
                    <a:pt x="393" y="168"/>
                  </a:cubicBezTo>
                  <a:cubicBezTo>
                    <a:pt x="389" y="174"/>
                    <a:pt x="382" y="174"/>
                    <a:pt x="375" y="174"/>
                  </a:cubicBezTo>
                  <a:cubicBezTo>
                    <a:pt x="372" y="174"/>
                    <a:pt x="369" y="171"/>
                    <a:pt x="368" y="168"/>
                  </a:cubicBezTo>
                  <a:cubicBezTo>
                    <a:pt x="368" y="0"/>
                    <a:pt x="368" y="0"/>
                    <a:pt x="368" y="0"/>
                  </a:cubicBezTo>
                  <a:cubicBezTo>
                    <a:pt x="367" y="1"/>
                    <a:pt x="366" y="1"/>
                    <a:pt x="365" y="1"/>
                  </a:cubicBezTo>
                  <a:cubicBezTo>
                    <a:pt x="253" y="36"/>
                    <a:pt x="253" y="36"/>
                    <a:pt x="253" y="36"/>
                  </a:cubicBezTo>
                  <a:cubicBezTo>
                    <a:pt x="226" y="45"/>
                    <a:pt x="199" y="57"/>
                    <a:pt x="175" y="72"/>
                  </a:cubicBezTo>
                  <a:cubicBezTo>
                    <a:pt x="175" y="72"/>
                    <a:pt x="109" y="111"/>
                    <a:pt x="90" y="130"/>
                  </a:cubicBezTo>
                  <a:cubicBezTo>
                    <a:pt x="32" y="188"/>
                    <a:pt x="0" y="227"/>
                    <a:pt x="14" y="334"/>
                  </a:cubicBezTo>
                  <a:lnTo>
                    <a:pt x="148" y="334"/>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471" name="Google Shape;1471;p48"/>
          <p:cNvGrpSpPr/>
          <p:nvPr/>
        </p:nvGrpSpPr>
        <p:grpSpPr>
          <a:xfrm>
            <a:off x="3761148" y="2300567"/>
            <a:ext cx="445767" cy="359478"/>
            <a:chOff x="2595501" y="3253725"/>
            <a:chExt cx="720141" cy="580739"/>
          </a:xfrm>
        </p:grpSpPr>
        <p:sp>
          <p:nvSpPr>
            <p:cNvPr id="1472" name="Google Shape;1472;p48"/>
            <p:cNvSpPr/>
            <p:nvPr/>
          </p:nvSpPr>
          <p:spPr>
            <a:xfrm>
              <a:off x="2595501" y="3269807"/>
              <a:ext cx="416349" cy="273171"/>
            </a:xfrm>
            <a:custGeom>
              <a:rect b="b" l="l" r="r" t="t"/>
              <a:pathLst>
                <a:path extrusionOk="0" h="472" w="722">
                  <a:moveTo>
                    <a:pt x="250" y="429"/>
                  </a:moveTo>
                  <a:cubicBezTo>
                    <a:pt x="250" y="413"/>
                    <a:pt x="258" y="398"/>
                    <a:pt x="270" y="388"/>
                  </a:cubicBezTo>
                  <a:cubicBezTo>
                    <a:pt x="289" y="372"/>
                    <a:pt x="315" y="364"/>
                    <a:pt x="344" y="365"/>
                  </a:cubicBezTo>
                  <a:cubicBezTo>
                    <a:pt x="373" y="364"/>
                    <a:pt x="399" y="372"/>
                    <a:pt x="418" y="388"/>
                  </a:cubicBezTo>
                  <a:cubicBezTo>
                    <a:pt x="431" y="398"/>
                    <a:pt x="438" y="413"/>
                    <a:pt x="438" y="429"/>
                  </a:cubicBezTo>
                  <a:cubicBezTo>
                    <a:pt x="438" y="446"/>
                    <a:pt x="430" y="461"/>
                    <a:pt x="417" y="472"/>
                  </a:cubicBezTo>
                  <a:cubicBezTo>
                    <a:pt x="598" y="472"/>
                    <a:pt x="598" y="472"/>
                    <a:pt x="598" y="472"/>
                  </a:cubicBezTo>
                  <a:cubicBezTo>
                    <a:pt x="606" y="472"/>
                    <a:pt x="613" y="465"/>
                    <a:pt x="613" y="457"/>
                  </a:cubicBezTo>
                  <a:cubicBezTo>
                    <a:pt x="613" y="457"/>
                    <a:pt x="613" y="457"/>
                    <a:pt x="613" y="457"/>
                  </a:cubicBezTo>
                  <a:cubicBezTo>
                    <a:pt x="613" y="457"/>
                    <a:pt x="613" y="457"/>
                    <a:pt x="613" y="457"/>
                  </a:cubicBezTo>
                  <a:cubicBezTo>
                    <a:pt x="613" y="320"/>
                    <a:pt x="613" y="320"/>
                    <a:pt x="613" y="320"/>
                  </a:cubicBezTo>
                  <a:cubicBezTo>
                    <a:pt x="615" y="315"/>
                    <a:pt x="619" y="310"/>
                    <a:pt x="624" y="310"/>
                  </a:cubicBezTo>
                  <a:cubicBezTo>
                    <a:pt x="635" y="310"/>
                    <a:pt x="645" y="310"/>
                    <a:pt x="651" y="319"/>
                  </a:cubicBezTo>
                  <a:cubicBezTo>
                    <a:pt x="655" y="325"/>
                    <a:pt x="657" y="331"/>
                    <a:pt x="661" y="336"/>
                  </a:cubicBezTo>
                  <a:cubicBezTo>
                    <a:pt x="671" y="353"/>
                    <a:pt x="693" y="355"/>
                    <a:pt x="705" y="340"/>
                  </a:cubicBezTo>
                  <a:cubicBezTo>
                    <a:pt x="718" y="325"/>
                    <a:pt x="722" y="303"/>
                    <a:pt x="722" y="283"/>
                  </a:cubicBezTo>
                  <a:cubicBezTo>
                    <a:pt x="722" y="263"/>
                    <a:pt x="718" y="242"/>
                    <a:pt x="705" y="227"/>
                  </a:cubicBezTo>
                  <a:cubicBezTo>
                    <a:pt x="693" y="211"/>
                    <a:pt x="671" y="213"/>
                    <a:pt x="661" y="230"/>
                  </a:cubicBezTo>
                  <a:cubicBezTo>
                    <a:pt x="657" y="235"/>
                    <a:pt x="655" y="241"/>
                    <a:pt x="651" y="247"/>
                  </a:cubicBezTo>
                  <a:cubicBezTo>
                    <a:pt x="645" y="256"/>
                    <a:pt x="635" y="256"/>
                    <a:pt x="624" y="256"/>
                  </a:cubicBezTo>
                  <a:cubicBezTo>
                    <a:pt x="619" y="256"/>
                    <a:pt x="615" y="251"/>
                    <a:pt x="613" y="247"/>
                  </a:cubicBezTo>
                  <a:cubicBezTo>
                    <a:pt x="613" y="104"/>
                    <a:pt x="613" y="104"/>
                    <a:pt x="613" y="104"/>
                  </a:cubicBezTo>
                  <a:cubicBezTo>
                    <a:pt x="613" y="96"/>
                    <a:pt x="609" y="89"/>
                    <a:pt x="602" y="85"/>
                  </a:cubicBezTo>
                  <a:cubicBezTo>
                    <a:pt x="600" y="84"/>
                    <a:pt x="598" y="82"/>
                    <a:pt x="595" y="81"/>
                  </a:cubicBezTo>
                  <a:cubicBezTo>
                    <a:pt x="520" y="29"/>
                    <a:pt x="437" y="0"/>
                    <a:pt x="345" y="0"/>
                  </a:cubicBezTo>
                  <a:cubicBezTo>
                    <a:pt x="147" y="9"/>
                    <a:pt x="0" y="128"/>
                    <a:pt x="25" y="345"/>
                  </a:cubicBezTo>
                  <a:cubicBezTo>
                    <a:pt x="29" y="385"/>
                    <a:pt x="37" y="424"/>
                    <a:pt x="49" y="461"/>
                  </a:cubicBezTo>
                  <a:cubicBezTo>
                    <a:pt x="52" y="467"/>
                    <a:pt x="57" y="472"/>
                    <a:pt x="64" y="472"/>
                  </a:cubicBezTo>
                  <a:cubicBezTo>
                    <a:pt x="271" y="472"/>
                    <a:pt x="271" y="472"/>
                    <a:pt x="271" y="472"/>
                  </a:cubicBezTo>
                  <a:cubicBezTo>
                    <a:pt x="258" y="461"/>
                    <a:pt x="250" y="446"/>
                    <a:pt x="250" y="429"/>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73" name="Google Shape;1473;p48"/>
            <p:cNvSpPr/>
            <p:nvPr/>
          </p:nvSpPr>
          <p:spPr>
            <a:xfrm>
              <a:off x="2903528" y="3560177"/>
              <a:ext cx="374670" cy="273617"/>
            </a:xfrm>
            <a:custGeom>
              <a:rect b="b" l="l" r="r" t="t"/>
              <a:pathLst>
                <a:path extrusionOk="0" h="473" w="650">
                  <a:moveTo>
                    <a:pt x="455" y="42"/>
                  </a:moveTo>
                  <a:cubicBezTo>
                    <a:pt x="455" y="58"/>
                    <a:pt x="448" y="74"/>
                    <a:pt x="435" y="84"/>
                  </a:cubicBezTo>
                  <a:cubicBezTo>
                    <a:pt x="417" y="100"/>
                    <a:pt x="391" y="108"/>
                    <a:pt x="361" y="107"/>
                  </a:cubicBezTo>
                  <a:cubicBezTo>
                    <a:pt x="332" y="108"/>
                    <a:pt x="306" y="100"/>
                    <a:pt x="288" y="84"/>
                  </a:cubicBezTo>
                  <a:cubicBezTo>
                    <a:pt x="275" y="74"/>
                    <a:pt x="268" y="58"/>
                    <a:pt x="268" y="42"/>
                  </a:cubicBezTo>
                  <a:cubicBezTo>
                    <a:pt x="268" y="26"/>
                    <a:pt x="275" y="11"/>
                    <a:pt x="289" y="0"/>
                  </a:cubicBezTo>
                  <a:cubicBezTo>
                    <a:pt x="124" y="0"/>
                    <a:pt x="124" y="0"/>
                    <a:pt x="124" y="0"/>
                  </a:cubicBezTo>
                  <a:cubicBezTo>
                    <a:pt x="116" y="0"/>
                    <a:pt x="109" y="7"/>
                    <a:pt x="109" y="15"/>
                  </a:cubicBezTo>
                  <a:cubicBezTo>
                    <a:pt x="109" y="181"/>
                    <a:pt x="109" y="181"/>
                    <a:pt x="109" y="181"/>
                  </a:cubicBezTo>
                  <a:cubicBezTo>
                    <a:pt x="107" y="186"/>
                    <a:pt x="104" y="190"/>
                    <a:pt x="98" y="191"/>
                  </a:cubicBezTo>
                  <a:cubicBezTo>
                    <a:pt x="88" y="191"/>
                    <a:pt x="78" y="191"/>
                    <a:pt x="71" y="181"/>
                  </a:cubicBezTo>
                  <a:cubicBezTo>
                    <a:pt x="68" y="176"/>
                    <a:pt x="65" y="170"/>
                    <a:pt x="62" y="164"/>
                  </a:cubicBezTo>
                  <a:cubicBezTo>
                    <a:pt x="51" y="148"/>
                    <a:pt x="30" y="146"/>
                    <a:pt x="17" y="161"/>
                  </a:cubicBezTo>
                  <a:cubicBezTo>
                    <a:pt x="5" y="176"/>
                    <a:pt x="0" y="198"/>
                    <a:pt x="1" y="218"/>
                  </a:cubicBezTo>
                  <a:cubicBezTo>
                    <a:pt x="0" y="238"/>
                    <a:pt x="5" y="259"/>
                    <a:pt x="17" y="274"/>
                  </a:cubicBezTo>
                  <a:cubicBezTo>
                    <a:pt x="30" y="289"/>
                    <a:pt x="51" y="288"/>
                    <a:pt x="62" y="271"/>
                  </a:cubicBezTo>
                  <a:cubicBezTo>
                    <a:pt x="65" y="265"/>
                    <a:pt x="68" y="259"/>
                    <a:pt x="71" y="254"/>
                  </a:cubicBezTo>
                  <a:cubicBezTo>
                    <a:pt x="78" y="244"/>
                    <a:pt x="88" y="244"/>
                    <a:pt x="98" y="245"/>
                  </a:cubicBezTo>
                  <a:cubicBezTo>
                    <a:pt x="104" y="245"/>
                    <a:pt x="107" y="250"/>
                    <a:pt x="109" y="254"/>
                  </a:cubicBezTo>
                  <a:cubicBezTo>
                    <a:pt x="109" y="457"/>
                    <a:pt x="109" y="457"/>
                    <a:pt x="109" y="457"/>
                  </a:cubicBezTo>
                  <a:cubicBezTo>
                    <a:pt x="109" y="466"/>
                    <a:pt x="118" y="473"/>
                    <a:pt x="127" y="470"/>
                  </a:cubicBezTo>
                  <a:cubicBezTo>
                    <a:pt x="132" y="468"/>
                    <a:pt x="138" y="466"/>
                    <a:pt x="143" y="464"/>
                  </a:cubicBezTo>
                  <a:cubicBezTo>
                    <a:pt x="264" y="406"/>
                    <a:pt x="377" y="334"/>
                    <a:pt x="477" y="243"/>
                  </a:cubicBezTo>
                  <a:cubicBezTo>
                    <a:pt x="549" y="178"/>
                    <a:pt x="607" y="105"/>
                    <a:pt x="646" y="21"/>
                  </a:cubicBezTo>
                  <a:cubicBezTo>
                    <a:pt x="650" y="11"/>
                    <a:pt x="643" y="0"/>
                    <a:pt x="632" y="0"/>
                  </a:cubicBezTo>
                  <a:cubicBezTo>
                    <a:pt x="434" y="0"/>
                    <a:pt x="434" y="0"/>
                    <a:pt x="434" y="0"/>
                  </a:cubicBezTo>
                  <a:cubicBezTo>
                    <a:pt x="448" y="11"/>
                    <a:pt x="455" y="26"/>
                    <a:pt x="455" y="42"/>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74" name="Google Shape;1474;p48"/>
            <p:cNvSpPr/>
            <p:nvPr/>
          </p:nvSpPr>
          <p:spPr>
            <a:xfrm>
              <a:off x="2635397" y="3497189"/>
              <a:ext cx="313600" cy="337276"/>
            </a:xfrm>
            <a:custGeom>
              <a:rect b="b" l="l" r="r" t="t"/>
              <a:pathLst>
                <a:path extrusionOk="0" h="583" w="544">
                  <a:moveTo>
                    <a:pt x="502" y="420"/>
                  </a:moveTo>
                  <a:cubicBezTo>
                    <a:pt x="486" y="420"/>
                    <a:pt x="471" y="413"/>
                    <a:pt x="460" y="400"/>
                  </a:cubicBezTo>
                  <a:cubicBezTo>
                    <a:pt x="445" y="382"/>
                    <a:pt x="436" y="356"/>
                    <a:pt x="437" y="327"/>
                  </a:cubicBezTo>
                  <a:cubicBezTo>
                    <a:pt x="436" y="298"/>
                    <a:pt x="445" y="271"/>
                    <a:pt x="460" y="253"/>
                  </a:cubicBezTo>
                  <a:cubicBezTo>
                    <a:pt x="471" y="240"/>
                    <a:pt x="486" y="233"/>
                    <a:pt x="502" y="233"/>
                  </a:cubicBezTo>
                  <a:cubicBezTo>
                    <a:pt x="518" y="233"/>
                    <a:pt x="534" y="241"/>
                    <a:pt x="544" y="254"/>
                  </a:cubicBezTo>
                  <a:cubicBezTo>
                    <a:pt x="544" y="124"/>
                    <a:pt x="544" y="124"/>
                    <a:pt x="544" y="124"/>
                  </a:cubicBezTo>
                  <a:cubicBezTo>
                    <a:pt x="544" y="116"/>
                    <a:pt x="537" y="109"/>
                    <a:pt x="529" y="109"/>
                  </a:cubicBezTo>
                  <a:cubicBezTo>
                    <a:pt x="312" y="109"/>
                    <a:pt x="312" y="109"/>
                    <a:pt x="312" y="109"/>
                  </a:cubicBezTo>
                  <a:cubicBezTo>
                    <a:pt x="307" y="107"/>
                    <a:pt x="302" y="103"/>
                    <a:pt x="302" y="98"/>
                  </a:cubicBezTo>
                  <a:cubicBezTo>
                    <a:pt x="302" y="87"/>
                    <a:pt x="302" y="78"/>
                    <a:pt x="311" y="71"/>
                  </a:cubicBezTo>
                  <a:cubicBezTo>
                    <a:pt x="317" y="67"/>
                    <a:pt x="323" y="65"/>
                    <a:pt x="328" y="61"/>
                  </a:cubicBezTo>
                  <a:cubicBezTo>
                    <a:pt x="345" y="51"/>
                    <a:pt x="347" y="30"/>
                    <a:pt x="332" y="17"/>
                  </a:cubicBezTo>
                  <a:cubicBezTo>
                    <a:pt x="317" y="5"/>
                    <a:pt x="295" y="0"/>
                    <a:pt x="275" y="0"/>
                  </a:cubicBezTo>
                  <a:cubicBezTo>
                    <a:pt x="255" y="0"/>
                    <a:pt x="234" y="5"/>
                    <a:pt x="219" y="17"/>
                  </a:cubicBezTo>
                  <a:cubicBezTo>
                    <a:pt x="203" y="30"/>
                    <a:pt x="205" y="51"/>
                    <a:pt x="222" y="61"/>
                  </a:cubicBezTo>
                  <a:cubicBezTo>
                    <a:pt x="227" y="65"/>
                    <a:pt x="233" y="67"/>
                    <a:pt x="239" y="71"/>
                  </a:cubicBezTo>
                  <a:cubicBezTo>
                    <a:pt x="248" y="78"/>
                    <a:pt x="248" y="87"/>
                    <a:pt x="248" y="98"/>
                  </a:cubicBezTo>
                  <a:cubicBezTo>
                    <a:pt x="248" y="103"/>
                    <a:pt x="243" y="107"/>
                    <a:pt x="239" y="109"/>
                  </a:cubicBezTo>
                  <a:cubicBezTo>
                    <a:pt x="19" y="109"/>
                    <a:pt x="19" y="109"/>
                    <a:pt x="19" y="109"/>
                  </a:cubicBezTo>
                  <a:cubicBezTo>
                    <a:pt x="8" y="109"/>
                    <a:pt x="0" y="120"/>
                    <a:pt x="5" y="130"/>
                  </a:cubicBezTo>
                  <a:cubicBezTo>
                    <a:pt x="18" y="157"/>
                    <a:pt x="32" y="183"/>
                    <a:pt x="50" y="208"/>
                  </a:cubicBezTo>
                  <a:cubicBezTo>
                    <a:pt x="170" y="381"/>
                    <a:pt x="338" y="493"/>
                    <a:pt x="525" y="579"/>
                  </a:cubicBezTo>
                  <a:cubicBezTo>
                    <a:pt x="525" y="579"/>
                    <a:pt x="525" y="579"/>
                    <a:pt x="525" y="579"/>
                  </a:cubicBezTo>
                  <a:cubicBezTo>
                    <a:pt x="534" y="583"/>
                    <a:pt x="544" y="576"/>
                    <a:pt x="544" y="567"/>
                  </a:cubicBezTo>
                  <a:cubicBezTo>
                    <a:pt x="544" y="399"/>
                    <a:pt x="544" y="399"/>
                    <a:pt x="544" y="399"/>
                  </a:cubicBezTo>
                  <a:cubicBezTo>
                    <a:pt x="534" y="413"/>
                    <a:pt x="518" y="420"/>
                    <a:pt x="502" y="420"/>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75" name="Google Shape;1475;p48"/>
            <p:cNvSpPr/>
            <p:nvPr/>
          </p:nvSpPr>
          <p:spPr>
            <a:xfrm>
              <a:off x="2966382" y="3253725"/>
              <a:ext cx="349261" cy="352241"/>
            </a:xfrm>
            <a:custGeom>
              <a:rect b="b" l="l" r="r" t="t"/>
              <a:pathLst>
                <a:path extrusionOk="0" h="609" w="606">
                  <a:moveTo>
                    <a:pt x="397" y="49"/>
                  </a:moveTo>
                  <a:cubicBezTo>
                    <a:pt x="262" y="0"/>
                    <a:pt x="137" y="39"/>
                    <a:pt x="19" y="109"/>
                  </a:cubicBezTo>
                  <a:cubicBezTo>
                    <a:pt x="17" y="110"/>
                    <a:pt x="15" y="111"/>
                    <a:pt x="13" y="112"/>
                  </a:cubicBezTo>
                  <a:cubicBezTo>
                    <a:pt x="5" y="116"/>
                    <a:pt x="0" y="124"/>
                    <a:pt x="0" y="132"/>
                  </a:cubicBezTo>
                  <a:cubicBezTo>
                    <a:pt x="0" y="238"/>
                    <a:pt x="0" y="238"/>
                    <a:pt x="0" y="238"/>
                  </a:cubicBezTo>
                  <a:cubicBezTo>
                    <a:pt x="11" y="225"/>
                    <a:pt x="26" y="217"/>
                    <a:pt x="43" y="217"/>
                  </a:cubicBezTo>
                  <a:cubicBezTo>
                    <a:pt x="59" y="217"/>
                    <a:pt x="74" y="225"/>
                    <a:pt x="85" y="237"/>
                  </a:cubicBezTo>
                  <a:cubicBezTo>
                    <a:pt x="100" y="256"/>
                    <a:pt x="108" y="282"/>
                    <a:pt x="108" y="311"/>
                  </a:cubicBezTo>
                  <a:cubicBezTo>
                    <a:pt x="108" y="340"/>
                    <a:pt x="100" y="366"/>
                    <a:pt x="85" y="385"/>
                  </a:cubicBezTo>
                  <a:cubicBezTo>
                    <a:pt x="74" y="398"/>
                    <a:pt x="59" y="405"/>
                    <a:pt x="43" y="405"/>
                  </a:cubicBezTo>
                  <a:cubicBezTo>
                    <a:pt x="26" y="405"/>
                    <a:pt x="11" y="397"/>
                    <a:pt x="0" y="384"/>
                  </a:cubicBezTo>
                  <a:cubicBezTo>
                    <a:pt x="0" y="485"/>
                    <a:pt x="0" y="485"/>
                    <a:pt x="0" y="485"/>
                  </a:cubicBezTo>
                  <a:cubicBezTo>
                    <a:pt x="0" y="493"/>
                    <a:pt x="7" y="500"/>
                    <a:pt x="15" y="500"/>
                  </a:cubicBezTo>
                  <a:cubicBezTo>
                    <a:pt x="216" y="500"/>
                    <a:pt x="216" y="500"/>
                    <a:pt x="216" y="500"/>
                  </a:cubicBezTo>
                  <a:cubicBezTo>
                    <a:pt x="221" y="502"/>
                    <a:pt x="225" y="505"/>
                    <a:pt x="225" y="511"/>
                  </a:cubicBezTo>
                  <a:cubicBezTo>
                    <a:pt x="226" y="521"/>
                    <a:pt x="226" y="531"/>
                    <a:pt x="216" y="538"/>
                  </a:cubicBezTo>
                  <a:cubicBezTo>
                    <a:pt x="211" y="541"/>
                    <a:pt x="205" y="544"/>
                    <a:pt x="199" y="547"/>
                  </a:cubicBezTo>
                  <a:cubicBezTo>
                    <a:pt x="183" y="558"/>
                    <a:pt x="181" y="579"/>
                    <a:pt x="196" y="592"/>
                  </a:cubicBezTo>
                  <a:cubicBezTo>
                    <a:pt x="211" y="604"/>
                    <a:pt x="233" y="609"/>
                    <a:pt x="252" y="609"/>
                  </a:cubicBezTo>
                  <a:cubicBezTo>
                    <a:pt x="272" y="609"/>
                    <a:pt x="294" y="604"/>
                    <a:pt x="309" y="592"/>
                  </a:cubicBezTo>
                  <a:cubicBezTo>
                    <a:pt x="324" y="579"/>
                    <a:pt x="322" y="558"/>
                    <a:pt x="306" y="547"/>
                  </a:cubicBezTo>
                  <a:cubicBezTo>
                    <a:pt x="300" y="544"/>
                    <a:pt x="294" y="541"/>
                    <a:pt x="289" y="538"/>
                  </a:cubicBezTo>
                  <a:cubicBezTo>
                    <a:pt x="279" y="531"/>
                    <a:pt x="279" y="521"/>
                    <a:pt x="279" y="511"/>
                  </a:cubicBezTo>
                  <a:cubicBezTo>
                    <a:pt x="280" y="505"/>
                    <a:pt x="284" y="502"/>
                    <a:pt x="289" y="500"/>
                  </a:cubicBezTo>
                  <a:cubicBezTo>
                    <a:pt x="547" y="500"/>
                    <a:pt x="547" y="500"/>
                    <a:pt x="547" y="500"/>
                  </a:cubicBezTo>
                  <a:cubicBezTo>
                    <a:pt x="554" y="500"/>
                    <a:pt x="559" y="496"/>
                    <a:pt x="561" y="490"/>
                  </a:cubicBezTo>
                  <a:cubicBezTo>
                    <a:pt x="574" y="451"/>
                    <a:pt x="583" y="411"/>
                    <a:pt x="588" y="368"/>
                  </a:cubicBezTo>
                  <a:cubicBezTo>
                    <a:pt x="606" y="217"/>
                    <a:pt x="540" y="101"/>
                    <a:pt x="397" y="49"/>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476" name="Google Shape;1476;p48"/>
          <p:cNvGrpSpPr/>
          <p:nvPr/>
        </p:nvGrpSpPr>
        <p:grpSpPr>
          <a:xfrm>
            <a:off x="5143819" y="2257535"/>
            <a:ext cx="443879" cy="445541"/>
            <a:chOff x="4764809" y="3184208"/>
            <a:chExt cx="717090" cy="719775"/>
          </a:xfrm>
        </p:grpSpPr>
        <p:sp>
          <p:nvSpPr>
            <p:cNvPr id="1477" name="Google Shape;1477;p48"/>
            <p:cNvSpPr/>
            <p:nvPr/>
          </p:nvSpPr>
          <p:spPr>
            <a:xfrm>
              <a:off x="5143387" y="3232375"/>
              <a:ext cx="338512" cy="556553"/>
            </a:xfrm>
            <a:custGeom>
              <a:rect b="b" l="l" r="r" t="t"/>
              <a:pathLst>
                <a:path extrusionOk="0" h="847" w="517">
                  <a:moveTo>
                    <a:pt x="0" y="802"/>
                  </a:moveTo>
                  <a:cubicBezTo>
                    <a:pt x="37" y="819"/>
                    <a:pt x="110" y="847"/>
                    <a:pt x="190" y="847"/>
                  </a:cubicBezTo>
                  <a:cubicBezTo>
                    <a:pt x="190" y="847"/>
                    <a:pt x="190" y="847"/>
                    <a:pt x="190" y="847"/>
                  </a:cubicBezTo>
                  <a:cubicBezTo>
                    <a:pt x="199" y="847"/>
                    <a:pt x="209" y="847"/>
                    <a:pt x="218" y="846"/>
                  </a:cubicBezTo>
                  <a:cubicBezTo>
                    <a:pt x="349" y="835"/>
                    <a:pt x="430" y="763"/>
                    <a:pt x="441" y="754"/>
                  </a:cubicBezTo>
                  <a:cubicBezTo>
                    <a:pt x="491" y="669"/>
                    <a:pt x="517" y="573"/>
                    <a:pt x="517" y="474"/>
                  </a:cubicBezTo>
                  <a:cubicBezTo>
                    <a:pt x="517" y="274"/>
                    <a:pt x="411" y="96"/>
                    <a:pt x="244" y="0"/>
                  </a:cubicBezTo>
                  <a:cubicBezTo>
                    <a:pt x="282" y="43"/>
                    <a:pt x="320" y="107"/>
                    <a:pt x="335" y="201"/>
                  </a:cubicBezTo>
                  <a:cubicBezTo>
                    <a:pt x="354" y="317"/>
                    <a:pt x="329" y="414"/>
                    <a:pt x="305" y="476"/>
                  </a:cubicBezTo>
                  <a:cubicBezTo>
                    <a:pt x="279" y="543"/>
                    <a:pt x="249" y="582"/>
                    <a:pt x="247" y="583"/>
                  </a:cubicBezTo>
                  <a:cubicBezTo>
                    <a:pt x="247" y="583"/>
                    <a:pt x="247" y="583"/>
                    <a:pt x="247" y="583"/>
                  </a:cubicBezTo>
                  <a:cubicBezTo>
                    <a:pt x="236" y="599"/>
                    <a:pt x="224" y="615"/>
                    <a:pt x="210" y="631"/>
                  </a:cubicBezTo>
                  <a:cubicBezTo>
                    <a:pt x="168" y="680"/>
                    <a:pt x="115" y="725"/>
                    <a:pt x="50" y="770"/>
                  </a:cubicBezTo>
                  <a:cubicBezTo>
                    <a:pt x="35" y="780"/>
                    <a:pt x="20" y="790"/>
                    <a:pt x="5" y="800"/>
                  </a:cubicBezTo>
                  <a:cubicBezTo>
                    <a:pt x="3" y="800"/>
                    <a:pt x="2" y="801"/>
                    <a:pt x="0" y="802"/>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78" name="Google Shape;1478;p48"/>
            <p:cNvSpPr/>
            <p:nvPr/>
          </p:nvSpPr>
          <p:spPr>
            <a:xfrm>
              <a:off x="4783248" y="3418197"/>
              <a:ext cx="616697" cy="485785"/>
            </a:xfrm>
            <a:custGeom>
              <a:rect b="b" l="l" r="r" t="t"/>
              <a:pathLst>
                <a:path extrusionOk="0" h="739" w="942">
                  <a:moveTo>
                    <a:pt x="84" y="145"/>
                  </a:moveTo>
                  <a:cubicBezTo>
                    <a:pt x="0" y="309"/>
                    <a:pt x="79" y="508"/>
                    <a:pt x="87" y="527"/>
                  </a:cubicBezTo>
                  <a:cubicBezTo>
                    <a:pt x="192" y="662"/>
                    <a:pt x="349" y="739"/>
                    <a:pt x="520" y="739"/>
                  </a:cubicBezTo>
                  <a:cubicBezTo>
                    <a:pt x="683" y="739"/>
                    <a:pt x="839" y="664"/>
                    <a:pt x="942" y="540"/>
                  </a:cubicBezTo>
                  <a:cubicBezTo>
                    <a:pt x="901" y="562"/>
                    <a:pt x="843" y="585"/>
                    <a:pt x="770" y="591"/>
                  </a:cubicBezTo>
                  <a:cubicBezTo>
                    <a:pt x="760" y="592"/>
                    <a:pt x="750" y="593"/>
                    <a:pt x="740" y="593"/>
                  </a:cubicBezTo>
                  <a:cubicBezTo>
                    <a:pt x="629" y="593"/>
                    <a:pt x="541" y="547"/>
                    <a:pt x="524" y="539"/>
                  </a:cubicBezTo>
                  <a:cubicBezTo>
                    <a:pt x="519" y="537"/>
                    <a:pt x="510" y="532"/>
                    <a:pt x="508" y="531"/>
                  </a:cubicBezTo>
                  <a:cubicBezTo>
                    <a:pt x="451" y="498"/>
                    <a:pt x="405" y="464"/>
                    <a:pt x="363" y="429"/>
                  </a:cubicBezTo>
                  <a:cubicBezTo>
                    <a:pt x="308" y="383"/>
                    <a:pt x="268" y="340"/>
                    <a:pt x="237" y="293"/>
                  </a:cubicBezTo>
                  <a:cubicBezTo>
                    <a:pt x="212" y="256"/>
                    <a:pt x="196" y="220"/>
                    <a:pt x="188" y="183"/>
                  </a:cubicBezTo>
                  <a:cubicBezTo>
                    <a:pt x="176" y="134"/>
                    <a:pt x="179" y="91"/>
                    <a:pt x="195" y="51"/>
                  </a:cubicBezTo>
                  <a:cubicBezTo>
                    <a:pt x="203" y="32"/>
                    <a:pt x="213" y="15"/>
                    <a:pt x="225" y="0"/>
                  </a:cubicBezTo>
                  <a:cubicBezTo>
                    <a:pt x="175" y="27"/>
                    <a:pt x="122" y="72"/>
                    <a:pt x="84" y="145"/>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79" name="Google Shape;1479;p48"/>
            <p:cNvSpPr/>
            <p:nvPr/>
          </p:nvSpPr>
          <p:spPr>
            <a:xfrm>
              <a:off x="4764809" y="3184208"/>
              <a:ext cx="585965" cy="520485"/>
            </a:xfrm>
            <a:custGeom>
              <a:rect b="b" l="l" r="r" t="t"/>
              <a:pathLst>
                <a:path extrusionOk="0" h="792" w="895">
                  <a:moveTo>
                    <a:pt x="885" y="279"/>
                  </a:moveTo>
                  <a:cubicBezTo>
                    <a:pt x="871" y="194"/>
                    <a:pt x="837" y="125"/>
                    <a:pt x="783" y="74"/>
                  </a:cubicBezTo>
                  <a:cubicBezTo>
                    <a:pt x="745" y="38"/>
                    <a:pt x="710" y="24"/>
                    <a:pt x="706" y="23"/>
                  </a:cubicBezTo>
                  <a:cubicBezTo>
                    <a:pt x="655" y="8"/>
                    <a:pt x="602" y="0"/>
                    <a:pt x="548" y="0"/>
                  </a:cubicBezTo>
                  <a:cubicBezTo>
                    <a:pt x="246" y="0"/>
                    <a:pt x="0" y="245"/>
                    <a:pt x="0" y="547"/>
                  </a:cubicBezTo>
                  <a:cubicBezTo>
                    <a:pt x="0" y="634"/>
                    <a:pt x="20" y="717"/>
                    <a:pt x="57" y="792"/>
                  </a:cubicBezTo>
                  <a:cubicBezTo>
                    <a:pt x="40" y="710"/>
                    <a:pt x="32" y="594"/>
                    <a:pt x="87" y="488"/>
                  </a:cubicBezTo>
                  <a:cubicBezTo>
                    <a:pt x="170" y="327"/>
                    <a:pt x="318" y="293"/>
                    <a:pt x="378" y="286"/>
                  </a:cubicBezTo>
                  <a:cubicBezTo>
                    <a:pt x="387" y="285"/>
                    <a:pt x="396" y="284"/>
                    <a:pt x="405" y="284"/>
                  </a:cubicBezTo>
                  <a:cubicBezTo>
                    <a:pt x="406" y="284"/>
                    <a:pt x="406" y="284"/>
                    <a:pt x="406" y="284"/>
                  </a:cubicBezTo>
                  <a:cubicBezTo>
                    <a:pt x="408" y="284"/>
                    <a:pt x="408" y="284"/>
                    <a:pt x="408" y="284"/>
                  </a:cubicBezTo>
                  <a:cubicBezTo>
                    <a:pt x="410" y="285"/>
                    <a:pt x="410" y="285"/>
                    <a:pt x="410" y="285"/>
                  </a:cubicBezTo>
                  <a:cubicBezTo>
                    <a:pt x="441" y="285"/>
                    <a:pt x="472" y="294"/>
                    <a:pt x="500" y="311"/>
                  </a:cubicBezTo>
                  <a:cubicBezTo>
                    <a:pt x="519" y="322"/>
                    <a:pt x="535" y="337"/>
                    <a:pt x="548" y="356"/>
                  </a:cubicBezTo>
                  <a:cubicBezTo>
                    <a:pt x="570" y="322"/>
                    <a:pt x="603" y="301"/>
                    <a:pt x="645" y="291"/>
                  </a:cubicBezTo>
                  <a:cubicBezTo>
                    <a:pt x="662" y="287"/>
                    <a:pt x="678" y="285"/>
                    <a:pt x="694" y="285"/>
                  </a:cubicBezTo>
                  <a:cubicBezTo>
                    <a:pt x="737" y="285"/>
                    <a:pt x="776" y="299"/>
                    <a:pt x="812" y="326"/>
                  </a:cubicBezTo>
                  <a:cubicBezTo>
                    <a:pt x="850" y="356"/>
                    <a:pt x="874" y="395"/>
                    <a:pt x="883" y="444"/>
                  </a:cubicBezTo>
                  <a:cubicBezTo>
                    <a:pt x="892" y="395"/>
                    <a:pt x="895" y="340"/>
                    <a:pt x="885" y="279"/>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480" name="Google Shape;1480;p48"/>
          <p:cNvGrpSpPr/>
          <p:nvPr/>
        </p:nvGrpSpPr>
        <p:grpSpPr>
          <a:xfrm>
            <a:off x="4452495" y="2286500"/>
            <a:ext cx="445746" cy="387612"/>
            <a:chOff x="3680173" y="3231000"/>
            <a:chExt cx="720106" cy="626190"/>
          </a:xfrm>
        </p:grpSpPr>
        <p:sp>
          <p:nvSpPr>
            <p:cNvPr id="1481" name="Google Shape;1481;p48"/>
            <p:cNvSpPr/>
            <p:nvPr/>
          </p:nvSpPr>
          <p:spPr>
            <a:xfrm>
              <a:off x="3680173" y="3232386"/>
              <a:ext cx="468746" cy="451568"/>
            </a:xfrm>
            <a:custGeom>
              <a:rect b="b" l="l" r="r" t="t"/>
              <a:pathLst>
                <a:path extrusionOk="0" h="326" w="341">
                  <a:moveTo>
                    <a:pt x="337" y="79"/>
                  </a:moveTo>
                  <a:cubicBezTo>
                    <a:pt x="332" y="73"/>
                    <a:pt x="325" y="65"/>
                    <a:pt x="312" y="52"/>
                  </a:cubicBezTo>
                  <a:cubicBezTo>
                    <a:pt x="290" y="31"/>
                    <a:pt x="264" y="16"/>
                    <a:pt x="261" y="15"/>
                  </a:cubicBezTo>
                  <a:cubicBezTo>
                    <a:pt x="237" y="5"/>
                    <a:pt x="211" y="0"/>
                    <a:pt x="184" y="0"/>
                  </a:cubicBezTo>
                  <a:cubicBezTo>
                    <a:pt x="180" y="0"/>
                    <a:pt x="180" y="0"/>
                    <a:pt x="180" y="0"/>
                  </a:cubicBezTo>
                  <a:cubicBezTo>
                    <a:pt x="124" y="2"/>
                    <a:pt x="76" y="24"/>
                    <a:pt x="44" y="61"/>
                  </a:cubicBezTo>
                  <a:cubicBezTo>
                    <a:pt x="13" y="97"/>
                    <a:pt x="0" y="144"/>
                    <a:pt x="5" y="195"/>
                  </a:cubicBezTo>
                  <a:cubicBezTo>
                    <a:pt x="10" y="237"/>
                    <a:pt x="24" y="275"/>
                    <a:pt x="47" y="308"/>
                  </a:cubicBezTo>
                  <a:cubicBezTo>
                    <a:pt x="51" y="314"/>
                    <a:pt x="56" y="320"/>
                    <a:pt x="61" y="326"/>
                  </a:cubicBezTo>
                  <a:cubicBezTo>
                    <a:pt x="50" y="296"/>
                    <a:pt x="39" y="251"/>
                    <a:pt x="47" y="200"/>
                  </a:cubicBezTo>
                  <a:cubicBezTo>
                    <a:pt x="62" y="106"/>
                    <a:pt x="151" y="88"/>
                    <a:pt x="162" y="86"/>
                  </a:cubicBezTo>
                  <a:cubicBezTo>
                    <a:pt x="162" y="86"/>
                    <a:pt x="162" y="86"/>
                    <a:pt x="162" y="86"/>
                  </a:cubicBezTo>
                  <a:cubicBezTo>
                    <a:pt x="169" y="85"/>
                    <a:pt x="176" y="84"/>
                    <a:pt x="183" y="83"/>
                  </a:cubicBezTo>
                  <a:cubicBezTo>
                    <a:pt x="184" y="83"/>
                    <a:pt x="184" y="83"/>
                    <a:pt x="184" y="83"/>
                  </a:cubicBezTo>
                  <a:cubicBezTo>
                    <a:pt x="210" y="83"/>
                    <a:pt x="234" y="91"/>
                    <a:pt x="257" y="107"/>
                  </a:cubicBezTo>
                  <a:cubicBezTo>
                    <a:pt x="259" y="109"/>
                    <a:pt x="261" y="109"/>
                    <a:pt x="262" y="109"/>
                  </a:cubicBezTo>
                  <a:cubicBezTo>
                    <a:pt x="264" y="109"/>
                    <a:pt x="266" y="108"/>
                    <a:pt x="269" y="107"/>
                  </a:cubicBezTo>
                  <a:cubicBezTo>
                    <a:pt x="295" y="91"/>
                    <a:pt x="318" y="84"/>
                    <a:pt x="341" y="83"/>
                  </a:cubicBezTo>
                  <a:cubicBezTo>
                    <a:pt x="339" y="82"/>
                    <a:pt x="338" y="80"/>
                    <a:pt x="337" y="79"/>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82" name="Google Shape;1482;p48"/>
            <p:cNvSpPr/>
            <p:nvPr/>
          </p:nvSpPr>
          <p:spPr>
            <a:xfrm>
              <a:off x="3743529" y="3408162"/>
              <a:ext cx="548171" cy="449028"/>
            </a:xfrm>
            <a:custGeom>
              <a:rect b="b" l="l" r="r" t="t"/>
              <a:pathLst>
                <a:path extrusionOk="0" h="324" w="399">
                  <a:moveTo>
                    <a:pt x="399" y="221"/>
                  </a:moveTo>
                  <a:cubicBezTo>
                    <a:pt x="381" y="231"/>
                    <a:pt x="357" y="241"/>
                    <a:pt x="329" y="246"/>
                  </a:cubicBezTo>
                  <a:cubicBezTo>
                    <a:pt x="315" y="249"/>
                    <a:pt x="299" y="250"/>
                    <a:pt x="284" y="250"/>
                  </a:cubicBezTo>
                  <a:cubicBezTo>
                    <a:pt x="244" y="250"/>
                    <a:pt x="214" y="241"/>
                    <a:pt x="209" y="239"/>
                  </a:cubicBezTo>
                  <a:cubicBezTo>
                    <a:pt x="208" y="239"/>
                    <a:pt x="206" y="239"/>
                    <a:pt x="204" y="238"/>
                  </a:cubicBezTo>
                  <a:cubicBezTo>
                    <a:pt x="143" y="209"/>
                    <a:pt x="100" y="176"/>
                    <a:pt x="70" y="133"/>
                  </a:cubicBezTo>
                  <a:cubicBezTo>
                    <a:pt x="55" y="111"/>
                    <a:pt x="46" y="86"/>
                    <a:pt x="43" y="59"/>
                  </a:cubicBezTo>
                  <a:cubicBezTo>
                    <a:pt x="40" y="36"/>
                    <a:pt x="44" y="16"/>
                    <a:pt x="53" y="0"/>
                  </a:cubicBezTo>
                  <a:cubicBezTo>
                    <a:pt x="35" y="16"/>
                    <a:pt x="18" y="39"/>
                    <a:pt x="12" y="75"/>
                  </a:cubicBezTo>
                  <a:cubicBezTo>
                    <a:pt x="0" y="154"/>
                    <a:pt x="37" y="221"/>
                    <a:pt x="41" y="228"/>
                  </a:cubicBezTo>
                  <a:cubicBezTo>
                    <a:pt x="74" y="261"/>
                    <a:pt x="116" y="289"/>
                    <a:pt x="169" y="314"/>
                  </a:cubicBezTo>
                  <a:cubicBezTo>
                    <a:pt x="183" y="320"/>
                    <a:pt x="199" y="324"/>
                    <a:pt x="215" y="324"/>
                  </a:cubicBezTo>
                  <a:cubicBezTo>
                    <a:pt x="233" y="324"/>
                    <a:pt x="252" y="319"/>
                    <a:pt x="268" y="312"/>
                  </a:cubicBezTo>
                  <a:cubicBezTo>
                    <a:pt x="312" y="291"/>
                    <a:pt x="350" y="266"/>
                    <a:pt x="383" y="236"/>
                  </a:cubicBezTo>
                  <a:cubicBezTo>
                    <a:pt x="389" y="231"/>
                    <a:pt x="394" y="226"/>
                    <a:pt x="399" y="221"/>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83" name="Google Shape;1483;p48"/>
            <p:cNvSpPr/>
            <p:nvPr/>
          </p:nvSpPr>
          <p:spPr>
            <a:xfrm>
              <a:off x="4061000" y="3231000"/>
              <a:ext cx="339279" cy="508390"/>
            </a:xfrm>
            <a:custGeom>
              <a:rect b="b" l="l" r="r" t="t"/>
              <a:pathLst>
                <a:path extrusionOk="0" h="367" w="247">
                  <a:moveTo>
                    <a:pt x="53" y="367"/>
                  </a:moveTo>
                  <a:cubicBezTo>
                    <a:pt x="68" y="367"/>
                    <a:pt x="82" y="365"/>
                    <a:pt x="96" y="363"/>
                  </a:cubicBezTo>
                  <a:cubicBezTo>
                    <a:pt x="150" y="353"/>
                    <a:pt x="191" y="320"/>
                    <a:pt x="195" y="316"/>
                  </a:cubicBezTo>
                  <a:cubicBezTo>
                    <a:pt x="221" y="279"/>
                    <a:pt x="237" y="239"/>
                    <a:pt x="242" y="195"/>
                  </a:cubicBezTo>
                  <a:cubicBezTo>
                    <a:pt x="247" y="155"/>
                    <a:pt x="239" y="116"/>
                    <a:pt x="221" y="85"/>
                  </a:cubicBezTo>
                  <a:cubicBezTo>
                    <a:pt x="201" y="51"/>
                    <a:pt x="170" y="26"/>
                    <a:pt x="130" y="12"/>
                  </a:cubicBezTo>
                  <a:cubicBezTo>
                    <a:pt x="110" y="4"/>
                    <a:pt x="88" y="0"/>
                    <a:pt x="66" y="0"/>
                  </a:cubicBezTo>
                  <a:cubicBezTo>
                    <a:pt x="44" y="0"/>
                    <a:pt x="22" y="4"/>
                    <a:pt x="0" y="11"/>
                  </a:cubicBezTo>
                  <a:cubicBezTo>
                    <a:pt x="11" y="18"/>
                    <a:pt x="28" y="30"/>
                    <a:pt x="43" y="44"/>
                  </a:cubicBezTo>
                  <a:cubicBezTo>
                    <a:pt x="57" y="58"/>
                    <a:pt x="64" y="66"/>
                    <a:pt x="69" y="72"/>
                  </a:cubicBezTo>
                  <a:cubicBezTo>
                    <a:pt x="71" y="74"/>
                    <a:pt x="72" y="76"/>
                    <a:pt x="74" y="78"/>
                  </a:cubicBezTo>
                  <a:cubicBezTo>
                    <a:pt x="80" y="85"/>
                    <a:pt x="89" y="87"/>
                    <a:pt x="89" y="87"/>
                  </a:cubicBezTo>
                  <a:cubicBezTo>
                    <a:pt x="102" y="91"/>
                    <a:pt x="102" y="91"/>
                    <a:pt x="102" y="91"/>
                  </a:cubicBezTo>
                  <a:cubicBezTo>
                    <a:pt x="102" y="91"/>
                    <a:pt x="102" y="91"/>
                    <a:pt x="102" y="91"/>
                  </a:cubicBezTo>
                  <a:cubicBezTo>
                    <a:pt x="143" y="106"/>
                    <a:pt x="164" y="140"/>
                    <a:pt x="159" y="185"/>
                  </a:cubicBezTo>
                  <a:cubicBezTo>
                    <a:pt x="154" y="230"/>
                    <a:pt x="133" y="268"/>
                    <a:pt x="96" y="302"/>
                  </a:cubicBezTo>
                  <a:cubicBezTo>
                    <a:pt x="70" y="326"/>
                    <a:pt x="40" y="345"/>
                    <a:pt x="5" y="362"/>
                  </a:cubicBezTo>
                  <a:cubicBezTo>
                    <a:pt x="18" y="365"/>
                    <a:pt x="34" y="367"/>
                    <a:pt x="53" y="367"/>
                  </a:cubicBezTo>
                  <a:cubicBezTo>
                    <a:pt x="53" y="367"/>
                    <a:pt x="53" y="367"/>
                    <a:pt x="53" y="367"/>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484" name="Google Shape;1484;p48"/>
          <p:cNvGrpSpPr/>
          <p:nvPr/>
        </p:nvGrpSpPr>
        <p:grpSpPr>
          <a:xfrm>
            <a:off x="6524582" y="2257496"/>
            <a:ext cx="443283" cy="445620"/>
            <a:chOff x="6931035" y="3184144"/>
            <a:chExt cx="716128" cy="719903"/>
          </a:xfrm>
        </p:grpSpPr>
        <p:sp>
          <p:nvSpPr>
            <p:cNvPr id="1485" name="Google Shape;1485;p48"/>
            <p:cNvSpPr/>
            <p:nvPr/>
          </p:nvSpPr>
          <p:spPr>
            <a:xfrm>
              <a:off x="7304099" y="3430106"/>
              <a:ext cx="343064" cy="228463"/>
            </a:xfrm>
            <a:custGeom>
              <a:rect b="b" l="l" r="r" t="t"/>
              <a:pathLst>
                <a:path extrusionOk="0" h="391" w="590">
                  <a:moveTo>
                    <a:pt x="507" y="0"/>
                  </a:moveTo>
                  <a:cubicBezTo>
                    <a:pt x="196" y="0"/>
                    <a:pt x="196" y="0"/>
                    <a:pt x="196" y="0"/>
                  </a:cubicBezTo>
                  <a:cubicBezTo>
                    <a:pt x="194" y="0"/>
                    <a:pt x="192" y="0"/>
                    <a:pt x="191" y="2"/>
                  </a:cubicBezTo>
                  <a:cubicBezTo>
                    <a:pt x="2" y="190"/>
                    <a:pt x="2" y="190"/>
                    <a:pt x="2" y="190"/>
                  </a:cubicBezTo>
                  <a:cubicBezTo>
                    <a:pt x="0" y="193"/>
                    <a:pt x="0" y="197"/>
                    <a:pt x="2" y="200"/>
                  </a:cubicBezTo>
                  <a:cubicBezTo>
                    <a:pt x="191" y="389"/>
                    <a:pt x="191" y="389"/>
                    <a:pt x="191" y="389"/>
                  </a:cubicBezTo>
                  <a:cubicBezTo>
                    <a:pt x="192" y="390"/>
                    <a:pt x="194" y="391"/>
                    <a:pt x="196" y="391"/>
                  </a:cubicBezTo>
                  <a:cubicBezTo>
                    <a:pt x="507" y="391"/>
                    <a:pt x="507" y="391"/>
                    <a:pt x="507" y="391"/>
                  </a:cubicBezTo>
                  <a:cubicBezTo>
                    <a:pt x="553" y="391"/>
                    <a:pt x="590" y="353"/>
                    <a:pt x="590" y="307"/>
                  </a:cubicBezTo>
                  <a:cubicBezTo>
                    <a:pt x="590" y="83"/>
                    <a:pt x="590" y="83"/>
                    <a:pt x="590" y="83"/>
                  </a:cubicBezTo>
                  <a:cubicBezTo>
                    <a:pt x="590" y="37"/>
                    <a:pt x="553" y="0"/>
                    <a:pt x="507" y="0"/>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86" name="Google Shape;1486;p48"/>
            <p:cNvSpPr/>
            <p:nvPr/>
          </p:nvSpPr>
          <p:spPr>
            <a:xfrm>
              <a:off x="6931035" y="3430106"/>
              <a:ext cx="343548" cy="228463"/>
            </a:xfrm>
            <a:custGeom>
              <a:rect b="b" l="l" r="r" t="t"/>
              <a:pathLst>
                <a:path extrusionOk="0" h="391" w="591">
                  <a:moveTo>
                    <a:pt x="84" y="0"/>
                  </a:moveTo>
                  <a:cubicBezTo>
                    <a:pt x="38" y="0"/>
                    <a:pt x="0" y="37"/>
                    <a:pt x="0" y="83"/>
                  </a:cubicBezTo>
                  <a:cubicBezTo>
                    <a:pt x="0" y="307"/>
                    <a:pt x="0" y="307"/>
                    <a:pt x="0" y="307"/>
                  </a:cubicBezTo>
                  <a:cubicBezTo>
                    <a:pt x="0" y="353"/>
                    <a:pt x="38" y="391"/>
                    <a:pt x="84" y="391"/>
                  </a:cubicBezTo>
                  <a:cubicBezTo>
                    <a:pt x="395" y="391"/>
                    <a:pt x="395" y="391"/>
                    <a:pt x="395" y="391"/>
                  </a:cubicBezTo>
                  <a:cubicBezTo>
                    <a:pt x="396" y="391"/>
                    <a:pt x="398" y="390"/>
                    <a:pt x="399" y="389"/>
                  </a:cubicBezTo>
                  <a:cubicBezTo>
                    <a:pt x="588" y="200"/>
                    <a:pt x="588" y="200"/>
                    <a:pt x="588" y="200"/>
                  </a:cubicBezTo>
                  <a:cubicBezTo>
                    <a:pt x="591" y="197"/>
                    <a:pt x="591" y="193"/>
                    <a:pt x="588" y="190"/>
                  </a:cubicBezTo>
                  <a:cubicBezTo>
                    <a:pt x="399" y="2"/>
                    <a:pt x="399" y="2"/>
                    <a:pt x="399" y="2"/>
                  </a:cubicBezTo>
                  <a:cubicBezTo>
                    <a:pt x="398" y="0"/>
                    <a:pt x="396" y="0"/>
                    <a:pt x="395" y="0"/>
                  </a:cubicBezTo>
                  <a:lnTo>
                    <a:pt x="84" y="0"/>
                  </a:ln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87" name="Google Shape;1487;p48"/>
            <p:cNvSpPr/>
            <p:nvPr/>
          </p:nvSpPr>
          <p:spPr>
            <a:xfrm>
              <a:off x="7175631" y="3184144"/>
              <a:ext cx="227419" cy="345369"/>
            </a:xfrm>
            <a:custGeom>
              <a:rect b="b" l="l" r="r" t="t"/>
              <a:pathLst>
                <a:path extrusionOk="0" h="591" w="391">
                  <a:moveTo>
                    <a:pt x="307" y="0"/>
                  </a:moveTo>
                  <a:cubicBezTo>
                    <a:pt x="84" y="0"/>
                    <a:pt x="84" y="0"/>
                    <a:pt x="84" y="0"/>
                  </a:cubicBezTo>
                  <a:cubicBezTo>
                    <a:pt x="37" y="0"/>
                    <a:pt x="0" y="38"/>
                    <a:pt x="0" y="84"/>
                  </a:cubicBezTo>
                  <a:cubicBezTo>
                    <a:pt x="0" y="395"/>
                    <a:pt x="0" y="395"/>
                    <a:pt x="0" y="395"/>
                  </a:cubicBezTo>
                  <a:cubicBezTo>
                    <a:pt x="0" y="396"/>
                    <a:pt x="1" y="398"/>
                    <a:pt x="2" y="399"/>
                  </a:cubicBezTo>
                  <a:cubicBezTo>
                    <a:pt x="191" y="588"/>
                    <a:pt x="191" y="588"/>
                    <a:pt x="191" y="588"/>
                  </a:cubicBezTo>
                  <a:cubicBezTo>
                    <a:pt x="193" y="591"/>
                    <a:pt x="198" y="591"/>
                    <a:pt x="200" y="588"/>
                  </a:cubicBezTo>
                  <a:cubicBezTo>
                    <a:pt x="389" y="399"/>
                    <a:pt x="389" y="399"/>
                    <a:pt x="389" y="399"/>
                  </a:cubicBezTo>
                  <a:cubicBezTo>
                    <a:pt x="390" y="398"/>
                    <a:pt x="391" y="396"/>
                    <a:pt x="391" y="395"/>
                  </a:cubicBezTo>
                  <a:cubicBezTo>
                    <a:pt x="391" y="84"/>
                    <a:pt x="391" y="84"/>
                    <a:pt x="391" y="84"/>
                  </a:cubicBezTo>
                  <a:cubicBezTo>
                    <a:pt x="391" y="38"/>
                    <a:pt x="354" y="0"/>
                    <a:pt x="307"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88" name="Google Shape;1488;p48"/>
            <p:cNvSpPr/>
            <p:nvPr/>
          </p:nvSpPr>
          <p:spPr>
            <a:xfrm>
              <a:off x="7175631" y="3558678"/>
              <a:ext cx="227419" cy="345369"/>
            </a:xfrm>
            <a:custGeom>
              <a:rect b="b" l="l" r="r" t="t"/>
              <a:pathLst>
                <a:path extrusionOk="0" h="591" w="391">
                  <a:moveTo>
                    <a:pt x="84" y="591"/>
                  </a:moveTo>
                  <a:cubicBezTo>
                    <a:pt x="307" y="591"/>
                    <a:pt x="307" y="591"/>
                    <a:pt x="307" y="591"/>
                  </a:cubicBezTo>
                  <a:cubicBezTo>
                    <a:pt x="354" y="591"/>
                    <a:pt x="391" y="553"/>
                    <a:pt x="391" y="507"/>
                  </a:cubicBezTo>
                  <a:cubicBezTo>
                    <a:pt x="391" y="197"/>
                    <a:pt x="391" y="197"/>
                    <a:pt x="391" y="197"/>
                  </a:cubicBezTo>
                  <a:cubicBezTo>
                    <a:pt x="391" y="195"/>
                    <a:pt x="390" y="193"/>
                    <a:pt x="389" y="192"/>
                  </a:cubicBezTo>
                  <a:cubicBezTo>
                    <a:pt x="200" y="3"/>
                    <a:pt x="200" y="3"/>
                    <a:pt x="200" y="3"/>
                  </a:cubicBezTo>
                  <a:cubicBezTo>
                    <a:pt x="198" y="0"/>
                    <a:pt x="193" y="0"/>
                    <a:pt x="191" y="3"/>
                  </a:cubicBezTo>
                  <a:cubicBezTo>
                    <a:pt x="2" y="192"/>
                    <a:pt x="2" y="192"/>
                    <a:pt x="2" y="192"/>
                  </a:cubicBezTo>
                  <a:cubicBezTo>
                    <a:pt x="1" y="193"/>
                    <a:pt x="0" y="195"/>
                    <a:pt x="0" y="197"/>
                  </a:cubicBezTo>
                  <a:cubicBezTo>
                    <a:pt x="0" y="507"/>
                    <a:pt x="0" y="507"/>
                    <a:pt x="0" y="507"/>
                  </a:cubicBezTo>
                  <a:cubicBezTo>
                    <a:pt x="0" y="553"/>
                    <a:pt x="37" y="591"/>
                    <a:pt x="84" y="591"/>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489" name="Google Shape;1489;p48"/>
          <p:cNvGrpSpPr/>
          <p:nvPr/>
        </p:nvGrpSpPr>
        <p:grpSpPr>
          <a:xfrm>
            <a:off x="5833276" y="2257448"/>
            <a:ext cx="445727" cy="445714"/>
            <a:chOff x="5846429" y="3184067"/>
            <a:chExt cx="720076" cy="720055"/>
          </a:xfrm>
        </p:grpSpPr>
        <p:sp>
          <p:nvSpPr>
            <p:cNvPr id="1490" name="Google Shape;1490;p48"/>
            <p:cNvSpPr/>
            <p:nvPr/>
          </p:nvSpPr>
          <p:spPr>
            <a:xfrm>
              <a:off x="6207893" y="3184067"/>
              <a:ext cx="355998" cy="422879"/>
            </a:xfrm>
            <a:custGeom>
              <a:rect b="b" l="l" r="r" t="t"/>
              <a:pathLst>
                <a:path extrusionOk="0" h="642" w="540">
                  <a:moveTo>
                    <a:pt x="473" y="593"/>
                  </a:moveTo>
                  <a:cubicBezTo>
                    <a:pt x="536" y="545"/>
                    <a:pt x="540" y="487"/>
                    <a:pt x="540" y="480"/>
                  </a:cubicBezTo>
                  <a:cubicBezTo>
                    <a:pt x="507" y="208"/>
                    <a:pt x="276" y="2"/>
                    <a:pt x="0" y="0"/>
                  </a:cubicBezTo>
                  <a:cubicBezTo>
                    <a:pt x="24" y="14"/>
                    <a:pt x="46" y="33"/>
                    <a:pt x="64" y="57"/>
                  </a:cubicBezTo>
                  <a:cubicBezTo>
                    <a:pt x="117" y="125"/>
                    <a:pt x="119" y="216"/>
                    <a:pt x="119" y="220"/>
                  </a:cubicBezTo>
                  <a:cubicBezTo>
                    <a:pt x="119" y="425"/>
                    <a:pt x="119" y="425"/>
                    <a:pt x="119" y="425"/>
                  </a:cubicBezTo>
                  <a:cubicBezTo>
                    <a:pt x="337" y="425"/>
                    <a:pt x="337" y="425"/>
                    <a:pt x="337" y="425"/>
                  </a:cubicBezTo>
                  <a:cubicBezTo>
                    <a:pt x="337" y="642"/>
                    <a:pt x="337" y="642"/>
                    <a:pt x="337" y="642"/>
                  </a:cubicBezTo>
                  <a:cubicBezTo>
                    <a:pt x="365" y="640"/>
                    <a:pt x="425" y="630"/>
                    <a:pt x="473" y="593"/>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91" name="Google Shape;1491;p48"/>
            <p:cNvSpPr/>
            <p:nvPr/>
          </p:nvSpPr>
          <p:spPr>
            <a:xfrm>
              <a:off x="5846429" y="3186676"/>
              <a:ext cx="423253" cy="355759"/>
            </a:xfrm>
            <a:custGeom>
              <a:rect b="b" l="l" r="r" t="t"/>
              <a:pathLst>
                <a:path extrusionOk="0" h="540" w="642">
                  <a:moveTo>
                    <a:pt x="480" y="0"/>
                  </a:moveTo>
                  <a:cubicBezTo>
                    <a:pt x="207" y="33"/>
                    <a:pt x="1" y="265"/>
                    <a:pt x="0" y="540"/>
                  </a:cubicBezTo>
                  <a:cubicBezTo>
                    <a:pt x="13" y="516"/>
                    <a:pt x="32" y="495"/>
                    <a:pt x="56" y="476"/>
                  </a:cubicBezTo>
                  <a:cubicBezTo>
                    <a:pt x="125" y="423"/>
                    <a:pt x="215" y="421"/>
                    <a:pt x="219" y="421"/>
                  </a:cubicBezTo>
                  <a:cubicBezTo>
                    <a:pt x="425" y="421"/>
                    <a:pt x="425" y="421"/>
                    <a:pt x="425" y="421"/>
                  </a:cubicBezTo>
                  <a:cubicBezTo>
                    <a:pt x="425" y="203"/>
                    <a:pt x="425" y="203"/>
                    <a:pt x="425" y="203"/>
                  </a:cubicBezTo>
                  <a:cubicBezTo>
                    <a:pt x="642" y="203"/>
                    <a:pt x="642" y="203"/>
                    <a:pt x="642" y="203"/>
                  </a:cubicBezTo>
                  <a:cubicBezTo>
                    <a:pt x="639" y="176"/>
                    <a:pt x="629" y="115"/>
                    <a:pt x="593" y="68"/>
                  </a:cubicBezTo>
                  <a:cubicBezTo>
                    <a:pt x="544" y="4"/>
                    <a:pt x="486" y="1"/>
                    <a:pt x="48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92" name="Google Shape;1492;p48"/>
            <p:cNvSpPr/>
            <p:nvPr/>
          </p:nvSpPr>
          <p:spPr>
            <a:xfrm>
              <a:off x="5849043" y="3481007"/>
              <a:ext cx="355998" cy="423115"/>
            </a:xfrm>
            <a:custGeom>
              <a:rect b="b" l="l" r="r" t="t"/>
              <a:pathLst>
                <a:path extrusionOk="0" h="642" w="540">
                  <a:moveTo>
                    <a:pt x="476" y="586"/>
                  </a:moveTo>
                  <a:cubicBezTo>
                    <a:pt x="423" y="517"/>
                    <a:pt x="421" y="426"/>
                    <a:pt x="421" y="423"/>
                  </a:cubicBezTo>
                  <a:cubicBezTo>
                    <a:pt x="421" y="217"/>
                    <a:pt x="421" y="217"/>
                    <a:pt x="421" y="217"/>
                  </a:cubicBezTo>
                  <a:cubicBezTo>
                    <a:pt x="203" y="217"/>
                    <a:pt x="203" y="217"/>
                    <a:pt x="203" y="217"/>
                  </a:cubicBezTo>
                  <a:cubicBezTo>
                    <a:pt x="203" y="0"/>
                    <a:pt x="203" y="0"/>
                    <a:pt x="203" y="0"/>
                  </a:cubicBezTo>
                  <a:cubicBezTo>
                    <a:pt x="175" y="2"/>
                    <a:pt x="114" y="12"/>
                    <a:pt x="67" y="49"/>
                  </a:cubicBezTo>
                  <a:cubicBezTo>
                    <a:pt x="4" y="97"/>
                    <a:pt x="0" y="155"/>
                    <a:pt x="0" y="162"/>
                  </a:cubicBezTo>
                  <a:cubicBezTo>
                    <a:pt x="32" y="434"/>
                    <a:pt x="264" y="641"/>
                    <a:pt x="540" y="642"/>
                  </a:cubicBezTo>
                  <a:cubicBezTo>
                    <a:pt x="516" y="628"/>
                    <a:pt x="494" y="610"/>
                    <a:pt x="476" y="586"/>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93" name="Google Shape;1493;p48"/>
            <p:cNvSpPr/>
            <p:nvPr/>
          </p:nvSpPr>
          <p:spPr>
            <a:xfrm>
              <a:off x="6143252" y="3545755"/>
              <a:ext cx="423253" cy="355759"/>
            </a:xfrm>
            <a:custGeom>
              <a:rect b="b" l="l" r="r" t="t"/>
              <a:pathLst>
                <a:path extrusionOk="0" h="540" w="642">
                  <a:moveTo>
                    <a:pt x="423" y="119"/>
                  </a:moveTo>
                  <a:cubicBezTo>
                    <a:pt x="217" y="119"/>
                    <a:pt x="217" y="119"/>
                    <a:pt x="217" y="119"/>
                  </a:cubicBezTo>
                  <a:cubicBezTo>
                    <a:pt x="217" y="337"/>
                    <a:pt x="217" y="337"/>
                    <a:pt x="217" y="337"/>
                  </a:cubicBezTo>
                  <a:cubicBezTo>
                    <a:pt x="0" y="337"/>
                    <a:pt x="0" y="337"/>
                    <a:pt x="0" y="337"/>
                  </a:cubicBezTo>
                  <a:cubicBezTo>
                    <a:pt x="3" y="365"/>
                    <a:pt x="12" y="425"/>
                    <a:pt x="49" y="473"/>
                  </a:cubicBezTo>
                  <a:cubicBezTo>
                    <a:pt x="98" y="536"/>
                    <a:pt x="156" y="540"/>
                    <a:pt x="162" y="540"/>
                  </a:cubicBezTo>
                  <a:cubicBezTo>
                    <a:pt x="435" y="507"/>
                    <a:pt x="641" y="275"/>
                    <a:pt x="642" y="0"/>
                  </a:cubicBezTo>
                  <a:cubicBezTo>
                    <a:pt x="629" y="24"/>
                    <a:pt x="610" y="45"/>
                    <a:pt x="586" y="64"/>
                  </a:cubicBezTo>
                  <a:cubicBezTo>
                    <a:pt x="517" y="117"/>
                    <a:pt x="427" y="119"/>
                    <a:pt x="423" y="119"/>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494" name="Google Shape;1494;p48"/>
          <p:cNvGrpSpPr/>
          <p:nvPr/>
        </p:nvGrpSpPr>
        <p:grpSpPr>
          <a:xfrm>
            <a:off x="2520481" y="2257393"/>
            <a:ext cx="303698" cy="445825"/>
            <a:chOff x="655600" y="3183978"/>
            <a:chExt cx="490627" cy="720234"/>
          </a:xfrm>
        </p:grpSpPr>
        <p:sp>
          <p:nvSpPr>
            <p:cNvPr id="1495" name="Google Shape;1495;p48"/>
            <p:cNvSpPr/>
            <p:nvPr/>
          </p:nvSpPr>
          <p:spPr>
            <a:xfrm>
              <a:off x="781315" y="3461564"/>
              <a:ext cx="274086" cy="162243"/>
            </a:xfrm>
            <a:custGeom>
              <a:rect b="b" l="l" r="r" t="t"/>
              <a:pathLst>
                <a:path extrusionOk="0" h="302" w="513">
                  <a:moveTo>
                    <a:pt x="447" y="170"/>
                  </a:moveTo>
                  <a:cubicBezTo>
                    <a:pt x="454" y="167"/>
                    <a:pt x="462" y="168"/>
                    <a:pt x="468" y="172"/>
                  </a:cubicBezTo>
                  <a:cubicBezTo>
                    <a:pt x="474" y="175"/>
                    <a:pt x="478" y="182"/>
                    <a:pt x="479" y="189"/>
                  </a:cubicBezTo>
                  <a:cubicBezTo>
                    <a:pt x="511" y="137"/>
                    <a:pt x="511" y="137"/>
                    <a:pt x="511" y="137"/>
                  </a:cubicBezTo>
                  <a:cubicBezTo>
                    <a:pt x="513" y="133"/>
                    <a:pt x="511" y="127"/>
                    <a:pt x="507" y="125"/>
                  </a:cubicBezTo>
                  <a:cubicBezTo>
                    <a:pt x="466" y="104"/>
                    <a:pt x="418" y="87"/>
                    <a:pt x="363" y="73"/>
                  </a:cubicBezTo>
                  <a:cubicBezTo>
                    <a:pt x="339" y="68"/>
                    <a:pt x="220" y="38"/>
                    <a:pt x="197" y="31"/>
                  </a:cubicBezTo>
                  <a:cubicBezTo>
                    <a:pt x="153" y="20"/>
                    <a:pt x="118" y="10"/>
                    <a:pt x="89" y="1"/>
                  </a:cubicBezTo>
                  <a:cubicBezTo>
                    <a:pt x="85" y="0"/>
                    <a:pt x="80" y="2"/>
                    <a:pt x="78" y="6"/>
                  </a:cubicBezTo>
                  <a:cubicBezTo>
                    <a:pt x="55" y="75"/>
                    <a:pt x="55" y="75"/>
                    <a:pt x="55" y="75"/>
                  </a:cubicBezTo>
                  <a:cubicBezTo>
                    <a:pt x="54" y="76"/>
                    <a:pt x="51" y="78"/>
                    <a:pt x="49" y="77"/>
                  </a:cubicBezTo>
                  <a:cubicBezTo>
                    <a:pt x="45" y="76"/>
                    <a:pt x="41" y="74"/>
                    <a:pt x="39" y="69"/>
                  </a:cubicBezTo>
                  <a:cubicBezTo>
                    <a:pt x="38" y="67"/>
                    <a:pt x="38" y="64"/>
                    <a:pt x="37" y="61"/>
                  </a:cubicBezTo>
                  <a:cubicBezTo>
                    <a:pt x="35" y="52"/>
                    <a:pt x="27" y="48"/>
                    <a:pt x="19" y="53"/>
                  </a:cubicBezTo>
                  <a:cubicBezTo>
                    <a:pt x="12" y="58"/>
                    <a:pt x="7" y="66"/>
                    <a:pt x="4" y="74"/>
                  </a:cubicBezTo>
                  <a:cubicBezTo>
                    <a:pt x="1" y="83"/>
                    <a:pt x="0" y="93"/>
                    <a:pt x="3" y="101"/>
                  </a:cubicBezTo>
                  <a:cubicBezTo>
                    <a:pt x="6" y="109"/>
                    <a:pt x="15" y="111"/>
                    <a:pt x="22" y="106"/>
                  </a:cubicBezTo>
                  <a:cubicBezTo>
                    <a:pt x="24" y="104"/>
                    <a:pt x="26" y="102"/>
                    <a:pt x="29" y="100"/>
                  </a:cubicBezTo>
                  <a:cubicBezTo>
                    <a:pt x="33" y="97"/>
                    <a:pt x="37" y="98"/>
                    <a:pt x="41" y="100"/>
                  </a:cubicBezTo>
                  <a:cubicBezTo>
                    <a:pt x="44" y="101"/>
                    <a:pt x="44" y="103"/>
                    <a:pt x="45" y="106"/>
                  </a:cubicBezTo>
                  <a:cubicBezTo>
                    <a:pt x="20" y="179"/>
                    <a:pt x="20" y="179"/>
                    <a:pt x="20" y="179"/>
                  </a:cubicBezTo>
                  <a:cubicBezTo>
                    <a:pt x="18" y="183"/>
                    <a:pt x="21" y="188"/>
                    <a:pt x="25" y="189"/>
                  </a:cubicBezTo>
                  <a:cubicBezTo>
                    <a:pt x="53" y="198"/>
                    <a:pt x="81" y="206"/>
                    <a:pt x="111" y="214"/>
                  </a:cubicBezTo>
                  <a:cubicBezTo>
                    <a:pt x="135" y="220"/>
                    <a:pt x="278" y="256"/>
                    <a:pt x="301" y="261"/>
                  </a:cubicBezTo>
                  <a:cubicBezTo>
                    <a:pt x="346" y="272"/>
                    <a:pt x="380" y="285"/>
                    <a:pt x="404" y="299"/>
                  </a:cubicBezTo>
                  <a:cubicBezTo>
                    <a:pt x="408" y="302"/>
                    <a:pt x="414" y="300"/>
                    <a:pt x="416" y="296"/>
                  </a:cubicBezTo>
                  <a:cubicBezTo>
                    <a:pt x="446" y="245"/>
                    <a:pt x="446" y="245"/>
                    <a:pt x="446" y="245"/>
                  </a:cubicBezTo>
                  <a:cubicBezTo>
                    <a:pt x="439" y="248"/>
                    <a:pt x="432" y="247"/>
                    <a:pt x="425" y="243"/>
                  </a:cubicBezTo>
                  <a:cubicBezTo>
                    <a:pt x="419" y="240"/>
                    <a:pt x="415" y="234"/>
                    <a:pt x="414" y="226"/>
                  </a:cubicBezTo>
                  <a:cubicBezTo>
                    <a:pt x="412" y="216"/>
                    <a:pt x="415" y="204"/>
                    <a:pt x="422" y="193"/>
                  </a:cubicBezTo>
                  <a:cubicBezTo>
                    <a:pt x="428" y="182"/>
                    <a:pt x="437" y="173"/>
                    <a:pt x="447" y="170"/>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96" name="Google Shape;1496;p48"/>
            <p:cNvSpPr/>
            <p:nvPr/>
          </p:nvSpPr>
          <p:spPr>
            <a:xfrm>
              <a:off x="850087" y="3183978"/>
              <a:ext cx="259850" cy="244775"/>
            </a:xfrm>
            <a:custGeom>
              <a:rect b="b" l="l" r="r" t="t"/>
              <a:pathLst>
                <a:path extrusionOk="0" h="456" w="486">
                  <a:moveTo>
                    <a:pt x="0" y="212"/>
                  </a:moveTo>
                  <a:cubicBezTo>
                    <a:pt x="4" y="206"/>
                    <a:pt x="11" y="203"/>
                    <a:pt x="18" y="203"/>
                  </a:cubicBezTo>
                  <a:cubicBezTo>
                    <a:pt x="26" y="203"/>
                    <a:pt x="32" y="206"/>
                    <a:pt x="37" y="212"/>
                  </a:cubicBezTo>
                  <a:cubicBezTo>
                    <a:pt x="44" y="220"/>
                    <a:pt x="48" y="232"/>
                    <a:pt x="47" y="245"/>
                  </a:cubicBezTo>
                  <a:cubicBezTo>
                    <a:pt x="48" y="258"/>
                    <a:pt x="44" y="269"/>
                    <a:pt x="37" y="277"/>
                  </a:cubicBezTo>
                  <a:cubicBezTo>
                    <a:pt x="32" y="283"/>
                    <a:pt x="26" y="286"/>
                    <a:pt x="18" y="286"/>
                  </a:cubicBezTo>
                  <a:cubicBezTo>
                    <a:pt x="11" y="286"/>
                    <a:pt x="4" y="283"/>
                    <a:pt x="0" y="277"/>
                  </a:cubicBezTo>
                  <a:cubicBezTo>
                    <a:pt x="0" y="331"/>
                    <a:pt x="0" y="331"/>
                    <a:pt x="0" y="331"/>
                  </a:cubicBezTo>
                  <a:cubicBezTo>
                    <a:pt x="0" y="336"/>
                    <a:pt x="4" y="340"/>
                    <a:pt x="9" y="340"/>
                  </a:cubicBezTo>
                  <a:cubicBezTo>
                    <a:pt x="31" y="337"/>
                    <a:pt x="55" y="336"/>
                    <a:pt x="83" y="336"/>
                  </a:cubicBezTo>
                  <a:cubicBezTo>
                    <a:pt x="202" y="336"/>
                    <a:pt x="321" y="425"/>
                    <a:pt x="321" y="425"/>
                  </a:cubicBezTo>
                  <a:cubicBezTo>
                    <a:pt x="368" y="456"/>
                    <a:pt x="397" y="454"/>
                    <a:pt x="436" y="417"/>
                  </a:cubicBezTo>
                  <a:cubicBezTo>
                    <a:pt x="436" y="417"/>
                    <a:pt x="486" y="374"/>
                    <a:pt x="486" y="334"/>
                  </a:cubicBezTo>
                  <a:cubicBezTo>
                    <a:pt x="486" y="273"/>
                    <a:pt x="343" y="186"/>
                    <a:pt x="190" y="155"/>
                  </a:cubicBezTo>
                  <a:cubicBezTo>
                    <a:pt x="190" y="49"/>
                    <a:pt x="190" y="49"/>
                    <a:pt x="190" y="49"/>
                  </a:cubicBezTo>
                  <a:cubicBezTo>
                    <a:pt x="190" y="22"/>
                    <a:pt x="163" y="0"/>
                    <a:pt x="130" y="0"/>
                  </a:cubicBezTo>
                  <a:cubicBezTo>
                    <a:pt x="60" y="0"/>
                    <a:pt x="60" y="0"/>
                    <a:pt x="60" y="0"/>
                  </a:cubicBezTo>
                  <a:cubicBezTo>
                    <a:pt x="27" y="0"/>
                    <a:pt x="0" y="22"/>
                    <a:pt x="0" y="49"/>
                  </a:cubicBezTo>
                  <a:cubicBezTo>
                    <a:pt x="0" y="148"/>
                    <a:pt x="0" y="148"/>
                    <a:pt x="0" y="148"/>
                  </a:cubicBezTo>
                  <a:cubicBezTo>
                    <a:pt x="0" y="148"/>
                    <a:pt x="0" y="148"/>
                    <a:pt x="0" y="148"/>
                  </a:cubicBezTo>
                  <a:lnTo>
                    <a:pt x="0" y="212"/>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97" name="Google Shape;1497;p48"/>
            <p:cNvSpPr/>
            <p:nvPr/>
          </p:nvSpPr>
          <p:spPr>
            <a:xfrm>
              <a:off x="655600" y="3264496"/>
              <a:ext cx="213333" cy="294294"/>
            </a:xfrm>
            <a:custGeom>
              <a:rect b="b" l="l" r="r" t="t"/>
              <a:pathLst>
                <a:path extrusionOk="0" h="548" w="399">
                  <a:moveTo>
                    <a:pt x="242" y="541"/>
                  </a:moveTo>
                  <a:cubicBezTo>
                    <a:pt x="262" y="483"/>
                    <a:pt x="262" y="483"/>
                    <a:pt x="262" y="483"/>
                  </a:cubicBezTo>
                  <a:cubicBezTo>
                    <a:pt x="255" y="488"/>
                    <a:pt x="248" y="489"/>
                    <a:pt x="241" y="486"/>
                  </a:cubicBezTo>
                  <a:cubicBezTo>
                    <a:pt x="234" y="484"/>
                    <a:pt x="229" y="479"/>
                    <a:pt x="226" y="472"/>
                  </a:cubicBezTo>
                  <a:cubicBezTo>
                    <a:pt x="222" y="462"/>
                    <a:pt x="223" y="450"/>
                    <a:pt x="227" y="437"/>
                  </a:cubicBezTo>
                  <a:cubicBezTo>
                    <a:pt x="231" y="425"/>
                    <a:pt x="238" y="415"/>
                    <a:pt x="247" y="410"/>
                  </a:cubicBezTo>
                  <a:cubicBezTo>
                    <a:pt x="254" y="406"/>
                    <a:pt x="261" y="405"/>
                    <a:pt x="268" y="407"/>
                  </a:cubicBezTo>
                  <a:cubicBezTo>
                    <a:pt x="275" y="409"/>
                    <a:pt x="280" y="415"/>
                    <a:pt x="283" y="422"/>
                  </a:cubicBezTo>
                  <a:cubicBezTo>
                    <a:pt x="301" y="369"/>
                    <a:pt x="301" y="369"/>
                    <a:pt x="301" y="369"/>
                  </a:cubicBezTo>
                  <a:cubicBezTo>
                    <a:pt x="302" y="364"/>
                    <a:pt x="300" y="359"/>
                    <a:pt x="296" y="358"/>
                  </a:cubicBezTo>
                  <a:cubicBezTo>
                    <a:pt x="238" y="335"/>
                    <a:pt x="219" y="315"/>
                    <a:pt x="219" y="287"/>
                  </a:cubicBezTo>
                  <a:cubicBezTo>
                    <a:pt x="219" y="250"/>
                    <a:pt x="254" y="211"/>
                    <a:pt x="343" y="194"/>
                  </a:cubicBezTo>
                  <a:cubicBezTo>
                    <a:pt x="347" y="193"/>
                    <a:pt x="350" y="190"/>
                    <a:pt x="350" y="186"/>
                  </a:cubicBezTo>
                  <a:cubicBezTo>
                    <a:pt x="350" y="111"/>
                    <a:pt x="350" y="111"/>
                    <a:pt x="350" y="111"/>
                  </a:cubicBezTo>
                  <a:cubicBezTo>
                    <a:pt x="351" y="109"/>
                    <a:pt x="353" y="107"/>
                    <a:pt x="355" y="107"/>
                  </a:cubicBezTo>
                  <a:cubicBezTo>
                    <a:pt x="360" y="106"/>
                    <a:pt x="364" y="107"/>
                    <a:pt x="367" y="111"/>
                  </a:cubicBezTo>
                  <a:cubicBezTo>
                    <a:pt x="369" y="113"/>
                    <a:pt x="370" y="116"/>
                    <a:pt x="371" y="118"/>
                  </a:cubicBezTo>
                  <a:cubicBezTo>
                    <a:pt x="376" y="126"/>
                    <a:pt x="385" y="127"/>
                    <a:pt x="391" y="120"/>
                  </a:cubicBezTo>
                  <a:cubicBezTo>
                    <a:pt x="397" y="113"/>
                    <a:pt x="399" y="104"/>
                    <a:pt x="399" y="95"/>
                  </a:cubicBezTo>
                  <a:cubicBezTo>
                    <a:pt x="399" y="86"/>
                    <a:pt x="397" y="76"/>
                    <a:pt x="391" y="69"/>
                  </a:cubicBezTo>
                  <a:cubicBezTo>
                    <a:pt x="385" y="63"/>
                    <a:pt x="376" y="63"/>
                    <a:pt x="371" y="71"/>
                  </a:cubicBezTo>
                  <a:cubicBezTo>
                    <a:pt x="370" y="73"/>
                    <a:pt x="369" y="76"/>
                    <a:pt x="367" y="78"/>
                  </a:cubicBezTo>
                  <a:cubicBezTo>
                    <a:pt x="364" y="83"/>
                    <a:pt x="360" y="83"/>
                    <a:pt x="355" y="83"/>
                  </a:cubicBezTo>
                  <a:cubicBezTo>
                    <a:pt x="353" y="82"/>
                    <a:pt x="351" y="80"/>
                    <a:pt x="350" y="78"/>
                  </a:cubicBezTo>
                  <a:cubicBezTo>
                    <a:pt x="350" y="9"/>
                    <a:pt x="350" y="9"/>
                    <a:pt x="350" y="9"/>
                  </a:cubicBezTo>
                  <a:cubicBezTo>
                    <a:pt x="350" y="4"/>
                    <a:pt x="346" y="0"/>
                    <a:pt x="341" y="1"/>
                  </a:cubicBezTo>
                  <a:cubicBezTo>
                    <a:pt x="117" y="30"/>
                    <a:pt x="0" y="150"/>
                    <a:pt x="0" y="292"/>
                  </a:cubicBezTo>
                  <a:cubicBezTo>
                    <a:pt x="0" y="428"/>
                    <a:pt x="100" y="499"/>
                    <a:pt x="231" y="546"/>
                  </a:cubicBezTo>
                  <a:cubicBezTo>
                    <a:pt x="236" y="548"/>
                    <a:pt x="240" y="546"/>
                    <a:pt x="242" y="541"/>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98" name="Google Shape;1498;p48"/>
            <p:cNvSpPr/>
            <p:nvPr/>
          </p:nvSpPr>
          <p:spPr>
            <a:xfrm>
              <a:off x="673846" y="3654405"/>
              <a:ext cx="303960" cy="249807"/>
            </a:xfrm>
            <a:custGeom>
              <a:rect b="b" l="l" r="r" t="t"/>
              <a:pathLst>
                <a:path extrusionOk="0" h="465" w="569">
                  <a:moveTo>
                    <a:pt x="520" y="368"/>
                  </a:moveTo>
                  <a:cubicBezTo>
                    <a:pt x="520" y="233"/>
                    <a:pt x="520" y="233"/>
                    <a:pt x="520" y="233"/>
                  </a:cubicBezTo>
                  <a:cubicBezTo>
                    <a:pt x="521" y="231"/>
                    <a:pt x="523" y="229"/>
                    <a:pt x="525" y="229"/>
                  </a:cubicBezTo>
                  <a:cubicBezTo>
                    <a:pt x="530" y="229"/>
                    <a:pt x="534" y="229"/>
                    <a:pt x="537" y="233"/>
                  </a:cubicBezTo>
                  <a:cubicBezTo>
                    <a:pt x="539" y="236"/>
                    <a:pt x="540" y="238"/>
                    <a:pt x="542" y="241"/>
                  </a:cubicBezTo>
                  <a:cubicBezTo>
                    <a:pt x="546" y="248"/>
                    <a:pt x="556" y="249"/>
                    <a:pt x="561" y="242"/>
                  </a:cubicBezTo>
                  <a:cubicBezTo>
                    <a:pt x="567" y="236"/>
                    <a:pt x="569" y="226"/>
                    <a:pt x="569" y="217"/>
                  </a:cubicBezTo>
                  <a:cubicBezTo>
                    <a:pt x="569" y="208"/>
                    <a:pt x="567" y="199"/>
                    <a:pt x="561" y="192"/>
                  </a:cubicBezTo>
                  <a:cubicBezTo>
                    <a:pt x="556" y="185"/>
                    <a:pt x="546" y="186"/>
                    <a:pt x="542" y="194"/>
                  </a:cubicBezTo>
                  <a:cubicBezTo>
                    <a:pt x="540" y="196"/>
                    <a:pt x="539" y="199"/>
                    <a:pt x="537" y="201"/>
                  </a:cubicBezTo>
                  <a:cubicBezTo>
                    <a:pt x="534" y="205"/>
                    <a:pt x="530" y="205"/>
                    <a:pt x="525" y="205"/>
                  </a:cubicBezTo>
                  <a:cubicBezTo>
                    <a:pt x="523" y="205"/>
                    <a:pt x="521" y="203"/>
                    <a:pt x="520" y="201"/>
                  </a:cubicBezTo>
                  <a:cubicBezTo>
                    <a:pt x="520" y="133"/>
                    <a:pt x="520" y="133"/>
                    <a:pt x="520" y="133"/>
                  </a:cubicBezTo>
                  <a:cubicBezTo>
                    <a:pt x="520" y="128"/>
                    <a:pt x="516" y="124"/>
                    <a:pt x="511" y="124"/>
                  </a:cubicBezTo>
                  <a:cubicBezTo>
                    <a:pt x="489" y="127"/>
                    <a:pt x="464" y="129"/>
                    <a:pt x="436" y="129"/>
                  </a:cubicBezTo>
                  <a:cubicBezTo>
                    <a:pt x="317" y="129"/>
                    <a:pt x="154" y="29"/>
                    <a:pt x="154" y="29"/>
                  </a:cubicBezTo>
                  <a:cubicBezTo>
                    <a:pt x="110" y="0"/>
                    <a:pt x="67" y="8"/>
                    <a:pt x="30" y="51"/>
                  </a:cubicBezTo>
                  <a:cubicBezTo>
                    <a:pt x="30" y="51"/>
                    <a:pt x="0" y="88"/>
                    <a:pt x="0" y="130"/>
                  </a:cubicBezTo>
                  <a:cubicBezTo>
                    <a:pt x="0" y="194"/>
                    <a:pt x="169" y="278"/>
                    <a:pt x="330" y="309"/>
                  </a:cubicBezTo>
                  <a:cubicBezTo>
                    <a:pt x="330" y="416"/>
                    <a:pt x="330" y="416"/>
                    <a:pt x="330" y="416"/>
                  </a:cubicBezTo>
                  <a:cubicBezTo>
                    <a:pt x="330" y="443"/>
                    <a:pt x="357" y="465"/>
                    <a:pt x="390" y="465"/>
                  </a:cubicBezTo>
                  <a:cubicBezTo>
                    <a:pt x="460" y="465"/>
                    <a:pt x="460" y="465"/>
                    <a:pt x="460" y="465"/>
                  </a:cubicBezTo>
                  <a:cubicBezTo>
                    <a:pt x="493" y="465"/>
                    <a:pt x="520" y="443"/>
                    <a:pt x="520" y="416"/>
                  </a:cubicBezTo>
                  <a:cubicBezTo>
                    <a:pt x="520" y="368"/>
                    <a:pt x="520" y="368"/>
                    <a:pt x="520" y="368"/>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99" name="Google Shape;1499;p48"/>
            <p:cNvSpPr/>
            <p:nvPr/>
          </p:nvSpPr>
          <p:spPr>
            <a:xfrm>
              <a:off x="959159" y="3535238"/>
              <a:ext cx="187068" cy="287248"/>
            </a:xfrm>
            <a:custGeom>
              <a:rect b="b" l="l" r="r" t="t"/>
              <a:pathLst>
                <a:path extrusionOk="0" h="535" w="350">
                  <a:moveTo>
                    <a:pt x="201" y="3"/>
                  </a:moveTo>
                  <a:cubicBezTo>
                    <a:pt x="197" y="0"/>
                    <a:pt x="192" y="2"/>
                    <a:pt x="190" y="6"/>
                  </a:cubicBezTo>
                  <a:cubicBezTo>
                    <a:pt x="150" y="73"/>
                    <a:pt x="150" y="73"/>
                    <a:pt x="150" y="73"/>
                  </a:cubicBezTo>
                  <a:cubicBezTo>
                    <a:pt x="148" y="74"/>
                    <a:pt x="146" y="75"/>
                    <a:pt x="143" y="74"/>
                  </a:cubicBezTo>
                  <a:cubicBezTo>
                    <a:pt x="139" y="72"/>
                    <a:pt x="135" y="70"/>
                    <a:pt x="135" y="64"/>
                  </a:cubicBezTo>
                  <a:cubicBezTo>
                    <a:pt x="135" y="62"/>
                    <a:pt x="135" y="59"/>
                    <a:pt x="135" y="56"/>
                  </a:cubicBezTo>
                  <a:cubicBezTo>
                    <a:pt x="135" y="47"/>
                    <a:pt x="127" y="41"/>
                    <a:pt x="119" y="44"/>
                  </a:cubicBezTo>
                  <a:cubicBezTo>
                    <a:pt x="111" y="47"/>
                    <a:pt x="104" y="55"/>
                    <a:pt x="100" y="62"/>
                  </a:cubicBezTo>
                  <a:cubicBezTo>
                    <a:pt x="95" y="70"/>
                    <a:pt x="92" y="79"/>
                    <a:pt x="93" y="88"/>
                  </a:cubicBezTo>
                  <a:cubicBezTo>
                    <a:pt x="95" y="96"/>
                    <a:pt x="103" y="101"/>
                    <a:pt x="111" y="97"/>
                  </a:cubicBezTo>
                  <a:cubicBezTo>
                    <a:pt x="114" y="95"/>
                    <a:pt x="116" y="94"/>
                    <a:pt x="119" y="92"/>
                  </a:cubicBezTo>
                  <a:cubicBezTo>
                    <a:pt x="123" y="90"/>
                    <a:pt x="127" y="92"/>
                    <a:pt x="131" y="95"/>
                  </a:cubicBezTo>
                  <a:cubicBezTo>
                    <a:pt x="133" y="96"/>
                    <a:pt x="133" y="99"/>
                    <a:pt x="133" y="101"/>
                  </a:cubicBezTo>
                  <a:cubicBezTo>
                    <a:pt x="94" y="168"/>
                    <a:pt x="94" y="168"/>
                    <a:pt x="94" y="168"/>
                  </a:cubicBezTo>
                  <a:cubicBezTo>
                    <a:pt x="91" y="171"/>
                    <a:pt x="92" y="176"/>
                    <a:pt x="96" y="179"/>
                  </a:cubicBezTo>
                  <a:cubicBezTo>
                    <a:pt x="123" y="201"/>
                    <a:pt x="131" y="223"/>
                    <a:pt x="131" y="240"/>
                  </a:cubicBezTo>
                  <a:cubicBezTo>
                    <a:pt x="131" y="283"/>
                    <a:pt x="96" y="324"/>
                    <a:pt x="7" y="342"/>
                  </a:cubicBezTo>
                  <a:cubicBezTo>
                    <a:pt x="3" y="342"/>
                    <a:pt x="0" y="346"/>
                    <a:pt x="0" y="350"/>
                  </a:cubicBezTo>
                  <a:cubicBezTo>
                    <a:pt x="0" y="407"/>
                    <a:pt x="0" y="407"/>
                    <a:pt x="0" y="407"/>
                  </a:cubicBezTo>
                  <a:cubicBezTo>
                    <a:pt x="4" y="401"/>
                    <a:pt x="11" y="397"/>
                    <a:pt x="19" y="397"/>
                  </a:cubicBezTo>
                  <a:cubicBezTo>
                    <a:pt x="26" y="397"/>
                    <a:pt x="33" y="401"/>
                    <a:pt x="37" y="406"/>
                  </a:cubicBezTo>
                  <a:cubicBezTo>
                    <a:pt x="44" y="415"/>
                    <a:pt x="48" y="426"/>
                    <a:pt x="48" y="439"/>
                  </a:cubicBezTo>
                  <a:cubicBezTo>
                    <a:pt x="48" y="452"/>
                    <a:pt x="44" y="464"/>
                    <a:pt x="37" y="472"/>
                  </a:cubicBezTo>
                  <a:cubicBezTo>
                    <a:pt x="33" y="478"/>
                    <a:pt x="26" y="481"/>
                    <a:pt x="19" y="481"/>
                  </a:cubicBezTo>
                  <a:cubicBezTo>
                    <a:pt x="11" y="481"/>
                    <a:pt x="4" y="478"/>
                    <a:pt x="0" y="472"/>
                  </a:cubicBezTo>
                  <a:cubicBezTo>
                    <a:pt x="0" y="526"/>
                    <a:pt x="0" y="526"/>
                    <a:pt x="0" y="526"/>
                  </a:cubicBezTo>
                  <a:cubicBezTo>
                    <a:pt x="0" y="531"/>
                    <a:pt x="4" y="535"/>
                    <a:pt x="9" y="535"/>
                  </a:cubicBezTo>
                  <a:cubicBezTo>
                    <a:pt x="245" y="503"/>
                    <a:pt x="350" y="374"/>
                    <a:pt x="350" y="237"/>
                  </a:cubicBezTo>
                  <a:cubicBezTo>
                    <a:pt x="350" y="143"/>
                    <a:pt x="301" y="62"/>
                    <a:pt x="201" y="3"/>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500" name="Google Shape;1500;p48"/>
          <p:cNvGrpSpPr/>
          <p:nvPr/>
        </p:nvGrpSpPr>
        <p:grpSpPr>
          <a:xfrm>
            <a:off x="7213443" y="2257509"/>
            <a:ext cx="189785" cy="445592"/>
            <a:chOff x="8011692" y="3184166"/>
            <a:chExt cx="306600" cy="719859"/>
          </a:xfrm>
        </p:grpSpPr>
        <p:sp>
          <p:nvSpPr>
            <p:cNvPr id="1501" name="Google Shape;1501;p48"/>
            <p:cNvSpPr/>
            <p:nvPr/>
          </p:nvSpPr>
          <p:spPr>
            <a:xfrm>
              <a:off x="8011692" y="3885096"/>
              <a:ext cx="306496" cy="18928"/>
            </a:xfrm>
            <a:custGeom>
              <a:rect b="b" l="l" r="r" t="t"/>
              <a:pathLst>
                <a:path extrusionOk="0" h="35" w="569">
                  <a:moveTo>
                    <a:pt x="569" y="13"/>
                  </a:moveTo>
                  <a:cubicBezTo>
                    <a:pt x="569" y="19"/>
                    <a:pt x="562" y="23"/>
                    <a:pt x="554" y="24"/>
                  </a:cubicBezTo>
                  <a:cubicBezTo>
                    <a:pt x="520" y="28"/>
                    <a:pt x="430" y="35"/>
                    <a:pt x="284" y="35"/>
                  </a:cubicBezTo>
                  <a:cubicBezTo>
                    <a:pt x="134" y="35"/>
                    <a:pt x="47" y="28"/>
                    <a:pt x="14" y="24"/>
                  </a:cubicBezTo>
                  <a:cubicBezTo>
                    <a:pt x="6" y="23"/>
                    <a:pt x="0" y="19"/>
                    <a:pt x="0" y="13"/>
                  </a:cubicBezTo>
                  <a:cubicBezTo>
                    <a:pt x="0" y="0"/>
                    <a:pt x="0" y="0"/>
                    <a:pt x="0" y="0"/>
                  </a:cubicBezTo>
                  <a:cubicBezTo>
                    <a:pt x="569" y="0"/>
                    <a:pt x="569" y="0"/>
                    <a:pt x="569" y="0"/>
                  </a:cubicBezTo>
                  <a:lnTo>
                    <a:pt x="569" y="13"/>
                  </a:lnTo>
                  <a:close/>
                </a:path>
              </a:pathLst>
            </a:custGeom>
            <a:solidFill>
              <a:schemeClr val="dk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502" name="Google Shape;1502;p48"/>
            <p:cNvSpPr/>
            <p:nvPr/>
          </p:nvSpPr>
          <p:spPr>
            <a:xfrm>
              <a:off x="8011692" y="3184166"/>
              <a:ext cx="306496" cy="40025"/>
            </a:xfrm>
            <a:custGeom>
              <a:rect b="b" l="l" r="r" t="t"/>
              <a:pathLst>
                <a:path extrusionOk="0" h="74" w="569">
                  <a:moveTo>
                    <a:pt x="372" y="32"/>
                  </a:moveTo>
                  <a:cubicBezTo>
                    <a:pt x="372" y="24"/>
                    <a:pt x="372" y="24"/>
                    <a:pt x="372" y="24"/>
                  </a:cubicBezTo>
                  <a:cubicBezTo>
                    <a:pt x="372" y="14"/>
                    <a:pt x="360" y="6"/>
                    <a:pt x="345" y="4"/>
                  </a:cubicBezTo>
                  <a:cubicBezTo>
                    <a:pt x="325" y="2"/>
                    <a:pt x="316" y="0"/>
                    <a:pt x="287" y="0"/>
                  </a:cubicBezTo>
                  <a:cubicBezTo>
                    <a:pt x="255" y="0"/>
                    <a:pt x="247" y="2"/>
                    <a:pt x="228" y="4"/>
                  </a:cubicBezTo>
                  <a:cubicBezTo>
                    <a:pt x="212" y="5"/>
                    <a:pt x="201" y="14"/>
                    <a:pt x="201" y="24"/>
                  </a:cubicBezTo>
                  <a:cubicBezTo>
                    <a:pt x="201" y="32"/>
                    <a:pt x="201" y="32"/>
                    <a:pt x="201" y="32"/>
                  </a:cubicBezTo>
                  <a:cubicBezTo>
                    <a:pt x="201" y="36"/>
                    <a:pt x="195" y="40"/>
                    <a:pt x="188" y="41"/>
                  </a:cubicBezTo>
                  <a:cubicBezTo>
                    <a:pt x="108" y="43"/>
                    <a:pt x="36" y="48"/>
                    <a:pt x="13" y="50"/>
                  </a:cubicBezTo>
                  <a:cubicBezTo>
                    <a:pt x="6" y="51"/>
                    <a:pt x="0" y="55"/>
                    <a:pt x="0" y="60"/>
                  </a:cubicBezTo>
                  <a:cubicBezTo>
                    <a:pt x="0" y="74"/>
                    <a:pt x="0" y="74"/>
                    <a:pt x="0" y="74"/>
                  </a:cubicBezTo>
                  <a:cubicBezTo>
                    <a:pt x="569" y="74"/>
                    <a:pt x="569" y="74"/>
                    <a:pt x="569" y="74"/>
                  </a:cubicBezTo>
                  <a:cubicBezTo>
                    <a:pt x="569" y="60"/>
                    <a:pt x="569" y="60"/>
                    <a:pt x="569" y="60"/>
                  </a:cubicBezTo>
                  <a:cubicBezTo>
                    <a:pt x="569" y="55"/>
                    <a:pt x="563" y="51"/>
                    <a:pt x="555" y="50"/>
                  </a:cubicBezTo>
                  <a:cubicBezTo>
                    <a:pt x="533" y="47"/>
                    <a:pt x="464" y="43"/>
                    <a:pt x="385" y="41"/>
                  </a:cubicBezTo>
                  <a:cubicBezTo>
                    <a:pt x="378" y="40"/>
                    <a:pt x="372" y="36"/>
                    <a:pt x="372" y="32"/>
                  </a:cubicBezTo>
                  <a:close/>
                </a:path>
              </a:pathLst>
            </a:custGeom>
            <a:solidFill>
              <a:schemeClr val="dk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503" name="Google Shape;1503;p48"/>
            <p:cNvSpPr txBox="1"/>
            <p:nvPr/>
          </p:nvSpPr>
          <p:spPr>
            <a:xfrm>
              <a:off x="8011692" y="3395332"/>
              <a:ext cx="306600" cy="157200"/>
            </a:xfrm>
            <a:prstGeom prst="rect">
              <a:avLst/>
            </a:pr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504" name="Google Shape;1504;p48"/>
            <p:cNvSpPr txBox="1"/>
            <p:nvPr/>
          </p:nvSpPr>
          <p:spPr>
            <a:xfrm>
              <a:off x="8011692" y="3231683"/>
              <a:ext cx="306600" cy="159300"/>
            </a:xfrm>
            <a:prstGeom prst="rect">
              <a:avLst/>
            </a:pr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505" name="Google Shape;1505;p48"/>
            <p:cNvSpPr txBox="1"/>
            <p:nvPr/>
          </p:nvSpPr>
          <p:spPr>
            <a:xfrm>
              <a:off x="8011692" y="3718293"/>
              <a:ext cx="306600" cy="159300"/>
            </a:xfrm>
            <a:prstGeom prst="rect">
              <a:avLst/>
            </a:pr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506" name="Google Shape;1506;p48"/>
            <p:cNvSpPr txBox="1"/>
            <p:nvPr/>
          </p:nvSpPr>
          <p:spPr>
            <a:xfrm>
              <a:off x="8011692" y="3556812"/>
              <a:ext cx="306600" cy="157200"/>
            </a:xfrm>
            <a:prstGeom prst="rect">
              <a:avLst/>
            </a:pr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grpSp>
      <p:grpSp>
        <p:nvGrpSpPr>
          <p:cNvPr id="1507" name="Google Shape;1507;p48"/>
          <p:cNvGrpSpPr/>
          <p:nvPr/>
        </p:nvGrpSpPr>
        <p:grpSpPr>
          <a:xfrm>
            <a:off x="7648230" y="2257259"/>
            <a:ext cx="246199" cy="445516"/>
            <a:chOff x="4556125" y="630237"/>
            <a:chExt cx="3081338" cy="5568950"/>
          </a:xfrm>
        </p:grpSpPr>
        <p:sp>
          <p:nvSpPr>
            <p:cNvPr id="1508" name="Google Shape;1508;p48"/>
            <p:cNvSpPr/>
            <p:nvPr/>
          </p:nvSpPr>
          <p:spPr>
            <a:xfrm>
              <a:off x="4756150" y="630237"/>
              <a:ext cx="2397126" cy="1016000"/>
            </a:xfrm>
            <a:custGeom>
              <a:rect b="b" l="l" r="r" t="t"/>
              <a:pathLst>
                <a:path extrusionOk="0" h="233" w="550">
                  <a:moveTo>
                    <a:pt x="88" y="233"/>
                  </a:moveTo>
                  <a:cubicBezTo>
                    <a:pt x="49" y="233"/>
                    <a:pt x="14" y="205"/>
                    <a:pt x="7" y="165"/>
                  </a:cubicBezTo>
                  <a:cubicBezTo>
                    <a:pt x="0" y="120"/>
                    <a:pt x="30" y="78"/>
                    <a:pt x="74" y="71"/>
                  </a:cubicBezTo>
                  <a:cubicBezTo>
                    <a:pt x="448" y="8"/>
                    <a:pt x="448" y="8"/>
                    <a:pt x="448" y="8"/>
                  </a:cubicBezTo>
                  <a:cubicBezTo>
                    <a:pt x="492" y="0"/>
                    <a:pt x="535" y="30"/>
                    <a:pt x="542" y="75"/>
                  </a:cubicBezTo>
                  <a:cubicBezTo>
                    <a:pt x="550" y="120"/>
                    <a:pt x="520" y="162"/>
                    <a:pt x="475" y="169"/>
                  </a:cubicBezTo>
                  <a:cubicBezTo>
                    <a:pt x="102" y="232"/>
                    <a:pt x="102" y="232"/>
                    <a:pt x="102" y="232"/>
                  </a:cubicBezTo>
                  <a:cubicBezTo>
                    <a:pt x="97" y="233"/>
                    <a:pt x="92" y="233"/>
                    <a:pt x="88" y="233"/>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509" name="Google Shape;1509;p48"/>
            <p:cNvSpPr/>
            <p:nvPr/>
          </p:nvSpPr>
          <p:spPr>
            <a:xfrm>
              <a:off x="4556125" y="1357312"/>
              <a:ext cx="3081338" cy="1135062"/>
            </a:xfrm>
            <a:custGeom>
              <a:rect b="b" l="l" r="r" t="t"/>
              <a:pathLst>
                <a:path extrusionOk="0" h="260" w="707">
                  <a:moveTo>
                    <a:pt x="88" y="260"/>
                  </a:moveTo>
                  <a:cubicBezTo>
                    <a:pt x="49" y="260"/>
                    <a:pt x="14" y="232"/>
                    <a:pt x="7" y="192"/>
                  </a:cubicBezTo>
                  <a:cubicBezTo>
                    <a:pt x="0" y="147"/>
                    <a:pt x="30" y="105"/>
                    <a:pt x="74" y="97"/>
                  </a:cubicBezTo>
                  <a:cubicBezTo>
                    <a:pt x="605" y="7"/>
                    <a:pt x="605" y="7"/>
                    <a:pt x="605" y="7"/>
                  </a:cubicBezTo>
                  <a:cubicBezTo>
                    <a:pt x="649" y="0"/>
                    <a:pt x="692" y="30"/>
                    <a:pt x="699" y="75"/>
                  </a:cubicBezTo>
                  <a:cubicBezTo>
                    <a:pt x="707" y="119"/>
                    <a:pt x="677" y="161"/>
                    <a:pt x="632" y="169"/>
                  </a:cubicBezTo>
                  <a:cubicBezTo>
                    <a:pt x="102" y="259"/>
                    <a:pt x="102" y="259"/>
                    <a:pt x="102" y="259"/>
                  </a:cubicBezTo>
                  <a:cubicBezTo>
                    <a:pt x="97" y="260"/>
                    <a:pt x="93" y="260"/>
                    <a:pt x="88" y="260"/>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510" name="Google Shape;1510;p48"/>
            <p:cNvSpPr/>
            <p:nvPr/>
          </p:nvSpPr>
          <p:spPr>
            <a:xfrm>
              <a:off x="4556125" y="2168525"/>
              <a:ext cx="3081338" cy="1139825"/>
            </a:xfrm>
            <a:custGeom>
              <a:rect b="b" l="l" r="r" t="t"/>
              <a:pathLst>
                <a:path extrusionOk="0" h="261" w="707">
                  <a:moveTo>
                    <a:pt x="88" y="261"/>
                  </a:moveTo>
                  <a:cubicBezTo>
                    <a:pt x="49" y="261"/>
                    <a:pt x="14" y="232"/>
                    <a:pt x="7" y="192"/>
                  </a:cubicBezTo>
                  <a:cubicBezTo>
                    <a:pt x="0" y="148"/>
                    <a:pt x="30" y="105"/>
                    <a:pt x="74" y="98"/>
                  </a:cubicBezTo>
                  <a:cubicBezTo>
                    <a:pt x="605" y="8"/>
                    <a:pt x="605" y="8"/>
                    <a:pt x="605" y="8"/>
                  </a:cubicBezTo>
                  <a:cubicBezTo>
                    <a:pt x="649" y="0"/>
                    <a:pt x="692" y="30"/>
                    <a:pt x="699" y="75"/>
                  </a:cubicBezTo>
                  <a:cubicBezTo>
                    <a:pt x="707" y="119"/>
                    <a:pt x="677" y="162"/>
                    <a:pt x="632" y="169"/>
                  </a:cubicBezTo>
                  <a:cubicBezTo>
                    <a:pt x="102" y="259"/>
                    <a:pt x="102" y="259"/>
                    <a:pt x="102" y="259"/>
                  </a:cubicBezTo>
                  <a:cubicBezTo>
                    <a:pt x="97" y="260"/>
                    <a:pt x="93" y="261"/>
                    <a:pt x="88" y="261"/>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511" name="Google Shape;1511;p48"/>
            <p:cNvSpPr/>
            <p:nvPr/>
          </p:nvSpPr>
          <p:spPr>
            <a:xfrm>
              <a:off x="4556125" y="2981325"/>
              <a:ext cx="3081338" cy="1138237"/>
            </a:xfrm>
            <a:custGeom>
              <a:rect b="b" l="l" r="r" t="t"/>
              <a:pathLst>
                <a:path extrusionOk="0" h="261" w="707">
                  <a:moveTo>
                    <a:pt x="88" y="261"/>
                  </a:moveTo>
                  <a:cubicBezTo>
                    <a:pt x="49" y="261"/>
                    <a:pt x="14" y="233"/>
                    <a:pt x="7" y="193"/>
                  </a:cubicBezTo>
                  <a:cubicBezTo>
                    <a:pt x="0" y="148"/>
                    <a:pt x="30" y="106"/>
                    <a:pt x="74" y="98"/>
                  </a:cubicBezTo>
                  <a:cubicBezTo>
                    <a:pt x="605" y="8"/>
                    <a:pt x="605" y="8"/>
                    <a:pt x="605" y="8"/>
                  </a:cubicBezTo>
                  <a:cubicBezTo>
                    <a:pt x="649" y="0"/>
                    <a:pt x="692" y="31"/>
                    <a:pt x="699" y="75"/>
                  </a:cubicBezTo>
                  <a:cubicBezTo>
                    <a:pt x="707" y="120"/>
                    <a:pt x="677" y="162"/>
                    <a:pt x="632" y="170"/>
                  </a:cubicBezTo>
                  <a:cubicBezTo>
                    <a:pt x="102" y="260"/>
                    <a:pt x="102" y="260"/>
                    <a:pt x="102" y="260"/>
                  </a:cubicBezTo>
                  <a:cubicBezTo>
                    <a:pt x="97" y="261"/>
                    <a:pt x="93" y="261"/>
                    <a:pt x="88" y="261"/>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512" name="Google Shape;1512;p48"/>
            <p:cNvSpPr/>
            <p:nvPr/>
          </p:nvSpPr>
          <p:spPr>
            <a:xfrm>
              <a:off x="4830762" y="4476750"/>
              <a:ext cx="2535237" cy="1722437"/>
            </a:xfrm>
            <a:custGeom>
              <a:rect b="b" l="l" r="r" t="t"/>
              <a:pathLst>
                <a:path extrusionOk="0" h="395" w="582">
                  <a:moveTo>
                    <a:pt x="550" y="0"/>
                  </a:moveTo>
                  <a:cubicBezTo>
                    <a:pt x="32" y="0"/>
                    <a:pt x="32" y="0"/>
                    <a:pt x="32" y="0"/>
                  </a:cubicBezTo>
                  <a:cubicBezTo>
                    <a:pt x="14" y="0"/>
                    <a:pt x="0" y="14"/>
                    <a:pt x="0" y="31"/>
                  </a:cubicBezTo>
                  <a:cubicBezTo>
                    <a:pt x="0" y="54"/>
                    <a:pt x="0" y="54"/>
                    <a:pt x="0" y="54"/>
                  </a:cubicBezTo>
                  <a:cubicBezTo>
                    <a:pt x="0" y="152"/>
                    <a:pt x="72" y="234"/>
                    <a:pt x="166" y="250"/>
                  </a:cubicBezTo>
                  <a:cubicBezTo>
                    <a:pt x="164" y="253"/>
                    <a:pt x="164" y="256"/>
                    <a:pt x="164" y="259"/>
                  </a:cubicBezTo>
                  <a:cubicBezTo>
                    <a:pt x="164" y="273"/>
                    <a:pt x="175" y="284"/>
                    <a:pt x="188" y="284"/>
                  </a:cubicBezTo>
                  <a:cubicBezTo>
                    <a:pt x="190" y="284"/>
                    <a:pt x="190" y="284"/>
                    <a:pt x="190" y="284"/>
                  </a:cubicBezTo>
                  <a:cubicBezTo>
                    <a:pt x="180" y="287"/>
                    <a:pt x="173" y="296"/>
                    <a:pt x="173" y="308"/>
                  </a:cubicBezTo>
                  <a:cubicBezTo>
                    <a:pt x="173" y="321"/>
                    <a:pt x="184" y="332"/>
                    <a:pt x="197" y="332"/>
                  </a:cubicBezTo>
                  <a:cubicBezTo>
                    <a:pt x="186" y="334"/>
                    <a:pt x="177" y="344"/>
                    <a:pt x="177" y="356"/>
                  </a:cubicBezTo>
                  <a:cubicBezTo>
                    <a:pt x="177" y="370"/>
                    <a:pt x="188" y="381"/>
                    <a:pt x="202" y="381"/>
                  </a:cubicBezTo>
                  <a:cubicBezTo>
                    <a:pt x="218" y="381"/>
                    <a:pt x="218" y="381"/>
                    <a:pt x="218" y="381"/>
                  </a:cubicBezTo>
                  <a:cubicBezTo>
                    <a:pt x="232" y="390"/>
                    <a:pt x="259" y="395"/>
                    <a:pt x="289" y="395"/>
                  </a:cubicBezTo>
                  <a:cubicBezTo>
                    <a:pt x="319" y="395"/>
                    <a:pt x="346" y="390"/>
                    <a:pt x="360" y="381"/>
                  </a:cubicBezTo>
                  <a:cubicBezTo>
                    <a:pt x="379" y="381"/>
                    <a:pt x="379" y="381"/>
                    <a:pt x="379" y="381"/>
                  </a:cubicBezTo>
                  <a:cubicBezTo>
                    <a:pt x="393" y="381"/>
                    <a:pt x="404" y="370"/>
                    <a:pt x="404" y="356"/>
                  </a:cubicBezTo>
                  <a:cubicBezTo>
                    <a:pt x="404" y="344"/>
                    <a:pt x="395" y="335"/>
                    <a:pt x="384" y="332"/>
                  </a:cubicBezTo>
                  <a:cubicBezTo>
                    <a:pt x="398" y="332"/>
                    <a:pt x="409" y="321"/>
                    <a:pt x="409" y="308"/>
                  </a:cubicBezTo>
                  <a:cubicBezTo>
                    <a:pt x="409" y="296"/>
                    <a:pt x="401" y="287"/>
                    <a:pt x="391" y="284"/>
                  </a:cubicBezTo>
                  <a:cubicBezTo>
                    <a:pt x="392" y="284"/>
                    <a:pt x="392" y="284"/>
                    <a:pt x="392" y="284"/>
                  </a:cubicBezTo>
                  <a:cubicBezTo>
                    <a:pt x="406" y="284"/>
                    <a:pt x="417" y="273"/>
                    <a:pt x="417" y="259"/>
                  </a:cubicBezTo>
                  <a:cubicBezTo>
                    <a:pt x="417" y="256"/>
                    <a:pt x="416" y="253"/>
                    <a:pt x="415" y="250"/>
                  </a:cubicBezTo>
                  <a:cubicBezTo>
                    <a:pt x="510" y="234"/>
                    <a:pt x="582" y="153"/>
                    <a:pt x="582" y="54"/>
                  </a:cubicBezTo>
                  <a:cubicBezTo>
                    <a:pt x="582" y="31"/>
                    <a:pt x="582" y="31"/>
                    <a:pt x="582" y="31"/>
                  </a:cubicBezTo>
                  <a:cubicBezTo>
                    <a:pt x="582" y="14"/>
                    <a:pt x="567" y="0"/>
                    <a:pt x="550" y="0"/>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513" name="Google Shape;1513;p48"/>
            <p:cNvSpPr/>
            <p:nvPr/>
          </p:nvSpPr>
          <p:spPr>
            <a:xfrm>
              <a:off x="5078412" y="4067175"/>
              <a:ext cx="714375" cy="322262"/>
            </a:xfrm>
            <a:custGeom>
              <a:rect b="b" l="l" r="r" t="t"/>
              <a:pathLst>
                <a:path extrusionOk="0" h="74" w="164">
                  <a:moveTo>
                    <a:pt x="164" y="67"/>
                  </a:moveTo>
                  <a:cubicBezTo>
                    <a:pt x="164" y="12"/>
                    <a:pt x="164" y="12"/>
                    <a:pt x="164" y="12"/>
                  </a:cubicBezTo>
                  <a:cubicBezTo>
                    <a:pt x="164" y="5"/>
                    <a:pt x="158" y="0"/>
                    <a:pt x="152" y="1"/>
                  </a:cubicBezTo>
                  <a:cubicBezTo>
                    <a:pt x="8" y="26"/>
                    <a:pt x="8" y="26"/>
                    <a:pt x="8" y="26"/>
                  </a:cubicBezTo>
                  <a:cubicBezTo>
                    <a:pt x="4" y="27"/>
                    <a:pt x="0" y="31"/>
                    <a:pt x="0" y="36"/>
                  </a:cubicBezTo>
                  <a:cubicBezTo>
                    <a:pt x="0" y="67"/>
                    <a:pt x="0" y="67"/>
                    <a:pt x="0" y="67"/>
                  </a:cubicBezTo>
                  <a:cubicBezTo>
                    <a:pt x="0" y="71"/>
                    <a:pt x="3" y="74"/>
                    <a:pt x="8" y="74"/>
                  </a:cubicBezTo>
                  <a:cubicBezTo>
                    <a:pt x="156" y="74"/>
                    <a:pt x="156" y="74"/>
                    <a:pt x="156" y="74"/>
                  </a:cubicBezTo>
                  <a:cubicBezTo>
                    <a:pt x="160" y="74"/>
                    <a:pt x="164" y="71"/>
                    <a:pt x="164" y="67"/>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514" name="Google Shape;1514;p48"/>
            <p:cNvSpPr/>
            <p:nvPr/>
          </p:nvSpPr>
          <p:spPr>
            <a:xfrm>
              <a:off x="6389687" y="3844925"/>
              <a:ext cx="715962" cy="544512"/>
            </a:xfrm>
            <a:custGeom>
              <a:rect b="b" l="l" r="r" t="t"/>
              <a:pathLst>
                <a:path extrusionOk="0" h="125" w="164">
                  <a:moveTo>
                    <a:pt x="164" y="118"/>
                  </a:moveTo>
                  <a:cubicBezTo>
                    <a:pt x="164" y="11"/>
                    <a:pt x="164" y="11"/>
                    <a:pt x="164" y="11"/>
                  </a:cubicBezTo>
                  <a:cubicBezTo>
                    <a:pt x="164" y="5"/>
                    <a:pt x="158" y="0"/>
                    <a:pt x="152" y="1"/>
                  </a:cubicBezTo>
                  <a:cubicBezTo>
                    <a:pt x="8" y="26"/>
                    <a:pt x="8" y="26"/>
                    <a:pt x="8" y="26"/>
                  </a:cubicBezTo>
                  <a:cubicBezTo>
                    <a:pt x="3" y="26"/>
                    <a:pt x="0" y="31"/>
                    <a:pt x="0" y="36"/>
                  </a:cubicBezTo>
                  <a:cubicBezTo>
                    <a:pt x="0" y="118"/>
                    <a:pt x="0" y="118"/>
                    <a:pt x="0" y="118"/>
                  </a:cubicBezTo>
                  <a:cubicBezTo>
                    <a:pt x="0" y="122"/>
                    <a:pt x="3" y="125"/>
                    <a:pt x="8" y="125"/>
                  </a:cubicBezTo>
                  <a:cubicBezTo>
                    <a:pt x="156" y="125"/>
                    <a:pt x="156" y="125"/>
                    <a:pt x="156" y="125"/>
                  </a:cubicBezTo>
                  <a:cubicBezTo>
                    <a:pt x="160" y="125"/>
                    <a:pt x="164" y="122"/>
                    <a:pt x="164" y="118"/>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grpSp>
      <p:grpSp>
        <p:nvGrpSpPr>
          <p:cNvPr id="1515" name="Google Shape;1515;p48"/>
          <p:cNvGrpSpPr/>
          <p:nvPr/>
        </p:nvGrpSpPr>
        <p:grpSpPr>
          <a:xfrm>
            <a:off x="1829253" y="2257459"/>
            <a:ext cx="445768" cy="445697"/>
            <a:chOff x="1674084" y="3214987"/>
            <a:chExt cx="720142" cy="720027"/>
          </a:xfrm>
        </p:grpSpPr>
        <p:sp>
          <p:nvSpPr>
            <p:cNvPr id="1516" name="Google Shape;1516;p48"/>
            <p:cNvSpPr/>
            <p:nvPr/>
          </p:nvSpPr>
          <p:spPr>
            <a:xfrm>
              <a:off x="1674084" y="3354958"/>
              <a:ext cx="179880" cy="213215"/>
            </a:xfrm>
            <a:custGeom>
              <a:rect b="b" l="l" r="r" t="t"/>
              <a:pathLst>
                <a:path extrusionOk="0" h="242" w="204">
                  <a:moveTo>
                    <a:pt x="57" y="222"/>
                  </a:moveTo>
                  <a:cubicBezTo>
                    <a:pt x="57" y="214"/>
                    <a:pt x="61" y="207"/>
                    <a:pt x="67" y="202"/>
                  </a:cubicBezTo>
                  <a:cubicBezTo>
                    <a:pt x="76" y="195"/>
                    <a:pt x="88" y="191"/>
                    <a:pt x="102" y="191"/>
                  </a:cubicBezTo>
                  <a:cubicBezTo>
                    <a:pt x="116" y="191"/>
                    <a:pt x="129" y="195"/>
                    <a:pt x="137" y="202"/>
                  </a:cubicBezTo>
                  <a:cubicBezTo>
                    <a:pt x="144" y="207"/>
                    <a:pt x="147" y="214"/>
                    <a:pt x="147" y="222"/>
                  </a:cubicBezTo>
                  <a:cubicBezTo>
                    <a:pt x="147" y="230"/>
                    <a:pt x="143" y="237"/>
                    <a:pt x="137" y="242"/>
                  </a:cubicBezTo>
                  <a:cubicBezTo>
                    <a:pt x="190" y="242"/>
                    <a:pt x="190" y="242"/>
                    <a:pt x="190" y="242"/>
                  </a:cubicBezTo>
                  <a:cubicBezTo>
                    <a:pt x="198" y="242"/>
                    <a:pt x="204" y="235"/>
                    <a:pt x="204" y="227"/>
                  </a:cubicBezTo>
                  <a:cubicBezTo>
                    <a:pt x="204" y="67"/>
                    <a:pt x="204" y="67"/>
                    <a:pt x="204" y="67"/>
                  </a:cubicBezTo>
                  <a:cubicBezTo>
                    <a:pt x="204" y="59"/>
                    <a:pt x="198" y="52"/>
                    <a:pt x="190" y="52"/>
                  </a:cubicBezTo>
                  <a:cubicBezTo>
                    <a:pt x="120" y="52"/>
                    <a:pt x="120" y="52"/>
                    <a:pt x="120" y="52"/>
                  </a:cubicBezTo>
                  <a:cubicBezTo>
                    <a:pt x="118" y="51"/>
                    <a:pt x="115" y="50"/>
                    <a:pt x="115" y="47"/>
                  </a:cubicBezTo>
                  <a:cubicBezTo>
                    <a:pt x="115" y="42"/>
                    <a:pt x="115" y="37"/>
                    <a:pt x="120" y="34"/>
                  </a:cubicBezTo>
                  <a:cubicBezTo>
                    <a:pt x="122" y="32"/>
                    <a:pt x="125" y="31"/>
                    <a:pt x="128" y="30"/>
                  </a:cubicBezTo>
                  <a:cubicBezTo>
                    <a:pt x="136" y="25"/>
                    <a:pt x="137" y="14"/>
                    <a:pt x="129" y="8"/>
                  </a:cubicBezTo>
                  <a:cubicBezTo>
                    <a:pt x="122" y="2"/>
                    <a:pt x="112" y="0"/>
                    <a:pt x="102" y="0"/>
                  </a:cubicBezTo>
                  <a:cubicBezTo>
                    <a:pt x="93" y="0"/>
                    <a:pt x="82" y="2"/>
                    <a:pt x="75" y="8"/>
                  </a:cubicBezTo>
                  <a:cubicBezTo>
                    <a:pt x="68" y="14"/>
                    <a:pt x="69" y="25"/>
                    <a:pt x="77" y="30"/>
                  </a:cubicBezTo>
                  <a:cubicBezTo>
                    <a:pt x="80" y="31"/>
                    <a:pt x="82" y="32"/>
                    <a:pt x="85" y="34"/>
                  </a:cubicBezTo>
                  <a:cubicBezTo>
                    <a:pt x="89" y="37"/>
                    <a:pt x="90" y="42"/>
                    <a:pt x="89" y="47"/>
                  </a:cubicBezTo>
                  <a:cubicBezTo>
                    <a:pt x="89" y="50"/>
                    <a:pt x="87" y="51"/>
                    <a:pt x="85" y="52"/>
                  </a:cubicBezTo>
                  <a:cubicBezTo>
                    <a:pt x="15" y="52"/>
                    <a:pt x="15" y="52"/>
                    <a:pt x="15" y="52"/>
                  </a:cubicBezTo>
                  <a:cubicBezTo>
                    <a:pt x="7" y="52"/>
                    <a:pt x="0" y="59"/>
                    <a:pt x="0" y="67"/>
                  </a:cubicBezTo>
                  <a:cubicBezTo>
                    <a:pt x="0" y="227"/>
                    <a:pt x="0" y="227"/>
                    <a:pt x="0" y="227"/>
                  </a:cubicBezTo>
                  <a:cubicBezTo>
                    <a:pt x="0" y="235"/>
                    <a:pt x="7" y="242"/>
                    <a:pt x="15" y="242"/>
                  </a:cubicBezTo>
                  <a:cubicBezTo>
                    <a:pt x="68" y="242"/>
                    <a:pt x="68" y="242"/>
                    <a:pt x="68" y="242"/>
                  </a:cubicBezTo>
                  <a:cubicBezTo>
                    <a:pt x="61" y="237"/>
                    <a:pt x="57" y="230"/>
                    <a:pt x="57" y="222"/>
                  </a:cubicBezTo>
                  <a:close/>
                </a:path>
              </a:pathLst>
            </a:custGeom>
            <a:solidFill>
              <a:srgbClr val="66666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17" name="Google Shape;1517;p48"/>
            <p:cNvSpPr/>
            <p:nvPr/>
          </p:nvSpPr>
          <p:spPr>
            <a:xfrm>
              <a:off x="1674084" y="3534654"/>
              <a:ext cx="179880" cy="213525"/>
            </a:xfrm>
            <a:custGeom>
              <a:rect b="b" l="l" r="r" t="t"/>
              <a:pathLst>
                <a:path extrusionOk="0" h="242" w="204">
                  <a:moveTo>
                    <a:pt x="57" y="222"/>
                  </a:moveTo>
                  <a:cubicBezTo>
                    <a:pt x="57" y="214"/>
                    <a:pt x="61" y="207"/>
                    <a:pt x="67" y="202"/>
                  </a:cubicBezTo>
                  <a:cubicBezTo>
                    <a:pt x="76" y="195"/>
                    <a:pt x="88" y="191"/>
                    <a:pt x="102" y="191"/>
                  </a:cubicBezTo>
                  <a:cubicBezTo>
                    <a:pt x="116" y="191"/>
                    <a:pt x="129" y="195"/>
                    <a:pt x="137" y="202"/>
                  </a:cubicBezTo>
                  <a:cubicBezTo>
                    <a:pt x="144" y="207"/>
                    <a:pt x="147" y="214"/>
                    <a:pt x="147" y="222"/>
                  </a:cubicBezTo>
                  <a:cubicBezTo>
                    <a:pt x="147" y="230"/>
                    <a:pt x="143" y="237"/>
                    <a:pt x="137" y="242"/>
                  </a:cubicBezTo>
                  <a:cubicBezTo>
                    <a:pt x="190" y="242"/>
                    <a:pt x="190" y="242"/>
                    <a:pt x="190" y="242"/>
                  </a:cubicBezTo>
                  <a:cubicBezTo>
                    <a:pt x="198" y="242"/>
                    <a:pt x="204" y="236"/>
                    <a:pt x="204" y="227"/>
                  </a:cubicBezTo>
                  <a:cubicBezTo>
                    <a:pt x="204" y="67"/>
                    <a:pt x="204" y="67"/>
                    <a:pt x="204" y="67"/>
                  </a:cubicBezTo>
                  <a:cubicBezTo>
                    <a:pt x="204" y="59"/>
                    <a:pt x="198" y="53"/>
                    <a:pt x="190" y="53"/>
                  </a:cubicBezTo>
                  <a:cubicBezTo>
                    <a:pt x="120" y="53"/>
                    <a:pt x="120" y="53"/>
                    <a:pt x="120" y="53"/>
                  </a:cubicBezTo>
                  <a:cubicBezTo>
                    <a:pt x="118" y="52"/>
                    <a:pt x="115" y="50"/>
                    <a:pt x="115" y="47"/>
                  </a:cubicBezTo>
                  <a:cubicBezTo>
                    <a:pt x="115" y="42"/>
                    <a:pt x="115" y="38"/>
                    <a:pt x="120" y="34"/>
                  </a:cubicBezTo>
                  <a:cubicBezTo>
                    <a:pt x="122" y="33"/>
                    <a:pt x="125" y="31"/>
                    <a:pt x="128" y="30"/>
                  </a:cubicBezTo>
                  <a:cubicBezTo>
                    <a:pt x="136" y="25"/>
                    <a:pt x="137" y="15"/>
                    <a:pt x="129" y="9"/>
                  </a:cubicBezTo>
                  <a:cubicBezTo>
                    <a:pt x="122" y="3"/>
                    <a:pt x="112" y="0"/>
                    <a:pt x="102" y="1"/>
                  </a:cubicBezTo>
                  <a:cubicBezTo>
                    <a:pt x="93" y="0"/>
                    <a:pt x="82" y="3"/>
                    <a:pt x="75" y="9"/>
                  </a:cubicBezTo>
                  <a:cubicBezTo>
                    <a:pt x="68" y="15"/>
                    <a:pt x="69" y="25"/>
                    <a:pt x="77" y="30"/>
                  </a:cubicBezTo>
                  <a:cubicBezTo>
                    <a:pt x="80" y="31"/>
                    <a:pt x="82" y="33"/>
                    <a:pt x="85" y="34"/>
                  </a:cubicBezTo>
                  <a:cubicBezTo>
                    <a:pt x="89" y="38"/>
                    <a:pt x="90" y="42"/>
                    <a:pt x="89" y="47"/>
                  </a:cubicBezTo>
                  <a:cubicBezTo>
                    <a:pt x="89" y="50"/>
                    <a:pt x="87" y="52"/>
                    <a:pt x="85" y="53"/>
                  </a:cubicBezTo>
                  <a:cubicBezTo>
                    <a:pt x="15" y="53"/>
                    <a:pt x="15" y="53"/>
                    <a:pt x="15" y="53"/>
                  </a:cubicBezTo>
                  <a:cubicBezTo>
                    <a:pt x="7" y="53"/>
                    <a:pt x="0" y="59"/>
                    <a:pt x="0" y="67"/>
                  </a:cubicBezTo>
                  <a:cubicBezTo>
                    <a:pt x="0" y="227"/>
                    <a:pt x="0" y="227"/>
                    <a:pt x="0" y="227"/>
                  </a:cubicBezTo>
                  <a:cubicBezTo>
                    <a:pt x="0" y="236"/>
                    <a:pt x="7" y="242"/>
                    <a:pt x="15" y="242"/>
                  </a:cubicBezTo>
                  <a:cubicBezTo>
                    <a:pt x="68" y="242"/>
                    <a:pt x="68" y="242"/>
                    <a:pt x="68" y="242"/>
                  </a:cubicBezTo>
                  <a:cubicBezTo>
                    <a:pt x="61" y="237"/>
                    <a:pt x="57" y="230"/>
                    <a:pt x="57" y="222"/>
                  </a:cubicBezTo>
                  <a:close/>
                </a:path>
              </a:pathLst>
            </a:custGeom>
            <a:solidFill>
              <a:srgbClr val="B7B7B7"/>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18" name="Google Shape;1518;p48"/>
            <p:cNvSpPr/>
            <p:nvPr/>
          </p:nvSpPr>
          <p:spPr>
            <a:xfrm>
              <a:off x="1861110" y="3214987"/>
              <a:ext cx="212190" cy="179696"/>
            </a:xfrm>
            <a:custGeom>
              <a:rect b="b" l="l" r="r" t="t"/>
              <a:pathLst>
                <a:path extrusionOk="0" h="204" w="241">
                  <a:moveTo>
                    <a:pt x="20" y="57"/>
                  </a:moveTo>
                  <a:cubicBezTo>
                    <a:pt x="27" y="57"/>
                    <a:pt x="35" y="61"/>
                    <a:pt x="40" y="67"/>
                  </a:cubicBezTo>
                  <a:cubicBezTo>
                    <a:pt x="47" y="76"/>
                    <a:pt x="51" y="88"/>
                    <a:pt x="51" y="102"/>
                  </a:cubicBezTo>
                  <a:cubicBezTo>
                    <a:pt x="51" y="116"/>
                    <a:pt x="47" y="128"/>
                    <a:pt x="40" y="137"/>
                  </a:cubicBezTo>
                  <a:cubicBezTo>
                    <a:pt x="35" y="143"/>
                    <a:pt x="27" y="147"/>
                    <a:pt x="20" y="147"/>
                  </a:cubicBezTo>
                  <a:cubicBezTo>
                    <a:pt x="12" y="147"/>
                    <a:pt x="5" y="143"/>
                    <a:pt x="0" y="137"/>
                  </a:cubicBezTo>
                  <a:cubicBezTo>
                    <a:pt x="0" y="189"/>
                    <a:pt x="0" y="189"/>
                    <a:pt x="0" y="189"/>
                  </a:cubicBezTo>
                  <a:cubicBezTo>
                    <a:pt x="0" y="197"/>
                    <a:pt x="6" y="204"/>
                    <a:pt x="14" y="204"/>
                  </a:cubicBezTo>
                  <a:cubicBezTo>
                    <a:pt x="175" y="204"/>
                    <a:pt x="175" y="204"/>
                    <a:pt x="175" y="204"/>
                  </a:cubicBezTo>
                  <a:cubicBezTo>
                    <a:pt x="183" y="204"/>
                    <a:pt x="189" y="197"/>
                    <a:pt x="189" y="189"/>
                  </a:cubicBezTo>
                  <a:cubicBezTo>
                    <a:pt x="189" y="119"/>
                    <a:pt x="189" y="119"/>
                    <a:pt x="189" y="119"/>
                  </a:cubicBezTo>
                  <a:cubicBezTo>
                    <a:pt x="190" y="117"/>
                    <a:pt x="192" y="115"/>
                    <a:pt x="195" y="115"/>
                  </a:cubicBezTo>
                  <a:cubicBezTo>
                    <a:pt x="200" y="115"/>
                    <a:pt x="204" y="115"/>
                    <a:pt x="207" y="119"/>
                  </a:cubicBezTo>
                  <a:cubicBezTo>
                    <a:pt x="209" y="122"/>
                    <a:pt x="210" y="125"/>
                    <a:pt x="212" y="127"/>
                  </a:cubicBezTo>
                  <a:cubicBezTo>
                    <a:pt x="217" y="135"/>
                    <a:pt x="227" y="136"/>
                    <a:pt x="233" y="129"/>
                  </a:cubicBezTo>
                  <a:cubicBezTo>
                    <a:pt x="239" y="122"/>
                    <a:pt x="241" y="112"/>
                    <a:pt x="241" y="102"/>
                  </a:cubicBezTo>
                  <a:cubicBezTo>
                    <a:pt x="241" y="92"/>
                    <a:pt x="239" y="82"/>
                    <a:pt x="233" y="75"/>
                  </a:cubicBezTo>
                  <a:cubicBezTo>
                    <a:pt x="227" y="68"/>
                    <a:pt x="217" y="69"/>
                    <a:pt x="212" y="77"/>
                  </a:cubicBezTo>
                  <a:cubicBezTo>
                    <a:pt x="210" y="79"/>
                    <a:pt x="209" y="82"/>
                    <a:pt x="207" y="85"/>
                  </a:cubicBezTo>
                  <a:cubicBezTo>
                    <a:pt x="204" y="89"/>
                    <a:pt x="200" y="89"/>
                    <a:pt x="195" y="89"/>
                  </a:cubicBezTo>
                  <a:cubicBezTo>
                    <a:pt x="192" y="89"/>
                    <a:pt x="190" y="87"/>
                    <a:pt x="189" y="85"/>
                  </a:cubicBezTo>
                  <a:cubicBezTo>
                    <a:pt x="189" y="15"/>
                    <a:pt x="189" y="15"/>
                    <a:pt x="189" y="15"/>
                  </a:cubicBezTo>
                  <a:cubicBezTo>
                    <a:pt x="189" y="6"/>
                    <a:pt x="183" y="0"/>
                    <a:pt x="175" y="0"/>
                  </a:cubicBezTo>
                  <a:cubicBezTo>
                    <a:pt x="14" y="0"/>
                    <a:pt x="14" y="0"/>
                    <a:pt x="14" y="0"/>
                  </a:cubicBezTo>
                  <a:cubicBezTo>
                    <a:pt x="6" y="0"/>
                    <a:pt x="0" y="6"/>
                    <a:pt x="0" y="15"/>
                  </a:cubicBezTo>
                  <a:cubicBezTo>
                    <a:pt x="0" y="67"/>
                    <a:pt x="0" y="67"/>
                    <a:pt x="0" y="67"/>
                  </a:cubicBezTo>
                  <a:cubicBezTo>
                    <a:pt x="5" y="61"/>
                    <a:pt x="12" y="57"/>
                    <a:pt x="20" y="57"/>
                  </a:cubicBezTo>
                  <a:close/>
                </a:path>
              </a:pathLst>
            </a:custGeom>
            <a:solidFill>
              <a:srgbClr val="CC000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19" name="Google Shape;1519;p48"/>
            <p:cNvSpPr/>
            <p:nvPr/>
          </p:nvSpPr>
          <p:spPr>
            <a:xfrm>
              <a:off x="2040679" y="3214987"/>
              <a:ext cx="213433" cy="179696"/>
            </a:xfrm>
            <a:custGeom>
              <a:rect b="b" l="l" r="r" t="t"/>
              <a:pathLst>
                <a:path extrusionOk="0" h="204" w="242">
                  <a:moveTo>
                    <a:pt x="20" y="57"/>
                  </a:moveTo>
                  <a:cubicBezTo>
                    <a:pt x="28" y="57"/>
                    <a:pt x="35" y="61"/>
                    <a:pt x="40" y="67"/>
                  </a:cubicBezTo>
                  <a:cubicBezTo>
                    <a:pt x="47" y="76"/>
                    <a:pt x="51" y="88"/>
                    <a:pt x="51" y="102"/>
                  </a:cubicBezTo>
                  <a:cubicBezTo>
                    <a:pt x="51" y="116"/>
                    <a:pt x="47" y="128"/>
                    <a:pt x="40" y="137"/>
                  </a:cubicBezTo>
                  <a:cubicBezTo>
                    <a:pt x="35" y="143"/>
                    <a:pt x="28" y="147"/>
                    <a:pt x="20" y="147"/>
                  </a:cubicBezTo>
                  <a:cubicBezTo>
                    <a:pt x="12" y="147"/>
                    <a:pt x="5" y="143"/>
                    <a:pt x="0" y="137"/>
                  </a:cubicBezTo>
                  <a:cubicBezTo>
                    <a:pt x="0" y="189"/>
                    <a:pt x="0" y="189"/>
                    <a:pt x="0" y="189"/>
                  </a:cubicBezTo>
                  <a:cubicBezTo>
                    <a:pt x="0" y="197"/>
                    <a:pt x="6" y="204"/>
                    <a:pt x="14" y="204"/>
                  </a:cubicBezTo>
                  <a:cubicBezTo>
                    <a:pt x="175" y="204"/>
                    <a:pt x="175" y="204"/>
                    <a:pt x="175" y="204"/>
                  </a:cubicBezTo>
                  <a:cubicBezTo>
                    <a:pt x="183" y="204"/>
                    <a:pt x="189" y="197"/>
                    <a:pt x="189" y="189"/>
                  </a:cubicBezTo>
                  <a:cubicBezTo>
                    <a:pt x="189" y="119"/>
                    <a:pt x="189" y="119"/>
                    <a:pt x="189" y="119"/>
                  </a:cubicBezTo>
                  <a:cubicBezTo>
                    <a:pt x="190" y="117"/>
                    <a:pt x="192" y="115"/>
                    <a:pt x="195" y="115"/>
                  </a:cubicBezTo>
                  <a:cubicBezTo>
                    <a:pt x="200" y="115"/>
                    <a:pt x="204" y="115"/>
                    <a:pt x="208" y="119"/>
                  </a:cubicBezTo>
                  <a:cubicBezTo>
                    <a:pt x="209" y="122"/>
                    <a:pt x="211" y="125"/>
                    <a:pt x="212" y="127"/>
                  </a:cubicBezTo>
                  <a:cubicBezTo>
                    <a:pt x="217" y="135"/>
                    <a:pt x="227" y="136"/>
                    <a:pt x="233" y="129"/>
                  </a:cubicBezTo>
                  <a:cubicBezTo>
                    <a:pt x="239" y="122"/>
                    <a:pt x="242" y="112"/>
                    <a:pt x="241" y="102"/>
                  </a:cubicBezTo>
                  <a:cubicBezTo>
                    <a:pt x="242" y="92"/>
                    <a:pt x="239" y="82"/>
                    <a:pt x="233" y="75"/>
                  </a:cubicBezTo>
                  <a:cubicBezTo>
                    <a:pt x="227" y="68"/>
                    <a:pt x="217" y="69"/>
                    <a:pt x="212" y="77"/>
                  </a:cubicBezTo>
                  <a:cubicBezTo>
                    <a:pt x="211" y="79"/>
                    <a:pt x="209" y="82"/>
                    <a:pt x="208" y="85"/>
                  </a:cubicBezTo>
                  <a:cubicBezTo>
                    <a:pt x="204" y="89"/>
                    <a:pt x="200" y="89"/>
                    <a:pt x="195" y="89"/>
                  </a:cubicBezTo>
                  <a:cubicBezTo>
                    <a:pt x="192" y="89"/>
                    <a:pt x="190" y="87"/>
                    <a:pt x="189" y="85"/>
                  </a:cubicBezTo>
                  <a:cubicBezTo>
                    <a:pt x="189" y="15"/>
                    <a:pt x="189" y="15"/>
                    <a:pt x="189" y="15"/>
                  </a:cubicBezTo>
                  <a:cubicBezTo>
                    <a:pt x="189" y="6"/>
                    <a:pt x="183" y="0"/>
                    <a:pt x="175" y="0"/>
                  </a:cubicBezTo>
                  <a:cubicBezTo>
                    <a:pt x="14" y="0"/>
                    <a:pt x="14" y="0"/>
                    <a:pt x="14" y="0"/>
                  </a:cubicBezTo>
                  <a:cubicBezTo>
                    <a:pt x="6" y="0"/>
                    <a:pt x="0" y="6"/>
                    <a:pt x="0" y="15"/>
                  </a:cubicBezTo>
                  <a:cubicBezTo>
                    <a:pt x="0" y="67"/>
                    <a:pt x="0" y="67"/>
                    <a:pt x="0" y="67"/>
                  </a:cubicBezTo>
                  <a:cubicBezTo>
                    <a:pt x="5" y="61"/>
                    <a:pt x="12" y="57"/>
                    <a:pt x="20" y="57"/>
                  </a:cubicBezTo>
                  <a:close/>
                </a:path>
              </a:pathLst>
            </a:custGeom>
            <a:solidFill>
              <a:srgbClr val="E6913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20" name="Google Shape;1520;p48"/>
            <p:cNvSpPr/>
            <p:nvPr/>
          </p:nvSpPr>
          <p:spPr>
            <a:xfrm>
              <a:off x="1674084" y="3714660"/>
              <a:ext cx="173666" cy="220353"/>
            </a:xfrm>
            <a:custGeom>
              <a:rect b="b" l="l" r="r" t="t"/>
              <a:pathLst>
                <a:path extrusionOk="0" h="250" w="197">
                  <a:moveTo>
                    <a:pt x="177" y="192"/>
                  </a:moveTo>
                  <a:cubicBezTo>
                    <a:pt x="169" y="192"/>
                    <a:pt x="162" y="189"/>
                    <a:pt x="157" y="183"/>
                  </a:cubicBezTo>
                  <a:cubicBezTo>
                    <a:pt x="150" y="174"/>
                    <a:pt x="146" y="161"/>
                    <a:pt x="146" y="147"/>
                  </a:cubicBezTo>
                  <a:cubicBezTo>
                    <a:pt x="146" y="134"/>
                    <a:pt x="150" y="121"/>
                    <a:pt x="157" y="112"/>
                  </a:cubicBezTo>
                  <a:cubicBezTo>
                    <a:pt x="162" y="106"/>
                    <a:pt x="169" y="103"/>
                    <a:pt x="177" y="103"/>
                  </a:cubicBezTo>
                  <a:cubicBezTo>
                    <a:pt x="185" y="103"/>
                    <a:pt x="192" y="106"/>
                    <a:pt x="197" y="113"/>
                  </a:cubicBezTo>
                  <a:cubicBezTo>
                    <a:pt x="197" y="67"/>
                    <a:pt x="197" y="67"/>
                    <a:pt x="197" y="67"/>
                  </a:cubicBezTo>
                  <a:cubicBezTo>
                    <a:pt x="197" y="59"/>
                    <a:pt x="191" y="53"/>
                    <a:pt x="182" y="53"/>
                  </a:cubicBezTo>
                  <a:cubicBezTo>
                    <a:pt x="120" y="53"/>
                    <a:pt x="120" y="53"/>
                    <a:pt x="120" y="53"/>
                  </a:cubicBezTo>
                  <a:cubicBezTo>
                    <a:pt x="118" y="52"/>
                    <a:pt x="115" y="50"/>
                    <a:pt x="115" y="47"/>
                  </a:cubicBezTo>
                  <a:cubicBezTo>
                    <a:pt x="115" y="42"/>
                    <a:pt x="115" y="38"/>
                    <a:pt x="120" y="35"/>
                  </a:cubicBezTo>
                  <a:cubicBezTo>
                    <a:pt x="122" y="33"/>
                    <a:pt x="125" y="32"/>
                    <a:pt x="128" y="30"/>
                  </a:cubicBezTo>
                  <a:cubicBezTo>
                    <a:pt x="136" y="25"/>
                    <a:pt x="137" y="15"/>
                    <a:pt x="129" y="9"/>
                  </a:cubicBezTo>
                  <a:cubicBezTo>
                    <a:pt x="122" y="3"/>
                    <a:pt x="112" y="0"/>
                    <a:pt x="102" y="1"/>
                  </a:cubicBezTo>
                  <a:cubicBezTo>
                    <a:pt x="93" y="0"/>
                    <a:pt x="82" y="3"/>
                    <a:pt x="75" y="9"/>
                  </a:cubicBezTo>
                  <a:cubicBezTo>
                    <a:pt x="68" y="15"/>
                    <a:pt x="69" y="25"/>
                    <a:pt x="77" y="30"/>
                  </a:cubicBezTo>
                  <a:cubicBezTo>
                    <a:pt x="80" y="32"/>
                    <a:pt x="82" y="33"/>
                    <a:pt x="85" y="35"/>
                  </a:cubicBezTo>
                  <a:cubicBezTo>
                    <a:pt x="89" y="38"/>
                    <a:pt x="90" y="42"/>
                    <a:pt x="89" y="47"/>
                  </a:cubicBezTo>
                  <a:cubicBezTo>
                    <a:pt x="89" y="50"/>
                    <a:pt x="87" y="52"/>
                    <a:pt x="85" y="53"/>
                  </a:cubicBezTo>
                  <a:cubicBezTo>
                    <a:pt x="15" y="53"/>
                    <a:pt x="15" y="53"/>
                    <a:pt x="15" y="53"/>
                  </a:cubicBezTo>
                  <a:cubicBezTo>
                    <a:pt x="7" y="53"/>
                    <a:pt x="0" y="59"/>
                    <a:pt x="0" y="67"/>
                  </a:cubicBezTo>
                  <a:cubicBezTo>
                    <a:pt x="0" y="235"/>
                    <a:pt x="0" y="235"/>
                    <a:pt x="0" y="235"/>
                  </a:cubicBezTo>
                  <a:cubicBezTo>
                    <a:pt x="0" y="243"/>
                    <a:pt x="7" y="250"/>
                    <a:pt x="15" y="250"/>
                  </a:cubicBezTo>
                  <a:cubicBezTo>
                    <a:pt x="182" y="250"/>
                    <a:pt x="182" y="250"/>
                    <a:pt x="182" y="250"/>
                  </a:cubicBezTo>
                  <a:cubicBezTo>
                    <a:pt x="191" y="250"/>
                    <a:pt x="197" y="243"/>
                    <a:pt x="197" y="235"/>
                  </a:cubicBezTo>
                  <a:cubicBezTo>
                    <a:pt x="197" y="182"/>
                    <a:pt x="197" y="182"/>
                    <a:pt x="197" y="182"/>
                  </a:cubicBezTo>
                  <a:cubicBezTo>
                    <a:pt x="192" y="189"/>
                    <a:pt x="185" y="192"/>
                    <a:pt x="177" y="192"/>
                  </a:cubicBezTo>
                  <a:close/>
                </a:path>
              </a:pathLst>
            </a:custGeom>
            <a:solidFill>
              <a:srgbClr val="A64D7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21" name="Google Shape;1521;p48"/>
            <p:cNvSpPr/>
            <p:nvPr/>
          </p:nvSpPr>
          <p:spPr>
            <a:xfrm>
              <a:off x="1674084" y="3214987"/>
              <a:ext cx="219646" cy="173489"/>
            </a:xfrm>
            <a:custGeom>
              <a:rect b="b" l="l" r="r" t="t"/>
              <a:pathLst>
                <a:path extrusionOk="0" h="197" w="249">
                  <a:moveTo>
                    <a:pt x="57" y="177"/>
                  </a:moveTo>
                  <a:cubicBezTo>
                    <a:pt x="57" y="169"/>
                    <a:pt x="61" y="162"/>
                    <a:pt x="67" y="157"/>
                  </a:cubicBezTo>
                  <a:cubicBezTo>
                    <a:pt x="76" y="149"/>
                    <a:pt x="88" y="146"/>
                    <a:pt x="102" y="146"/>
                  </a:cubicBezTo>
                  <a:cubicBezTo>
                    <a:pt x="116" y="146"/>
                    <a:pt x="129" y="149"/>
                    <a:pt x="137" y="157"/>
                  </a:cubicBezTo>
                  <a:cubicBezTo>
                    <a:pt x="144" y="162"/>
                    <a:pt x="147" y="169"/>
                    <a:pt x="147" y="177"/>
                  </a:cubicBezTo>
                  <a:cubicBezTo>
                    <a:pt x="147" y="185"/>
                    <a:pt x="143" y="192"/>
                    <a:pt x="137" y="197"/>
                  </a:cubicBezTo>
                  <a:cubicBezTo>
                    <a:pt x="182" y="197"/>
                    <a:pt x="182" y="197"/>
                    <a:pt x="182" y="197"/>
                  </a:cubicBezTo>
                  <a:cubicBezTo>
                    <a:pt x="191" y="197"/>
                    <a:pt x="197" y="190"/>
                    <a:pt x="197" y="182"/>
                  </a:cubicBezTo>
                  <a:cubicBezTo>
                    <a:pt x="197" y="119"/>
                    <a:pt x="197" y="119"/>
                    <a:pt x="197" y="119"/>
                  </a:cubicBezTo>
                  <a:cubicBezTo>
                    <a:pt x="198" y="117"/>
                    <a:pt x="200" y="115"/>
                    <a:pt x="202" y="115"/>
                  </a:cubicBezTo>
                  <a:cubicBezTo>
                    <a:pt x="207" y="115"/>
                    <a:pt x="212" y="115"/>
                    <a:pt x="215" y="119"/>
                  </a:cubicBezTo>
                  <a:cubicBezTo>
                    <a:pt x="217" y="122"/>
                    <a:pt x="218" y="125"/>
                    <a:pt x="220" y="127"/>
                  </a:cubicBezTo>
                  <a:cubicBezTo>
                    <a:pt x="225" y="135"/>
                    <a:pt x="235" y="136"/>
                    <a:pt x="241" y="129"/>
                  </a:cubicBezTo>
                  <a:cubicBezTo>
                    <a:pt x="247" y="122"/>
                    <a:pt x="249" y="112"/>
                    <a:pt x="249" y="102"/>
                  </a:cubicBezTo>
                  <a:cubicBezTo>
                    <a:pt x="249" y="92"/>
                    <a:pt x="247" y="82"/>
                    <a:pt x="241" y="75"/>
                  </a:cubicBezTo>
                  <a:cubicBezTo>
                    <a:pt x="235" y="68"/>
                    <a:pt x="225" y="69"/>
                    <a:pt x="220" y="77"/>
                  </a:cubicBezTo>
                  <a:cubicBezTo>
                    <a:pt x="218" y="79"/>
                    <a:pt x="217" y="82"/>
                    <a:pt x="215" y="85"/>
                  </a:cubicBezTo>
                  <a:cubicBezTo>
                    <a:pt x="212" y="89"/>
                    <a:pt x="207" y="89"/>
                    <a:pt x="202" y="89"/>
                  </a:cubicBezTo>
                  <a:cubicBezTo>
                    <a:pt x="200" y="89"/>
                    <a:pt x="198" y="87"/>
                    <a:pt x="197" y="85"/>
                  </a:cubicBezTo>
                  <a:cubicBezTo>
                    <a:pt x="197" y="15"/>
                    <a:pt x="197" y="15"/>
                    <a:pt x="197" y="15"/>
                  </a:cubicBezTo>
                  <a:cubicBezTo>
                    <a:pt x="197" y="6"/>
                    <a:pt x="191" y="0"/>
                    <a:pt x="182" y="0"/>
                  </a:cubicBezTo>
                  <a:cubicBezTo>
                    <a:pt x="15" y="0"/>
                    <a:pt x="15" y="0"/>
                    <a:pt x="15" y="0"/>
                  </a:cubicBezTo>
                  <a:cubicBezTo>
                    <a:pt x="7" y="0"/>
                    <a:pt x="0" y="6"/>
                    <a:pt x="0" y="15"/>
                  </a:cubicBezTo>
                  <a:cubicBezTo>
                    <a:pt x="0" y="182"/>
                    <a:pt x="0" y="182"/>
                    <a:pt x="0" y="182"/>
                  </a:cubicBezTo>
                  <a:cubicBezTo>
                    <a:pt x="0" y="190"/>
                    <a:pt x="7" y="197"/>
                    <a:pt x="15" y="197"/>
                  </a:cubicBezTo>
                  <a:cubicBezTo>
                    <a:pt x="68" y="197"/>
                    <a:pt x="68" y="197"/>
                    <a:pt x="68" y="197"/>
                  </a:cubicBezTo>
                  <a:cubicBezTo>
                    <a:pt x="61" y="192"/>
                    <a:pt x="57" y="185"/>
                    <a:pt x="57" y="177"/>
                  </a:cubicBezTo>
                  <a:close/>
                </a:path>
              </a:pathLst>
            </a:custGeom>
            <a:solidFill>
              <a:srgbClr val="A61C0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22" name="Google Shape;1522;p48"/>
            <p:cNvSpPr/>
            <p:nvPr/>
          </p:nvSpPr>
          <p:spPr>
            <a:xfrm>
              <a:off x="1995010" y="3754076"/>
              <a:ext cx="212501" cy="180938"/>
            </a:xfrm>
            <a:custGeom>
              <a:rect b="b" l="l" r="r" t="t"/>
              <a:pathLst>
                <a:path extrusionOk="0" h="205" w="241">
                  <a:moveTo>
                    <a:pt x="221" y="147"/>
                  </a:moveTo>
                  <a:cubicBezTo>
                    <a:pt x="214" y="147"/>
                    <a:pt x="206" y="144"/>
                    <a:pt x="201" y="138"/>
                  </a:cubicBezTo>
                  <a:cubicBezTo>
                    <a:pt x="194" y="129"/>
                    <a:pt x="190" y="116"/>
                    <a:pt x="190" y="102"/>
                  </a:cubicBezTo>
                  <a:cubicBezTo>
                    <a:pt x="190" y="89"/>
                    <a:pt x="194" y="76"/>
                    <a:pt x="201" y="67"/>
                  </a:cubicBezTo>
                  <a:cubicBezTo>
                    <a:pt x="206" y="61"/>
                    <a:pt x="214" y="58"/>
                    <a:pt x="221" y="58"/>
                  </a:cubicBezTo>
                  <a:cubicBezTo>
                    <a:pt x="229" y="58"/>
                    <a:pt x="236" y="61"/>
                    <a:pt x="241" y="68"/>
                  </a:cubicBezTo>
                  <a:cubicBezTo>
                    <a:pt x="241" y="15"/>
                    <a:pt x="241" y="15"/>
                    <a:pt x="241" y="15"/>
                  </a:cubicBezTo>
                  <a:cubicBezTo>
                    <a:pt x="241" y="7"/>
                    <a:pt x="235" y="0"/>
                    <a:pt x="227" y="0"/>
                  </a:cubicBezTo>
                  <a:cubicBezTo>
                    <a:pt x="67" y="0"/>
                    <a:pt x="67" y="0"/>
                    <a:pt x="67" y="0"/>
                  </a:cubicBezTo>
                  <a:cubicBezTo>
                    <a:pt x="58" y="0"/>
                    <a:pt x="52" y="7"/>
                    <a:pt x="52" y="15"/>
                  </a:cubicBezTo>
                  <a:cubicBezTo>
                    <a:pt x="52" y="85"/>
                    <a:pt x="52" y="85"/>
                    <a:pt x="52" y="85"/>
                  </a:cubicBezTo>
                  <a:cubicBezTo>
                    <a:pt x="51" y="87"/>
                    <a:pt x="49" y="89"/>
                    <a:pt x="46" y="90"/>
                  </a:cubicBezTo>
                  <a:cubicBezTo>
                    <a:pt x="41" y="90"/>
                    <a:pt x="37" y="90"/>
                    <a:pt x="34" y="85"/>
                  </a:cubicBezTo>
                  <a:cubicBezTo>
                    <a:pt x="32" y="83"/>
                    <a:pt x="31" y="80"/>
                    <a:pt x="29" y="77"/>
                  </a:cubicBezTo>
                  <a:cubicBezTo>
                    <a:pt x="24" y="69"/>
                    <a:pt x="14" y="68"/>
                    <a:pt x="8" y="75"/>
                  </a:cubicBezTo>
                  <a:cubicBezTo>
                    <a:pt x="2" y="83"/>
                    <a:pt x="0" y="93"/>
                    <a:pt x="0" y="102"/>
                  </a:cubicBezTo>
                  <a:cubicBezTo>
                    <a:pt x="0" y="112"/>
                    <a:pt x="2" y="122"/>
                    <a:pt x="8" y="129"/>
                  </a:cubicBezTo>
                  <a:cubicBezTo>
                    <a:pt x="14" y="137"/>
                    <a:pt x="24" y="136"/>
                    <a:pt x="29" y="128"/>
                  </a:cubicBezTo>
                  <a:cubicBezTo>
                    <a:pt x="31" y="125"/>
                    <a:pt x="32" y="122"/>
                    <a:pt x="34" y="120"/>
                  </a:cubicBezTo>
                  <a:cubicBezTo>
                    <a:pt x="37" y="115"/>
                    <a:pt x="41" y="115"/>
                    <a:pt x="46" y="115"/>
                  </a:cubicBezTo>
                  <a:cubicBezTo>
                    <a:pt x="49" y="115"/>
                    <a:pt x="51" y="118"/>
                    <a:pt x="52" y="120"/>
                  </a:cubicBezTo>
                  <a:cubicBezTo>
                    <a:pt x="52" y="190"/>
                    <a:pt x="52" y="190"/>
                    <a:pt x="52" y="190"/>
                  </a:cubicBezTo>
                  <a:cubicBezTo>
                    <a:pt x="52" y="198"/>
                    <a:pt x="58" y="205"/>
                    <a:pt x="67" y="205"/>
                  </a:cubicBezTo>
                  <a:cubicBezTo>
                    <a:pt x="227" y="205"/>
                    <a:pt x="227" y="205"/>
                    <a:pt x="227" y="205"/>
                  </a:cubicBezTo>
                  <a:cubicBezTo>
                    <a:pt x="235" y="205"/>
                    <a:pt x="241" y="198"/>
                    <a:pt x="241" y="190"/>
                  </a:cubicBezTo>
                  <a:cubicBezTo>
                    <a:pt x="241" y="137"/>
                    <a:pt x="241" y="137"/>
                    <a:pt x="241" y="137"/>
                  </a:cubicBezTo>
                  <a:cubicBezTo>
                    <a:pt x="236" y="144"/>
                    <a:pt x="229" y="147"/>
                    <a:pt x="221" y="147"/>
                  </a:cubicBezTo>
                  <a:close/>
                </a:path>
              </a:pathLst>
            </a:custGeom>
            <a:solidFill>
              <a:srgbClr val="3D85C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23" name="Google Shape;1523;p48"/>
            <p:cNvSpPr/>
            <p:nvPr/>
          </p:nvSpPr>
          <p:spPr>
            <a:xfrm>
              <a:off x="2220560" y="3214987"/>
              <a:ext cx="173666" cy="219422"/>
            </a:xfrm>
            <a:custGeom>
              <a:rect b="b" l="l" r="r" t="t"/>
              <a:pathLst>
                <a:path extrusionOk="0" h="249" w="197">
                  <a:moveTo>
                    <a:pt x="0" y="15"/>
                  </a:moveTo>
                  <a:cubicBezTo>
                    <a:pt x="0" y="67"/>
                    <a:pt x="0" y="67"/>
                    <a:pt x="0" y="67"/>
                  </a:cubicBezTo>
                  <a:cubicBezTo>
                    <a:pt x="5" y="61"/>
                    <a:pt x="12" y="57"/>
                    <a:pt x="20" y="57"/>
                  </a:cubicBezTo>
                  <a:cubicBezTo>
                    <a:pt x="28" y="57"/>
                    <a:pt x="35" y="61"/>
                    <a:pt x="40" y="67"/>
                  </a:cubicBezTo>
                  <a:cubicBezTo>
                    <a:pt x="47" y="76"/>
                    <a:pt x="51" y="88"/>
                    <a:pt x="51" y="102"/>
                  </a:cubicBezTo>
                  <a:cubicBezTo>
                    <a:pt x="51" y="116"/>
                    <a:pt x="47" y="128"/>
                    <a:pt x="40" y="137"/>
                  </a:cubicBezTo>
                  <a:cubicBezTo>
                    <a:pt x="35" y="143"/>
                    <a:pt x="28" y="147"/>
                    <a:pt x="20" y="147"/>
                  </a:cubicBezTo>
                  <a:cubicBezTo>
                    <a:pt x="12" y="147"/>
                    <a:pt x="5" y="143"/>
                    <a:pt x="0" y="137"/>
                  </a:cubicBezTo>
                  <a:cubicBezTo>
                    <a:pt x="0" y="182"/>
                    <a:pt x="0" y="182"/>
                    <a:pt x="0" y="182"/>
                  </a:cubicBezTo>
                  <a:cubicBezTo>
                    <a:pt x="0" y="190"/>
                    <a:pt x="6" y="197"/>
                    <a:pt x="15" y="197"/>
                  </a:cubicBezTo>
                  <a:cubicBezTo>
                    <a:pt x="77" y="197"/>
                    <a:pt x="77" y="197"/>
                    <a:pt x="77" y="197"/>
                  </a:cubicBezTo>
                  <a:cubicBezTo>
                    <a:pt x="80" y="198"/>
                    <a:pt x="82" y="199"/>
                    <a:pt x="82" y="202"/>
                  </a:cubicBezTo>
                  <a:cubicBezTo>
                    <a:pt x="82" y="207"/>
                    <a:pt x="82" y="212"/>
                    <a:pt x="77" y="215"/>
                  </a:cubicBezTo>
                  <a:cubicBezTo>
                    <a:pt x="75" y="217"/>
                    <a:pt x="72" y="218"/>
                    <a:pt x="69" y="219"/>
                  </a:cubicBezTo>
                  <a:cubicBezTo>
                    <a:pt x="61" y="224"/>
                    <a:pt x="60" y="235"/>
                    <a:pt x="68" y="241"/>
                  </a:cubicBezTo>
                  <a:cubicBezTo>
                    <a:pt x="75" y="247"/>
                    <a:pt x="85" y="249"/>
                    <a:pt x="95" y="249"/>
                  </a:cubicBezTo>
                  <a:cubicBezTo>
                    <a:pt x="104" y="249"/>
                    <a:pt x="115" y="247"/>
                    <a:pt x="122" y="241"/>
                  </a:cubicBezTo>
                  <a:cubicBezTo>
                    <a:pt x="129" y="235"/>
                    <a:pt x="128" y="224"/>
                    <a:pt x="120" y="219"/>
                  </a:cubicBezTo>
                  <a:cubicBezTo>
                    <a:pt x="118" y="218"/>
                    <a:pt x="115" y="217"/>
                    <a:pt x="112" y="215"/>
                  </a:cubicBezTo>
                  <a:cubicBezTo>
                    <a:pt x="108" y="212"/>
                    <a:pt x="107" y="207"/>
                    <a:pt x="108" y="202"/>
                  </a:cubicBezTo>
                  <a:cubicBezTo>
                    <a:pt x="108" y="199"/>
                    <a:pt x="110" y="198"/>
                    <a:pt x="112" y="197"/>
                  </a:cubicBezTo>
                  <a:cubicBezTo>
                    <a:pt x="182" y="197"/>
                    <a:pt x="182" y="197"/>
                    <a:pt x="182" y="197"/>
                  </a:cubicBezTo>
                  <a:cubicBezTo>
                    <a:pt x="190" y="197"/>
                    <a:pt x="197" y="190"/>
                    <a:pt x="197" y="182"/>
                  </a:cubicBezTo>
                  <a:cubicBezTo>
                    <a:pt x="197" y="15"/>
                    <a:pt x="197" y="15"/>
                    <a:pt x="197" y="15"/>
                  </a:cubicBezTo>
                  <a:cubicBezTo>
                    <a:pt x="197" y="6"/>
                    <a:pt x="190" y="0"/>
                    <a:pt x="182" y="0"/>
                  </a:cubicBezTo>
                  <a:cubicBezTo>
                    <a:pt x="15" y="0"/>
                    <a:pt x="15" y="0"/>
                    <a:pt x="15" y="0"/>
                  </a:cubicBezTo>
                  <a:cubicBezTo>
                    <a:pt x="6" y="0"/>
                    <a:pt x="0" y="6"/>
                    <a:pt x="0" y="15"/>
                  </a:cubicBezTo>
                  <a:close/>
                </a:path>
              </a:pathLst>
            </a:custGeom>
            <a:solidFill>
              <a:srgbClr val="F1C23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24" name="Google Shape;1524;p48"/>
            <p:cNvSpPr/>
            <p:nvPr/>
          </p:nvSpPr>
          <p:spPr>
            <a:xfrm>
              <a:off x="2214346" y="3400890"/>
              <a:ext cx="179880" cy="213215"/>
            </a:xfrm>
            <a:custGeom>
              <a:rect b="b" l="l" r="r" t="t"/>
              <a:pathLst>
                <a:path extrusionOk="0" h="242" w="204">
                  <a:moveTo>
                    <a:pt x="147" y="20"/>
                  </a:moveTo>
                  <a:cubicBezTo>
                    <a:pt x="147" y="28"/>
                    <a:pt x="143" y="35"/>
                    <a:pt x="137" y="40"/>
                  </a:cubicBezTo>
                  <a:cubicBezTo>
                    <a:pt x="128" y="48"/>
                    <a:pt x="116" y="51"/>
                    <a:pt x="102" y="51"/>
                  </a:cubicBezTo>
                  <a:cubicBezTo>
                    <a:pt x="88" y="51"/>
                    <a:pt x="75" y="48"/>
                    <a:pt x="67" y="40"/>
                  </a:cubicBezTo>
                  <a:cubicBezTo>
                    <a:pt x="60" y="35"/>
                    <a:pt x="57" y="28"/>
                    <a:pt x="57" y="20"/>
                  </a:cubicBezTo>
                  <a:cubicBezTo>
                    <a:pt x="57" y="12"/>
                    <a:pt x="61" y="5"/>
                    <a:pt x="67" y="0"/>
                  </a:cubicBezTo>
                  <a:cubicBezTo>
                    <a:pt x="14" y="0"/>
                    <a:pt x="14" y="0"/>
                    <a:pt x="14" y="0"/>
                  </a:cubicBezTo>
                  <a:cubicBezTo>
                    <a:pt x="6" y="0"/>
                    <a:pt x="0" y="7"/>
                    <a:pt x="0" y="15"/>
                  </a:cubicBezTo>
                  <a:cubicBezTo>
                    <a:pt x="0" y="175"/>
                    <a:pt x="0" y="175"/>
                    <a:pt x="0" y="175"/>
                  </a:cubicBezTo>
                  <a:cubicBezTo>
                    <a:pt x="0" y="183"/>
                    <a:pt x="6" y="190"/>
                    <a:pt x="14" y="190"/>
                  </a:cubicBezTo>
                  <a:cubicBezTo>
                    <a:pt x="84" y="190"/>
                    <a:pt x="84" y="190"/>
                    <a:pt x="84" y="190"/>
                  </a:cubicBezTo>
                  <a:cubicBezTo>
                    <a:pt x="87" y="191"/>
                    <a:pt x="89" y="192"/>
                    <a:pt x="89" y="195"/>
                  </a:cubicBezTo>
                  <a:cubicBezTo>
                    <a:pt x="89" y="200"/>
                    <a:pt x="89" y="205"/>
                    <a:pt x="84" y="208"/>
                  </a:cubicBezTo>
                  <a:cubicBezTo>
                    <a:pt x="82" y="210"/>
                    <a:pt x="79" y="211"/>
                    <a:pt x="76" y="212"/>
                  </a:cubicBezTo>
                  <a:cubicBezTo>
                    <a:pt x="68" y="217"/>
                    <a:pt x="67" y="228"/>
                    <a:pt x="75" y="234"/>
                  </a:cubicBezTo>
                  <a:cubicBezTo>
                    <a:pt x="82" y="240"/>
                    <a:pt x="92" y="242"/>
                    <a:pt x="102" y="242"/>
                  </a:cubicBezTo>
                  <a:cubicBezTo>
                    <a:pt x="111" y="242"/>
                    <a:pt x="122" y="240"/>
                    <a:pt x="129" y="234"/>
                  </a:cubicBezTo>
                  <a:cubicBezTo>
                    <a:pt x="136" y="228"/>
                    <a:pt x="135" y="217"/>
                    <a:pt x="127" y="212"/>
                  </a:cubicBezTo>
                  <a:cubicBezTo>
                    <a:pt x="125" y="211"/>
                    <a:pt x="122" y="210"/>
                    <a:pt x="119" y="208"/>
                  </a:cubicBezTo>
                  <a:cubicBezTo>
                    <a:pt x="115" y="205"/>
                    <a:pt x="114" y="200"/>
                    <a:pt x="115" y="195"/>
                  </a:cubicBezTo>
                  <a:cubicBezTo>
                    <a:pt x="115" y="192"/>
                    <a:pt x="117" y="191"/>
                    <a:pt x="119" y="190"/>
                  </a:cubicBezTo>
                  <a:cubicBezTo>
                    <a:pt x="189" y="190"/>
                    <a:pt x="189" y="190"/>
                    <a:pt x="189" y="190"/>
                  </a:cubicBezTo>
                  <a:cubicBezTo>
                    <a:pt x="197" y="190"/>
                    <a:pt x="204" y="183"/>
                    <a:pt x="204" y="175"/>
                  </a:cubicBezTo>
                  <a:cubicBezTo>
                    <a:pt x="204" y="15"/>
                    <a:pt x="204" y="15"/>
                    <a:pt x="204" y="15"/>
                  </a:cubicBezTo>
                  <a:cubicBezTo>
                    <a:pt x="204" y="7"/>
                    <a:pt x="197" y="0"/>
                    <a:pt x="189" y="0"/>
                  </a:cubicBezTo>
                  <a:cubicBezTo>
                    <a:pt x="137" y="0"/>
                    <a:pt x="137" y="0"/>
                    <a:pt x="137" y="0"/>
                  </a:cubicBezTo>
                  <a:cubicBezTo>
                    <a:pt x="143" y="5"/>
                    <a:pt x="147" y="12"/>
                    <a:pt x="147" y="20"/>
                  </a:cubicBezTo>
                  <a:close/>
                </a:path>
              </a:pathLst>
            </a:custGeom>
            <a:solidFill>
              <a:srgbClr val="6AA84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25" name="Google Shape;1525;p48"/>
            <p:cNvSpPr/>
            <p:nvPr/>
          </p:nvSpPr>
          <p:spPr>
            <a:xfrm>
              <a:off x="1814198" y="3754076"/>
              <a:ext cx="213433" cy="180938"/>
            </a:xfrm>
            <a:custGeom>
              <a:rect b="b" l="l" r="r" t="t"/>
              <a:pathLst>
                <a:path extrusionOk="0" h="205" w="242">
                  <a:moveTo>
                    <a:pt x="222" y="147"/>
                  </a:moveTo>
                  <a:cubicBezTo>
                    <a:pt x="214" y="147"/>
                    <a:pt x="207" y="144"/>
                    <a:pt x="202" y="138"/>
                  </a:cubicBezTo>
                  <a:cubicBezTo>
                    <a:pt x="195" y="129"/>
                    <a:pt x="191" y="116"/>
                    <a:pt x="191" y="102"/>
                  </a:cubicBezTo>
                  <a:cubicBezTo>
                    <a:pt x="191" y="89"/>
                    <a:pt x="195" y="76"/>
                    <a:pt x="202" y="67"/>
                  </a:cubicBezTo>
                  <a:cubicBezTo>
                    <a:pt x="207" y="61"/>
                    <a:pt x="214" y="58"/>
                    <a:pt x="222" y="58"/>
                  </a:cubicBezTo>
                  <a:cubicBezTo>
                    <a:pt x="230" y="58"/>
                    <a:pt x="237" y="61"/>
                    <a:pt x="242" y="68"/>
                  </a:cubicBezTo>
                  <a:cubicBezTo>
                    <a:pt x="242" y="15"/>
                    <a:pt x="242" y="15"/>
                    <a:pt x="242" y="15"/>
                  </a:cubicBezTo>
                  <a:cubicBezTo>
                    <a:pt x="242" y="7"/>
                    <a:pt x="236" y="0"/>
                    <a:pt x="228" y="0"/>
                  </a:cubicBezTo>
                  <a:cubicBezTo>
                    <a:pt x="67" y="0"/>
                    <a:pt x="67" y="0"/>
                    <a:pt x="67" y="0"/>
                  </a:cubicBezTo>
                  <a:cubicBezTo>
                    <a:pt x="59" y="0"/>
                    <a:pt x="53" y="7"/>
                    <a:pt x="53" y="15"/>
                  </a:cubicBezTo>
                  <a:cubicBezTo>
                    <a:pt x="53" y="85"/>
                    <a:pt x="53" y="85"/>
                    <a:pt x="53" y="85"/>
                  </a:cubicBezTo>
                  <a:cubicBezTo>
                    <a:pt x="52" y="87"/>
                    <a:pt x="50" y="89"/>
                    <a:pt x="47" y="90"/>
                  </a:cubicBezTo>
                  <a:cubicBezTo>
                    <a:pt x="42" y="90"/>
                    <a:pt x="38" y="90"/>
                    <a:pt x="34" y="85"/>
                  </a:cubicBezTo>
                  <a:cubicBezTo>
                    <a:pt x="33" y="83"/>
                    <a:pt x="32" y="80"/>
                    <a:pt x="30" y="77"/>
                  </a:cubicBezTo>
                  <a:cubicBezTo>
                    <a:pt x="25" y="69"/>
                    <a:pt x="15" y="68"/>
                    <a:pt x="9" y="75"/>
                  </a:cubicBezTo>
                  <a:cubicBezTo>
                    <a:pt x="3" y="83"/>
                    <a:pt x="0" y="93"/>
                    <a:pt x="1" y="102"/>
                  </a:cubicBezTo>
                  <a:cubicBezTo>
                    <a:pt x="0" y="112"/>
                    <a:pt x="3" y="122"/>
                    <a:pt x="9" y="129"/>
                  </a:cubicBezTo>
                  <a:cubicBezTo>
                    <a:pt x="15" y="137"/>
                    <a:pt x="25" y="136"/>
                    <a:pt x="30" y="128"/>
                  </a:cubicBezTo>
                  <a:cubicBezTo>
                    <a:pt x="32" y="125"/>
                    <a:pt x="33" y="122"/>
                    <a:pt x="34" y="120"/>
                  </a:cubicBezTo>
                  <a:cubicBezTo>
                    <a:pt x="38" y="115"/>
                    <a:pt x="42" y="115"/>
                    <a:pt x="47" y="115"/>
                  </a:cubicBezTo>
                  <a:cubicBezTo>
                    <a:pt x="50" y="115"/>
                    <a:pt x="52" y="118"/>
                    <a:pt x="53" y="120"/>
                  </a:cubicBezTo>
                  <a:cubicBezTo>
                    <a:pt x="53" y="190"/>
                    <a:pt x="53" y="190"/>
                    <a:pt x="53" y="190"/>
                  </a:cubicBezTo>
                  <a:cubicBezTo>
                    <a:pt x="53" y="198"/>
                    <a:pt x="59" y="205"/>
                    <a:pt x="67" y="205"/>
                  </a:cubicBezTo>
                  <a:cubicBezTo>
                    <a:pt x="228" y="205"/>
                    <a:pt x="228" y="205"/>
                    <a:pt x="228" y="205"/>
                  </a:cubicBezTo>
                  <a:cubicBezTo>
                    <a:pt x="236" y="205"/>
                    <a:pt x="242" y="198"/>
                    <a:pt x="242" y="190"/>
                  </a:cubicBezTo>
                  <a:cubicBezTo>
                    <a:pt x="242" y="137"/>
                    <a:pt x="242" y="137"/>
                    <a:pt x="242" y="137"/>
                  </a:cubicBezTo>
                  <a:cubicBezTo>
                    <a:pt x="237" y="144"/>
                    <a:pt x="230" y="147"/>
                    <a:pt x="222" y="147"/>
                  </a:cubicBezTo>
                  <a:close/>
                </a:path>
              </a:pathLst>
            </a:custGeom>
            <a:solidFill>
              <a:srgbClr val="674EA7"/>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26" name="Google Shape;1526;p48"/>
            <p:cNvSpPr/>
            <p:nvPr/>
          </p:nvSpPr>
          <p:spPr>
            <a:xfrm>
              <a:off x="2214346" y="3580587"/>
              <a:ext cx="179880" cy="213215"/>
            </a:xfrm>
            <a:custGeom>
              <a:rect b="b" l="l" r="r" t="t"/>
              <a:pathLst>
                <a:path extrusionOk="0" h="242" w="204">
                  <a:moveTo>
                    <a:pt x="147" y="20"/>
                  </a:moveTo>
                  <a:cubicBezTo>
                    <a:pt x="147" y="28"/>
                    <a:pt x="143" y="35"/>
                    <a:pt x="137" y="40"/>
                  </a:cubicBezTo>
                  <a:cubicBezTo>
                    <a:pt x="128" y="48"/>
                    <a:pt x="116" y="52"/>
                    <a:pt x="102" y="51"/>
                  </a:cubicBezTo>
                  <a:cubicBezTo>
                    <a:pt x="88" y="52"/>
                    <a:pt x="75" y="48"/>
                    <a:pt x="67" y="40"/>
                  </a:cubicBezTo>
                  <a:cubicBezTo>
                    <a:pt x="60" y="35"/>
                    <a:pt x="57" y="28"/>
                    <a:pt x="57" y="20"/>
                  </a:cubicBezTo>
                  <a:cubicBezTo>
                    <a:pt x="57" y="13"/>
                    <a:pt x="61" y="5"/>
                    <a:pt x="67" y="0"/>
                  </a:cubicBezTo>
                  <a:cubicBezTo>
                    <a:pt x="14" y="0"/>
                    <a:pt x="14" y="0"/>
                    <a:pt x="14" y="0"/>
                  </a:cubicBezTo>
                  <a:cubicBezTo>
                    <a:pt x="6" y="0"/>
                    <a:pt x="0" y="7"/>
                    <a:pt x="0" y="15"/>
                  </a:cubicBezTo>
                  <a:cubicBezTo>
                    <a:pt x="0" y="175"/>
                    <a:pt x="0" y="175"/>
                    <a:pt x="0" y="175"/>
                  </a:cubicBezTo>
                  <a:cubicBezTo>
                    <a:pt x="0" y="183"/>
                    <a:pt x="6" y="190"/>
                    <a:pt x="14" y="190"/>
                  </a:cubicBezTo>
                  <a:cubicBezTo>
                    <a:pt x="84" y="190"/>
                    <a:pt x="84" y="190"/>
                    <a:pt x="84" y="190"/>
                  </a:cubicBezTo>
                  <a:cubicBezTo>
                    <a:pt x="87" y="191"/>
                    <a:pt x="89" y="193"/>
                    <a:pt x="89" y="195"/>
                  </a:cubicBezTo>
                  <a:cubicBezTo>
                    <a:pt x="89" y="200"/>
                    <a:pt x="89" y="205"/>
                    <a:pt x="84" y="208"/>
                  </a:cubicBezTo>
                  <a:cubicBezTo>
                    <a:pt x="82" y="210"/>
                    <a:pt x="79" y="211"/>
                    <a:pt x="76" y="213"/>
                  </a:cubicBezTo>
                  <a:cubicBezTo>
                    <a:pt x="68" y="218"/>
                    <a:pt x="67" y="228"/>
                    <a:pt x="75" y="234"/>
                  </a:cubicBezTo>
                  <a:cubicBezTo>
                    <a:pt x="82" y="240"/>
                    <a:pt x="92" y="242"/>
                    <a:pt x="102" y="242"/>
                  </a:cubicBezTo>
                  <a:cubicBezTo>
                    <a:pt x="111" y="242"/>
                    <a:pt x="122" y="240"/>
                    <a:pt x="129" y="234"/>
                  </a:cubicBezTo>
                  <a:cubicBezTo>
                    <a:pt x="136" y="228"/>
                    <a:pt x="135" y="218"/>
                    <a:pt x="127" y="213"/>
                  </a:cubicBezTo>
                  <a:cubicBezTo>
                    <a:pt x="125" y="211"/>
                    <a:pt x="122" y="210"/>
                    <a:pt x="119" y="208"/>
                  </a:cubicBezTo>
                  <a:cubicBezTo>
                    <a:pt x="115" y="205"/>
                    <a:pt x="114" y="200"/>
                    <a:pt x="115" y="195"/>
                  </a:cubicBezTo>
                  <a:cubicBezTo>
                    <a:pt x="115" y="193"/>
                    <a:pt x="117" y="191"/>
                    <a:pt x="119" y="190"/>
                  </a:cubicBezTo>
                  <a:cubicBezTo>
                    <a:pt x="189" y="190"/>
                    <a:pt x="189" y="190"/>
                    <a:pt x="189" y="190"/>
                  </a:cubicBezTo>
                  <a:cubicBezTo>
                    <a:pt x="197" y="190"/>
                    <a:pt x="204" y="183"/>
                    <a:pt x="204" y="175"/>
                  </a:cubicBezTo>
                  <a:cubicBezTo>
                    <a:pt x="204" y="15"/>
                    <a:pt x="204" y="15"/>
                    <a:pt x="204" y="15"/>
                  </a:cubicBezTo>
                  <a:cubicBezTo>
                    <a:pt x="204" y="7"/>
                    <a:pt x="197" y="0"/>
                    <a:pt x="189" y="0"/>
                  </a:cubicBezTo>
                  <a:cubicBezTo>
                    <a:pt x="137" y="0"/>
                    <a:pt x="137" y="0"/>
                    <a:pt x="137" y="0"/>
                  </a:cubicBezTo>
                  <a:cubicBezTo>
                    <a:pt x="143" y="5"/>
                    <a:pt x="147" y="13"/>
                    <a:pt x="147" y="20"/>
                  </a:cubicBezTo>
                  <a:close/>
                </a:path>
              </a:pathLst>
            </a:custGeom>
            <a:solidFill>
              <a:srgbClr val="45818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27" name="Google Shape;1527;p48"/>
            <p:cNvSpPr/>
            <p:nvPr/>
          </p:nvSpPr>
          <p:spPr>
            <a:xfrm>
              <a:off x="2174890" y="3760283"/>
              <a:ext cx="219335" cy="174731"/>
            </a:xfrm>
            <a:custGeom>
              <a:rect b="b" l="l" r="r" t="t"/>
              <a:pathLst>
                <a:path extrusionOk="0" h="198" w="249">
                  <a:moveTo>
                    <a:pt x="192" y="21"/>
                  </a:moveTo>
                  <a:cubicBezTo>
                    <a:pt x="192" y="28"/>
                    <a:pt x="188" y="35"/>
                    <a:pt x="182" y="41"/>
                  </a:cubicBezTo>
                  <a:cubicBezTo>
                    <a:pt x="173" y="48"/>
                    <a:pt x="161" y="52"/>
                    <a:pt x="147" y="52"/>
                  </a:cubicBezTo>
                  <a:cubicBezTo>
                    <a:pt x="133" y="52"/>
                    <a:pt x="120" y="48"/>
                    <a:pt x="112" y="41"/>
                  </a:cubicBezTo>
                  <a:cubicBezTo>
                    <a:pt x="105" y="35"/>
                    <a:pt x="102" y="28"/>
                    <a:pt x="102" y="21"/>
                  </a:cubicBezTo>
                  <a:cubicBezTo>
                    <a:pt x="102" y="13"/>
                    <a:pt x="106" y="5"/>
                    <a:pt x="112" y="0"/>
                  </a:cubicBezTo>
                  <a:cubicBezTo>
                    <a:pt x="67" y="0"/>
                    <a:pt x="67" y="0"/>
                    <a:pt x="67" y="0"/>
                  </a:cubicBezTo>
                  <a:cubicBezTo>
                    <a:pt x="59" y="0"/>
                    <a:pt x="52" y="7"/>
                    <a:pt x="52" y="15"/>
                  </a:cubicBezTo>
                  <a:cubicBezTo>
                    <a:pt x="52" y="78"/>
                    <a:pt x="52" y="78"/>
                    <a:pt x="52" y="78"/>
                  </a:cubicBezTo>
                  <a:cubicBezTo>
                    <a:pt x="51" y="80"/>
                    <a:pt x="49" y="82"/>
                    <a:pt x="47" y="83"/>
                  </a:cubicBezTo>
                  <a:cubicBezTo>
                    <a:pt x="42" y="83"/>
                    <a:pt x="37" y="83"/>
                    <a:pt x="34" y="78"/>
                  </a:cubicBezTo>
                  <a:cubicBezTo>
                    <a:pt x="32" y="76"/>
                    <a:pt x="31" y="73"/>
                    <a:pt x="29" y="70"/>
                  </a:cubicBezTo>
                  <a:cubicBezTo>
                    <a:pt x="24" y="62"/>
                    <a:pt x="14" y="61"/>
                    <a:pt x="8" y="68"/>
                  </a:cubicBezTo>
                  <a:cubicBezTo>
                    <a:pt x="2" y="76"/>
                    <a:pt x="0" y="86"/>
                    <a:pt x="0" y="95"/>
                  </a:cubicBezTo>
                  <a:cubicBezTo>
                    <a:pt x="0" y="105"/>
                    <a:pt x="2" y="115"/>
                    <a:pt x="8" y="122"/>
                  </a:cubicBezTo>
                  <a:cubicBezTo>
                    <a:pt x="14" y="130"/>
                    <a:pt x="24" y="129"/>
                    <a:pt x="29" y="121"/>
                  </a:cubicBezTo>
                  <a:cubicBezTo>
                    <a:pt x="31" y="118"/>
                    <a:pt x="32" y="115"/>
                    <a:pt x="34" y="113"/>
                  </a:cubicBezTo>
                  <a:cubicBezTo>
                    <a:pt x="37" y="108"/>
                    <a:pt x="42" y="108"/>
                    <a:pt x="47" y="108"/>
                  </a:cubicBezTo>
                  <a:cubicBezTo>
                    <a:pt x="49" y="108"/>
                    <a:pt x="51" y="111"/>
                    <a:pt x="52" y="113"/>
                  </a:cubicBezTo>
                  <a:cubicBezTo>
                    <a:pt x="52" y="183"/>
                    <a:pt x="52" y="183"/>
                    <a:pt x="52" y="183"/>
                  </a:cubicBezTo>
                  <a:cubicBezTo>
                    <a:pt x="52" y="191"/>
                    <a:pt x="59" y="198"/>
                    <a:pt x="67" y="198"/>
                  </a:cubicBezTo>
                  <a:cubicBezTo>
                    <a:pt x="234" y="198"/>
                    <a:pt x="234" y="198"/>
                    <a:pt x="234" y="198"/>
                  </a:cubicBezTo>
                  <a:cubicBezTo>
                    <a:pt x="242" y="198"/>
                    <a:pt x="249" y="191"/>
                    <a:pt x="249" y="183"/>
                  </a:cubicBezTo>
                  <a:cubicBezTo>
                    <a:pt x="249" y="15"/>
                    <a:pt x="249" y="15"/>
                    <a:pt x="249" y="15"/>
                  </a:cubicBezTo>
                  <a:cubicBezTo>
                    <a:pt x="249" y="7"/>
                    <a:pt x="242" y="0"/>
                    <a:pt x="234" y="0"/>
                  </a:cubicBezTo>
                  <a:cubicBezTo>
                    <a:pt x="182" y="0"/>
                    <a:pt x="182" y="0"/>
                    <a:pt x="182" y="0"/>
                  </a:cubicBezTo>
                  <a:cubicBezTo>
                    <a:pt x="188" y="5"/>
                    <a:pt x="192" y="13"/>
                    <a:pt x="192" y="21"/>
                  </a:cubicBezTo>
                  <a:close/>
                </a:path>
              </a:pathLst>
            </a:custGeom>
            <a:solidFill>
              <a:srgbClr val="3C78D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528" name="Google Shape;1528;p48"/>
          <p:cNvGrpSpPr/>
          <p:nvPr/>
        </p:nvGrpSpPr>
        <p:grpSpPr>
          <a:xfrm>
            <a:off x="1138094" y="2257421"/>
            <a:ext cx="445578" cy="445773"/>
            <a:chOff x="557511" y="3214925"/>
            <a:chExt cx="719836" cy="720150"/>
          </a:xfrm>
        </p:grpSpPr>
        <p:sp>
          <p:nvSpPr>
            <p:cNvPr id="1529" name="Google Shape;1529;p48"/>
            <p:cNvSpPr/>
            <p:nvPr/>
          </p:nvSpPr>
          <p:spPr>
            <a:xfrm>
              <a:off x="557511" y="3214925"/>
              <a:ext cx="434543" cy="347863"/>
            </a:xfrm>
            <a:custGeom>
              <a:rect b="b" l="l" r="r" t="t"/>
              <a:pathLst>
                <a:path extrusionOk="0" h="412" w="515">
                  <a:moveTo>
                    <a:pt x="159" y="412"/>
                  </a:moveTo>
                  <a:cubicBezTo>
                    <a:pt x="147" y="402"/>
                    <a:pt x="139" y="388"/>
                    <a:pt x="139" y="373"/>
                  </a:cubicBezTo>
                  <a:cubicBezTo>
                    <a:pt x="139" y="358"/>
                    <a:pt x="146" y="344"/>
                    <a:pt x="158" y="334"/>
                  </a:cubicBezTo>
                  <a:cubicBezTo>
                    <a:pt x="175" y="319"/>
                    <a:pt x="200" y="312"/>
                    <a:pt x="227" y="312"/>
                  </a:cubicBezTo>
                  <a:cubicBezTo>
                    <a:pt x="254" y="312"/>
                    <a:pt x="278" y="319"/>
                    <a:pt x="296" y="334"/>
                  </a:cubicBezTo>
                  <a:cubicBezTo>
                    <a:pt x="307" y="344"/>
                    <a:pt x="314" y="358"/>
                    <a:pt x="314" y="373"/>
                  </a:cubicBezTo>
                  <a:cubicBezTo>
                    <a:pt x="314" y="388"/>
                    <a:pt x="307" y="402"/>
                    <a:pt x="295" y="412"/>
                  </a:cubicBezTo>
                  <a:cubicBezTo>
                    <a:pt x="402" y="412"/>
                    <a:pt x="402" y="412"/>
                    <a:pt x="402" y="412"/>
                  </a:cubicBezTo>
                  <a:cubicBezTo>
                    <a:pt x="408" y="412"/>
                    <a:pt x="413" y="407"/>
                    <a:pt x="413" y="401"/>
                  </a:cubicBezTo>
                  <a:cubicBezTo>
                    <a:pt x="413" y="262"/>
                    <a:pt x="413" y="262"/>
                    <a:pt x="413" y="262"/>
                  </a:cubicBezTo>
                  <a:cubicBezTo>
                    <a:pt x="414" y="258"/>
                    <a:pt x="418" y="253"/>
                    <a:pt x="423" y="253"/>
                  </a:cubicBezTo>
                  <a:cubicBezTo>
                    <a:pt x="433" y="253"/>
                    <a:pt x="442" y="253"/>
                    <a:pt x="448" y="262"/>
                  </a:cubicBezTo>
                  <a:cubicBezTo>
                    <a:pt x="452" y="267"/>
                    <a:pt x="454" y="272"/>
                    <a:pt x="457" y="277"/>
                  </a:cubicBezTo>
                  <a:cubicBezTo>
                    <a:pt x="467" y="293"/>
                    <a:pt x="487" y="294"/>
                    <a:pt x="499" y="280"/>
                  </a:cubicBezTo>
                  <a:cubicBezTo>
                    <a:pt x="510" y="266"/>
                    <a:pt x="515" y="246"/>
                    <a:pt x="514" y="228"/>
                  </a:cubicBezTo>
                  <a:cubicBezTo>
                    <a:pt x="515" y="210"/>
                    <a:pt x="510" y="190"/>
                    <a:pt x="499" y="176"/>
                  </a:cubicBezTo>
                  <a:cubicBezTo>
                    <a:pt x="487" y="161"/>
                    <a:pt x="467" y="162"/>
                    <a:pt x="457" y="178"/>
                  </a:cubicBezTo>
                  <a:cubicBezTo>
                    <a:pt x="454" y="183"/>
                    <a:pt x="452" y="189"/>
                    <a:pt x="448" y="194"/>
                  </a:cubicBezTo>
                  <a:cubicBezTo>
                    <a:pt x="442" y="203"/>
                    <a:pt x="433" y="203"/>
                    <a:pt x="423" y="203"/>
                  </a:cubicBezTo>
                  <a:cubicBezTo>
                    <a:pt x="418" y="202"/>
                    <a:pt x="414" y="198"/>
                    <a:pt x="413" y="194"/>
                  </a:cubicBezTo>
                  <a:cubicBezTo>
                    <a:pt x="413" y="12"/>
                    <a:pt x="413" y="12"/>
                    <a:pt x="413" y="12"/>
                  </a:cubicBezTo>
                  <a:cubicBezTo>
                    <a:pt x="413" y="5"/>
                    <a:pt x="408" y="0"/>
                    <a:pt x="402" y="0"/>
                  </a:cubicBezTo>
                  <a:cubicBezTo>
                    <a:pt x="11" y="0"/>
                    <a:pt x="11" y="0"/>
                    <a:pt x="11" y="0"/>
                  </a:cubicBezTo>
                  <a:cubicBezTo>
                    <a:pt x="5" y="0"/>
                    <a:pt x="0" y="5"/>
                    <a:pt x="0" y="12"/>
                  </a:cubicBezTo>
                  <a:cubicBezTo>
                    <a:pt x="0" y="401"/>
                    <a:pt x="0" y="401"/>
                    <a:pt x="0" y="401"/>
                  </a:cubicBezTo>
                  <a:cubicBezTo>
                    <a:pt x="0" y="407"/>
                    <a:pt x="5" y="412"/>
                    <a:pt x="11" y="412"/>
                  </a:cubicBezTo>
                  <a:lnTo>
                    <a:pt x="159" y="412"/>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30" name="Google Shape;1530;p48"/>
            <p:cNvSpPr/>
            <p:nvPr/>
          </p:nvSpPr>
          <p:spPr>
            <a:xfrm>
              <a:off x="929646" y="3214925"/>
              <a:ext cx="347700" cy="434664"/>
            </a:xfrm>
            <a:custGeom>
              <a:rect b="b" l="l" r="r" t="t"/>
              <a:pathLst>
                <a:path extrusionOk="0" h="515" w="412">
                  <a:moveTo>
                    <a:pt x="0" y="160"/>
                  </a:moveTo>
                  <a:cubicBezTo>
                    <a:pt x="10" y="148"/>
                    <a:pt x="24" y="140"/>
                    <a:pt x="39" y="140"/>
                  </a:cubicBezTo>
                  <a:cubicBezTo>
                    <a:pt x="54" y="140"/>
                    <a:pt x="68" y="147"/>
                    <a:pt x="78" y="159"/>
                  </a:cubicBezTo>
                  <a:cubicBezTo>
                    <a:pt x="93" y="176"/>
                    <a:pt x="100" y="201"/>
                    <a:pt x="100" y="228"/>
                  </a:cubicBezTo>
                  <a:cubicBezTo>
                    <a:pt x="100" y="255"/>
                    <a:pt x="93" y="279"/>
                    <a:pt x="78" y="296"/>
                  </a:cubicBezTo>
                  <a:cubicBezTo>
                    <a:pt x="68" y="308"/>
                    <a:pt x="54" y="315"/>
                    <a:pt x="39" y="315"/>
                  </a:cubicBezTo>
                  <a:cubicBezTo>
                    <a:pt x="24" y="315"/>
                    <a:pt x="10" y="308"/>
                    <a:pt x="0" y="296"/>
                  </a:cubicBezTo>
                  <a:cubicBezTo>
                    <a:pt x="0" y="402"/>
                    <a:pt x="0" y="402"/>
                    <a:pt x="0" y="402"/>
                  </a:cubicBezTo>
                  <a:cubicBezTo>
                    <a:pt x="0" y="409"/>
                    <a:pt x="5" y="414"/>
                    <a:pt x="11" y="414"/>
                  </a:cubicBezTo>
                  <a:cubicBezTo>
                    <a:pt x="150" y="414"/>
                    <a:pt x="150" y="414"/>
                    <a:pt x="150" y="414"/>
                  </a:cubicBezTo>
                  <a:cubicBezTo>
                    <a:pt x="154" y="415"/>
                    <a:pt x="159" y="419"/>
                    <a:pt x="159" y="424"/>
                  </a:cubicBezTo>
                  <a:cubicBezTo>
                    <a:pt x="159" y="434"/>
                    <a:pt x="159" y="443"/>
                    <a:pt x="150" y="449"/>
                  </a:cubicBezTo>
                  <a:cubicBezTo>
                    <a:pt x="145" y="452"/>
                    <a:pt x="140" y="455"/>
                    <a:pt x="135" y="458"/>
                  </a:cubicBezTo>
                  <a:cubicBezTo>
                    <a:pt x="119" y="468"/>
                    <a:pt x="118" y="488"/>
                    <a:pt x="132" y="500"/>
                  </a:cubicBezTo>
                  <a:cubicBezTo>
                    <a:pt x="146" y="511"/>
                    <a:pt x="166" y="515"/>
                    <a:pt x="184" y="515"/>
                  </a:cubicBezTo>
                  <a:cubicBezTo>
                    <a:pt x="202" y="515"/>
                    <a:pt x="222" y="511"/>
                    <a:pt x="236" y="500"/>
                  </a:cubicBezTo>
                  <a:cubicBezTo>
                    <a:pt x="251" y="488"/>
                    <a:pt x="250" y="468"/>
                    <a:pt x="234" y="458"/>
                  </a:cubicBezTo>
                  <a:cubicBezTo>
                    <a:pt x="229" y="455"/>
                    <a:pt x="223" y="452"/>
                    <a:pt x="218" y="449"/>
                  </a:cubicBezTo>
                  <a:cubicBezTo>
                    <a:pt x="209" y="443"/>
                    <a:pt x="209" y="434"/>
                    <a:pt x="209" y="424"/>
                  </a:cubicBezTo>
                  <a:cubicBezTo>
                    <a:pt x="210" y="419"/>
                    <a:pt x="214" y="415"/>
                    <a:pt x="218" y="414"/>
                  </a:cubicBezTo>
                  <a:cubicBezTo>
                    <a:pt x="400" y="414"/>
                    <a:pt x="400" y="414"/>
                    <a:pt x="400" y="414"/>
                  </a:cubicBezTo>
                  <a:cubicBezTo>
                    <a:pt x="407" y="414"/>
                    <a:pt x="412" y="409"/>
                    <a:pt x="412" y="402"/>
                  </a:cubicBezTo>
                  <a:cubicBezTo>
                    <a:pt x="412" y="12"/>
                    <a:pt x="412" y="12"/>
                    <a:pt x="412" y="12"/>
                  </a:cubicBezTo>
                  <a:cubicBezTo>
                    <a:pt x="412" y="5"/>
                    <a:pt x="407" y="0"/>
                    <a:pt x="400" y="0"/>
                  </a:cubicBezTo>
                  <a:cubicBezTo>
                    <a:pt x="11" y="0"/>
                    <a:pt x="11" y="0"/>
                    <a:pt x="11" y="0"/>
                  </a:cubicBezTo>
                  <a:cubicBezTo>
                    <a:pt x="5" y="0"/>
                    <a:pt x="0" y="5"/>
                    <a:pt x="0" y="12"/>
                  </a:cubicBezTo>
                  <a:lnTo>
                    <a:pt x="0" y="160"/>
                  </a:ln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31" name="Google Shape;1531;p48"/>
            <p:cNvSpPr/>
            <p:nvPr/>
          </p:nvSpPr>
          <p:spPr>
            <a:xfrm>
              <a:off x="557511" y="3500411"/>
              <a:ext cx="347040" cy="434664"/>
            </a:xfrm>
            <a:custGeom>
              <a:rect b="b" l="l" r="r" t="t"/>
              <a:pathLst>
                <a:path extrusionOk="0" h="515" w="411">
                  <a:moveTo>
                    <a:pt x="411" y="356"/>
                  </a:moveTo>
                  <a:cubicBezTo>
                    <a:pt x="401" y="368"/>
                    <a:pt x="387" y="376"/>
                    <a:pt x="372" y="376"/>
                  </a:cubicBezTo>
                  <a:cubicBezTo>
                    <a:pt x="357" y="376"/>
                    <a:pt x="343" y="369"/>
                    <a:pt x="333" y="357"/>
                  </a:cubicBezTo>
                  <a:cubicBezTo>
                    <a:pt x="318" y="340"/>
                    <a:pt x="311" y="315"/>
                    <a:pt x="311" y="288"/>
                  </a:cubicBezTo>
                  <a:cubicBezTo>
                    <a:pt x="311" y="261"/>
                    <a:pt x="318" y="237"/>
                    <a:pt x="333" y="219"/>
                  </a:cubicBezTo>
                  <a:cubicBezTo>
                    <a:pt x="343" y="207"/>
                    <a:pt x="357" y="201"/>
                    <a:pt x="372" y="201"/>
                  </a:cubicBezTo>
                  <a:cubicBezTo>
                    <a:pt x="387" y="201"/>
                    <a:pt x="401" y="208"/>
                    <a:pt x="411" y="220"/>
                  </a:cubicBezTo>
                  <a:cubicBezTo>
                    <a:pt x="411" y="113"/>
                    <a:pt x="411" y="113"/>
                    <a:pt x="411" y="113"/>
                  </a:cubicBezTo>
                  <a:cubicBezTo>
                    <a:pt x="411" y="107"/>
                    <a:pt x="406" y="102"/>
                    <a:pt x="400" y="102"/>
                  </a:cubicBezTo>
                  <a:cubicBezTo>
                    <a:pt x="261" y="102"/>
                    <a:pt x="261" y="102"/>
                    <a:pt x="261" y="102"/>
                  </a:cubicBezTo>
                  <a:cubicBezTo>
                    <a:pt x="257" y="100"/>
                    <a:pt x="252" y="97"/>
                    <a:pt x="252" y="92"/>
                  </a:cubicBezTo>
                  <a:cubicBezTo>
                    <a:pt x="252" y="82"/>
                    <a:pt x="252" y="73"/>
                    <a:pt x="261" y="67"/>
                  </a:cubicBezTo>
                  <a:cubicBezTo>
                    <a:pt x="266" y="63"/>
                    <a:pt x="271" y="61"/>
                    <a:pt x="276" y="58"/>
                  </a:cubicBezTo>
                  <a:cubicBezTo>
                    <a:pt x="293" y="48"/>
                    <a:pt x="294" y="28"/>
                    <a:pt x="279" y="16"/>
                  </a:cubicBezTo>
                  <a:cubicBezTo>
                    <a:pt x="265" y="5"/>
                    <a:pt x="245" y="0"/>
                    <a:pt x="227" y="1"/>
                  </a:cubicBezTo>
                  <a:cubicBezTo>
                    <a:pt x="209" y="0"/>
                    <a:pt x="189" y="5"/>
                    <a:pt x="175" y="16"/>
                  </a:cubicBezTo>
                  <a:cubicBezTo>
                    <a:pt x="160" y="28"/>
                    <a:pt x="161" y="48"/>
                    <a:pt x="177" y="58"/>
                  </a:cubicBezTo>
                  <a:cubicBezTo>
                    <a:pt x="182" y="61"/>
                    <a:pt x="188" y="63"/>
                    <a:pt x="193" y="67"/>
                  </a:cubicBezTo>
                  <a:cubicBezTo>
                    <a:pt x="202" y="73"/>
                    <a:pt x="202" y="82"/>
                    <a:pt x="202" y="92"/>
                  </a:cubicBezTo>
                  <a:cubicBezTo>
                    <a:pt x="201" y="97"/>
                    <a:pt x="197" y="100"/>
                    <a:pt x="193" y="102"/>
                  </a:cubicBezTo>
                  <a:cubicBezTo>
                    <a:pt x="11" y="102"/>
                    <a:pt x="11" y="102"/>
                    <a:pt x="11" y="102"/>
                  </a:cubicBezTo>
                  <a:cubicBezTo>
                    <a:pt x="5" y="102"/>
                    <a:pt x="0" y="107"/>
                    <a:pt x="0" y="113"/>
                  </a:cubicBezTo>
                  <a:cubicBezTo>
                    <a:pt x="0" y="504"/>
                    <a:pt x="0" y="504"/>
                    <a:pt x="0" y="504"/>
                  </a:cubicBezTo>
                  <a:cubicBezTo>
                    <a:pt x="0" y="510"/>
                    <a:pt x="5" y="515"/>
                    <a:pt x="11" y="515"/>
                  </a:cubicBezTo>
                  <a:cubicBezTo>
                    <a:pt x="400" y="515"/>
                    <a:pt x="400" y="515"/>
                    <a:pt x="400" y="515"/>
                  </a:cubicBezTo>
                  <a:cubicBezTo>
                    <a:pt x="406" y="515"/>
                    <a:pt x="411" y="510"/>
                    <a:pt x="411" y="504"/>
                  </a:cubicBezTo>
                  <a:lnTo>
                    <a:pt x="411" y="356"/>
                  </a:ln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32" name="Google Shape;1532;p48"/>
            <p:cNvSpPr/>
            <p:nvPr/>
          </p:nvSpPr>
          <p:spPr>
            <a:xfrm>
              <a:off x="842804" y="3588202"/>
              <a:ext cx="434543" cy="346873"/>
            </a:xfrm>
            <a:custGeom>
              <a:rect b="b" l="l" r="r" t="t"/>
              <a:pathLst>
                <a:path extrusionOk="0" h="411" w="515">
                  <a:moveTo>
                    <a:pt x="355" y="0"/>
                  </a:moveTo>
                  <a:cubicBezTo>
                    <a:pt x="367" y="10"/>
                    <a:pt x="375" y="24"/>
                    <a:pt x="375" y="39"/>
                  </a:cubicBezTo>
                  <a:cubicBezTo>
                    <a:pt x="375" y="54"/>
                    <a:pt x="368" y="68"/>
                    <a:pt x="356" y="78"/>
                  </a:cubicBezTo>
                  <a:cubicBezTo>
                    <a:pt x="339" y="93"/>
                    <a:pt x="314" y="100"/>
                    <a:pt x="287" y="100"/>
                  </a:cubicBezTo>
                  <a:cubicBezTo>
                    <a:pt x="260" y="100"/>
                    <a:pt x="236" y="93"/>
                    <a:pt x="219" y="78"/>
                  </a:cubicBezTo>
                  <a:cubicBezTo>
                    <a:pt x="207" y="68"/>
                    <a:pt x="200" y="54"/>
                    <a:pt x="200" y="39"/>
                  </a:cubicBezTo>
                  <a:cubicBezTo>
                    <a:pt x="200" y="24"/>
                    <a:pt x="207" y="10"/>
                    <a:pt x="219" y="0"/>
                  </a:cubicBezTo>
                  <a:cubicBezTo>
                    <a:pt x="113" y="0"/>
                    <a:pt x="113" y="0"/>
                    <a:pt x="113" y="0"/>
                  </a:cubicBezTo>
                  <a:cubicBezTo>
                    <a:pt x="106" y="0"/>
                    <a:pt x="101" y="5"/>
                    <a:pt x="101" y="11"/>
                  </a:cubicBezTo>
                  <a:cubicBezTo>
                    <a:pt x="101" y="150"/>
                    <a:pt x="101" y="150"/>
                    <a:pt x="101" y="150"/>
                  </a:cubicBezTo>
                  <a:cubicBezTo>
                    <a:pt x="100" y="154"/>
                    <a:pt x="96" y="159"/>
                    <a:pt x="91" y="159"/>
                  </a:cubicBezTo>
                  <a:cubicBezTo>
                    <a:pt x="81" y="159"/>
                    <a:pt x="72" y="159"/>
                    <a:pt x="66" y="150"/>
                  </a:cubicBezTo>
                  <a:cubicBezTo>
                    <a:pt x="63" y="145"/>
                    <a:pt x="60" y="140"/>
                    <a:pt x="57" y="135"/>
                  </a:cubicBezTo>
                  <a:cubicBezTo>
                    <a:pt x="47" y="118"/>
                    <a:pt x="27" y="117"/>
                    <a:pt x="15" y="132"/>
                  </a:cubicBezTo>
                  <a:cubicBezTo>
                    <a:pt x="4" y="146"/>
                    <a:pt x="0" y="166"/>
                    <a:pt x="0" y="184"/>
                  </a:cubicBezTo>
                  <a:cubicBezTo>
                    <a:pt x="0" y="202"/>
                    <a:pt x="4" y="222"/>
                    <a:pt x="15" y="236"/>
                  </a:cubicBezTo>
                  <a:cubicBezTo>
                    <a:pt x="27" y="251"/>
                    <a:pt x="47" y="250"/>
                    <a:pt x="57" y="234"/>
                  </a:cubicBezTo>
                  <a:cubicBezTo>
                    <a:pt x="60" y="229"/>
                    <a:pt x="63" y="223"/>
                    <a:pt x="66" y="218"/>
                  </a:cubicBezTo>
                  <a:cubicBezTo>
                    <a:pt x="72" y="209"/>
                    <a:pt x="81" y="209"/>
                    <a:pt x="91" y="209"/>
                  </a:cubicBezTo>
                  <a:cubicBezTo>
                    <a:pt x="96" y="210"/>
                    <a:pt x="100" y="214"/>
                    <a:pt x="101" y="218"/>
                  </a:cubicBezTo>
                  <a:cubicBezTo>
                    <a:pt x="101" y="400"/>
                    <a:pt x="101" y="400"/>
                    <a:pt x="101" y="400"/>
                  </a:cubicBezTo>
                  <a:cubicBezTo>
                    <a:pt x="101" y="406"/>
                    <a:pt x="106" y="411"/>
                    <a:pt x="113" y="411"/>
                  </a:cubicBezTo>
                  <a:cubicBezTo>
                    <a:pt x="503" y="411"/>
                    <a:pt x="503" y="411"/>
                    <a:pt x="503" y="411"/>
                  </a:cubicBezTo>
                  <a:cubicBezTo>
                    <a:pt x="510" y="411"/>
                    <a:pt x="515" y="406"/>
                    <a:pt x="515" y="400"/>
                  </a:cubicBezTo>
                  <a:cubicBezTo>
                    <a:pt x="515" y="11"/>
                    <a:pt x="515" y="11"/>
                    <a:pt x="515" y="11"/>
                  </a:cubicBezTo>
                  <a:cubicBezTo>
                    <a:pt x="515" y="5"/>
                    <a:pt x="510" y="0"/>
                    <a:pt x="503" y="0"/>
                  </a:cubicBezTo>
                  <a:lnTo>
                    <a:pt x="355" y="0"/>
                  </a:ln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533" name="Google Shape;1533;p48"/>
          <p:cNvGrpSpPr/>
          <p:nvPr/>
        </p:nvGrpSpPr>
        <p:grpSpPr>
          <a:xfrm>
            <a:off x="1081977" y="3693756"/>
            <a:ext cx="445905" cy="400522"/>
            <a:chOff x="1147762" y="1131887"/>
            <a:chExt cx="5137150" cy="4619626"/>
          </a:xfrm>
        </p:grpSpPr>
        <p:sp>
          <p:nvSpPr>
            <p:cNvPr id="1534" name="Google Shape;1534;p48"/>
            <p:cNvSpPr/>
            <p:nvPr/>
          </p:nvSpPr>
          <p:spPr>
            <a:xfrm>
              <a:off x="1147762" y="2425700"/>
              <a:ext cx="2505075" cy="3325813"/>
            </a:xfrm>
            <a:custGeom>
              <a:rect b="b" l="l" r="r" t="t"/>
              <a:pathLst>
                <a:path extrusionOk="0" h="751" w="566">
                  <a:moveTo>
                    <a:pt x="62" y="403"/>
                  </a:moveTo>
                  <a:cubicBezTo>
                    <a:pt x="9" y="496"/>
                    <a:pt x="0" y="584"/>
                    <a:pt x="37" y="649"/>
                  </a:cubicBezTo>
                  <a:cubicBezTo>
                    <a:pt x="75" y="715"/>
                    <a:pt x="155" y="751"/>
                    <a:pt x="263" y="751"/>
                  </a:cubicBezTo>
                  <a:cubicBezTo>
                    <a:pt x="449" y="751"/>
                    <a:pt x="449" y="751"/>
                    <a:pt x="449" y="751"/>
                  </a:cubicBezTo>
                  <a:cubicBezTo>
                    <a:pt x="413" y="733"/>
                    <a:pt x="375" y="705"/>
                    <a:pt x="351" y="658"/>
                  </a:cubicBezTo>
                  <a:cubicBezTo>
                    <a:pt x="303" y="564"/>
                    <a:pt x="352" y="480"/>
                    <a:pt x="355" y="476"/>
                  </a:cubicBezTo>
                  <a:cubicBezTo>
                    <a:pt x="370" y="450"/>
                    <a:pt x="370" y="450"/>
                    <a:pt x="370" y="450"/>
                  </a:cubicBezTo>
                  <a:cubicBezTo>
                    <a:pt x="566" y="111"/>
                    <a:pt x="566" y="111"/>
                    <a:pt x="566" y="111"/>
                  </a:cubicBezTo>
                  <a:cubicBezTo>
                    <a:pt x="555" y="92"/>
                    <a:pt x="555" y="92"/>
                    <a:pt x="555" y="92"/>
                  </a:cubicBezTo>
                  <a:cubicBezTo>
                    <a:pt x="550" y="85"/>
                    <a:pt x="487" y="0"/>
                    <a:pt x="398" y="0"/>
                  </a:cubicBezTo>
                  <a:cubicBezTo>
                    <a:pt x="310" y="0"/>
                    <a:pt x="265" y="55"/>
                    <a:pt x="249" y="79"/>
                  </a:cubicBezTo>
                  <a:lnTo>
                    <a:pt x="62" y="403"/>
                  </a:ln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35" name="Google Shape;1535;p48"/>
            <p:cNvSpPr/>
            <p:nvPr/>
          </p:nvSpPr>
          <p:spPr>
            <a:xfrm>
              <a:off x="2617787" y="3519487"/>
              <a:ext cx="3667125" cy="2232024"/>
            </a:xfrm>
            <a:custGeom>
              <a:rect b="b" l="l" r="r" t="t"/>
              <a:pathLst>
                <a:path extrusionOk="0" h="504" w="829">
                  <a:moveTo>
                    <a:pt x="766" y="156"/>
                  </a:moveTo>
                  <a:cubicBezTo>
                    <a:pt x="676" y="0"/>
                    <a:pt x="676" y="0"/>
                    <a:pt x="676" y="0"/>
                  </a:cubicBezTo>
                  <a:cubicBezTo>
                    <a:pt x="680" y="40"/>
                    <a:pt x="676" y="87"/>
                    <a:pt x="651" y="131"/>
                  </a:cubicBezTo>
                  <a:cubicBezTo>
                    <a:pt x="600" y="220"/>
                    <a:pt x="492" y="222"/>
                    <a:pt x="479" y="222"/>
                  </a:cubicBezTo>
                  <a:cubicBezTo>
                    <a:pt x="479" y="222"/>
                    <a:pt x="479" y="222"/>
                    <a:pt x="479" y="222"/>
                  </a:cubicBezTo>
                  <a:cubicBezTo>
                    <a:pt x="448" y="222"/>
                    <a:pt x="448" y="222"/>
                    <a:pt x="448" y="222"/>
                  </a:cubicBezTo>
                  <a:cubicBezTo>
                    <a:pt x="57" y="222"/>
                    <a:pt x="57" y="222"/>
                    <a:pt x="57" y="222"/>
                  </a:cubicBezTo>
                  <a:cubicBezTo>
                    <a:pt x="45" y="242"/>
                    <a:pt x="45" y="242"/>
                    <a:pt x="45" y="242"/>
                  </a:cubicBezTo>
                  <a:cubicBezTo>
                    <a:pt x="43" y="246"/>
                    <a:pt x="0" y="318"/>
                    <a:pt x="42" y="399"/>
                  </a:cubicBezTo>
                  <a:cubicBezTo>
                    <a:pt x="91" y="495"/>
                    <a:pt x="209" y="503"/>
                    <a:pt x="216" y="504"/>
                  </a:cubicBezTo>
                  <a:cubicBezTo>
                    <a:pt x="566" y="504"/>
                    <a:pt x="566" y="504"/>
                    <a:pt x="566" y="504"/>
                  </a:cubicBezTo>
                  <a:cubicBezTo>
                    <a:pt x="674" y="504"/>
                    <a:pt x="754" y="468"/>
                    <a:pt x="792" y="402"/>
                  </a:cubicBezTo>
                  <a:cubicBezTo>
                    <a:pt x="829" y="337"/>
                    <a:pt x="820" y="249"/>
                    <a:pt x="766" y="156"/>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36" name="Google Shape;1536;p48"/>
            <p:cNvSpPr/>
            <p:nvPr/>
          </p:nvSpPr>
          <p:spPr>
            <a:xfrm>
              <a:off x="2449512" y="1131887"/>
              <a:ext cx="3167061" cy="3259137"/>
            </a:xfrm>
            <a:custGeom>
              <a:rect b="b" l="l" r="r" t="t"/>
              <a:pathLst>
                <a:path extrusionOk="0" h="736" w="716">
                  <a:moveTo>
                    <a:pt x="487" y="145"/>
                  </a:moveTo>
                  <a:cubicBezTo>
                    <a:pt x="433" y="52"/>
                    <a:pt x="362" y="0"/>
                    <a:pt x="286" y="0"/>
                  </a:cubicBezTo>
                  <a:cubicBezTo>
                    <a:pt x="211" y="0"/>
                    <a:pt x="140" y="52"/>
                    <a:pt x="86" y="145"/>
                  </a:cubicBezTo>
                  <a:cubicBezTo>
                    <a:pt x="0" y="294"/>
                    <a:pt x="0" y="294"/>
                    <a:pt x="0" y="294"/>
                  </a:cubicBezTo>
                  <a:cubicBezTo>
                    <a:pt x="27" y="278"/>
                    <a:pt x="61" y="266"/>
                    <a:pt x="104" y="266"/>
                  </a:cubicBezTo>
                  <a:cubicBezTo>
                    <a:pt x="210" y="266"/>
                    <a:pt x="279" y="365"/>
                    <a:pt x="282" y="370"/>
                  </a:cubicBezTo>
                  <a:cubicBezTo>
                    <a:pt x="283" y="371"/>
                    <a:pt x="283" y="371"/>
                    <a:pt x="283" y="371"/>
                  </a:cubicBezTo>
                  <a:cubicBezTo>
                    <a:pt x="293" y="390"/>
                    <a:pt x="293" y="390"/>
                    <a:pt x="293" y="390"/>
                  </a:cubicBezTo>
                  <a:cubicBezTo>
                    <a:pt x="298" y="397"/>
                    <a:pt x="298" y="397"/>
                    <a:pt x="298" y="397"/>
                  </a:cubicBezTo>
                  <a:cubicBezTo>
                    <a:pt x="493" y="736"/>
                    <a:pt x="493" y="736"/>
                    <a:pt x="493" y="736"/>
                  </a:cubicBezTo>
                  <a:cubicBezTo>
                    <a:pt x="517" y="736"/>
                    <a:pt x="517" y="736"/>
                    <a:pt x="517" y="736"/>
                  </a:cubicBezTo>
                  <a:cubicBezTo>
                    <a:pt x="517" y="736"/>
                    <a:pt x="517" y="736"/>
                    <a:pt x="517" y="736"/>
                  </a:cubicBezTo>
                  <a:cubicBezTo>
                    <a:pt x="522" y="736"/>
                    <a:pt x="622" y="735"/>
                    <a:pt x="667" y="657"/>
                  </a:cubicBezTo>
                  <a:cubicBezTo>
                    <a:pt x="716" y="573"/>
                    <a:pt x="672" y="467"/>
                    <a:pt x="668" y="459"/>
                  </a:cubicBezTo>
                  <a:lnTo>
                    <a:pt x="487" y="145"/>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537" name="Google Shape;1537;p48"/>
          <p:cNvGrpSpPr/>
          <p:nvPr/>
        </p:nvGrpSpPr>
        <p:grpSpPr>
          <a:xfrm>
            <a:off x="1879306" y="3687410"/>
            <a:ext cx="445901" cy="413282"/>
            <a:chOff x="1570037" y="1341437"/>
            <a:chExt cx="4943475" cy="4576762"/>
          </a:xfrm>
        </p:grpSpPr>
        <p:sp>
          <p:nvSpPr>
            <p:cNvPr id="1538" name="Google Shape;1538;p48"/>
            <p:cNvSpPr/>
            <p:nvPr/>
          </p:nvSpPr>
          <p:spPr>
            <a:xfrm>
              <a:off x="4814887" y="3284537"/>
              <a:ext cx="1673225" cy="1187450"/>
            </a:xfrm>
            <a:custGeom>
              <a:rect b="b" l="l" r="r" t="t"/>
              <a:pathLst>
                <a:path extrusionOk="0" h="270" w="381">
                  <a:moveTo>
                    <a:pt x="295" y="270"/>
                  </a:moveTo>
                  <a:cubicBezTo>
                    <a:pt x="336" y="270"/>
                    <a:pt x="381" y="237"/>
                    <a:pt x="360" y="184"/>
                  </a:cubicBezTo>
                  <a:cubicBezTo>
                    <a:pt x="360" y="184"/>
                    <a:pt x="360" y="184"/>
                    <a:pt x="360" y="184"/>
                  </a:cubicBezTo>
                  <a:cubicBezTo>
                    <a:pt x="254" y="0"/>
                    <a:pt x="254" y="0"/>
                    <a:pt x="254" y="0"/>
                  </a:cubicBezTo>
                  <a:cubicBezTo>
                    <a:pt x="6" y="142"/>
                    <a:pt x="6" y="142"/>
                    <a:pt x="6" y="142"/>
                  </a:cubicBezTo>
                  <a:cubicBezTo>
                    <a:pt x="80" y="270"/>
                    <a:pt x="80" y="270"/>
                    <a:pt x="80" y="270"/>
                  </a:cubicBezTo>
                  <a:cubicBezTo>
                    <a:pt x="0" y="270"/>
                    <a:pt x="0" y="270"/>
                    <a:pt x="0" y="270"/>
                  </a:cubicBezTo>
                  <a:cubicBezTo>
                    <a:pt x="0" y="270"/>
                    <a:pt x="0" y="270"/>
                    <a:pt x="0" y="270"/>
                  </a:cubicBezTo>
                  <a:lnTo>
                    <a:pt x="295" y="270"/>
                  </a:lnTo>
                  <a:close/>
                </a:path>
              </a:pathLst>
            </a:custGeom>
            <a:solidFill>
              <a:srgbClr val="6AA84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539" name="Google Shape;1539;p48"/>
            <p:cNvSpPr/>
            <p:nvPr/>
          </p:nvSpPr>
          <p:spPr>
            <a:xfrm>
              <a:off x="2355850" y="4164012"/>
              <a:ext cx="1208087" cy="1560512"/>
            </a:xfrm>
            <a:custGeom>
              <a:rect b="b" l="l" r="r" t="t"/>
              <a:pathLst>
                <a:path extrusionOk="0" h="355" w="275">
                  <a:moveTo>
                    <a:pt x="275" y="70"/>
                  </a:moveTo>
                  <a:cubicBezTo>
                    <a:pt x="128" y="70"/>
                    <a:pt x="128" y="70"/>
                    <a:pt x="128" y="70"/>
                  </a:cubicBezTo>
                  <a:cubicBezTo>
                    <a:pt x="168" y="0"/>
                    <a:pt x="168" y="0"/>
                    <a:pt x="168" y="0"/>
                  </a:cubicBezTo>
                  <a:cubicBezTo>
                    <a:pt x="168" y="0"/>
                    <a:pt x="168" y="0"/>
                    <a:pt x="168" y="0"/>
                  </a:cubicBezTo>
                  <a:cubicBezTo>
                    <a:pt x="20" y="256"/>
                    <a:pt x="20" y="256"/>
                    <a:pt x="20" y="256"/>
                  </a:cubicBezTo>
                  <a:cubicBezTo>
                    <a:pt x="0" y="291"/>
                    <a:pt x="5" y="346"/>
                    <a:pt x="62" y="354"/>
                  </a:cubicBezTo>
                  <a:cubicBezTo>
                    <a:pt x="62" y="355"/>
                    <a:pt x="62" y="355"/>
                    <a:pt x="62" y="355"/>
                  </a:cubicBezTo>
                  <a:cubicBezTo>
                    <a:pt x="275" y="355"/>
                    <a:pt x="275" y="355"/>
                    <a:pt x="275" y="355"/>
                  </a:cubicBezTo>
                  <a:lnTo>
                    <a:pt x="275" y="70"/>
                  </a:lnTo>
                  <a:close/>
                </a:path>
              </a:pathLst>
            </a:custGeom>
            <a:solidFill>
              <a:srgbClr val="45818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540" name="Google Shape;1540;p48"/>
            <p:cNvSpPr/>
            <p:nvPr/>
          </p:nvSpPr>
          <p:spPr>
            <a:xfrm>
              <a:off x="2636837" y="1443037"/>
              <a:ext cx="1581150" cy="1635125"/>
            </a:xfrm>
            <a:custGeom>
              <a:rect b="b" l="l" r="r" t="t"/>
              <a:pathLst>
                <a:path extrusionOk="0" h="372" w="360">
                  <a:moveTo>
                    <a:pt x="213" y="58"/>
                  </a:moveTo>
                  <a:cubicBezTo>
                    <a:pt x="192" y="23"/>
                    <a:pt x="142" y="0"/>
                    <a:pt x="106" y="45"/>
                  </a:cubicBezTo>
                  <a:cubicBezTo>
                    <a:pt x="106" y="45"/>
                    <a:pt x="106" y="45"/>
                    <a:pt x="106" y="45"/>
                  </a:cubicBezTo>
                  <a:cubicBezTo>
                    <a:pt x="0" y="229"/>
                    <a:pt x="0" y="229"/>
                    <a:pt x="0" y="229"/>
                  </a:cubicBezTo>
                  <a:cubicBezTo>
                    <a:pt x="247" y="372"/>
                    <a:pt x="247" y="372"/>
                    <a:pt x="247" y="372"/>
                  </a:cubicBezTo>
                  <a:cubicBezTo>
                    <a:pt x="320" y="246"/>
                    <a:pt x="320" y="246"/>
                    <a:pt x="320" y="246"/>
                  </a:cubicBezTo>
                  <a:cubicBezTo>
                    <a:pt x="360" y="314"/>
                    <a:pt x="360" y="314"/>
                    <a:pt x="360" y="314"/>
                  </a:cubicBezTo>
                  <a:cubicBezTo>
                    <a:pt x="360" y="314"/>
                    <a:pt x="360" y="314"/>
                    <a:pt x="360" y="314"/>
                  </a:cubicBezTo>
                  <a:lnTo>
                    <a:pt x="213" y="58"/>
                  </a:lnTo>
                  <a:close/>
                </a:path>
              </a:pathLst>
            </a:custGeom>
            <a:solidFill>
              <a:srgbClr val="3C78D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541" name="Google Shape;1541;p48"/>
            <p:cNvSpPr/>
            <p:nvPr/>
          </p:nvSpPr>
          <p:spPr>
            <a:xfrm>
              <a:off x="1570037" y="3162300"/>
              <a:ext cx="1800225" cy="2562225"/>
            </a:xfrm>
            <a:custGeom>
              <a:rect b="b" l="l" r="r" t="t"/>
              <a:pathLst>
                <a:path extrusionOk="0" h="583" w="410">
                  <a:moveTo>
                    <a:pt x="410" y="206"/>
                  </a:moveTo>
                  <a:cubicBezTo>
                    <a:pt x="314" y="0"/>
                    <a:pt x="314" y="0"/>
                    <a:pt x="314" y="0"/>
                  </a:cubicBezTo>
                  <a:cubicBezTo>
                    <a:pt x="86" y="20"/>
                    <a:pt x="86" y="20"/>
                    <a:pt x="86" y="20"/>
                  </a:cubicBezTo>
                  <a:cubicBezTo>
                    <a:pt x="125" y="42"/>
                    <a:pt x="125" y="42"/>
                    <a:pt x="125" y="42"/>
                  </a:cubicBezTo>
                  <a:cubicBezTo>
                    <a:pt x="20" y="223"/>
                    <a:pt x="20" y="223"/>
                    <a:pt x="20" y="223"/>
                  </a:cubicBezTo>
                  <a:cubicBezTo>
                    <a:pt x="0" y="258"/>
                    <a:pt x="0" y="302"/>
                    <a:pt x="20" y="337"/>
                  </a:cubicBezTo>
                  <a:cubicBezTo>
                    <a:pt x="129" y="526"/>
                    <a:pt x="129" y="526"/>
                    <a:pt x="129" y="526"/>
                  </a:cubicBezTo>
                  <a:cubicBezTo>
                    <a:pt x="150" y="561"/>
                    <a:pt x="188" y="583"/>
                    <a:pt x="228" y="583"/>
                  </a:cubicBezTo>
                  <a:cubicBezTo>
                    <a:pt x="241" y="583"/>
                    <a:pt x="241" y="583"/>
                    <a:pt x="241" y="583"/>
                  </a:cubicBezTo>
                  <a:cubicBezTo>
                    <a:pt x="241" y="582"/>
                    <a:pt x="241" y="582"/>
                    <a:pt x="241" y="582"/>
                  </a:cubicBezTo>
                  <a:cubicBezTo>
                    <a:pt x="184" y="574"/>
                    <a:pt x="179" y="519"/>
                    <a:pt x="199" y="484"/>
                  </a:cubicBezTo>
                  <a:cubicBezTo>
                    <a:pt x="347" y="228"/>
                    <a:pt x="347" y="228"/>
                    <a:pt x="347" y="228"/>
                  </a:cubicBezTo>
                  <a:cubicBezTo>
                    <a:pt x="347" y="228"/>
                    <a:pt x="347" y="228"/>
                    <a:pt x="347" y="228"/>
                  </a:cubicBezTo>
                  <a:cubicBezTo>
                    <a:pt x="372" y="185"/>
                    <a:pt x="372" y="185"/>
                    <a:pt x="372" y="185"/>
                  </a:cubicBezTo>
                  <a:lnTo>
                    <a:pt x="410" y="206"/>
                  </a:lnTo>
                  <a:close/>
                </a:path>
              </a:pathLst>
            </a:custGeom>
            <a:solidFill>
              <a:srgbClr val="76A5A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542" name="Google Shape;1542;p48"/>
            <p:cNvSpPr/>
            <p:nvPr/>
          </p:nvSpPr>
          <p:spPr>
            <a:xfrm>
              <a:off x="3101975" y="1341437"/>
              <a:ext cx="2481262" cy="1855787"/>
            </a:xfrm>
            <a:custGeom>
              <a:rect b="b" l="l" r="r" t="t"/>
              <a:pathLst>
                <a:path extrusionOk="0" h="422" w="565">
                  <a:moveTo>
                    <a:pt x="526" y="238"/>
                  </a:moveTo>
                  <a:cubicBezTo>
                    <a:pt x="421" y="57"/>
                    <a:pt x="421" y="57"/>
                    <a:pt x="421" y="57"/>
                  </a:cubicBezTo>
                  <a:cubicBezTo>
                    <a:pt x="401" y="21"/>
                    <a:pt x="363" y="0"/>
                    <a:pt x="322" y="0"/>
                  </a:cubicBezTo>
                  <a:cubicBezTo>
                    <a:pt x="105" y="0"/>
                    <a:pt x="105" y="0"/>
                    <a:pt x="105" y="0"/>
                  </a:cubicBezTo>
                  <a:cubicBezTo>
                    <a:pt x="65" y="0"/>
                    <a:pt x="27" y="21"/>
                    <a:pt x="7" y="57"/>
                  </a:cubicBezTo>
                  <a:cubicBezTo>
                    <a:pt x="0" y="68"/>
                    <a:pt x="0" y="68"/>
                    <a:pt x="0" y="68"/>
                  </a:cubicBezTo>
                  <a:cubicBezTo>
                    <a:pt x="0" y="68"/>
                    <a:pt x="0" y="68"/>
                    <a:pt x="0" y="68"/>
                  </a:cubicBezTo>
                  <a:cubicBezTo>
                    <a:pt x="36" y="23"/>
                    <a:pt x="86" y="46"/>
                    <a:pt x="107" y="81"/>
                  </a:cubicBezTo>
                  <a:cubicBezTo>
                    <a:pt x="254" y="337"/>
                    <a:pt x="254" y="337"/>
                    <a:pt x="254" y="337"/>
                  </a:cubicBezTo>
                  <a:cubicBezTo>
                    <a:pt x="254" y="337"/>
                    <a:pt x="254" y="337"/>
                    <a:pt x="254" y="337"/>
                  </a:cubicBezTo>
                  <a:cubicBezTo>
                    <a:pt x="279" y="381"/>
                    <a:pt x="279" y="381"/>
                    <a:pt x="279" y="381"/>
                  </a:cubicBezTo>
                  <a:cubicBezTo>
                    <a:pt x="241" y="402"/>
                    <a:pt x="241" y="402"/>
                    <a:pt x="241" y="402"/>
                  </a:cubicBezTo>
                  <a:cubicBezTo>
                    <a:pt x="468" y="422"/>
                    <a:pt x="468" y="422"/>
                    <a:pt x="468" y="422"/>
                  </a:cubicBezTo>
                  <a:cubicBezTo>
                    <a:pt x="565" y="216"/>
                    <a:pt x="565" y="216"/>
                    <a:pt x="565" y="216"/>
                  </a:cubicBezTo>
                  <a:lnTo>
                    <a:pt x="526" y="238"/>
                  </a:lnTo>
                  <a:close/>
                </a:path>
              </a:pathLst>
            </a:custGeom>
            <a:solidFill>
              <a:srgbClr val="6D9EE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543" name="Google Shape;1543;p48"/>
            <p:cNvSpPr/>
            <p:nvPr/>
          </p:nvSpPr>
          <p:spPr>
            <a:xfrm>
              <a:off x="4019550" y="4094162"/>
              <a:ext cx="2493962" cy="1824037"/>
            </a:xfrm>
            <a:custGeom>
              <a:rect b="b" l="l" r="r" t="t"/>
              <a:pathLst>
                <a:path extrusionOk="0" h="415" w="568">
                  <a:moveTo>
                    <a:pt x="547" y="11"/>
                  </a:moveTo>
                  <a:cubicBezTo>
                    <a:pt x="541" y="0"/>
                    <a:pt x="541" y="0"/>
                    <a:pt x="541" y="0"/>
                  </a:cubicBezTo>
                  <a:cubicBezTo>
                    <a:pt x="541" y="0"/>
                    <a:pt x="541" y="0"/>
                    <a:pt x="541" y="0"/>
                  </a:cubicBezTo>
                  <a:cubicBezTo>
                    <a:pt x="562" y="53"/>
                    <a:pt x="517" y="86"/>
                    <a:pt x="476" y="86"/>
                  </a:cubicBezTo>
                  <a:cubicBezTo>
                    <a:pt x="181" y="86"/>
                    <a:pt x="181" y="86"/>
                    <a:pt x="181" y="86"/>
                  </a:cubicBezTo>
                  <a:cubicBezTo>
                    <a:pt x="181" y="86"/>
                    <a:pt x="181" y="86"/>
                    <a:pt x="181" y="86"/>
                  </a:cubicBezTo>
                  <a:cubicBezTo>
                    <a:pt x="131" y="86"/>
                    <a:pt x="131" y="86"/>
                    <a:pt x="131" y="86"/>
                  </a:cubicBezTo>
                  <a:cubicBezTo>
                    <a:pt x="131" y="41"/>
                    <a:pt x="131" y="41"/>
                    <a:pt x="131" y="41"/>
                  </a:cubicBezTo>
                  <a:cubicBezTo>
                    <a:pt x="0" y="228"/>
                    <a:pt x="0" y="228"/>
                    <a:pt x="0" y="228"/>
                  </a:cubicBezTo>
                  <a:cubicBezTo>
                    <a:pt x="131" y="415"/>
                    <a:pt x="131" y="415"/>
                    <a:pt x="131" y="415"/>
                  </a:cubicBezTo>
                  <a:cubicBezTo>
                    <a:pt x="131" y="371"/>
                    <a:pt x="131" y="371"/>
                    <a:pt x="131" y="371"/>
                  </a:cubicBezTo>
                  <a:cubicBezTo>
                    <a:pt x="340" y="371"/>
                    <a:pt x="340" y="371"/>
                    <a:pt x="340" y="371"/>
                  </a:cubicBezTo>
                  <a:cubicBezTo>
                    <a:pt x="380" y="371"/>
                    <a:pt x="418" y="349"/>
                    <a:pt x="438" y="314"/>
                  </a:cubicBezTo>
                  <a:cubicBezTo>
                    <a:pt x="547" y="125"/>
                    <a:pt x="547" y="125"/>
                    <a:pt x="547" y="125"/>
                  </a:cubicBezTo>
                  <a:cubicBezTo>
                    <a:pt x="568" y="90"/>
                    <a:pt x="568" y="46"/>
                    <a:pt x="547" y="11"/>
                  </a:cubicBezTo>
                  <a:close/>
                </a:path>
              </a:pathLst>
            </a:custGeom>
            <a:solidFill>
              <a:srgbClr val="93C47D"/>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grpSp>
      <p:grpSp>
        <p:nvGrpSpPr>
          <p:cNvPr id="1544" name="Google Shape;1544;p48"/>
          <p:cNvGrpSpPr/>
          <p:nvPr/>
        </p:nvGrpSpPr>
        <p:grpSpPr>
          <a:xfrm>
            <a:off x="4364629" y="3671511"/>
            <a:ext cx="441332" cy="445721"/>
            <a:chOff x="5770007" y="5489899"/>
            <a:chExt cx="712976" cy="720067"/>
          </a:xfrm>
        </p:grpSpPr>
        <p:sp>
          <p:nvSpPr>
            <p:cNvPr id="1545" name="Google Shape;1545;p48"/>
            <p:cNvSpPr/>
            <p:nvPr/>
          </p:nvSpPr>
          <p:spPr>
            <a:xfrm>
              <a:off x="6229483" y="5489899"/>
              <a:ext cx="253500" cy="255300"/>
            </a:xfrm>
            <a:prstGeom prst="ellipse">
              <a:avLst/>
            </a:pr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46" name="Google Shape;1546;p48"/>
            <p:cNvSpPr/>
            <p:nvPr/>
          </p:nvSpPr>
          <p:spPr>
            <a:xfrm>
              <a:off x="5770007" y="5489899"/>
              <a:ext cx="252900" cy="255300"/>
            </a:xfrm>
            <a:prstGeom prst="ellipse">
              <a:avLst/>
            </a:pr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47" name="Google Shape;1547;p48"/>
            <p:cNvSpPr/>
            <p:nvPr/>
          </p:nvSpPr>
          <p:spPr>
            <a:xfrm>
              <a:off x="6229483" y="5954666"/>
              <a:ext cx="253500" cy="255300"/>
            </a:xfrm>
            <a:prstGeom prst="ellipse">
              <a:avLst/>
            </a:pr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48" name="Google Shape;1548;p48"/>
            <p:cNvSpPr/>
            <p:nvPr/>
          </p:nvSpPr>
          <p:spPr>
            <a:xfrm>
              <a:off x="5770007" y="5954666"/>
              <a:ext cx="252900" cy="255300"/>
            </a:xfrm>
            <a:prstGeom prst="ellipse">
              <a:avLst/>
            </a:pr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49" name="Google Shape;1549;p48"/>
            <p:cNvSpPr/>
            <p:nvPr/>
          </p:nvSpPr>
          <p:spPr>
            <a:xfrm>
              <a:off x="6011100" y="5535496"/>
              <a:ext cx="228017" cy="163872"/>
            </a:xfrm>
            <a:custGeom>
              <a:rect b="b" l="l" r="r" t="t"/>
              <a:pathLst>
                <a:path extrusionOk="0" h="258" w="362">
                  <a:moveTo>
                    <a:pt x="362" y="0"/>
                  </a:moveTo>
                  <a:cubicBezTo>
                    <a:pt x="220" y="71"/>
                    <a:pt x="142" y="71"/>
                    <a:pt x="0" y="0"/>
                  </a:cubicBezTo>
                  <a:cubicBezTo>
                    <a:pt x="26" y="37"/>
                    <a:pt x="41" y="81"/>
                    <a:pt x="41" y="129"/>
                  </a:cubicBezTo>
                  <a:cubicBezTo>
                    <a:pt x="41" y="177"/>
                    <a:pt x="26" y="222"/>
                    <a:pt x="0" y="258"/>
                  </a:cubicBezTo>
                  <a:cubicBezTo>
                    <a:pt x="142" y="188"/>
                    <a:pt x="220" y="188"/>
                    <a:pt x="362" y="258"/>
                  </a:cubicBezTo>
                  <a:cubicBezTo>
                    <a:pt x="336" y="222"/>
                    <a:pt x="321" y="177"/>
                    <a:pt x="321" y="129"/>
                  </a:cubicBezTo>
                  <a:cubicBezTo>
                    <a:pt x="321" y="81"/>
                    <a:pt x="336" y="37"/>
                    <a:pt x="362" y="0"/>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50" name="Google Shape;1550;p48"/>
            <p:cNvSpPr/>
            <p:nvPr/>
          </p:nvSpPr>
          <p:spPr>
            <a:xfrm>
              <a:off x="6011100" y="6000263"/>
              <a:ext cx="228017" cy="164103"/>
            </a:xfrm>
            <a:custGeom>
              <a:rect b="b" l="l" r="r" t="t"/>
              <a:pathLst>
                <a:path extrusionOk="0" h="258" w="362">
                  <a:moveTo>
                    <a:pt x="321" y="129"/>
                  </a:moveTo>
                  <a:cubicBezTo>
                    <a:pt x="321" y="81"/>
                    <a:pt x="336" y="36"/>
                    <a:pt x="362" y="0"/>
                  </a:cubicBezTo>
                  <a:cubicBezTo>
                    <a:pt x="220" y="70"/>
                    <a:pt x="142" y="70"/>
                    <a:pt x="0" y="0"/>
                  </a:cubicBezTo>
                  <a:cubicBezTo>
                    <a:pt x="26" y="36"/>
                    <a:pt x="41" y="81"/>
                    <a:pt x="41" y="129"/>
                  </a:cubicBezTo>
                  <a:cubicBezTo>
                    <a:pt x="41" y="177"/>
                    <a:pt x="26" y="221"/>
                    <a:pt x="0" y="258"/>
                  </a:cubicBezTo>
                  <a:cubicBezTo>
                    <a:pt x="142" y="188"/>
                    <a:pt x="220" y="188"/>
                    <a:pt x="362" y="258"/>
                  </a:cubicBezTo>
                  <a:cubicBezTo>
                    <a:pt x="336" y="221"/>
                    <a:pt x="321" y="177"/>
                    <a:pt x="321" y="129"/>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51" name="Google Shape;1551;p48"/>
            <p:cNvSpPr/>
            <p:nvPr/>
          </p:nvSpPr>
          <p:spPr>
            <a:xfrm>
              <a:off x="5814051" y="5734318"/>
              <a:ext cx="162411" cy="230995"/>
            </a:xfrm>
            <a:custGeom>
              <a:rect b="b" l="l" r="r" t="t"/>
              <a:pathLst>
                <a:path extrusionOk="0" h="363" w="258">
                  <a:moveTo>
                    <a:pt x="0" y="363"/>
                  </a:moveTo>
                  <a:cubicBezTo>
                    <a:pt x="36" y="337"/>
                    <a:pt x="81" y="322"/>
                    <a:pt x="129" y="322"/>
                  </a:cubicBezTo>
                  <a:cubicBezTo>
                    <a:pt x="177" y="322"/>
                    <a:pt x="221" y="337"/>
                    <a:pt x="258" y="363"/>
                  </a:cubicBezTo>
                  <a:cubicBezTo>
                    <a:pt x="188" y="221"/>
                    <a:pt x="188" y="142"/>
                    <a:pt x="258" y="0"/>
                  </a:cubicBezTo>
                  <a:cubicBezTo>
                    <a:pt x="221" y="26"/>
                    <a:pt x="177" y="41"/>
                    <a:pt x="129" y="41"/>
                  </a:cubicBezTo>
                  <a:cubicBezTo>
                    <a:pt x="81" y="41"/>
                    <a:pt x="36" y="26"/>
                    <a:pt x="0" y="0"/>
                  </a:cubicBezTo>
                  <a:cubicBezTo>
                    <a:pt x="70" y="142"/>
                    <a:pt x="70" y="221"/>
                    <a:pt x="0" y="363"/>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52" name="Google Shape;1552;p48"/>
            <p:cNvSpPr/>
            <p:nvPr/>
          </p:nvSpPr>
          <p:spPr>
            <a:xfrm>
              <a:off x="6273756" y="5735013"/>
              <a:ext cx="162411" cy="230300"/>
            </a:xfrm>
            <a:custGeom>
              <a:rect b="b" l="l" r="r" t="t"/>
              <a:pathLst>
                <a:path extrusionOk="0" h="362" w="258">
                  <a:moveTo>
                    <a:pt x="258" y="0"/>
                  </a:moveTo>
                  <a:cubicBezTo>
                    <a:pt x="222" y="25"/>
                    <a:pt x="177" y="40"/>
                    <a:pt x="129" y="40"/>
                  </a:cubicBezTo>
                  <a:cubicBezTo>
                    <a:pt x="81" y="40"/>
                    <a:pt x="37" y="25"/>
                    <a:pt x="0" y="0"/>
                  </a:cubicBezTo>
                  <a:cubicBezTo>
                    <a:pt x="70" y="142"/>
                    <a:pt x="70" y="220"/>
                    <a:pt x="0" y="362"/>
                  </a:cubicBezTo>
                  <a:cubicBezTo>
                    <a:pt x="37" y="336"/>
                    <a:pt x="81" y="321"/>
                    <a:pt x="129" y="321"/>
                  </a:cubicBezTo>
                  <a:cubicBezTo>
                    <a:pt x="177" y="321"/>
                    <a:pt x="222" y="336"/>
                    <a:pt x="258" y="362"/>
                  </a:cubicBezTo>
                  <a:cubicBezTo>
                    <a:pt x="188" y="220"/>
                    <a:pt x="188" y="142"/>
                    <a:pt x="258" y="0"/>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553" name="Google Shape;1553;p48"/>
          <p:cNvGrpSpPr/>
          <p:nvPr/>
        </p:nvGrpSpPr>
        <p:grpSpPr>
          <a:xfrm>
            <a:off x="5157420" y="3693981"/>
            <a:ext cx="445651" cy="400824"/>
            <a:chOff x="7050768" y="5526199"/>
            <a:chExt cx="719953" cy="647534"/>
          </a:xfrm>
        </p:grpSpPr>
        <p:sp>
          <p:nvSpPr>
            <p:cNvPr id="1554" name="Google Shape;1554;p48"/>
            <p:cNvSpPr/>
            <p:nvPr/>
          </p:nvSpPr>
          <p:spPr>
            <a:xfrm>
              <a:off x="7465241" y="5526199"/>
              <a:ext cx="168000" cy="168900"/>
            </a:xfrm>
            <a:prstGeom prst="ellipse">
              <a:avLst/>
            </a:pr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55" name="Google Shape;1555;p48"/>
            <p:cNvSpPr/>
            <p:nvPr/>
          </p:nvSpPr>
          <p:spPr>
            <a:xfrm>
              <a:off x="7189726" y="5526199"/>
              <a:ext cx="168000" cy="168900"/>
            </a:xfrm>
            <a:prstGeom prst="ellipse">
              <a:avLst/>
            </a:pr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56" name="Google Shape;1556;p48"/>
            <p:cNvSpPr/>
            <p:nvPr/>
          </p:nvSpPr>
          <p:spPr>
            <a:xfrm>
              <a:off x="7465241" y="6004833"/>
              <a:ext cx="168000" cy="168900"/>
            </a:xfrm>
            <a:prstGeom prst="ellipse">
              <a:avLst/>
            </a:pr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57" name="Google Shape;1557;p48"/>
            <p:cNvSpPr/>
            <p:nvPr/>
          </p:nvSpPr>
          <p:spPr>
            <a:xfrm>
              <a:off x="7602721" y="5765701"/>
              <a:ext cx="168000" cy="168300"/>
            </a:xfrm>
            <a:prstGeom prst="ellipse">
              <a:avLst/>
            </a:pr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58" name="Google Shape;1558;p48"/>
            <p:cNvSpPr/>
            <p:nvPr/>
          </p:nvSpPr>
          <p:spPr>
            <a:xfrm>
              <a:off x="7050768" y="5765701"/>
              <a:ext cx="168600" cy="168300"/>
            </a:xfrm>
            <a:prstGeom prst="ellipse">
              <a:avLst/>
            </a:pr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59" name="Google Shape;1559;p48"/>
            <p:cNvSpPr/>
            <p:nvPr/>
          </p:nvSpPr>
          <p:spPr>
            <a:xfrm>
              <a:off x="7189726" y="6004833"/>
              <a:ext cx="168000" cy="168900"/>
            </a:xfrm>
            <a:prstGeom prst="ellipse">
              <a:avLst/>
            </a:pr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60" name="Google Shape;1560;p48"/>
            <p:cNvSpPr/>
            <p:nvPr/>
          </p:nvSpPr>
          <p:spPr>
            <a:xfrm>
              <a:off x="7134476" y="5655289"/>
              <a:ext cx="139512" cy="149620"/>
            </a:xfrm>
            <a:custGeom>
              <a:rect b="b" l="l" r="r" t="t"/>
              <a:pathLst>
                <a:path extrusionOk="0" h="328" w="306">
                  <a:moveTo>
                    <a:pt x="305" y="101"/>
                  </a:moveTo>
                  <a:cubicBezTo>
                    <a:pt x="231" y="101"/>
                    <a:pt x="166" y="61"/>
                    <a:pt x="132" y="0"/>
                  </a:cubicBezTo>
                  <a:cubicBezTo>
                    <a:pt x="140" y="114"/>
                    <a:pt x="103" y="178"/>
                    <a:pt x="0" y="227"/>
                  </a:cubicBezTo>
                  <a:cubicBezTo>
                    <a:pt x="1" y="227"/>
                    <a:pt x="1" y="227"/>
                    <a:pt x="1" y="227"/>
                  </a:cubicBezTo>
                  <a:cubicBezTo>
                    <a:pt x="75" y="227"/>
                    <a:pt x="140" y="268"/>
                    <a:pt x="174" y="328"/>
                  </a:cubicBezTo>
                  <a:cubicBezTo>
                    <a:pt x="166" y="214"/>
                    <a:pt x="203" y="151"/>
                    <a:pt x="306" y="101"/>
                  </a:cubicBezTo>
                  <a:cubicBezTo>
                    <a:pt x="306" y="101"/>
                    <a:pt x="305" y="101"/>
                    <a:pt x="305" y="101"/>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61" name="Google Shape;1561;p48"/>
            <p:cNvSpPr/>
            <p:nvPr/>
          </p:nvSpPr>
          <p:spPr>
            <a:xfrm>
              <a:off x="7351783" y="5564482"/>
              <a:ext cx="119371" cy="92287"/>
            </a:xfrm>
            <a:custGeom>
              <a:rect b="b" l="l" r="r" t="t"/>
              <a:pathLst>
                <a:path extrusionOk="0" h="202" w="262">
                  <a:moveTo>
                    <a:pt x="234" y="101"/>
                  </a:moveTo>
                  <a:cubicBezTo>
                    <a:pt x="234" y="64"/>
                    <a:pt x="245" y="30"/>
                    <a:pt x="262" y="0"/>
                  </a:cubicBezTo>
                  <a:cubicBezTo>
                    <a:pt x="167" y="65"/>
                    <a:pt x="95" y="65"/>
                    <a:pt x="0" y="0"/>
                  </a:cubicBezTo>
                  <a:cubicBezTo>
                    <a:pt x="17" y="30"/>
                    <a:pt x="28" y="64"/>
                    <a:pt x="28" y="101"/>
                  </a:cubicBezTo>
                  <a:cubicBezTo>
                    <a:pt x="28" y="138"/>
                    <a:pt x="17" y="172"/>
                    <a:pt x="0" y="202"/>
                  </a:cubicBezTo>
                  <a:cubicBezTo>
                    <a:pt x="95" y="138"/>
                    <a:pt x="167" y="138"/>
                    <a:pt x="262" y="202"/>
                  </a:cubicBezTo>
                  <a:cubicBezTo>
                    <a:pt x="245" y="172"/>
                    <a:pt x="234" y="138"/>
                    <a:pt x="234" y="101"/>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62" name="Google Shape;1562;p48"/>
            <p:cNvSpPr/>
            <p:nvPr/>
          </p:nvSpPr>
          <p:spPr>
            <a:xfrm>
              <a:off x="7548579" y="5894792"/>
              <a:ext cx="138958" cy="149249"/>
            </a:xfrm>
            <a:custGeom>
              <a:rect b="b" l="l" r="r" t="t"/>
              <a:pathLst>
                <a:path extrusionOk="0" h="327" w="305">
                  <a:moveTo>
                    <a:pt x="304" y="101"/>
                  </a:moveTo>
                  <a:cubicBezTo>
                    <a:pt x="230" y="101"/>
                    <a:pt x="165" y="60"/>
                    <a:pt x="131" y="0"/>
                  </a:cubicBezTo>
                  <a:cubicBezTo>
                    <a:pt x="139" y="114"/>
                    <a:pt x="103" y="177"/>
                    <a:pt x="0" y="227"/>
                  </a:cubicBezTo>
                  <a:cubicBezTo>
                    <a:pt x="1" y="227"/>
                    <a:pt x="1" y="227"/>
                    <a:pt x="2" y="227"/>
                  </a:cubicBezTo>
                  <a:cubicBezTo>
                    <a:pt x="76" y="227"/>
                    <a:pt x="140" y="267"/>
                    <a:pt x="175" y="327"/>
                  </a:cubicBezTo>
                  <a:cubicBezTo>
                    <a:pt x="166" y="214"/>
                    <a:pt x="203" y="151"/>
                    <a:pt x="305" y="101"/>
                  </a:cubicBezTo>
                  <a:cubicBezTo>
                    <a:pt x="305" y="101"/>
                    <a:pt x="304" y="101"/>
                    <a:pt x="304" y="101"/>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63" name="Google Shape;1563;p48"/>
            <p:cNvSpPr/>
            <p:nvPr/>
          </p:nvSpPr>
          <p:spPr>
            <a:xfrm>
              <a:off x="7548579" y="5655844"/>
              <a:ext cx="138958" cy="149065"/>
            </a:xfrm>
            <a:custGeom>
              <a:rect b="b" l="l" r="r" t="t"/>
              <a:pathLst>
                <a:path extrusionOk="0" h="327" w="305">
                  <a:moveTo>
                    <a:pt x="131" y="327"/>
                  </a:moveTo>
                  <a:cubicBezTo>
                    <a:pt x="165" y="267"/>
                    <a:pt x="230" y="226"/>
                    <a:pt x="304" y="226"/>
                  </a:cubicBezTo>
                  <a:cubicBezTo>
                    <a:pt x="304" y="226"/>
                    <a:pt x="305" y="226"/>
                    <a:pt x="305" y="226"/>
                  </a:cubicBezTo>
                  <a:cubicBezTo>
                    <a:pt x="203" y="176"/>
                    <a:pt x="166" y="113"/>
                    <a:pt x="175" y="0"/>
                  </a:cubicBezTo>
                  <a:cubicBezTo>
                    <a:pt x="140" y="60"/>
                    <a:pt x="76" y="100"/>
                    <a:pt x="2" y="100"/>
                  </a:cubicBezTo>
                  <a:cubicBezTo>
                    <a:pt x="1" y="100"/>
                    <a:pt x="1" y="100"/>
                    <a:pt x="0" y="100"/>
                  </a:cubicBezTo>
                  <a:cubicBezTo>
                    <a:pt x="103" y="150"/>
                    <a:pt x="139" y="213"/>
                    <a:pt x="131" y="327"/>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64" name="Google Shape;1564;p48"/>
            <p:cNvSpPr/>
            <p:nvPr/>
          </p:nvSpPr>
          <p:spPr>
            <a:xfrm>
              <a:off x="7134476" y="5894792"/>
              <a:ext cx="139512" cy="149620"/>
            </a:xfrm>
            <a:custGeom>
              <a:rect b="b" l="l" r="r" t="t"/>
              <a:pathLst>
                <a:path extrusionOk="0" h="328" w="306">
                  <a:moveTo>
                    <a:pt x="132" y="328"/>
                  </a:moveTo>
                  <a:cubicBezTo>
                    <a:pt x="166" y="267"/>
                    <a:pt x="231" y="227"/>
                    <a:pt x="305" y="227"/>
                  </a:cubicBezTo>
                  <a:cubicBezTo>
                    <a:pt x="305" y="227"/>
                    <a:pt x="306" y="227"/>
                    <a:pt x="306" y="227"/>
                  </a:cubicBezTo>
                  <a:cubicBezTo>
                    <a:pt x="203" y="177"/>
                    <a:pt x="166" y="114"/>
                    <a:pt x="174" y="0"/>
                  </a:cubicBezTo>
                  <a:cubicBezTo>
                    <a:pt x="140" y="60"/>
                    <a:pt x="75" y="101"/>
                    <a:pt x="1" y="101"/>
                  </a:cubicBezTo>
                  <a:cubicBezTo>
                    <a:pt x="1" y="101"/>
                    <a:pt x="1" y="101"/>
                    <a:pt x="0" y="101"/>
                  </a:cubicBezTo>
                  <a:cubicBezTo>
                    <a:pt x="103" y="150"/>
                    <a:pt x="140" y="214"/>
                    <a:pt x="132" y="328"/>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65" name="Google Shape;1565;p48"/>
            <p:cNvSpPr/>
            <p:nvPr/>
          </p:nvSpPr>
          <p:spPr>
            <a:xfrm>
              <a:off x="7351783" y="6043117"/>
              <a:ext cx="119371" cy="92102"/>
            </a:xfrm>
            <a:custGeom>
              <a:rect b="b" l="l" r="r" t="t"/>
              <a:pathLst>
                <a:path extrusionOk="0" h="202" w="262">
                  <a:moveTo>
                    <a:pt x="234" y="101"/>
                  </a:moveTo>
                  <a:cubicBezTo>
                    <a:pt x="234" y="64"/>
                    <a:pt x="245" y="30"/>
                    <a:pt x="262" y="0"/>
                  </a:cubicBezTo>
                  <a:cubicBezTo>
                    <a:pt x="167" y="64"/>
                    <a:pt x="95" y="64"/>
                    <a:pt x="0" y="0"/>
                  </a:cubicBezTo>
                  <a:cubicBezTo>
                    <a:pt x="17" y="30"/>
                    <a:pt x="28" y="64"/>
                    <a:pt x="28" y="101"/>
                  </a:cubicBezTo>
                  <a:cubicBezTo>
                    <a:pt x="28" y="138"/>
                    <a:pt x="17" y="172"/>
                    <a:pt x="0" y="202"/>
                  </a:cubicBezTo>
                  <a:cubicBezTo>
                    <a:pt x="95" y="137"/>
                    <a:pt x="167" y="137"/>
                    <a:pt x="262" y="202"/>
                  </a:cubicBezTo>
                  <a:cubicBezTo>
                    <a:pt x="245" y="172"/>
                    <a:pt x="234" y="138"/>
                    <a:pt x="234" y="101"/>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566" name="Google Shape;1566;p48"/>
          <p:cNvGrpSpPr/>
          <p:nvPr/>
        </p:nvGrpSpPr>
        <p:grpSpPr>
          <a:xfrm>
            <a:off x="6751936" y="3694051"/>
            <a:ext cx="445681" cy="400651"/>
            <a:chOff x="9626723" y="5526313"/>
            <a:chExt cx="720002" cy="647256"/>
          </a:xfrm>
        </p:grpSpPr>
        <p:sp>
          <p:nvSpPr>
            <p:cNvPr id="1567" name="Google Shape;1567;p48"/>
            <p:cNvSpPr/>
            <p:nvPr/>
          </p:nvSpPr>
          <p:spPr>
            <a:xfrm>
              <a:off x="10040990" y="5526313"/>
              <a:ext cx="168000" cy="168300"/>
            </a:xfrm>
            <a:prstGeom prst="ellipse">
              <a:avLst/>
            </a:pr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68" name="Google Shape;1568;p48"/>
            <p:cNvSpPr/>
            <p:nvPr/>
          </p:nvSpPr>
          <p:spPr>
            <a:xfrm>
              <a:off x="9765139" y="5526313"/>
              <a:ext cx="168300" cy="168300"/>
            </a:xfrm>
            <a:prstGeom prst="ellipse">
              <a:avLst/>
            </a:pr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69" name="Google Shape;1569;p48"/>
            <p:cNvSpPr/>
            <p:nvPr/>
          </p:nvSpPr>
          <p:spPr>
            <a:xfrm>
              <a:off x="10040990" y="6005269"/>
              <a:ext cx="168000" cy="168300"/>
            </a:xfrm>
            <a:prstGeom prst="ellipse">
              <a:avLst/>
            </a:pr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70" name="Google Shape;1570;p48"/>
            <p:cNvSpPr/>
            <p:nvPr/>
          </p:nvSpPr>
          <p:spPr>
            <a:xfrm>
              <a:off x="10178425" y="5765496"/>
              <a:ext cx="168300" cy="168900"/>
            </a:xfrm>
            <a:prstGeom prst="ellipse">
              <a:avLst/>
            </a:pr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71" name="Google Shape;1571;p48"/>
            <p:cNvSpPr/>
            <p:nvPr/>
          </p:nvSpPr>
          <p:spPr>
            <a:xfrm>
              <a:off x="9626723" y="5765496"/>
              <a:ext cx="168000" cy="168900"/>
            </a:xfrm>
            <a:prstGeom prst="ellipse">
              <a:avLst/>
            </a:pr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72" name="Google Shape;1572;p48"/>
            <p:cNvSpPr/>
            <p:nvPr/>
          </p:nvSpPr>
          <p:spPr>
            <a:xfrm>
              <a:off x="9765139" y="6005269"/>
              <a:ext cx="168300" cy="168300"/>
            </a:xfrm>
            <a:prstGeom prst="ellipse">
              <a:avLst/>
            </a:pr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73" name="Google Shape;1573;p48"/>
            <p:cNvSpPr/>
            <p:nvPr/>
          </p:nvSpPr>
          <p:spPr>
            <a:xfrm>
              <a:off x="10198227" y="5672808"/>
              <a:ext cx="47838" cy="83066"/>
            </a:xfrm>
            <a:custGeom>
              <a:rect b="b" l="l" r="r" t="t"/>
              <a:pathLst>
                <a:path extrusionOk="0" h="163" w="94">
                  <a:moveTo>
                    <a:pt x="0" y="0"/>
                  </a:moveTo>
                  <a:cubicBezTo>
                    <a:pt x="20" y="23"/>
                    <a:pt x="38" y="49"/>
                    <a:pt x="54" y="77"/>
                  </a:cubicBezTo>
                  <a:cubicBezTo>
                    <a:pt x="70" y="105"/>
                    <a:pt x="83" y="134"/>
                    <a:pt x="94" y="163"/>
                  </a:cubicBezTo>
                </a:path>
              </a:pathLst>
            </a:custGeom>
            <a:noFill/>
            <a:ln cap="rnd" cmpd="sng" w="28575">
              <a:solidFill>
                <a:schemeClr val="dk1"/>
              </a:solidFill>
              <a:prstDash val="solid"/>
              <a:miter lim="524288"/>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74" name="Google Shape;1574;p48"/>
            <p:cNvSpPr/>
            <p:nvPr/>
          </p:nvSpPr>
          <p:spPr>
            <a:xfrm>
              <a:off x="10197835" y="5944589"/>
              <a:ext cx="48230" cy="83066"/>
            </a:xfrm>
            <a:custGeom>
              <a:rect b="b" l="l" r="r" t="t"/>
              <a:pathLst>
                <a:path extrusionOk="0" h="163" w="95">
                  <a:moveTo>
                    <a:pt x="95" y="0"/>
                  </a:moveTo>
                  <a:cubicBezTo>
                    <a:pt x="84" y="29"/>
                    <a:pt x="71" y="58"/>
                    <a:pt x="55" y="85"/>
                  </a:cubicBezTo>
                  <a:cubicBezTo>
                    <a:pt x="39" y="113"/>
                    <a:pt x="20" y="139"/>
                    <a:pt x="0" y="163"/>
                  </a:cubicBezTo>
                </a:path>
              </a:pathLst>
            </a:custGeom>
            <a:noFill/>
            <a:ln cap="rnd" cmpd="sng" w="28575">
              <a:solidFill>
                <a:schemeClr val="dk1"/>
              </a:solidFill>
              <a:prstDash val="solid"/>
              <a:miter lim="524288"/>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75" name="Google Shape;1575;p48"/>
            <p:cNvSpPr/>
            <p:nvPr/>
          </p:nvSpPr>
          <p:spPr>
            <a:xfrm>
              <a:off x="9938649" y="6122111"/>
              <a:ext cx="96263" cy="4124"/>
            </a:xfrm>
            <a:custGeom>
              <a:rect b="b" l="l" r="r" t="t"/>
              <a:pathLst>
                <a:path extrusionOk="0" h="8" w="189">
                  <a:moveTo>
                    <a:pt x="189" y="0"/>
                  </a:moveTo>
                  <a:cubicBezTo>
                    <a:pt x="158" y="5"/>
                    <a:pt x="127" y="8"/>
                    <a:pt x="95" y="8"/>
                  </a:cubicBezTo>
                  <a:cubicBezTo>
                    <a:pt x="63" y="8"/>
                    <a:pt x="31" y="5"/>
                    <a:pt x="0" y="0"/>
                  </a:cubicBezTo>
                </a:path>
              </a:pathLst>
            </a:custGeom>
            <a:noFill/>
            <a:ln cap="rnd" cmpd="sng" w="28575">
              <a:solidFill>
                <a:schemeClr val="dk1"/>
              </a:solidFill>
              <a:prstDash val="solid"/>
              <a:miter lim="524288"/>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76" name="Google Shape;1576;p48"/>
            <p:cNvSpPr/>
            <p:nvPr/>
          </p:nvSpPr>
          <p:spPr>
            <a:xfrm>
              <a:off x="9728084" y="5944196"/>
              <a:ext cx="47838" cy="83066"/>
            </a:xfrm>
            <a:custGeom>
              <a:rect b="b" l="l" r="r" t="t"/>
              <a:pathLst>
                <a:path extrusionOk="0" h="163" w="94">
                  <a:moveTo>
                    <a:pt x="94" y="163"/>
                  </a:moveTo>
                  <a:cubicBezTo>
                    <a:pt x="74" y="140"/>
                    <a:pt x="56" y="114"/>
                    <a:pt x="40" y="86"/>
                  </a:cubicBezTo>
                  <a:cubicBezTo>
                    <a:pt x="24" y="58"/>
                    <a:pt x="11" y="30"/>
                    <a:pt x="0" y="0"/>
                  </a:cubicBezTo>
                </a:path>
              </a:pathLst>
            </a:custGeom>
            <a:noFill/>
            <a:ln cap="rnd" cmpd="sng" w="28575">
              <a:solidFill>
                <a:schemeClr val="dk1"/>
              </a:solidFill>
              <a:prstDash val="solid"/>
              <a:miter lim="524288"/>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77" name="Google Shape;1577;p48"/>
            <p:cNvSpPr/>
            <p:nvPr/>
          </p:nvSpPr>
          <p:spPr>
            <a:xfrm>
              <a:off x="9728084" y="5672219"/>
              <a:ext cx="48230" cy="83066"/>
            </a:xfrm>
            <a:custGeom>
              <a:rect b="b" l="l" r="r" t="t"/>
              <a:pathLst>
                <a:path extrusionOk="0" h="163" w="95">
                  <a:moveTo>
                    <a:pt x="0" y="163"/>
                  </a:moveTo>
                  <a:cubicBezTo>
                    <a:pt x="11" y="134"/>
                    <a:pt x="24" y="106"/>
                    <a:pt x="40" y="78"/>
                  </a:cubicBezTo>
                  <a:cubicBezTo>
                    <a:pt x="56" y="50"/>
                    <a:pt x="75" y="24"/>
                    <a:pt x="95" y="0"/>
                  </a:cubicBezTo>
                </a:path>
              </a:pathLst>
            </a:custGeom>
            <a:noFill/>
            <a:ln cap="rnd" cmpd="sng" w="28575">
              <a:solidFill>
                <a:schemeClr val="dk1"/>
              </a:solidFill>
              <a:prstDash val="solid"/>
              <a:miter lim="524288"/>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78" name="Google Shape;1578;p48"/>
            <p:cNvSpPr/>
            <p:nvPr/>
          </p:nvSpPr>
          <p:spPr>
            <a:xfrm>
              <a:off x="9939237" y="5573835"/>
              <a:ext cx="96263" cy="4124"/>
            </a:xfrm>
            <a:custGeom>
              <a:rect b="b" l="l" r="r" t="t"/>
              <a:pathLst>
                <a:path extrusionOk="0" h="8" w="189">
                  <a:moveTo>
                    <a:pt x="0" y="8"/>
                  </a:moveTo>
                  <a:cubicBezTo>
                    <a:pt x="31" y="3"/>
                    <a:pt x="62" y="0"/>
                    <a:pt x="94" y="0"/>
                  </a:cubicBezTo>
                  <a:cubicBezTo>
                    <a:pt x="126" y="0"/>
                    <a:pt x="158" y="3"/>
                    <a:pt x="189" y="8"/>
                  </a:cubicBezTo>
                </a:path>
              </a:pathLst>
            </a:custGeom>
            <a:noFill/>
            <a:ln cap="rnd" cmpd="sng" w="28575">
              <a:solidFill>
                <a:schemeClr val="dk1"/>
              </a:solidFill>
              <a:prstDash val="solid"/>
              <a:miter lim="524288"/>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579" name="Google Shape;1579;p48"/>
          <p:cNvGrpSpPr/>
          <p:nvPr/>
        </p:nvGrpSpPr>
        <p:grpSpPr>
          <a:xfrm>
            <a:off x="7549176" y="3671488"/>
            <a:ext cx="445582" cy="445743"/>
            <a:chOff x="10914672" y="5489861"/>
            <a:chExt cx="719842" cy="720102"/>
          </a:xfrm>
        </p:grpSpPr>
        <p:sp>
          <p:nvSpPr>
            <p:cNvPr id="1580" name="Google Shape;1580;p48"/>
            <p:cNvSpPr/>
            <p:nvPr/>
          </p:nvSpPr>
          <p:spPr>
            <a:xfrm>
              <a:off x="11420014" y="5489861"/>
              <a:ext cx="214500" cy="215100"/>
            </a:xfrm>
            <a:prstGeom prst="ellipse">
              <a:avLst/>
            </a:pr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81" name="Google Shape;1581;p48"/>
            <p:cNvSpPr/>
            <p:nvPr/>
          </p:nvSpPr>
          <p:spPr>
            <a:xfrm>
              <a:off x="11420014" y="5994863"/>
              <a:ext cx="214500" cy="215100"/>
            </a:xfrm>
            <a:prstGeom prst="ellipse">
              <a:avLst/>
            </a:pr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82" name="Google Shape;1582;p48"/>
            <p:cNvSpPr/>
            <p:nvPr/>
          </p:nvSpPr>
          <p:spPr>
            <a:xfrm>
              <a:off x="10914672" y="5489861"/>
              <a:ext cx="214500" cy="215100"/>
            </a:xfrm>
            <a:prstGeom prst="ellipse">
              <a:avLst/>
            </a:pr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83" name="Google Shape;1583;p48"/>
            <p:cNvSpPr/>
            <p:nvPr/>
          </p:nvSpPr>
          <p:spPr>
            <a:xfrm>
              <a:off x="10914672" y="5994863"/>
              <a:ext cx="214500" cy="215100"/>
            </a:xfrm>
            <a:prstGeom prst="ellipse">
              <a:avLst/>
            </a:pr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84" name="Google Shape;1584;p48"/>
            <p:cNvSpPr/>
            <p:nvPr/>
          </p:nvSpPr>
          <p:spPr>
            <a:xfrm>
              <a:off x="11595623" y="5710038"/>
              <a:ext cx="28649" cy="276082"/>
            </a:xfrm>
            <a:custGeom>
              <a:rect b="b" l="l" r="r" t="t"/>
              <a:pathLst>
                <a:path extrusionOk="0" h="376" w="39">
                  <a:moveTo>
                    <a:pt x="0" y="0"/>
                  </a:moveTo>
                  <a:cubicBezTo>
                    <a:pt x="25" y="59"/>
                    <a:pt x="39" y="123"/>
                    <a:pt x="39" y="190"/>
                  </a:cubicBezTo>
                  <a:cubicBezTo>
                    <a:pt x="39" y="256"/>
                    <a:pt x="26" y="319"/>
                    <a:pt x="2" y="376"/>
                  </a:cubicBezTo>
                </a:path>
              </a:pathLst>
            </a:custGeom>
            <a:noFill/>
            <a:ln cap="rnd" cmpd="sng" w="28575">
              <a:solidFill>
                <a:schemeClr val="dk1"/>
              </a:solidFill>
              <a:prstDash val="solid"/>
              <a:miter lim="524288"/>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85" name="Google Shape;1585;p48"/>
            <p:cNvSpPr/>
            <p:nvPr/>
          </p:nvSpPr>
          <p:spPr>
            <a:xfrm>
              <a:off x="11138826" y="6170527"/>
              <a:ext cx="275351" cy="29145"/>
            </a:xfrm>
            <a:custGeom>
              <a:rect b="b" l="l" r="r" t="t"/>
              <a:pathLst>
                <a:path extrusionOk="0" h="40" w="375">
                  <a:moveTo>
                    <a:pt x="375" y="0"/>
                  </a:moveTo>
                  <a:cubicBezTo>
                    <a:pt x="317" y="26"/>
                    <a:pt x="253" y="40"/>
                    <a:pt x="185" y="40"/>
                  </a:cubicBezTo>
                  <a:cubicBezTo>
                    <a:pt x="119" y="40"/>
                    <a:pt x="57" y="26"/>
                    <a:pt x="0" y="2"/>
                  </a:cubicBezTo>
                </a:path>
              </a:pathLst>
            </a:custGeom>
            <a:noFill/>
            <a:ln cap="rnd" cmpd="sng" w="28575">
              <a:solidFill>
                <a:schemeClr val="dk1"/>
              </a:solidFill>
              <a:prstDash val="solid"/>
              <a:miter lim="524288"/>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86" name="Google Shape;1586;p48"/>
            <p:cNvSpPr/>
            <p:nvPr/>
          </p:nvSpPr>
          <p:spPr>
            <a:xfrm>
              <a:off x="10925018" y="5713747"/>
              <a:ext cx="28649" cy="275287"/>
            </a:xfrm>
            <a:custGeom>
              <a:rect b="b" l="l" r="r" t="t"/>
              <a:pathLst>
                <a:path extrusionOk="0" h="375" w="39">
                  <a:moveTo>
                    <a:pt x="39" y="375"/>
                  </a:moveTo>
                  <a:cubicBezTo>
                    <a:pt x="14" y="317"/>
                    <a:pt x="0" y="253"/>
                    <a:pt x="0" y="185"/>
                  </a:cubicBezTo>
                  <a:cubicBezTo>
                    <a:pt x="0" y="120"/>
                    <a:pt x="13" y="57"/>
                    <a:pt x="37" y="0"/>
                  </a:cubicBezTo>
                </a:path>
              </a:pathLst>
            </a:custGeom>
            <a:noFill/>
            <a:ln cap="rnd" cmpd="sng" w="28575">
              <a:solidFill>
                <a:schemeClr val="dk1"/>
              </a:solidFill>
              <a:prstDash val="solid"/>
              <a:miter lim="524288"/>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87" name="Google Shape;1587;p48"/>
            <p:cNvSpPr/>
            <p:nvPr/>
          </p:nvSpPr>
          <p:spPr>
            <a:xfrm>
              <a:off x="11135112" y="5499930"/>
              <a:ext cx="275351" cy="28880"/>
            </a:xfrm>
            <a:custGeom>
              <a:rect b="b" l="l" r="r" t="t"/>
              <a:pathLst>
                <a:path extrusionOk="0" h="39" w="375">
                  <a:moveTo>
                    <a:pt x="375" y="37"/>
                  </a:moveTo>
                  <a:cubicBezTo>
                    <a:pt x="318" y="13"/>
                    <a:pt x="256" y="0"/>
                    <a:pt x="190" y="0"/>
                  </a:cubicBezTo>
                  <a:cubicBezTo>
                    <a:pt x="122" y="0"/>
                    <a:pt x="58" y="14"/>
                    <a:pt x="0" y="39"/>
                  </a:cubicBezTo>
                </a:path>
              </a:pathLst>
            </a:custGeom>
            <a:noFill/>
            <a:ln cap="rnd" cmpd="sng" w="28575">
              <a:solidFill>
                <a:schemeClr val="dk1"/>
              </a:solidFill>
              <a:prstDash val="solid"/>
              <a:miter lim="524288"/>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88" name="Google Shape;1588;p48"/>
            <p:cNvSpPr/>
            <p:nvPr/>
          </p:nvSpPr>
          <p:spPr>
            <a:xfrm>
              <a:off x="11578115" y="5950881"/>
              <a:ext cx="52789" cy="38948"/>
            </a:xfrm>
            <a:custGeom>
              <a:rect b="b" l="l" r="r" t="t"/>
              <a:pathLst>
                <a:path extrusionOk="0" h="147" w="199">
                  <a:moveTo>
                    <a:pt x="0" y="0"/>
                  </a:moveTo>
                  <a:lnTo>
                    <a:pt x="64" y="147"/>
                  </a:lnTo>
                  <a:lnTo>
                    <a:pt x="199" y="83"/>
                  </a:lnTo>
                </a:path>
              </a:pathLst>
            </a:custGeom>
            <a:noFill/>
            <a:ln cap="rnd" cmpd="sng" w="2857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89" name="Google Shape;1589;p48"/>
            <p:cNvSpPr/>
            <p:nvPr/>
          </p:nvSpPr>
          <p:spPr>
            <a:xfrm>
              <a:off x="11135112" y="6152776"/>
              <a:ext cx="38199" cy="52991"/>
            </a:xfrm>
            <a:custGeom>
              <a:rect b="b" l="l" r="r" t="t"/>
              <a:pathLst>
                <a:path extrusionOk="0" h="200" w="144">
                  <a:moveTo>
                    <a:pt x="144" y="0"/>
                  </a:moveTo>
                  <a:lnTo>
                    <a:pt x="0" y="67"/>
                  </a:lnTo>
                  <a:lnTo>
                    <a:pt x="64" y="200"/>
                  </a:lnTo>
                </a:path>
              </a:pathLst>
            </a:custGeom>
            <a:noFill/>
            <a:ln cap="rnd" cmpd="sng" w="2857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90" name="Google Shape;1590;p48"/>
            <p:cNvSpPr/>
            <p:nvPr/>
          </p:nvSpPr>
          <p:spPr>
            <a:xfrm>
              <a:off x="10918386" y="5710038"/>
              <a:ext cx="53054" cy="38154"/>
            </a:xfrm>
            <a:custGeom>
              <a:rect b="b" l="l" r="r" t="t"/>
              <a:pathLst>
                <a:path extrusionOk="0" h="144" w="200">
                  <a:moveTo>
                    <a:pt x="200" y="144"/>
                  </a:moveTo>
                  <a:lnTo>
                    <a:pt x="136" y="0"/>
                  </a:lnTo>
                  <a:lnTo>
                    <a:pt x="0" y="64"/>
                  </a:lnTo>
                </a:path>
              </a:pathLst>
            </a:custGeom>
            <a:noFill/>
            <a:ln cap="rnd" cmpd="sng" w="2857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91" name="Google Shape;1591;p48"/>
            <p:cNvSpPr/>
            <p:nvPr/>
          </p:nvSpPr>
          <p:spPr>
            <a:xfrm>
              <a:off x="11375979" y="5493571"/>
              <a:ext cx="38199" cy="52726"/>
            </a:xfrm>
            <a:custGeom>
              <a:rect b="b" l="l" r="r" t="t"/>
              <a:pathLst>
                <a:path extrusionOk="0" h="199" w="144">
                  <a:moveTo>
                    <a:pt x="0" y="199"/>
                  </a:moveTo>
                  <a:lnTo>
                    <a:pt x="144" y="135"/>
                  </a:lnTo>
                  <a:lnTo>
                    <a:pt x="81" y="0"/>
                  </a:lnTo>
                </a:path>
              </a:pathLst>
            </a:custGeom>
            <a:noFill/>
            <a:ln cap="rnd" cmpd="sng" w="2857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592" name="Google Shape;1592;p48"/>
          <p:cNvGrpSpPr/>
          <p:nvPr/>
        </p:nvGrpSpPr>
        <p:grpSpPr>
          <a:xfrm>
            <a:off x="5954636" y="3681752"/>
            <a:ext cx="445821" cy="425246"/>
            <a:chOff x="8338678" y="5506443"/>
            <a:chExt cx="720227" cy="686988"/>
          </a:xfrm>
        </p:grpSpPr>
        <p:sp>
          <p:nvSpPr>
            <p:cNvPr id="1593" name="Google Shape;1593;p48"/>
            <p:cNvSpPr/>
            <p:nvPr/>
          </p:nvSpPr>
          <p:spPr>
            <a:xfrm>
              <a:off x="8706181" y="5506443"/>
              <a:ext cx="230803" cy="263259"/>
            </a:xfrm>
            <a:custGeom>
              <a:rect b="b" l="l" r="r" t="t"/>
              <a:pathLst>
                <a:path extrusionOk="0" h="432" w="378">
                  <a:moveTo>
                    <a:pt x="378" y="119"/>
                  </a:moveTo>
                  <a:cubicBezTo>
                    <a:pt x="378" y="111"/>
                    <a:pt x="374" y="105"/>
                    <a:pt x="367" y="101"/>
                  </a:cubicBezTo>
                  <a:cubicBezTo>
                    <a:pt x="199" y="4"/>
                    <a:pt x="199" y="4"/>
                    <a:pt x="199" y="4"/>
                  </a:cubicBezTo>
                  <a:cubicBezTo>
                    <a:pt x="193" y="0"/>
                    <a:pt x="185" y="0"/>
                    <a:pt x="178" y="4"/>
                  </a:cubicBezTo>
                  <a:cubicBezTo>
                    <a:pt x="11" y="101"/>
                    <a:pt x="11" y="101"/>
                    <a:pt x="11" y="101"/>
                  </a:cubicBezTo>
                  <a:cubicBezTo>
                    <a:pt x="4" y="104"/>
                    <a:pt x="0" y="111"/>
                    <a:pt x="0" y="119"/>
                  </a:cubicBezTo>
                  <a:cubicBezTo>
                    <a:pt x="0" y="313"/>
                    <a:pt x="0" y="313"/>
                    <a:pt x="0" y="313"/>
                  </a:cubicBezTo>
                  <a:cubicBezTo>
                    <a:pt x="0" y="313"/>
                    <a:pt x="0" y="313"/>
                    <a:pt x="0" y="314"/>
                  </a:cubicBezTo>
                  <a:cubicBezTo>
                    <a:pt x="0" y="321"/>
                    <a:pt x="4" y="327"/>
                    <a:pt x="10" y="331"/>
                  </a:cubicBezTo>
                  <a:cubicBezTo>
                    <a:pt x="178" y="428"/>
                    <a:pt x="178" y="428"/>
                    <a:pt x="178" y="428"/>
                  </a:cubicBezTo>
                  <a:cubicBezTo>
                    <a:pt x="185" y="432"/>
                    <a:pt x="193" y="432"/>
                    <a:pt x="199" y="428"/>
                  </a:cubicBezTo>
                  <a:cubicBezTo>
                    <a:pt x="367" y="331"/>
                    <a:pt x="367" y="331"/>
                    <a:pt x="367" y="331"/>
                  </a:cubicBezTo>
                  <a:cubicBezTo>
                    <a:pt x="373" y="327"/>
                    <a:pt x="377" y="321"/>
                    <a:pt x="378" y="314"/>
                  </a:cubicBezTo>
                  <a:cubicBezTo>
                    <a:pt x="378" y="313"/>
                    <a:pt x="378" y="313"/>
                    <a:pt x="378" y="313"/>
                  </a:cubicBezTo>
                  <a:cubicBezTo>
                    <a:pt x="378" y="119"/>
                    <a:pt x="378" y="119"/>
                    <a:pt x="378" y="119"/>
                  </a:cubicBezTo>
                  <a:cubicBezTo>
                    <a:pt x="378" y="119"/>
                    <a:pt x="378" y="119"/>
                    <a:pt x="378" y="119"/>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94" name="Google Shape;1594;p48"/>
            <p:cNvSpPr/>
            <p:nvPr/>
          </p:nvSpPr>
          <p:spPr>
            <a:xfrm>
              <a:off x="8460817" y="5506443"/>
              <a:ext cx="230586" cy="263259"/>
            </a:xfrm>
            <a:custGeom>
              <a:rect b="b" l="l" r="r" t="t"/>
              <a:pathLst>
                <a:path extrusionOk="0" h="432" w="378">
                  <a:moveTo>
                    <a:pt x="378" y="119"/>
                  </a:moveTo>
                  <a:cubicBezTo>
                    <a:pt x="378" y="111"/>
                    <a:pt x="374" y="105"/>
                    <a:pt x="368" y="101"/>
                  </a:cubicBezTo>
                  <a:cubicBezTo>
                    <a:pt x="200" y="4"/>
                    <a:pt x="200" y="4"/>
                    <a:pt x="200" y="4"/>
                  </a:cubicBezTo>
                  <a:cubicBezTo>
                    <a:pt x="193" y="0"/>
                    <a:pt x="185" y="0"/>
                    <a:pt x="179" y="4"/>
                  </a:cubicBezTo>
                  <a:cubicBezTo>
                    <a:pt x="11" y="101"/>
                    <a:pt x="11" y="101"/>
                    <a:pt x="11" y="101"/>
                  </a:cubicBezTo>
                  <a:cubicBezTo>
                    <a:pt x="4" y="104"/>
                    <a:pt x="0" y="111"/>
                    <a:pt x="0" y="119"/>
                  </a:cubicBezTo>
                  <a:cubicBezTo>
                    <a:pt x="0" y="313"/>
                    <a:pt x="0" y="313"/>
                    <a:pt x="0" y="313"/>
                  </a:cubicBezTo>
                  <a:cubicBezTo>
                    <a:pt x="0" y="313"/>
                    <a:pt x="0" y="313"/>
                    <a:pt x="0" y="314"/>
                  </a:cubicBezTo>
                  <a:cubicBezTo>
                    <a:pt x="1" y="321"/>
                    <a:pt x="5" y="327"/>
                    <a:pt x="11" y="331"/>
                  </a:cubicBezTo>
                  <a:cubicBezTo>
                    <a:pt x="179" y="428"/>
                    <a:pt x="179" y="428"/>
                    <a:pt x="179" y="428"/>
                  </a:cubicBezTo>
                  <a:cubicBezTo>
                    <a:pt x="185" y="432"/>
                    <a:pt x="193" y="432"/>
                    <a:pt x="200" y="428"/>
                  </a:cubicBezTo>
                  <a:cubicBezTo>
                    <a:pt x="367" y="331"/>
                    <a:pt x="367" y="331"/>
                    <a:pt x="367" y="331"/>
                  </a:cubicBezTo>
                  <a:cubicBezTo>
                    <a:pt x="374" y="327"/>
                    <a:pt x="378" y="321"/>
                    <a:pt x="378" y="314"/>
                  </a:cubicBezTo>
                  <a:cubicBezTo>
                    <a:pt x="378" y="313"/>
                    <a:pt x="378" y="313"/>
                    <a:pt x="378" y="313"/>
                  </a:cubicBezTo>
                  <a:cubicBezTo>
                    <a:pt x="378" y="119"/>
                    <a:pt x="378" y="119"/>
                    <a:pt x="378" y="119"/>
                  </a:cubicBezTo>
                  <a:cubicBezTo>
                    <a:pt x="378" y="119"/>
                    <a:pt x="378" y="119"/>
                    <a:pt x="378" y="119"/>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95" name="Google Shape;1595;p48"/>
            <p:cNvSpPr/>
            <p:nvPr/>
          </p:nvSpPr>
          <p:spPr>
            <a:xfrm>
              <a:off x="8338678" y="5718525"/>
              <a:ext cx="230151" cy="262608"/>
            </a:xfrm>
            <a:custGeom>
              <a:rect b="b" l="l" r="r" t="t"/>
              <a:pathLst>
                <a:path extrusionOk="0" h="431" w="377">
                  <a:moveTo>
                    <a:pt x="377" y="119"/>
                  </a:moveTo>
                  <a:cubicBezTo>
                    <a:pt x="377" y="111"/>
                    <a:pt x="373" y="105"/>
                    <a:pt x="367" y="101"/>
                  </a:cubicBezTo>
                  <a:cubicBezTo>
                    <a:pt x="199" y="4"/>
                    <a:pt x="199" y="4"/>
                    <a:pt x="199" y="4"/>
                  </a:cubicBezTo>
                  <a:cubicBezTo>
                    <a:pt x="193" y="0"/>
                    <a:pt x="185" y="0"/>
                    <a:pt x="178" y="4"/>
                  </a:cubicBezTo>
                  <a:cubicBezTo>
                    <a:pt x="10" y="101"/>
                    <a:pt x="10" y="101"/>
                    <a:pt x="10" y="101"/>
                  </a:cubicBezTo>
                  <a:cubicBezTo>
                    <a:pt x="4" y="104"/>
                    <a:pt x="0" y="111"/>
                    <a:pt x="0" y="119"/>
                  </a:cubicBezTo>
                  <a:cubicBezTo>
                    <a:pt x="0" y="119"/>
                    <a:pt x="0" y="119"/>
                    <a:pt x="0" y="119"/>
                  </a:cubicBezTo>
                  <a:cubicBezTo>
                    <a:pt x="0" y="313"/>
                    <a:pt x="0" y="313"/>
                    <a:pt x="0" y="313"/>
                  </a:cubicBezTo>
                  <a:cubicBezTo>
                    <a:pt x="0" y="313"/>
                    <a:pt x="0" y="313"/>
                    <a:pt x="0" y="313"/>
                  </a:cubicBezTo>
                  <a:cubicBezTo>
                    <a:pt x="0" y="321"/>
                    <a:pt x="4" y="327"/>
                    <a:pt x="10" y="331"/>
                  </a:cubicBezTo>
                  <a:cubicBezTo>
                    <a:pt x="178" y="428"/>
                    <a:pt x="178" y="428"/>
                    <a:pt x="178" y="428"/>
                  </a:cubicBezTo>
                  <a:cubicBezTo>
                    <a:pt x="184" y="431"/>
                    <a:pt x="192" y="431"/>
                    <a:pt x="199" y="428"/>
                  </a:cubicBezTo>
                  <a:cubicBezTo>
                    <a:pt x="367" y="331"/>
                    <a:pt x="367" y="331"/>
                    <a:pt x="367" y="331"/>
                  </a:cubicBezTo>
                  <a:cubicBezTo>
                    <a:pt x="373" y="327"/>
                    <a:pt x="377" y="321"/>
                    <a:pt x="377" y="313"/>
                  </a:cubicBezTo>
                  <a:cubicBezTo>
                    <a:pt x="377" y="313"/>
                    <a:pt x="377" y="313"/>
                    <a:pt x="377" y="313"/>
                  </a:cubicBezTo>
                  <a:cubicBezTo>
                    <a:pt x="377" y="119"/>
                    <a:pt x="377" y="119"/>
                    <a:pt x="377" y="119"/>
                  </a:cubicBezTo>
                  <a:cubicBezTo>
                    <a:pt x="377" y="119"/>
                    <a:pt x="377" y="119"/>
                    <a:pt x="377" y="119"/>
                  </a:cubicBezTo>
                  <a:close/>
                </a:path>
              </a:pathLst>
            </a:cu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96" name="Google Shape;1596;p48"/>
            <p:cNvSpPr/>
            <p:nvPr/>
          </p:nvSpPr>
          <p:spPr>
            <a:xfrm>
              <a:off x="8828754" y="5718525"/>
              <a:ext cx="230151" cy="262608"/>
            </a:xfrm>
            <a:custGeom>
              <a:rect b="b" l="l" r="r" t="t"/>
              <a:pathLst>
                <a:path extrusionOk="0" h="431" w="377">
                  <a:moveTo>
                    <a:pt x="377" y="119"/>
                  </a:moveTo>
                  <a:cubicBezTo>
                    <a:pt x="377" y="111"/>
                    <a:pt x="373" y="105"/>
                    <a:pt x="367" y="101"/>
                  </a:cubicBezTo>
                  <a:cubicBezTo>
                    <a:pt x="199" y="4"/>
                    <a:pt x="199" y="4"/>
                    <a:pt x="199" y="4"/>
                  </a:cubicBezTo>
                  <a:cubicBezTo>
                    <a:pt x="193" y="0"/>
                    <a:pt x="185" y="0"/>
                    <a:pt x="178" y="4"/>
                  </a:cubicBezTo>
                  <a:cubicBezTo>
                    <a:pt x="10" y="101"/>
                    <a:pt x="10" y="101"/>
                    <a:pt x="10" y="101"/>
                  </a:cubicBezTo>
                  <a:cubicBezTo>
                    <a:pt x="4" y="104"/>
                    <a:pt x="0" y="111"/>
                    <a:pt x="0" y="119"/>
                  </a:cubicBezTo>
                  <a:cubicBezTo>
                    <a:pt x="0" y="119"/>
                    <a:pt x="0" y="119"/>
                    <a:pt x="0" y="119"/>
                  </a:cubicBezTo>
                  <a:cubicBezTo>
                    <a:pt x="0" y="313"/>
                    <a:pt x="0" y="313"/>
                    <a:pt x="0" y="313"/>
                  </a:cubicBezTo>
                  <a:cubicBezTo>
                    <a:pt x="0" y="313"/>
                    <a:pt x="0" y="313"/>
                    <a:pt x="0" y="313"/>
                  </a:cubicBezTo>
                  <a:cubicBezTo>
                    <a:pt x="0" y="321"/>
                    <a:pt x="4" y="327"/>
                    <a:pt x="10" y="331"/>
                  </a:cubicBezTo>
                  <a:cubicBezTo>
                    <a:pt x="178" y="428"/>
                    <a:pt x="178" y="428"/>
                    <a:pt x="178" y="428"/>
                  </a:cubicBezTo>
                  <a:cubicBezTo>
                    <a:pt x="184" y="431"/>
                    <a:pt x="192" y="431"/>
                    <a:pt x="199" y="428"/>
                  </a:cubicBezTo>
                  <a:cubicBezTo>
                    <a:pt x="367" y="331"/>
                    <a:pt x="367" y="331"/>
                    <a:pt x="367" y="331"/>
                  </a:cubicBezTo>
                  <a:cubicBezTo>
                    <a:pt x="373" y="327"/>
                    <a:pt x="377" y="321"/>
                    <a:pt x="377" y="313"/>
                  </a:cubicBezTo>
                  <a:cubicBezTo>
                    <a:pt x="377" y="313"/>
                    <a:pt x="377" y="313"/>
                    <a:pt x="377" y="313"/>
                  </a:cubicBezTo>
                  <a:cubicBezTo>
                    <a:pt x="377" y="119"/>
                    <a:pt x="377" y="119"/>
                    <a:pt x="377" y="119"/>
                  </a:cubicBezTo>
                  <a:cubicBezTo>
                    <a:pt x="377" y="119"/>
                    <a:pt x="377" y="119"/>
                    <a:pt x="377" y="119"/>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97" name="Google Shape;1597;p48"/>
            <p:cNvSpPr/>
            <p:nvPr/>
          </p:nvSpPr>
          <p:spPr>
            <a:xfrm>
              <a:off x="8706181" y="5930607"/>
              <a:ext cx="230803" cy="262825"/>
            </a:xfrm>
            <a:custGeom>
              <a:rect b="b" l="l" r="r" t="t"/>
              <a:pathLst>
                <a:path extrusionOk="0" h="431" w="378">
                  <a:moveTo>
                    <a:pt x="378" y="118"/>
                  </a:moveTo>
                  <a:cubicBezTo>
                    <a:pt x="377" y="111"/>
                    <a:pt x="374" y="104"/>
                    <a:pt x="367" y="100"/>
                  </a:cubicBezTo>
                  <a:cubicBezTo>
                    <a:pt x="200" y="3"/>
                    <a:pt x="200" y="3"/>
                    <a:pt x="200" y="3"/>
                  </a:cubicBezTo>
                  <a:cubicBezTo>
                    <a:pt x="193" y="0"/>
                    <a:pt x="185" y="0"/>
                    <a:pt x="179" y="3"/>
                  </a:cubicBezTo>
                  <a:cubicBezTo>
                    <a:pt x="11" y="100"/>
                    <a:pt x="11" y="100"/>
                    <a:pt x="11" y="100"/>
                  </a:cubicBezTo>
                  <a:cubicBezTo>
                    <a:pt x="4" y="104"/>
                    <a:pt x="0" y="111"/>
                    <a:pt x="0" y="118"/>
                  </a:cubicBezTo>
                  <a:cubicBezTo>
                    <a:pt x="0" y="118"/>
                    <a:pt x="0" y="118"/>
                    <a:pt x="0" y="118"/>
                  </a:cubicBezTo>
                  <a:cubicBezTo>
                    <a:pt x="0" y="312"/>
                    <a:pt x="0" y="312"/>
                    <a:pt x="0" y="312"/>
                  </a:cubicBezTo>
                  <a:cubicBezTo>
                    <a:pt x="0" y="312"/>
                    <a:pt x="0" y="312"/>
                    <a:pt x="0" y="313"/>
                  </a:cubicBezTo>
                  <a:cubicBezTo>
                    <a:pt x="0" y="320"/>
                    <a:pt x="4" y="327"/>
                    <a:pt x="11" y="330"/>
                  </a:cubicBezTo>
                  <a:cubicBezTo>
                    <a:pt x="178" y="427"/>
                    <a:pt x="178" y="427"/>
                    <a:pt x="178" y="427"/>
                  </a:cubicBezTo>
                  <a:cubicBezTo>
                    <a:pt x="185" y="431"/>
                    <a:pt x="193" y="431"/>
                    <a:pt x="199" y="427"/>
                  </a:cubicBezTo>
                  <a:cubicBezTo>
                    <a:pt x="367" y="330"/>
                    <a:pt x="367" y="330"/>
                    <a:pt x="367" y="330"/>
                  </a:cubicBezTo>
                  <a:cubicBezTo>
                    <a:pt x="374" y="327"/>
                    <a:pt x="377" y="320"/>
                    <a:pt x="378" y="313"/>
                  </a:cubicBezTo>
                  <a:cubicBezTo>
                    <a:pt x="378" y="313"/>
                    <a:pt x="378" y="312"/>
                    <a:pt x="378" y="312"/>
                  </a:cubicBezTo>
                  <a:cubicBezTo>
                    <a:pt x="378" y="119"/>
                    <a:pt x="378" y="119"/>
                    <a:pt x="378" y="119"/>
                  </a:cubicBezTo>
                  <a:cubicBezTo>
                    <a:pt x="378" y="118"/>
                    <a:pt x="378" y="118"/>
                    <a:pt x="378" y="118"/>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98" name="Google Shape;1598;p48"/>
            <p:cNvSpPr/>
            <p:nvPr/>
          </p:nvSpPr>
          <p:spPr>
            <a:xfrm>
              <a:off x="8460817" y="5930607"/>
              <a:ext cx="230586" cy="262825"/>
            </a:xfrm>
            <a:custGeom>
              <a:rect b="b" l="l" r="r" t="t"/>
              <a:pathLst>
                <a:path extrusionOk="0" h="431" w="378">
                  <a:moveTo>
                    <a:pt x="378" y="118"/>
                  </a:moveTo>
                  <a:cubicBezTo>
                    <a:pt x="378" y="111"/>
                    <a:pt x="374" y="104"/>
                    <a:pt x="367" y="100"/>
                  </a:cubicBezTo>
                  <a:cubicBezTo>
                    <a:pt x="200" y="3"/>
                    <a:pt x="200" y="3"/>
                    <a:pt x="200" y="3"/>
                  </a:cubicBezTo>
                  <a:cubicBezTo>
                    <a:pt x="193" y="0"/>
                    <a:pt x="185" y="0"/>
                    <a:pt x="179" y="3"/>
                  </a:cubicBezTo>
                  <a:cubicBezTo>
                    <a:pt x="11" y="100"/>
                    <a:pt x="11" y="100"/>
                    <a:pt x="11" y="100"/>
                  </a:cubicBezTo>
                  <a:cubicBezTo>
                    <a:pt x="4" y="104"/>
                    <a:pt x="1" y="111"/>
                    <a:pt x="0" y="118"/>
                  </a:cubicBezTo>
                  <a:cubicBezTo>
                    <a:pt x="0" y="118"/>
                    <a:pt x="0" y="118"/>
                    <a:pt x="0" y="118"/>
                  </a:cubicBezTo>
                  <a:cubicBezTo>
                    <a:pt x="0" y="312"/>
                    <a:pt x="0" y="312"/>
                    <a:pt x="0" y="312"/>
                  </a:cubicBezTo>
                  <a:cubicBezTo>
                    <a:pt x="0" y="312"/>
                    <a:pt x="0" y="312"/>
                    <a:pt x="0" y="313"/>
                  </a:cubicBezTo>
                  <a:cubicBezTo>
                    <a:pt x="1" y="320"/>
                    <a:pt x="4" y="327"/>
                    <a:pt x="11" y="330"/>
                  </a:cubicBezTo>
                  <a:cubicBezTo>
                    <a:pt x="179" y="427"/>
                    <a:pt x="179" y="427"/>
                    <a:pt x="179" y="427"/>
                  </a:cubicBezTo>
                  <a:cubicBezTo>
                    <a:pt x="185" y="431"/>
                    <a:pt x="193" y="431"/>
                    <a:pt x="199" y="427"/>
                  </a:cubicBezTo>
                  <a:cubicBezTo>
                    <a:pt x="367" y="330"/>
                    <a:pt x="367" y="330"/>
                    <a:pt x="367" y="330"/>
                  </a:cubicBezTo>
                  <a:cubicBezTo>
                    <a:pt x="374" y="327"/>
                    <a:pt x="378" y="320"/>
                    <a:pt x="378" y="313"/>
                  </a:cubicBezTo>
                  <a:cubicBezTo>
                    <a:pt x="378" y="313"/>
                    <a:pt x="378" y="312"/>
                    <a:pt x="378" y="312"/>
                  </a:cubicBezTo>
                  <a:cubicBezTo>
                    <a:pt x="378" y="119"/>
                    <a:pt x="378" y="119"/>
                    <a:pt x="378" y="119"/>
                  </a:cubicBezTo>
                  <a:cubicBezTo>
                    <a:pt x="378" y="118"/>
                    <a:pt x="378" y="118"/>
                    <a:pt x="378" y="118"/>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599" name="Google Shape;1599;p48"/>
          <p:cNvGrpSpPr/>
          <p:nvPr/>
        </p:nvGrpSpPr>
        <p:grpSpPr>
          <a:xfrm>
            <a:off x="2676293" y="3736342"/>
            <a:ext cx="1336824" cy="316035"/>
            <a:chOff x="3042485" y="5594633"/>
            <a:chExt cx="2159652" cy="510557"/>
          </a:xfrm>
        </p:grpSpPr>
        <p:sp>
          <p:nvSpPr>
            <p:cNvPr id="1600" name="Google Shape;1600;p48"/>
            <p:cNvSpPr/>
            <p:nvPr/>
          </p:nvSpPr>
          <p:spPr>
            <a:xfrm>
              <a:off x="3042485" y="5869690"/>
              <a:ext cx="235200" cy="235500"/>
            </a:xfrm>
            <a:prstGeom prst="ellipse">
              <a:avLst/>
            </a:prstGeom>
            <a:solidFill>
              <a:srgbClr val="F1C23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01" name="Google Shape;1601;p48"/>
            <p:cNvSpPr/>
            <p:nvPr/>
          </p:nvSpPr>
          <p:spPr>
            <a:xfrm>
              <a:off x="3317231" y="5594633"/>
              <a:ext cx="235200" cy="235500"/>
            </a:xfrm>
            <a:prstGeom prst="ellipse">
              <a:avLst/>
            </a:prstGeom>
            <a:solidFill>
              <a:srgbClr val="E6913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02" name="Google Shape;1602;p48"/>
            <p:cNvSpPr/>
            <p:nvPr/>
          </p:nvSpPr>
          <p:spPr>
            <a:xfrm>
              <a:off x="3591976" y="5869690"/>
              <a:ext cx="236100" cy="235500"/>
            </a:xfrm>
            <a:prstGeom prst="ellipse">
              <a:avLst/>
            </a:prstGeom>
            <a:solidFill>
              <a:srgbClr val="CC000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03" name="Google Shape;1603;p48"/>
            <p:cNvSpPr/>
            <p:nvPr/>
          </p:nvSpPr>
          <p:spPr>
            <a:xfrm>
              <a:off x="3866722" y="5594633"/>
              <a:ext cx="236100" cy="235500"/>
            </a:xfrm>
            <a:prstGeom prst="ellipse">
              <a:avLst/>
            </a:prstGeom>
            <a:solidFill>
              <a:srgbClr val="A64D7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04" name="Google Shape;1604;p48"/>
            <p:cNvSpPr/>
            <p:nvPr/>
          </p:nvSpPr>
          <p:spPr>
            <a:xfrm>
              <a:off x="4141467" y="5869690"/>
              <a:ext cx="236100" cy="235500"/>
            </a:xfrm>
            <a:prstGeom prst="ellipse">
              <a:avLst/>
            </a:prstGeom>
            <a:solidFill>
              <a:srgbClr val="674EA7"/>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05" name="Google Shape;1605;p48"/>
            <p:cNvSpPr/>
            <p:nvPr/>
          </p:nvSpPr>
          <p:spPr>
            <a:xfrm>
              <a:off x="4417146" y="5594633"/>
              <a:ext cx="235200" cy="235500"/>
            </a:xfrm>
            <a:prstGeom prst="ellipse">
              <a:avLst/>
            </a:prstGeom>
            <a:solidFill>
              <a:srgbClr val="3C78D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06" name="Google Shape;1606;p48"/>
            <p:cNvSpPr/>
            <p:nvPr/>
          </p:nvSpPr>
          <p:spPr>
            <a:xfrm>
              <a:off x="4691892" y="5869690"/>
              <a:ext cx="235500" cy="235500"/>
            </a:xfrm>
            <a:prstGeom prst="ellipse">
              <a:avLst/>
            </a:prstGeom>
            <a:solidFill>
              <a:srgbClr val="45818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07" name="Google Shape;1607;p48"/>
            <p:cNvSpPr/>
            <p:nvPr/>
          </p:nvSpPr>
          <p:spPr>
            <a:xfrm>
              <a:off x="4966637" y="5594633"/>
              <a:ext cx="235500" cy="235500"/>
            </a:xfrm>
            <a:prstGeom prst="ellipse">
              <a:avLst/>
            </a:prstGeom>
            <a:solidFill>
              <a:srgbClr val="6AA84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08" name="Google Shape;1608;p48"/>
            <p:cNvSpPr/>
            <p:nvPr/>
          </p:nvSpPr>
          <p:spPr>
            <a:xfrm>
              <a:off x="3210195" y="5762654"/>
              <a:ext cx="174555" cy="174555"/>
            </a:xfrm>
            <a:custGeom>
              <a:rect b="b" l="l" r="r" t="t"/>
              <a:pathLst>
                <a:path extrusionOk="0" h="217" w="217">
                  <a:moveTo>
                    <a:pt x="128" y="0"/>
                  </a:moveTo>
                  <a:cubicBezTo>
                    <a:pt x="115" y="74"/>
                    <a:pt x="74" y="114"/>
                    <a:pt x="0" y="128"/>
                  </a:cubicBezTo>
                  <a:cubicBezTo>
                    <a:pt x="41" y="144"/>
                    <a:pt x="73" y="176"/>
                    <a:pt x="89" y="217"/>
                  </a:cubicBezTo>
                  <a:cubicBezTo>
                    <a:pt x="103" y="143"/>
                    <a:pt x="143" y="102"/>
                    <a:pt x="217" y="89"/>
                  </a:cubicBezTo>
                  <a:cubicBezTo>
                    <a:pt x="177" y="73"/>
                    <a:pt x="144" y="40"/>
                    <a:pt x="128" y="0"/>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09" name="Google Shape;1609;p48"/>
            <p:cNvSpPr/>
            <p:nvPr/>
          </p:nvSpPr>
          <p:spPr>
            <a:xfrm>
              <a:off x="3485252" y="5762654"/>
              <a:ext cx="174244" cy="174555"/>
            </a:xfrm>
            <a:custGeom>
              <a:rect b="b" l="l" r="r" t="t"/>
              <a:pathLst>
                <a:path extrusionOk="0" h="217" w="217">
                  <a:moveTo>
                    <a:pt x="0" y="89"/>
                  </a:moveTo>
                  <a:cubicBezTo>
                    <a:pt x="74" y="102"/>
                    <a:pt x="115" y="143"/>
                    <a:pt x="128" y="217"/>
                  </a:cubicBezTo>
                  <a:cubicBezTo>
                    <a:pt x="145" y="176"/>
                    <a:pt x="177" y="144"/>
                    <a:pt x="217" y="128"/>
                  </a:cubicBezTo>
                  <a:cubicBezTo>
                    <a:pt x="143" y="114"/>
                    <a:pt x="103" y="74"/>
                    <a:pt x="90" y="0"/>
                  </a:cubicBezTo>
                  <a:cubicBezTo>
                    <a:pt x="73" y="40"/>
                    <a:pt x="41" y="73"/>
                    <a:pt x="0" y="89"/>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10" name="Google Shape;1610;p48"/>
            <p:cNvSpPr/>
            <p:nvPr/>
          </p:nvSpPr>
          <p:spPr>
            <a:xfrm>
              <a:off x="3760620" y="5762654"/>
              <a:ext cx="173622" cy="174555"/>
            </a:xfrm>
            <a:custGeom>
              <a:rect b="b" l="l" r="r" t="t"/>
              <a:pathLst>
                <a:path extrusionOk="0" h="217" w="216">
                  <a:moveTo>
                    <a:pt x="127" y="0"/>
                  </a:moveTo>
                  <a:cubicBezTo>
                    <a:pt x="114" y="74"/>
                    <a:pt x="74" y="114"/>
                    <a:pt x="0" y="128"/>
                  </a:cubicBezTo>
                  <a:cubicBezTo>
                    <a:pt x="40" y="144"/>
                    <a:pt x="72" y="176"/>
                    <a:pt x="89" y="217"/>
                  </a:cubicBezTo>
                  <a:cubicBezTo>
                    <a:pt x="102" y="143"/>
                    <a:pt x="142" y="102"/>
                    <a:pt x="216" y="89"/>
                  </a:cubicBezTo>
                  <a:cubicBezTo>
                    <a:pt x="176" y="73"/>
                    <a:pt x="144" y="40"/>
                    <a:pt x="127" y="0"/>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11" name="Google Shape;1611;p48"/>
            <p:cNvSpPr/>
            <p:nvPr/>
          </p:nvSpPr>
          <p:spPr>
            <a:xfrm>
              <a:off x="4035365" y="5762654"/>
              <a:ext cx="173622" cy="174555"/>
            </a:xfrm>
            <a:custGeom>
              <a:rect b="b" l="l" r="r" t="t"/>
              <a:pathLst>
                <a:path extrusionOk="0" h="217" w="216">
                  <a:moveTo>
                    <a:pt x="0" y="89"/>
                  </a:moveTo>
                  <a:cubicBezTo>
                    <a:pt x="74" y="102"/>
                    <a:pt x="114" y="143"/>
                    <a:pt x="127" y="217"/>
                  </a:cubicBezTo>
                  <a:cubicBezTo>
                    <a:pt x="144" y="176"/>
                    <a:pt x="176" y="144"/>
                    <a:pt x="216" y="128"/>
                  </a:cubicBezTo>
                  <a:cubicBezTo>
                    <a:pt x="142" y="114"/>
                    <a:pt x="102" y="74"/>
                    <a:pt x="89" y="0"/>
                  </a:cubicBezTo>
                  <a:cubicBezTo>
                    <a:pt x="72" y="40"/>
                    <a:pt x="40" y="73"/>
                    <a:pt x="0" y="89"/>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12" name="Google Shape;1612;p48"/>
            <p:cNvSpPr/>
            <p:nvPr/>
          </p:nvSpPr>
          <p:spPr>
            <a:xfrm>
              <a:off x="4310111" y="5762654"/>
              <a:ext cx="173622" cy="174555"/>
            </a:xfrm>
            <a:custGeom>
              <a:rect b="b" l="l" r="r" t="t"/>
              <a:pathLst>
                <a:path extrusionOk="0" h="217" w="216">
                  <a:moveTo>
                    <a:pt x="127" y="0"/>
                  </a:moveTo>
                  <a:cubicBezTo>
                    <a:pt x="114" y="74"/>
                    <a:pt x="74" y="114"/>
                    <a:pt x="0" y="128"/>
                  </a:cubicBezTo>
                  <a:cubicBezTo>
                    <a:pt x="40" y="144"/>
                    <a:pt x="72" y="176"/>
                    <a:pt x="89" y="217"/>
                  </a:cubicBezTo>
                  <a:cubicBezTo>
                    <a:pt x="102" y="143"/>
                    <a:pt x="142" y="102"/>
                    <a:pt x="216" y="89"/>
                  </a:cubicBezTo>
                  <a:cubicBezTo>
                    <a:pt x="176" y="73"/>
                    <a:pt x="144" y="40"/>
                    <a:pt x="127" y="0"/>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13" name="Google Shape;1613;p48"/>
            <p:cNvSpPr/>
            <p:nvPr/>
          </p:nvSpPr>
          <p:spPr>
            <a:xfrm>
              <a:off x="4585167" y="5762654"/>
              <a:ext cx="174244" cy="174555"/>
            </a:xfrm>
            <a:custGeom>
              <a:rect b="b" l="l" r="r" t="t"/>
              <a:pathLst>
                <a:path extrusionOk="0" h="217" w="217">
                  <a:moveTo>
                    <a:pt x="0" y="89"/>
                  </a:moveTo>
                  <a:cubicBezTo>
                    <a:pt x="74" y="102"/>
                    <a:pt x="114" y="143"/>
                    <a:pt x="128" y="217"/>
                  </a:cubicBezTo>
                  <a:cubicBezTo>
                    <a:pt x="144" y="176"/>
                    <a:pt x="176" y="144"/>
                    <a:pt x="217" y="128"/>
                  </a:cubicBezTo>
                  <a:cubicBezTo>
                    <a:pt x="143" y="114"/>
                    <a:pt x="102" y="74"/>
                    <a:pt x="89" y="0"/>
                  </a:cubicBezTo>
                  <a:cubicBezTo>
                    <a:pt x="73" y="40"/>
                    <a:pt x="40" y="73"/>
                    <a:pt x="0" y="89"/>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14" name="Google Shape;1614;p48"/>
            <p:cNvSpPr/>
            <p:nvPr/>
          </p:nvSpPr>
          <p:spPr>
            <a:xfrm>
              <a:off x="4859913" y="5762654"/>
              <a:ext cx="174244" cy="174555"/>
            </a:xfrm>
            <a:custGeom>
              <a:rect b="b" l="l" r="r" t="t"/>
              <a:pathLst>
                <a:path extrusionOk="0" h="217" w="217">
                  <a:moveTo>
                    <a:pt x="128" y="0"/>
                  </a:moveTo>
                  <a:cubicBezTo>
                    <a:pt x="114" y="74"/>
                    <a:pt x="74" y="114"/>
                    <a:pt x="0" y="128"/>
                  </a:cubicBezTo>
                  <a:cubicBezTo>
                    <a:pt x="41" y="144"/>
                    <a:pt x="73" y="176"/>
                    <a:pt x="89" y="217"/>
                  </a:cubicBezTo>
                  <a:cubicBezTo>
                    <a:pt x="103" y="143"/>
                    <a:pt x="143" y="102"/>
                    <a:pt x="217" y="89"/>
                  </a:cubicBezTo>
                  <a:cubicBezTo>
                    <a:pt x="177" y="73"/>
                    <a:pt x="144" y="40"/>
                    <a:pt x="128" y="0"/>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615" name="Google Shape;1615;p48"/>
          <p:cNvGrpSpPr/>
          <p:nvPr/>
        </p:nvGrpSpPr>
        <p:grpSpPr>
          <a:xfrm>
            <a:off x="1879183" y="4379878"/>
            <a:ext cx="445738" cy="442950"/>
            <a:chOff x="1442627" y="5710929"/>
            <a:chExt cx="594318" cy="590600"/>
          </a:xfrm>
        </p:grpSpPr>
        <p:sp>
          <p:nvSpPr>
            <p:cNvPr id="1616" name="Google Shape;1616;p48"/>
            <p:cNvSpPr/>
            <p:nvPr/>
          </p:nvSpPr>
          <p:spPr>
            <a:xfrm>
              <a:off x="1442627" y="5710929"/>
              <a:ext cx="594318" cy="405222"/>
            </a:xfrm>
            <a:custGeom>
              <a:rect b="b" l="l" r="r" t="t"/>
              <a:pathLst>
                <a:path extrusionOk="0" h="500" w="734">
                  <a:moveTo>
                    <a:pt x="699" y="500"/>
                  </a:moveTo>
                  <a:cubicBezTo>
                    <a:pt x="0" y="500"/>
                    <a:pt x="0" y="500"/>
                    <a:pt x="0" y="500"/>
                  </a:cubicBezTo>
                  <a:cubicBezTo>
                    <a:pt x="0" y="35"/>
                    <a:pt x="0" y="35"/>
                    <a:pt x="0" y="35"/>
                  </a:cubicBezTo>
                  <a:cubicBezTo>
                    <a:pt x="0" y="15"/>
                    <a:pt x="15" y="0"/>
                    <a:pt x="35" y="0"/>
                  </a:cubicBezTo>
                  <a:cubicBezTo>
                    <a:pt x="699" y="0"/>
                    <a:pt x="699" y="0"/>
                    <a:pt x="699" y="0"/>
                  </a:cubicBezTo>
                  <a:cubicBezTo>
                    <a:pt x="718" y="0"/>
                    <a:pt x="734" y="15"/>
                    <a:pt x="734" y="35"/>
                  </a:cubicBezTo>
                  <a:cubicBezTo>
                    <a:pt x="734" y="465"/>
                    <a:pt x="734" y="465"/>
                    <a:pt x="734" y="465"/>
                  </a:cubicBezTo>
                  <a:cubicBezTo>
                    <a:pt x="734" y="484"/>
                    <a:pt x="718" y="500"/>
                    <a:pt x="699" y="500"/>
                  </a:cubicBezTo>
                  <a:close/>
                </a:path>
              </a:pathLst>
            </a:custGeom>
            <a:solidFill>
              <a:srgbClr val="CCCCCC"/>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17" name="Google Shape;1617;p48"/>
            <p:cNvSpPr/>
            <p:nvPr/>
          </p:nvSpPr>
          <p:spPr>
            <a:xfrm>
              <a:off x="1442627" y="6116151"/>
              <a:ext cx="349820" cy="97191"/>
            </a:xfrm>
            <a:custGeom>
              <a:rect b="b" l="l" r="r" t="t"/>
              <a:pathLst>
                <a:path extrusionOk="0" h="313" w="1126">
                  <a:moveTo>
                    <a:pt x="1126" y="313"/>
                  </a:moveTo>
                  <a:lnTo>
                    <a:pt x="0" y="0"/>
                  </a:lnTo>
                  <a:lnTo>
                    <a:pt x="1126" y="0"/>
                  </a:lnTo>
                  <a:lnTo>
                    <a:pt x="1126" y="313"/>
                  </a:lnTo>
                  <a:close/>
                </a:path>
              </a:pathLst>
            </a:custGeom>
            <a:solidFill>
              <a:srgbClr val="9999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18" name="Google Shape;1618;p48"/>
            <p:cNvSpPr/>
            <p:nvPr/>
          </p:nvSpPr>
          <p:spPr>
            <a:xfrm>
              <a:off x="1573731" y="6152482"/>
              <a:ext cx="218715" cy="60861"/>
            </a:xfrm>
            <a:custGeom>
              <a:rect b="b" l="l" r="r" t="t"/>
              <a:pathLst>
                <a:path extrusionOk="0" h="196" w="704">
                  <a:moveTo>
                    <a:pt x="0" y="196"/>
                  </a:moveTo>
                  <a:lnTo>
                    <a:pt x="704" y="196"/>
                  </a:lnTo>
                  <a:lnTo>
                    <a:pt x="0" y="0"/>
                  </a:lnTo>
                  <a:lnTo>
                    <a:pt x="0" y="196"/>
                  </a:lnTo>
                  <a:close/>
                </a:path>
              </a:pathLst>
            </a:custGeom>
            <a:solidFill>
              <a:srgbClr val="CCCCCC"/>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19" name="Google Shape;1619;p48"/>
            <p:cNvSpPr/>
            <p:nvPr/>
          </p:nvSpPr>
          <p:spPr>
            <a:xfrm>
              <a:off x="1573731" y="6213343"/>
              <a:ext cx="109358" cy="88186"/>
            </a:xfrm>
            <a:custGeom>
              <a:rect b="b" l="l" r="r" t="t"/>
              <a:pathLst>
                <a:path extrusionOk="0" h="284" w="352">
                  <a:moveTo>
                    <a:pt x="352" y="284"/>
                  </a:moveTo>
                  <a:lnTo>
                    <a:pt x="0" y="0"/>
                  </a:lnTo>
                  <a:lnTo>
                    <a:pt x="352" y="0"/>
                  </a:lnTo>
                  <a:lnTo>
                    <a:pt x="352" y="284"/>
                  </a:lnTo>
                </a:path>
              </a:pathLst>
            </a:custGeom>
            <a:solidFill>
              <a:srgbClr val="9999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620" name="Google Shape;1620;p48"/>
          <p:cNvGrpSpPr/>
          <p:nvPr/>
        </p:nvGrpSpPr>
        <p:grpSpPr>
          <a:xfrm>
            <a:off x="6788033" y="4378458"/>
            <a:ext cx="373053" cy="445791"/>
            <a:chOff x="8095060" y="5664590"/>
            <a:chExt cx="497404" cy="594389"/>
          </a:xfrm>
        </p:grpSpPr>
        <p:grpSp>
          <p:nvGrpSpPr>
            <p:cNvPr id="1621" name="Google Shape;1621;p48"/>
            <p:cNvGrpSpPr/>
            <p:nvPr/>
          </p:nvGrpSpPr>
          <p:grpSpPr>
            <a:xfrm>
              <a:off x="8095060" y="5969027"/>
              <a:ext cx="497404" cy="289951"/>
              <a:chOff x="8095060" y="5969027"/>
              <a:chExt cx="497404" cy="289951"/>
            </a:xfrm>
          </p:grpSpPr>
          <p:sp>
            <p:nvSpPr>
              <p:cNvPr id="1622" name="Google Shape;1622;p48"/>
              <p:cNvSpPr/>
              <p:nvPr/>
            </p:nvSpPr>
            <p:spPr>
              <a:xfrm>
                <a:off x="8095060" y="5969027"/>
                <a:ext cx="497402" cy="248408"/>
              </a:xfrm>
              <a:custGeom>
                <a:rect b="b" l="l" r="r" t="t"/>
                <a:pathLst>
                  <a:path extrusionOk="0" h="1166" w="2340">
                    <a:moveTo>
                      <a:pt x="1754" y="292"/>
                    </a:moveTo>
                    <a:lnTo>
                      <a:pt x="1170" y="0"/>
                    </a:lnTo>
                    <a:lnTo>
                      <a:pt x="587" y="292"/>
                    </a:lnTo>
                    <a:lnTo>
                      <a:pt x="0" y="584"/>
                    </a:lnTo>
                    <a:lnTo>
                      <a:pt x="587" y="876"/>
                    </a:lnTo>
                    <a:lnTo>
                      <a:pt x="1170" y="1166"/>
                    </a:lnTo>
                    <a:lnTo>
                      <a:pt x="1754" y="876"/>
                    </a:lnTo>
                    <a:lnTo>
                      <a:pt x="2340" y="584"/>
                    </a:lnTo>
                    <a:lnTo>
                      <a:pt x="1754" y="292"/>
                    </a:lnTo>
                    <a:close/>
                  </a:path>
                </a:pathLst>
              </a:custGeom>
              <a:solidFill>
                <a:srgbClr val="B4A7D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23" name="Google Shape;1623;p48"/>
              <p:cNvSpPr/>
              <p:nvPr/>
            </p:nvSpPr>
            <p:spPr>
              <a:xfrm>
                <a:off x="8095060" y="6092592"/>
                <a:ext cx="248701" cy="166386"/>
              </a:xfrm>
              <a:custGeom>
                <a:rect b="b" l="l" r="r" t="t"/>
                <a:pathLst>
                  <a:path extrusionOk="0" h="781" w="1170">
                    <a:moveTo>
                      <a:pt x="0" y="0"/>
                    </a:moveTo>
                    <a:lnTo>
                      <a:pt x="0" y="197"/>
                    </a:lnTo>
                    <a:lnTo>
                      <a:pt x="1170" y="781"/>
                    </a:lnTo>
                    <a:lnTo>
                      <a:pt x="1170" y="582"/>
                    </a:lnTo>
                    <a:lnTo>
                      <a:pt x="0" y="0"/>
                    </a:lnTo>
                    <a:close/>
                  </a:path>
                </a:pathLst>
              </a:custGeom>
              <a:solidFill>
                <a:srgbClr val="8E7CC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24" name="Google Shape;1624;p48"/>
              <p:cNvSpPr/>
              <p:nvPr/>
            </p:nvSpPr>
            <p:spPr>
              <a:xfrm>
                <a:off x="8343763" y="6092592"/>
                <a:ext cx="248701" cy="166386"/>
              </a:xfrm>
              <a:custGeom>
                <a:rect b="b" l="l" r="r" t="t"/>
                <a:pathLst>
                  <a:path extrusionOk="0" h="781" w="1170">
                    <a:moveTo>
                      <a:pt x="1170" y="0"/>
                    </a:moveTo>
                    <a:lnTo>
                      <a:pt x="0" y="582"/>
                    </a:lnTo>
                    <a:lnTo>
                      <a:pt x="0" y="781"/>
                    </a:lnTo>
                    <a:lnTo>
                      <a:pt x="1170" y="197"/>
                    </a:lnTo>
                    <a:lnTo>
                      <a:pt x="1170" y="0"/>
                    </a:lnTo>
                    <a:close/>
                  </a:path>
                </a:pathLst>
              </a:custGeom>
              <a:solidFill>
                <a:srgbClr val="674EA7"/>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625" name="Google Shape;1625;p48"/>
            <p:cNvGrpSpPr/>
            <p:nvPr/>
          </p:nvGrpSpPr>
          <p:grpSpPr>
            <a:xfrm>
              <a:off x="8095060" y="5867832"/>
              <a:ext cx="497404" cy="289312"/>
              <a:chOff x="8095060" y="5867832"/>
              <a:chExt cx="497404" cy="289312"/>
            </a:xfrm>
          </p:grpSpPr>
          <p:sp>
            <p:nvSpPr>
              <p:cNvPr id="1626" name="Google Shape;1626;p48"/>
              <p:cNvSpPr/>
              <p:nvPr/>
            </p:nvSpPr>
            <p:spPr>
              <a:xfrm>
                <a:off x="8095060" y="5867832"/>
                <a:ext cx="497402" cy="248195"/>
              </a:xfrm>
              <a:custGeom>
                <a:rect b="b" l="l" r="r" t="t"/>
                <a:pathLst>
                  <a:path extrusionOk="0" h="1165" w="2340">
                    <a:moveTo>
                      <a:pt x="1754" y="292"/>
                    </a:moveTo>
                    <a:lnTo>
                      <a:pt x="1170" y="0"/>
                    </a:lnTo>
                    <a:lnTo>
                      <a:pt x="587" y="292"/>
                    </a:lnTo>
                    <a:lnTo>
                      <a:pt x="0" y="581"/>
                    </a:lnTo>
                    <a:lnTo>
                      <a:pt x="587" y="873"/>
                    </a:lnTo>
                    <a:lnTo>
                      <a:pt x="1170" y="1165"/>
                    </a:lnTo>
                    <a:lnTo>
                      <a:pt x="1754" y="873"/>
                    </a:lnTo>
                    <a:lnTo>
                      <a:pt x="2340" y="581"/>
                    </a:lnTo>
                    <a:lnTo>
                      <a:pt x="1754" y="292"/>
                    </a:lnTo>
                    <a:close/>
                  </a:path>
                </a:pathLst>
              </a:custGeom>
              <a:solidFill>
                <a:srgbClr val="A4C2F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27" name="Google Shape;1627;p48"/>
              <p:cNvSpPr/>
              <p:nvPr/>
            </p:nvSpPr>
            <p:spPr>
              <a:xfrm>
                <a:off x="8095060" y="5990758"/>
                <a:ext cx="248701" cy="166386"/>
              </a:xfrm>
              <a:custGeom>
                <a:rect b="b" l="l" r="r" t="t"/>
                <a:pathLst>
                  <a:path extrusionOk="0" h="781" w="1170">
                    <a:moveTo>
                      <a:pt x="0" y="0"/>
                    </a:moveTo>
                    <a:lnTo>
                      <a:pt x="0" y="199"/>
                    </a:lnTo>
                    <a:lnTo>
                      <a:pt x="1170" y="781"/>
                    </a:lnTo>
                    <a:lnTo>
                      <a:pt x="1170" y="584"/>
                    </a:lnTo>
                    <a:lnTo>
                      <a:pt x="0" y="0"/>
                    </a:lnTo>
                    <a:close/>
                  </a:path>
                </a:pathLst>
              </a:custGeom>
              <a:solidFill>
                <a:srgbClr val="6D9EE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28" name="Google Shape;1628;p48"/>
              <p:cNvSpPr/>
              <p:nvPr/>
            </p:nvSpPr>
            <p:spPr>
              <a:xfrm>
                <a:off x="8343763" y="5990758"/>
                <a:ext cx="248701" cy="166386"/>
              </a:xfrm>
              <a:custGeom>
                <a:rect b="b" l="l" r="r" t="t"/>
                <a:pathLst>
                  <a:path extrusionOk="0" h="781" w="1170">
                    <a:moveTo>
                      <a:pt x="1170" y="0"/>
                    </a:moveTo>
                    <a:lnTo>
                      <a:pt x="0" y="584"/>
                    </a:lnTo>
                    <a:lnTo>
                      <a:pt x="0" y="781"/>
                    </a:lnTo>
                    <a:lnTo>
                      <a:pt x="1170" y="199"/>
                    </a:lnTo>
                    <a:lnTo>
                      <a:pt x="1170" y="0"/>
                    </a:lnTo>
                    <a:close/>
                  </a:path>
                </a:pathLst>
              </a:custGeom>
              <a:solidFill>
                <a:srgbClr val="3C78D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629" name="Google Shape;1629;p48"/>
            <p:cNvGrpSpPr/>
            <p:nvPr/>
          </p:nvGrpSpPr>
          <p:grpSpPr>
            <a:xfrm>
              <a:off x="8095060" y="5765998"/>
              <a:ext cx="497404" cy="289312"/>
              <a:chOff x="8095060" y="5765998"/>
              <a:chExt cx="497404" cy="289312"/>
            </a:xfrm>
          </p:grpSpPr>
          <p:sp>
            <p:nvSpPr>
              <p:cNvPr id="1630" name="Google Shape;1630;p48"/>
              <p:cNvSpPr/>
              <p:nvPr/>
            </p:nvSpPr>
            <p:spPr>
              <a:xfrm>
                <a:off x="8095060" y="5765998"/>
                <a:ext cx="497402" cy="248195"/>
              </a:xfrm>
              <a:custGeom>
                <a:rect b="b" l="l" r="r" t="t"/>
                <a:pathLst>
                  <a:path extrusionOk="0" h="1165" w="2340">
                    <a:moveTo>
                      <a:pt x="1754" y="292"/>
                    </a:moveTo>
                    <a:lnTo>
                      <a:pt x="1170" y="0"/>
                    </a:lnTo>
                    <a:lnTo>
                      <a:pt x="587" y="292"/>
                    </a:lnTo>
                    <a:lnTo>
                      <a:pt x="0" y="584"/>
                    </a:lnTo>
                    <a:lnTo>
                      <a:pt x="587" y="873"/>
                    </a:lnTo>
                    <a:lnTo>
                      <a:pt x="1170" y="1165"/>
                    </a:lnTo>
                    <a:lnTo>
                      <a:pt x="1754" y="873"/>
                    </a:lnTo>
                    <a:lnTo>
                      <a:pt x="2340" y="584"/>
                    </a:lnTo>
                    <a:lnTo>
                      <a:pt x="1754" y="292"/>
                    </a:lnTo>
                    <a:close/>
                  </a:path>
                </a:pathLst>
              </a:custGeom>
              <a:solidFill>
                <a:srgbClr val="B6D7A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31" name="Google Shape;1631;p48"/>
              <p:cNvSpPr/>
              <p:nvPr/>
            </p:nvSpPr>
            <p:spPr>
              <a:xfrm>
                <a:off x="8095060" y="5889563"/>
                <a:ext cx="248701" cy="165747"/>
              </a:xfrm>
              <a:custGeom>
                <a:rect b="b" l="l" r="r" t="t"/>
                <a:pathLst>
                  <a:path extrusionOk="0" h="778" w="1170">
                    <a:moveTo>
                      <a:pt x="0" y="0"/>
                    </a:moveTo>
                    <a:lnTo>
                      <a:pt x="0" y="196"/>
                    </a:lnTo>
                    <a:lnTo>
                      <a:pt x="1170" y="778"/>
                    </a:lnTo>
                    <a:lnTo>
                      <a:pt x="1170" y="581"/>
                    </a:lnTo>
                    <a:lnTo>
                      <a:pt x="0" y="0"/>
                    </a:lnTo>
                    <a:close/>
                  </a:path>
                </a:pathLst>
              </a:custGeom>
              <a:solidFill>
                <a:srgbClr val="93C47D"/>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32" name="Google Shape;1632;p48"/>
              <p:cNvSpPr/>
              <p:nvPr/>
            </p:nvSpPr>
            <p:spPr>
              <a:xfrm>
                <a:off x="8343763" y="5889563"/>
                <a:ext cx="248701" cy="165747"/>
              </a:xfrm>
              <a:custGeom>
                <a:rect b="b" l="l" r="r" t="t"/>
                <a:pathLst>
                  <a:path extrusionOk="0" h="778" w="1170">
                    <a:moveTo>
                      <a:pt x="1170" y="0"/>
                    </a:moveTo>
                    <a:lnTo>
                      <a:pt x="0" y="581"/>
                    </a:lnTo>
                    <a:lnTo>
                      <a:pt x="0" y="778"/>
                    </a:lnTo>
                    <a:lnTo>
                      <a:pt x="1170" y="196"/>
                    </a:lnTo>
                    <a:lnTo>
                      <a:pt x="1170" y="0"/>
                    </a:lnTo>
                    <a:close/>
                  </a:path>
                </a:pathLst>
              </a:custGeom>
              <a:solidFill>
                <a:srgbClr val="6AA84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633" name="Google Shape;1633;p48"/>
            <p:cNvGrpSpPr/>
            <p:nvPr/>
          </p:nvGrpSpPr>
          <p:grpSpPr>
            <a:xfrm>
              <a:off x="8095060" y="5664590"/>
              <a:ext cx="497404" cy="290164"/>
              <a:chOff x="8095060" y="5664590"/>
              <a:chExt cx="497404" cy="290164"/>
            </a:xfrm>
          </p:grpSpPr>
          <p:sp>
            <p:nvSpPr>
              <p:cNvPr id="1634" name="Google Shape;1634;p48"/>
              <p:cNvSpPr/>
              <p:nvPr/>
            </p:nvSpPr>
            <p:spPr>
              <a:xfrm>
                <a:off x="8095060" y="5664590"/>
                <a:ext cx="497402" cy="248408"/>
              </a:xfrm>
              <a:custGeom>
                <a:rect b="b" l="l" r="r" t="t"/>
                <a:pathLst>
                  <a:path extrusionOk="0" h="1166" w="2340">
                    <a:moveTo>
                      <a:pt x="1754" y="290"/>
                    </a:moveTo>
                    <a:lnTo>
                      <a:pt x="1170" y="0"/>
                    </a:lnTo>
                    <a:lnTo>
                      <a:pt x="587" y="290"/>
                    </a:lnTo>
                    <a:lnTo>
                      <a:pt x="0" y="582"/>
                    </a:lnTo>
                    <a:lnTo>
                      <a:pt x="587" y="874"/>
                    </a:lnTo>
                    <a:lnTo>
                      <a:pt x="1170" y="1166"/>
                    </a:lnTo>
                    <a:lnTo>
                      <a:pt x="1754" y="874"/>
                    </a:lnTo>
                    <a:lnTo>
                      <a:pt x="2340" y="582"/>
                    </a:lnTo>
                    <a:lnTo>
                      <a:pt x="1754" y="290"/>
                    </a:lnTo>
                    <a:close/>
                  </a:path>
                </a:pathLst>
              </a:custGeom>
              <a:solidFill>
                <a:srgbClr val="FFE5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35" name="Google Shape;1635;p48"/>
              <p:cNvSpPr/>
              <p:nvPr/>
            </p:nvSpPr>
            <p:spPr>
              <a:xfrm>
                <a:off x="8095060" y="5788580"/>
                <a:ext cx="248701" cy="166173"/>
              </a:xfrm>
              <a:custGeom>
                <a:rect b="b" l="l" r="r" t="t"/>
                <a:pathLst>
                  <a:path extrusionOk="0" h="780" w="1170">
                    <a:moveTo>
                      <a:pt x="0" y="0"/>
                    </a:moveTo>
                    <a:lnTo>
                      <a:pt x="0" y="196"/>
                    </a:lnTo>
                    <a:lnTo>
                      <a:pt x="1170" y="780"/>
                    </a:lnTo>
                    <a:lnTo>
                      <a:pt x="1170" y="584"/>
                    </a:lnTo>
                    <a:lnTo>
                      <a:pt x="0" y="0"/>
                    </a:lnTo>
                    <a:close/>
                  </a:path>
                </a:pathLst>
              </a:custGeom>
              <a:solidFill>
                <a:srgbClr val="FFD96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36" name="Google Shape;1636;p48"/>
              <p:cNvSpPr/>
              <p:nvPr/>
            </p:nvSpPr>
            <p:spPr>
              <a:xfrm>
                <a:off x="8343763" y="5788580"/>
                <a:ext cx="248701" cy="166173"/>
              </a:xfrm>
              <a:custGeom>
                <a:rect b="b" l="l" r="r" t="t"/>
                <a:pathLst>
                  <a:path extrusionOk="0" h="780" w="1170">
                    <a:moveTo>
                      <a:pt x="1170" y="0"/>
                    </a:moveTo>
                    <a:lnTo>
                      <a:pt x="0" y="584"/>
                    </a:lnTo>
                    <a:lnTo>
                      <a:pt x="0" y="780"/>
                    </a:lnTo>
                    <a:lnTo>
                      <a:pt x="1170" y="196"/>
                    </a:lnTo>
                    <a:lnTo>
                      <a:pt x="1170" y="0"/>
                    </a:lnTo>
                    <a:close/>
                  </a:path>
                </a:pathLst>
              </a:custGeom>
              <a:solidFill>
                <a:srgbClr val="F1C23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grpSp>
        <p:nvGrpSpPr>
          <p:cNvPr id="1637" name="Google Shape;1637;p48"/>
          <p:cNvGrpSpPr/>
          <p:nvPr/>
        </p:nvGrpSpPr>
        <p:grpSpPr>
          <a:xfrm>
            <a:off x="2870825" y="4378486"/>
            <a:ext cx="557162" cy="445734"/>
            <a:chOff x="4607809" y="5664627"/>
            <a:chExt cx="742883" cy="594312"/>
          </a:xfrm>
        </p:grpSpPr>
        <p:sp>
          <p:nvSpPr>
            <p:cNvPr id="1638" name="Google Shape;1638;p48"/>
            <p:cNvSpPr/>
            <p:nvPr/>
          </p:nvSpPr>
          <p:spPr>
            <a:xfrm>
              <a:off x="4607809" y="5824234"/>
              <a:ext cx="185166" cy="401151"/>
            </a:xfrm>
            <a:custGeom>
              <a:rect b="b" l="l" r="r" t="t"/>
              <a:pathLst>
                <a:path extrusionOk="0" h="2355" w="1083">
                  <a:moveTo>
                    <a:pt x="542" y="0"/>
                  </a:moveTo>
                  <a:lnTo>
                    <a:pt x="269" y="133"/>
                  </a:lnTo>
                  <a:lnTo>
                    <a:pt x="0" y="270"/>
                  </a:lnTo>
                  <a:lnTo>
                    <a:pt x="0" y="2355"/>
                  </a:lnTo>
                  <a:lnTo>
                    <a:pt x="1083" y="2355"/>
                  </a:lnTo>
                  <a:lnTo>
                    <a:pt x="1083" y="270"/>
                  </a:lnTo>
                  <a:lnTo>
                    <a:pt x="814" y="133"/>
                  </a:lnTo>
                  <a:lnTo>
                    <a:pt x="542" y="0"/>
                  </a:lnTo>
                  <a:close/>
                </a:path>
              </a:pathLst>
            </a:custGeom>
            <a:solidFill>
              <a:srgbClr val="F1C23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39" name="Google Shape;1639;p48"/>
            <p:cNvSpPr/>
            <p:nvPr/>
          </p:nvSpPr>
          <p:spPr>
            <a:xfrm>
              <a:off x="4792974" y="5771259"/>
              <a:ext cx="185850" cy="454126"/>
            </a:xfrm>
            <a:custGeom>
              <a:rect b="b" l="l" r="r" t="t"/>
              <a:pathLst>
                <a:path extrusionOk="0" h="2666" w="1087">
                  <a:moveTo>
                    <a:pt x="545" y="0"/>
                  </a:moveTo>
                  <a:lnTo>
                    <a:pt x="273" y="133"/>
                  </a:lnTo>
                  <a:lnTo>
                    <a:pt x="0" y="266"/>
                  </a:lnTo>
                  <a:lnTo>
                    <a:pt x="0" y="2666"/>
                  </a:lnTo>
                  <a:lnTo>
                    <a:pt x="1087" y="2666"/>
                  </a:lnTo>
                  <a:lnTo>
                    <a:pt x="1087" y="266"/>
                  </a:lnTo>
                  <a:lnTo>
                    <a:pt x="814" y="133"/>
                  </a:lnTo>
                  <a:lnTo>
                    <a:pt x="545" y="0"/>
                  </a:lnTo>
                  <a:close/>
                </a:path>
              </a:pathLst>
            </a:custGeom>
            <a:solidFill>
              <a:srgbClr val="6AA84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40" name="Google Shape;1640;p48"/>
            <p:cNvSpPr/>
            <p:nvPr/>
          </p:nvSpPr>
          <p:spPr>
            <a:xfrm>
              <a:off x="4978822" y="5717602"/>
              <a:ext cx="185679" cy="507784"/>
            </a:xfrm>
            <a:custGeom>
              <a:rect b="b" l="l" r="r" t="t"/>
              <a:pathLst>
                <a:path extrusionOk="0" h="2981" w="1086">
                  <a:moveTo>
                    <a:pt x="541" y="0"/>
                  </a:moveTo>
                  <a:lnTo>
                    <a:pt x="272" y="137"/>
                  </a:lnTo>
                  <a:lnTo>
                    <a:pt x="0" y="270"/>
                  </a:lnTo>
                  <a:lnTo>
                    <a:pt x="0" y="2981"/>
                  </a:lnTo>
                  <a:lnTo>
                    <a:pt x="1086" y="2981"/>
                  </a:lnTo>
                  <a:lnTo>
                    <a:pt x="1086" y="270"/>
                  </a:lnTo>
                  <a:lnTo>
                    <a:pt x="814" y="137"/>
                  </a:lnTo>
                  <a:lnTo>
                    <a:pt x="541" y="0"/>
                  </a:lnTo>
                  <a:close/>
                </a:path>
              </a:pathLst>
            </a:custGeom>
            <a:solidFill>
              <a:srgbClr val="3C78D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41" name="Google Shape;1641;p48"/>
            <p:cNvSpPr/>
            <p:nvPr/>
          </p:nvSpPr>
          <p:spPr>
            <a:xfrm>
              <a:off x="5164499" y="5664627"/>
              <a:ext cx="185166" cy="560759"/>
            </a:xfrm>
            <a:custGeom>
              <a:rect b="b" l="l" r="r" t="t"/>
              <a:pathLst>
                <a:path extrusionOk="0" h="3292" w="1083">
                  <a:moveTo>
                    <a:pt x="269" y="133"/>
                  </a:moveTo>
                  <a:lnTo>
                    <a:pt x="0" y="267"/>
                  </a:lnTo>
                  <a:lnTo>
                    <a:pt x="0" y="3292"/>
                  </a:lnTo>
                  <a:lnTo>
                    <a:pt x="1083" y="3292"/>
                  </a:lnTo>
                  <a:lnTo>
                    <a:pt x="1083" y="267"/>
                  </a:lnTo>
                  <a:lnTo>
                    <a:pt x="814" y="133"/>
                  </a:lnTo>
                  <a:lnTo>
                    <a:pt x="542" y="0"/>
                  </a:lnTo>
                  <a:lnTo>
                    <a:pt x="269" y="133"/>
                  </a:lnTo>
                  <a:close/>
                </a:path>
              </a:pathLst>
            </a:custGeom>
            <a:solidFill>
              <a:srgbClr val="674EA7"/>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42" name="Google Shape;1642;p48"/>
            <p:cNvSpPr/>
            <p:nvPr/>
          </p:nvSpPr>
          <p:spPr>
            <a:xfrm>
              <a:off x="4607809" y="6225382"/>
              <a:ext cx="237484" cy="33556"/>
            </a:xfrm>
            <a:custGeom>
              <a:rect b="b" l="l" r="r" t="t"/>
              <a:pathLst>
                <a:path extrusionOk="0" h="197" w="1389">
                  <a:moveTo>
                    <a:pt x="0" y="0"/>
                  </a:moveTo>
                  <a:lnTo>
                    <a:pt x="608" y="197"/>
                  </a:lnTo>
                  <a:lnTo>
                    <a:pt x="1389" y="197"/>
                  </a:lnTo>
                  <a:lnTo>
                    <a:pt x="1083" y="0"/>
                  </a:lnTo>
                  <a:lnTo>
                    <a:pt x="0" y="0"/>
                  </a:lnTo>
                  <a:close/>
                </a:path>
              </a:pathLst>
            </a:custGeom>
            <a:solidFill>
              <a:srgbClr val="BF900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43" name="Google Shape;1643;p48"/>
            <p:cNvSpPr/>
            <p:nvPr/>
          </p:nvSpPr>
          <p:spPr>
            <a:xfrm>
              <a:off x="4792974" y="6225382"/>
              <a:ext cx="185850" cy="33556"/>
            </a:xfrm>
            <a:custGeom>
              <a:rect b="b" l="l" r="r" t="t"/>
              <a:pathLst>
                <a:path extrusionOk="0" h="197" w="1087">
                  <a:moveTo>
                    <a:pt x="1087" y="0"/>
                  </a:moveTo>
                  <a:lnTo>
                    <a:pt x="1087" y="197"/>
                  </a:lnTo>
                  <a:lnTo>
                    <a:pt x="306" y="197"/>
                  </a:lnTo>
                  <a:lnTo>
                    <a:pt x="0" y="0"/>
                  </a:lnTo>
                  <a:lnTo>
                    <a:pt x="1087" y="0"/>
                  </a:lnTo>
                  <a:close/>
                </a:path>
              </a:pathLst>
            </a:custGeom>
            <a:solidFill>
              <a:srgbClr val="38761D"/>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44" name="Google Shape;1644;p48"/>
            <p:cNvSpPr/>
            <p:nvPr/>
          </p:nvSpPr>
          <p:spPr>
            <a:xfrm>
              <a:off x="5112694" y="6225382"/>
              <a:ext cx="237997" cy="33556"/>
            </a:xfrm>
            <a:custGeom>
              <a:rect b="b" l="l" r="r" t="t"/>
              <a:pathLst>
                <a:path extrusionOk="0" h="197" w="1392">
                  <a:moveTo>
                    <a:pt x="1392" y="0"/>
                  </a:moveTo>
                  <a:lnTo>
                    <a:pt x="781" y="197"/>
                  </a:lnTo>
                  <a:lnTo>
                    <a:pt x="0" y="197"/>
                  </a:lnTo>
                  <a:lnTo>
                    <a:pt x="306" y="0"/>
                  </a:lnTo>
                  <a:lnTo>
                    <a:pt x="1392" y="0"/>
                  </a:lnTo>
                  <a:close/>
                </a:path>
              </a:pathLst>
            </a:custGeom>
            <a:solidFill>
              <a:srgbClr val="351C7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45" name="Google Shape;1645;p48"/>
            <p:cNvSpPr/>
            <p:nvPr/>
          </p:nvSpPr>
          <p:spPr>
            <a:xfrm>
              <a:off x="4978822" y="6225382"/>
              <a:ext cx="186192" cy="33556"/>
            </a:xfrm>
            <a:custGeom>
              <a:rect b="b" l="l" r="r" t="t"/>
              <a:pathLst>
                <a:path extrusionOk="0" h="197" w="1089">
                  <a:moveTo>
                    <a:pt x="0" y="0"/>
                  </a:moveTo>
                  <a:lnTo>
                    <a:pt x="0" y="197"/>
                  </a:lnTo>
                  <a:lnTo>
                    <a:pt x="783" y="197"/>
                  </a:lnTo>
                  <a:lnTo>
                    <a:pt x="1089" y="0"/>
                  </a:lnTo>
                  <a:lnTo>
                    <a:pt x="0" y="0"/>
                  </a:lnTo>
                  <a:close/>
                </a:path>
              </a:pathLst>
            </a:custGeom>
            <a:solidFill>
              <a:srgbClr val="1155CC"/>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646" name="Google Shape;1646;p48"/>
          <p:cNvGrpSpPr/>
          <p:nvPr/>
        </p:nvGrpSpPr>
        <p:grpSpPr>
          <a:xfrm>
            <a:off x="3973890" y="4378543"/>
            <a:ext cx="1079865" cy="445620"/>
            <a:chOff x="2571250" y="5664711"/>
            <a:chExt cx="1439820" cy="594160"/>
          </a:xfrm>
        </p:grpSpPr>
        <p:sp>
          <p:nvSpPr>
            <p:cNvPr id="1647" name="Google Shape;1647;p48"/>
            <p:cNvSpPr/>
            <p:nvPr/>
          </p:nvSpPr>
          <p:spPr>
            <a:xfrm>
              <a:off x="2751485" y="5699308"/>
              <a:ext cx="179409" cy="510050"/>
            </a:xfrm>
            <a:custGeom>
              <a:rect b="b" l="l" r="r" t="t"/>
              <a:pathLst>
                <a:path extrusionOk="0" h="813" w="287">
                  <a:moveTo>
                    <a:pt x="144" y="0"/>
                  </a:moveTo>
                  <a:cubicBezTo>
                    <a:pt x="64" y="0"/>
                    <a:pt x="0" y="65"/>
                    <a:pt x="0" y="144"/>
                  </a:cubicBezTo>
                  <a:cubicBezTo>
                    <a:pt x="0" y="813"/>
                    <a:pt x="0" y="813"/>
                    <a:pt x="0" y="813"/>
                  </a:cubicBezTo>
                  <a:cubicBezTo>
                    <a:pt x="287" y="813"/>
                    <a:pt x="287" y="813"/>
                    <a:pt x="287" y="813"/>
                  </a:cubicBezTo>
                  <a:cubicBezTo>
                    <a:pt x="287" y="144"/>
                    <a:pt x="287" y="144"/>
                    <a:pt x="287" y="144"/>
                  </a:cubicBezTo>
                  <a:cubicBezTo>
                    <a:pt x="287" y="65"/>
                    <a:pt x="223" y="0"/>
                    <a:pt x="144" y="0"/>
                  </a:cubicBezTo>
                  <a:close/>
                </a:path>
              </a:pathLst>
            </a:custGeom>
            <a:solidFill>
              <a:srgbClr val="E69138"/>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648" name="Google Shape;1648;p48"/>
            <p:cNvSpPr/>
            <p:nvPr/>
          </p:nvSpPr>
          <p:spPr>
            <a:xfrm>
              <a:off x="2765747" y="5713810"/>
              <a:ext cx="150600" cy="151500"/>
            </a:xfrm>
            <a:prstGeom prst="ellipse">
              <a:avLst/>
            </a:prstGeom>
            <a:solidFill>
              <a:srgbClr val="B45F0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b="0" sz="1400" u="none">
                <a:solidFill>
                  <a:schemeClr val="dk1"/>
                </a:solidFill>
                <a:latin typeface="Calibri"/>
                <a:ea typeface="Calibri"/>
                <a:cs typeface="Calibri"/>
                <a:sym typeface="Calibri"/>
              </a:endParaRPr>
            </a:p>
          </p:txBody>
        </p:sp>
        <p:sp>
          <p:nvSpPr>
            <p:cNvPr id="1649" name="Google Shape;1649;p48"/>
            <p:cNvSpPr/>
            <p:nvPr/>
          </p:nvSpPr>
          <p:spPr>
            <a:xfrm>
              <a:off x="2930895" y="5732455"/>
              <a:ext cx="180236" cy="476902"/>
            </a:xfrm>
            <a:custGeom>
              <a:rect b="b" l="l" r="r" t="t"/>
              <a:pathLst>
                <a:path extrusionOk="0" h="760" w="288">
                  <a:moveTo>
                    <a:pt x="144" y="0"/>
                  </a:moveTo>
                  <a:cubicBezTo>
                    <a:pt x="65" y="0"/>
                    <a:pt x="0" y="65"/>
                    <a:pt x="0" y="144"/>
                  </a:cubicBezTo>
                  <a:cubicBezTo>
                    <a:pt x="0" y="760"/>
                    <a:pt x="0" y="760"/>
                    <a:pt x="0" y="760"/>
                  </a:cubicBezTo>
                  <a:cubicBezTo>
                    <a:pt x="288" y="760"/>
                    <a:pt x="288" y="760"/>
                    <a:pt x="288" y="760"/>
                  </a:cubicBezTo>
                  <a:cubicBezTo>
                    <a:pt x="288" y="144"/>
                    <a:pt x="288" y="144"/>
                    <a:pt x="288" y="144"/>
                  </a:cubicBezTo>
                  <a:cubicBezTo>
                    <a:pt x="288" y="65"/>
                    <a:pt x="224" y="0"/>
                    <a:pt x="144" y="0"/>
                  </a:cubicBezTo>
                  <a:close/>
                </a:path>
              </a:pathLst>
            </a:custGeom>
            <a:solidFill>
              <a:srgbClr val="F1C232"/>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650" name="Google Shape;1650;p48"/>
            <p:cNvSpPr/>
            <p:nvPr/>
          </p:nvSpPr>
          <p:spPr>
            <a:xfrm>
              <a:off x="2945363" y="5746957"/>
              <a:ext cx="151200" cy="151800"/>
            </a:xfrm>
            <a:prstGeom prst="ellipse">
              <a:avLst/>
            </a:prstGeom>
            <a:solidFill>
              <a:srgbClr val="BF900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b="0" sz="1400" u="none">
                <a:solidFill>
                  <a:schemeClr val="dk1"/>
                </a:solidFill>
                <a:latin typeface="Calibri"/>
                <a:ea typeface="Calibri"/>
                <a:cs typeface="Calibri"/>
                <a:sym typeface="Calibri"/>
              </a:endParaRPr>
            </a:p>
          </p:txBody>
        </p:sp>
        <p:sp>
          <p:nvSpPr>
            <p:cNvPr id="1651" name="Google Shape;1651;p48"/>
            <p:cNvSpPr/>
            <p:nvPr/>
          </p:nvSpPr>
          <p:spPr>
            <a:xfrm>
              <a:off x="3111130" y="5756280"/>
              <a:ext cx="180030" cy="453078"/>
            </a:xfrm>
            <a:custGeom>
              <a:rect b="b" l="l" r="r" t="t"/>
              <a:pathLst>
                <a:path extrusionOk="0" h="722" w="288">
                  <a:moveTo>
                    <a:pt x="144" y="0"/>
                  </a:moveTo>
                  <a:cubicBezTo>
                    <a:pt x="65" y="0"/>
                    <a:pt x="0" y="65"/>
                    <a:pt x="0" y="144"/>
                  </a:cubicBezTo>
                  <a:cubicBezTo>
                    <a:pt x="0" y="722"/>
                    <a:pt x="0" y="722"/>
                    <a:pt x="0" y="722"/>
                  </a:cubicBezTo>
                  <a:cubicBezTo>
                    <a:pt x="288" y="722"/>
                    <a:pt x="288" y="722"/>
                    <a:pt x="288" y="722"/>
                  </a:cubicBezTo>
                  <a:cubicBezTo>
                    <a:pt x="288" y="144"/>
                    <a:pt x="288" y="144"/>
                    <a:pt x="288" y="144"/>
                  </a:cubicBezTo>
                  <a:cubicBezTo>
                    <a:pt x="288" y="65"/>
                    <a:pt x="224" y="0"/>
                    <a:pt x="144" y="0"/>
                  </a:cubicBezTo>
                  <a:close/>
                </a:path>
              </a:pathLst>
            </a:custGeom>
            <a:solidFill>
              <a:srgbClr val="6AA84F"/>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652" name="Google Shape;1652;p48"/>
            <p:cNvSpPr/>
            <p:nvPr/>
          </p:nvSpPr>
          <p:spPr>
            <a:xfrm>
              <a:off x="3125392" y="5770782"/>
              <a:ext cx="151200" cy="151800"/>
            </a:xfrm>
            <a:prstGeom prst="ellipse">
              <a:avLst/>
            </a:prstGeom>
            <a:solidFill>
              <a:srgbClr val="38761D"/>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b="0" sz="1400" u="none">
                <a:solidFill>
                  <a:schemeClr val="dk1"/>
                </a:solidFill>
                <a:latin typeface="Calibri"/>
                <a:ea typeface="Calibri"/>
                <a:cs typeface="Calibri"/>
                <a:sym typeface="Calibri"/>
              </a:endParaRPr>
            </a:p>
          </p:txBody>
        </p:sp>
        <p:sp>
          <p:nvSpPr>
            <p:cNvPr id="1653" name="Google Shape;1653;p48"/>
            <p:cNvSpPr/>
            <p:nvPr/>
          </p:nvSpPr>
          <p:spPr>
            <a:xfrm>
              <a:off x="3291159" y="5756280"/>
              <a:ext cx="180030" cy="453078"/>
            </a:xfrm>
            <a:custGeom>
              <a:rect b="b" l="l" r="r" t="t"/>
              <a:pathLst>
                <a:path extrusionOk="0" h="722" w="288">
                  <a:moveTo>
                    <a:pt x="144" y="0"/>
                  </a:moveTo>
                  <a:cubicBezTo>
                    <a:pt x="64" y="0"/>
                    <a:pt x="0" y="65"/>
                    <a:pt x="0" y="144"/>
                  </a:cubicBezTo>
                  <a:cubicBezTo>
                    <a:pt x="0" y="722"/>
                    <a:pt x="0" y="722"/>
                    <a:pt x="0" y="722"/>
                  </a:cubicBezTo>
                  <a:cubicBezTo>
                    <a:pt x="288" y="722"/>
                    <a:pt x="288" y="722"/>
                    <a:pt x="288" y="722"/>
                  </a:cubicBezTo>
                  <a:cubicBezTo>
                    <a:pt x="288" y="144"/>
                    <a:pt x="288" y="144"/>
                    <a:pt x="288" y="144"/>
                  </a:cubicBezTo>
                  <a:cubicBezTo>
                    <a:pt x="288" y="65"/>
                    <a:pt x="223" y="0"/>
                    <a:pt x="144" y="0"/>
                  </a:cubicBezTo>
                  <a:close/>
                </a:path>
              </a:pathLst>
            </a:custGeom>
            <a:solidFill>
              <a:srgbClr val="45818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654" name="Google Shape;1654;p48"/>
            <p:cNvSpPr/>
            <p:nvPr/>
          </p:nvSpPr>
          <p:spPr>
            <a:xfrm>
              <a:off x="3305628" y="5770782"/>
              <a:ext cx="151200" cy="151800"/>
            </a:xfrm>
            <a:prstGeom prst="ellipse">
              <a:avLst/>
            </a:prstGeom>
            <a:solidFill>
              <a:srgbClr val="134F5C"/>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b="0" sz="1400" u="none">
                <a:solidFill>
                  <a:schemeClr val="dk1"/>
                </a:solidFill>
                <a:latin typeface="Calibri"/>
                <a:ea typeface="Calibri"/>
                <a:cs typeface="Calibri"/>
                <a:sym typeface="Calibri"/>
              </a:endParaRPr>
            </a:p>
          </p:txBody>
        </p:sp>
        <p:sp>
          <p:nvSpPr>
            <p:cNvPr id="1655" name="Google Shape;1655;p48"/>
            <p:cNvSpPr/>
            <p:nvPr/>
          </p:nvSpPr>
          <p:spPr>
            <a:xfrm>
              <a:off x="3471189" y="5732455"/>
              <a:ext cx="180236" cy="476902"/>
            </a:xfrm>
            <a:custGeom>
              <a:rect b="b" l="l" r="r" t="t"/>
              <a:pathLst>
                <a:path extrusionOk="0" h="760" w="288">
                  <a:moveTo>
                    <a:pt x="144" y="0"/>
                  </a:moveTo>
                  <a:cubicBezTo>
                    <a:pt x="64" y="0"/>
                    <a:pt x="0" y="65"/>
                    <a:pt x="0" y="144"/>
                  </a:cubicBezTo>
                  <a:cubicBezTo>
                    <a:pt x="0" y="760"/>
                    <a:pt x="0" y="760"/>
                    <a:pt x="0" y="760"/>
                  </a:cubicBezTo>
                  <a:cubicBezTo>
                    <a:pt x="288" y="760"/>
                    <a:pt x="288" y="760"/>
                    <a:pt x="288" y="760"/>
                  </a:cubicBezTo>
                  <a:cubicBezTo>
                    <a:pt x="288" y="144"/>
                    <a:pt x="288" y="144"/>
                    <a:pt x="288" y="144"/>
                  </a:cubicBezTo>
                  <a:cubicBezTo>
                    <a:pt x="288" y="65"/>
                    <a:pt x="223" y="0"/>
                    <a:pt x="144" y="0"/>
                  </a:cubicBezTo>
                  <a:close/>
                </a:path>
              </a:pathLst>
            </a:custGeom>
            <a:solidFill>
              <a:srgbClr val="3C78D8"/>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656" name="Google Shape;1656;p48"/>
            <p:cNvSpPr/>
            <p:nvPr/>
          </p:nvSpPr>
          <p:spPr>
            <a:xfrm>
              <a:off x="3485657" y="5746957"/>
              <a:ext cx="151200" cy="151800"/>
            </a:xfrm>
            <a:prstGeom prst="ellipse">
              <a:avLst/>
            </a:prstGeom>
            <a:solidFill>
              <a:srgbClr val="1155CC"/>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b="0" sz="1400" u="none">
                <a:solidFill>
                  <a:schemeClr val="dk1"/>
                </a:solidFill>
                <a:latin typeface="Calibri"/>
                <a:ea typeface="Calibri"/>
                <a:cs typeface="Calibri"/>
                <a:sym typeface="Calibri"/>
              </a:endParaRPr>
            </a:p>
          </p:txBody>
        </p:sp>
        <p:sp>
          <p:nvSpPr>
            <p:cNvPr id="1657" name="Google Shape;1657;p48"/>
            <p:cNvSpPr/>
            <p:nvPr/>
          </p:nvSpPr>
          <p:spPr>
            <a:xfrm>
              <a:off x="3651425" y="5699308"/>
              <a:ext cx="179409" cy="510050"/>
            </a:xfrm>
            <a:custGeom>
              <a:rect b="b" l="l" r="r" t="t"/>
              <a:pathLst>
                <a:path extrusionOk="0" h="813" w="287">
                  <a:moveTo>
                    <a:pt x="143" y="0"/>
                  </a:moveTo>
                  <a:cubicBezTo>
                    <a:pt x="64" y="0"/>
                    <a:pt x="0" y="65"/>
                    <a:pt x="0" y="144"/>
                  </a:cubicBezTo>
                  <a:cubicBezTo>
                    <a:pt x="0" y="813"/>
                    <a:pt x="0" y="813"/>
                    <a:pt x="0" y="813"/>
                  </a:cubicBezTo>
                  <a:cubicBezTo>
                    <a:pt x="287" y="813"/>
                    <a:pt x="287" y="813"/>
                    <a:pt x="287" y="813"/>
                  </a:cubicBezTo>
                  <a:cubicBezTo>
                    <a:pt x="287" y="144"/>
                    <a:pt x="287" y="144"/>
                    <a:pt x="287" y="144"/>
                  </a:cubicBezTo>
                  <a:cubicBezTo>
                    <a:pt x="287" y="65"/>
                    <a:pt x="223" y="0"/>
                    <a:pt x="143" y="0"/>
                  </a:cubicBezTo>
                  <a:close/>
                </a:path>
              </a:pathLst>
            </a:custGeom>
            <a:solidFill>
              <a:srgbClr val="674EA7"/>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658" name="Google Shape;1658;p48"/>
            <p:cNvSpPr/>
            <p:nvPr/>
          </p:nvSpPr>
          <p:spPr>
            <a:xfrm>
              <a:off x="3665893" y="5713810"/>
              <a:ext cx="150600" cy="151500"/>
            </a:xfrm>
            <a:prstGeom prst="ellipse">
              <a:avLst/>
            </a:prstGeom>
            <a:solidFill>
              <a:srgbClr val="351C75"/>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b="0" sz="1400" u="none">
                <a:solidFill>
                  <a:schemeClr val="dk1"/>
                </a:solidFill>
                <a:latin typeface="Calibri"/>
                <a:ea typeface="Calibri"/>
                <a:cs typeface="Calibri"/>
                <a:sym typeface="Calibri"/>
              </a:endParaRPr>
            </a:p>
          </p:txBody>
        </p:sp>
        <p:sp>
          <p:nvSpPr>
            <p:cNvPr id="1659" name="Google Shape;1659;p48"/>
            <p:cNvSpPr/>
            <p:nvPr/>
          </p:nvSpPr>
          <p:spPr>
            <a:xfrm>
              <a:off x="3830834" y="5664711"/>
              <a:ext cx="180236" cy="544646"/>
            </a:xfrm>
            <a:custGeom>
              <a:rect b="b" l="l" r="r" t="t"/>
              <a:pathLst>
                <a:path extrusionOk="0" h="868" w="288">
                  <a:moveTo>
                    <a:pt x="144" y="0"/>
                  </a:moveTo>
                  <a:cubicBezTo>
                    <a:pt x="65" y="0"/>
                    <a:pt x="0" y="64"/>
                    <a:pt x="0" y="144"/>
                  </a:cubicBezTo>
                  <a:cubicBezTo>
                    <a:pt x="0" y="868"/>
                    <a:pt x="0" y="868"/>
                    <a:pt x="0" y="868"/>
                  </a:cubicBezTo>
                  <a:cubicBezTo>
                    <a:pt x="288" y="868"/>
                    <a:pt x="288" y="868"/>
                    <a:pt x="288" y="868"/>
                  </a:cubicBezTo>
                  <a:cubicBezTo>
                    <a:pt x="288" y="144"/>
                    <a:pt x="288" y="144"/>
                    <a:pt x="288" y="144"/>
                  </a:cubicBezTo>
                  <a:cubicBezTo>
                    <a:pt x="288" y="64"/>
                    <a:pt x="224" y="0"/>
                    <a:pt x="144" y="0"/>
                  </a:cubicBezTo>
                  <a:close/>
                </a:path>
              </a:pathLst>
            </a:custGeom>
            <a:solidFill>
              <a:srgbClr val="A64D79"/>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660" name="Google Shape;1660;p48"/>
            <p:cNvSpPr/>
            <p:nvPr/>
          </p:nvSpPr>
          <p:spPr>
            <a:xfrm>
              <a:off x="3845302" y="5679213"/>
              <a:ext cx="151200" cy="151800"/>
            </a:xfrm>
            <a:prstGeom prst="ellipse">
              <a:avLst/>
            </a:prstGeom>
            <a:solidFill>
              <a:srgbClr val="741B47"/>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b="0" sz="1400" u="none">
                <a:solidFill>
                  <a:schemeClr val="dk1"/>
                </a:solidFill>
                <a:latin typeface="Calibri"/>
                <a:ea typeface="Calibri"/>
                <a:cs typeface="Calibri"/>
                <a:sym typeface="Calibri"/>
              </a:endParaRPr>
            </a:p>
          </p:txBody>
        </p:sp>
        <p:sp>
          <p:nvSpPr>
            <p:cNvPr id="1661" name="Google Shape;1661;p48"/>
            <p:cNvSpPr/>
            <p:nvPr/>
          </p:nvSpPr>
          <p:spPr>
            <a:xfrm>
              <a:off x="2571250" y="5664711"/>
              <a:ext cx="180236" cy="544646"/>
            </a:xfrm>
            <a:custGeom>
              <a:rect b="b" l="l" r="r" t="t"/>
              <a:pathLst>
                <a:path extrusionOk="0" h="868" w="288">
                  <a:moveTo>
                    <a:pt x="144" y="0"/>
                  </a:moveTo>
                  <a:cubicBezTo>
                    <a:pt x="64" y="0"/>
                    <a:pt x="0" y="64"/>
                    <a:pt x="0" y="144"/>
                  </a:cubicBezTo>
                  <a:cubicBezTo>
                    <a:pt x="0" y="868"/>
                    <a:pt x="0" y="868"/>
                    <a:pt x="0" y="868"/>
                  </a:cubicBezTo>
                  <a:cubicBezTo>
                    <a:pt x="288" y="868"/>
                    <a:pt x="288" y="868"/>
                    <a:pt x="288" y="868"/>
                  </a:cubicBezTo>
                  <a:cubicBezTo>
                    <a:pt x="288" y="144"/>
                    <a:pt x="288" y="144"/>
                    <a:pt x="288" y="144"/>
                  </a:cubicBezTo>
                  <a:cubicBezTo>
                    <a:pt x="288" y="64"/>
                    <a:pt x="223" y="0"/>
                    <a:pt x="144" y="0"/>
                  </a:cubicBezTo>
                  <a:close/>
                </a:path>
              </a:pathLst>
            </a:custGeom>
            <a:solidFill>
              <a:srgbClr val="CC000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662" name="Google Shape;1662;p48"/>
            <p:cNvSpPr/>
            <p:nvPr/>
          </p:nvSpPr>
          <p:spPr>
            <a:xfrm>
              <a:off x="2585718" y="5679213"/>
              <a:ext cx="151200" cy="151800"/>
            </a:xfrm>
            <a:prstGeom prst="ellipse">
              <a:avLst/>
            </a:prstGeom>
            <a:solidFill>
              <a:srgbClr val="99000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b="0" sz="1400" u="none">
                <a:solidFill>
                  <a:schemeClr val="dk1"/>
                </a:solidFill>
                <a:latin typeface="Calibri"/>
                <a:ea typeface="Calibri"/>
                <a:cs typeface="Calibri"/>
                <a:sym typeface="Calibri"/>
              </a:endParaRPr>
            </a:p>
          </p:txBody>
        </p:sp>
        <p:sp>
          <p:nvSpPr>
            <p:cNvPr id="1663" name="Google Shape;1663;p48"/>
            <p:cNvSpPr/>
            <p:nvPr/>
          </p:nvSpPr>
          <p:spPr>
            <a:xfrm>
              <a:off x="2571250" y="6209358"/>
              <a:ext cx="365226" cy="49514"/>
            </a:xfrm>
            <a:custGeom>
              <a:rect b="b" l="l" r="r" t="t"/>
              <a:pathLst>
                <a:path extrusionOk="0" h="239" w="1767">
                  <a:moveTo>
                    <a:pt x="1767" y="239"/>
                  </a:moveTo>
                  <a:lnTo>
                    <a:pt x="1198" y="239"/>
                  </a:lnTo>
                  <a:lnTo>
                    <a:pt x="0" y="0"/>
                  </a:lnTo>
                  <a:lnTo>
                    <a:pt x="872" y="0"/>
                  </a:lnTo>
                  <a:lnTo>
                    <a:pt x="1767" y="239"/>
                  </a:lnTo>
                  <a:close/>
                </a:path>
              </a:pathLst>
            </a:custGeom>
            <a:solidFill>
              <a:srgbClr val="99000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664" name="Google Shape;1664;p48"/>
            <p:cNvSpPr/>
            <p:nvPr/>
          </p:nvSpPr>
          <p:spPr>
            <a:xfrm>
              <a:off x="2751485" y="6209358"/>
              <a:ext cx="303218" cy="49514"/>
            </a:xfrm>
            <a:custGeom>
              <a:rect b="b" l="l" r="r" t="t"/>
              <a:pathLst>
                <a:path extrusionOk="0" h="239" w="1467">
                  <a:moveTo>
                    <a:pt x="1467" y="239"/>
                  </a:moveTo>
                  <a:lnTo>
                    <a:pt x="895" y="239"/>
                  </a:lnTo>
                  <a:lnTo>
                    <a:pt x="0" y="0"/>
                  </a:lnTo>
                  <a:lnTo>
                    <a:pt x="868" y="0"/>
                  </a:lnTo>
                  <a:lnTo>
                    <a:pt x="1467" y="239"/>
                  </a:lnTo>
                  <a:close/>
                </a:path>
              </a:pathLst>
            </a:custGeom>
            <a:solidFill>
              <a:srgbClr val="B45F0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665" name="Google Shape;1665;p48"/>
            <p:cNvSpPr/>
            <p:nvPr/>
          </p:nvSpPr>
          <p:spPr>
            <a:xfrm>
              <a:off x="2930895" y="6209358"/>
              <a:ext cx="242037" cy="49514"/>
            </a:xfrm>
            <a:custGeom>
              <a:rect b="b" l="l" r="r" t="t"/>
              <a:pathLst>
                <a:path extrusionOk="0" h="239" w="1171">
                  <a:moveTo>
                    <a:pt x="1171" y="239"/>
                  </a:moveTo>
                  <a:lnTo>
                    <a:pt x="599" y="239"/>
                  </a:lnTo>
                  <a:lnTo>
                    <a:pt x="0" y="0"/>
                  </a:lnTo>
                  <a:lnTo>
                    <a:pt x="872" y="0"/>
                  </a:lnTo>
                  <a:lnTo>
                    <a:pt x="1171" y="239"/>
                  </a:lnTo>
                  <a:close/>
                </a:path>
              </a:pathLst>
            </a:custGeom>
            <a:solidFill>
              <a:srgbClr val="BF900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666" name="Google Shape;1666;p48"/>
            <p:cNvSpPr/>
            <p:nvPr/>
          </p:nvSpPr>
          <p:spPr>
            <a:xfrm>
              <a:off x="3111130" y="6209358"/>
              <a:ext cx="180029" cy="49514"/>
            </a:xfrm>
            <a:custGeom>
              <a:rect b="b" l="l" r="r" t="t"/>
              <a:pathLst>
                <a:path extrusionOk="0" h="239" w="871">
                  <a:moveTo>
                    <a:pt x="871" y="239"/>
                  </a:moveTo>
                  <a:lnTo>
                    <a:pt x="299" y="239"/>
                  </a:lnTo>
                  <a:lnTo>
                    <a:pt x="0" y="0"/>
                  </a:lnTo>
                  <a:lnTo>
                    <a:pt x="871" y="0"/>
                  </a:lnTo>
                  <a:lnTo>
                    <a:pt x="871" y="239"/>
                  </a:lnTo>
                  <a:close/>
                </a:path>
              </a:pathLst>
            </a:custGeom>
            <a:solidFill>
              <a:srgbClr val="38761D"/>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667" name="Google Shape;1667;p48"/>
            <p:cNvSpPr/>
            <p:nvPr/>
          </p:nvSpPr>
          <p:spPr>
            <a:xfrm>
              <a:off x="3291159" y="6209358"/>
              <a:ext cx="180029" cy="49514"/>
            </a:xfrm>
            <a:custGeom>
              <a:rect b="b" l="l" r="r" t="t"/>
              <a:pathLst>
                <a:path extrusionOk="0" h="239" w="871">
                  <a:moveTo>
                    <a:pt x="572" y="239"/>
                  </a:moveTo>
                  <a:lnTo>
                    <a:pt x="0" y="239"/>
                  </a:lnTo>
                  <a:lnTo>
                    <a:pt x="0" y="0"/>
                  </a:lnTo>
                  <a:lnTo>
                    <a:pt x="871" y="0"/>
                  </a:lnTo>
                  <a:lnTo>
                    <a:pt x="572" y="239"/>
                  </a:lnTo>
                  <a:close/>
                </a:path>
              </a:pathLst>
            </a:custGeom>
            <a:solidFill>
              <a:srgbClr val="134F5C"/>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668" name="Google Shape;1668;p48"/>
            <p:cNvSpPr/>
            <p:nvPr/>
          </p:nvSpPr>
          <p:spPr>
            <a:xfrm>
              <a:off x="3409388" y="6209358"/>
              <a:ext cx="242037" cy="49514"/>
            </a:xfrm>
            <a:custGeom>
              <a:rect b="b" l="l" r="r" t="t"/>
              <a:pathLst>
                <a:path extrusionOk="0" h="239" w="1171">
                  <a:moveTo>
                    <a:pt x="572" y="239"/>
                  </a:moveTo>
                  <a:lnTo>
                    <a:pt x="0" y="239"/>
                  </a:lnTo>
                  <a:lnTo>
                    <a:pt x="299" y="0"/>
                  </a:lnTo>
                  <a:lnTo>
                    <a:pt x="1171" y="0"/>
                  </a:lnTo>
                  <a:lnTo>
                    <a:pt x="572" y="239"/>
                  </a:lnTo>
                  <a:close/>
                </a:path>
              </a:pathLst>
            </a:custGeom>
            <a:solidFill>
              <a:srgbClr val="1155CC"/>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669" name="Google Shape;1669;p48"/>
            <p:cNvSpPr/>
            <p:nvPr/>
          </p:nvSpPr>
          <p:spPr>
            <a:xfrm>
              <a:off x="3527616" y="6209358"/>
              <a:ext cx="303218" cy="49514"/>
            </a:xfrm>
            <a:custGeom>
              <a:rect b="b" l="l" r="r" t="t"/>
              <a:pathLst>
                <a:path extrusionOk="0" h="239" w="1467">
                  <a:moveTo>
                    <a:pt x="572" y="239"/>
                  </a:moveTo>
                  <a:lnTo>
                    <a:pt x="0" y="239"/>
                  </a:lnTo>
                  <a:lnTo>
                    <a:pt x="599" y="0"/>
                  </a:lnTo>
                  <a:lnTo>
                    <a:pt x="1467" y="0"/>
                  </a:lnTo>
                  <a:lnTo>
                    <a:pt x="572" y="239"/>
                  </a:lnTo>
                  <a:close/>
                </a:path>
              </a:pathLst>
            </a:custGeom>
            <a:solidFill>
              <a:srgbClr val="351C75"/>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670" name="Google Shape;1670;p48"/>
            <p:cNvSpPr/>
            <p:nvPr/>
          </p:nvSpPr>
          <p:spPr>
            <a:xfrm>
              <a:off x="3645844" y="6209358"/>
              <a:ext cx="365226" cy="49514"/>
            </a:xfrm>
            <a:custGeom>
              <a:rect b="b" l="l" r="r" t="t"/>
              <a:pathLst>
                <a:path extrusionOk="0" h="239" w="1767">
                  <a:moveTo>
                    <a:pt x="572" y="239"/>
                  </a:moveTo>
                  <a:lnTo>
                    <a:pt x="0" y="239"/>
                  </a:lnTo>
                  <a:lnTo>
                    <a:pt x="895" y="0"/>
                  </a:lnTo>
                  <a:lnTo>
                    <a:pt x="1767" y="0"/>
                  </a:lnTo>
                  <a:lnTo>
                    <a:pt x="572" y="239"/>
                  </a:lnTo>
                  <a:close/>
                </a:path>
              </a:pathLst>
            </a:custGeom>
            <a:solidFill>
              <a:srgbClr val="741B47"/>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grpSp>
        <p:nvGrpSpPr>
          <p:cNvPr id="1671" name="Google Shape;1671;p48"/>
          <p:cNvGrpSpPr/>
          <p:nvPr/>
        </p:nvGrpSpPr>
        <p:grpSpPr>
          <a:xfrm>
            <a:off x="5599659" y="4378335"/>
            <a:ext cx="642470" cy="446036"/>
            <a:chOff x="6332670" y="5663946"/>
            <a:chExt cx="856627" cy="594715"/>
          </a:xfrm>
        </p:grpSpPr>
        <p:grpSp>
          <p:nvGrpSpPr>
            <p:cNvPr id="1672" name="Google Shape;1672;p48"/>
            <p:cNvGrpSpPr/>
            <p:nvPr/>
          </p:nvGrpSpPr>
          <p:grpSpPr>
            <a:xfrm>
              <a:off x="6392364" y="5663946"/>
              <a:ext cx="796933" cy="185801"/>
              <a:chOff x="3321050" y="1066800"/>
              <a:chExt cx="6505573" cy="1508125"/>
            </a:xfrm>
          </p:grpSpPr>
          <p:sp>
            <p:nvSpPr>
              <p:cNvPr id="1673" name="Google Shape;1673;p48"/>
              <p:cNvSpPr/>
              <p:nvPr/>
            </p:nvSpPr>
            <p:spPr>
              <a:xfrm>
                <a:off x="3321050" y="1066800"/>
                <a:ext cx="6505573" cy="1508125"/>
              </a:xfrm>
              <a:custGeom>
                <a:rect b="b" l="l" r="r" t="t"/>
                <a:pathLst>
                  <a:path extrusionOk="0" h="384" w="1658">
                    <a:moveTo>
                      <a:pt x="1553" y="384"/>
                    </a:moveTo>
                    <a:cubicBezTo>
                      <a:pt x="1556" y="384"/>
                      <a:pt x="1560" y="382"/>
                      <a:pt x="1561" y="379"/>
                    </a:cubicBezTo>
                    <a:cubicBezTo>
                      <a:pt x="1657" y="196"/>
                      <a:pt x="1657" y="196"/>
                      <a:pt x="1657" y="196"/>
                    </a:cubicBezTo>
                    <a:cubicBezTo>
                      <a:pt x="1658" y="194"/>
                      <a:pt x="1658" y="190"/>
                      <a:pt x="1657" y="187"/>
                    </a:cubicBezTo>
                    <a:cubicBezTo>
                      <a:pt x="1561" y="5"/>
                      <a:pt x="1561" y="5"/>
                      <a:pt x="1561" y="5"/>
                    </a:cubicBezTo>
                    <a:cubicBezTo>
                      <a:pt x="1560" y="2"/>
                      <a:pt x="1556" y="0"/>
                      <a:pt x="1553" y="0"/>
                    </a:cubicBezTo>
                    <a:cubicBezTo>
                      <a:pt x="12" y="0"/>
                      <a:pt x="12" y="0"/>
                      <a:pt x="12" y="0"/>
                    </a:cubicBezTo>
                    <a:cubicBezTo>
                      <a:pt x="5" y="0"/>
                      <a:pt x="0" y="7"/>
                      <a:pt x="3" y="14"/>
                    </a:cubicBezTo>
                    <a:cubicBezTo>
                      <a:pt x="94" y="187"/>
                      <a:pt x="94" y="187"/>
                      <a:pt x="94" y="187"/>
                    </a:cubicBezTo>
                    <a:cubicBezTo>
                      <a:pt x="94" y="187"/>
                      <a:pt x="94" y="187"/>
                      <a:pt x="94" y="187"/>
                    </a:cubicBezTo>
                    <a:cubicBezTo>
                      <a:pt x="196" y="384"/>
                      <a:pt x="196" y="384"/>
                      <a:pt x="196" y="384"/>
                    </a:cubicBezTo>
                    <a:lnTo>
                      <a:pt x="1553" y="384"/>
                    </a:lnTo>
                    <a:close/>
                  </a:path>
                </a:pathLst>
              </a:custGeom>
              <a:solidFill>
                <a:srgbClr val="6AA84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74" name="Google Shape;1674;p48"/>
              <p:cNvSpPr/>
              <p:nvPr/>
            </p:nvSpPr>
            <p:spPr>
              <a:xfrm>
                <a:off x="3321050" y="1801812"/>
                <a:ext cx="769937" cy="773112"/>
              </a:xfrm>
              <a:custGeom>
                <a:rect b="b" l="l" r="r" t="t"/>
                <a:pathLst>
                  <a:path extrusionOk="0" h="197" w="196">
                    <a:moveTo>
                      <a:pt x="94" y="9"/>
                    </a:moveTo>
                    <a:cubicBezTo>
                      <a:pt x="3" y="183"/>
                      <a:pt x="3" y="183"/>
                      <a:pt x="3" y="183"/>
                    </a:cubicBezTo>
                    <a:cubicBezTo>
                      <a:pt x="0" y="189"/>
                      <a:pt x="5" y="197"/>
                      <a:pt x="12" y="197"/>
                    </a:cubicBezTo>
                    <a:cubicBezTo>
                      <a:pt x="196" y="197"/>
                      <a:pt x="196" y="197"/>
                      <a:pt x="196" y="197"/>
                    </a:cubicBezTo>
                    <a:cubicBezTo>
                      <a:pt x="94" y="0"/>
                      <a:pt x="94" y="0"/>
                      <a:pt x="94" y="0"/>
                    </a:cubicBezTo>
                    <a:cubicBezTo>
                      <a:pt x="95" y="3"/>
                      <a:pt x="95" y="7"/>
                      <a:pt x="94" y="9"/>
                    </a:cubicBezTo>
                    <a:close/>
                  </a:path>
                </a:pathLst>
              </a:custGeom>
              <a:solidFill>
                <a:srgbClr val="38761D"/>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675" name="Google Shape;1675;p48"/>
            <p:cNvGrpSpPr/>
            <p:nvPr/>
          </p:nvGrpSpPr>
          <p:grpSpPr>
            <a:xfrm flipH="1">
              <a:off x="6332670" y="5868403"/>
              <a:ext cx="796933" cy="185801"/>
              <a:chOff x="3321050" y="1066800"/>
              <a:chExt cx="6505573" cy="1508125"/>
            </a:xfrm>
          </p:grpSpPr>
          <p:sp>
            <p:nvSpPr>
              <p:cNvPr id="1676" name="Google Shape;1676;p48"/>
              <p:cNvSpPr/>
              <p:nvPr/>
            </p:nvSpPr>
            <p:spPr>
              <a:xfrm>
                <a:off x="3321050" y="1066800"/>
                <a:ext cx="6505573" cy="1508125"/>
              </a:xfrm>
              <a:custGeom>
                <a:rect b="b" l="l" r="r" t="t"/>
                <a:pathLst>
                  <a:path extrusionOk="0" h="384" w="1658">
                    <a:moveTo>
                      <a:pt x="1553" y="384"/>
                    </a:moveTo>
                    <a:cubicBezTo>
                      <a:pt x="1556" y="384"/>
                      <a:pt x="1560" y="382"/>
                      <a:pt x="1561" y="379"/>
                    </a:cubicBezTo>
                    <a:cubicBezTo>
                      <a:pt x="1657" y="196"/>
                      <a:pt x="1657" y="196"/>
                      <a:pt x="1657" y="196"/>
                    </a:cubicBezTo>
                    <a:cubicBezTo>
                      <a:pt x="1658" y="194"/>
                      <a:pt x="1658" y="190"/>
                      <a:pt x="1657" y="187"/>
                    </a:cubicBezTo>
                    <a:cubicBezTo>
                      <a:pt x="1561" y="5"/>
                      <a:pt x="1561" y="5"/>
                      <a:pt x="1561" y="5"/>
                    </a:cubicBezTo>
                    <a:cubicBezTo>
                      <a:pt x="1560" y="2"/>
                      <a:pt x="1556" y="0"/>
                      <a:pt x="1553" y="0"/>
                    </a:cubicBezTo>
                    <a:cubicBezTo>
                      <a:pt x="12" y="0"/>
                      <a:pt x="12" y="0"/>
                      <a:pt x="12" y="0"/>
                    </a:cubicBezTo>
                    <a:cubicBezTo>
                      <a:pt x="5" y="0"/>
                      <a:pt x="0" y="7"/>
                      <a:pt x="3" y="14"/>
                    </a:cubicBezTo>
                    <a:cubicBezTo>
                      <a:pt x="94" y="187"/>
                      <a:pt x="94" y="187"/>
                      <a:pt x="94" y="187"/>
                    </a:cubicBezTo>
                    <a:cubicBezTo>
                      <a:pt x="94" y="187"/>
                      <a:pt x="94" y="187"/>
                      <a:pt x="94" y="187"/>
                    </a:cubicBezTo>
                    <a:cubicBezTo>
                      <a:pt x="196" y="384"/>
                      <a:pt x="196" y="384"/>
                      <a:pt x="196" y="384"/>
                    </a:cubicBezTo>
                    <a:lnTo>
                      <a:pt x="1553" y="384"/>
                    </a:lnTo>
                    <a:close/>
                  </a:path>
                </a:pathLst>
              </a:custGeom>
              <a:solidFill>
                <a:srgbClr val="45818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77" name="Google Shape;1677;p48"/>
              <p:cNvSpPr/>
              <p:nvPr/>
            </p:nvSpPr>
            <p:spPr>
              <a:xfrm>
                <a:off x="3321050" y="1801812"/>
                <a:ext cx="769937" cy="773112"/>
              </a:xfrm>
              <a:custGeom>
                <a:rect b="b" l="l" r="r" t="t"/>
                <a:pathLst>
                  <a:path extrusionOk="0" h="197" w="196">
                    <a:moveTo>
                      <a:pt x="94" y="9"/>
                    </a:moveTo>
                    <a:cubicBezTo>
                      <a:pt x="3" y="183"/>
                      <a:pt x="3" y="183"/>
                      <a:pt x="3" y="183"/>
                    </a:cubicBezTo>
                    <a:cubicBezTo>
                      <a:pt x="0" y="189"/>
                      <a:pt x="5" y="197"/>
                      <a:pt x="12" y="197"/>
                    </a:cubicBezTo>
                    <a:cubicBezTo>
                      <a:pt x="196" y="197"/>
                      <a:pt x="196" y="197"/>
                      <a:pt x="196" y="197"/>
                    </a:cubicBezTo>
                    <a:cubicBezTo>
                      <a:pt x="94" y="0"/>
                      <a:pt x="94" y="0"/>
                      <a:pt x="94" y="0"/>
                    </a:cubicBezTo>
                    <a:cubicBezTo>
                      <a:pt x="95" y="3"/>
                      <a:pt x="95" y="7"/>
                      <a:pt x="94" y="9"/>
                    </a:cubicBezTo>
                    <a:close/>
                  </a:path>
                </a:pathLst>
              </a:custGeom>
              <a:solidFill>
                <a:srgbClr val="134F5C"/>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678" name="Google Shape;1678;p48"/>
            <p:cNvGrpSpPr/>
            <p:nvPr/>
          </p:nvGrpSpPr>
          <p:grpSpPr>
            <a:xfrm>
              <a:off x="6392364" y="6072860"/>
              <a:ext cx="796933" cy="185801"/>
              <a:chOff x="3321050" y="1066800"/>
              <a:chExt cx="6505573" cy="1508125"/>
            </a:xfrm>
          </p:grpSpPr>
          <p:sp>
            <p:nvSpPr>
              <p:cNvPr id="1679" name="Google Shape;1679;p48"/>
              <p:cNvSpPr/>
              <p:nvPr/>
            </p:nvSpPr>
            <p:spPr>
              <a:xfrm>
                <a:off x="3321050" y="1066800"/>
                <a:ext cx="6505573" cy="1508125"/>
              </a:xfrm>
              <a:custGeom>
                <a:rect b="b" l="l" r="r" t="t"/>
                <a:pathLst>
                  <a:path extrusionOk="0" h="384" w="1658">
                    <a:moveTo>
                      <a:pt x="1553" y="384"/>
                    </a:moveTo>
                    <a:cubicBezTo>
                      <a:pt x="1556" y="384"/>
                      <a:pt x="1560" y="382"/>
                      <a:pt x="1561" y="379"/>
                    </a:cubicBezTo>
                    <a:cubicBezTo>
                      <a:pt x="1657" y="196"/>
                      <a:pt x="1657" y="196"/>
                      <a:pt x="1657" y="196"/>
                    </a:cubicBezTo>
                    <a:cubicBezTo>
                      <a:pt x="1658" y="194"/>
                      <a:pt x="1658" y="190"/>
                      <a:pt x="1657" y="187"/>
                    </a:cubicBezTo>
                    <a:cubicBezTo>
                      <a:pt x="1561" y="5"/>
                      <a:pt x="1561" y="5"/>
                      <a:pt x="1561" y="5"/>
                    </a:cubicBezTo>
                    <a:cubicBezTo>
                      <a:pt x="1560" y="2"/>
                      <a:pt x="1556" y="0"/>
                      <a:pt x="1553" y="0"/>
                    </a:cubicBezTo>
                    <a:cubicBezTo>
                      <a:pt x="12" y="0"/>
                      <a:pt x="12" y="0"/>
                      <a:pt x="12" y="0"/>
                    </a:cubicBezTo>
                    <a:cubicBezTo>
                      <a:pt x="5" y="0"/>
                      <a:pt x="0" y="7"/>
                      <a:pt x="3" y="14"/>
                    </a:cubicBezTo>
                    <a:cubicBezTo>
                      <a:pt x="94" y="187"/>
                      <a:pt x="94" y="187"/>
                      <a:pt x="94" y="187"/>
                    </a:cubicBezTo>
                    <a:cubicBezTo>
                      <a:pt x="94" y="187"/>
                      <a:pt x="94" y="187"/>
                      <a:pt x="94" y="187"/>
                    </a:cubicBezTo>
                    <a:cubicBezTo>
                      <a:pt x="196" y="384"/>
                      <a:pt x="196" y="384"/>
                      <a:pt x="196" y="384"/>
                    </a:cubicBezTo>
                    <a:lnTo>
                      <a:pt x="1553" y="384"/>
                    </a:lnTo>
                    <a:close/>
                  </a:path>
                </a:pathLst>
              </a:custGeom>
              <a:solidFill>
                <a:srgbClr val="3C78D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80" name="Google Shape;1680;p48"/>
              <p:cNvSpPr/>
              <p:nvPr/>
            </p:nvSpPr>
            <p:spPr>
              <a:xfrm>
                <a:off x="3321050" y="1801812"/>
                <a:ext cx="769937" cy="773112"/>
              </a:xfrm>
              <a:custGeom>
                <a:rect b="b" l="l" r="r" t="t"/>
                <a:pathLst>
                  <a:path extrusionOk="0" h="197" w="196">
                    <a:moveTo>
                      <a:pt x="94" y="9"/>
                    </a:moveTo>
                    <a:cubicBezTo>
                      <a:pt x="3" y="183"/>
                      <a:pt x="3" y="183"/>
                      <a:pt x="3" y="183"/>
                    </a:cubicBezTo>
                    <a:cubicBezTo>
                      <a:pt x="0" y="189"/>
                      <a:pt x="5" y="197"/>
                      <a:pt x="12" y="197"/>
                    </a:cubicBezTo>
                    <a:cubicBezTo>
                      <a:pt x="196" y="197"/>
                      <a:pt x="196" y="197"/>
                      <a:pt x="196" y="197"/>
                    </a:cubicBezTo>
                    <a:cubicBezTo>
                      <a:pt x="94" y="0"/>
                      <a:pt x="94" y="0"/>
                      <a:pt x="94" y="0"/>
                    </a:cubicBezTo>
                    <a:cubicBezTo>
                      <a:pt x="95" y="3"/>
                      <a:pt x="95" y="7"/>
                      <a:pt x="94" y="9"/>
                    </a:cubicBezTo>
                    <a:close/>
                  </a:path>
                </a:pathLst>
              </a:custGeom>
              <a:solidFill>
                <a:srgbClr val="1C4587"/>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sp>
        <p:nvSpPr>
          <p:cNvPr id="1681" name="Google Shape;1681;p48"/>
          <p:cNvSpPr txBox="1"/>
          <p:nvPr>
            <p:ph idx="4294967295" type="title"/>
          </p:nvPr>
        </p:nvSpPr>
        <p:spPr>
          <a:xfrm>
            <a:off x="855300" y="249075"/>
            <a:ext cx="7433400" cy="396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sz="2000"/>
              <a:t>DIAGRAMS AND INFOGRAPHICS</a:t>
            </a:r>
            <a:endParaRPr sz="2000"/>
          </a:p>
        </p:txBody>
      </p:sp>
      <p:sp>
        <p:nvSpPr>
          <p:cNvPr id="1682" name="Google Shape;1682;p48"/>
          <p:cNvSpPr txBox="1"/>
          <p:nvPr>
            <p:ph idx="12" type="sldNum"/>
          </p:nvPr>
        </p:nvSpPr>
        <p:spPr>
          <a:xfrm>
            <a:off x="8640175" y="4585800"/>
            <a:ext cx="351300" cy="405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6" name="Shape 1686"/>
        <p:cNvGrpSpPr/>
        <p:nvPr/>
      </p:nvGrpSpPr>
      <p:grpSpPr>
        <a:xfrm>
          <a:off x="0" y="0"/>
          <a:ext cx="0" cy="0"/>
          <a:chOff x="0" y="0"/>
          <a:chExt cx="0" cy="0"/>
        </a:xfrm>
      </p:grpSpPr>
      <p:sp>
        <p:nvSpPr>
          <p:cNvPr id="1687" name="Google Shape;1687;p49"/>
          <p:cNvSpPr txBox="1"/>
          <p:nvPr/>
        </p:nvSpPr>
        <p:spPr>
          <a:xfrm>
            <a:off x="731900" y="2374250"/>
            <a:ext cx="7327500" cy="25707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en" sz="3600">
                <a:solidFill>
                  <a:schemeClr val="dk1"/>
                </a:solidFill>
                <a:latin typeface="Inria Sans"/>
                <a:ea typeface="Inria Sans"/>
                <a:cs typeface="Inria Sans"/>
                <a:sym typeface="Inria Sans"/>
              </a:rPr>
              <a:t>✋👆👉👍👤👦👧👨👩👪💃🏃💑❤😂😉😋😒😭👶😸🐟🍒🍔💣📌📖🔨🎃🎈🎨🏈🏰🌏🔌🔑</a:t>
            </a:r>
            <a:r>
              <a:rPr lang="en" sz="2400">
                <a:solidFill>
                  <a:schemeClr val="lt1"/>
                </a:solidFill>
                <a:highlight>
                  <a:schemeClr val="accent3"/>
                </a:highlight>
                <a:latin typeface="Inria Sans"/>
                <a:ea typeface="Inria Sans"/>
                <a:cs typeface="Inria Sans"/>
                <a:sym typeface="Inria Sans"/>
              </a:rPr>
              <a:t> and many more...</a:t>
            </a:r>
            <a:endParaRPr sz="2400">
              <a:solidFill>
                <a:schemeClr val="lt1"/>
              </a:solidFill>
              <a:highlight>
                <a:schemeClr val="accent3"/>
              </a:highlight>
              <a:latin typeface="Inria Sans"/>
              <a:ea typeface="Inria Sans"/>
              <a:cs typeface="Inria Sans"/>
              <a:sym typeface="Inria Sans"/>
            </a:endParaRPr>
          </a:p>
        </p:txBody>
      </p:sp>
      <p:sp>
        <p:nvSpPr>
          <p:cNvPr id="1688" name="Google Shape;1688;p49"/>
          <p:cNvSpPr txBox="1"/>
          <p:nvPr>
            <p:ph idx="12" type="sldNum"/>
          </p:nvPr>
        </p:nvSpPr>
        <p:spPr>
          <a:xfrm>
            <a:off x="8640175" y="4585800"/>
            <a:ext cx="351300" cy="405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1689" name="Google Shape;1689;p49"/>
          <p:cNvSpPr txBox="1"/>
          <p:nvPr>
            <p:ph idx="4294967295" type="body"/>
          </p:nvPr>
        </p:nvSpPr>
        <p:spPr>
          <a:xfrm>
            <a:off x="732025" y="856425"/>
            <a:ext cx="7327500" cy="1151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sz="1400"/>
              <a:t>You can also use any emoji as an icon!</a:t>
            </a:r>
            <a:br>
              <a:rPr lang="en" sz="1400"/>
            </a:br>
            <a:r>
              <a:rPr lang="en" sz="1400"/>
              <a:t>And of course it resizes without losing quality.</a:t>
            </a:r>
            <a:endParaRPr sz="1400"/>
          </a:p>
          <a:p>
            <a:pPr indent="0" lvl="0" marL="0" rtl="0" algn="l">
              <a:spcBef>
                <a:spcPts val="600"/>
              </a:spcBef>
              <a:spcAft>
                <a:spcPts val="600"/>
              </a:spcAft>
              <a:buNone/>
            </a:pPr>
            <a:r>
              <a:rPr lang="en" sz="1400"/>
              <a:t>How? Follow Google instructions </a:t>
            </a:r>
            <a:r>
              <a:rPr lang="en" sz="1400" u="sng">
                <a:hlinkClick r:id="rId3"/>
              </a:rPr>
              <a:t>https://twitter.com/googledocs/status/730087240156643328</a:t>
            </a:r>
            <a:endParaRPr sz="140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D966"/>
            </a:gs>
            <a:gs pos="100000">
              <a:srgbClr val="FF9900"/>
            </a:gs>
          </a:gsLst>
          <a:path path="circle">
            <a:fillToRect b="50%" l="50%" r="50%" t="50%"/>
          </a:path>
          <a:tileRect/>
        </a:gradFill>
      </p:bgPr>
    </p:bg>
    <p:spTree>
      <p:nvGrpSpPr>
        <p:cNvPr id="1693" name="Shape 1693"/>
        <p:cNvGrpSpPr/>
        <p:nvPr/>
      </p:nvGrpSpPr>
      <p:grpSpPr>
        <a:xfrm>
          <a:off x="0" y="0"/>
          <a:ext cx="0" cy="0"/>
          <a:chOff x="0" y="0"/>
          <a:chExt cx="0" cy="0"/>
        </a:xfrm>
      </p:grpSpPr>
      <p:pic>
        <p:nvPicPr>
          <p:cNvPr id="1694" name="Google Shape;1694;p50">
            <a:hlinkClick r:id="rId3"/>
          </p:cNvPr>
          <p:cNvPicPr preferRelativeResize="0"/>
          <p:nvPr/>
        </p:nvPicPr>
        <p:blipFill rotWithShape="1">
          <a:blip r:embed="rId4">
            <a:alphaModFix/>
          </a:blip>
          <a:srcRect b="0" l="0" r="0" t="0"/>
          <a:stretch/>
        </p:blipFill>
        <p:spPr>
          <a:xfrm>
            <a:off x="3426425" y="1451225"/>
            <a:ext cx="2291150" cy="550600"/>
          </a:xfrm>
          <a:prstGeom prst="rect">
            <a:avLst/>
          </a:prstGeom>
          <a:noFill/>
          <a:ln>
            <a:noFill/>
          </a:ln>
        </p:spPr>
      </p:pic>
      <p:sp>
        <p:nvSpPr>
          <p:cNvPr id="1695" name="Google Shape;1695;p50"/>
          <p:cNvSpPr txBox="1"/>
          <p:nvPr/>
        </p:nvSpPr>
        <p:spPr>
          <a:xfrm>
            <a:off x="1106100" y="2209500"/>
            <a:ext cx="6931800" cy="2673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1800">
                <a:solidFill>
                  <a:srgbClr val="434343"/>
                </a:solidFill>
                <a:latin typeface="Montserrat"/>
                <a:ea typeface="Montserrat"/>
                <a:cs typeface="Montserrat"/>
                <a:sym typeface="Montserrat"/>
              </a:rPr>
              <a:t>Free templates for all your presentation needs</a:t>
            </a:r>
            <a:endParaRPr b="1" sz="1800">
              <a:solidFill>
                <a:srgbClr val="434343"/>
              </a:solidFill>
              <a:latin typeface="Montserrat"/>
              <a:ea typeface="Montserrat"/>
              <a:cs typeface="Montserrat"/>
              <a:sym typeface="Montserrat"/>
            </a:endParaRPr>
          </a:p>
        </p:txBody>
      </p:sp>
      <p:grpSp>
        <p:nvGrpSpPr>
          <p:cNvPr id="1696" name="Google Shape;1696;p50"/>
          <p:cNvGrpSpPr/>
          <p:nvPr/>
        </p:nvGrpSpPr>
        <p:grpSpPr>
          <a:xfrm>
            <a:off x="690575" y="3290132"/>
            <a:ext cx="7762851" cy="892418"/>
            <a:chOff x="801125" y="3213932"/>
            <a:chExt cx="7762851" cy="892418"/>
          </a:xfrm>
        </p:grpSpPr>
        <p:grpSp>
          <p:nvGrpSpPr>
            <p:cNvPr id="1697" name="Google Shape;1697;p50"/>
            <p:cNvGrpSpPr/>
            <p:nvPr/>
          </p:nvGrpSpPr>
          <p:grpSpPr>
            <a:xfrm>
              <a:off x="4845759" y="3213932"/>
              <a:ext cx="1695900" cy="892418"/>
              <a:chOff x="4845759" y="3213932"/>
              <a:chExt cx="1695900" cy="892418"/>
            </a:xfrm>
          </p:grpSpPr>
          <p:sp>
            <p:nvSpPr>
              <p:cNvPr id="1698" name="Google Shape;1698;p50"/>
              <p:cNvSpPr txBox="1"/>
              <p:nvPr/>
            </p:nvSpPr>
            <p:spPr>
              <a:xfrm>
                <a:off x="4845759" y="3469450"/>
                <a:ext cx="1695900" cy="6369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1200">
                    <a:solidFill>
                      <a:srgbClr val="434343"/>
                    </a:solidFill>
                    <a:latin typeface="Montserrat"/>
                    <a:ea typeface="Montserrat"/>
                    <a:cs typeface="Montserrat"/>
                    <a:sym typeface="Montserrat"/>
                  </a:rPr>
                  <a:t>Ready to use, professional and customizable</a:t>
                </a:r>
                <a:endParaRPr sz="1200">
                  <a:solidFill>
                    <a:srgbClr val="434343"/>
                  </a:solidFill>
                  <a:latin typeface="Montserrat"/>
                  <a:ea typeface="Montserrat"/>
                  <a:cs typeface="Montserrat"/>
                  <a:sym typeface="Montserrat"/>
                </a:endParaRPr>
              </a:p>
            </p:txBody>
          </p:sp>
          <p:sp>
            <p:nvSpPr>
              <p:cNvPr id="1699" name="Google Shape;1699;p50"/>
              <p:cNvSpPr/>
              <p:nvPr/>
            </p:nvSpPr>
            <p:spPr>
              <a:xfrm>
                <a:off x="5603395" y="3213932"/>
                <a:ext cx="180627" cy="181175"/>
              </a:xfrm>
              <a:custGeom>
                <a:rect b="b" l="l" r="r" t="t"/>
                <a:pathLst>
                  <a:path extrusionOk="0" h="5947" w="5929">
                    <a:moveTo>
                      <a:pt x="4679" y="0"/>
                    </a:moveTo>
                    <a:lnTo>
                      <a:pt x="4567" y="19"/>
                    </a:lnTo>
                    <a:lnTo>
                      <a:pt x="4474" y="37"/>
                    </a:lnTo>
                    <a:lnTo>
                      <a:pt x="4381" y="93"/>
                    </a:lnTo>
                    <a:lnTo>
                      <a:pt x="4288" y="168"/>
                    </a:lnTo>
                    <a:lnTo>
                      <a:pt x="3747" y="690"/>
                    </a:lnTo>
                    <a:lnTo>
                      <a:pt x="3729" y="746"/>
                    </a:lnTo>
                    <a:lnTo>
                      <a:pt x="3710" y="802"/>
                    </a:lnTo>
                    <a:lnTo>
                      <a:pt x="3729" y="857"/>
                    </a:lnTo>
                    <a:lnTo>
                      <a:pt x="3747" y="895"/>
                    </a:lnTo>
                    <a:lnTo>
                      <a:pt x="5033" y="2181"/>
                    </a:lnTo>
                    <a:lnTo>
                      <a:pt x="5089" y="2218"/>
                    </a:lnTo>
                    <a:lnTo>
                      <a:pt x="5182" y="2218"/>
                    </a:lnTo>
                    <a:lnTo>
                      <a:pt x="5238" y="2181"/>
                    </a:lnTo>
                    <a:lnTo>
                      <a:pt x="5779" y="1640"/>
                    </a:lnTo>
                    <a:lnTo>
                      <a:pt x="5835" y="1566"/>
                    </a:lnTo>
                    <a:lnTo>
                      <a:pt x="5891" y="1473"/>
                    </a:lnTo>
                    <a:lnTo>
                      <a:pt x="5928" y="1361"/>
                    </a:lnTo>
                    <a:lnTo>
                      <a:pt x="5928" y="1249"/>
                    </a:lnTo>
                    <a:lnTo>
                      <a:pt x="5928" y="1156"/>
                    </a:lnTo>
                    <a:lnTo>
                      <a:pt x="5891" y="1044"/>
                    </a:lnTo>
                    <a:lnTo>
                      <a:pt x="5835" y="951"/>
                    </a:lnTo>
                    <a:lnTo>
                      <a:pt x="5779" y="857"/>
                    </a:lnTo>
                    <a:lnTo>
                      <a:pt x="5071" y="168"/>
                    </a:lnTo>
                    <a:lnTo>
                      <a:pt x="4977" y="93"/>
                    </a:lnTo>
                    <a:lnTo>
                      <a:pt x="4884" y="37"/>
                    </a:lnTo>
                    <a:lnTo>
                      <a:pt x="4791" y="19"/>
                    </a:lnTo>
                    <a:lnTo>
                      <a:pt x="4679" y="0"/>
                    </a:lnTo>
                    <a:close/>
                    <a:moveTo>
                      <a:pt x="3393" y="1883"/>
                    </a:moveTo>
                    <a:lnTo>
                      <a:pt x="3449" y="1920"/>
                    </a:lnTo>
                    <a:lnTo>
                      <a:pt x="3486" y="1976"/>
                    </a:lnTo>
                    <a:lnTo>
                      <a:pt x="3505" y="2050"/>
                    </a:lnTo>
                    <a:lnTo>
                      <a:pt x="3486" y="2106"/>
                    </a:lnTo>
                    <a:lnTo>
                      <a:pt x="3449" y="2162"/>
                    </a:lnTo>
                    <a:lnTo>
                      <a:pt x="1660" y="3952"/>
                    </a:lnTo>
                    <a:lnTo>
                      <a:pt x="1604" y="3970"/>
                    </a:lnTo>
                    <a:lnTo>
                      <a:pt x="1548" y="3989"/>
                    </a:lnTo>
                    <a:lnTo>
                      <a:pt x="1492" y="3970"/>
                    </a:lnTo>
                    <a:lnTo>
                      <a:pt x="1436" y="3952"/>
                    </a:lnTo>
                    <a:lnTo>
                      <a:pt x="1399" y="3896"/>
                    </a:lnTo>
                    <a:lnTo>
                      <a:pt x="1380" y="3821"/>
                    </a:lnTo>
                    <a:lnTo>
                      <a:pt x="1399" y="3765"/>
                    </a:lnTo>
                    <a:lnTo>
                      <a:pt x="1436" y="3709"/>
                    </a:lnTo>
                    <a:lnTo>
                      <a:pt x="3225" y="1920"/>
                    </a:lnTo>
                    <a:lnTo>
                      <a:pt x="3281" y="1883"/>
                    </a:lnTo>
                    <a:close/>
                    <a:moveTo>
                      <a:pt x="1007" y="4362"/>
                    </a:moveTo>
                    <a:lnTo>
                      <a:pt x="1007" y="4921"/>
                    </a:lnTo>
                    <a:lnTo>
                      <a:pt x="1566" y="4921"/>
                    </a:lnTo>
                    <a:lnTo>
                      <a:pt x="1566" y="5331"/>
                    </a:lnTo>
                    <a:lnTo>
                      <a:pt x="821" y="5462"/>
                    </a:lnTo>
                    <a:lnTo>
                      <a:pt x="467" y="5107"/>
                    </a:lnTo>
                    <a:lnTo>
                      <a:pt x="597" y="4362"/>
                    </a:lnTo>
                    <a:close/>
                    <a:moveTo>
                      <a:pt x="3337" y="1118"/>
                    </a:moveTo>
                    <a:lnTo>
                      <a:pt x="3300" y="1156"/>
                    </a:lnTo>
                    <a:lnTo>
                      <a:pt x="243" y="4213"/>
                    </a:lnTo>
                    <a:lnTo>
                      <a:pt x="1" y="5611"/>
                    </a:lnTo>
                    <a:lnTo>
                      <a:pt x="1" y="5685"/>
                    </a:lnTo>
                    <a:lnTo>
                      <a:pt x="1" y="5741"/>
                    </a:lnTo>
                    <a:lnTo>
                      <a:pt x="38" y="5816"/>
                    </a:lnTo>
                    <a:lnTo>
                      <a:pt x="75" y="5853"/>
                    </a:lnTo>
                    <a:lnTo>
                      <a:pt x="131" y="5890"/>
                    </a:lnTo>
                    <a:lnTo>
                      <a:pt x="187" y="5928"/>
                    </a:lnTo>
                    <a:lnTo>
                      <a:pt x="243" y="5946"/>
                    </a:lnTo>
                    <a:lnTo>
                      <a:pt x="317" y="5928"/>
                    </a:lnTo>
                    <a:lnTo>
                      <a:pt x="1734" y="5685"/>
                    </a:lnTo>
                    <a:lnTo>
                      <a:pt x="4772" y="2647"/>
                    </a:lnTo>
                    <a:lnTo>
                      <a:pt x="4810" y="2591"/>
                    </a:lnTo>
                    <a:lnTo>
                      <a:pt x="4810" y="2535"/>
                    </a:lnTo>
                    <a:lnTo>
                      <a:pt x="4810" y="2498"/>
                    </a:lnTo>
                    <a:lnTo>
                      <a:pt x="4772" y="2442"/>
                    </a:lnTo>
                    <a:lnTo>
                      <a:pt x="3486" y="1156"/>
                    </a:lnTo>
                    <a:lnTo>
                      <a:pt x="3449" y="1118"/>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4343"/>
                  </a:solidFill>
                </a:endParaRPr>
              </a:p>
            </p:txBody>
          </p:sp>
        </p:grpSp>
        <p:grpSp>
          <p:nvGrpSpPr>
            <p:cNvPr id="1700" name="Google Shape;1700;p50"/>
            <p:cNvGrpSpPr/>
            <p:nvPr/>
          </p:nvGrpSpPr>
          <p:grpSpPr>
            <a:xfrm>
              <a:off x="2823442" y="3214222"/>
              <a:ext cx="1695900" cy="892128"/>
              <a:chOff x="2823442" y="3214222"/>
              <a:chExt cx="1695900" cy="892128"/>
            </a:xfrm>
          </p:grpSpPr>
          <p:sp>
            <p:nvSpPr>
              <p:cNvPr id="1701" name="Google Shape;1701;p50"/>
              <p:cNvSpPr txBox="1"/>
              <p:nvPr/>
            </p:nvSpPr>
            <p:spPr>
              <a:xfrm>
                <a:off x="2823442" y="3469450"/>
                <a:ext cx="1695900" cy="6369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1200">
                    <a:solidFill>
                      <a:srgbClr val="434343"/>
                    </a:solidFill>
                    <a:latin typeface="Montserrat"/>
                    <a:ea typeface="Montserrat"/>
                    <a:cs typeface="Montserrat"/>
                    <a:sym typeface="Montserrat"/>
                  </a:rPr>
                  <a:t>100% free for personal or commercial use</a:t>
                </a:r>
                <a:endParaRPr sz="1200">
                  <a:solidFill>
                    <a:srgbClr val="434343"/>
                  </a:solidFill>
                  <a:latin typeface="Montserrat"/>
                  <a:ea typeface="Montserrat"/>
                  <a:cs typeface="Montserrat"/>
                  <a:sym typeface="Montserrat"/>
                </a:endParaRPr>
              </a:p>
            </p:txBody>
          </p:sp>
          <p:sp>
            <p:nvSpPr>
              <p:cNvPr id="1702" name="Google Shape;1702;p50"/>
              <p:cNvSpPr/>
              <p:nvPr/>
            </p:nvSpPr>
            <p:spPr>
              <a:xfrm>
                <a:off x="3569730" y="3214222"/>
                <a:ext cx="203323" cy="180597"/>
              </a:xfrm>
              <a:custGeom>
                <a:rect b="b" l="l" r="r" t="t"/>
                <a:pathLst>
                  <a:path extrusionOk="0" h="5928" w="6674">
                    <a:moveTo>
                      <a:pt x="2443" y="0"/>
                    </a:moveTo>
                    <a:lnTo>
                      <a:pt x="2275" y="37"/>
                    </a:lnTo>
                    <a:lnTo>
                      <a:pt x="2126" y="93"/>
                    </a:lnTo>
                    <a:lnTo>
                      <a:pt x="1995" y="187"/>
                    </a:lnTo>
                    <a:lnTo>
                      <a:pt x="1846" y="336"/>
                    </a:lnTo>
                    <a:lnTo>
                      <a:pt x="1753" y="503"/>
                    </a:lnTo>
                    <a:lnTo>
                      <a:pt x="1697" y="690"/>
                    </a:lnTo>
                    <a:lnTo>
                      <a:pt x="1660" y="876"/>
                    </a:lnTo>
                    <a:lnTo>
                      <a:pt x="1678" y="1063"/>
                    </a:lnTo>
                    <a:lnTo>
                      <a:pt x="1716" y="1249"/>
                    </a:lnTo>
                    <a:lnTo>
                      <a:pt x="1809" y="1417"/>
                    </a:lnTo>
                    <a:lnTo>
                      <a:pt x="1921" y="1566"/>
                    </a:lnTo>
                    <a:lnTo>
                      <a:pt x="3188" y="2889"/>
                    </a:lnTo>
                    <a:lnTo>
                      <a:pt x="3263" y="2945"/>
                    </a:lnTo>
                    <a:lnTo>
                      <a:pt x="3337" y="2964"/>
                    </a:lnTo>
                    <a:lnTo>
                      <a:pt x="3412" y="2945"/>
                    </a:lnTo>
                    <a:lnTo>
                      <a:pt x="3487" y="2889"/>
                    </a:lnTo>
                    <a:lnTo>
                      <a:pt x="4754" y="1566"/>
                    </a:lnTo>
                    <a:lnTo>
                      <a:pt x="4866" y="1417"/>
                    </a:lnTo>
                    <a:lnTo>
                      <a:pt x="4940" y="1249"/>
                    </a:lnTo>
                    <a:lnTo>
                      <a:pt x="4996" y="1063"/>
                    </a:lnTo>
                    <a:lnTo>
                      <a:pt x="5015" y="876"/>
                    </a:lnTo>
                    <a:lnTo>
                      <a:pt x="4978" y="690"/>
                    </a:lnTo>
                    <a:lnTo>
                      <a:pt x="4922" y="503"/>
                    </a:lnTo>
                    <a:lnTo>
                      <a:pt x="4810" y="336"/>
                    </a:lnTo>
                    <a:lnTo>
                      <a:pt x="4679" y="187"/>
                    </a:lnTo>
                    <a:lnTo>
                      <a:pt x="4549" y="93"/>
                    </a:lnTo>
                    <a:lnTo>
                      <a:pt x="4381" y="37"/>
                    </a:lnTo>
                    <a:lnTo>
                      <a:pt x="4232" y="0"/>
                    </a:lnTo>
                    <a:lnTo>
                      <a:pt x="4064" y="0"/>
                    </a:lnTo>
                    <a:lnTo>
                      <a:pt x="3897" y="19"/>
                    </a:lnTo>
                    <a:lnTo>
                      <a:pt x="3747" y="75"/>
                    </a:lnTo>
                    <a:lnTo>
                      <a:pt x="3598" y="168"/>
                    </a:lnTo>
                    <a:lnTo>
                      <a:pt x="3468" y="280"/>
                    </a:lnTo>
                    <a:lnTo>
                      <a:pt x="3337" y="429"/>
                    </a:lnTo>
                    <a:lnTo>
                      <a:pt x="3207" y="280"/>
                    </a:lnTo>
                    <a:lnTo>
                      <a:pt x="3076" y="168"/>
                    </a:lnTo>
                    <a:lnTo>
                      <a:pt x="2927" y="75"/>
                    </a:lnTo>
                    <a:lnTo>
                      <a:pt x="2778" y="19"/>
                    </a:lnTo>
                    <a:lnTo>
                      <a:pt x="2610" y="0"/>
                    </a:lnTo>
                    <a:close/>
                    <a:moveTo>
                      <a:pt x="2219" y="3691"/>
                    </a:moveTo>
                    <a:lnTo>
                      <a:pt x="1995" y="3728"/>
                    </a:lnTo>
                    <a:lnTo>
                      <a:pt x="1772" y="3784"/>
                    </a:lnTo>
                    <a:lnTo>
                      <a:pt x="1548" y="3877"/>
                    </a:lnTo>
                    <a:lnTo>
                      <a:pt x="1362" y="4008"/>
                    </a:lnTo>
                    <a:lnTo>
                      <a:pt x="821" y="4436"/>
                    </a:lnTo>
                    <a:lnTo>
                      <a:pt x="187" y="4436"/>
                    </a:lnTo>
                    <a:lnTo>
                      <a:pt x="113" y="4455"/>
                    </a:lnTo>
                    <a:lnTo>
                      <a:pt x="57" y="4492"/>
                    </a:lnTo>
                    <a:lnTo>
                      <a:pt x="1" y="4548"/>
                    </a:lnTo>
                    <a:lnTo>
                      <a:pt x="1" y="4623"/>
                    </a:lnTo>
                    <a:lnTo>
                      <a:pt x="1" y="5741"/>
                    </a:lnTo>
                    <a:lnTo>
                      <a:pt x="1" y="5816"/>
                    </a:lnTo>
                    <a:lnTo>
                      <a:pt x="57" y="5872"/>
                    </a:lnTo>
                    <a:lnTo>
                      <a:pt x="113" y="5909"/>
                    </a:lnTo>
                    <a:lnTo>
                      <a:pt x="187" y="5928"/>
                    </a:lnTo>
                    <a:lnTo>
                      <a:pt x="4325" y="5928"/>
                    </a:lnTo>
                    <a:lnTo>
                      <a:pt x="4437" y="5909"/>
                    </a:lnTo>
                    <a:lnTo>
                      <a:pt x="4568" y="5890"/>
                    </a:lnTo>
                    <a:lnTo>
                      <a:pt x="4679" y="5834"/>
                    </a:lnTo>
                    <a:lnTo>
                      <a:pt x="4791" y="5760"/>
                    </a:lnTo>
                    <a:lnTo>
                      <a:pt x="6543" y="4362"/>
                    </a:lnTo>
                    <a:lnTo>
                      <a:pt x="6599" y="4306"/>
                    </a:lnTo>
                    <a:lnTo>
                      <a:pt x="6637" y="4231"/>
                    </a:lnTo>
                    <a:lnTo>
                      <a:pt x="6674" y="4157"/>
                    </a:lnTo>
                    <a:lnTo>
                      <a:pt x="6674" y="4082"/>
                    </a:lnTo>
                    <a:lnTo>
                      <a:pt x="6674" y="4008"/>
                    </a:lnTo>
                    <a:lnTo>
                      <a:pt x="6655" y="3933"/>
                    </a:lnTo>
                    <a:lnTo>
                      <a:pt x="6618" y="3859"/>
                    </a:lnTo>
                    <a:lnTo>
                      <a:pt x="6543" y="3784"/>
                    </a:lnTo>
                    <a:lnTo>
                      <a:pt x="6506" y="3747"/>
                    </a:lnTo>
                    <a:lnTo>
                      <a:pt x="6432" y="3728"/>
                    </a:lnTo>
                    <a:lnTo>
                      <a:pt x="6376" y="3709"/>
                    </a:lnTo>
                    <a:lnTo>
                      <a:pt x="6301" y="3709"/>
                    </a:lnTo>
                    <a:lnTo>
                      <a:pt x="6171" y="3728"/>
                    </a:lnTo>
                    <a:lnTo>
                      <a:pt x="6115" y="3747"/>
                    </a:lnTo>
                    <a:lnTo>
                      <a:pt x="6059" y="3784"/>
                    </a:lnTo>
                    <a:lnTo>
                      <a:pt x="4978" y="4641"/>
                    </a:lnTo>
                    <a:lnTo>
                      <a:pt x="4885" y="4716"/>
                    </a:lnTo>
                    <a:lnTo>
                      <a:pt x="4773" y="4772"/>
                    </a:lnTo>
                    <a:lnTo>
                      <a:pt x="4642" y="4809"/>
                    </a:lnTo>
                    <a:lnTo>
                      <a:pt x="3095" y="4809"/>
                    </a:lnTo>
                    <a:lnTo>
                      <a:pt x="3039" y="4772"/>
                    </a:lnTo>
                    <a:lnTo>
                      <a:pt x="2983" y="4716"/>
                    </a:lnTo>
                    <a:lnTo>
                      <a:pt x="2965" y="4660"/>
                    </a:lnTo>
                    <a:lnTo>
                      <a:pt x="2965" y="4586"/>
                    </a:lnTo>
                    <a:lnTo>
                      <a:pt x="3002" y="4511"/>
                    </a:lnTo>
                    <a:lnTo>
                      <a:pt x="3076" y="4455"/>
                    </a:lnTo>
                    <a:lnTo>
                      <a:pt x="3151" y="4436"/>
                    </a:lnTo>
                    <a:lnTo>
                      <a:pt x="4120" y="4436"/>
                    </a:lnTo>
                    <a:lnTo>
                      <a:pt x="4195" y="4418"/>
                    </a:lnTo>
                    <a:lnTo>
                      <a:pt x="4307" y="4362"/>
                    </a:lnTo>
                    <a:lnTo>
                      <a:pt x="4363" y="4306"/>
                    </a:lnTo>
                    <a:lnTo>
                      <a:pt x="4400" y="4250"/>
                    </a:lnTo>
                    <a:lnTo>
                      <a:pt x="4419" y="4194"/>
                    </a:lnTo>
                    <a:lnTo>
                      <a:pt x="4437" y="4138"/>
                    </a:lnTo>
                    <a:lnTo>
                      <a:pt x="4456" y="4045"/>
                    </a:lnTo>
                    <a:lnTo>
                      <a:pt x="4437" y="3970"/>
                    </a:lnTo>
                    <a:lnTo>
                      <a:pt x="4400" y="3896"/>
                    </a:lnTo>
                    <a:lnTo>
                      <a:pt x="4363" y="3821"/>
                    </a:lnTo>
                    <a:lnTo>
                      <a:pt x="4307" y="3784"/>
                    </a:lnTo>
                    <a:lnTo>
                      <a:pt x="4232" y="3728"/>
                    </a:lnTo>
                    <a:lnTo>
                      <a:pt x="4158" y="3709"/>
                    </a:lnTo>
                    <a:lnTo>
                      <a:pt x="4083" y="369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4343"/>
                  </a:solidFill>
                </a:endParaRPr>
              </a:p>
            </p:txBody>
          </p:sp>
        </p:grpSp>
        <p:grpSp>
          <p:nvGrpSpPr>
            <p:cNvPr id="1703" name="Google Shape;1703;p50"/>
            <p:cNvGrpSpPr/>
            <p:nvPr/>
          </p:nvGrpSpPr>
          <p:grpSpPr>
            <a:xfrm>
              <a:off x="6868076" y="3213932"/>
              <a:ext cx="1695900" cy="892418"/>
              <a:chOff x="6868076" y="3213932"/>
              <a:chExt cx="1695900" cy="892418"/>
            </a:xfrm>
          </p:grpSpPr>
          <p:sp>
            <p:nvSpPr>
              <p:cNvPr id="1704" name="Google Shape;1704;p50"/>
              <p:cNvSpPr txBox="1"/>
              <p:nvPr/>
            </p:nvSpPr>
            <p:spPr>
              <a:xfrm>
                <a:off x="6868076" y="3469450"/>
                <a:ext cx="1695900" cy="6369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1200">
                    <a:solidFill>
                      <a:srgbClr val="434343"/>
                    </a:solidFill>
                    <a:latin typeface="Montserrat"/>
                    <a:ea typeface="Montserrat"/>
                    <a:cs typeface="Montserrat"/>
                    <a:sym typeface="Montserrat"/>
                  </a:rPr>
                  <a:t>Blow your audience away with attractive visuals</a:t>
                </a:r>
                <a:endParaRPr sz="1200">
                  <a:solidFill>
                    <a:srgbClr val="434343"/>
                  </a:solidFill>
                  <a:latin typeface="Montserrat"/>
                  <a:ea typeface="Montserrat"/>
                  <a:cs typeface="Montserrat"/>
                  <a:sym typeface="Montserrat"/>
                </a:endParaRPr>
              </a:p>
            </p:txBody>
          </p:sp>
          <p:sp>
            <p:nvSpPr>
              <p:cNvPr id="1705" name="Google Shape;1705;p50"/>
              <p:cNvSpPr/>
              <p:nvPr/>
            </p:nvSpPr>
            <p:spPr>
              <a:xfrm>
                <a:off x="7625712" y="3213932"/>
                <a:ext cx="180627" cy="181175"/>
              </a:xfrm>
              <a:custGeom>
                <a:rect b="b" l="l" r="r" t="t"/>
                <a:pathLst>
                  <a:path extrusionOk="0" h="5947" w="5929">
                    <a:moveTo>
                      <a:pt x="784" y="4940"/>
                    </a:moveTo>
                    <a:lnTo>
                      <a:pt x="839" y="4958"/>
                    </a:lnTo>
                    <a:lnTo>
                      <a:pt x="933" y="5014"/>
                    </a:lnTo>
                    <a:lnTo>
                      <a:pt x="989" y="5107"/>
                    </a:lnTo>
                    <a:lnTo>
                      <a:pt x="1007" y="5145"/>
                    </a:lnTo>
                    <a:lnTo>
                      <a:pt x="1007" y="5201"/>
                    </a:lnTo>
                    <a:lnTo>
                      <a:pt x="1007" y="5257"/>
                    </a:lnTo>
                    <a:lnTo>
                      <a:pt x="989" y="5313"/>
                    </a:lnTo>
                    <a:lnTo>
                      <a:pt x="933" y="5406"/>
                    </a:lnTo>
                    <a:lnTo>
                      <a:pt x="839" y="5462"/>
                    </a:lnTo>
                    <a:lnTo>
                      <a:pt x="784" y="5480"/>
                    </a:lnTo>
                    <a:lnTo>
                      <a:pt x="672" y="5480"/>
                    </a:lnTo>
                    <a:lnTo>
                      <a:pt x="634" y="5462"/>
                    </a:lnTo>
                    <a:lnTo>
                      <a:pt x="541" y="5406"/>
                    </a:lnTo>
                    <a:lnTo>
                      <a:pt x="485" y="5313"/>
                    </a:lnTo>
                    <a:lnTo>
                      <a:pt x="467" y="5257"/>
                    </a:lnTo>
                    <a:lnTo>
                      <a:pt x="448" y="5201"/>
                    </a:lnTo>
                    <a:lnTo>
                      <a:pt x="467" y="5145"/>
                    </a:lnTo>
                    <a:lnTo>
                      <a:pt x="485" y="5107"/>
                    </a:lnTo>
                    <a:lnTo>
                      <a:pt x="541" y="5014"/>
                    </a:lnTo>
                    <a:lnTo>
                      <a:pt x="634" y="4958"/>
                    </a:lnTo>
                    <a:lnTo>
                      <a:pt x="672" y="4940"/>
                    </a:lnTo>
                    <a:close/>
                    <a:moveTo>
                      <a:pt x="206" y="2610"/>
                    </a:moveTo>
                    <a:lnTo>
                      <a:pt x="168" y="2628"/>
                    </a:lnTo>
                    <a:lnTo>
                      <a:pt x="75" y="2684"/>
                    </a:lnTo>
                    <a:lnTo>
                      <a:pt x="19" y="2777"/>
                    </a:lnTo>
                    <a:lnTo>
                      <a:pt x="1" y="2833"/>
                    </a:lnTo>
                    <a:lnTo>
                      <a:pt x="1" y="2889"/>
                    </a:lnTo>
                    <a:lnTo>
                      <a:pt x="1" y="5667"/>
                    </a:lnTo>
                    <a:lnTo>
                      <a:pt x="1" y="5723"/>
                    </a:lnTo>
                    <a:lnTo>
                      <a:pt x="19" y="5779"/>
                    </a:lnTo>
                    <a:lnTo>
                      <a:pt x="75" y="5872"/>
                    </a:lnTo>
                    <a:lnTo>
                      <a:pt x="168" y="5928"/>
                    </a:lnTo>
                    <a:lnTo>
                      <a:pt x="206" y="5946"/>
                    </a:lnTo>
                    <a:lnTo>
                      <a:pt x="1250" y="5946"/>
                    </a:lnTo>
                    <a:lnTo>
                      <a:pt x="1305" y="5928"/>
                    </a:lnTo>
                    <a:lnTo>
                      <a:pt x="1399" y="5872"/>
                    </a:lnTo>
                    <a:lnTo>
                      <a:pt x="1455" y="5779"/>
                    </a:lnTo>
                    <a:lnTo>
                      <a:pt x="1473" y="5723"/>
                    </a:lnTo>
                    <a:lnTo>
                      <a:pt x="1473" y="5667"/>
                    </a:lnTo>
                    <a:lnTo>
                      <a:pt x="1473" y="2889"/>
                    </a:lnTo>
                    <a:lnTo>
                      <a:pt x="1473" y="2833"/>
                    </a:lnTo>
                    <a:lnTo>
                      <a:pt x="1455" y="2777"/>
                    </a:lnTo>
                    <a:lnTo>
                      <a:pt x="1399" y="2684"/>
                    </a:lnTo>
                    <a:lnTo>
                      <a:pt x="1305" y="2628"/>
                    </a:lnTo>
                    <a:lnTo>
                      <a:pt x="1250" y="2610"/>
                    </a:lnTo>
                    <a:close/>
                    <a:moveTo>
                      <a:pt x="3617" y="0"/>
                    </a:moveTo>
                    <a:lnTo>
                      <a:pt x="3524" y="19"/>
                    </a:lnTo>
                    <a:lnTo>
                      <a:pt x="3468" y="75"/>
                    </a:lnTo>
                    <a:lnTo>
                      <a:pt x="3393" y="168"/>
                    </a:lnTo>
                    <a:lnTo>
                      <a:pt x="3337" y="261"/>
                    </a:lnTo>
                    <a:lnTo>
                      <a:pt x="3263" y="485"/>
                    </a:lnTo>
                    <a:lnTo>
                      <a:pt x="3225" y="671"/>
                    </a:lnTo>
                    <a:lnTo>
                      <a:pt x="3169" y="858"/>
                    </a:lnTo>
                    <a:lnTo>
                      <a:pt x="3114" y="1044"/>
                    </a:lnTo>
                    <a:lnTo>
                      <a:pt x="3039" y="1212"/>
                    </a:lnTo>
                    <a:lnTo>
                      <a:pt x="2983" y="1286"/>
                    </a:lnTo>
                    <a:lnTo>
                      <a:pt x="2927" y="1361"/>
                    </a:lnTo>
                    <a:lnTo>
                      <a:pt x="2797" y="1510"/>
                    </a:lnTo>
                    <a:lnTo>
                      <a:pt x="2666" y="1659"/>
                    </a:lnTo>
                    <a:lnTo>
                      <a:pt x="2442" y="1995"/>
                    </a:lnTo>
                    <a:lnTo>
                      <a:pt x="2200" y="2330"/>
                    </a:lnTo>
                    <a:lnTo>
                      <a:pt x="2051" y="2498"/>
                    </a:lnTo>
                    <a:lnTo>
                      <a:pt x="1883" y="2666"/>
                    </a:lnTo>
                    <a:lnTo>
                      <a:pt x="1865" y="2722"/>
                    </a:lnTo>
                    <a:lnTo>
                      <a:pt x="1846" y="2777"/>
                    </a:lnTo>
                    <a:lnTo>
                      <a:pt x="1846" y="5257"/>
                    </a:lnTo>
                    <a:lnTo>
                      <a:pt x="1865" y="5313"/>
                    </a:lnTo>
                    <a:lnTo>
                      <a:pt x="1883" y="5350"/>
                    </a:lnTo>
                    <a:lnTo>
                      <a:pt x="1939" y="5387"/>
                    </a:lnTo>
                    <a:lnTo>
                      <a:pt x="1995" y="5387"/>
                    </a:lnTo>
                    <a:lnTo>
                      <a:pt x="2126" y="5406"/>
                    </a:lnTo>
                    <a:lnTo>
                      <a:pt x="2293" y="5462"/>
                    </a:lnTo>
                    <a:lnTo>
                      <a:pt x="2592" y="5573"/>
                    </a:lnTo>
                    <a:lnTo>
                      <a:pt x="2890" y="5704"/>
                    </a:lnTo>
                    <a:lnTo>
                      <a:pt x="3225" y="5816"/>
                    </a:lnTo>
                    <a:lnTo>
                      <a:pt x="3393" y="5872"/>
                    </a:lnTo>
                    <a:lnTo>
                      <a:pt x="3580" y="5909"/>
                    </a:lnTo>
                    <a:lnTo>
                      <a:pt x="3785" y="5946"/>
                    </a:lnTo>
                    <a:lnTo>
                      <a:pt x="4400" y="5946"/>
                    </a:lnTo>
                    <a:lnTo>
                      <a:pt x="4586" y="5928"/>
                    </a:lnTo>
                    <a:lnTo>
                      <a:pt x="4772" y="5909"/>
                    </a:lnTo>
                    <a:lnTo>
                      <a:pt x="4940" y="5853"/>
                    </a:lnTo>
                    <a:lnTo>
                      <a:pt x="5108" y="5797"/>
                    </a:lnTo>
                    <a:lnTo>
                      <a:pt x="5238" y="5723"/>
                    </a:lnTo>
                    <a:lnTo>
                      <a:pt x="5332" y="5611"/>
                    </a:lnTo>
                    <a:lnTo>
                      <a:pt x="5388" y="5499"/>
                    </a:lnTo>
                    <a:lnTo>
                      <a:pt x="5425" y="5368"/>
                    </a:lnTo>
                    <a:lnTo>
                      <a:pt x="5425" y="5238"/>
                    </a:lnTo>
                    <a:lnTo>
                      <a:pt x="5406" y="5089"/>
                    </a:lnTo>
                    <a:lnTo>
                      <a:pt x="5481" y="4996"/>
                    </a:lnTo>
                    <a:lnTo>
                      <a:pt x="5537" y="4902"/>
                    </a:lnTo>
                    <a:lnTo>
                      <a:pt x="5574" y="4809"/>
                    </a:lnTo>
                    <a:lnTo>
                      <a:pt x="5611" y="4697"/>
                    </a:lnTo>
                    <a:lnTo>
                      <a:pt x="5630" y="4567"/>
                    </a:lnTo>
                    <a:lnTo>
                      <a:pt x="5630" y="4455"/>
                    </a:lnTo>
                    <a:lnTo>
                      <a:pt x="5630" y="4325"/>
                    </a:lnTo>
                    <a:lnTo>
                      <a:pt x="5593" y="4213"/>
                    </a:lnTo>
                    <a:lnTo>
                      <a:pt x="5667" y="4101"/>
                    </a:lnTo>
                    <a:lnTo>
                      <a:pt x="5723" y="3989"/>
                    </a:lnTo>
                    <a:lnTo>
                      <a:pt x="5742" y="3877"/>
                    </a:lnTo>
                    <a:lnTo>
                      <a:pt x="5779" y="3747"/>
                    </a:lnTo>
                    <a:lnTo>
                      <a:pt x="5779" y="3635"/>
                    </a:lnTo>
                    <a:lnTo>
                      <a:pt x="5760" y="3523"/>
                    </a:lnTo>
                    <a:lnTo>
                      <a:pt x="5742" y="3393"/>
                    </a:lnTo>
                    <a:lnTo>
                      <a:pt x="5704" y="3299"/>
                    </a:lnTo>
                    <a:lnTo>
                      <a:pt x="5798" y="3169"/>
                    </a:lnTo>
                    <a:lnTo>
                      <a:pt x="5872" y="3038"/>
                    </a:lnTo>
                    <a:lnTo>
                      <a:pt x="5909" y="2889"/>
                    </a:lnTo>
                    <a:lnTo>
                      <a:pt x="5928" y="2722"/>
                    </a:lnTo>
                    <a:lnTo>
                      <a:pt x="5909" y="2591"/>
                    </a:lnTo>
                    <a:lnTo>
                      <a:pt x="5872" y="2461"/>
                    </a:lnTo>
                    <a:lnTo>
                      <a:pt x="5816" y="2349"/>
                    </a:lnTo>
                    <a:lnTo>
                      <a:pt x="5723" y="2256"/>
                    </a:lnTo>
                    <a:lnTo>
                      <a:pt x="5630" y="2162"/>
                    </a:lnTo>
                    <a:lnTo>
                      <a:pt x="5518" y="2106"/>
                    </a:lnTo>
                    <a:lnTo>
                      <a:pt x="5388" y="2069"/>
                    </a:lnTo>
                    <a:lnTo>
                      <a:pt x="5238" y="2051"/>
                    </a:lnTo>
                    <a:lnTo>
                      <a:pt x="4064" y="2051"/>
                    </a:lnTo>
                    <a:lnTo>
                      <a:pt x="4101" y="1920"/>
                    </a:lnTo>
                    <a:lnTo>
                      <a:pt x="4157" y="1808"/>
                    </a:lnTo>
                    <a:lnTo>
                      <a:pt x="4288" y="1566"/>
                    </a:lnTo>
                    <a:lnTo>
                      <a:pt x="4344" y="1435"/>
                    </a:lnTo>
                    <a:lnTo>
                      <a:pt x="4400" y="1286"/>
                    </a:lnTo>
                    <a:lnTo>
                      <a:pt x="4437" y="1119"/>
                    </a:lnTo>
                    <a:lnTo>
                      <a:pt x="4456" y="951"/>
                    </a:lnTo>
                    <a:lnTo>
                      <a:pt x="4437" y="802"/>
                    </a:lnTo>
                    <a:lnTo>
                      <a:pt x="4418" y="671"/>
                    </a:lnTo>
                    <a:lnTo>
                      <a:pt x="4400" y="541"/>
                    </a:lnTo>
                    <a:lnTo>
                      <a:pt x="4362" y="447"/>
                    </a:lnTo>
                    <a:lnTo>
                      <a:pt x="4306" y="354"/>
                    </a:lnTo>
                    <a:lnTo>
                      <a:pt x="4251" y="280"/>
                    </a:lnTo>
                    <a:lnTo>
                      <a:pt x="4195" y="205"/>
                    </a:lnTo>
                    <a:lnTo>
                      <a:pt x="4139" y="168"/>
                    </a:lnTo>
                    <a:lnTo>
                      <a:pt x="3990" y="75"/>
                    </a:lnTo>
                    <a:lnTo>
                      <a:pt x="3859" y="37"/>
                    </a:lnTo>
                    <a:lnTo>
                      <a:pt x="3729" y="19"/>
                    </a:lnTo>
                    <a:lnTo>
                      <a:pt x="36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4343"/>
                  </a:solidFill>
                </a:endParaRPr>
              </a:p>
            </p:txBody>
          </p:sp>
        </p:grpSp>
        <p:grpSp>
          <p:nvGrpSpPr>
            <p:cNvPr id="1706" name="Google Shape;1706;p50"/>
            <p:cNvGrpSpPr/>
            <p:nvPr/>
          </p:nvGrpSpPr>
          <p:grpSpPr>
            <a:xfrm>
              <a:off x="801125" y="3214206"/>
              <a:ext cx="1695900" cy="892144"/>
              <a:chOff x="801125" y="3214206"/>
              <a:chExt cx="1695900" cy="892144"/>
            </a:xfrm>
          </p:grpSpPr>
          <p:sp>
            <p:nvSpPr>
              <p:cNvPr id="1707" name="Google Shape;1707;p50"/>
              <p:cNvSpPr txBox="1"/>
              <p:nvPr/>
            </p:nvSpPr>
            <p:spPr>
              <a:xfrm>
                <a:off x="801125" y="3469450"/>
                <a:ext cx="1695900" cy="6369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1200">
                    <a:solidFill>
                      <a:srgbClr val="434343"/>
                    </a:solidFill>
                    <a:latin typeface="Montserrat"/>
                    <a:ea typeface="Montserrat"/>
                    <a:cs typeface="Montserrat"/>
                    <a:sym typeface="Montserrat"/>
                  </a:rPr>
                  <a:t>For PowerPoint and Google Slides</a:t>
                </a:r>
                <a:endParaRPr sz="1200">
                  <a:solidFill>
                    <a:srgbClr val="434343"/>
                  </a:solidFill>
                  <a:latin typeface="Montserrat"/>
                  <a:ea typeface="Montserrat"/>
                  <a:cs typeface="Montserrat"/>
                  <a:sym typeface="Montserrat"/>
                </a:endParaRPr>
              </a:p>
            </p:txBody>
          </p:sp>
          <p:sp>
            <p:nvSpPr>
              <p:cNvPr id="1708" name="Google Shape;1708;p50"/>
              <p:cNvSpPr/>
              <p:nvPr/>
            </p:nvSpPr>
            <p:spPr>
              <a:xfrm>
                <a:off x="1535764" y="3214206"/>
                <a:ext cx="226629" cy="180627"/>
              </a:xfrm>
              <a:custGeom>
                <a:rect b="b" l="l" r="r" t="t"/>
                <a:pathLst>
                  <a:path extrusionOk="0" h="5929" w="7439">
                    <a:moveTo>
                      <a:pt x="5947" y="728"/>
                    </a:moveTo>
                    <a:lnTo>
                      <a:pt x="5947" y="3710"/>
                    </a:lnTo>
                    <a:lnTo>
                      <a:pt x="1492" y="3710"/>
                    </a:lnTo>
                    <a:lnTo>
                      <a:pt x="1492" y="728"/>
                    </a:lnTo>
                    <a:close/>
                    <a:moveTo>
                      <a:pt x="1194" y="1"/>
                    </a:moveTo>
                    <a:lnTo>
                      <a:pt x="1101" y="38"/>
                    </a:lnTo>
                    <a:lnTo>
                      <a:pt x="989" y="94"/>
                    </a:lnTo>
                    <a:lnTo>
                      <a:pt x="914" y="150"/>
                    </a:lnTo>
                    <a:lnTo>
                      <a:pt x="840" y="243"/>
                    </a:lnTo>
                    <a:lnTo>
                      <a:pt x="802" y="336"/>
                    </a:lnTo>
                    <a:lnTo>
                      <a:pt x="765" y="430"/>
                    </a:lnTo>
                    <a:lnTo>
                      <a:pt x="746" y="542"/>
                    </a:lnTo>
                    <a:lnTo>
                      <a:pt x="746" y="4437"/>
                    </a:lnTo>
                    <a:lnTo>
                      <a:pt x="6693" y="4437"/>
                    </a:lnTo>
                    <a:lnTo>
                      <a:pt x="6693" y="542"/>
                    </a:lnTo>
                    <a:lnTo>
                      <a:pt x="6674" y="430"/>
                    </a:lnTo>
                    <a:lnTo>
                      <a:pt x="6655" y="336"/>
                    </a:lnTo>
                    <a:lnTo>
                      <a:pt x="6599" y="243"/>
                    </a:lnTo>
                    <a:lnTo>
                      <a:pt x="6525" y="150"/>
                    </a:lnTo>
                    <a:lnTo>
                      <a:pt x="6450" y="94"/>
                    </a:lnTo>
                    <a:lnTo>
                      <a:pt x="6357" y="38"/>
                    </a:lnTo>
                    <a:lnTo>
                      <a:pt x="6245" y="1"/>
                    </a:lnTo>
                    <a:close/>
                    <a:moveTo>
                      <a:pt x="187" y="4810"/>
                    </a:moveTo>
                    <a:lnTo>
                      <a:pt x="131" y="4829"/>
                    </a:lnTo>
                    <a:lnTo>
                      <a:pt x="57" y="4866"/>
                    </a:lnTo>
                    <a:lnTo>
                      <a:pt x="20" y="4941"/>
                    </a:lnTo>
                    <a:lnTo>
                      <a:pt x="1" y="4996"/>
                    </a:lnTo>
                    <a:lnTo>
                      <a:pt x="1" y="5183"/>
                    </a:lnTo>
                    <a:lnTo>
                      <a:pt x="20" y="5332"/>
                    </a:lnTo>
                    <a:lnTo>
                      <a:pt x="75" y="5481"/>
                    </a:lnTo>
                    <a:lnTo>
                      <a:pt x="131" y="5612"/>
                    </a:lnTo>
                    <a:lnTo>
                      <a:pt x="225" y="5705"/>
                    </a:lnTo>
                    <a:lnTo>
                      <a:pt x="336" y="5798"/>
                    </a:lnTo>
                    <a:lnTo>
                      <a:pt x="467" y="5873"/>
                    </a:lnTo>
                    <a:lnTo>
                      <a:pt x="597" y="5910"/>
                    </a:lnTo>
                    <a:lnTo>
                      <a:pt x="746" y="5928"/>
                    </a:lnTo>
                    <a:lnTo>
                      <a:pt x="6693" y="5928"/>
                    </a:lnTo>
                    <a:lnTo>
                      <a:pt x="6842" y="5910"/>
                    </a:lnTo>
                    <a:lnTo>
                      <a:pt x="6972" y="5873"/>
                    </a:lnTo>
                    <a:lnTo>
                      <a:pt x="7103" y="5798"/>
                    </a:lnTo>
                    <a:lnTo>
                      <a:pt x="7214" y="5705"/>
                    </a:lnTo>
                    <a:lnTo>
                      <a:pt x="7308" y="5612"/>
                    </a:lnTo>
                    <a:lnTo>
                      <a:pt x="7382" y="5481"/>
                    </a:lnTo>
                    <a:lnTo>
                      <a:pt x="7420" y="5332"/>
                    </a:lnTo>
                    <a:lnTo>
                      <a:pt x="7438" y="5183"/>
                    </a:lnTo>
                    <a:lnTo>
                      <a:pt x="7438" y="4996"/>
                    </a:lnTo>
                    <a:lnTo>
                      <a:pt x="7420" y="4941"/>
                    </a:lnTo>
                    <a:lnTo>
                      <a:pt x="7382" y="4866"/>
                    </a:lnTo>
                    <a:lnTo>
                      <a:pt x="7326" y="4829"/>
                    </a:lnTo>
                    <a:lnTo>
                      <a:pt x="7252" y="4810"/>
                    </a:lnTo>
                    <a:lnTo>
                      <a:pt x="4437" y="4810"/>
                    </a:lnTo>
                    <a:lnTo>
                      <a:pt x="4419" y="4903"/>
                    </a:lnTo>
                    <a:lnTo>
                      <a:pt x="4400" y="4978"/>
                    </a:lnTo>
                    <a:lnTo>
                      <a:pt x="4363" y="5034"/>
                    </a:lnTo>
                    <a:lnTo>
                      <a:pt x="4325" y="5090"/>
                    </a:lnTo>
                    <a:lnTo>
                      <a:pt x="4269" y="5127"/>
                    </a:lnTo>
                    <a:lnTo>
                      <a:pt x="4195" y="5164"/>
                    </a:lnTo>
                    <a:lnTo>
                      <a:pt x="4139" y="5183"/>
                    </a:lnTo>
                    <a:lnTo>
                      <a:pt x="3263" y="5183"/>
                    </a:lnTo>
                    <a:lnTo>
                      <a:pt x="3207" y="5146"/>
                    </a:lnTo>
                    <a:lnTo>
                      <a:pt x="3132" y="5108"/>
                    </a:lnTo>
                    <a:lnTo>
                      <a:pt x="3076" y="5071"/>
                    </a:lnTo>
                    <a:lnTo>
                      <a:pt x="3039" y="5015"/>
                    </a:lnTo>
                    <a:lnTo>
                      <a:pt x="3002" y="4941"/>
                    </a:lnTo>
                    <a:lnTo>
                      <a:pt x="2983" y="4885"/>
                    </a:lnTo>
                    <a:lnTo>
                      <a:pt x="2965" y="481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4343"/>
                  </a:solidFill>
                </a:endParaRPr>
              </a:p>
            </p:txBody>
          </p:sp>
        </p:gr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15"/>
          <p:cNvSpPr txBox="1"/>
          <p:nvPr>
            <p:ph type="ctrTitle"/>
          </p:nvPr>
        </p:nvSpPr>
        <p:spPr>
          <a:xfrm>
            <a:off x="1823925" y="2066369"/>
            <a:ext cx="6634200" cy="608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TRANSITION HEADLINE</a:t>
            </a:r>
            <a:endParaRPr/>
          </a:p>
        </p:txBody>
      </p:sp>
      <p:sp>
        <p:nvSpPr>
          <p:cNvPr id="229" name="Google Shape;229;p15"/>
          <p:cNvSpPr txBox="1"/>
          <p:nvPr>
            <p:ph idx="1" type="subTitle"/>
          </p:nvPr>
        </p:nvSpPr>
        <p:spPr>
          <a:xfrm>
            <a:off x="1823925" y="2655065"/>
            <a:ext cx="6634200" cy="386400"/>
          </a:xfrm>
          <a:prstGeom prst="rect">
            <a:avLst/>
          </a:prstGeom>
        </p:spPr>
        <p:txBody>
          <a:bodyPr anchorCtr="0" anchor="t" bIns="0" lIns="0" spcFirstLastPara="1" rIns="0" wrap="square" tIns="0">
            <a:noAutofit/>
          </a:bodyPr>
          <a:lstStyle/>
          <a:p>
            <a:pPr indent="0" lvl="0" marL="0" rtl="0" algn="l">
              <a:spcBef>
                <a:spcPts val="0"/>
              </a:spcBef>
              <a:spcAft>
                <a:spcPts val="600"/>
              </a:spcAft>
              <a:buNone/>
            </a:pPr>
            <a:r>
              <a:rPr lang="en"/>
              <a:t>Let’s start with the first set of slides</a:t>
            </a:r>
            <a:endParaRPr/>
          </a:p>
        </p:txBody>
      </p:sp>
      <p:sp>
        <p:nvSpPr>
          <p:cNvPr id="230" name="Google Shape;230;p15"/>
          <p:cNvSpPr txBox="1"/>
          <p:nvPr/>
        </p:nvSpPr>
        <p:spPr>
          <a:xfrm>
            <a:off x="708350" y="2046300"/>
            <a:ext cx="908700" cy="1051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4800">
                <a:solidFill>
                  <a:schemeClr val="dk1"/>
                </a:solidFill>
                <a:latin typeface="Saira Semi Condensed"/>
                <a:ea typeface="Saira Semi Condensed"/>
                <a:cs typeface="Saira Semi Condensed"/>
                <a:sym typeface="Saira Semi Condensed"/>
              </a:rPr>
              <a:t>1</a:t>
            </a:r>
            <a:endParaRPr b="1">
              <a:solidFill>
                <a:schemeClr val="dk1"/>
              </a:solidFill>
              <a:latin typeface="Saira Semi Condensed"/>
              <a:ea typeface="Saira Semi Condensed"/>
              <a:cs typeface="Saira Semi Condensed"/>
              <a:sym typeface="Saira Semi Condense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16"/>
          <p:cNvSpPr txBox="1"/>
          <p:nvPr>
            <p:ph idx="1" type="body"/>
          </p:nvPr>
        </p:nvSpPr>
        <p:spPr>
          <a:xfrm>
            <a:off x="1977950" y="1388450"/>
            <a:ext cx="5188200" cy="3042600"/>
          </a:xfrm>
          <a:prstGeom prst="rect">
            <a:avLst/>
          </a:prstGeom>
        </p:spPr>
        <p:txBody>
          <a:bodyPr anchorCtr="0" anchor="t" bIns="0" lIns="0" spcFirstLastPara="1" rIns="0" wrap="square" tIns="0">
            <a:noAutofit/>
          </a:bodyPr>
          <a:lstStyle/>
          <a:p>
            <a:pPr indent="0" lvl="0" marL="0" rtl="0" algn="ctr">
              <a:spcBef>
                <a:spcPts val="0"/>
              </a:spcBef>
              <a:spcAft>
                <a:spcPts val="600"/>
              </a:spcAft>
              <a:buNone/>
            </a:pPr>
            <a:r>
              <a:rPr lang="en"/>
              <a:t>Quotations are commonly printed as a means of inspiration and to invoke philosophical thoughts from the reader.</a:t>
            </a:r>
            <a:endParaRPr/>
          </a:p>
        </p:txBody>
      </p:sp>
      <p:sp>
        <p:nvSpPr>
          <p:cNvPr id="236" name="Google Shape;236;p16"/>
          <p:cNvSpPr txBox="1"/>
          <p:nvPr>
            <p:ph idx="12" type="sldNum"/>
          </p:nvPr>
        </p:nvSpPr>
        <p:spPr>
          <a:xfrm>
            <a:off x="8640175" y="4585800"/>
            <a:ext cx="351300" cy="405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17"/>
          <p:cNvSpPr txBox="1"/>
          <p:nvPr>
            <p:ph type="title"/>
          </p:nvPr>
        </p:nvSpPr>
        <p:spPr>
          <a:xfrm>
            <a:off x="1207850" y="855506"/>
            <a:ext cx="6728400" cy="351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THIS IS A SLIDE TITLE</a:t>
            </a:r>
            <a:endParaRPr/>
          </a:p>
        </p:txBody>
      </p:sp>
      <p:sp>
        <p:nvSpPr>
          <p:cNvPr id="242" name="Google Shape;242;p17"/>
          <p:cNvSpPr txBox="1"/>
          <p:nvPr>
            <p:ph idx="1" type="body"/>
          </p:nvPr>
        </p:nvSpPr>
        <p:spPr>
          <a:xfrm>
            <a:off x="1207850" y="1430148"/>
            <a:ext cx="6728400" cy="3033900"/>
          </a:xfrm>
          <a:prstGeom prst="rect">
            <a:avLst/>
          </a:prstGeom>
        </p:spPr>
        <p:txBody>
          <a:bodyPr anchorCtr="0" anchor="t" bIns="0" lIns="0" spcFirstLastPara="1" rIns="0" wrap="square" tIns="0">
            <a:noAutofit/>
          </a:bodyPr>
          <a:lstStyle/>
          <a:p>
            <a:pPr indent="-342900" lvl="0" marL="457200" rtl="0" algn="l">
              <a:spcBef>
                <a:spcPts val="0"/>
              </a:spcBef>
              <a:spcAft>
                <a:spcPts val="0"/>
              </a:spcAft>
              <a:buSzPts val="1800"/>
              <a:buChar char="⬥"/>
            </a:pPr>
            <a:r>
              <a:rPr lang="en"/>
              <a:t>Here you have a list of items</a:t>
            </a:r>
            <a:endParaRPr/>
          </a:p>
          <a:p>
            <a:pPr indent="-342900" lvl="0" marL="457200" rtl="0" algn="l">
              <a:spcBef>
                <a:spcPts val="600"/>
              </a:spcBef>
              <a:spcAft>
                <a:spcPts val="0"/>
              </a:spcAft>
              <a:buSzPts val="1800"/>
              <a:buChar char="⬥"/>
            </a:pPr>
            <a:r>
              <a:rPr lang="en"/>
              <a:t>And some text</a:t>
            </a:r>
            <a:endParaRPr/>
          </a:p>
          <a:p>
            <a:pPr indent="-342900" lvl="0" marL="457200" rtl="0" algn="l">
              <a:spcBef>
                <a:spcPts val="600"/>
              </a:spcBef>
              <a:spcAft>
                <a:spcPts val="0"/>
              </a:spcAft>
              <a:buSzPts val="1800"/>
              <a:buChar char="⬥"/>
            </a:pPr>
            <a:r>
              <a:rPr lang="en"/>
              <a:t>But remember not to overload your slides with content</a:t>
            </a:r>
            <a:endParaRPr/>
          </a:p>
          <a:p>
            <a:pPr indent="0" lvl="0" marL="0" rtl="0" algn="l">
              <a:spcBef>
                <a:spcPts val="600"/>
              </a:spcBef>
              <a:spcAft>
                <a:spcPts val="600"/>
              </a:spcAft>
              <a:buNone/>
            </a:pPr>
            <a:r>
              <a:rPr lang="en"/>
              <a:t>Your audience will listen to you or read the content, but won’t do both. </a:t>
            </a:r>
            <a:endParaRPr/>
          </a:p>
        </p:txBody>
      </p:sp>
      <p:sp>
        <p:nvSpPr>
          <p:cNvPr id="243" name="Google Shape;243;p17"/>
          <p:cNvSpPr txBox="1"/>
          <p:nvPr>
            <p:ph idx="12" type="sldNum"/>
          </p:nvPr>
        </p:nvSpPr>
        <p:spPr>
          <a:xfrm>
            <a:off x="8640175" y="4585800"/>
            <a:ext cx="351300" cy="405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18"/>
          <p:cNvSpPr txBox="1"/>
          <p:nvPr>
            <p:ph idx="4294967295" type="ctrTitle"/>
          </p:nvPr>
        </p:nvSpPr>
        <p:spPr>
          <a:xfrm>
            <a:off x="4326575" y="1069500"/>
            <a:ext cx="3979200" cy="1847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sz="7200"/>
              <a:t>BIG CONCEPT</a:t>
            </a:r>
            <a:endParaRPr sz="7200"/>
          </a:p>
        </p:txBody>
      </p:sp>
      <p:sp>
        <p:nvSpPr>
          <p:cNvPr id="249" name="Google Shape;249;p18"/>
          <p:cNvSpPr txBox="1"/>
          <p:nvPr>
            <p:ph idx="4294967295" type="subTitle"/>
          </p:nvPr>
        </p:nvSpPr>
        <p:spPr>
          <a:xfrm>
            <a:off x="4326575" y="2899798"/>
            <a:ext cx="3979200" cy="1174200"/>
          </a:xfrm>
          <a:prstGeom prst="rect">
            <a:avLst/>
          </a:prstGeom>
        </p:spPr>
        <p:txBody>
          <a:bodyPr anchorCtr="0" anchor="t" bIns="0" lIns="0" spcFirstLastPara="1" rIns="0" wrap="square" tIns="0">
            <a:noAutofit/>
          </a:bodyPr>
          <a:lstStyle/>
          <a:p>
            <a:pPr indent="0" lvl="0" marL="0" rtl="0" algn="l">
              <a:spcBef>
                <a:spcPts val="0"/>
              </a:spcBef>
              <a:spcAft>
                <a:spcPts val="600"/>
              </a:spcAft>
              <a:buNone/>
            </a:pPr>
            <a:r>
              <a:rPr lang="en"/>
              <a:t>Bring the attention of your audience over a key concept using icons or illustrations</a:t>
            </a:r>
            <a:endParaRPr/>
          </a:p>
        </p:txBody>
      </p:sp>
      <p:grpSp>
        <p:nvGrpSpPr>
          <p:cNvPr id="250" name="Google Shape;250;p18"/>
          <p:cNvGrpSpPr/>
          <p:nvPr/>
        </p:nvGrpSpPr>
        <p:grpSpPr>
          <a:xfrm>
            <a:off x="1592631" y="1069666"/>
            <a:ext cx="1909532" cy="1909527"/>
            <a:chOff x="6643075" y="3664250"/>
            <a:chExt cx="407950" cy="407975"/>
          </a:xfrm>
        </p:grpSpPr>
        <p:sp>
          <p:nvSpPr>
            <p:cNvPr id="251" name="Google Shape;251;p18"/>
            <p:cNvSpPr/>
            <p:nvPr/>
          </p:nvSpPr>
          <p:spPr>
            <a:xfrm>
              <a:off x="6794075" y="3815250"/>
              <a:ext cx="211300" cy="211300"/>
            </a:xfrm>
            <a:custGeom>
              <a:rect b="b" l="l" r="r" t="t"/>
              <a:pathLst>
                <a:path extrusionOk="0" fill="none" h="8452" w="8452">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cap="rnd" cmpd="sng" w="28575">
              <a:solidFill>
                <a:schemeClr val="accent4"/>
              </a:solidFill>
              <a:prstDash val="solid"/>
              <a:round/>
              <a:headEnd len="sm" w="sm" type="none"/>
              <a:tailEnd len="sm" w="sm" type="none"/>
            </a:ln>
            <a:effectLst>
              <a:outerShdw blurRad="42863" rotWithShape="0" algn="bl" dist="9525">
                <a:schemeClr val="lt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8"/>
            <p:cNvSpPr/>
            <p:nvPr/>
          </p:nvSpPr>
          <p:spPr>
            <a:xfrm>
              <a:off x="6643075" y="3664250"/>
              <a:ext cx="407950" cy="407975"/>
            </a:xfrm>
            <a:custGeom>
              <a:rect b="b" l="l" r="r" t="t"/>
              <a:pathLst>
                <a:path extrusionOk="0" fill="none" h="16319" w="16318">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cap="rnd" cmpd="sng" w="28575">
              <a:solidFill>
                <a:schemeClr val="accent4"/>
              </a:solidFill>
              <a:prstDash val="solid"/>
              <a:round/>
              <a:headEnd len="sm" w="sm" type="none"/>
              <a:tailEnd len="sm" w="sm" type="none"/>
            </a:ln>
            <a:effectLst>
              <a:outerShdw blurRad="42863" rotWithShape="0" algn="bl" dist="9525">
                <a:schemeClr val="lt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3" name="Google Shape;253;p18"/>
          <p:cNvGrpSpPr/>
          <p:nvPr/>
        </p:nvGrpSpPr>
        <p:grpSpPr>
          <a:xfrm rot="-587471">
            <a:off x="1480628" y="3228160"/>
            <a:ext cx="785066" cy="785066"/>
            <a:chOff x="576250" y="4319400"/>
            <a:chExt cx="442075" cy="442050"/>
          </a:xfrm>
        </p:grpSpPr>
        <p:sp>
          <p:nvSpPr>
            <p:cNvPr id="254" name="Google Shape;254;p18"/>
            <p:cNvSpPr/>
            <p:nvPr/>
          </p:nvSpPr>
          <p:spPr>
            <a:xfrm>
              <a:off x="576250" y="4319400"/>
              <a:ext cx="442075" cy="442050"/>
            </a:xfrm>
            <a:custGeom>
              <a:rect b="b" l="l" r="r" t="t"/>
              <a:pathLst>
                <a:path extrusionOk="0" fill="none" h="17682" w="17683">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cap="rnd" cmpd="sng" w="28575">
              <a:solidFill>
                <a:schemeClr val="accent4"/>
              </a:solidFill>
              <a:prstDash val="solid"/>
              <a:round/>
              <a:headEnd len="sm" w="sm" type="none"/>
              <a:tailEnd len="sm" w="sm" type="none"/>
            </a:ln>
            <a:effectLst>
              <a:outerShdw blurRad="42863" rotWithShape="0" algn="bl" dist="9525">
                <a:schemeClr val="lt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8"/>
            <p:cNvSpPr/>
            <p:nvPr/>
          </p:nvSpPr>
          <p:spPr>
            <a:xfrm>
              <a:off x="595725" y="4668875"/>
              <a:ext cx="73100" cy="73100"/>
            </a:xfrm>
            <a:custGeom>
              <a:rect b="b" l="l" r="r" t="t"/>
              <a:pathLst>
                <a:path extrusionOk="0" fill="none" h="2924" w="2924">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cap="rnd" cmpd="sng" w="28575">
              <a:solidFill>
                <a:schemeClr val="accent4"/>
              </a:solidFill>
              <a:prstDash val="solid"/>
              <a:round/>
              <a:headEnd len="sm" w="sm" type="none"/>
              <a:tailEnd len="sm" w="sm" type="none"/>
            </a:ln>
            <a:effectLst>
              <a:outerShdw blurRad="42863" rotWithShape="0" algn="bl" dist="9525">
                <a:schemeClr val="lt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8"/>
            <p:cNvSpPr/>
            <p:nvPr/>
          </p:nvSpPr>
          <p:spPr>
            <a:xfrm>
              <a:off x="652350" y="4711500"/>
              <a:ext cx="46925" cy="46925"/>
            </a:xfrm>
            <a:custGeom>
              <a:rect b="b" l="l" r="r" t="t"/>
              <a:pathLst>
                <a:path extrusionOk="0" fill="none" h="1877" w="1877">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cap="rnd" cmpd="sng" w="28575">
              <a:solidFill>
                <a:schemeClr val="accent4"/>
              </a:solidFill>
              <a:prstDash val="solid"/>
              <a:round/>
              <a:headEnd len="sm" w="sm" type="none"/>
              <a:tailEnd len="sm" w="sm" type="none"/>
            </a:ln>
            <a:effectLst>
              <a:outerShdw blurRad="42863" rotWithShape="0" algn="bl" dist="9525">
                <a:schemeClr val="lt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8"/>
            <p:cNvSpPr/>
            <p:nvPr/>
          </p:nvSpPr>
          <p:spPr>
            <a:xfrm>
              <a:off x="579300" y="4638450"/>
              <a:ext cx="46900" cy="46900"/>
            </a:xfrm>
            <a:custGeom>
              <a:rect b="b" l="l" r="r" t="t"/>
              <a:pathLst>
                <a:path extrusionOk="0" fill="none" h="1876" w="1876">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cap="rnd" cmpd="sng" w="28575">
              <a:solidFill>
                <a:schemeClr val="accent4"/>
              </a:solidFill>
              <a:prstDash val="solid"/>
              <a:round/>
              <a:headEnd len="sm" w="sm" type="none"/>
              <a:tailEnd len="sm" w="sm" type="none"/>
            </a:ln>
            <a:effectLst>
              <a:outerShdw blurRad="42863" rotWithShape="0" algn="bl" dist="9525">
                <a:schemeClr val="lt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8" name="Google Shape;258;p18"/>
          <p:cNvSpPr/>
          <p:nvPr/>
        </p:nvSpPr>
        <p:spPr>
          <a:xfrm>
            <a:off x="1135930" y="1510682"/>
            <a:ext cx="298471" cy="284992"/>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28575">
            <a:solidFill>
              <a:schemeClr val="accent4"/>
            </a:solidFill>
            <a:prstDash val="solid"/>
            <a:round/>
            <a:headEnd len="sm" w="sm" type="none"/>
            <a:tailEnd len="sm" w="sm" type="none"/>
          </a:ln>
          <a:effectLst>
            <a:outerShdw blurRad="42863" rotWithShape="0" algn="bl" dist="9525">
              <a:schemeClr val="lt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8"/>
          <p:cNvSpPr/>
          <p:nvPr/>
        </p:nvSpPr>
        <p:spPr>
          <a:xfrm rot="2697367">
            <a:off x="3102805" y="2969743"/>
            <a:ext cx="453095" cy="432632"/>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28575">
            <a:solidFill>
              <a:schemeClr val="accent4"/>
            </a:solidFill>
            <a:prstDash val="solid"/>
            <a:round/>
            <a:headEnd len="sm" w="sm" type="none"/>
            <a:tailEnd len="sm" w="sm" type="none"/>
          </a:ln>
          <a:effectLst>
            <a:outerShdw blurRad="42863" rotWithShape="0" algn="bl" dist="9525">
              <a:schemeClr val="lt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18"/>
          <p:cNvSpPr/>
          <p:nvPr/>
        </p:nvSpPr>
        <p:spPr>
          <a:xfrm>
            <a:off x="3461249" y="2722766"/>
            <a:ext cx="181476" cy="173352"/>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28575">
            <a:solidFill>
              <a:schemeClr val="accent4"/>
            </a:solidFill>
            <a:prstDash val="solid"/>
            <a:round/>
            <a:headEnd len="sm" w="sm" type="none"/>
            <a:tailEnd len="sm" w="sm" type="none"/>
          </a:ln>
          <a:effectLst>
            <a:outerShdw blurRad="42863" rotWithShape="0" algn="bl" dist="9525">
              <a:schemeClr val="lt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8"/>
          <p:cNvSpPr/>
          <p:nvPr/>
        </p:nvSpPr>
        <p:spPr>
          <a:xfrm rot="1280326">
            <a:off x="929130" y="2370325"/>
            <a:ext cx="181458" cy="173322"/>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28575">
            <a:solidFill>
              <a:schemeClr val="accent4"/>
            </a:solidFill>
            <a:prstDash val="solid"/>
            <a:round/>
            <a:headEnd len="sm" w="sm" type="none"/>
            <a:tailEnd len="sm" w="sm" type="none"/>
          </a:ln>
          <a:effectLst>
            <a:outerShdw blurRad="42863" rotWithShape="0" algn="bl" dist="9525">
              <a:schemeClr val="lt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8"/>
          <p:cNvSpPr txBox="1"/>
          <p:nvPr>
            <p:ph idx="12" type="sldNum"/>
          </p:nvPr>
        </p:nvSpPr>
        <p:spPr>
          <a:xfrm>
            <a:off x="8640175" y="4585800"/>
            <a:ext cx="351300" cy="405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19"/>
          <p:cNvSpPr txBox="1"/>
          <p:nvPr>
            <p:ph idx="1" type="body"/>
          </p:nvPr>
        </p:nvSpPr>
        <p:spPr>
          <a:xfrm>
            <a:off x="1207774" y="1430150"/>
            <a:ext cx="3143700" cy="3265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a:t>White</a:t>
            </a:r>
            <a:endParaRPr b="1"/>
          </a:p>
          <a:p>
            <a:pPr indent="0" lvl="0" marL="0" rtl="0" algn="l">
              <a:spcBef>
                <a:spcPts val="600"/>
              </a:spcBef>
              <a:spcAft>
                <a:spcPts val="600"/>
              </a:spcAft>
              <a:buNone/>
            </a:pPr>
            <a:r>
              <a:rPr lang="en"/>
              <a:t>Is the color of milk and fresh snow, the color produced by the combination of all the colors of the visible spectrum.</a:t>
            </a:r>
            <a:endParaRPr/>
          </a:p>
        </p:txBody>
      </p:sp>
      <p:sp>
        <p:nvSpPr>
          <p:cNvPr id="268" name="Google Shape;268;p19"/>
          <p:cNvSpPr txBox="1"/>
          <p:nvPr>
            <p:ph type="title"/>
          </p:nvPr>
        </p:nvSpPr>
        <p:spPr>
          <a:xfrm>
            <a:off x="1207850" y="855506"/>
            <a:ext cx="6728400" cy="351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YOU CAN ALSO SPLIT YOUR CONTENT</a:t>
            </a:r>
            <a:endParaRPr/>
          </a:p>
        </p:txBody>
      </p:sp>
      <p:sp>
        <p:nvSpPr>
          <p:cNvPr id="269" name="Google Shape;269;p19"/>
          <p:cNvSpPr txBox="1"/>
          <p:nvPr>
            <p:ph idx="2" type="body"/>
          </p:nvPr>
        </p:nvSpPr>
        <p:spPr>
          <a:xfrm>
            <a:off x="4792488" y="1430150"/>
            <a:ext cx="3143700" cy="3265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a:t>Black</a:t>
            </a:r>
            <a:endParaRPr b="1"/>
          </a:p>
          <a:p>
            <a:pPr indent="0" lvl="0" marL="0" rtl="0" algn="l">
              <a:spcBef>
                <a:spcPts val="600"/>
              </a:spcBef>
              <a:spcAft>
                <a:spcPts val="600"/>
              </a:spcAft>
              <a:buNone/>
            </a:pPr>
            <a:r>
              <a:rPr lang="en"/>
              <a:t>Is the color of ebony and of outer space. It has been the symbolic color of elegance, solemnity and authority.</a:t>
            </a:r>
            <a:endParaRPr/>
          </a:p>
        </p:txBody>
      </p:sp>
      <p:sp>
        <p:nvSpPr>
          <p:cNvPr id="270" name="Google Shape;270;p19"/>
          <p:cNvSpPr txBox="1"/>
          <p:nvPr>
            <p:ph idx="12" type="sldNum"/>
          </p:nvPr>
        </p:nvSpPr>
        <p:spPr>
          <a:xfrm>
            <a:off x="8640175" y="4585800"/>
            <a:ext cx="351300" cy="405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20"/>
          <p:cNvSpPr txBox="1"/>
          <p:nvPr>
            <p:ph type="title"/>
          </p:nvPr>
        </p:nvSpPr>
        <p:spPr>
          <a:xfrm>
            <a:off x="1207850" y="855506"/>
            <a:ext cx="6728400" cy="351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IN TWO OR THREE COLUMNS</a:t>
            </a:r>
            <a:endParaRPr/>
          </a:p>
        </p:txBody>
      </p:sp>
      <p:sp>
        <p:nvSpPr>
          <p:cNvPr id="276" name="Google Shape;276;p20"/>
          <p:cNvSpPr txBox="1"/>
          <p:nvPr>
            <p:ph idx="1" type="body"/>
          </p:nvPr>
        </p:nvSpPr>
        <p:spPr>
          <a:xfrm>
            <a:off x="1207850" y="1582550"/>
            <a:ext cx="2085900" cy="3037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a:t>Yellow</a:t>
            </a:r>
            <a:endParaRPr b="1"/>
          </a:p>
          <a:p>
            <a:pPr indent="0" lvl="0" marL="0" rtl="0" algn="l">
              <a:spcBef>
                <a:spcPts val="600"/>
              </a:spcBef>
              <a:spcAft>
                <a:spcPts val="600"/>
              </a:spcAft>
              <a:buNone/>
            </a:pPr>
            <a:r>
              <a:rPr lang="en"/>
              <a:t>Is the color of gold, butter and ripe lemons. In the spectrum of visible light, yellow is found between green and orange.</a:t>
            </a:r>
            <a:endParaRPr/>
          </a:p>
        </p:txBody>
      </p:sp>
      <p:sp>
        <p:nvSpPr>
          <p:cNvPr id="277" name="Google Shape;277;p20"/>
          <p:cNvSpPr txBox="1"/>
          <p:nvPr>
            <p:ph idx="2" type="body"/>
          </p:nvPr>
        </p:nvSpPr>
        <p:spPr>
          <a:xfrm>
            <a:off x="3512976" y="1582550"/>
            <a:ext cx="2085900" cy="3037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a:t>Blue</a:t>
            </a:r>
            <a:endParaRPr b="1"/>
          </a:p>
          <a:p>
            <a:pPr indent="0" lvl="0" marL="0" rtl="0" algn="l">
              <a:spcBef>
                <a:spcPts val="600"/>
              </a:spcBef>
              <a:spcAft>
                <a:spcPts val="600"/>
              </a:spcAft>
              <a:buNone/>
            </a:pPr>
            <a:r>
              <a:rPr lang="en"/>
              <a:t>Is the colour of the clear sky and the deep sea. It is located between violet and green on the optical spectrum.</a:t>
            </a:r>
            <a:endParaRPr/>
          </a:p>
        </p:txBody>
      </p:sp>
      <p:sp>
        <p:nvSpPr>
          <p:cNvPr id="278" name="Google Shape;278;p20"/>
          <p:cNvSpPr txBox="1"/>
          <p:nvPr>
            <p:ph idx="3" type="body"/>
          </p:nvPr>
        </p:nvSpPr>
        <p:spPr>
          <a:xfrm>
            <a:off x="5818102" y="1582550"/>
            <a:ext cx="2085900" cy="3037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a:t>Red</a:t>
            </a:r>
            <a:endParaRPr b="1"/>
          </a:p>
          <a:p>
            <a:pPr indent="0" lvl="0" marL="0" rtl="0" algn="l">
              <a:spcBef>
                <a:spcPts val="600"/>
              </a:spcBef>
              <a:spcAft>
                <a:spcPts val="0"/>
              </a:spcAft>
              <a:buNone/>
            </a:pPr>
            <a:r>
              <a:rPr lang="en"/>
              <a:t>Is the color of blood, and because of this it has historically been associated with sacrifice, danger and courage. </a:t>
            </a:r>
            <a:endParaRPr/>
          </a:p>
          <a:p>
            <a:pPr indent="0" lvl="0" marL="0" rtl="0" algn="l">
              <a:spcBef>
                <a:spcPts val="600"/>
              </a:spcBef>
              <a:spcAft>
                <a:spcPts val="600"/>
              </a:spcAft>
              <a:buNone/>
            </a:pPr>
            <a:r>
              <a:t/>
            </a:r>
            <a:endParaRPr/>
          </a:p>
        </p:txBody>
      </p:sp>
      <p:sp>
        <p:nvSpPr>
          <p:cNvPr id="279" name="Google Shape;279;p20"/>
          <p:cNvSpPr txBox="1"/>
          <p:nvPr>
            <p:ph idx="12" type="sldNum"/>
          </p:nvPr>
        </p:nvSpPr>
        <p:spPr>
          <a:xfrm>
            <a:off x="8640175" y="4585800"/>
            <a:ext cx="351300" cy="405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Gurney template">
  <a:themeElements>
    <a:clrScheme name="Custom 347">
      <a:dk1>
        <a:srgbClr val="FFFFFF"/>
      </a:dk1>
      <a:lt1>
        <a:srgbClr val="082A44"/>
      </a:lt1>
      <a:dk2>
        <a:srgbClr val="B1D2DB"/>
      </a:dk2>
      <a:lt2>
        <a:srgbClr val="6F98B3"/>
      </a:lt2>
      <a:accent1>
        <a:srgbClr val="1D4C7A"/>
      </a:accent1>
      <a:accent2>
        <a:srgbClr val="1781A1"/>
      </a:accent2>
      <a:accent3>
        <a:srgbClr val="2DA8C8"/>
      </a:accent3>
      <a:accent4>
        <a:srgbClr val="10E7D9"/>
      </a:accent4>
      <a:accent5>
        <a:srgbClr val="24D8A0"/>
      </a:accent5>
      <a:accent6>
        <a:srgbClr val="A7F5B8"/>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